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8" r:id="rId2"/>
  </p:sldMasterIdLst>
  <p:notesMasterIdLst>
    <p:notesMasterId r:id="rId18"/>
  </p:notesMasterIdLst>
  <p:sldIdLst>
    <p:sldId id="257" r:id="rId3"/>
    <p:sldId id="267" r:id="rId4"/>
    <p:sldId id="982" r:id="rId5"/>
    <p:sldId id="268" r:id="rId6"/>
    <p:sldId id="258" r:id="rId7"/>
    <p:sldId id="269" r:id="rId8"/>
    <p:sldId id="270" r:id="rId9"/>
    <p:sldId id="266" r:id="rId10"/>
    <p:sldId id="983" r:id="rId11"/>
    <p:sldId id="261" r:id="rId12"/>
    <p:sldId id="981" r:id="rId13"/>
    <p:sldId id="984" r:id="rId14"/>
    <p:sldId id="263" r:id="rId15"/>
    <p:sldId id="259" r:id="rId16"/>
    <p:sldId id="8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7" d="100"/>
          <a:sy n="67" d="100"/>
        </p:scale>
        <p:origin x="4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1170524275063722"/>
          <c:y val="0.37478095065147321"/>
          <c:w val="0.84608068745778853"/>
          <c:h val="0.59513454267165622"/>
        </c:manualLayout>
      </c:layout>
      <c:lineChart>
        <c:grouping val="stacked"/>
        <c:varyColors val="0"/>
        <c:ser>
          <c:idx val="0"/>
          <c:order val="0"/>
          <c:tx>
            <c:strRef>
              <c:f>Lapas1!$B$1</c:f>
              <c:strCache>
                <c:ptCount val="1"/>
                <c:pt idx="0">
                  <c:v>Pay Gap</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Lapas1!$A$2:$A$4</c:f>
              <c:numCache>
                <c:formatCode>General</c:formatCode>
                <c:ptCount val="3"/>
                <c:pt idx="0">
                  <c:v>2019</c:v>
                </c:pt>
                <c:pt idx="1">
                  <c:v>2020</c:v>
                </c:pt>
                <c:pt idx="2">
                  <c:v>2021</c:v>
                </c:pt>
              </c:numCache>
            </c:numRef>
          </c:cat>
          <c:val>
            <c:numRef>
              <c:f>Lapas1!$B$2:$B$4</c:f>
              <c:numCache>
                <c:formatCode>0.0%</c:formatCode>
                <c:ptCount val="3"/>
                <c:pt idx="0">
                  <c:v>0.124</c:v>
                </c:pt>
                <c:pt idx="1">
                  <c:v>0.121</c:v>
                </c:pt>
                <c:pt idx="2">
                  <c:v>0.111</c:v>
                </c:pt>
              </c:numCache>
            </c:numRef>
          </c:val>
          <c:smooth val="0"/>
          <c:extLst>
            <c:ext xmlns:c16="http://schemas.microsoft.com/office/drawing/2014/chart" uri="{C3380CC4-5D6E-409C-BE32-E72D297353CC}">
              <c16:uniqueId val="{00000000-7430-41B1-A0F8-22A849403C45}"/>
            </c:ext>
          </c:extLst>
        </c:ser>
        <c:dLbls>
          <c:dLblPos val="t"/>
          <c:showLegendKey val="0"/>
          <c:showVal val="1"/>
          <c:showCatName val="0"/>
          <c:showSerName val="0"/>
          <c:showPercent val="0"/>
          <c:showBubbleSize val="0"/>
        </c:dLbls>
        <c:marker val="1"/>
        <c:smooth val="0"/>
        <c:axId val="268903472"/>
        <c:axId val="268915536"/>
      </c:lineChart>
      <c:catAx>
        <c:axId val="2689034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lt-LT"/>
          </a:p>
        </c:txPr>
        <c:crossAx val="268915536"/>
        <c:crosses val="max"/>
        <c:auto val="1"/>
        <c:lblAlgn val="ctr"/>
        <c:lblOffset val="100"/>
        <c:noMultiLvlLbl val="0"/>
      </c:catAx>
      <c:valAx>
        <c:axId val="268915536"/>
        <c:scaling>
          <c:orientation val="minMax"/>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68903472"/>
        <c:crosses val="autoZero"/>
        <c:crossBetween val="between"/>
        <c:minorUnit val="5.000000000000001E-3"/>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Wages of men and women</a:t>
            </a:r>
            <a:endParaRPr lang="lt-LT"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Men</c:v>
                </c:pt>
              </c:strCache>
            </c:strRef>
          </c:tx>
          <c:spPr>
            <a:solidFill>
              <a:schemeClr val="accent1"/>
            </a:solidFill>
            <a:ln>
              <a:noFill/>
            </a:ln>
            <a:effectLst/>
          </c:spPr>
          <c:invertIfNegative val="0"/>
          <c:cat>
            <c:strRef>
              <c:f>Lapas1!$A$2:$A$15</c:f>
              <c:strCache>
                <c:ptCount val="14"/>
                <c:pt idx="0">
                  <c:v>2022K2</c:v>
                </c:pt>
                <c:pt idx="1">
                  <c:v>2022K1</c:v>
                </c:pt>
                <c:pt idx="2">
                  <c:v>2021K4</c:v>
                </c:pt>
                <c:pt idx="3">
                  <c:v>2021K3</c:v>
                </c:pt>
                <c:pt idx="4">
                  <c:v>2021K2</c:v>
                </c:pt>
                <c:pt idx="5">
                  <c:v>2021K1</c:v>
                </c:pt>
                <c:pt idx="6">
                  <c:v>2020K4</c:v>
                </c:pt>
                <c:pt idx="7">
                  <c:v>2020K3</c:v>
                </c:pt>
                <c:pt idx="8">
                  <c:v>2020K2</c:v>
                </c:pt>
                <c:pt idx="9">
                  <c:v>2020K1</c:v>
                </c:pt>
                <c:pt idx="10">
                  <c:v>2019K4</c:v>
                </c:pt>
                <c:pt idx="11">
                  <c:v>2019K3</c:v>
                </c:pt>
                <c:pt idx="12">
                  <c:v>2019K2</c:v>
                </c:pt>
                <c:pt idx="13">
                  <c:v>2019K1</c:v>
                </c:pt>
              </c:strCache>
            </c:strRef>
          </c:cat>
          <c:val>
            <c:numRef>
              <c:f>Lapas1!$B$2:$B$15</c:f>
              <c:numCache>
                <c:formatCode>#,##0\ [$€-427]</c:formatCode>
                <c:ptCount val="14"/>
                <c:pt idx="0">
                  <c:v>1871.7</c:v>
                </c:pt>
                <c:pt idx="1">
                  <c:v>1814.7</c:v>
                </c:pt>
                <c:pt idx="2">
                  <c:v>1748.4</c:v>
                </c:pt>
                <c:pt idx="3">
                  <c:v>1681.6</c:v>
                </c:pt>
                <c:pt idx="4">
                  <c:v>1650.9</c:v>
                </c:pt>
                <c:pt idx="5">
                  <c:v>1596.7</c:v>
                </c:pt>
                <c:pt idx="6">
                  <c:v>1595.4</c:v>
                </c:pt>
                <c:pt idx="7">
                  <c:v>1543.3</c:v>
                </c:pt>
                <c:pt idx="8">
                  <c:v>1486.2</c:v>
                </c:pt>
                <c:pt idx="9">
                  <c:v>1475.5</c:v>
                </c:pt>
                <c:pt idx="10">
                  <c:v>1424.8</c:v>
                </c:pt>
                <c:pt idx="11">
                  <c:v>1396.7</c:v>
                </c:pt>
                <c:pt idx="12">
                  <c:v>1369.2</c:v>
                </c:pt>
                <c:pt idx="13">
                  <c:v>1340.9</c:v>
                </c:pt>
              </c:numCache>
            </c:numRef>
          </c:val>
          <c:extLst>
            <c:ext xmlns:c16="http://schemas.microsoft.com/office/drawing/2014/chart" uri="{C3380CC4-5D6E-409C-BE32-E72D297353CC}">
              <c16:uniqueId val="{00000000-ACC5-4AD6-859C-D5C511CDB5C7}"/>
            </c:ext>
          </c:extLst>
        </c:ser>
        <c:ser>
          <c:idx val="1"/>
          <c:order val="1"/>
          <c:tx>
            <c:strRef>
              <c:f>Lapas1!$C$1</c:f>
              <c:strCache>
                <c:ptCount val="1"/>
                <c:pt idx="0">
                  <c:v>Women</c:v>
                </c:pt>
              </c:strCache>
            </c:strRef>
          </c:tx>
          <c:spPr>
            <a:solidFill>
              <a:schemeClr val="accent2"/>
            </a:solidFill>
            <a:ln>
              <a:noFill/>
            </a:ln>
            <a:effectLst/>
          </c:spPr>
          <c:invertIfNegative val="0"/>
          <c:cat>
            <c:strRef>
              <c:f>Lapas1!$A$2:$A$15</c:f>
              <c:strCache>
                <c:ptCount val="14"/>
                <c:pt idx="0">
                  <c:v>2022K2</c:v>
                </c:pt>
                <c:pt idx="1">
                  <c:v>2022K1</c:v>
                </c:pt>
                <c:pt idx="2">
                  <c:v>2021K4</c:v>
                </c:pt>
                <c:pt idx="3">
                  <c:v>2021K3</c:v>
                </c:pt>
                <c:pt idx="4">
                  <c:v>2021K2</c:v>
                </c:pt>
                <c:pt idx="5">
                  <c:v>2021K1</c:v>
                </c:pt>
                <c:pt idx="6">
                  <c:v>2020K4</c:v>
                </c:pt>
                <c:pt idx="7">
                  <c:v>2020K3</c:v>
                </c:pt>
                <c:pt idx="8">
                  <c:v>2020K2</c:v>
                </c:pt>
                <c:pt idx="9">
                  <c:v>2020K1</c:v>
                </c:pt>
                <c:pt idx="10">
                  <c:v>2019K4</c:v>
                </c:pt>
                <c:pt idx="11">
                  <c:v>2019K3</c:v>
                </c:pt>
                <c:pt idx="12">
                  <c:v>2019K2</c:v>
                </c:pt>
                <c:pt idx="13">
                  <c:v>2019K1</c:v>
                </c:pt>
              </c:strCache>
            </c:strRef>
          </c:cat>
          <c:val>
            <c:numRef>
              <c:f>Lapas1!$C$2:$C$15</c:f>
              <c:numCache>
                <c:formatCode>#,##0\ [$€-427]</c:formatCode>
                <c:ptCount val="14"/>
                <c:pt idx="0">
                  <c:v>1687.4</c:v>
                </c:pt>
                <c:pt idx="1">
                  <c:v>1643</c:v>
                </c:pt>
                <c:pt idx="2">
                  <c:v>1608.6</c:v>
                </c:pt>
                <c:pt idx="3">
                  <c:v>1512.7</c:v>
                </c:pt>
                <c:pt idx="4">
                  <c:v>1479.3</c:v>
                </c:pt>
                <c:pt idx="5">
                  <c:v>1436.5</c:v>
                </c:pt>
                <c:pt idx="6">
                  <c:v>1452.3</c:v>
                </c:pt>
                <c:pt idx="7">
                  <c:v>1365.7</c:v>
                </c:pt>
                <c:pt idx="8">
                  <c:v>1309.8</c:v>
                </c:pt>
                <c:pt idx="9">
                  <c:v>1285.9000000000001</c:v>
                </c:pt>
                <c:pt idx="10">
                  <c:v>1291.7</c:v>
                </c:pt>
                <c:pt idx="11">
                  <c:v>1237.3</c:v>
                </c:pt>
                <c:pt idx="12">
                  <c:v>1207.8</c:v>
                </c:pt>
                <c:pt idx="13">
                  <c:v>1184.5999999999999</c:v>
                </c:pt>
              </c:numCache>
            </c:numRef>
          </c:val>
          <c:extLst>
            <c:ext xmlns:c16="http://schemas.microsoft.com/office/drawing/2014/chart" uri="{C3380CC4-5D6E-409C-BE32-E72D297353CC}">
              <c16:uniqueId val="{00000001-ACC5-4AD6-859C-D5C511CDB5C7}"/>
            </c:ext>
          </c:extLst>
        </c:ser>
        <c:dLbls>
          <c:showLegendKey val="0"/>
          <c:showVal val="0"/>
          <c:showCatName val="0"/>
          <c:showSerName val="0"/>
          <c:showPercent val="0"/>
          <c:showBubbleSize val="0"/>
        </c:dLbls>
        <c:gapWidth val="219"/>
        <c:overlap val="-27"/>
        <c:axId val="565981248"/>
        <c:axId val="712843568"/>
      </c:barChart>
      <c:catAx>
        <c:axId val="5659812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12843568"/>
        <c:crosses val="autoZero"/>
        <c:auto val="1"/>
        <c:lblAlgn val="ctr"/>
        <c:lblOffset val="100"/>
        <c:noMultiLvlLbl val="0"/>
      </c:catAx>
      <c:valAx>
        <c:axId val="712843568"/>
        <c:scaling>
          <c:orientation val="minMax"/>
        </c:scaling>
        <c:delete val="0"/>
        <c:axPos val="r"/>
        <c:majorGridlines>
          <c:spPr>
            <a:ln w="9525" cap="flat" cmpd="sng" algn="ctr">
              <a:solidFill>
                <a:schemeClr val="tx1">
                  <a:lumMod val="15000"/>
                  <a:lumOff val="85000"/>
                </a:schemeClr>
              </a:solidFill>
              <a:round/>
            </a:ln>
            <a:effectLst/>
          </c:spPr>
        </c:majorGridlines>
        <c:numFmt formatCode="#,##0\ [$€-427]"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565981248"/>
        <c:crosses val="autoZero"/>
        <c:crossBetween val="between"/>
      </c:valAx>
      <c:spPr>
        <a:noFill/>
        <a:ln>
          <a:noFill/>
        </a:ln>
        <a:effectLst/>
      </c:spPr>
    </c:plotArea>
    <c:legend>
      <c:legendPos val="b"/>
      <c:layout>
        <c:manualLayout>
          <c:xMode val="edge"/>
          <c:yMode val="edge"/>
          <c:x val="0.15341209341274828"/>
          <c:y val="0.15926775335756602"/>
          <c:w val="0.24379127652195268"/>
          <c:h val="6.1015131467122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3AAB5-C754-4C6B-8B64-6FC25DD507CA}" type="datetimeFigureOut">
              <a:t>2022-09-15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6C1FF-92A3-4F88-AFCC-2FDDC3C8BA87}" type="slidenum">
              <a:t>‹#›</a:t>
            </a:fld>
            <a:endParaRPr lang="en-US"/>
          </a:p>
        </p:txBody>
      </p:sp>
    </p:spTree>
    <p:extLst>
      <p:ext uri="{BB962C8B-B14F-4D97-AF65-F5344CB8AC3E}">
        <p14:creationId xmlns:p14="http://schemas.microsoft.com/office/powerpoint/2010/main" val="396627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a:p>
        </p:txBody>
      </p:sp>
    </p:spTree>
    <p:extLst>
      <p:ext uri="{BB962C8B-B14F-4D97-AF65-F5344CB8AC3E}">
        <p14:creationId xmlns:p14="http://schemas.microsoft.com/office/powerpoint/2010/main" val="317837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10</a:t>
            </a:fld>
            <a:endParaRPr lang="en-US"/>
          </a:p>
        </p:txBody>
      </p:sp>
    </p:spTree>
    <p:extLst>
      <p:ext uri="{BB962C8B-B14F-4D97-AF65-F5344CB8AC3E}">
        <p14:creationId xmlns:p14="http://schemas.microsoft.com/office/powerpoint/2010/main" val="372723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11</a:t>
            </a:fld>
            <a:endParaRPr lang="en-US"/>
          </a:p>
        </p:txBody>
      </p:sp>
    </p:spTree>
    <p:extLst>
      <p:ext uri="{BB962C8B-B14F-4D97-AF65-F5344CB8AC3E}">
        <p14:creationId xmlns:p14="http://schemas.microsoft.com/office/powerpoint/2010/main" val="108661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12</a:t>
            </a:fld>
            <a:endParaRPr lang="en-US"/>
          </a:p>
        </p:txBody>
      </p:sp>
    </p:spTree>
    <p:extLst>
      <p:ext uri="{BB962C8B-B14F-4D97-AF65-F5344CB8AC3E}">
        <p14:creationId xmlns:p14="http://schemas.microsoft.com/office/powerpoint/2010/main" val="41143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13</a:t>
            </a:fld>
            <a:endParaRPr lang="en-US"/>
          </a:p>
        </p:txBody>
      </p:sp>
    </p:spTree>
    <p:extLst>
      <p:ext uri="{BB962C8B-B14F-4D97-AF65-F5344CB8AC3E}">
        <p14:creationId xmlns:p14="http://schemas.microsoft.com/office/powerpoint/2010/main" val="389573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14</a:t>
            </a:fld>
            <a:endParaRPr lang="en-US"/>
          </a:p>
        </p:txBody>
      </p:sp>
    </p:spTree>
    <p:extLst>
      <p:ext uri="{BB962C8B-B14F-4D97-AF65-F5344CB8AC3E}">
        <p14:creationId xmlns:p14="http://schemas.microsoft.com/office/powerpoint/2010/main" val="106682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15</a:t>
            </a:fld>
            <a:endParaRPr lang="en-US"/>
          </a:p>
        </p:txBody>
      </p:sp>
    </p:spTree>
    <p:extLst>
      <p:ext uri="{BB962C8B-B14F-4D97-AF65-F5344CB8AC3E}">
        <p14:creationId xmlns:p14="http://schemas.microsoft.com/office/powerpoint/2010/main" val="14030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a:t>
            </a:fld>
            <a:endParaRPr lang="en-US"/>
          </a:p>
        </p:txBody>
      </p:sp>
    </p:spTree>
    <p:extLst>
      <p:ext uri="{BB962C8B-B14F-4D97-AF65-F5344CB8AC3E}">
        <p14:creationId xmlns:p14="http://schemas.microsoft.com/office/powerpoint/2010/main" val="37699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230715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4</a:t>
            </a:fld>
            <a:endParaRPr lang="en-US"/>
          </a:p>
        </p:txBody>
      </p:sp>
    </p:spTree>
    <p:extLst>
      <p:ext uri="{BB962C8B-B14F-4D97-AF65-F5344CB8AC3E}">
        <p14:creationId xmlns:p14="http://schemas.microsoft.com/office/powerpoint/2010/main" val="328952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273774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6</a:t>
            </a:fld>
            <a:endParaRPr lang="en-US"/>
          </a:p>
        </p:txBody>
      </p:sp>
    </p:spTree>
    <p:extLst>
      <p:ext uri="{BB962C8B-B14F-4D97-AF65-F5344CB8AC3E}">
        <p14:creationId xmlns:p14="http://schemas.microsoft.com/office/powerpoint/2010/main" val="418395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7</a:t>
            </a:fld>
            <a:endParaRPr lang="en-US"/>
          </a:p>
        </p:txBody>
      </p:sp>
    </p:spTree>
    <p:extLst>
      <p:ext uri="{BB962C8B-B14F-4D97-AF65-F5344CB8AC3E}">
        <p14:creationId xmlns:p14="http://schemas.microsoft.com/office/powerpoint/2010/main" val="51252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8</a:t>
            </a:fld>
            <a:endParaRPr lang="en-US"/>
          </a:p>
        </p:txBody>
      </p:sp>
    </p:spTree>
    <p:extLst>
      <p:ext uri="{BB962C8B-B14F-4D97-AF65-F5344CB8AC3E}">
        <p14:creationId xmlns:p14="http://schemas.microsoft.com/office/powerpoint/2010/main" val="246614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9</a:t>
            </a:fld>
            <a:endParaRPr lang="en-US"/>
          </a:p>
        </p:txBody>
      </p:sp>
    </p:spTree>
    <p:extLst>
      <p:ext uri="{BB962C8B-B14F-4D97-AF65-F5344CB8AC3E}">
        <p14:creationId xmlns:p14="http://schemas.microsoft.com/office/powerpoint/2010/main" val="84520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914400" y="2130428"/>
            <a:ext cx="10363200" cy="1470025"/>
          </a:xfrm>
        </p:spPr>
        <p:txBody>
          <a:bodyPr/>
          <a:lstStyle/>
          <a:p>
            <a:r>
              <a:rPr lang="lt-LT"/>
              <a:t>Spustelėję redaguokite stilių</a:t>
            </a:r>
          </a:p>
        </p:txBody>
      </p:sp>
      <p:sp>
        <p:nvSpPr>
          <p:cNvPr id="3" name="Antrinis pavadinima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15" indent="0" algn="ctr">
              <a:buNone/>
              <a:defRPr>
                <a:solidFill>
                  <a:schemeClr val="tx1">
                    <a:tint val="75000"/>
                  </a:schemeClr>
                </a:solidFill>
              </a:defRPr>
            </a:lvl2pPr>
            <a:lvl3pPr marL="1219031" indent="0" algn="ctr">
              <a:buNone/>
              <a:defRPr>
                <a:solidFill>
                  <a:schemeClr val="tx1">
                    <a:tint val="75000"/>
                  </a:schemeClr>
                </a:solidFill>
              </a:defRPr>
            </a:lvl3pPr>
            <a:lvl4pPr marL="1828546" indent="0" algn="ctr">
              <a:buNone/>
              <a:defRPr>
                <a:solidFill>
                  <a:schemeClr val="tx1">
                    <a:tint val="75000"/>
                  </a:schemeClr>
                </a:solidFill>
              </a:defRPr>
            </a:lvl4pPr>
            <a:lvl5pPr marL="2438062" indent="0" algn="ctr">
              <a:buNone/>
              <a:defRPr>
                <a:solidFill>
                  <a:schemeClr val="tx1">
                    <a:tint val="75000"/>
                  </a:schemeClr>
                </a:solidFill>
              </a:defRPr>
            </a:lvl5pPr>
            <a:lvl6pPr marL="3047577" indent="0" algn="ctr">
              <a:buNone/>
              <a:defRPr>
                <a:solidFill>
                  <a:schemeClr val="tx1">
                    <a:tint val="75000"/>
                  </a:schemeClr>
                </a:solidFill>
              </a:defRPr>
            </a:lvl6pPr>
            <a:lvl7pPr marL="3657093" indent="0" algn="ctr">
              <a:buNone/>
              <a:defRPr>
                <a:solidFill>
                  <a:schemeClr val="tx1">
                    <a:tint val="75000"/>
                  </a:schemeClr>
                </a:solidFill>
              </a:defRPr>
            </a:lvl7pPr>
            <a:lvl8pPr marL="4266608" indent="0" algn="ctr">
              <a:buNone/>
              <a:defRPr>
                <a:solidFill>
                  <a:schemeClr val="tx1">
                    <a:tint val="75000"/>
                  </a:schemeClr>
                </a:solidFill>
              </a:defRPr>
            </a:lvl8pPr>
            <a:lvl9pPr marL="4876123" indent="0" algn="ctr">
              <a:buNone/>
              <a:defRPr>
                <a:solidFill>
                  <a:schemeClr val="tx1">
                    <a:tint val="75000"/>
                  </a:schemeClr>
                </a:solidFill>
              </a:defRPr>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6799531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2594611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963084" y="4406901"/>
            <a:ext cx="10363200" cy="1362075"/>
          </a:xfrm>
        </p:spPr>
        <p:txBody>
          <a:bodyPr anchor="t"/>
          <a:lstStyle>
            <a:lvl1pPr algn="l">
              <a:defRPr sz="5333" b="1" cap="all"/>
            </a:lvl1pPr>
          </a:lstStyle>
          <a:p>
            <a:r>
              <a:rPr lang="lt-LT"/>
              <a:t>Spustelėję redaguokite stilių</a:t>
            </a:r>
          </a:p>
        </p:txBody>
      </p:sp>
      <p:sp>
        <p:nvSpPr>
          <p:cNvPr id="3" name="Teksto vietos rezervavimo ženklas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15" indent="0">
              <a:buNone/>
              <a:defRPr sz="2400">
                <a:solidFill>
                  <a:schemeClr val="tx1">
                    <a:tint val="75000"/>
                  </a:schemeClr>
                </a:solidFill>
              </a:defRPr>
            </a:lvl2pPr>
            <a:lvl3pPr marL="1219031" indent="0">
              <a:buNone/>
              <a:defRPr sz="2133">
                <a:solidFill>
                  <a:schemeClr val="tx1">
                    <a:tint val="75000"/>
                  </a:schemeClr>
                </a:solidFill>
              </a:defRPr>
            </a:lvl3pPr>
            <a:lvl4pPr marL="1828546" indent="0">
              <a:buNone/>
              <a:defRPr sz="1867">
                <a:solidFill>
                  <a:schemeClr val="tx1">
                    <a:tint val="75000"/>
                  </a:schemeClr>
                </a:solidFill>
              </a:defRPr>
            </a:lvl4pPr>
            <a:lvl5pPr marL="2438062" indent="0">
              <a:buNone/>
              <a:defRPr sz="1867">
                <a:solidFill>
                  <a:schemeClr val="tx1">
                    <a:tint val="75000"/>
                  </a:schemeClr>
                </a:solidFill>
              </a:defRPr>
            </a:lvl5pPr>
            <a:lvl6pPr marL="3047577" indent="0">
              <a:buNone/>
              <a:defRPr sz="1867">
                <a:solidFill>
                  <a:schemeClr val="tx1">
                    <a:tint val="75000"/>
                  </a:schemeClr>
                </a:solidFill>
              </a:defRPr>
            </a:lvl6pPr>
            <a:lvl7pPr marL="3657093" indent="0">
              <a:buNone/>
              <a:defRPr sz="1867">
                <a:solidFill>
                  <a:schemeClr val="tx1">
                    <a:tint val="75000"/>
                  </a:schemeClr>
                </a:solidFill>
              </a:defRPr>
            </a:lvl7pPr>
            <a:lvl8pPr marL="4266608" indent="0">
              <a:buNone/>
              <a:defRPr sz="1867">
                <a:solidFill>
                  <a:schemeClr val="tx1">
                    <a:tint val="75000"/>
                  </a:schemeClr>
                </a:solidFill>
              </a:defRPr>
            </a:lvl8pPr>
            <a:lvl9pPr marL="4876123" indent="0">
              <a:buNone/>
              <a:defRPr sz="1867">
                <a:solidFill>
                  <a:schemeClr val="tx1">
                    <a:tint val="75000"/>
                  </a:schemeClr>
                </a:solidFill>
              </a:defRPr>
            </a:lvl9pPr>
          </a:lstStyle>
          <a:p>
            <a:pPr lvl="0"/>
            <a:r>
              <a:rPr lang="lt-LT"/>
              <a:t>Redaguokite šablono teksto stilius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34898838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r>
              <a:rPr lang="en-US"/>
              <a:t>www.website.com / Page description or Note goes here</a:t>
            </a:r>
            <a:endParaRPr lang="en-US" dirty="0"/>
          </a:p>
        </p:txBody>
      </p:sp>
      <p:sp>
        <p:nvSpPr>
          <p:cNvPr id="7" name="Skaidrės numerio vietos rezervavimo ženklas 6"/>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3331837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609600" y="274639"/>
            <a:ext cx="10972800" cy="1143000"/>
          </a:xfrm>
        </p:spPr>
        <p:txBody>
          <a:bodyPr/>
          <a:lstStyle>
            <a:lvl1pPr>
              <a:defRPr/>
            </a:lvl1pPr>
          </a:lstStyle>
          <a:p>
            <a:r>
              <a:rPr lang="lt-LT"/>
              <a:t>Spustelėję redaguokite stilių</a:t>
            </a:r>
          </a:p>
        </p:txBody>
      </p:sp>
      <p:sp>
        <p:nvSpPr>
          <p:cNvPr id="3" name="Teksto vietos rezervavimo ženklas 2"/>
          <p:cNvSpPr>
            <a:spLocks noGrp="1"/>
          </p:cNvSpPr>
          <p:nvPr>
            <p:ph type="body" idx="1"/>
          </p:nvPr>
        </p:nvSpPr>
        <p:spPr>
          <a:xfrm>
            <a:off x="609600" y="1535113"/>
            <a:ext cx="5386917" cy="639763"/>
          </a:xfrm>
        </p:spPr>
        <p:txBody>
          <a:bodyPr anchor="b"/>
          <a:lstStyle>
            <a:lvl1pPr marL="0" indent="0">
              <a:buNone/>
              <a:defRPr sz="3200" b="1"/>
            </a:lvl1pPr>
            <a:lvl2pPr marL="609515" indent="0">
              <a:buNone/>
              <a:defRPr sz="2667" b="1"/>
            </a:lvl2pPr>
            <a:lvl3pPr marL="1219031" indent="0">
              <a:buNone/>
              <a:defRPr sz="2400" b="1"/>
            </a:lvl3pPr>
            <a:lvl4pPr marL="1828546" indent="0">
              <a:buNone/>
              <a:defRPr sz="2133" b="1"/>
            </a:lvl4pPr>
            <a:lvl5pPr marL="2438062" indent="0">
              <a:buNone/>
              <a:defRPr sz="2133" b="1"/>
            </a:lvl5pPr>
            <a:lvl6pPr marL="3047577" indent="0">
              <a:buNone/>
              <a:defRPr sz="2133" b="1"/>
            </a:lvl6pPr>
            <a:lvl7pPr marL="3657093" indent="0">
              <a:buNone/>
              <a:defRPr sz="2133" b="1"/>
            </a:lvl7pPr>
            <a:lvl8pPr marL="4266608" indent="0">
              <a:buNone/>
              <a:defRPr sz="2133" b="1"/>
            </a:lvl8pPr>
            <a:lvl9pPr marL="4876123" indent="0">
              <a:buNone/>
              <a:defRPr sz="2133" b="1"/>
            </a:lvl9pPr>
          </a:lstStyle>
          <a:p>
            <a:pPr lvl="0"/>
            <a:r>
              <a:rPr lang="lt-LT"/>
              <a:t>Redaguokite šablono teksto stilius</a:t>
            </a:r>
          </a:p>
        </p:txBody>
      </p:sp>
      <p:sp>
        <p:nvSpPr>
          <p:cNvPr id="4" name="Turinio vietos rezervavimo ženklas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6193370" y="1535113"/>
            <a:ext cx="5389033" cy="639763"/>
          </a:xfrm>
        </p:spPr>
        <p:txBody>
          <a:bodyPr anchor="b"/>
          <a:lstStyle>
            <a:lvl1pPr marL="0" indent="0">
              <a:buNone/>
              <a:defRPr sz="3200" b="1"/>
            </a:lvl1pPr>
            <a:lvl2pPr marL="609515" indent="0">
              <a:buNone/>
              <a:defRPr sz="2667" b="1"/>
            </a:lvl2pPr>
            <a:lvl3pPr marL="1219031" indent="0">
              <a:buNone/>
              <a:defRPr sz="2400" b="1"/>
            </a:lvl3pPr>
            <a:lvl4pPr marL="1828546" indent="0">
              <a:buNone/>
              <a:defRPr sz="2133" b="1"/>
            </a:lvl4pPr>
            <a:lvl5pPr marL="2438062" indent="0">
              <a:buNone/>
              <a:defRPr sz="2133" b="1"/>
            </a:lvl5pPr>
            <a:lvl6pPr marL="3047577" indent="0">
              <a:buNone/>
              <a:defRPr sz="2133" b="1"/>
            </a:lvl6pPr>
            <a:lvl7pPr marL="3657093" indent="0">
              <a:buNone/>
              <a:defRPr sz="2133" b="1"/>
            </a:lvl7pPr>
            <a:lvl8pPr marL="4266608" indent="0">
              <a:buNone/>
              <a:defRPr sz="2133" b="1"/>
            </a:lvl8pPr>
            <a:lvl9pPr marL="4876123" indent="0">
              <a:buNone/>
              <a:defRPr sz="2133" b="1"/>
            </a:lvl9pPr>
          </a:lstStyle>
          <a:p>
            <a:pPr lvl="0"/>
            <a:r>
              <a:rPr lang="lt-LT"/>
              <a:t>Redaguokite šablono teksto stilius</a:t>
            </a:r>
          </a:p>
        </p:txBody>
      </p:sp>
      <p:sp>
        <p:nvSpPr>
          <p:cNvPr id="6" name="Turinio vietos rezervavimo ženklas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8" name="Poraštės vietos rezervavimo ženklas 7"/>
          <p:cNvSpPr>
            <a:spLocks noGrp="1"/>
          </p:cNvSpPr>
          <p:nvPr>
            <p:ph type="ftr" sz="quarter" idx="11"/>
          </p:nvPr>
        </p:nvSpPr>
        <p:spPr/>
        <p:txBody>
          <a:bodyPr/>
          <a:lstStyle/>
          <a:p>
            <a:r>
              <a:rPr lang="en-US"/>
              <a:t>www.website.com / Page description or Note goes here</a:t>
            </a:r>
            <a:endParaRPr lang="en-US" dirty="0"/>
          </a:p>
        </p:txBody>
      </p:sp>
      <p:sp>
        <p:nvSpPr>
          <p:cNvPr id="9" name="Skaidrės numerio vietos rezervavimo ženklas 8"/>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175112985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4" name="Poraštės vietos rezervavimo ženklas 3"/>
          <p:cNvSpPr>
            <a:spLocks noGrp="1"/>
          </p:cNvSpPr>
          <p:nvPr>
            <p:ph type="ftr" sz="quarter" idx="11"/>
          </p:nvPr>
        </p:nvSpPr>
        <p:spPr/>
        <p:txBody>
          <a:bodyPr/>
          <a:lstStyle/>
          <a:p>
            <a:r>
              <a:rPr lang="en-US"/>
              <a:t>www.website.com / Page description or Note goes here</a:t>
            </a:r>
            <a:endParaRPr lang="en-US" dirty="0"/>
          </a:p>
        </p:txBody>
      </p:sp>
      <p:sp>
        <p:nvSpPr>
          <p:cNvPr id="5" name="Skaidrės numerio vietos rezervavimo ženklas 4"/>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3688389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3" name="Poraštės vietos rezervavimo ženklas 2"/>
          <p:cNvSpPr>
            <a:spLocks noGrp="1"/>
          </p:cNvSpPr>
          <p:nvPr>
            <p:ph type="ftr" sz="quarter" idx="11"/>
          </p:nvPr>
        </p:nvSpPr>
        <p:spPr/>
        <p:txBody>
          <a:bodyPr/>
          <a:lstStyle/>
          <a:p>
            <a:r>
              <a:rPr lang="en-US"/>
              <a:t>www.website.com / Page description or Note goes here</a:t>
            </a:r>
            <a:endParaRPr lang="en-US" dirty="0"/>
          </a:p>
        </p:txBody>
      </p:sp>
      <p:sp>
        <p:nvSpPr>
          <p:cNvPr id="4" name="Skaidrės numerio vietos rezervavimo ženklas 3"/>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01240315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609603" y="273049"/>
            <a:ext cx="4011084" cy="1162051"/>
          </a:xfrm>
        </p:spPr>
        <p:txBody>
          <a:bodyPr anchor="b"/>
          <a:lstStyle>
            <a:lvl1pPr algn="l">
              <a:defRPr sz="2667" b="1"/>
            </a:lvl1pPr>
          </a:lstStyle>
          <a:p>
            <a:r>
              <a:rPr lang="lt-LT"/>
              <a:t>Spustelėję redaguokite stilių</a:t>
            </a:r>
          </a:p>
        </p:txBody>
      </p:sp>
      <p:sp>
        <p:nvSpPr>
          <p:cNvPr id="3" name="Turinio vietos rezervavimo ženklas 2"/>
          <p:cNvSpPr>
            <a:spLocks noGrp="1"/>
          </p:cNvSpPr>
          <p:nvPr>
            <p:ph idx="1"/>
          </p:nvPr>
        </p:nvSpPr>
        <p:spPr>
          <a:xfrm>
            <a:off x="4766735"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609603" y="1435103"/>
            <a:ext cx="4011084" cy="4691063"/>
          </a:xfrm>
        </p:spPr>
        <p:txBody>
          <a:bodyPr/>
          <a:lstStyle>
            <a:lvl1pPr marL="0" indent="0">
              <a:buNone/>
              <a:defRPr sz="1867"/>
            </a:lvl1pPr>
            <a:lvl2pPr marL="609515" indent="0">
              <a:buNone/>
              <a:defRPr sz="1600"/>
            </a:lvl2pPr>
            <a:lvl3pPr marL="1219031" indent="0">
              <a:buNone/>
              <a:defRPr sz="1333"/>
            </a:lvl3pPr>
            <a:lvl4pPr marL="1828546" indent="0">
              <a:buNone/>
              <a:defRPr sz="1200"/>
            </a:lvl4pPr>
            <a:lvl5pPr marL="2438062" indent="0">
              <a:buNone/>
              <a:defRPr sz="1200"/>
            </a:lvl5pPr>
            <a:lvl6pPr marL="3047577" indent="0">
              <a:buNone/>
              <a:defRPr sz="1200"/>
            </a:lvl6pPr>
            <a:lvl7pPr marL="3657093" indent="0">
              <a:buNone/>
              <a:defRPr sz="1200"/>
            </a:lvl7pPr>
            <a:lvl8pPr marL="4266608" indent="0">
              <a:buNone/>
              <a:defRPr sz="1200"/>
            </a:lvl8pPr>
            <a:lvl9pPr marL="4876123" indent="0">
              <a:buNone/>
              <a:defRPr sz="1200"/>
            </a:lvl9pPr>
          </a:lstStyle>
          <a:p>
            <a:pPr lvl="0"/>
            <a:r>
              <a:rPr lang="lt-LT"/>
              <a:t>Redaguokite šablono teksto stilius</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r>
              <a:rPr lang="en-US"/>
              <a:t>www.website.com / Page description or Note goes here</a:t>
            </a:r>
            <a:endParaRPr lang="en-US" dirty="0"/>
          </a:p>
        </p:txBody>
      </p:sp>
      <p:sp>
        <p:nvSpPr>
          <p:cNvPr id="7" name="Skaidrės numerio vietos rezervavimo ženklas 6"/>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15658364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2389717" y="4800601"/>
            <a:ext cx="7315200" cy="566739"/>
          </a:xfrm>
        </p:spPr>
        <p:txBody>
          <a:bodyPr anchor="b"/>
          <a:lstStyle>
            <a:lvl1pPr algn="l">
              <a:defRPr sz="2667" b="1"/>
            </a:lvl1pPr>
          </a:lstStyle>
          <a:p>
            <a:r>
              <a:rPr lang="lt-LT"/>
              <a:t>Spustelėję redaguokite stilių</a:t>
            </a:r>
          </a:p>
        </p:txBody>
      </p:sp>
      <p:sp>
        <p:nvSpPr>
          <p:cNvPr id="3" name="Paveikslėlio vietos rezervavimo ženklas 2"/>
          <p:cNvSpPr>
            <a:spLocks noGrp="1"/>
          </p:cNvSpPr>
          <p:nvPr>
            <p:ph type="pic" idx="1"/>
          </p:nvPr>
        </p:nvSpPr>
        <p:spPr>
          <a:xfrm>
            <a:off x="2389717" y="612775"/>
            <a:ext cx="7315200" cy="4114800"/>
          </a:xfrm>
        </p:spPr>
        <p:txBody>
          <a:bodyPr/>
          <a:lstStyle>
            <a:lvl1pPr marL="0" indent="0">
              <a:buNone/>
              <a:defRPr sz="4267"/>
            </a:lvl1pPr>
            <a:lvl2pPr marL="609515" indent="0">
              <a:buNone/>
              <a:defRPr sz="3733"/>
            </a:lvl2pPr>
            <a:lvl3pPr marL="1219031" indent="0">
              <a:buNone/>
              <a:defRPr sz="3200"/>
            </a:lvl3pPr>
            <a:lvl4pPr marL="1828546" indent="0">
              <a:buNone/>
              <a:defRPr sz="2667"/>
            </a:lvl4pPr>
            <a:lvl5pPr marL="2438062" indent="0">
              <a:buNone/>
              <a:defRPr sz="2667"/>
            </a:lvl5pPr>
            <a:lvl6pPr marL="3047577" indent="0">
              <a:buNone/>
              <a:defRPr sz="2667"/>
            </a:lvl6pPr>
            <a:lvl7pPr marL="3657093" indent="0">
              <a:buNone/>
              <a:defRPr sz="2667"/>
            </a:lvl7pPr>
            <a:lvl8pPr marL="4266608" indent="0">
              <a:buNone/>
              <a:defRPr sz="2667"/>
            </a:lvl8pPr>
            <a:lvl9pPr marL="4876123" indent="0">
              <a:buNone/>
              <a:defRPr sz="2667"/>
            </a:lvl9pPr>
          </a:lstStyle>
          <a:p>
            <a:r>
              <a:rPr lang="lt-LT"/>
              <a:t>Spustelėkite piktogramą norėdami įtraukti paveikslėlį</a:t>
            </a:r>
          </a:p>
        </p:txBody>
      </p:sp>
      <p:sp>
        <p:nvSpPr>
          <p:cNvPr id="4" name="Teksto vietos rezervavimo ženklas 3"/>
          <p:cNvSpPr>
            <a:spLocks noGrp="1"/>
          </p:cNvSpPr>
          <p:nvPr>
            <p:ph type="body" sz="half" idx="2"/>
          </p:nvPr>
        </p:nvSpPr>
        <p:spPr>
          <a:xfrm>
            <a:off x="2389717" y="5367339"/>
            <a:ext cx="7315200" cy="804863"/>
          </a:xfrm>
        </p:spPr>
        <p:txBody>
          <a:bodyPr/>
          <a:lstStyle>
            <a:lvl1pPr marL="0" indent="0">
              <a:buNone/>
              <a:defRPr sz="1867"/>
            </a:lvl1pPr>
            <a:lvl2pPr marL="609515" indent="0">
              <a:buNone/>
              <a:defRPr sz="1600"/>
            </a:lvl2pPr>
            <a:lvl3pPr marL="1219031" indent="0">
              <a:buNone/>
              <a:defRPr sz="1333"/>
            </a:lvl3pPr>
            <a:lvl4pPr marL="1828546" indent="0">
              <a:buNone/>
              <a:defRPr sz="1200"/>
            </a:lvl4pPr>
            <a:lvl5pPr marL="2438062" indent="0">
              <a:buNone/>
              <a:defRPr sz="1200"/>
            </a:lvl5pPr>
            <a:lvl6pPr marL="3047577" indent="0">
              <a:buNone/>
              <a:defRPr sz="1200"/>
            </a:lvl6pPr>
            <a:lvl7pPr marL="3657093" indent="0">
              <a:buNone/>
              <a:defRPr sz="1200"/>
            </a:lvl7pPr>
            <a:lvl8pPr marL="4266608" indent="0">
              <a:buNone/>
              <a:defRPr sz="1200"/>
            </a:lvl8pPr>
            <a:lvl9pPr marL="4876123" indent="0">
              <a:buNone/>
              <a:defRPr sz="1200"/>
            </a:lvl9pPr>
          </a:lstStyle>
          <a:p>
            <a:pPr lvl="0"/>
            <a:r>
              <a:rPr lang="lt-LT"/>
              <a:t>Redaguokite šablono teksto stilius</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r>
              <a:rPr lang="en-US"/>
              <a:t>www.website.com / Page description or Note goes here</a:t>
            </a:r>
            <a:endParaRPr lang="en-US" dirty="0"/>
          </a:p>
        </p:txBody>
      </p:sp>
      <p:sp>
        <p:nvSpPr>
          <p:cNvPr id="7" name="Skaidrės numerio vietos rezervavimo ženklas 6"/>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146707727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Vertikalaus teksto vietos rezervavimo ženklas 2"/>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79662717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839200" y="206375"/>
            <a:ext cx="2743200" cy="4387851"/>
          </a:xfrm>
        </p:spPr>
        <p:txBody>
          <a:bodyPr vert="eaVert"/>
          <a:lstStyle/>
          <a:p>
            <a:r>
              <a:rPr lang="lt-LT"/>
              <a:t>Spustelėję redaguokite stilių</a:t>
            </a:r>
          </a:p>
        </p:txBody>
      </p:sp>
      <p:sp>
        <p:nvSpPr>
          <p:cNvPr id="3" name="Vertikalaus teksto vietos rezervavimo ženklas 2"/>
          <p:cNvSpPr>
            <a:spLocks noGrp="1"/>
          </p:cNvSpPr>
          <p:nvPr>
            <p:ph type="body" orient="vert" idx="1"/>
          </p:nvPr>
        </p:nvSpPr>
        <p:spPr>
          <a:xfrm>
            <a:off x="609600" y="206375"/>
            <a:ext cx="8026400" cy="4387851"/>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323275834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4080724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1E2E27-A687-4EB4-B80C-BF2ECB41FE20}"/>
              </a:ext>
            </a:extLst>
          </p:cNvPr>
          <p:cNvSpPr>
            <a:spLocks noGrp="1"/>
          </p:cNvSpPr>
          <p:nvPr>
            <p:ph type="pic" sz="quarter" idx="11"/>
          </p:nvPr>
        </p:nvSpPr>
        <p:spPr>
          <a:xfrm>
            <a:off x="1" y="0"/>
            <a:ext cx="12191999" cy="5323712"/>
          </a:xfrm>
          <a:custGeom>
            <a:avLst/>
            <a:gdLst>
              <a:gd name="connsiteX0" fmla="*/ 0 w 12191999"/>
              <a:gd name="connsiteY0" fmla="*/ 0 h 3440780"/>
              <a:gd name="connsiteX1" fmla="*/ 12191999 w 12191999"/>
              <a:gd name="connsiteY1" fmla="*/ 0 h 3440780"/>
              <a:gd name="connsiteX2" fmla="*/ 12191999 w 12191999"/>
              <a:gd name="connsiteY2" fmla="*/ 3440780 h 3440780"/>
              <a:gd name="connsiteX3" fmla="*/ 0 w 12191999"/>
              <a:gd name="connsiteY3" fmla="*/ 3440780 h 3440780"/>
            </a:gdLst>
            <a:ahLst/>
            <a:cxnLst>
              <a:cxn ang="0">
                <a:pos x="connsiteX0" y="connsiteY0"/>
              </a:cxn>
              <a:cxn ang="0">
                <a:pos x="connsiteX1" y="connsiteY1"/>
              </a:cxn>
              <a:cxn ang="0">
                <a:pos x="connsiteX2" y="connsiteY2"/>
              </a:cxn>
              <a:cxn ang="0">
                <a:pos x="connsiteX3" y="connsiteY3"/>
              </a:cxn>
            </a:cxnLst>
            <a:rect l="l" t="t" r="r" b="b"/>
            <a:pathLst>
              <a:path w="12191999" h="3440780">
                <a:moveTo>
                  <a:pt x="0" y="0"/>
                </a:moveTo>
                <a:lnTo>
                  <a:pt x="12191999" y="0"/>
                </a:lnTo>
                <a:lnTo>
                  <a:pt x="12191999" y="3440780"/>
                </a:lnTo>
                <a:lnTo>
                  <a:pt x="0" y="344078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080795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75C1567-2599-4F20-9F15-77CEF372142B}"/>
              </a:ext>
            </a:extLst>
          </p:cNvPr>
          <p:cNvSpPr>
            <a:spLocks noGrp="1"/>
          </p:cNvSpPr>
          <p:nvPr>
            <p:ph type="pic" sz="quarter" idx="11"/>
          </p:nvPr>
        </p:nvSpPr>
        <p:spPr>
          <a:xfrm>
            <a:off x="5372099" y="2306427"/>
            <a:ext cx="1447802" cy="1447798"/>
          </a:xfrm>
          <a:custGeom>
            <a:avLst/>
            <a:gdLst>
              <a:gd name="connsiteX0" fmla="*/ 723901 w 1447802"/>
              <a:gd name="connsiteY0" fmla="*/ 0 h 1447798"/>
              <a:gd name="connsiteX1" fmla="*/ 1447802 w 1447802"/>
              <a:gd name="connsiteY1" fmla="*/ 723899 h 1447798"/>
              <a:gd name="connsiteX2" fmla="*/ 723901 w 1447802"/>
              <a:gd name="connsiteY2" fmla="*/ 1447798 h 1447798"/>
              <a:gd name="connsiteX3" fmla="*/ 0 w 1447802"/>
              <a:gd name="connsiteY3" fmla="*/ 723899 h 1447798"/>
              <a:gd name="connsiteX4" fmla="*/ 723901 w 1447802"/>
              <a:gd name="connsiteY4" fmla="*/ 0 h 14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2" h="1447798">
                <a:moveTo>
                  <a:pt x="723901" y="0"/>
                </a:moveTo>
                <a:cubicBezTo>
                  <a:pt x="1123700" y="0"/>
                  <a:pt x="1447802" y="324101"/>
                  <a:pt x="1447802" y="723899"/>
                </a:cubicBezTo>
                <a:cubicBezTo>
                  <a:pt x="1447802" y="1123697"/>
                  <a:pt x="1123700" y="1447798"/>
                  <a:pt x="723901" y="1447798"/>
                </a:cubicBezTo>
                <a:cubicBezTo>
                  <a:pt x="324102" y="1447798"/>
                  <a:pt x="0" y="1123697"/>
                  <a:pt x="0" y="723899"/>
                </a:cubicBezTo>
                <a:cubicBezTo>
                  <a:pt x="0" y="324101"/>
                  <a:pt x="324102" y="0"/>
                  <a:pt x="723901"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057919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Full Image without Header &amp; Footer">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17001E-6EB1-45B1-B150-E3AF7F36C8BF}"/>
              </a:ext>
            </a:extLst>
          </p:cNvPr>
          <p:cNvSpPr>
            <a:spLocks noGrp="1"/>
          </p:cNvSpPr>
          <p:nvPr>
            <p:ph type="pic" sz="quarter" idx="11"/>
          </p:nvPr>
        </p:nvSpPr>
        <p:spPr>
          <a:xfrm>
            <a:off x="6096000" y="0"/>
            <a:ext cx="6096000" cy="6858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21992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E0F5857-D25A-43A6-A08B-1B5B62BE87D1}"/>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7062639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38558A-CE1A-487B-998F-4B86D8D5F1F6}"/>
              </a:ext>
            </a:extLst>
          </p:cNvPr>
          <p:cNvSpPr>
            <a:spLocks noGrp="1"/>
          </p:cNvSpPr>
          <p:nvPr>
            <p:ph type="pic" sz="quarter" idx="11"/>
          </p:nvPr>
        </p:nvSpPr>
        <p:spPr>
          <a:xfrm>
            <a:off x="0" y="1272275"/>
            <a:ext cx="8801100" cy="4462987"/>
          </a:xfrm>
          <a:custGeom>
            <a:avLst/>
            <a:gdLst>
              <a:gd name="connsiteX0" fmla="*/ 0 w 8801100"/>
              <a:gd name="connsiteY0" fmla="*/ 0 h 4462987"/>
              <a:gd name="connsiteX1" fmla="*/ 8801100 w 8801100"/>
              <a:gd name="connsiteY1" fmla="*/ 0 h 4462987"/>
              <a:gd name="connsiteX2" fmla="*/ 8801100 w 8801100"/>
              <a:gd name="connsiteY2" fmla="*/ 4462987 h 4462987"/>
              <a:gd name="connsiteX3" fmla="*/ 0 w 8801100"/>
              <a:gd name="connsiteY3" fmla="*/ 4462987 h 4462987"/>
            </a:gdLst>
            <a:ahLst/>
            <a:cxnLst>
              <a:cxn ang="0">
                <a:pos x="connsiteX0" y="connsiteY0"/>
              </a:cxn>
              <a:cxn ang="0">
                <a:pos x="connsiteX1" y="connsiteY1"/>
              </a:cxn>
              <a:cxn ang="0">
                <a:pos x="connsiteX2" y="connsiteY2"/>
              </a:cxn>
              <a:cxn ang="0">
                <a:pos x="connsiteX3" y="connsiteY3"/>
              </a:cxn>
            </a:cxnLst>
            <a:rect l="l" t="t" r="r" b="b"/>
            <a:pathLst>
              <a:path w="8801100" h="4462987">
                <a:moveTo>
                  <a:pt x="0" y="0"/>
                </a:moveTo>
                <a:lnTo>
                  <a:pt x="8801100" y="0"/>
                </a:lnTo>
                <a:lnTo>
                  <a:pt x="8801100" y="4462987"/>
                </a:lnTo>
                <a:lnTo>
                  <a:pt x="0" y="4462987"/>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898099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364E60-12E0-4DAA-8716-CD12785049F6}"/>
              </a:ext>
            </a:extLst>
          </p:cNvPr>
          <p:cNvSpPr>
            <a:spLocks noGrp="1"/>
          </p:cNvSpPr>
          <p:nvPr>
            <p:ph type="pic" sz="quarter" idx="11"/>
          </p:nvPr>
        </p:nvSpPr>
        <p:spPr>
          <a:xfrm>
            <a:off x="5430840" y="1262837"/>
            <a:ext cx="5942010" cy="4864266"/>
          </a:xfrm>
          <a:custGeom>
            <a:avLst/>
            <a:gdLst>
              <a:gd name="connsiteX0" fmla="*/ 2040235 w 5942010"/>
              <a:gd name="connsiteY0" fmla="*/ 4811894 h 4864266"/>
              <a:gd name="connsiteX1" fmla="*/ 2041970 w 5942010"/>
              <a:gd name="connsiteY1" fmla="*/ 4811894 h 4864266"/>
              <a:gd name="connsiteX2" fmla="*/ 2040235 w 5942010"/>
              <a:gd name="connsiteY2" fmla="*/ 4815367 h 4864266"/>
              <a:gd name="connsiteX3" fmla="*/ 2036765 w 5942010"/>
              <a:gd name="connsiteY3" fmla="*/ 4815367 h 4864266"/>
              <a:gd name="connsiteX4" fmla="*/ 2040235 w 5942010"/>
              <a:gd name="connsiteY4" fmla="*/ 4811894 h 4864266"/>
              <a:gd name="connsiteX5" fmla="*/ 2041970 w 5942010"/>
              <a:gd name="connsiteY5" fmla="*/ 4808421 h 4864266"/>
              <a:gd name="connsiteX6" fmla="*/ 2045440 w 5942010"/>
              <a:gd name="connsiteY6" fmla="*/ 4811894 h 4864266"/>
              <a:gd name="connsiteX7" fmla="*/ 2041970 w 5942010"/>
              <a:gd name="connsiteY7" fmla="*/ 4811894 h 4864266"/>
              <a:gd name="connsiteX8" fmla="*/ 2041970 w 5942010"/>
              <a:gd name="connsiteY8" fmla="*/ 4808421 h 4864266"/>
              <a:gd name="connsiteX9" fmla="*/ 2052379 w 5942010"/>
              <a:gd name="connsiteY9" fmla="*/ 4787583 h 4864266"/>
              <a:gd name="connsiteX10" fmla="*/ 2053536 w 5942010"/>
              <a:gd name="connsiteY10" fmla="*/ 4787583 h 4864266"/>
              <a:gd name="connsiteX11" fmla="*/ 2052379 w 5942010"/>
              <a:gd name="connsiteY11" fmla="*/ 4791056 h 4864266"/>
              <a:gd name="connsiteX12" fmla="*/ 2052379 w 5942010"/>
              <a:gd name="connsiteY12" fmla="*/ 4787583 h 4864266"/>
              <a:gd name="connsiteX13" fmla="*/ 2055849 w 5942010"/>
              <a:gd name="connsiteY13" fmla="*/ 4784110 h 4864266"/>
              <a:gd name="connsiteX14" fmla="*/ 2057584 w 5942010"/>
              <a:gd name="connsiteY14" fmla="*/ 4784110 h 4864266"/>
              <a:gd name="connsiteX15" fmla="*/ 2056427 w 5942010"/>
              <a:gd name="connsiteY15" fmla="*/ 4784399 h 4864266"/>
              <a:gd name="connsiteX16" fmla="*/ 2083607 w 5942010"/>
              <a:gd name="connsiteY16" fmla="*/ 4766745 h 4864266"/>
              <a:gd name="connsiteX17" fmla="*/ 2080137 w 5942010"/>
              <a:gd name="connsiteY17" fmla="*/ 4768481 h 4864266"/>
              <a:gd name="connsiteX18" fmla="*/ 2078403 w 5942010"/>
              <a:gd name="connsiteY18" fmla="*/ 4770218 h 4864266"/>
              <a:gd name="connsiteX19" fmla="*/ 2076668 w 5942010"/>
              <a:gd name="connsiteY19" fmla="*/ 4768481 h 4864266"/>
              <a:gd name="connsiteX20" fmla="*/ 2073198 w 5942010"/>
              <a:gd name="connsiteY20" fmla="*/ 4768481 h 4864266"/>
              <a:gd name="connsiteX21" fmla="*/ 2073198 w 5942010"/>
              <a:gd name="connsiteY21" fmla="*/ 4771954 h 4864266"/>
              <a:gd name="connsiteX22" fmla="*/ 2073198 w 5942010"/>
              <a:gd name="connsiteY22" fmla="*/ 4773691 h 4864266"/>
              <a:gd name="connsiteX23" fmla="*/ 2078403 w 5942010"/>
              <a:gd name="connsiteY23" fmla="*/ 4773691 h 4864266"/>
              <a:gd name="connsiteX24" fmla="*/ 2073198 w 5942010"/>
              <a:gd name="connsiteY24" fmla="*/ 4771954 h 4864266"/>
              <a:gd name="connsiteX25" fmla="*/ 2074933 w 5942010"/>
              <a:gd name="connsiteY25" fmla="*/ 4771954 h 4864266"/>
              <a:gd name="connsiteX26" fmla="*/ 2081872 w 5942010"/>
              <a:gd name="connsiteY26" fmla="*/ 4771954 h 4864266"/>
              <a:gd name="connsiteX27" fmla="*/ 2083607 w 5942010"/>
              <a:gd name="connsiteY27" fmla="*/ 4770218 h 4864266"/>
              <a:gd name="connsiteX28" fmla="*/ 2083607 w 5942010"/>
              <a:gd name="connsiteY28" fmla="*/ 4766745 h 4864266"/>
              <a:gd name="connsiteX29" fmla="*/ 2945849 w 5942010"/>
              <a:gd name="connsiteY29" fmla="*/ 4709440 h 4864266"/>
              <a:gd name="connsiteX30" fmla="*/ 2947584 w 5942010"/>
              <a:gd name="connsiteY30" fmla="*/ 4709440 h 4864266"/>
              <a:gd name="connsiteX31" fmla="*/ 2949319 w 5942010"/>
              <a:gd name="connsiteY31" fmla="*/ 4709440 h 4864266"/>
              <a:gd name="connsiteX32" fmla="*/ 2945849 w 5942010"/>
              <a:gd name="connsiteY32" fmla="*/ 4712913 h 4864266"/>
              <a:gd name="connsiteX33" fmla="*/ 2944114 w 5942010"/>
              <a:gd name="connsiteY33" fmla="*/ 4712913 h 4864266"/>
              <a:gd name="connsiteX34" fmla="*/ 2945849 w 5942010"/>
              <a:gd name="connsiteY34" fmla="*/ 4709440 h 4864266"/>
              <a:gd name="connsiteX35" fmla="*/ 1710605 w 5942010"/>
              <a:gd name="connsiteY35" fmla="*/ 4688601 h 4864266"/>
              <a:gd name="connsiteX36" fmla="*/ 1708870 w 5942010"/>
              <a:gd name="connsiteY36" fmla="*/ 4692074 h 4864266"/>
              <a:gd name="connsiteX37" fmla="*/ 1703666 w 5942010"/>
              <a:gd name="connsiteY37" fmla="*/ 4697284 h 4864266"/>
              <a:gd name="connsiteX38" fmla="*/ 1689786 w 5942010"/>
              <a:gd name="connsiteY38" fmla="*/ 4705967 h 4864266"/>
              <a:gd name="connsiteX39" fmla="*/ 1686317 w 5942010"/>
              <a:gd name="connsiteY39" fmla="*/ 4707703 h 4864266"/>
              <a:gd name="connsiteX40" fmla="*/ 1696726 w 5942010"/>
              <a:gd name="connsiteY40" fmla="*/ 4697284 h 4864266"/>
              <a:gd name="connsiteX41" fmla="*/ 1698461 w 5942010"/>
              <a:gd name="connsiteY41" fmla="*/ 4697284 h 4864266"/>
              <a:gd name="connsiteX42" fmla="*/ 1700196 w 5942010"/>
              <a:gd name="connsiteY42" fmla="*/ 4695547 h 4864266"/>
              <a:gd name="connsiteX43" fmla="*/ 1700196 w 5942010"/>
              <a:gd name="connsiteY43" fmla="*/ 4693811 h 4864266"/>
              <a:gd name="connsiteX44" fmla="*/ 1710605 w 5942010"/>
              <a:gd name="connsiteY44" fmla="*/ 4688601 h 4864266"/>
              <a:gd name="connsiteX45" fmla="*/ 2968403 w 5942010"/>
              <a:gd name="connsiteY45" fmla="*/ 4671236 h 4864266"/>
              <a:gd name="connsiteX46" fmla="*/ 2970138 w 5942010"/>
              <a:gd name="connsiteY46" fmla="*/ 4671236 h 4864266"/>
              <a:gd name="connsiteX47" fmla="*/ 2969890 w 5942010"/>
              <a:gd name="connsiteY47" fmla="*/ 4671484 h 4864266"/>
              <a:gd name="connsiteX48" fmla="*/ 1386180 w 5942010"/>
              <a:gd name="connsiteY48" fmla="*/ 4612194 h 4864266"/>
              <a:gd name="connsiteX49" fmla="*/ 1386527 w 5942010"/>
              <a:gd name="connsiteY49" fmla="*/ 4612542 h 4864266"/>
              <a:gd name="connsiteX50" fmla="*/ 1384445 w 5942010"/>
              <a:gd name="connsiteY50" fmla="*/ 4615668 h 4864266"/>
              <a:gd name="connsiteX51" fmla="*/ 1386180 w 5942010"/>
              <a:gd name="connsiteY51" fmla="*/ 4612194 h 4864266"/>
              <a:gd name="connsiteX52" fmla="*/ 2616219 w 5942010"/>
              <a:gd name="connsiteY52" fmla="*/ 4586147 h 4864266"/>
              <a:gd name="connsiteX53" fmla="*/ 2614485 w 5942010"/>
              <a:gd name="connsiteY53" fmla="*/ 4589620 h 4864266"/>
              <a:gd name="connsiteX54" fmla="*/ 2611015 w 5942010"/>
              <a:gd name="connsiteY54" fmla="*/ 4594829 h 4864266"/>
              <a:gd name="connsiteX55" fmla="*/ 2609280 w 5942010"/>
              <a:gd name="connsiteY55" fmla="*/ 4594829 h 4864266"/>
              <a:gd name="connsiteX56" fmla="*/ 2595401 w 5942010"/>
              <a:gd name="connsiteY56" fmla="*/ 4603512 h 4864266"/>
              <a:gd name="connsiteX57" fmla="*/ 2591931 w 5942010"/>
              <a:gd name="connsiteY57" fmla="*/ 4605248 h 4864266"/>
              <a:gd name="connsiteX58" fmla="*/ 2604075 w 5942010"/>
              <a:gd name="connsiteY58" fmla="*/ 4594829 h 4864266"/>
              <a:gd name="connsiteX59" fmla="*/ 2607545 w 5942010"/>
              <a:gd name="connsiteY59" fmla="*/ 4593093 h 4864266"/>
              <a:gd name="connsiteX60" fmla="*/ 2607545 w 5942010"/>
              <a:gd name="connsiteY60" fmla="*/ 4591356 h 4864266"/>
              <a:gd name="connsiteX61" fmla="*/ 2616219 w 5942010"/>
              <a:gd name="connsiteY61" fmla="*/ 4586147 h 4864266"/>
              <a:gd name="connsiteX62" fmla="*/ 1389650 w 5942010"/>
              <a:gd name="connsiteY62" fmla="*/ 4582674 h 4864266"/>
              <a:gd name="connsiteX63" fmla="*/ 1396589 w 5942010"/>
              <a:gd name="connsiteY63" fmla="*/ 4582674 h 4864266"/>
              <a:gd name="connsiteX64" fmla="*/ 1389650 w 5942010"/>
              <a:gd name="connsiteY64" fmla="*/ 4586147 h 4864266"/>
              <a:gd name="connsiteX65" fmla="*/ 1389650 w 5942010"/>
              <a:gd name="connsiteY65" fmla="*/ 4582674 h 4864266"/>
              <a:gd name="connsiteX66" fmla="*/ 1736629 w 5942010"/>
              <a:gd name="connsiteY66" fmla="*/ 4556626 h 4864266"/>
              <a:gd name="connsiteX67" fmla="*/ 1740098 w 5942010"/>
              <a:gd name="connsiteY67" fmla="*/ 4556626 h 4864266"/>
              <a:gd name="connsiteX68" fmla="*/ 1741833 w 5942010"/>
              <a:gd name="connsiteY68" fmla="*/ 4560099 h 4864266"/>
              <a:gd name="connsiteX69" fmla="*/ 1731424 w 5942010"/>
              <a:gd name="connsiteY69" fmla="*/ 4567045 h 4864266"/>
              <a:gd name="connsiteX70" fmla="*/ 1729689 w 5942010"/>
              <a:gd name="connsiteY70" fmla="*/ 4561835 h 4864266"/>
              <a:gd name="connsiteX71" fmla="*/ 1733159 w 5942010"/>
              <a:gd name="connsiteY71" fmla="*/ 4563572 h 4864266"/>
              <a:gd name="connsiteX72" fmla="*/ 1736629 w 5942010"/>
              <a:gd name="connsiteY72" fmla="*/ 4556626 h 4864266"/>
              <a:gd name="connsiteX73" fmla="*/ 2602340 w 5942010"/>
              <a:gd name="connsiteY73" fmla="*/ 4518422 h 4864266"/>
              <a:gd name="connsiteX74" fmla="*/ 2605810 w 5942010"/>
              <a:gd name="connsiteY74" fmla="*/ 4518422 h 4864266"/>
              <a:gd name="connsiteX75" fmla="*/ 2605810 w 5942010"/>
              <a:gd name="connsiteY75" fmla="*/ 4520159 h 4864266"/>
              <a:gd name="connsiteX76" fmla="*/ 2604075 w 5942010"/>
              <a:gd name="connsiteY76" fmla="*/ 4521896 h 4864266"/>
              <a:gd name="connsiteX77" fmla="*/ 2602340 w 5942010"/>
              <a:gd name="connsiteY77" fmla="*/ 4518422 h 4864266"/>
              <a:gd name="connsiteX78" fmla="*/ 1042671 w 5942010"/>
              <a:gd name="connsiteY78" fmla="*/ 4513213 h 4864266"/>
              <a:gd name="connsiteX79" fmla="*/ 1042671 w 5942010"/>
              <a:gd name="connsiteY79" fmla="*/ 4516686 h 4864266"/>
              <a:gd name="connsiteX80" fmla="*/ 1037466 w 5942010"/>
              <a:gd name="connsiteY80" fmla="*/ 4521896 h 4864266"/>
              <a:gd name="connsiteX81" fmla="*/ 1023587 w 5942010"/>
              <a:gd name="connsiteY81" fmla="*/ 4530578 h 4864266"/>
              <a:gd name="connsiteX82" fmla="*/ 1018383 w 5942010"/>
              <a:gd name="connsiteY82" fmla="*/ 4532315 h 4864266"/>
              <a:gd name="connsiteX83" fmla="*/ 1030527 w 5942010"/>
              <a:gd name="connsiteY83" fmla="*/ 4523632 h 4864266"/>
              <a:gd name="connsiteX84" fmla="*/ 1030527 w 5942010"/>
              <a:gd name="connsiteY84" fmla="*/ 4521896 h 4864266"/>
              <a:gd name="connsiteX85" fmla="*/ 1033997 w 5942010"/>
              <a:gd name="connsiteY85" fmla="*/ 4520159 h 4864266"/>
              <a:gd name="connsiteX86" fmla="*/ 1033997 w 5942010"/>
              <a:gd name="connsiteY86" fmla="*/ 4518422 h 4864266"/>
              <a:gd name="connsiteX87" fmla="*/ 1042671 w 5942010"/>
              <a:gd name="connsiteY87" fmla="*/ 4513213 h 4864266"/>
              <a:gd name="connsiteX88" fmla="*/ 2621424 w 5942010"/>
              <a:gd name="connsiteY88" fmla="*/ 4492375 h 4864266"/>
              <a:gd name="connsiteX89" fmla="*/ 2616219 w 5942010"/>
              <a:gd name="connsiteY89" fmla="*/ 4497584 h 4864266"/>
              <a:gd name="connsiteX90" fmla="*/ 2612750 w 5942010"/>
              <a:gd name="connsiteY90" fmla="*/ 4499321 h 4864266"/>
              <a:gd name="connsiteX91" fmla="*/ 2614485 w 5942010"/>
              <a:gd name="connsiteY91" fmla="*/ 4497584 h 4864266"/>
              <a:gd name="connsiteX92" fmla="*/ 2621424 w 5942010"/>
              <a:gd name="connsiteY92" fmla="*/ 4492375 h 4864266"/>
              <a:gd name="connsiteX93" fmla="*/ 1774301 w 5942010"/>
              <a:gd name="connsiteY93" fmla="*/ 4491631 h 4864266"/>
              <a:gd name="connsiteX94" fmla="*/ 1773842 w 5942010"/>
              <a:gd name="connsiteY94" fmla="*/ 4492548 h 4864266"/>
              <a:gd name="connsiteX95" fmla="*/ 1773061 w 5942010"/>
              <a:gd name="connsiteY95" fmla="*/ 4492375 h 4864266"/>
              <a:gd name="connsiteX96" fmla="*/ 1776531 w 5942010"/>
              <a:gd name="connsiteY96" fmla="*/ 4487165 h 4864266"/>
              <a:gd name="connsiteX97" fmla="*/ 1777399 w 5942010"/>
              <a:gd name="connsiteY97" fmla="*/ 4489770 h 4864266"/>
              <a:gd name="connsiteX98" fmla="*/ 1774301 w 5942010"/>
              <a:gd name="connsiteY98" fmla="*/ 4491631 h 4864266"/>
              <a:gd name="connsiteX99" fmla="*/ 1785206 w 5942010"/>
              <a:gd name="connsiteY99" fmla="*/ 4483692 h 4864266"/>
              <a:gd name="connsiteX100" fmla="*/ 1786940 w 5942010"/>
              <a:gd name="connsiteY100" fmla="*/ 4483692 h 4864266"/>
              <a:gd name="connsiteX101" fmla="*/ 1781736 w 5942010"/>
              <a:gd name="connsiteY101" fmla="*/ 4487165 h 4864266"/>
              <a:gd name="connsiteX102" fmla="*/ 1778266 w 5942010"/>
              <a:gd name="connsiteY102" fmla="*/ 4487165 h 4864266"/>
              <a:gd name="connsiteX103" fmla="*/ 1785206 w 5942010"/>
              <a:gd name="connsiteY103" fmla="*/ 4483692 h 4864266"/>
              <a:gd name="connsiteX104" fmla="*/ 1068695 w 5942010"/>
              <a:gd name="connsiteY104" fmla="*/ 4381237 h 4864266"/>
              <a:gd name="connsiteX105" fmla="*/ 1073899 w 5942010"/>
              <a:gd name="connsiteY105" fmla="*/ 4381237 h 4864266"/>
              <a:gd name="connsiteX106" fmla="*/ 1075634 w 5942010"/>
              <a:gd name="connsiteY106" fmla="*/ 4384711 h 4864266"/>
              <a:gd name="connsiteX107" fmla="*/ 1065225 w 5942010"/>
              <a:gd name="connsiteY107" fmla="*/ 4391657 h 4864266"/>
              <a:gd name="connsiteX108" fmla="*/ 1063490 w 5942010"/>
              <a:gd name="connsiteY108" fmla="*/ 4386447 h 4864266"/>
              <a:gd name="connsiteX109" fmla="*/ 1066960 w 5942010"/>
              <a:gd name="connsiteY109" fmla="*/ 4389920 h 4864266"/>
              <a:gd name="connsiteX110" fmla="*/ 1068695 w 5942010"/>
              <a:gd name="connsiteY110" fmla="*/ 4381237 h 4864266"/>
              <a:gd name="connsiteX111" fmla="*/ 3584290 w 5942010"/>
              <a:gd name="connsiteY111" fmla="*/ 4339561 h 4864266"/>
              <a:gd name="connsiteX112" fmla="*/ 3584290 w 5942010"/>
              <a:gd name="connsiteY112" fmla="*/ 4341298 h 4864266"/>
              <a:gd name="connsiteX113" fmla="*/ 3580820 w 5942010"/>
              <a:gd name="connsiteY113" fmla="*/ 4343034 h 4864266"/>
              <a:gd name="connsiteX114" fmla="*/ 3582555 w 5942010"/>
              <a:gd name="connsiteY114" fmla="*/ 4341298 h 4864266"/>
              <a:gd name="connsiteX115" fmla="*/ 3584290 w 5942010"/>
              <a:gd name="connsiteY115" fmla="*/ 4339561 h 4864266"/>
              <a:gd name="connsiteX116" fmla="*/ 1107679 w 5942010"/>
              <a:gd name="connsiteY116" fmla="*/ 4316373 h 4864266"/>
              <a:gd name="connsiteX117" fmla="*/ 1107513 w 5942010"/>
              <a:gd name="connsiteY117" fmla="*/ 4317203 h 4864266"/>
              <a:gd name="connsiteX118" fmla="*/ 1106862 w 5942010"/>
              <a:gd name="connsiteY118" fmla="*/ 4316986 h 4864266"/>
              <a:gd name="connsiteX119" fmla="*/ 1108597 w 5942010"/>
              <a:gd name="connsiteY119" fmla="*/ 4311777 h 4864266"/>
              <a:gd name="connsiteX120" fmla="*/ 1110332 w 5942010"/>
              <a:gd name="connsiteY120" fmla="*/ 4314382 h 4864266"/>
              <a:gd name="connsiteX121" fmla="*/ 1107679 w 5942010"/>
              <a:gd name="connsiteY121" fmla="*/ 4316373 h 4864266"/>
              <a:gd name="connsiteX122" fmla="*/ 1119006 w 5942010"/>
              <a:gd name="connsiteY122" fmla="*/ 4308304 h 4864266"/>
              <a:gd name="connsiteX123" fmla="*/ 1119006 w 5942010"/>
              <a:gd name="connsiteY123" fmla="*/ 4310040 h 4864266"/>
              <a:gd name="connsiteX124" fmla="*/ 1113802 w 5942010"/>
              <a:gd name="connsiteY124" fmla="*/ 4311777 h 4864266"/>
              <a:gd name="connsiteX125" fmla="*/ 1112067 w 5942010"/>
              <a:gd name="connsiteY125" fmla="*/ 4311777 h 4864266"/>
              <a:gd name="connsiteX126" fmla="*/ 1119006 w 5942010"/>
              <a:gd name="connsiteY126" fmla="*/ 4308304 h 4864266"/>
              <a:gd name="connsiteX127" fmla="*/ 1129416 w 5942010"/>
              <a:gd name="connsiteY127" fmla="*/ 4270100 h 4864266"/>
              <a:gd name="connsiteX128" fmla="*/ 1129416 w 5942010"/>
              <a:gd name="connsiteY128" fmla="*/ 4270100 h 4864266"/>
              <a:gd name="connsiteX129" fmla="*/ 1125946 w 5942010"/>
              <a:gd name="connsiteY129" fmla="*/ 4271837 h 4864266"/>
              <a:gd name="connsiteX130" fmla="*/ 1129416 w 5942010"/>
              <a:gd name="connsiteY130" fmla="*/ 4270100 h 4864266"/>
              <a:gd name="connsiteX131" fmla="*/ 1093147 w 5942010"/>
              <a:gd name="connsiteY131" fmla="*/ 4261226 h 4864266"/>
              <a:gd name="connsiteX132" fmla="*/ 1092983 w 5942010"/>
              <a:gd name="connsiteY132" fmla="*/ 4261418 h 4864266"/>
              <a:gd name="connsiteX133" fmla="*/ 1089513 w 5942010"/>
              <a:gd name="connsiteY133" fmla="*/ 4261418 h 4864266"/>
              <a:gd name="connsiteX134" fmla="*/ 3710937 w 5942010"/>
              <a:gd name="connsiteY134" fmla="*/ 4256208 h 4864266"/>
              <a:gd name="connsiteX135" fmla="*/ 3712672 w 5942010"/>
              <a:gd name="connsiteY135" fmla="*/ 4257945 h 4864266"/>
              <a:gd name="connsiteX136" fmla="*/ 3710937 w 5942010"/>
              <a:gd name="connsiteY136" fmla="*/ 4257945 h 4864266"/>
              <a:gd name="connsiteX137" fmla="*/ 3710937 w 5942010"/>
              <a:gd name="connsiteY137" fmla="*/ 4256208 h 4864266"/>
              <a:gd name="connsiteX138" fmla="*/ 3553062 w 5942010"/>
              <a:gd name="connsiteY138" fmla="*/ 4221478 h 4864266"/>
              <a:gd name="connsiteX139" fmla="*/ 3547857 w 5942010"/>
              <a:gd name="connsiteY139" fmla="*/ 4224951 h 4864266"/>
              <a:gd name="connsiteX140" fmla="*/ 3553062 w 5942010"/>
              <a:gd name="connsiteY140" fmla="*/ 4221478 h 4864266"/>
              <a:gd name="connsiteX141" fmla="*/ 1134620 w 5942010"/>
              <a:gd name="connsiteY141" fmla="*/ 4209322 h 4864266"/>
              <a:gd name="connsiteX142" fmla="*/ 1136355 w 5942010"/>
              <a:gd name="connsiteY142" fmla="*/ 4211059 h 4864266"/>
              <a:gd name="connsiteX143" fmla="*/ 1124211 w 5942010"/>
              <a:gd name="connsiteY143" fmla="*/ 4221478 h 4864266"/>
              <a:gd name="connsiteX144" fmla="*/ 1124211 w 5942010"/>
              <a:gd name="connsiteY144" fmla="*/ 4214532 h 4864266"/>
              <a:gd name="connsiteX145" fmla="*/ 1129416 w 5942010"/>
              <a:gd name="connsiteY145" fmla="*/ 4214532 h 4864266"/>
              <a:gd name="connsiteX146" fmla="*/ 1131151 w 5942010"/>
              <a:gd name="connsiteY146" fmla="*/ 4212795 h 4864266"/>
              <a:gd name="connsiteX147" fmla="*/ 1134620 w 5942010"/>
              <a:gd name="connsiteY147" fmla="*/ 4209322 h 4864266"/>
              <a:gd name="connsiteX148" fmla="*/ 938578 w 5942010"/>
              <a:gd name="connsiteY148" fmla="*/ 4112077 h 4864266"/>
              <a:gd name="connsiteX149" fmla="*/ 938854 w 5942010"/>
              <a:gd name="connsiteY149" fmla="*/ 4112353 h 4864266"/>
              <a:gd name="connsiteX150" fmla="*/ 935108 w 5942010"/>
              <a:gd name="connsiteY150" fmla="*/ 4115550 h 4864266"/>
              <a:gd name="connsiteX151" fmla="*/ 938578 w 5942010"/>
              <a:gd name="connsiteY151" fmla="*/ 4112077 h 4864266"/>
              <a:gd name="connsiteX152" fmla="*/ 562106 w 5942010"/>
              <a:gd name="connsiteY152" fmla="*/ 4082556 h 4864266"/>
              <a:gd name="connsiteX153" fmla="*/ 567310 w 5942010"/>
              <a:gd name="connsiteY153" fmla="*/ 4082556 h 4864266"/>
              <a:gd name="connsiteX154" fmla="*/ 558636 w 5942010"/>
              <a:gd name="connsiteY154" fmla="*/ 4089502 h 4864266"/>
              <a:gd name="connsiteX155" fmla="*/ 555166 w 5942010"/>
              <a:gd name="connsiteY155" fmla="*/ 4091239 h 4864266"/>
              <a:gd name="connsiteX156" fmla="*/ 562106 w 5942010"/>
              <a:gd name="connsiteY156" fmla="*/ 4082556 h 4864266"/>
              <a:gd name="connsiteX157" fmla="*/ 1145030 w 5942010"/>
              <a:gd name="connsiteY157" fmla="*/ 4025251 h 4864266"/>
              <a:gd name="connsiteX158" fmla="*/ 1136355 w 5942010"/>
              <a:gd name="connsiteY158" fmla="*/ 4032197 h 4864266"/>
              <a:gd name="connsiteX159" fmla="*/ 1136355 w 5942010"/>
              <a:gd name="connsiteY159" fmla="*/ 4031329 h 4864266"/>
              <a:gd name="connsiteX160" fmla="*/ 3745635 w 5942010"/>
              <a:gd name="connsiteY160" fmla="*/ 3997467 h 4864266"/>
              <a:gd name="connsiteX161" fmla="*/ 3738695 w 5942010"/>
              <a:gd name="connsiteY161" fmla="*/ 4000940 h 4864266"/>
              <a:gd name="connsiteX162" fmla="*/ 3745635 w 5942010"/>
              <a:gd name="connsiteY162" fmla="*/ 3997467 h 4864266"/>
              <a:gd name="connsiteX163" fmla="*/ 3835850 w 5942010"/>
              <a:gd name="connsiteY163" fmla="*/ 3943635 h 4864266"/>
              <a:gd name="connsiteX164" fmla="*/ 3834114 w 5942010"/>
              <a:gd name="connsiteY164" fmla="*/ 3947108 h 4864266"/>
              <a:gd name="connsiteX165" fmla="*/ 3835850 w 5942010"/>
              <a:gd name="connsiteY165" fmla="*/ 3943635 h 4864266"/>
              <a:gd name="connsiteX166" fmla="*/ 1327194 w 5942010"/>
              <a:gd name="connsiteY166" fmla="*/ 3933215 h 4864266"/>
              <a:gd name="connsiteX167" fmla="*/ 1323724 w 5942010"/>
              <a:gd name="connsiteY167" fmla="*/ 3938425 h 4864266"/>
              <a:gd name="connsiteX168" fmla="*/ 1320254 w 5942010"/>
              <a:gd name="connsiteY168" fmla="*/ 3938425 h 4864266"/>
              <a:gd name="connsiteX169" fmla="*/ 1325459 w 5942010"/>
              <a:gd name="connsiteY169" fmla="*/ 3934952 h 4864266"/>
              <a:gd name="connsiteX170" fmla="*/ 1327194 w 5942010"/>
              <a:gd name="connsiteY170" fmla="*/ 3933215 h 4864266"/>
              <a:gd name="connsiteX171" fmla="*/ 1347716 w 5942010"/>
              <a:gd name="connsiteY171" fmla="*/ 3928983 h 4864266"/>
              <a:gd name="connsiteX172" fmla="*/ 1344543 w 5942010"/>
              <a:gd name="connsiteY172" fmla="*/ 3931479 h 4864266"/>
              <a:gd name="connsiteX173" fmla="*/ 1346061 w 5942010"/>
              <a:gd name="connsiteY173" fmla="*/ 3930177 h 4864266"/>
              <a:gd name="connsiteX174" fmla="*/ 234211 w 5942010"/>
              <a:gd name="connsiteY174" fmla="*/ 3903695 h 4864266"/>
              <a:gd name="connsiteX175" fmla="*/ 234211 w 5942010"/>
              <a:gd name="connsiteY175" fmla="*/ 3903695 h 4864266"/>
              <a:gd name="connsiteX176" fmla="*/ 232476 w 5942010"/>
              <a:gd name="connsiteY176" fmla="*/ 3905431 h 4864266"/>
              <a:gd name="connsiteX177" fmla="*/ 3922594 w 5942010"/>
              <a:gd name="connsiteY177" fmla="*/ 3893276 h 4864266"/>
              <a:gd name="connsiteX178" fmla="*/ 3924329 w 5942010"/>
              <a:gd name="connsiteY178" fmla="*/ 3893276 h 4864266"/>
              <a:gd name="connsiteX179" fmla="*/ 3923201 w 5942010"/>
              <a:gd name="connsiteY179" fmla="*/ 3893884 h 4864266"/>
              <a:gd name="connsiteX180" fmla="*/ 612418 w 5942010"/>
              <a:gd name="connsiteY180" fmla="*/ 3809923 h 4864266"/>
              <a:gd name="connsiteX181" fmla="*/ 608948 w 5942010"/>
              <a:gd name="connsiteY181" fmla="*/ 3813396 h 4864266"/>
              <a:gd name="connsiteX182" fmla="*/ 608948 w 5942010"/>
              <a:gd name="connsiteY182" fmla="*/ 3811659 h 4864266"/>
              <a:gd name="connsiteX183" fmla="*/ 612418 w 5942010"/>
              <a:gd name="connsiteY183" fmla="*/ 3809923 h 4864266"/>
              <a:gd name="connsiteX184" fmla="*/ 1155439 w 5942010"/>
              <a:gd name="connsiteY184" fmla="*/ 3638007 h 4864266"/>
              <a:gd name="connsiteX185" fmla="*/ 1155440 w 5942010"/>
              <a:gd name="connsiteY185" fmla="*/ 3638007 h 4864266"/>
              <a:gd name="connsiteX186" fmla="*/ 1153704 w 5942010"/>
              <a:gd name="connsiteY186" fmla="*/ 3639744 h 4864266"/>
              <a:gd name="connsiteX187" fmla="*/ 1155439 w 5942010"/>
              <a:gd name="connsiteY187" fmla="*/ 3638007 h 4864266"/>
              <a:gd name="connsiteX188" fmla="*/ 1377506 w 5942010"/>
              <a:gd name="connsiteY188" fmla="*/ 3611959 h 4864266"/>
              <a:gd name="connsiteX189" fmla="*/ 1374036 w 5942010"/>
              <a:gd name="connsiteY189" fmla="*/ 3615433 h 4864266"/>
              <a:gd name="connsiteX190" fmla="*/ 1374036 w 5942010"/>
              <a:gd name="connsiteY190" fmla="*/ 3613696 h 4864266"/>
              <a:gd name="connsiteX191" fmla="*/ 1377506 w 5942010"/>
              <a:gd name="connsiteY191" fmla="*/ 3611959 h 4864266"/>
              <a:gd name="connsiteX192" fmla="*/ 4469086 w 5942010"/>
              <a:gd name="connsiteY192" fmla="*/ 3427888 h 4864266"/>
              <a:gd name="connsiteX193" fmla="*/ 4470820 w 5942010"/>
              <a:gd name="connsiteY193" fmla="*/ 3427888 h 4864266"/>
              <a:gd name="connsiteX194" fmla="*/ 4469086 w 5942010"/>
              <a:gd name="connsiteY194" fmla="*/ 3429625 h 4864266"/>
              <a:gd name="connsiteX195" fmla="*/ 4469086 w 5942010"/>
              <a:gd name="connsiteY195" fmla="*/ 3427888 h 4864266"/>
              <a:gd name="connsiteX196" fmla="*/ 4500314 w 5942010"/>
              <a:gd name="connsiteY196" fmla="*/ 3410523 h 4864266"/>
              <a:gd name="connsiteX197" fmla="*/ 4500314 w 5942010"/>
              <a:gd name="connsiteY197" fmla="*/ 3410524 h 4864266"/>
              <a:gd name="connsiteX198" fmla="*/ 4500313 w 5942010"/>
              <a:gd name="connsiteY198" fmla="*/ 3410524 h 4864266"/>
              <a:gd name="connsiteX199" fmla="*/ 4510723 w 5942010"/>
              <a:gd name="connsiteY199" fmla="*/ 3405314 h 4864266"/>
              <a:gd name="connsiteX200" fmla="*/ 4512458 w 5942010"/>
              <a:gd name="connsiteY200" fmla="*/ 3405314 h 4864266"/>
              <a:gd name="connsiteX201" fmla="*/ 4517662 w 5942010"/>
              <a:gd name="connsiteY201" fmla="*/ 3405314 h 4864266"/>
              <a:gd name="connsiteX202" fmla="*/ 4512458 w 5942010"/>
              <a:gd name="connsiteY202" fmla="*/ 3408787 h 4864266"/>
              <a:gd name="connsiteX203" fmla="*/ 4500314 w 5942010"/>
              <a:gd name="connsiteY203" fmla="*/ 3413996 h 4864266"/>
              <a:gd name="connsiteX204" fmla="*/ 4498578 w 5942010"/>
              <a:gd name="connsiteY204" fmla="*/ 3415733 h 4864266"/>
              <a:gd name="connsiteX205" fmla="*/ 4500314 w 5942010"/>
              <a:gd name="connsiteY205" fmla="*/ 3410524 h 4864266"/>
              <a:gd name="connsiteX206" fmla="*/ 4502048 w 5942010"/>
              <a:gd name="connsiteY206" fmla="*/ 3412260 h 4864266"/>
              <a:gd name="connsiteX207" fmla="*/ 4503784 w 5942010"/>
              <a:gd name="connsiteY207" fmla="*/ 3412260 h 4864266"/>
              <a:gd name="connsiteX208" fmla="*/ 4502048 w 5942010"/>
              <a:gd name="connsiteY208" fmla="*/ 3410523 h 4864266"/>
              <a:gd name="connsiteX209" fmla="*/ 4507253 w 5942010"/>
              <a:gd name="connsiteY209" fmla="*/ 3408787 h 4864266"/>
              <a:gd name="connsiteX210" fmla="*/ 4503784 w 5942010"/>
              <a:gd name="connsiteY210" fmla="*/ 3410523 h 4864266"/>
              <a:gd name="connsiteX211" fmla="*/ 4507253 w 5942010"/>
              <a:gd name="connsiteY211" fmla="*/ 3410523 h 4864266"/>
              <a:gd name="connsiteX212" fmla="*/ 4510723 w 5942010"/>
              <a:gd name="connsiteY212" fmla="*/ 3408787 h 4864266"/>
              <a:gd name="connsiteX213" fmla="*/ 4510723 w 5942010"/>
              <a:gd name="connsiteY213" fmla="*/ 3405314 h 4864266"/>
              <a:gd name="connsiteX214" fmla="*/ 4751873 w 5942010"/>
              <a:gd name="connsiteY214" fmla="*/ 3219506 h 4864266"/>
              <a:gd name="connsiteX215" fmla="*/ 4750138 w 5942010"/>
              <a:gd name="connsiteY215" fmla="*/ 3221243 h 4864266"/>
              <a:gd name="connsiteX216" fmla="*/ 4750661 w 5942010"/>
              <a:gd name="connsiteY216" fmla="*/ 3220197 h 4864266"/>
              <a:gd name="connsiteX217" fmla="*/ 4772692 w 5942010"/>
              <a:gd name="connsiteY217" fmla="*/ 3177830 h 4864266"/>
              <a:gd name="connsiteX218" fmla="*/ 4770957 w 5942010"/>
              <a:gd name="connsiteY218" fmla="*/ 3179566 h 4864266"/>
              <a:gd name="connsiteX219" fmla="*/ 4770895 w 5942010"/>
              <a:gd name="connsiteY219" fmla="*/ 3179582 h 4864266"/>
              <a:gd name="connsiteX220" fmla="*/ 4786571 w 5942010"/>
              <a:gd name="connsiteY220" fmla="*/ 3167411 h 4864266"/>
              <a:gd name="connsiteX221" fmla="*/ 4786571 w 5942010"/>
              <a:gd name="connsiteY221" fmla="*/ 3170884 h 4864266"/>
              <a:gd name="connsiteX222" fmla="*/ 4785270 w 5942010"/>
              <a:gd name="connsiteY222" fmla="*/ 3168279 h 4864266"/>
              <a:gd name="connsiteX223" fmla="*/ 487939 w 5942010"/>
              <a:gd name="connsiteY223" fmla="*/ 3084058 h 4864266"/>
              <a:gd name="connsiteX224" fmla="*/ 485770 w 5942010"/>
              <a:gd name="connsiteY224" fmla="*/ 3085794 h 4864266"/>
              <a:gd name="connsiteX225" fmla="*/ 485770 w 5942010"/>
              <a:gd name="connsiteY225" fmla="*/ 3084726 h 4864266"/>
              <a:gd name="connsiteX226" fmla="*/ 482301 w 5942010"/>
              <a:gd name="connsiteY226" fmla="*/ 3082321 h 4864266"/>
              <a:gd name="connsiteX227" fmla="*/ 485770 w 5942010"/>
              <a:gd name="connsiteY227" fmla="*/ 3084058 h 4864266"/>
              <a:gd name="connsiteX228" fmla="*/ 485770 w 5942010"/>
              <a:gd name="connsiteY228" fmla="*/ 3084726 h 4864266"/>
              <a:gd name="connsiteX229" fmla="*/ 482301 w 5942010"/>
              <a:gd name="connsiteY229" fmla="*/ 3085794 h 4864266"/>
              <a:gd name="connsiteX230" fmla="*/ 482301 w 5942010"/>
              <a:gd name="connsiteY230" fmla="*/ 3082321 h 4864266"/>
              <a:gd name="connsiteX231" fmla="*/ 490975 w 5942010"/>
              <a:gd name="connsiteY231" fmla="*/ 3077111 h 4864266"/>
              <a:gd name="connsiteX232" fmla="*/ 490975 w 5942010"/>
              <a:gd name="connsiteY232" fmla="*/ 3080585 h 4864266"/>
              <a:gd name="connsiteX233" fmla="*/ 484036 w 5942010"/>
              <a:gd name="connsiteY233" fmla="*/ 3082321 h 4864266"/>
              <a:gd name="connsiteX234" fmla="*/ 487505 w 5942010"/>
              <a:gd name="connsiteY234" fmla="*/ 3080585 h 4864266"/>
              <a:gd name="connsiteX235" fmla="*/ 493288 w 5942010"/>
              <a:gd name="connsiteY235" fmla="*/ 3074796 h 4864266"/>
              <a:gd name="connsiteX236" fmla="*/ 490975 w 5942010"/>
              <a:gd name="connsiteY236" fmla="*/ 3077111 h 4864266"/>
              <a:gd name="connsiteX237" fmla="*/ 490975 w 5942010"/>
              <a:gd name="connsiteY237" fmla="*/ 3075375 h 4864266"/>
              <a:gd name="connsiteX238" fmla="*/ 5145694 w 5942010"/>
              <a:gd name="connsiteY238" fmla="*/ 2978130 h 4864266"/>
              <a:gd name="connsiteX239" fmla="*/ 5150898 w 5942010"/>
              <a:gd name="connsiteY239" fmla="*/ 2981603 h 4864266"/>
              <a:gd name="connsiteX240" fmla="*/ 5147429 w 5942010"/>
              <a:gd name="connsiteY240" fmla="*/ 2983340 h 4864266"/>
              <a:gd name="connsiteX241" fmla="*/ 5147429 w 5942010"/>
              <a:gd name="connsiteY241" fmla="*/ 2979867 h 4864266"/>
              <a:gd name="connsiteX242" fmla="*/ 5145694 w 5942010"/>
              <a:gd name="connsiteY242" fmla="*/ 2978130 h 4864266"/>
              <a:gd name="connsiteX243" fmla="*/ 5196006 w 5942010"/>
              <a:gd name="connsiteY243" fmla="*/ 2952082 h 4864266"/>
              <a:gd name="connsiteX244" fmla="*/ 5196006 w 5942010"/>
              <a:gd name="connsiteY244" fmla="*/ 2955555 h 4864266"/>
              <a:gd name="connsiteX245" fmla="*/ 5194271 w 5942010"/>
              <a:gd name="connsiteY245" fmla="*/ 2955555 h 4864266"/>
              <a:gd name="connsiteX246" fmla="*/ 5196006 w 5942010"/>
              <a:gd name="connsiteY246" fmla="*/ 2952082 h 4864266"/>
              <a:gd name="connsiteX247" fmla="*/ 5199476 w 5942010"/>
              <a:gd name="connsiteY247" fmla="*/ 2936454 h 4864266"/>
              <a:gd name="connsiteX248" fmla="*/ 5202946 w 5942010"/>
              <a:gd name="connsiteY248" fmla="*/ 2936454 h 4864266"/>
              <a:gd name="connsiteX249" fmla="*/ 5201210 w 5942010"/>
              <a:gd name="connsiteY249" fmla="*/ 2938190 h 4864266"/>
              <a:gd name="connsiteX250" fmla="*/ 5199476 w 5942010"/>
              <a:gd name="connsiteY250" fmla="*/ 2936454 h 4864266"/>
              <a:gd name="connsiteX251" fmla="*/ 5293160 w 5942010"/>
              <a:gd name="connsiteY251" fmla="*/ 2898250 h 4864266"/>
              <a:gd name="connsiteX252" fmla="*/ 5293210 w 5942010"/>
              <a:gd name="connsiteY252" fmla="*/ 2898349 h 4864266"/>
              <a:gd name="connsiteX253" fmla="*/ 5293172 w 5942010"/>
              <a:gd name="connsiteY253" fmla="*/ 2898384 h 4864266"/>
              <a:gd name="connsiteX254" fmla="*/ 5296630 w 5942010"/>
              <a:gd name="connsiteY254" fmla="*/ 2896514 h 4864266"/>
              <a:gd name="connsiteX255" fmla="*/ 5298364 w 5942010"/>
              <a:gd name="connsiteY255" fmla="*/ 2896514 h 4864266"/>
              <a:gd name="connsiteX256" fmla="*/ 5298364 w 5942010"/>
              <a:gd name="connsiteY256" fmla="*/ 2898250 h 4864266"/>
              <a:gd name="connsiteX257" fmla="*/ 5296630 w 5942010"/>
              <a:gd name="connsiteY257" fmla="*/ 2898250 h 4864266"/>
              <a:gd name="connsiteX258" fmla="*/ 5296630 w 5942010"/>
              <a:gd name="connsiteY258" fmla="*/ 2901723 h 4864266"/>
              <a:gd name="connsiteX259" fmla="*/ 5294895 w 5942010"/>
              <a:gd name="connsiteY259" fmla="*/ 2901723 h 4864266"/>
              <a:gd name="connsiteX260" fmla="*/ 5293210 w 5942010"/>
              <a:gd name="connsiteY260" fmla="*/ 2898349 h 4864266"/>
              <a:gd name="connsiteX261" fmla="*/ 5294028 w 5942010"/>
              <a:gd name="connsiteY261" fmla="*/ 2897599 h 4864266"/>
              <a:gd name="connsiteX262" fmla="*/ 5296630 w 5942010"/>
              <a:gd name="connsiteY262" fmla="*/ 2896514 h 4864266"/>
              <a:gd name="connsiteX263" fmla="*/ 5315962 w 5942010"/>
              <a:gd name="connsiteY263" fmla="*/ 2886839 h 4864266"/>
              <a:gd name="connsiteX264" fmla="*/ 5315714 w 5942010"/>
              <a:gd name="connsiteY264" fmla="*/ 2887831 h 4864266"/>
              <a:gd name="connsiteX265" fmla="*/ 5310509 w 5942010"/>
              <a:gd name="connsiteY265" fmla="*/ 2889568 h 4864266"/>
              <a:gd name="connsiteX266" fmla="*/ 5308774 w 5942010"/>
              <a:gd name="connsiteY266" fmla="*/ 2880885 h 4864266"/>
              <a:gd name="connsiteX267" fmla="*/ 5308774 w 5942010"/>
              <a:gd name="connsiteY267" fmla="*/ 2882622 h 4864266"/>
              <a:gd name="connsiteX268" fmla="*/ 5307039 w 5942010"/>
              <a:gd name="connsiteY268" fmla="*/ 2884358 h 4864266"/>
              <a:gd name="connsiteX269" fmla="*/ 5308774 w 5942010"/>
              <a:gd name="connsiteY269" fmla="*/ 2880885 h 4864266"/>
              <a:gd name="connsiteX270" fmla="*/ 5331328 w 5942010"/>
              <a:gd name="connsiteY270" fmla="*/ 2873939 h 4864266"/>
              <a:gd name="connsiteX271" fmla="*/ 5331328 w 5942010"/>
              <a:gd name="connsiteY271" fmla="*/ 2875675 h 4864266"/>
              <a:gd name="connsiteX272" fmla="*/ 5327858 w 5942010"/>
              <a:gd name="connsiteY272" fmla="*/ 2877412 h 4864266"/>
              <a:gd name="connsiteX273" fmla="*/ 5329592 w 5942010"/>
              <a:gd name="connsiteY273" fmla="*/ 2879148 h 4864266"/>
              <a:gd name="connsiteX274" fmla="*/ 5324388 w 5942010"/>
              <a:gd name="connsiteY274" fmla="*/ 2882622 h 4864266"/>
              <a:gd name="connsiteX275" fmla="*/ 5327858 w 5942010"/>
              <a:gd name="connsiteY275" fmla="*/ 2879148 h 4864266"/>
              <a:gd name="connsiteX276" fmla="*/ 5326123 w 5942010"/>
              <a:gd name="connsiteY276" fmla="*/ 2879148 h 4864266"/>
              <a:gd name="connsiteX277" fmla="*/ 5326123 w 5942010"/>
              <a:gd name="connsiteY277" fmla="*/ 2877412 h 4864266"/>
              <a:gd name="connsiteX278" fmla="*/ 5327858 w 5942010"/>
              <a:gd name="connsiteY278" fmla="*/ 2875675 h 4864266"/>
              <a:gd name="connsiteX279" fmla="*/ 5329592 w 5942010"/>
              <a:gd name="connsiteY279" fmla="*/ 2875675 h 4864266"/>
              <a:gd name="connsiteX280" fmla="*/ 5331328 w 5942010"/>
              <a:gd name="connsiteY280" fmla="*/ 2873939 h 4864266"/>
              <a:gd name="connsiteX281" fmla="*/ 5279280 w 5942010"/>
              <a:gd name="connsiteY281" fmla="*/ 2858962 h 4864266"/>
              <a:gd name="connsiteX282" fmla="*/ 5279280 w 5942010"/>
              <a:gd name="connsiteY282" fmla="*/ 2863520 h 4864266"/>
              <a:gd name="connsiteX283" fmla="*/ 5275811 w 5942010"/>
              <a:gd name="connsiteY283" fmla="*/ 2865256 h 4864266"/>
              <a:gd name="connsiteX284" fmla="*/ 5272341 w 5942010"/>
              <a:gd name="connsiteY284" fmla="*/ 2865256 h 4864266"/>
              <a:gd name="connsiteX285" fmla="*/ 5279280 w 5942010"/>
              <a:gd name="connsiteY285" fmla="*/ 2858310 h 4864266"/>
              <a:gd name="connsiteX286" fmla="*/ 5279491 w 5942010"/>
              <a:gd name="connsiteY286" fmla="*/ 2858732 h 4864266"/>
              <a:gd name="connsiteX287" fmla="*/ 5279281 w 5942010"/>
              <a:gd name="connsiteY287" fmla="*/ 2858961 h 4864266"/>
              <a:gd name="connsiteX288" fmla="*/ 5279280 w 5942010"/>
              <a:gd name="connsiteY288" fmla="*/ 2858962 h 4864266"/>
              <a:gd name="connsiteX289" fmla="*/ 365484 w 5942010"/>
              <a:gd name="connsiteY289" fmla="*/ 2754698 h 4864266"/>
              <a:gd name="connsiteX290" fmla="*/ 366063 w 5942010"/>
              <a:gd name="connsiteY290" fmla="*/ 2755856 h 4864266"/>
              <a:gd name="connsiteX291" fmla="*/ 364328 w 5942010"/>
              <a:gd name="connsiteY291" fmla="*/ 2755856 h 4864266"/>
              <a:gd name="connsiteX292" fmla="*/ 480566 w 5942010"/>
              <a:gd name="connsiteY292" fmla="*/ 2722862 h 4864266"/>
              <a:gd name="connsiteX293" fmla="*/ 475361 w 5942010"/>
              <a:gd name="connsiteY293" fmla="*/ 2726335 h 4864266"/>
              <a:gd name="connsiteX294" fmla="*/ 477675 w 5942010"/>
              <a:gd name="connsiteY294" fmla="*/ 2724598 h 4864266"/>
              <a:gd name="connsiteX295" fmla="*/ 641911 w 5942010"/>
              <a:gd name="connsiteY295" fmla="*/ 2714179 h 4864266"/>
              <a:gd name="connsiteX296" fmla="*/ 643646 w 5942010"/>
              <a:gd name="connsiteY296" fmla="*/ 2714179 h 4864266"/>
              <a:gd name="connsiteX297" fmla="*/ 641911 w 5942010"/>
              <a:gd name="connsiteY297" fmla="*/ 2715916 h 4864266"/>
              <a:gd name="connsiteX298" fmla="*/ 5681197 w 5942010"/>
              <a:gd name="connsiteY298" fmla="*/ 2639509 h 4864266"/>
              <a:gd name="connsiteX299" fmla="*/ 5681776 w 5942010"/>
              <a:gd name="connsiteY299" fmla="*/ 2639509 h 4864266"/>
              <a:gd name="connsiteX300" fmla="*/ 5678306 w 5942010"/>
              <a:gd name="connsiteY300" fmla="*/ 2641245 h 4864266"/>
              <a:gd name="connsiteX301" fmla="*/ 535215 w 5942010"/>
              <a:gd name="connsiteY301" fmla="*/ 2367961 h 4864266"/>
              <a:gd name="connsiteX302" fmla="*/ 534347 w 5942010"/>
              <a:gd name="connsiteY302" fmla="*/ 2368612 h 4864266"/>
              <a:gd name="connsiteX303" fmla="*/ 534001 w 5942010"/>
              <a:gd name="connsiteY303" fmla="*/ 2368265 h 4864266"/>
              <a:gd name="connsiteX304" fmla="*/ 530878 w 5942010"/>
              <a:gd name="connsiteY304" fmla="*/ 2365139 h 4864266"/>
              <a:gd name="connsiteX305" fmla="*/ 532613 w 5942010"/>
              <a:gd name="connsiteY305" fmla="*/ 2366875 h 4864266"/>
              <a:gd name="connsiteX306" fmla="*/ 534001 w 5942010"/>
              <a:gd name="connsiteY306" fmla="*/ 2368265 h 4864266"/>
              <a:gd name="connsiteX307" fmla="*/ 532613 w 5942010"/>
              <a:gd name="connsiteY307" fmla="*/ 2368612 h 4864266"/>
              <a:gd name="connsiteX308" fmla="*/ 530878 w 5942010"/>
              <a:gd name="connsiteY308" fmla="*/ 2365139 h 4864266"/>
              <a:gd name="connsiteX309" fmla="*/ 4569710 w 5942010"/>
              <a:gd name="connsiteY309" fmla="*/ 2304361 h 4864266"/>
              <a:gd name="connsiteX310" fmla="*/ 4569710 w 5942010"/>
              <a:gd name="connsiteY310" fmla="*/ 2306097 h 4864266"/>
              <a:gd name="connsiteX311" fmla="*/ 4566240 w 5942010"/>
              <a:gd name="connsiteY311" fmla="*/ 2306097 h 4864266"/>
              <a:gd name="connsiteX312" fmla="*/ 445868 w 5942010"/>
              <a:gd name="connsiteY312" fmla="*/ 2286996 h 4864266"/>
              <a:gd name="connsiteX313" fmla="*/ 444133 w 5942010"/>
              <a:gd name="connsiteY313" fmla="*/ 2288732 h 4864266"/>
              <a:gd name="connsiteX314" fmla="*/ 444133 w 5942010"/>
              <a:gd name="connsiteY314" fmla="*/ 2288732 h 4864266"/>
              <a:gd name="connsiteX315" fmla="*/ 445868 w 5942010"/>
              <a:gd name="connsiteY315" fmla="*/ 2286996 h 4864266"/>
              <a:gd name="connsiteX316" fmla="*/ 4871581 w 5942010"/>
              <a:gd name="connsiteY316" fmla="*/ 2267894 h 4864266"/>
              <a:gd name="connsiteX317" fmla="*/ 4870020 w 5942010"/>
              <a:gd name="connsiteY317" fmla="*/ 2269717 h 4864266"/>
              <a:gd name="connsiteX318" fmla="*/ 4869846 w 5942010"/>
              <a:gd name="connsiteY318" fmla="*/ 2269630 h 4864266"/>
              <a:gd name="connsiteX319" fmla="*/ 4871581 w 5942010"/>
              <a:gd name="connsiteY319" fmla="*/ 2267894 h 4864266"/>
              <a:gd name="connsiteX320" fmla="*/ 4637370 w 5942010"/>
              <a:gd name="connsiteY320" fmla="*/ 2264421 h 4864266"/>
              <a:gd name="connsiteX321" fmla="*/ 4637370 w 5942010"/>
              <a:gd name="connsiteY321" fmla="*/ 2266158 h 4864266"/>
              <a:gd name="connsiteX322" fmla="*/ 4637166 w 5942010"/>
              <a:gd name="connsiteY322" fmla="*/ 2266260 h 4864266"/>
              <a:gd name="connsiteX323" fmla="*/ 539552 w 5942010"/>
              <a:gd name="connsiteY323" fmla="*/ 2241846 h 4864266"/>
              <a:gd name="connsiteX324" fmla="*/ 539552 w 5942010"/>
              <a:gd name="connsiteY324" fmla="*/ 2241846 h 4864266"/>
              <a:gd name="connsiteX325" fmla="*/ 537817 w 5942010"/>
              <a:gd name="connsiteY325" fmla="*/ 2243583 h 4864266"/>
              <a:gd name="connsiteX326" fmla="*/ 543022 w 5942010"/>
              <a:gd name="connsiteY326" fmla="*/ 2238373 h 4864266"/>
              <a:gd name="connsiteX327" fmla="*/ 539552 w 5942010"/>
              <a:gd name="connsiteY327" fmla="*/ 2241846 h 4864266"/>
              <a:gd name="connsiteX328" fmla="*/ 539552 w 5942010"/>
              <a:gd name="connsiteY328" fmla="*/ 2240110 h 4864266"/>
              <a:gd name="connsiteX329" fmla="*/ 543022 w 5942010"/>
              <a:gd name="connsiteY329" fmla="*/ 2238373 h 4864266"/>
              <a:gd name="connsiteX330" fmla="*/ 563841 w 5942010"/>
              <a:gd name="connsiteY330" fmla="*/ 2214062 h 4864266"/>
              <a:gd name="connsiteX331" fmla="*/ 551696 w 5942010"/>
              <a:gd name="connsiteY331" fmla="*/ 2227954 h 4864266"/>
              <a:gd name="connsiteX332" fmla="*/ 553431 w 5942010"/>
              <a:gd name="connsiteY332" fmla="*/ 2231427 h 4864266"/>
              <a:gd name="connsiteX333" fmla="*/ 548227 w 5942010"/>
              <a:gd name="connsiteY333" fmla="*/ 2231427 h 4864266"/>
              <a:gd name="connsiteX334" fmla="*/ 541287 w 5942010"/>
              <a:gd name="connsiteY334" fmla="*/ 2238373 h 4864266"/>
              <a:gd name="connsiteX335" fmla="*/ 539552 w 5942010"/>
              <a:gd name="connsiteY335" fmla="*/ 2236636 h 4864266"/>
              <a:gd name="connsiteX336" fmla="*/ 563841 w 5942010"/>
              <a:gd name="connsiteY336" fmla="*/ 2214062 h 4864266"/>
              <a:gd name="connsiteX337" fmla="*/ 5459710 w 5942010"/>
              <a:gd name="connsiteY337" fmla="*/ 2208852 h 4864266"/>
              <a:gd name="connsiteX338" fmla="*/ 5461444 w 5942010"/>
              <a:gd name="connsiteY338" fmla="*/ 2208852 h 4864266"/>
              <a:gd name="connsiteX339" fmla="*/ 5461444 w 5942010"/>
              <a:gd name="connsiteY339" fmla="*/ 2210589 h 4864266"/>
              <a:gd name="connsiteX340" fmla="*/ 5454505 w 5942010"/>
              <a:gd name="connsiteY340" fmla="*/ 2212325 h 4864266"/>
              <a:gd name="connsiteX341" fmla="*/ 5459710 w 5942010"/>
              <a:gd name="connsiteY341" fmla="*/ 2210589 h 4864266"/>
              <a:gd name="connsiteX342" fmla="*/ 5459710 w 5942010"/>
              <a:gd name="connsiteY342" fmla="*/ 2208852 h 4864266"/>
              <a:gd name="connsiteX343" fmla="*/ 5475324 w 5942010"/>
              <a:gd name="connsiteY343" fmla="*/ 2201906 h 4864266"/>
              <a:gd name="connsiteX344" fmla="*/ 5477058 w 5942010"/>
              <a:gd name="connsiteY344" fmla="*/ 2203643 h 4864266"/>
              <a:gd name="connsiteX345" fmla="*/ 5473589 w 5942010"/>
              <a:gd name="connsiteY345" fmla="*/ 2203643 h 4864266"/>
              <a:gd name="connsiteX346" fmla="*/ 5475324 w 5942010"/>
              <a:gd name="connsiteY346" fmla="*/ 2201906 h 4864266"/>
              <a:gd name="connsiteX347" fmla="*/ 548227 w 5942010"/>
              <a:gd name="connsiteY347" fmla="*/ 2198433 h 4864266"/>
              <a:gd name="connsiteX348" fmla="*/ 549961 w 5942010"/>
              <a:gd name="connsiteY348" fmla="*/ 2198433 h 4864266"/>
              <a:gd name="connsiteX349" fmla="*/ 547613 w 5942010"/>
              <a:gd name="connsiteY349" fmla="*/ 2199662 h 4864266"/>
              <a:gd name="connsiteX350" fmla="*/ 4851267 w 5942010"/>
              <a:gd name="connsiteY350" fmla="*/ 1982093 h 4864266"/>
              <a:gd name="connsiteX351" fmla="*/ 4850762 w 5942010"/>
              <a:gd name="connsiteY351" fmla="*/ 1983105 h 4864266"/>
              <a:gd name="connsiteX352" fmla="*/ 4849027 w 5942010"/>
              <a:gd name="connsiteY352" fmla="*/ 1983105 h 4864266"/>
              <a:gd name="connsiteX353" fmla="*/ 5447566 w 5942010"/>
              <a:gd name="connsiteY353" fmla="*/ 1972686 h 4864266"/>
              <a:gd name="connsiteX354" fmla="*/ 5444096 w 5942010"/>
              <a:gd name="connsiteY354" fmla="*/ 1974945 h 4864266"/>
              <a:gd name="connsiteX355" fmla="*/ 5444096 w 5942010"/>
              <a:gd name="connsiteY355" fmla="*/ 1974422 h 4864266"/>
              <a:gd name="connsiteX356" fmla="*/ 5447566 w 5942010"/>
              <a:gd name="connsiteY356" fmla="*/ 1972686 h 4864266"/>
              <a:gd name="connsiteX357" fmla="*/ 5483998 w 5942010"/>
              <a:gd name="connsiteY357" fmla="*/ 1957057 h 4864266"/>
              <a:gd name="connsiteX358" fmla="*/ 5487468 w 5942010"/>
              <a:gd name="connsiteY358" fmla="*/ 1957057 h 4864266"/>
              <a:gd name="connsiteX359" fmla="*/ 5480528 w 5942010"/>
              <a:gd name="connsiteY359" fmla="*/ 1962267 h 4864266"/>
              <a:gd name="connsiteX360" fmla="*/ 5477058 w 5942010"/>
              <a:gd name="connsiteY360" fmla="*/ 1962267 h 4864266"/>
              <a:gd name="connsiteX361" fmla="*/ 5483998 w 5942010"/>
              <a:gd name="connsiteY361" fmla="*/ 1957057 h 4864266"/>
              <a:gd name="connsiteX362" fmla="*/ 4861172 w 5942010"/>
              <a:gd name="connsiteY362" fmla="*/ 1932746 h 4864266"/>
              <a:gd name="connsiteX363" fmla="*/ 4859436 w 5942010"/>
              <a:gd name="connsiteY363" fmla="*/ 1936219 h 4864266"/>
              <a:gd name="connsiteX364" fmla="*/ 4861172 w 5942010"/>
              <a:gd name="connsiteY364" fmla="*/ 1937955 h 4864266"/>
              <a:gd name="connsiteX365" fmla="*/ 4855966 w 5942010"/>
              <a:gd name="connsiteY365" fmla="*/ 1939692 h 4864266"/>
              <a:gd name="connsiteX366" fmla="*/ 4861172 w 5942010"/>
              <a:gd name="connsiteY366" fmla="*/ 1932746 h 4864266"/>
              <a:gd name="connsiteX367" fmla="*/ 948245 w 5942010"/>
              <a:gd name="connsiteY367" fmla="*/ 1826822 h 4864266"/>
              <a:gd name="connsiteX368" fmla="*/ 946601 w 5942010"/>
              <a:gd name="connsiteY368" fmla="*/ 1828338 h 4864266"/>
              <a:gd name="connsiteX369" fmla="*/ 936843 w 5942010"/>
              <a:gd name="connsiteY369" fmla="*/ 1837237 h 4864266"/>
              <a:gd name="connsiteX370" fmla="*/ 936843 w 5942010"/>
              <a:gd name="connsiteY370" fmla="*/ 1838974 h 4864266"/>
              <a:gd name="connsiteX371" fmla="*/ 933373 w 5942010"/>
              <a:gd name="connsiteY371" fmla="*/ 1840710 h 4864266"/>
              <a:gd name="connsiteX372" fmla="*/ 931638 w 5942010"/>
              <a:gd name="connsiteY372" fmla="*/ 1842447 h 4864266"/>
              <a:gd name="connsiteX373" fmla="*/ 929903 w 5942010"/>
              <a:gd name="connsiteY373" fmla="*/ 1842447 h 4864266"/>
              <a:gd name="connsiteX374" fmla="*/ 938361 w 5942010"/>
              <a:gd name="connsiteY374" fmla="*/ 1833764 h 4864266"/>
              <a:gd name="connsiteX375" fmla="*/ 951227 w 5942010"/>
              <a:gd name="connsiteY375" fmla="*/ 1824071 h 4864266"/>
              <a:gd name="connsiteX376" fmla="*/ 950722 w 5942010"/>
              <a:gd name="connsiteY376" fmla="*/ 1825082 h 4864266"/>
              <a:gd name="connsiteX377" fmla="*/ 948245 w 5942010"/>
              <a:gd name="connsiteY377" fmla="*/ 1826822 h 4864266"/>
              <a:gd name="connsiteX378" fmla="*/ 4864641 w 5942010"/>
              <a:gd name="connsiteY378" fmla="*/ 1795561 h 4864266"/>
              <a:gd name="connsiteX379" fmla="*/ 4864641 w 5942010"/>
              <a:gd name="connsiteY379" fmla="*/ 1799034 h 4864266"/>
              <a:gd name="connsiteX380" fmla="*/ 4862906 w 5942010"/>
              <a:gd name="connsiteY380" fmla="*/ 1797297 h 4864266"/>
              <a:gd name="connsiteX381" fmla="*/ 4861750 w 5942010"/>
              <a:gd name="connsiteY381" fmla="*/ 1796139 h 4864266"/>
              <a:gd name="connsiteX382" fmla="*/ 4861172 w 5942010"/>
              <a:gd name="connsiteY382" fmla="*/ 1795561 h 4864266"/>
              <a:gd name="connsiteX383" fmla="*/ 4861750 w 5942010"/>
              <a:gd name="connsiteY383" fmla="*/ 1796139 h 4864266"/>
              <a:gd name="connsiteX384" fmla="*/ 4859910 w 5942010"/>
              <a:gd name="connsiteY384" fmla="*/ 1796508 h 4864266"/>
              <a:gd name="connsiteX385" fmla="*/ 1113966 w 5942010"/>
              <a:gd name="connsiteY385" fmla="*/ 1609688 h 4864266"/>
              <a:gd name="connsiteX386" fmla="*/ 1113802 w 5942010"/>
              <a:gd name="connsiteY386" fmla="*/ 1611490 h 4864266"/>
              <a:gd name="connsiteX387" fmla="*/ 1113802 w 5942010"/>
              <a:gd name="connsiteY387" fmla="*/ 1609753 h 4864266"/>
              <a:gd name="connsiteX388" fmla="*/ 1158909 w 5942010"/>
              <a:gd name="connsiteY388" fmla="*/ 1588915 h 4864266"/>
              <a:gd name="connsiteX389" fmla="*/ 1160644 w 5942010"/>
              <a:gd name="connsiteY389" fmla="*/ 1590652 h 4864266"/>
              <a:gd name="connsiteX390" fmla="*/ 1153704 w 5942010"/>
              <a:gd name="connsiteY390" fmla="*/ 1595861 h 4864266"/>
              <a:gd name="connsiteX391" fmla="*/ 1151969 w 5942010"/>
              <a:gd name="connsiteY391" fmla="*/ 1597598 h 4864266"/>
              <a:gd name="connsiteX392" fmla="*/ 1151969 w 5942010"/>
              <a:gd name="connsiteY392" fmla="*/ 1599334 h 4864266"/>
              <a:gd name="connsiteX393" fmla="*/ 1150235 w 5942010"/>
              <a:gd name="connsiteY393" fmla="*/ 1599334 h 4864266"/>
              <a:gd name="connsiteX394" fmla="*/ 1148500 w 5942010"/>
              <a:gd name="connsiteY394" fmla="*/ 1601071 h 4864266"/>
              <a:gd name="connsiteX395" fmla="*/ 1148500 w 5942010"/>
              <a:gd name="connsiteY395" fmla="*/ 1602807 h 4864266"/>
              <a:gd name="connsiteX396" fmla="*/ 1143295 w 5942010"/>
              <a:gd name="connsiteY396" fmla="*/ 1601071 h 4864266"/>
              <a:gd name="connsiteX397" fmla="*/ 1146765 w 5942010"/>
              <a:gd name="connsiteY397" fmla="*/ 1601071 h 4864266"/>
              <a:gd name="connsiteX398" fmla="*/ 1155439 w 5942010"/>
              <a:gd name="connsiteY398" fmla="*/ 1590652 h 4864266"/>
              <a:gd name="connsiteX399" fmla="*/ 1158909 w 5942010"/>
              <a:gd name="connsiteY399" fmla="*/ 1588915 h 4864266"/>
              <a:gd name="connsiteX400" fmla="*/ 1153704 w 5942010"/>
              <a:gd name="connsiteY400" fmla="*/ 1588915 h 4864266"/>
              <a:gd name="connsiteX401" fmla="*/ 1155439 w 5942010"/>
              <a:gd name="connsiteY401" fmla="*/ 1588915 h 4864266"/>
              <a:gd name="connsiteX402" fmla="*/ 1155439 w 5942010"/>
              <a:gd name="connsiteY402" fmla="*/ 1590652 h 4864266"/>
              <a:gd name="connsiteX403" fmla="*/ 1153704 w 5942010"/>
              <a:gd name="connsiteY403" fmla="*/ 1588915 h 4864266"/>
              <a:gd name="connsiteX404" fmla="*/ 891735 w 5942010"/>
              <a:gd name="connsiteY404" fmla="*/ 1536819 h 4864266"/>
              <a:gd name="connsiteX405" fmla="*/ 895205 w 5942010"/>
              <a:gd name="connsiteY405" fmla="*/ 1536819 h 4864266"/>
              <a:gd name="connsiteX406" fmla="*/ 895205 w 5942010"/>
              <a:gd name="connsiteY406" fmla="*/ 1538556 h 4864266"/>
              <a:gd name="connsiteX407" fmla="*/ 898675 w 5942010"/>
              <a:gd name="connsiteY407" fmla="*/ 1536819 h 4864266"/>
              <a:gd name="connsiteX408" fmla="*/ 898675 w 5942010"/>
              <a:gd name="connsiteY408" fmla="*/ 1540292 h 4864266"/>
              <a:gd name="connsiteX409" fmla="*/ 891735 w 5942010"/>
              <a:gd name="connsiteY409" fmla="*/ 1536819 h 4864266"/>
              <a:gd name="connsiteX410" fmla="*/ 4153335 w 5942010"/>
              <a:gd name="connsiteY410" fmla="*/ 1522927 h 4864266"/>
              <a:gd name="connsiteX411" fmla="*/ 4153335 w 5942010"/>
              <a:gd name="connsiteY411" fmla="*/ 1529873 h 4864266"/>
              <a:gd name="connsiteX412" fmla="*/ 4148130 w 5942010"/>
              <a:gd name="connsiteY412" fmla="*/ 1529873 h 4864266"/>
              <a:gd name="connsiteX413" fmla="*/ 4146395 w 5942010"/>
              <a:gd name="connsiteY413" fmla="*/ 1531610 h 4864266"/>
              <a:gd name="connsiteX414" fmla="*/ 4142926 w 5942010"/>
              <a:gd name="connsiteY414" fmla="*/ 1533347 h 4864266"/>
              <a:gd name="connsiteX415" fmla="*/ 4141190 w 5942010"/>
              <a:gd name="connsiteY415" fmla="*/ 1533347 h 4864266"/>
              <a:gd name="connsiteX416" fmla="*/ 4153335 w 5942010"/>
              <a:gd name="connsiteY416" fmla="*/ 1522927 h 4864266"/>
              <a:gd name="connsiteX417" fmla="*/ 4184563 w 5942010"/>
              <a:gd name="connsiteY417" fmla="*/ 1482987 h 4864266"/>
              <a:gd name="connsiteX418" fmla="*/ 4188033 w 5942010"/>
              <a:gd name="connsiteY418" fmla="*/ 1482987 h 4864266"/>
              <a:gd name="connsiteX419" fmla="*/ 4184370 w 5942010"/>
              <a:gd name="connsiteY419" fmla="*/ 1483180 h 4864266"/>
              <a:gd name="connsiteX420" fmla="*/ 4160274 w 5942010"/>
              <a:gd name="connsiteY420" fmla="*/ 1474305 h 4864266"/>
              <a:gd name="connsiteX421" fmla="*/ 4160274 w 5942010"/>
              <a:gd name="connsiteY421" fmla="*/ 1476041 h 4864266"/>
              <a:gd name="connsiteX422" fmla="*/ 4158941 w 5942010"/>
              <a:gd name="connsiteY422" fmla="*/ 1476976 h 4864266"/>
              <a:gd name="connsiteX423" fmla="*/ 4163744 w 5942010"/>
              <a:gd name="connsiteY423" fmla="*/ 1432628 h 4864266"/>
              <a:gd name="connsiteX424" fmla="*/ 4165479 w 5942010"/>
              <a:gd name="connsiteY424" fmla="*/ 1432628 h 4864266"/>
              <a:gd name="connsiteX425" fmla="*/ 4158540 w 5942010"/>
              <a:gd name="connsiteY425" fmla="*/ 1436101 h 4864266"/>
              <a:gd name="connsiteX426" fmla="*/ 4158540 w 5942010"/>
              <a:gd name="connsiteY426" fmla="*/ 1434365 h 4864266"/>
              <a:gd name="connsiteX427" fmla="*/ 4163744 w 5942010"/>
              <a:gd name="connsiteY427" fmla="*/ 1432628 h 4864266"/>
              <a:gd name="connsiteX428" fmla="*/ 4734524 w 5942010"/>
              <a:gd name="connsiteY428" fmla="*/ 1404844 h 4864266"/>
              <a:gd name="connsiteX429" fmla="*/ 4734524 w 5942010"/>
              <a:gd name="connsiteY429" fmla="*/ 1406581 h 4864266"/>
              <a:gd name="connsiteX430" fmla="*/ 4732790 w 5942010"/>
              <a:gd name="connsiteY430" fmla="*/ 1408317 h 4864266"/>
              <a:gd name="connsiteX431" fmla="*/ 4734524 w 5942010"/>
              <a:gd name="connsiteY431" fmla="*/ 1404844 h 4864266"/>
              <a:gd name="connsiteX432" fmla="*/ 4798716 w 5942010"/>
              <a:gd name="connsiteY432" fmla="*/ 1370113 h 4864266"/>
              <a:gd name="connsiteX433" fmla="*/ 4798715 w 5942010"/>
              <a:gd name="connsiteY433" fmla="*/ 1370114 h 4864266"/>
              <a:gd name="connsiteX434" fmla="*/ 4798715 w 5942010"/>
              <a:gd name="connsiteY434" fmla="*/ 1370114 h 4864266"/>
              <a:gd name="connsiteX435" fmla="*/ 5036396 w 5942010"/>
              <a:gd name="connsiteY435" fmla="*/ 1368377 h 4864266"/>
              <a:gd name="connsiteX436" fmla="*/ 5034794 w 5942010"/>
              <a:gd name="connsiteY436" fmla="*/ 1370248 h 4864266"/>
              <a:gd name="connsiteX437" fmla="*/ 5034660 w 5942010"/>
              <a:gd name="connsiteY437" fmla="*/ 1370114 h 4864266"/>
              <a:gd name="connsiteX438" fmla="*/ 5036396 w 5942010"/>
              <a:gd name="connsiteY438" fmla="*/ 1368377 h 4864266"/>
              <a:gd name="connsiteX439" fmla="*/ 4803920 w 5942010"/>
              <a:gd name="connsiteY439" fmla="*/ 1366641 h 4864266"/>
              <a:gd name="connsiteX440" fmla="*/ 4801968 w 5942010"/>
              <a:gd name="connsiteY440" fmla="*/ 1369028 h 4864266"/>
              <a:gd name="connsiteX441" fmla="*/ 4798716 w 5942010"/>
              <a:gd name="connsiteY441" fmla="*/ 1370113 h 4864266"/>
              <a:gd name="connsiteX442" fmla="*/ 4802185 w 5942010"/>
              <a:gd name="connsiteY442" fmla="*/ 1368377 h 4864266"/>
              <a:gd name="connsiteX443" fmla="*/ 4803920 w 5942010"/>
              <a:gd name="connsiteY443" fmla="*/ 1366641 h 4864266"/>
              <a:gd name="connsiteX444" fmla="*/ 4212321 w 5942010"/>
              <a:gd name="connsiteY444" fmla="*/ 1352748 h 4864266"/>
              <a:gd name="connsiteX445" fmla="*/ 4214056 w 5942010"/>
              <a:gd name="connsiteY445" fmla="*/ 1357958 h 4864266"/>
              <a:gd name="connsiteX446" fmla="*/ 4210586 w 5942010"/>
              <a:gd name="connsiteY446" fmla="*/ 1354485 h 4864266"/>
              <a:gd name="connsiteX447" fmla="*/ 4208852 w 5942010"/>
              <a:gd name="connsiteY447" fmla="*/ 1363168 h 4864266"/>
              <a:gd name="connsiteX448" fmla="*/ 4203647 w 5942010"/>
              <a:gd name="connsiteY448" fmla="*/ 1363168 h 4864266"/>
              <a:gd name="connsiteX449" fmla="*/ 4201912 w 5942010"/>
              <a:gd name="connsiteY449" fmla="*/ 1359694 h 4864266"/>
              <a:gd name="connsiteX450" fmla="*/ 4212321 w 5942010"/>
              <a:gd name="connsiteY450" fmla="*/ 1352748 h 4864266"/>
              <a:gd name="connsiteX451" fmla="*/ 4238344 w 5942010"/>
              <a:gd name="connsiteY451" fmla="*/ 1316282 h 4864266"/>
              <a:gd name="connsiteX452" fmla="*/ 4236610 w 5942010"/>
              <a:gd name="connsiteY452" fmla="*/ 1318018 h 4864266"/>
              <a:gd name="connsiteX453" fmla="*/ 4229670 w 5942010"/>
              <a:gd name="connsiteY453" fmla="*/ 1323228 h 4864266"/>
              <a:gd name="connsiteX454" fmla="*/ 4234875 w 5942010"/>
              <a:gd name="connsiteY454" fmla="*/ 1318018 h 4864266"/>
              <a:gd name="connsiteX455" fmla="*/ 4238344 w 5942010"/>
              <a:gd name="connsiteY455" fmla="*/ 1316282 h 4864266"/>
              <a:gd name="connsiteX456" fmla="*/ 1007973 w 5942010"/>
              <a:gd name="connsiteY456" fmla="*/ 1267659 h 4864266"/>
              <a:gd name="connsiteX457" fmla="*/ 1009708 w 5942010"/>
              <a:gd name="connsiteY457" fmla="*/ 1267659 h 4864266"/>
              <a:gd name="connsiteX458" fmla="*/ 1011443 w 5942010"/>
              <a:gd name="connsiteY458" fmla="*/ 1269396 h 4864266"/>
              <a:gd name="connsiteX459" fmla="*/ 1009708 w 5942010"/>
              <a:gd name="connsiteY459" fmla="*/ 1269396 h 4864266"/>
              <a:gd name="connsiteX460" fmla="*/ 1007973 w 5942010"/>
              <a:gd name="connsiteY460" fmla="*/ 1267659 h 4864266"/>
              <a:gd name="connsiteX461" fmla="*/ 1011443 w 5942010"/>
              <a:gd name="connsiteY461" fmla="*/ 1264186 h 4864266"/>
              <a:gd name="connsiteX462" fmla="*/ 1011443 w 5942010"/>
              <a:gd name="connsiteY462" fmla="*/ 1267659 h 4864266"/>
              <a:gd name="connsiteX463" fmla="*/ 1009708 w 5942010"/>
              <a:gd name="connsiteY463" fmla="*/ 1267659 h 4864266"/>
              <a:gd name="connsiteX464" fmla="*/ 1009708 w 5942010"/>
              <a:gd name="connsiteY464" fmla="*/ 1265922 h 4864266"/>
              <a:gd name="connsiteX465" fmla="*/ 1011443 w 5942010"/>
              <a:gd name="connsiteY465" fmla="*/ 1264186 h 4864266"/>
              <a:gd name="connsiteX466" fmla="*/ 1011443 w 5942010"/>
              <a:gd name="connsiteY466" fmla="*/ 1264186 h 4864266"/>
              <a:gd name="connsiteX467" fmla="*/ 1011443 w 5942010"/>
              <a:gd name="connsiteY467" fmla="*/ 1264186 h 4864266"/>
              <a:gd name="connsiteX468" fmla="*/ 4366727 w 5942010"/>
              <a:gd name="connsiteY468" fmla="*/ 1217300 h 4864266"/>
              <a:gd name="connsiteX469" fmla="*/ 4368462 w 5942010"/>
              <a:gd name="connsiteY469" fmla="*/ 1220773 h 4864266"/>
              <a:gd name="connsiteX470" fmla="*/ 4363257 w 5942010"/>
              <a:gd name="connsiteY470" fmla="*/ 1222510 h 4864266"/>
              <a:gd name="connsiteX471" fmla="*/ 4366727 w 5942010"/>
              <a:gd name="connsiteY471" fmla="*/ 1217300 h 4864266"/>
              <a:gd name="connsiteX472" fmla="*/ 4741464 w 5942010"/>
              <a:gd name="connsiteY472" fmla="*/ 1161731 h 4864266"/>
              <a:gd name="connsiteX473" fmla="*/ 4744934 w 5942010"/>
              <a:gd name="connsiteY473" fmla="*/ 1161731 h 4864266"/>
              <a:gd name="connsiteX474" fmla="*/ 4739729 w 5942010"/>
              <a:gd name="connsiteY474" fmla="*/ 1166941 h 4864266"/>
              <a:gd name="connsiteX475" fmla="*/ 4736259 w 5942010"/>
              <a:gd name="connsiteY475" fmla="*/ 1166941 h 4864266"/>
              <a:gd name="connsiteX476" fmla="*/ 4741464 w 5942010"/>
              <a:gd name="connsiteY476" fmla="*/ 1161731 h 4864266"/>
              <a:gd name="connsiteX477" fmla="*/ 990624 w 5942010"/>
              <a:gd name="connsiteY477" fmla="*/ 1159995 h 4864266"/>
              <a:gd name="connsiteX478" fmla="*/ 992359 w 5942010"/>
              <a:gd name="connsiteY478" fmla="*/ 1159995 h 4864266"/>
              <a:gd name="connsiteX479" fmla="*/ 994094 w 5942010"/>
              <a:gd name="connsiteY479" fmla="*/ 1159995 h 4864266"/>
              <a:gd name="connsiteX480" fmla="*/ 990624 w 5942010"/>
              <a:gd name="connsiteY480" fmla="*/ 1163468 h 4864266"/>
              <a:gd name="connsiteX481" fmla="*/ 990624 w 5942010"/>
              <a:gd name="connsiteY481" fmla="*/ 1161731 h 4864266"/>
              <a:gd name="connsiteX482" fmla="*/ 990624 w 5942010"/>
              <a:gd name="connsiteY482" fmla="*/ 1159995 h 4864266"/>
              <a:gd name="connsiteX483" fmla="*/ 990624 w 5942010"/>
              <a:gd name="connsiteY483" fmla="*/ 1127001 h 4864266"/>
              <a:gd name="connsiteX484" fmla="*/ 992359 w 5942010"/>
              <a:gd name="connsiteY484" fmla="*/ 1127001 h 4864266"/>
              <a:gd name="connsiteX485" fmla="*/ 990624 w 5942010"/>
              <a:gd name="connsiteY485" fmla="*/ 1127410 h 4864266"/>
              <a:gd name="connsiteX486" fmla="*/ 1193607 w 5942010"/>
              <a:gd name="connsiteY486" fmla="*/ 1024546 h 4864266"/>
              <a:gd name="connsiteX487" fmla="*/ 1188402 w 5942010"/>
              <a:gd name="connsiteY487" fmla="*/ 1029756 h 4864266"/>
              <a:gd name="connsiteX488" fmla="*/ 1188402 w 5942010"/>
              <a:gd name="connsiteY488" fmla="*/ 1029756 h 4864266"/>
              <a:gd name="connsiteX489" fmla="*/ 4335498 w 5942010"/>
              <a:gd name="connsiteY489" fmla="*/ 1008918 h 4864266"/>
              <a:gd name="connsiteX490" fmla="*/ 4338968 w 5942010"/>
              <a:gd name="connsiteY490" fmla="*/ 1010654 h 4864266"/>
              <a:gd name="connsiteX491" fmla="*/ 4337234 w 5942010"/>
              <a:gd name="connsiteY491" fmla="*/ 1010654 h 4864266"/>
              <a:gd name="connsiteX492" fmla="*/ 4335498 w 5942010"/>
              <a:gd name="connsiteY492" fmla="*/ 1010654 h 4864266"/>
              <a:gd name="connsiteX493" fmla="*/ 4330294 w 5942010"/>
              <a:gd name="connsiteY493" fmla="*/ 1015864 h 4864266"/>
              <a:gd name="connsiteX494" fmla="*/ 4335498 w 5942010"/>
              <a:gd name="connsiteY494" fmla="*/ 1008918 h 4864266"/>
              <a:gd name="connsiteX495" fmla="*/ 4430918 w 5942010"/>
              <a:gd name="connsiteY495" fmla="*/ 922092 h 4864266"/>
              <a:gd name="connsiteX496" fmla="*/ 4432652 w 5942010"/>
              <a:gd name="connsiteY496" fmla="*/ 922092 h 4864266"/>
              <a:gd name="connsiteX497" fmla="*/ 4430670 w 5942010"/>
              <a:gd name="connsiteY497" fmla="*/ 922340 h 4864266"/>
              <a:gd name="connsiteX498" fmla="*/ 3207818 w 5942010"/>
              <a:gd name="connsiteY498" fmla="*/ 781434 h 4864266"/>
              <a:gd name="connsiteX499" fmla="*/ 3206083 w 5942010"/>
              <a:gd name="connsiteY499" fmla="*/ 784907 h 4864266"/>
              <a:gd name="connsiteX500" fmla="*/ 3204348 w 5942010"/>
              <a:gd name="connsiteY500" fmla="*/ 784907 h 4864266"/>
              <a:gd name="connsiteX501" fmla="*/ 3207818 w 5942010"/>
              <a:gd name="connsiteY501" fmla="*/ 781434 h 4864266"/>
              <a:gd name="connsiteX502" fmla="*/ 3232107 w 5942010"/>
              <a:gd name="connsiteY502" fmla="*/ 765805 h 4864266"/>
              <a:gd name="connsiteX503" fmla="*/ 3223432 w 5942010"/>
              <a:gd name="connsiteY503" fmla="*/ 771015 h 4864266"/>
              <a:gd name="connsiteX504" fmla="*/ 3228637 w 5942010"/>
              <a:gd name="connsiteY504" fmla="*/ 767542 h 4864266"/>
              <a:gd name="connsiteX505" fmla="*/ 3232107 w 5942010"/>
              <a:gd name="connsiteY505" fmla="*/ 765805 h 4864266"/>
              <a:gd name="connsiteX506" fmla="*/ 3263334 w 5942010"/>
              <a:gd name="connsiteY506" fmla="*/ 729338 h 4864266"/>
              <a:gd name="connsiteX507" fmla="*/ 3265070 w 5942010"/>
              <a:gd name="connsiteY507" fmla="*/ 729338 h 4864266"/>
              <a:gd name="connsiteX508" fmla="*/ 3262466 w 5942010"/>
              <a:gd name="connsiteY508" fmla="*/ 730207 h 4864266"/>
              <a:gd name="connsiteX509" fmla="*/ 1639474 w 5942010"/>
              <a:gd name="connsiteY509" fmla="*/ 710236 h 4864266"/>
              <a:gd name="connsiteX510" fmla="*/ 1636352 w 5942010"/>
              <a:gd name="connsiteY510" fmla="*/ 715446 h 4864266"/>
              <a:gd name="connsiteX511" fmla="*/ 1636005 w 5942010"/>
              <a:gd name="connsiteY511" fmla="*/ 715446 h 4864266"/>
              <a:gd name="connsiteX512" fmla="*/ 1639474 w 5942010"/>
              <a:gd name="connsiteY512" fmla="*/ 710236 h 4864266"/>
              <a:gd name="connsiteX513" fmla="*/ 3244251 w 5942010"/>
              <a:gd name="connsiteY513" fmla="*/ 684189 h 4864266"/>
              <a:gd name="connsiteX514" fmla="*/ 3245986 w 5942010"/>
              <a:gd name="connsiteY514" fmla="*/ 684189 h 4864266"/>
              <a:gd name="connsiteX515" fmla="*/ 3240781 w 5942010"/>
              <a:gd name="connsiteY515" fmla="*/ 687662 h 4864266"/>
              <a:gd name="connsiteX516" fmla="*/ 3239046 w 5942010"/>
              <a:gd name="connsiteY516" fmla="*/ 685925 h 4864266"/>
              <a:gd name="connsiteX517" fmla="*/ 3244251 w 5942010"/>
              <a:gd name="connsiteY517" fmla="*/ 684189 h 4864266"/>
              <a:gd name="connsiteX518" fmla="*/ 3250657 w 5942010"/>
              <a:gd name="connsiteY518" fmla="*/ 679380 h 4864266"/>
              <a:gd name="connsiteX519" fmla="*/ 3249456 w 5942010"/>
              <a:gd name="connsiteY519" fmla="*/ 684189 h 4864266"/>
              <a:gd name="connsiteX520" fmla="*/ 3247721 w 5942010"/>
              <a:gd name="connsiteY520" fmla="*/ 681584 h 4864266"/>
              <a:gd name="connsiteX521" fmla="*/ 3250782 w 5942010"/>
              <a:gd name="connsiteY521" fmla="*/ 678877 h 4864266"/>
              <a:gd name="connsiteX522" fmla="*/ 3251190 w 5942010"/>
              <a:gd name="connsiteY522" fmla="*/ 678979 h 4864266"/>
              <a:gd name="connsiteX523" fmla="*/ 3250657 w 5942010"/>
              <a:gd name="connsiteY523" fmla="*/ 679380 h 4864266"/>
              <a:gd name="connsiteX524" fmla="*/ 3275479 w 5942010"/>
              <a:gd name="connsiteY524" fmla="*/ 649458 h 4864266"/>
              <a:gd name="connsiteX525" fmla="*/ 3277214 w 5942010"/>
              <a:gd name="connsiteY525" fmla="*/ 652931 h 4864266"/>
              <a:gd name="connsiteX526" fmla="*/ 3273744 w 5942010"/>
              <a:gd name="connsiteY526" fmla="*/ 656404 h 4864266"/>
              <a:gd name="connsiteX527" fmla="*/ 3272009 w 5942010"/>
              <a:gd name="connsiteY527" fmla="*/ 656404 h 4864266"/>
              <a:gd name="connsiteX528" fmla="*/ 3272009 w 5942010"/>
              <a:gd name="connsiteY528" fmla="*/ 658141 h 4864266"/>
              <a:gd name="connsiteX529" fmla="*/ 3266804 w 5942010"/>
              <a:gd name="connsiteY529" fmla="*/ 658141 h 4864266"/>
              <a:gd name="connsiteX530" fmla="*/ 3270274 w 5942010"/>
              <a:gd name="connsiteY530" fmla="*/ 654668 h 4864266"/>
              <a:gd name="connsiteX531" fmla="*/ 3275479 w 5942010"/>
              <a:gd name="connsiteY531" fmla="*/ 649458 h 4864266"/>
              <a:gd name="connsiteX532" fmla="*/ 3270274 w 5942010"/>
              <a:gd name="connsiteY532" fmla="*/ 649458 h 4864266"/>
              <a:gd name="connsiteX533" fmla="*/ 3270274 w 5942010"/>
              <a:gd name="connsiteY533" fmla="*/ 652931 h 4864266"/>
              <a:gd name="connsiteX534" fmla="*/ 3268539 w 5942010"/>
              <a:gd name="connsiteY534" fmla="*/ 652931 h 4864266"/>
              <a:gd name="connsiteX535" fmla="*/ 3270274 w 5942010"/>
              <a:gd name="connsiteY535" fmla="*/ 649458 h 4864266"/>
              <a:gd name="connsiteX536" fmla="*/ 3445498 w 5942010"/>
              <a:gd name="connsiteY536" fmla="*/ 633830 h 4864266"/>
              <a:gd name="connsiteX537" fmla="*/ 3443163 w 5942010"/>
              <a:gd name="connsiteY537" fmla="*/ 635967 h 4864266"/>
              <a:gd name="connsiteX538" fmla="*/ 3438559 w 5942010"/>
              <a:gd name="connsiteY538" fmla="*/ 639039 h 4864266"/>
              <a:gd name="connsiteX539" fmla="*/ 3445498 w 5942010"/>
              <a:gd name="connsiteY539" fmla="*/ 633830 h 4864266"/>
              <a:gd name="connsiteX540" fmla="*/ 4406630 w 5942010"/>
              <a:gd name="connsiteY540" fmla="*/ 540058 h 4864266"/>
              <a:gd name="connsiteX541" fmla="*/ 4406630 w 5942010"/>
              <a:gd name="connsiteY541" fmla="*/ 541794 h 4864266"/>
              <a:gd name="connsiteX542" fmla="*/ 4404894 w 5942010"/>
              <a:gd name="connsiteY542" fmla="*/ 541794 h 4864266"/>
              <a:gd name="connsiteX543" fmla="*/ 4401424 w 5942010"/>
              <a:gd name="connsiteY543" fmla="*/ 543531 h 4864266"/>
              <a:gd name="connsiteX544" fmla="*/ 4401424 w 5942010"/>
              <a:gd name="connsiteY544" fmla="*/ 541794 h 4864266"/>
              <a:gd name="connsiteX545" fmla="*/ 4406630 w 5942010"/>
              <a:gd name="connsiteY545" fmla="*/ 540058 h 4864266"/>
              <a:gd name="connsiteX546" fmla="*/ 3594699 w 5942010"/>
              <a:gd name="connsiteY546" fmla="*/ 520956 h 4864266"/>
              <a:gd name="connsiteX547" fmla="*/ 3594699 w 5942010"/>
              <a:gd name="connsiteY547" fmla="*/ 527902 h 4864266"/>
              <a:gd name="connsiteX548" fmla="*/ 3584290 w 5942010"/>
              <a:gd name="connsiteY548" fmla="*/ 533111 h 4864266"/>
              <a:gd name="connsiteX549" fmla="*/ 3582555 w 5942010"/>
              <a:gd name="connsiteY549" fmla="*/ 536585 h 4864266"/>
              <a:gd name="connsiteX550" fmla="*/ 3582555 w 5942010"/>
              <a:gd name="connsiteY550" fmla="*/ 531375 h 4864266"/>
              <a:gd name="connsiteX551" fmla="*/ 3586025 w 5942010"/>
              <a:gd name="connsiteY551" fmla="*/ 529638 h 4864266"/>
              <a:gd name="connsiteX552" fmla="*/ 3584290 w 5942010"/>
              <a:gd name="connsiteY552" fmla="*/ 527902 h 4864266"/>
              <a:gd name="connsiteX553" fmla="*/ 3594699 w 5942010"/>
              <a:gd name="connsiteY553" fmla="*/ 520956 h 4864266"/>
              <a:gd name="connsiteX554" fmla="*/ 3608578 w 5942010"/>
              <a:gd name="connsiteY554" fmla="*/ 514010 h 4864266"/>
              <a:gd name="connsiteX555" fmla="*/ 3610313 w 5942010"/>
              <a:gd name="connsiteY555" fmla="*/ 515746 h 4864266"/>
              <a:gd name="connsiteX556" fmla="*/ 3608578 w 5942010"/>
              <a:gd name="connsiteY556" fmla="*/ 515746 h 4864266"/>
              <a:gd name="connsiteX557" fmla="*/ 3608578 w 5942010"/>
              <a:gd name="connsiteY557" fmla="*/ 514010 h 4864266"/>
              <a:gd name="connsiteX558" fmla="*/ 4420508 w 5942010"/>
              <a:gd name="connsiteY558" fmla="*/ 512273 h 4864266"/>
              <a:gd name="connsiteX559" fmla="*/ 4418774 w 5942010"/>
              <a:gd name="connsiteY559" fmla="*/ 519219 h 4864266"/>
              <a:gd name="connsiteX560" fmla="*/ 4418774 w 5942010"/>
              <a:gd name="connsiteY560" fmla="*/ 517483 h 4864266"/>
              <a:gd name="connsiteX561" fmla="*/ 4417038 w 5942010"/>
              <a:gd name="connsiteY561" fmla="*/ 517483 h 4864266"/>
              <a:gd name="connsiteX562" fmla="*/ 4420508 w 5942010"/>
              <a:gd name="connsiteY562" fmla="*/ 512273 h 4864266"/>
              <a:gd name="connsiteX563" fmla="*/ 2985752 w 5942010"/>
              <a:gd name="connsiteY563" fmla="*/ 435432 h 4864266"/>
              <a:gd name="connsiteX564" fmla="*/ 2984017 w 5942010"/>
              <a:gd name="connsiteY564" fmla="*/ 437603 h 4864266"/>
              <a:gd name="connsiteX565" fmla="*/ 2982065 w 5942010"/>
              <a:gd name="connsiteY565" fmla="*/ 436518 h 4864266"/>
              <a:gd name="connsiteX566" fmla="*/ 2982634 w 5942010"/>
              <a:gd name="connsiteY566" fmla="*/ 435822 h 4864266"/>
              <a:gd name="connsiteX567" fmla="*/ 2992691 w 5942010"/>
              <a:gd name="connsiteY567" fmla="*/ 434130 h 4864266"/>
              <a:gd name="connsiteX568" fmla="*/ 2990956 w 5942010"/>
              <a:gd name="connsiteY568" fmla="*/ 437603 h 4864266"/>
              <a:gd name="connsiteX569" fmla="*/ 2990956 w 5942010"/>
              <a:gd name="connsiteY569" fmla="*/ 435866 h 4864266"/>
              <a:gd name="connsiteX570" fmla="*/ 2992691 w 5942010"/>
              <a:gd name="connsiteY570" fmla="*/ 434130 h 4864266"/>
              <a:gd name="connsiteX571" fmla="*/ 2985752 w 5942010"/>
              <a:gd name="connsiteY571" fmla="*/ 432393 h 4864266"/>
              <a:gd name="connsiteX572" fmla="*/ 2984017 w 5942010"/>
              <a:gd name="connsiteY572" fmla="*/ 434130 h 4864266"/>
              <a:gd name="connsiteX573" fmla="*/ 2982634 w 5942010"/>
              <a:gd name="connsiteY573" fmla="*/ 435822 h 4864266"/>
              <a:gd name="connsiteX574" fmla="*/ 2982282 w 5942010"/>
              <a:gd name="connsiteY574" fmla="*/ 435866 h 4864266"/>
              <a:gd name="connsiteX575" fmla="*/ 2985752 w 5942010"/>
              <a:gd name="connsiteY575" fmla="*/ 432393 h 4864266"/>
              <a:gd name="connsiteX576" fmla="*/ 4465616 w 5942010"/>
              <a:gd name="connsiteY576" fmla="*/ 420238 h 4864266"/>
              <a:gd name="connsiteX577" fmla="*/ 4463881 w 5942010"/>
              <a:gd name="connsiteY577" fmla="*/ 421974 h 4864266"/>
              <a:gd name="connsiteX578" fmla="*/ 4463881 w 5942010"/>
              <a:gd name="connsiteY578" fmla="*/ 421974 h 4864266"/>
              <a:gd name="connsiteX579" fmla="*/ 3003101 w 5942010"/>
              <a:gd name="connsiteY579" fmla="*/ 416765 h 4864266"/>
              <a:gd name="connsiteX580" fmla="*/ 3003101 w 5942010"/>
              <a:gd name="connsiteY580" fmla="*/ 420238 h 4864266"/>
              <a:gd name="connsiteX581" fmla="*/ 3002234 w 5942010"/>
              <a:gd name="connsiteY581" fmla="*/ 419369 h 4864266"/>
              <a:gd name="connsiteX582" fmla="*/ 2050644 w 5942010"/>
              <a:gd name="connsiteY582" fmla="*/ 399399 h 4864266"/>
              <a:gd name="connsiteX583" fmla="*/ 2057584 w 5942010"/>
              <a:gd name="connsiteY583" fmla="*/ 401136 h 4864266"/>
              <a:gd name="connsiteX584" fmla="*/ 2055849 w 5942010"/>
              <a:gd name="connsiteY584" fmla="*/ 402873 h 4864266"/>
              <a:gd name="connsiteX585" fmla="*/ 2050644 w 5942010"/>
              <a:gd name="connsiteY585" fmla="*/ 399399 h 4864266"/>
              <a:gd name="connsiteX586" fmla="*/ 3015245 w 5942010"/>
              <a:gd name="connsiteY586" fmla="*/ 394190 h 4864266"/>
              <a:gd name="connsiteX587" fmla="*/ 3016980 w 5942010"/>
              <a:gd name="connsiteY587" fmla="*/ 394190 h 4864266"/>
              <a:gd name="connsiteX588" fmla="*/ 3015245 w 5942010"/>
              <a:gd name="connsiteY588" fmla="*/ 397663 h 4864266"/>
              <a:gd name="connsiteX589" fmla="*/ 3013510 w 5942010"/>
              <a:gd name="connsiteY589" fmla="*/ 397663 h 4864266"/>
              <a:gd name="connsiteX590" fmla="*/ 3015245 w 5942010"/>
              <a:gd name="connsiteY590" fmla="*/ 394190 h 4864266"/>
              <a:gd name="connsiteX591" fmla="*/ 2744602 w 5942010"/>
              <a:gd name="connsiteY591" fmla="*/ 388980 h 4864266"/>
              <a:gd name="connsiteX592" fmla="*/ 2746336 w 5942010"/>
              <a:gd name="connsiteY592" fmla="*/ 388980 h 4864266"/>
              <a:gd name="connsiteX593" fmla="*/ 2745989 w 5942010"/>
              <a:gd name="connsiteY593" fmla="*/ 389675 h 4864266"/>
              <a:gd name="connsiteX594" fmla="*/ 2767155 w 5942010"/>
              <a:gd name="connsiteY594" fmla="*/ 375088 h 4864266"/>
              <a:gd name="connsiteX595" fmla="*/ 2767155 w 5942010"/>
              <a:gd name="connsiteY595" fmla="*/ 380298 h 4864266"/>
              <a:gd name="connsiteX596" fmla="*/ 2763685 w 5942010"/>
              <a:gd name="connsiteY596" fmla="*/ 380298 h 4864266"/>
              <a:gd name="connsiteX597" fmla="*/ 2761950 w 5942010"/>
              <a:gd name="connsiteY597" fmla="*/ 382034 h 4864266"/>
              <a:gd name="connsiteX598" fmla="*/ 2760216 w 5942010"/>
              <a:gd name="connsiteY598" fmla="*/ 382034 h 4864266"/>
              <a:gd name="connsiteX599" fmla="*/ 2767155 w 5942010"/>
              <a:gd name="connsiteY599" fmla="*/ 375088 h 4864266"/>
              <a:gd name="connsiteX600" fmla="*/ 3001366 w 5942010"/>
              <a:gd name="connsiteY600" fmla="*/ 366406 h 4864266"/>
              <a:gd name="connsiteX601" fmla="*/ 3004836 w 5942010"/>
              <a:gd name="connsiteY601" fmla="*/ 368142 h 4864266"/>
              <a:gd name="connsiteX602" fmla="*/ 3003101 w 5942010"/>
              <a:gd name="connsiteY602" fmla="*/ 369879 h 4864266"/>
              <a:gd name="connsiteX603" fmla="*/ 2997896 w 5942010"/>
              <a:gd name="connsiteY603" fmla="*/ 369879 h 4864266"/>
              <a:gd name="connsiteX604" fmla="*/ 3001366 w 5942010"/>
              <a:gd name="connsiteY604" fmla="*/ 366406 h 4864266"/>
              <a:gd name="connsiteX605" fmla="*/ 2760216 w 5942010"/>
              <a:gd name="connsiteY605" fmla="*/ 305628 h 4864266"/>
              <a:gd name="connsiteX606" fmla="*/ 2761950 w 5942010"/>
              <a:gd name="connsiteY606" fmla="*/ 307364 h 4864266"/>
              <a:gd name="connsiteX607" fmla="*/ 2758481 w 5942010"/>
              <a:gd name="connsiteY607" fmla="*/ 307364 h 4864266"/>
              <a:gd name="connsiteX608" fmla="*/ 2756746 w 5942010"/>
              <a:gd name="connsiteY608" fmla="*/ 307364 h 4864266"/>
              <a:gd name="connsiteX609" fmla="*/ 2760216 w 5942010"/>
              <a:gd name="connsiteY609" fmla="*/ 305628 h 4864266"/>
              <a:gd name="connsiteX610" fmla="*/ 4067536 w 5942010"/>
              <a:gd name="connsiteY610" fmla="*/ 289367 h 4864266"/>
              <a:gd name="connsiteX611" fmla="*/ 4067105 w 5942010"/>
              <a:gd name="connsiteY611" fmla="*/ 289972 h 4864266"/>
              <a:gd name="connsiteX612" fmla="*/ 4066590 w 5942010"/>
              <a:gd name="connsiteY612" fmla="*/ 289999 h 4864266"/>
              <a:gd name="connsiteX613" fmla="*/ 4070060 w 5942010"/>
              <a:gd name="connsiteY613" fmla="*/ 286526 h 4864266"/>
              <a:gd name="connsiteX614" fmla="*/ 4071795 w 5942010"/>
              <a:gd name="connsiteY614" fmla="*/ 286526 h 4864266"/>
              <a:gd name="connsiteX615" fmla="*/ 4067536 w 5942010"/>
              <a:gd name="connsiteY615" fmla="*/ 289367 h 4864266"/>
              <a:gd name="connsiteX616" fmla="*/ 4068325 w 5942010"/>
              <a:gd name="connsiteY616" fmla="*/ 288262 h 4864266"/>
              <a:gd name="connsiteX617" fmla="*/ 4068325 w 5942010"/>
              <a:gd name="connsiteY617" fmla="*/ 286873 h 4864266"/>
              <a:gd name="connsiteX618" fmla="*/ 4097818 w 5942010"/>
              <a:gd name="connsiteY618" fmla="*/ 267077 h 4864266"/>
              <a:gd name="connsiteX619" fmla="*/ 4097818 w 5942010"/>
              <a:gd name="connsiteY619" fmla="*/ 267424 h 4864266"/>
              <a:gd name="connsiteX620" fmla="*/ 4097503 w 5942010"/>
              <a:gd name="connsiteY620" fmla="*/ 267424 h 4864266"/>
              <a:gd name="connsiteX621" fmla="*/ 4090228 w 5942010"/>
              <a:gd name="connsiteY621" fmla="*/ 265253 h 4864266"/>
              <a:gd name="connsiteX622" fmla="*/ 4089144 w 5942010"/>
              <a:gd name="connsiteY622" fmla="*/ 267424 h 4864266"/>
              <a:gd name="connsiteX623" fmla="*/ 4087409 w 5942010"/>
              <a:gd name="connsiteY623" fmla="*/ 265688 h 4864266"/>
              <a:gd name="connsiteX624" fmla="*/ 4090228 w 5942010"/>
              <a:gd name="connsiteY624" fmla="*/ 265253 h 4864266"/>
              <a:gd name="connsiteX625" fmla="*/ 4097818 w 5942010"/>
              <a:gd name="connsiteY625" fmla="*/ 263951 h 4864266"/>
              <a:gd name="connsiteX626" fmla="*/ 4098686 w 5942010"/>
              <a:gd name="connsiteY626" fmla="*/ 266122 h 4864266"/>
              <a:gd name="connsiteX627" fmla="*/ 4097818 w 5942010"/>
              <a:gd name="connsiteY627" fmla="*/ 267077 h 4864266"/>
              <a:gd name="connsiteX628" fmla="*/ 2284855 w 5942010"/>
              <a:gd name="connsiteY628" fmla="*/ 248322 h 4864266"/>
              <a:gd name="connsiteX629" fmla="*/ 2283120 w 5942010"/>
              <a:gd name="connsiteY629" fmla="*/ 250059 h 4864266"/>
              <a:gd name="connsiteX630" fmla="*/ 2283120 w 5942010"/>
              <a:gd name="connsiteY630" fmla="*/ 250059 h 4864266"/>
              <a:gd name="connsiteX631" fmla="*/ 2284855 w 5942010"/>
              <a:gd name="connsiteY631" fmla="*/ 248322 h 4864266"/>
              <a:gd name="connsiteX632" fmla="*/ 4120372 w 5942010"/>
              <a:gd name="connsiteY632" fmla="*/ 232694 h 4864266"/>
              <a:gd name="connsiteX633" fmla="*/ 4115167 w 5942010"/>
              <a:gd name="connsiteY633" fmla="*/ 236167 h 4864266"/>
              <a:gd name="connsiteX634" fmla="*/ 4115167 w 5942010"/>
              <a:gd name="connsiteY634" fmla="*/ 237903 h 4864266"/>
              <a:gd name="connsiteX635" fmla="*/ 4113432 w 5942010"/>
              <a:gd name="connsiteY635" fmla="*/ 237903 h 4864266"/>
              <a:gd name="connsiteX636" fmla="*/ 4116537 w 5942010"/>
              <a:gd name="connsiteY636" fmla="*/ 233242 h 4864266"/>
              <a:gd name="connsiteX637" fmla="*/ 4116902 w 5942010"/>
              <a:gd name="connsiteY637" fmla="*/ 232694 h 4864266"/>
              <a:gd name="connsiteX638" fmla="*/ 4116537 w 5942010"/>
              <a:gd name="connsiteY638" fmla="*/ 233242 h 4864266"/>
              <a:gd name="connsiteX639" fmla="*/ 4115514 w 5942010"/>
              <a:gd name="connsiteY639" fmla="*/ 233388 h 4864266"/>
              <a:gd name="connsiteX640" fmla="*/ 2409767 w 5942010"/>
              <a:gd name="connsiteY640" fmla="*/ 138922 h 4864266"/>
              <a:gd name="connsiteX641" fmla="*/ 2409767 w 5942010"/>
              <a:gd name="connsiteY641" fmla="*/ 140658 h 4864266"/>
              <a:gd name="connsiteX642" fmla="*/ 2408032 w 5942010"/>
              <a:gd name="connsiteY642" fmla="*/ 140658 h 4864266"/>
              <a:gd name="connsiteX643" fmla="*/ 2409767 w 5942010"/>
              <a:gd name="connsiteY643" fmla="*/ 138922 h 4864266"/>
              <a:gd name="connsiteX644" fmla="*/ 2430586 w 5942010"/>
              <a:gd name="connsiteY644" fmla="*/ 130239 h 4864266"/>
              <a:gd name="connsiteX645" fmla="*/ 2432321 w 5942010"/>
              <a:gd name="connsiteY645" fmla="*/ 130239 h 4864266"/>
              <a:gd name="connsiteX646" fmla="*/ 2430586 w 5942010"/>
              <a:gd name="connsiteY646" fmla="*/ 131976 h 4864266"/>
              <a:gd name="connsiteX647" fmla="*/ 2430586 w 5942010"/>
              <a:gd name="connsiteY647" fmla="*/ 130239 h 4864266"/>
              <a:gd name="connsiteX648" fmla="*/ 2427116 w 5942010"/>
              <a:gd name="connsiteY648" fmla="*/ 130239 h 4864266"/>
              <a:gd name="connsiteX649" fmla="*/ 2428851 w 5942010"/>
              <a:gd name="connsiteY649" fmla="*/ 130239 h 4864266"/>
              <a:gd name="connsiteX650" fmla="*/ 2430586 w 5942010"/>
              <a:gd name="connsiteY650" fmla="*/ 130239 h 4864266"/>
              <a:gd name="connsiteX651" fmla="*/ 2428851 w 5942010"/>
              <a:gd name="connsiteY651" fmla="*/ 131976 h 4864266"/>
              <a:gd name="connsiteX652" fmla="*/ 2425381 w 5942010"/>
              <a:gd name="connsiteY652" fmla="*/ 131976 h 4864266"/>
              <a:gd name="connsiteX653" fmla="*/ 2427116 w 5942010"/>
              <a:gd name="connsiteY653" fmla="*/ 130239 h 4864266"/>
              <a:gd name="connsiteX654" fmla="*/ 2428851 w 5942010"/>
              <a:gd name="connsiteY654" fmla="*/ 125030 h 4864266"/>
              <a:gd name="connsiteX655" fmla="*/ 2423068 w 5942010"/>
              <a:gd name="connsiteY655" fmla="*/ 127924 h 4864266"/>
              <a:gd name="connsiteX656" fmla="*/ 2423646 w 5942010"/>
              <a:gd name="connsiteY656" fmla="*/ 126766 h 4864266"/>
              <a:gd name="connsiteX657" fmla="*/ 2428851 w 5942010"/>
              <a:gd name="connsiteY657" fmla="*/ 125030 h 4864266"/>
              <a:gd name="connsiteX658" fmla="*/ 2801853 w 5942010"/>
              <a:gd name="connsiteY658" fmla="*/ 102455 h 4864266"/>
              <a:gd name="connsiteX659" fmla="*/ 2796648 w 5942010"/>
              <a:gd name="connsiteY659" fmla="*/ 116347 h 4864266"/>
              <a:gd name="connsiteX660" fmla="*/ 2798383 w 5942010"/>
              <a:gd name="connsiteY660" fmla="*/ 116347 h 4864266"/>
              <a:gd name="connsiteX661" fmla="*/ 2793179 w 5942010"/>
              <a:gd name="connsiteY661" fmla="*/ 119820 h 4864266"/>
              <a:gd name="connsiteX662" fmla="*/ 2794913 w 5942010"/>
              <a:gd name="connsiteY662" fmla="*/ 116347 h 4864266"/>
              <a:gd name="connsiteX663" fmla="*/ 2791444 w 5942010"/>
              <a:gd name="connsiteY663" fmla="*/ 119820 h 4864266"/>
              <a:gd name="connsiteX664" fmla="*/ 2793179 w 5942010"/>
              <a:gd name="connsiteY664" fmla="*/ 119820 h 4864266"/>
              <a:gd name="connsiteX665" fmla="*/ 2789709 w 5942010"/>
              <a:gd name="connsiteY665" fmla="*/ 121557 h 4864266"/>
              <a:gd name="connsiteX666" fmla="*/ 2801853 w 5942010"/>
              <a:gd name="connsiteY666" fmla="*/ 102455 h 4864266"/>
              <a:gd name="connsiteX667" fmla="*/ 2519065 w 5942010"/>
              <a:gd name="connsiteY667" fmla="*/ 92036 h 4864266"/>
              <a:gd name="connsiteX668" fmla="*/ 2520800 w 5942010"/>
              <a:gd name="connsiteY668" fmla="*/ 93772 h 4864266"/>
              <a:gd name="connsiteX669" fmla="*/ 2519065 w 5942010"/>
              <a:gd name="connsiteY669" fmla="*/ 95509 h 4864266"/>
              <a:gd name="connsiteX670" fmla="*/ 2519065 w 5942010"/>
              <a:gd name="connsiteY670" fmla="*/ 92036 h 4864266"/>
              <a:gd name="connsiteX671" fmla="*/ 2558101 w 5942010"/>
              <a:gd name="connsiteY671" fmla="*/ 62515 h 4864266"/>
              <a:gd name="connsiteX672" fmla="*/ 2560703 w 5942010"/>
              <a:gd name="connsiteY672" fmla="*/ 62515 h 4864266"/>
              <a:gd name="connsiteX673" fmla="*/ 2557884 w 5942010"/>
              <a:gd name="connsiteY673" fmla="*/ 62949 h 4864266"/>
              <a:gd name="connsiteX674" fmla="*/ 2526005 w 5942010"/>
              <a:gd name="connsiteY674" fmla="*/ 60778 h 4864266"/>
              <a:gd name="connsiteX675" fmla="*/ 2524270 w 5942010"/>
              <a:gd name="connsiteY675" fmla="*/ 64251 h 4864266"/>
              <a:gd name="connsiteX676" fmla="*/ 2522535 w 5942010"/>
              <a:gd name="connsiteY676" fmla="*/ 64251 h 4864266"/>
              <a:gd name="connsiteX677" fmla="*/ 2520800 w 5942010"/>
              <a:gd name="connsiteY677" fmla="*/ 64251 h 4864266"/>
              <a:gd name="connsiteX678" fmla="*/ 2520800 w 5942010"/>
              <a:gd name="connsiteY678" fmla="*/ 69461 h 4864266"/>
              <a:gd name="connsiteX679" fmla="*/ 2524270 w 5942010"/>
              <a:gd name="connsiteY679" fmla="*/ 69461 h 4864266"/>
              <a:gd name="connsiteX680" fmla="*/ 2526005 w 5942010"/>
              <a:gd name="connsiteY680" fmla="*/ 60778 h 4864266"/>
              <a:gd name="connsiteX681" fmla="*/ 2584991 w 5942010"/>
              <a:gd name="connsiteY681" fmla="*/ 22575 h 4864266"/>
              <a:gd name="connsiteX682" fmla="*/ 2584991 w 5942010"/>
              <a:gd name="connsiteY682" fmla="*/ 24311 h 4864266"/>
              <a:gd name="connsiteX683" fmla="*/ 2588461 w 5942010"/>
              <a:gd name="connsiteY683" fmla="*/ 26048 h 4864266"/>
              <a:gd name="connsiteX684" fmla="*/ 2581522 w 5942010"/>
              <a:gd name="connsiteY684" fmla="*/ 24311 h 4864266"/>
              <a:gd name="connsiteX685" fmla="*/ 2584991 w 5942010"/>
              <a:gd name="connsiteY685" fmla="*/ 22575 h 4864266"/>
              <a:gd name="connsiteX686" fmla="*/ 2595401 w 5942010"/>
              <a:gd name="connsiteY686" fmla="*/ 17365 h 4864266"/>
              <a:gd name="connsiteX687" fmla="*/ 2588461 w 5942010"/>
              <a:gd name="connsiteY687" fmla="*/ 26048 h 4864266"/>
              <a:gd name="connsiteX688" fmla="*/ 2593666 w 5942010"/>
              <a:gd name="connsiteY688" fmla="*/ 19102 h 4864266"/>
              <a:gd name="connsiteX689" fmla="*/ 2595401 w 5942010"/>
              <a:gd name="connsiteY689" fmla="*/ 17365 h 4864266"/>
              <a:gd name="connsiteX690" fmla="*/ 2619689 w 5942010"/>
              <a:gd name="connsiteY690" fmla="*/ 8683 h 4864266"/>
              <a:gd name="connsiteX691" fmla="*/ 2621424 w 5942010"/>
              <a:gd name="connsiteY691" fmla="*/ 10419 h 4864266"/>
              <a:gd name="connsiteX692" fmla="*/ 2617954 w 5942010"/>
              <a:gd name="connsiteY692" fmla="*/ 13892 h 4864266"/>
              <a:gd name="connsiteX693" fmla="*/ 2567642 w 5942010"/>
              <a:gd name="connsiteY693" fmla="*/ 41677 h 4864266"/>
              <a:gd name="connsiteX694" fmla="*/ 2569377 w 5942010"/>
              <a:gd name="connsiteY694" fmla="*/ 45150 h 4864266"/>
              <a:gd name="connsiteX695" fmla="*/ 2565908 w 5942010"/>
              <a:gd name="connsiteY695" fmla="*/ 52096 h 4864266"/>
              <a:gd name="connsiteX696" fmla="*/ 2560703 w 5942010"/>
              <a:gd name="connsiteY696" fmla="*/ 52096 h 4864266"/>
              <a:gd name="connsiteX697" fmla="*/ 2560703 w 5942010"/>
              <a:gd name="connsiteY697" fmla="*/ 55569 h 4864266"/>
              <a:gd name="connsiteX698" fmla="*/ 2558968 w 5942010"/>
              <a:gd name="connsiteY698" fmla="*/ 55569 h 4864266"/>
              <a:gd name="connsiteX699" fmla="*/ 2555498 w 5942010"/>
              <a:gd name="connsiteY699" fmla="*/ 57305 h 4864266"/>
              <a:gd name="connsiteX700" fmla="*/ 2557233 w 5942010"/>
              <a:gd name="connsiteY700" fmla="*/ 53832 h 4864266"/>
              <a:gd name="connsiteX701" fmla="*/ 2553763 w 5942010"/>
              <a:gd name="connsiteY701" fmla="*/ 57305 h 4864266"/>
              <a:gd name="connsiteX702" fmla="*/ 2538149 w 5942010"/>
              <a:gd name="connsiteY702" fmla="*/ 67724 h 4864266"/>
              <a:gd name="connsiteX703" fmla="*/ 2536414 w 5942010"/>
              <a:gd name="connsiteY703" fmla="*/ 67724 h 4864266"/>
              <a:gd name="connsiteX704" fmla="*/ 2534679 w 5942010"/>
              <a:gd name="connsiteY704" fmla="*/ 67724 h 4864266"/>
              <a:gd name="connsiteX705" fmla="*/ 2534679 w 5942010"/>
              <a:gd name="connsiteY705" fmla="*/ 69461 h 4864266"/>
              <a:gd name="connsiteX706" fmla="*/ 2536414 w 5942010"/>
              <a:gd name="connsiteY706" fmla="*/ 71197 h 4864266"/>
              <a:gd name="connsiteX707" fmla="*/ 2532945 w 5942010"/>
              <a:gd name="connsiteY707" fmla="*/ 72934 h 4864266"/>
              <a:gd name="connsiteX708" fmla="*/ 2527740 w 5942010"/>
              <a:gd name="connsiteY708" fmla="*/ 74670 h 4864266"/>
              <a:gd name="connsiteX709" fmla="*/ 2522535 w 5942010"/>
              <a:gd name="connsiteY709" fmla="*/ 78144 h 4864266"/>
              <a:gd name="connsiteX710" fmla="*/ 2520800 w 5942010"/>
              <a:gd name="connsiteY710" fmla="*/ 78144 h 4864266"/>
              <a:gd name="connsiteX711" fmla="*/ 2520800 w 5942010"/>
              <a:gd name="connsiteY711" fmla="*/ 79880 h 4864266"/>
              <a:gd name="connsiteX712" fmla="*/ 2519065 w 5942010"/>
              <a:gd name="connsiteY712" fmla="*/ 79880 h 4864266"/>
              <a:gd name="connsiteX713" fmla="*/ 2513861 w 5942010"/>
              <a:gd name="connsiteY713" fmla="*/ 83353 h 4864266"/>
              <a:gd name="connsiteX714" fmla="*/ 2515596 w 5942010"/>
              <a:gd name="connsiteY714" fmla="*/ 85090 h 4864266"/>
              <a:gd name="connsiteX715" fmla="*/ 2515596 w 5942010"/>
              <a:gd name="connsiteY715" fmla="*/ 86826 h 4864266"/>
              <a:gd name="connsiteX716" fmla="*/ 2517330 w 5942010"/>
              <a:gd name="connsiteY716" fmla="*/ 86826 h 4864266"/>
              <a:gd name="connsiteX717" fmla="*/ 2519065 w 5942010"/>
              <a:gd name="connsiteY717" fmla="*/ 86826 h 4864266"/>
              <a:gd name="connsiteX718" fmla="*/ 2520800 w 5942010"/>
              <a:gd name="connsiteY718" fmla="*/ 86826 h 4864266"/>
              <a:gd name="connsiteX719" fmla="*/ 2522535 w 5942010"/>
              <a:gd name="connsiteY719" fmla="*/ 81617 h 4864266"/>
              <a:gd name="connsiteX720" fmla="*/ 2538149 w 5942010"/>
              <a:gd name="connsiteY720" fmla="*/ 74670 h 4864266"/>
              <a:gd name="connsiteX721" fmla="*/ 2538149 w 5942010"/>
              <a:gd name="connsiteY721" fmla="*/ 71197 h 4864266"/>
              <a:gd name="connsiteX722" fmla="*/ 2545089 w 5942010"/>
              <a:gd name="connsiteY722" fmla="*/ 69461 h 4864266"/>
              <a:gd name="connsiteX723" fmla="*/ 2545089 w 5942010"/>
              <a:gd name="connsiteY723" fmla="*/ 67724 h 4864266"/>
              <a:gd name="connsiteX724" fmla="*/ 2548559 w 5942010"/>
              <a:gd name="connsiteY724" fmla="*/ 67724 h 4864266"/>
              <a:gd name="connsiteX725" fmla="*/ 2562438 w 5942010"/>
              <a:gd name="connsiteY725" fmla="*/ 57305 h 4864266"/>
              <a:gd name="connsiteX726" fmla="*/ 2562438 w 5942010"/>
              <a:gd name="connsiteY726" fmla="*/ 60778 h 4864266"/>
              <a:gd name="connsiteX727" fmla="*/ 2558968 w 5942010"/>
              <a:gd name="connsiteY727" fmla="*/ 60778 h 4864266"/>
              <a:gd name="connsiteX728" fmla="*/ 2558101 w 5942010"/>
              <a:gd name="connsiteY728" fmla="*/ 62515 h 4864266"/>
              <a:gd name="connsiteX729" fmla="*/ 2555498 w 5942010"/>
              <a:gd name="connsiteY729" fmla="*/ 62515 h 4864266"/>
              <a:gd name="connsiteX730" fmla="*/ 2555498 w 5942010"/>
              <a:gd name="connsiteY730" fmla="*/ 67724 h 4864266"/>
              <a:gd name="connsiteX731" fmla="*/ 2543354 w 5942010"/>
              <a:gd name="connsiteY731" fmla="*/ 72934 h 4864266"/>
              <a:gd name="connsiteX732" fmla="*/ 2539884 w 5942010"/>
              <a:gd name="connsiteY732" fmla="*/ 74670 h 4864266"/>
              <a:gd name="connsiteX733" fmla="*/ 2543354 w 5942010"/>
              <a:gd name="connsiteY733" fmla="*/ 74670 h 4864266"/>
              <a:gd name="connsiteX734" fmla="*/ 2538149 w 5942010"/>
              <a:gd name="connsiteY734" fmla="*/ 78144 h 4864266"/>
              <a:gd name="connsiteX735" fmla="*/ 2536414 w 5942010"/>
              <a:gd name="connsiteY735" fmla="*/ 78144 h 4864266"/>
              <a:gd name="connsiteX736" fmla="*/ 2536414 w 5942010"/>
              <a:gd name="connsiteY736" fmla="*/ 79880 h 4864266"/>
              <a:gd name="connsiteX737" fmla="*/ 2519065 w 5942010"/>
              <a:gd name="connsiteY737" fmla="*/ 92036 h 4864266"/>
              <a:gd name="connsiteX738" fmla="*/ 2513861 w 5942010"/>
              <a:gd name="connsiteY738" fmla="*/ 97245 h 4864266"/>
              <a:gd name="connsiteX739" fmla="*/ 2515596 w 5942010"/>
              <a:gd name="connsiteY739" fmla="*/ 98982 h 4864266"/>
              <a:gd name="connsiteX740" fmla="*/ 2512126 w 5942010"/>
              <a:gd name="connsiteY740" fmla="*/ 97245 h 4864266"/>
              <a:gd name="connsiteX741" fmla="*/ 2508656 w 5942010"/>
              <a:gd name="connsiteY741" fmla="*/ 104191 h 4864266"/>
              <a:gd name="connsiteX742" fmla="*/ 2508656 w 5942010"/>
              <a:gd name="connsiteY742" fmla="*/ 100718 h 4864266"/>
              <a:gd name="connsiteX743" fmla="*/ 2475693 w 5942010"/>
              <a:gd name="connsiteY743" fmla="*/ 126766 h 4864266"/>
              <a:gd name="connsiteX744" fmla="*/ 2479163 w 5942010"/>
              <a:gd name="connsiteY744" fmla="*/ 128503 h 4864266"/>
              <a:gd name="connsiteX745" fmla="*/ 2477428 w 5942010"/>
              <a:gd name="connsiteY745" fmla="*/ 130239 h 4864266"/>
              <a:gd name="connsiteX746" fmla="*/ 2475693 w 5942010"/>
              <a:gd name="connsiteY746" fmla="*/ 128503 h 4864266"/>
              <a:gd name="connsiteX747" fmla="*/ 2473958 w 5942010"/>
              <a:gd name="connsiteY747" fmla="*/ 128503 h 4864266"/>
              <a:gd name="connsiteX748" fmla="*/ 2472223 w 5942010"/>
              <a:gd name="connsiteY748" fmla="*/ 131976 h 4864266"/>
              <a:gd name="connsiteX749" fmla="*/ 2470488 w 5942010"/>
              <a:gd name="connsiteY749" fmla="*/ 131976 h 4864266"/>
              <a:gd name="connsiteX750" fmla="*/ 2465284 w 5942010"/>
              <a:gd name="connsiteY750" fmla="*/ 137185 h 4864266"/>
              <a:gd name="connsiteX751" fmla="*/ 2470488 w 5942010"/>
              <a:gd name="connsiteY751" fmla="*/ 138922 h 4864266"/>
              <a:gd name="connsiteX752" fmla="*/ 2461814 w 5942010"/>
              <a:gd name="connsiteY752" fmla="*/ 144131 h 4864266"/>
              <a:gd name="connsiteX753" fmla="*/ 2451405 w 5942010"/>
              <a:gd name="connsiteY753" fmla="*/ 151077 h 4864266"/>
              <a:gd name="connsiteX754" fmla="*/ 2456609 w 5942010"/>
              <a:gd name="connsiteY754" fmla="*/ 154550 h 4864266"/>
              <a:gd name="connsiteX755" fmla="*/ 2461814 w 5942010"/>
              <a:gd name="connsiteY755" fmla="*/ 149341 h 4864266"/>
              <a:gd name="connsiteX756" fmla="*/ 2465284 w 5942010"/>
              <a:gd name="connsiteY756" fmla="*/ 147604 h 4864266"/>
              <a:gd name="connsiteX757" fmla="*/ 2468753 w 5942010"/>
              <a:gd name="connsiteY757" fmla="*/ 147604 h 4864266"/>
              <a:gd name="connsiteX758" fmla="*/ 2454874 w 5942010"/>
              <a:gd name="connsiteY758" fmla="*/ 161496 h 4864266"/>
              <a:gd name="connsiteX759" fmla="*/ 2458344 w 5942010"/>
              <a:gd name="connsiteY759" fmla="*/ 159760 h 4864266"/>
              <a:gd name="connsiteX760" fmla="*/ 2460079 w 5942010"/>
              <a:gd name="connsiteY760" fmla="*/ 163233 h 4864266"/>
              <a:gd name="connsiteX761" fmla="*/ 2463549 w 5942010"/>
              <a:gd name="connsiteY761" fmla="*/ 159760 h 4864266"/>
              <a:gd name="connsiteX762" fmla="*/ 2461814 w 5942010"/>
              <a:gd name="connsiteY762" fmla="*/ 159760 h 4864266"/>
              <a:gd name="connsiteX763" fmla="*/ 2482633 w 5942010"/>
              <a:gd name="connsiteY763" fmla="*/ 145868 h 4864266"/>
              <a:gd name="connsiteX764" fmla="*/ 2480898 w 5942010"/>
              <a:gd name="connsiteY764" fmla="*/ 140658 h 4864266"/>
              <a:gd name="connsiteX765" fmla="*/ 2484368 w 5942010"/>
              <a:gd name="connsiteY765" fmla="*/ 144131 h 4864266"/>
              <a:gd name="connsiteX766" fmla="*/ 2487837 w 5942010"/>
              <a:gd name="connsiteY766" fmla="*/ 142395 h 4864266"/>
              <a:gd name="connsiteX767" fmla="*/ 2498247 w 5942010"/>
              <a:gd name="connsiteY767" fmla="*/ 133712 h 4864266"/>
              <a:gd name="connsiteX768" fmla="*/ 2496512 w 5942010"/>
              <a:gd name="connsiteY768" fmla="*/ 133712 h 4864266"/>
              <a:gd name="connsiteX769" fmla="*/ 2494777 w 5942010"/>
              <a:gd name="connsiteY769" fmla="*/ 133712 h 4864266"/>
              <a:gd name="connsiteX770" fmla="*/ 2493042 w 5942010"/>
              <a:gd name="connsiteY770" fmla="*/ 133712 h 4864266"/>
              <a:gd name="connsiteX771" fmla="*/ 2493042 w 5942010"/>
              <a:gd name="connsiteY771" fmla="*/ 131976 h 4864266"/>
              <a:gd name="connsiteX772" fmla="*/ 2510391 w 5942010"/>
              <a:gd name="connsiteY772" fmla="*/ 126766 h 4864266"/>
              <a:gd name="connsiteX773" fmla="*/ 2503451 w 5942010"/>
              <a:gd name="connsiteY773" fmla="*/ 138922 h 4864266"/>
              <a:gd name="connsiteX774" fmla="*/ 2501716 w 5942010"/>
              <a:gd name="connsiteY774" fmla="*/ 140658 h 4864266"/>
              <a:gd name="connsiteX775" fmla="*/ 2527740 w 5942010"/>
              <a:gd name="connsiteY775" fmla="*/ 123293 h 4864266"/>
              <a:gd name="connsiteX776" fmla="*/ 2552028 w 5942010"/>
              <a:gd name="connsiteY776" fmla="*/ 114610 h 4864266"/>
              <a:gd name="connsiteX777" fmla="*/ 2550293 w 5942010"/>
              <a:gd name="connsiteY777" fmla="*/ 112874 h 4864266"/>
              <a:gd name="connsiteX778" fmla="*/ 2565908 w 5942010"/>
              <a:gd name="connsiteY778" fmla="*/ 105928 h 4864266"/>
              <a:gd name="connsiteX779" fmla="*/ 2567642 w 5942010"/>
              <a:gd name="connsiteY779" fmla="*/ 104191 h 4864266"/>
              <a:gd name="connsiteX780" fmla="*/ 2543354 w 5942010"/>
              <a:gd name="connsiteY780" fmla="*/ 112874 h 4864266"/>
              <a:gd name="connsiteX781" fmla="*/ 2564173 w 5942010"/>
              <a:gd name="connsiteY781" fmla="*/ 97245 h 4864266"/>
              <a:gd name="connsiteX782" fmla="*/ 2598870 w 5942010"/>
              <a:gd name="connsiteY782" fmla="*/ 74670 h 4864266"/>
              <a:gd name="connsiteX783" fmla="*/ 2604075 w 5942010"/>
              <a:gd name="connsiteY783" fmla="*/ 67724 h 4864266"/>
              <a:gd name="connsiteX784" fmla="*/ 2605810 w 5942010"/>
              <a:gd name="connsiteY784" fmla="*/ 67724 h 4864266"/>
              <a:gd name="connsiteX785" fmla="*/ 2609280 w 5942010"/>
              <a:gd name="connsiteY785" fmla="*/ 71197 h 4864266"/>
              <a:gd name="connsiteX786" fmla="*/ 2612750 w 5942010"/>
              <a:gd name="connsiteY786" fmla="*/ 71197 h 4864266"/>
              <a:gd name="connsiteX787" fmla="*/ 2611015 w 5942010"/>
              <a:gd name="connsiteY787" fmla="*/ 69461 h 4864266"/>
              <a:gd name="connsiteX788" fmla="*/ 2614485 w 5942010"/>
              <a:gd name="connsiteY788" fmla="*/ 71197 h 4864266"/>
              <a:gd name="connsiteX789" fmla="*/ 2616219 w 5942010"/>
              <a:gd name="connsiteY789" fmla="*/ 67724 h 4864266"/>
              <a:gd name="connsiteX790" fmla="*/ 2623159 w 5942010"/>
              <a:gd name="connsiteY790" fmla="*/ 74670 h 4864266"/>
              <a:gd name="connsiteX791" fmla="*/ 2621424 w 5942010"/>
              <a:gd name="connsiteY791" fmla="*/ 72934 h 4864266"/>
              <a:gd name="connsiteX792" fmla="*/ 2623159 w 5942010"/>
              <a:gd name="connsiteY792" fmla="*/ 78144 h 4864266"/>
              <a:gd name="connsiteX793" fmla="*/ 2631833 w 5942010"/>
              <a:gd name="connsiteY793" fmla="*/ 81617 h 4864266"/>
              <a:gd name="connsiteX794" fmla="*/ 2671736 w 5942010"/>
              <a:gd name="connsiteY794" fmla="*/ 74670 h 4864266"/>
              <a:gd name="connsiteX795" fmla="*/ 2692555 w 5942010"/>
              <a:gd name="connsiteY795" fmla="*/ 65988 h 4864266"/>
              <a:gd name="connsiteX796" fmla="*/ 2694290 w 5942010"/>
              <a:gd name="connsiteY796" fmla="*/ 64251 h 4864266"/>
              <a:gd name="connsiteX797" fmla="*/ 2696025 w 5942010"/>
              <a:gd name="connsiteY797" fmla="*/ 62515 h 4864266"/>
              <a:gd name="connsiteX798" fmla="*/ 2699494 w 5942010"/>
              <a:gd name="connsiteY798" fmla="*/ 65988 h 4864266"/>
              <a:gd name="connsiteX799" fmla="*/ 2699494 w 5942010"/>
              <a:gd name="connsiteY799" fmla="*/ 62515 h 4864266"/>
              <a:gd name="connsiteX800" fmla="*/ 2716843 w 5942010"/>
              <a:gd name="connsiteY800" fmla="*/ 57305 h 4864266"/>
              <a:gd name="connsiteX801" fmla="*/ 2716843 w 5942010"/>
              <a:gd name="connsiteY801" fmla="*/ 59042 h 4864266"/>
              <a:gd name="connsiteX802" fmla="*/ 2720313 w 5942010"/>
              <a:gd name="connsiteY802" fmla="*/ 59042 h 4864266"/>
              <a:gd name="connsiteX803" fmla="*/ 2727253 w 5942010"/>
              <a:gd name="connsiteY803" fmla="*/ 57305 h 4864266"/>
              <a:gd name="connsiteX804" fmla="*/ 2727253 w 5942010"/>
              <a:gd name="connsiteY804" fmla="*/ 60778 h 4864266"/>
              <a:gd name="connsiteX805" fmla="*/ 2728987 w 5942010"/>
              <a:gd name="connsiteY805" fmla="*/ 60778 h 4864266"/>
              <a:gd name="connsiteX806" fmla="*/ 2728987 w 5942010"/>
              <a:gd name="connsiteY806" fmla="*/ 59042 h 4864266"/>
              <a:gd name="connsiteX807" fmla="*/ 2735927 w 5942010"/>
              <a:gd name="connsiteY807" fmla="*/ 57305 h 4864266"/>
              <a:gd name="connsiteX808" fmla="*/ 2734192 w 5942010"/>
              <a:gd name="connsiteY808" fmla="*/ 60778 h 4864266"/>
              <a:gd name="connsiteX809" fmla="*/ 2739397 w 5942010"/>
              <a:gd name="connsiteY809" fmla="*/ 55569 h 4864266"/>
              <a:gd name="connsiteX810" fmla="*/ 2741132 w 5942010"/>
              <a:gd name="connsiteY810" fmla="*/ 55569 h 4864266"/>
              <a:gd name="connsiteX811" fmla="*/ 2742867 w 5942010"/>
              <a:gd name="connsiteY811" fmla="*/ 53832 h 4864266"/>
              <a:gd name="connsiteX812" fmla="*/ 2744602 w 5942010"/>
              <a:gd name="connsiteY812" fmla="*/ 53832 h 4864266"/>
              <a:gd name="connsiteX813" fmla="*/ 2744602 w 5942010"/>
              <a:gd name="connsiteY813" fmla="*/ 57305 h 4864266"/>
              <a:gd name="connsiteX814" fmla="*/ 2742867 w 5942010"/>
              <a:gd name="connsiteY814" fmla="*/ 57305 h 4864266"/>
              <a:gd name="connsiteX815" fmla="*/ 2748071 w 5942010"/>
              <a:gd name="connsiteY815" fmla="*/ 60778 h 4864266"/>
              <a:gd name="connsiteX816" fmla="*/ 2768890 w 5942010"/>
              <a:gd name="connsiteY816" fmla="*/ 55569 h 4864266"/>
              <a:gd name="connsiteX817" fmla="*/ 2768890 w 5942010"/>
              <a:gd name="connsiteY817" fmla="*/ 57305 h 4864266"/>
              <a:gd name="connsiteX818" fmla="*/ 2779299 w 5942010"/>
              <a:gd name="connsiteY818" fmla="*/ 57305 h 4864266"/>
              <a:gd name="connsiteX819" fmla="*/ 2779299 w 5942010"/>
              <a:gd name="connsiteY819" fmla="*/ 55569 h 4864266"/>
              <a:gd name="connsiteX820" fmla="*/ 2786239 w 5942010"/>
              <a:gd name="connsiteY820" fmla="*/ 59042 h 4864266"/>
              <a:gd name="connsiteX821" fmla="*/ 2786239 w 5942010"/>
              <a:gd name="connsiteY821" fmla="*/ 61647 h 4864266"/>
              <a:gd name="connsiteX822" fmla="*/ 2784504 w 5942010"/>
              <a:gd name="connsiteY822" fmla="*/ 62515 h 4864266"/>
              <a:gd name="connsiteX823" fmla="*/ 2786239 w 5942010"/>
              <a:gd name="connsiteY823" fmla="*/ 62515 h 4864266"/>
              <a:gd name="connsiteX824" fmla="*/ 2786239 w 5942010"/>
              <a:gd name="connsiteY824" fmla="*/ 61647 h 4864266"/>
              <a:gd name="connsiteX825" fmla="*/ 2787974 w 5942010"/>
              <a:gd name="connsiteY825" fmla="*/ 60778 h 4864266"/>
              <a:gd name="connsiteX826" fmla="*/ 2793179 w 5942010"/>
              <a:gd name="connsiteY826" fmla="*/ 64251 h 4864266"/>
              <a:gd name="connsiteX827" fmla="*/ 2789709 w 5942010"/>
              <a:gd name="connsiteY827" fmla="*/ 67724 h 4864266"/>
              <a:gd name="connsiteX828" fmla="*/ 2791444 w 5942010"/>
              <a:gd name="connsiteY828" fmla="*/ 69461 h 4864266"/>
              <a:gd name="connsiteX829" fmla="*/ 2794913 w 5942010"/>
              <a:gd name="connsiteY829" fmla="*/ 64251 h 4864266"/>
              <a:gd name="connsiteX830" fmla="*/ 2800118 w 5942010"/>
              <a:gd name="connsiteY830" fmla="*/ 71197 h 4864266"/>
              <a:gd name="connsiteX831" fmla="*/ 2801853 w 5942010"/>
              <a:gd name="connsiteY831" fmla="*/ 95509 h 4864266"/>
              <a:gd name="connsiteX832" fmla="*/ 2793179 w 5942010"/>
              <a:gd name="connsiteY832" fmla="*/ 104191 h 4864266"/>
              <a:gd name="connsiteX833" fmla="*/ 2786239 w 5942010"/>
              <a:gd name="connsiteY833" fmla="*/ 118083 h 4864266"/>
              <a:gd name="connsiteX834" fmla="*/ 2784504 w 5942010"/>
              <a:gd name="connsiteY834" fmla="*/ 116347 h 4864266"/>
              <a:gd name="connsiteX835" fmla="*/ 2782986 w 5942010"/>
              <a:gd name="connsiteY835" fmla="*/ 120688 h 4864266"/>
              <a:gd name="connsiteX836" fmla="*/ 2778075 w 5942010"/>
              <a:gd name="connsiteY836" fmla="*/ 124621 h 4864266"/>
              <a:gd name="connsiteX837" fmla="*/ 2777854 w 5942010"/>
              <a:gd name="connsiteY837" fmla="*/ 124547 h 4864266"/>
              <a:gd name="connsiteX838" fmla="*/ 2782769 w 5942010"/>
              <a:gd name="connsiteY838" fmla="*/ 116347 h 4864266"/>
              <a:gd name="connsiteX839" fmla="*/ 2781034 w 5942010"/>
              <a:gd name="connsiteY839" fmla="*/ 112874 h 4864266"/>
              <a:gd name="connsiteX840" fmla="*/ 2777565 w 5942010"/>
              <a:gd name="connsiteY840" fmla="*/ 116347 h 4864266"/>
              <a:gd name="connsiteX841" fmla="*/ 2777565 w 5942010"/>
              <a:gd name="connsiteY841" fmla="*/ 114610 h 4864266"/>
              <a:gd name="connsiteX842" fmla="*/ 2775830 w 5942010"/>
              <a:gd name="connsiteY842" fmla="*/ 114610 h 4864266"/>
              <a:gd name="connsiteX843" fmla="*/ 2777565 w 5942010"/>
              <a:gd name="connsiteY843" fmla="*/ 121557 h 4864266"/>
              <a:gd name="connsiteX844" fmla="*/ 2777565 w 5942010"/>
              <a:gd name="connsiteY844" fmla="*/ 123293 h 4864266"/>
              <a:gd name="connsiteX845" fmla="*/ 2774095 w 5942010"/>
              <a:gd name="connsiteY845" fmla="*/ 121557 h 4864266"/>
              <a:gd name="connsiteX846" fmla="*/ 2775830 w 5942010"/>
              <a:gd name="connsiteY846" fmla="*/ 119820 h 4864266"/>
              <a:gd name="connsiteX847" fmla="*/ 2774095 w 5942010"/>
              <a:gd name="connsiteY847" fmla="*/ 118083 h 4864266"/>
              <a:gd name="connsiteX848" fmla="*/ 2772360 w 5942010"/>
              <a:gd name="connsiteY848" fmla="*/ 119820 h 4864266"/>
              <a:gd name="connsiteX849" fmla="*/ 2772360 w 5942010"/>
              <a:gd name="connsiteY849" fmla="*/ 123293 h 4864266"/>
              <a:gd name="connsiteX850" fmla="*/ 2768890 w 5942010"/>
              <a:gd name="connsiteY850" fmla="*/ 121557 h 4864266"/>
              <a:gd name="connsiteX851" fmla="*/ 2767155 w 5942010"/>
              <a:gd name="connsiteY851" fmla="*/ 125030 h 4864266"/>
              <a:gd name="connsiteX852" fmla="*/ 2765420 w 5942010"/>
              <a:gd name="connsiteY852" fmla="*/ 125030 h 4864266"/>
              <a:gd name="connsiteX853" fmla="*/ 2765420 w 5942010"/>
              <a:gd name="connsiteY853" fmla="*/ 128503 h 4864266"/>
              <a:gd name="connsiteX854" fmla="*/ 2767155 w 5942010"/>
              <a:gd name="connsiteY854" fmla="*/ 128503 h 4864266"/>
              <a:gd name="connsiteX855" fmla="*/ 2770625 w 5942010"/>
              <a:gd name="connsiteY855" fmla="*/ 125030 h 4864266"/>
              <a:gd name="connsiteX856" fmla="*/ 2772360 w 5942010"/>
              <a:gd name="connsiteY856" fmla="*/ 125030 h 4864266"/>
              <a:gd name="connsiteX857" fmla="*/ 2775830 w 5942010"/>
              <a:gd name="connsiteY857" fmla="*/ 125030 h 4864266"/>
              <a:gd name="connsiteX858" fmla="*/ 2774095 w 5942010"/>
              <a:gd name="connsiteY858" fmla="*/ 123293 h 4864266"/>
              <a:gd name="connsiteX859" fmla="*/ 2777854 w 5942010"/>
              <a:gd name="connsiteY859" fmla="*/ 124547 h 4864266"/>
              <a:gd name="connsiteX860" fmla="*/ 2777565 w 5942010"/>
              <a:gd name="connsiteY860" fmla="*/ 125030 h 4864266"/>
              <a:gd name="connsiteX861" fmla="*/ 2778075 w 5942010"/>
              <a:gd name="connsiteY861" fmla="*/ 124621 h 4864266"/>
              <a:gd name="connsiteX862" fmla="*/ 2779299 w 5942010"/>
              <a:gd name="connsiteY862" fmla="*/ 125030 h 4864266"/>
              <a:gd name="connsiteX863" fmla="*/ 2774095 w 5942010"/>
              <a:gd name="connsiteY863" fmla="*/ 128503 h 4864266"/>
              <a:gd name="connsiteX864" fmla="*/ 2775830 w 5942010"/>
              <a:gd name="connsiteY864" fmla="*/ 128503 h 4864266"/>
              <a:gd name="connsiteX865" fmla="*/ 2775830 w 5942010"/>
              <a:gd name="connsiteY865" fmla="*/ 130239 h 4864266"/>
              <a:gd name="connsiteX866" fmla="*/ 2777565 w 5942010"/>
              <a:gd name="connsiteY866" fmla="*/ 130239 h 4864266"/>
              <a:gd name="connsiteX867" fmla="*/ 2777565 w 5942010"/>
              <a:gd name="connsiteY867" fmla="*/ 131976 h 4864266"/>
              <a:gd name="connsiteX868" fmla="*/ 2779299 w 5942010"/>
              <a:gd name="connsiteY868" fmla="*/ 128503 h 4864266"/>
              <a:gd name="connsiteX869" fmla="*/ 2777565 w 5942010"/>
              <a:gd name="connsiteY869" fmla="*/ 128503 h 4864266"/>
              <a:gd name="connsiteX870" fmla="*/ 2781034 w 5942010"/>
              <a:gd name="connsiteY870" fmla="*/ 126766 h 4864266"/>
              <a:gd name="connsiteX871" fmla="*/ 2782769 w 5942010"/>
              <a:gd name="connsiteY871" fmla="*/ 128503 h 4864266"/>
              <a:gd name="connsiteX872" fmla="*/ 2784504 w 5942010"/>
              <a:gd name="connsiteY872" fmla="*/ 125030 h 4864266"/>
              <a:gd name="connsiteX873" fmla="*/ 2786239 w 5942010"/>
              <a:gd name="connsiteY873" fmla="*/ 125030 h 4864266"/>
              <a:gd name="connsiteX874" fmla="*/ 2789709 w 5942010"/>
              <a:gd name="connsiteY874" fmla="*/ 123293 h 4864266"/>
              <a:gd name="connsiteX875" fmla="*/ 2789709 w 5942010"/>
              <a:gd name="connsiteY875" fmla="*/ 121557 h 4864266"/>
              <a:gd name="connsiteX876" fmla="*/ 2791444 w 5942010"/>
              <a:gd name="connsiteY876" fmla="*/ 121557 h 4864266"/>
              <a:gd name="connsiteX877" fmla="*/ 2793179 w 5942010"/>
              <a:gd name="connsiteY877" fmla="*/ 119820 h 4864266"/>
              <a:gd name="connsiteX878" fmla="*/ 2805323 w 5942010"/>
              <a:gd name="connsiteY878" fmla="*/ 112874 h 4864266"/>
              <a:gd name="connsiteX879" fmla="*/ 2803588 w 5942010"/>
              <a:gd name="connsiteY879" fmla="*/ 116347 h 4864266"/>
              <a:gd name="connsiteX880" fmla="*/ 2805323 w 5942010"/>
              <a:gd name="connsiteY880" fmla="*/ 116347 h 4864266"/>
              <a:gd name="connsiteX881" fmla="*/ 2807058 w 5942010"/>
              <a:gd name="connsiteY881" fmla="*/ 118083 h 4864266"/>
              <a:gd name="connsiteX882" fmla="*/ 2803588 w 5942010"/>
              <a:gd name="connsiteY882" fmla="*/ 121557 h 4864266"/>
              <a:gd name="connsiteX883" fmla="*/ 2800118 w 5942010"/>
              <a:gd name="connsiteY883" fmla="*/ 123293 h 4864266"/>
              <a:gd name="connsiteX884" fmla="*/ 2803588 w 5942010"/>
              <a:gd name="connsiteY884" fmla="*/ 119820 h 4864266"/>
              <a:gd name="connsiteX885" fmla="*/ 2798383 w 5942010"/>
              <a:gd name="connsiteY885" fmla="*/ 123293 h 4864266"/>
              <a:gd name="connsiteX886" fmla="*/ 2800118 w 5942010"/>
              <a:gd name="connsiteY886" fmla="*/ 125030 h 4864266"/>
              <a:gd name="connsiteX887" fmla="*/ 2800118 w 5942010"/>
              <a:gd name="connsiteY887" fmla="*/ 126766 h 4864266"/>
              <a:gd name="connsiteX888" fmla="*/ 2798383 w 5942010"/>
              <a:gd name="connsiteY888" fmla="*/ 125030 h 4864266"/>
              <a:gd name="connsiteX889" fmla="*/ 2798383 w 5942010"/>
              <a:gd name="connsiteY889" fmla="*/ 130239 h 4864266"/>
              <a:gd name="connsiteX890" fmla="*/ 2796648 w 5942010"/>
              <a:gd name="connsiteY890" fmla="*/ 128503 h 4864266"/>
              <a:gd name="connsiteX891" fmla="*/ 2798383 w 5942010"/>
              <a:gd name="connsiteY891" fmla="*/ 131976 h 4864266"/>
              <a:gd name="connsiteX892" fmla="*/ 2794913 w 5942010"/>
              <a:gd name="connsiteY892" fmla="*/ 130239 h 4864266"/>
              <a:gd name="connsiteX893" fmla="*/ 2794913 w 5942010"/>
              <a:gd name="connsiteY893" fmla="*/ 131976 h 4864266"/>
              <a:gd name="connsiteX894" fmla="*/ 2798383 w 5942010"/>
              <a:gd name="connsiteY894" fmla="*/ 137185 h 4864266"/>
              <a:gd name="connsiteX895" fmla="*/ 2793179 w 5942010"/>
              <a:gd name="connsiteY895" fmla="*/ 135449 h 4864266"/>
              <a:gd name="connsiteX896" fmla="*/ 2789709 w 5942010"/>
              <a:gd name="connsiteY896" fmla="*/ 142395 h 4864266"/>
              <a:gd name="connsiteX897" fmla="*/ 2787974 w 5942010"/>
              <a:gd name="connsiteY897" fmla="*/ 142395 h 4864266"/>
              <a:gd name="connsiteX898" fmla="*/ 2787974 w 5942010"/>
              <a:gd name="connsiteY898" fmla="*/ 147604 h 4864266"/>
              <a:gd name="connsiteX899" fmla="*/ 2784504 w 5942010"/>
              <a:gd name="connsiteY899" fmla="*/ 145868 h 4864266"/>
              <a:gd name="connsiteX900" fmla="*/ 2782769 w 5942010"/>
              <a:gd name="connsiteY900" fmla="*/ 149341 h 4864266"/>
              <a:gd name="connsiteX901" fmla="*/ 2784504 w 5942010"/>
              <a:gd name="connsiteY901" fmla="*/ 151077 h 4864266"/>
              <a:gd name="connsiteX902" fmla="*/ 2784504 w 5942010"/>
              <a:gd name="connsiteY902" fmla="*/ 152814 h 4864266"/>
              <a:gd name="connsiteX903" fmla="*/ 2781034 w 5942010"/>
              <a:gd name="connsiteY903" fmla="*/ 154550 h 4864266"/>
              <a:gd name="connsiteX904" fmla="*/ 2775830 w 5942010"/>
              <a:gd name="connsiteY904" fmla="*/ 151077 h 4864266"/>
              <a:gd name="connsiteX905" fmla="*/ 2774095 w 5942010"/>
              <a:gd name="connsiteY905" fmla="*/ 152814 h 4864266"/>
              <a:gd name="connsiteX906" fmla="*/ 2779299 w 5942010"/>
              <a:gd name="connsiteY906" fmla="*/ 156287 h 4864266"/>
              <a:gd name="connsiteX907" fmla="*/ 2777565 w 5942010"/>
              <a:gd name="connsiteY907" fmla="*/ 156287 h 4864266"/>
              <a:gd name="connsiteX908" fmla="*/ 2777565 w 5942010"/>
              <a:gd name="connsiteY908" fmla="*/ 158023 h 4864266"/>
              <a:gd name="connsiteX909" fmla="*/ 2779299 w 5942010"/>
              <a:gd name="connsiteY909" fmla="*/ 158023 h 4864266"/>
              <a:gd name="connsiteX910" fmla="*/ 2781034 w 5942010"/>
              <a:gd name="connsiteY910" fmla="*/ 158023 h 4864266"/>
              <a:gd name="connsiteX911" fmla="*/ 2782769 w 5942010"/>
              <a:gd name="connsiteY911" fmla="*/ 154550 h 4864266"/>
              <a:gd name="connsiteX912" fmla="*/ 2784504 w 5942010"/>
              <a:gd name="connsiteY912" fmla="*/ 154550 h 4864266"/>
              <a:gd name="connsiteX913" fmla="*/ 2791444 w 5942010"/>
              <a:gd name="connsiteY913" fmla="*/ 151077 h 4864266"/>
              <a:gd name="connsiteX914" fmla="*/ 2794913 w 5942010"/>
              <a:gd name="connsiteY914" fmla="*/ 149341 h 4864266"/>
              <a:gd name="connsiteX915" fmla="*/ 2787974 w 5942010"/>
              <a:gd name="connsiteY915" fmla="*/ 154550 h 4864266"/>
              <a:gd name="connsiteX916" fmla="*/ 2787974 w 5942010"/>
              <a:gd name="connsiteY916" fmla="*/ 156287 h 4864266"/>
              <a:gd name="connsiteX917" fmla="*/ 2786239 w 5942010"/>
              <a:gd name="connsiteY917" fmla="*/ 156287 h 4864266"/>
              <a:gd name="connsiteX918" fmla="*/ 2786239 w 5942010"/>
              <a:gd name="connsiteY918" fmla="*/ 158023 h 4864266"/>
              <a:gd name="connsiteX919" fmla="*/ 2781034 w 5942010"/>
              <a:gd name="connsiteY919" fmla="*/ 161496 h 4864266"/>
              <a:gd name="connsiteX920" fmla="*/ 2782769 w 5942010"/>
              <a:gd name="connsiteY920" fmla="*/ 161496 h 4864266"/>
              <a:gd name="connsiteX921" fmla="*/ 2786239 w 5942010"/>
              <a:gd name="connsiteY921" fmla="*/ 161496 h 4864266"/>
              <a:gd name="connsiteX922" fmla="*/ 2782769 w 5942010"/>
              <a:gd name="connsiteY922" fmla="*/ 164969 h 4864266"/>
              <a:gd name="connsiteX923" fmla="*/ 2781034 w 5942010"/>
              <a:gd name="connsiteY923" fmla="*/ 168443 h 4864266"/>
              <a:gd name="connsiteX924" fmla="*/ 2774095 w 5942010"/>
              <a:gd name="connsiteY924" fmla="*/ 170179 h 4864266"/>
              <a:gd name="connsiteX925" fmla="*/ 2770625 w 5942010"/>
              <a:gd name="connsiteY925" fmla="*/ 173652 h 4864266"/>
              <a:gd name="connsiteX926" fmla="*/ 2777565 w 5942010"/>
              <a:gd name="connsiteY926" fmla="*/ 170179 h 4864266"/>
              <a:gd name="connsiteX927" fmla="*/ 2779299 w 5942010"/>
              <a:gd name="connsiteY927" fmla="*/ 171915 h 4864266"/>
              <a:gd name="connsiteX928" fmla="*/ 2777565 w 5942010"/>
              <a:gd name="connsiteY928" fmla="*/ 171915 h 4864266"/>
              <a:gd name="connsiteX929" fmla="*/ 2770625 w 5942010"/>
              <a:gd name="connsiteY929" fmla="*/ 175389 h 4864266"/>
              <a:gd name="connsiteX930" fmla="*/ 2779299 w 5942010"/>
              <a:gd name="connsiteY930" fmla="*/ 187544 h 4864266"/>
              <a:gd name="connsiteX931" fmla="*/ 2791444 w 5942010"/>
              <a:gd name="connsiteY931" fmla="*/ 180598 h 4864266"/>
              <a:gd name="connsiteX932" fmla="*/ 2794913 w 5942010"/>
              <a:gd name="connsiteY932" fmla="*/ 184071 h 4864266"/>
              <a:gd name="connsiteX933" fmla="*/ 2786239 w 5942010"/>
              <a:gd name="connsiteY933" fmla="*/ 185808 h 4864266"/>
              <a:gd name="connsiteX934" fmla="*/ 2801853 w 5942010"/>
              <a:gd name="connsiteY934" fmla="*/ 185808 h 4864266"/>
              <a:gd name="connsiteX935" fmla="*/ 2798383 w 5942010"/>
              <a:gd name="connsiteY935" fmla="*/ 192754 h 4864266"/>
              <a:gd name="connsiteX936" fmla="*/ 2789709 w 5942010"/>
              <a:gd name="connsiteY936" fmla="*/ 191017 h 4864266"/>
              <a:gd name="connsiteX937" fmla="*/ 2789709 w 5942010"/>
              <a:gd name="connsiteY937" fmla="*/ 197963 h 4864266"/>
              <a:gd name="connsiteX938" fmla="*/ 2787974 w 5942010"/>
              <a:gd name="connsiteY938" fmla="*/ 197963 h 4864266"/>
              <a:gd name="connsiteX939" fmla="*/ 2787974 w 5942010"/>
              <a:gd name="connsiteY939" fmla="*/ 199700 h 4864266"/>
              <a:gd name="connsiteX940" fmla="*/ 2787974 w 5942010"/>
              <a:gd name="connsiteY940" fmla="*/ 201436 h 4864266"/>
              <a:gd name="connsiteX941" fmla="*/ 2789709 w 5942010"/>
              <a:gd name="connsiteY941" fmla="*/ 199700 h 4864266"/>
              <a:gd name="connsiteX942" fmla="*/ 2793179 w 5942010"/>
              <a:gd name="connsiteY942" fmla="*/ 201436 h 4864266"/>
              <a:gd name="connsiteX943" fmla="*/ 2793179 w 5942010"/>
              <a:gd name="connsiteY943" fmla="*/ 203173 h 4864266"/>
              <a:gd name="connsiteX944" fmla="*/ 2791444 w 5942010"/>
              <a:gd name="connsiteY944" fmla="*/ 203173 h 4864266"/>
              <a:gd name="connsiteX945" fmla="*/ 2798383 w 5942010"/>
              <a:gd name="connsiteY945" fmla="*/ 204909 h 4864266"/>
              <a:gd name="connsiteX946" fmla="*/ 2794913 w 5942010"/>
              <a:gd name="connsiteY946" fmla="*/ 210119 h 4864266"/>
              <a:gd name="connsiteX947" fmla="*/ 2800118 w 5942010"/>
              <a:gd name="connsiteY947" fmla="*/ 208382 h 4864266"/>
              <a:gd name="connsiteX948" fmla="*/ 2796648 w 5942010"/>
              <a:gd name="connsiteY948" fmla="*/ 211855 h 4864266"/>
              <a:gd name="connsiteX949" fmla="*/ 2789709 w 5942010"/>
              <a:gd name="connsiteY949" fmla="*/ 215329 h 4864266"/>
              <a:gd name="connsiteX950" fmla="*/ 2787974 w 5942010"/>
              <a:gd name="connsiteY950" fmla="*/ 217065 h 4864266"/>
              <a:gd name="connsiteX951" fmla="*/ 2789709 w 5942010"/>
              <a:gd name="connsiteY951" fmla="*/ 218802 h 4864266"/>
              <a:gd name="connsiteX952" fmla="*/ 2786239 w 5942010"/>
              <a:gd name="connsiteY952" fmla="*/ 220538 h 4864266"/>
              <a:gd name="connsiteX953" fmla="*/ 2786239 w 5942010"/>
              <a:gd name="connsiteY953" fmla="*/ 224011 h 4864266"/>
              <a:gd name="connsiteX954" fmla="*/ 2781034 w 5942010"/>
              <a:gd name="connsiteY954" fmla="*/ 224011 h 4864266"/>
              <a:gd name="connsiteX955" fmla="*/ 2781034 w 5942010"/>
              <a:gd name="connsiteY955" fmla="*/ 225748 h 4864266"/>
              <a:gd name="connsiteX956" fmla="*/ 2775830 w 5942010"/>
              <a:gd name="connsiteY956" fmla="*/ 232694 h 4864266"/>
              <a:gd name="connsiteX957" fmla="*/ 2777565 w 5942010"/>
              <a:gd name="connsiteY957" fmla="*/ 234430 h 4864266"/>
              <a:gd name="connsiteX958" fmla="*/ 2770625 w 5942010"/>
              <a:gd name="connsiteY958" fmla="*/ 236167 h 4864266"/>
              <a:gd name="connsiteX959" fmla="*/ 2765420 w 5942010"/>
              <a:gd name="connsiteY959" fmla="*/ 239640 h 4864266"/>
              <a:gd name="connsiteX960" fmla="*/ 2775830 w 5942010"/>
              <a:gd name="connsiteY960" fmla="*/ 237903 h 4864266"/>
              <a:gd name="connsiteX961" fmla="*/ 2774095 w 5942010"/>
              <a:gd name="connsiteY961" fmla="*/ 239640 h 4864266"/>
              <a:gd name="connsiteX962" fmla="*/ 2781034 w 5942010"/>
              <a:gd name="connsiteY962" fmla="*/ 236167 h 4864266"/>
              <a:gd name="connsiteX963" fmla="*/ 2784504 w 5942010"/>
              <a:gd name="connsiteY963" fmla="*/ 232694 h 4864266"/>
              <a:gd name="connsiteX964" fmla="*/ 2786239 w 5942010"/>
              <a:gd name="connsiteY964" fmla="*/ 236167 h 4864266"/>
              <a:gd name="connsiteX965" fmla="*/ 2786239 w 5942010"/>
              <a:gd name="connsiteY965" fmla="*/ 234430 h 4864266"/>
              <a:gd name="connsiteX966" fmla="*/ 2787974 w 5942010"/>
              <a:gd name="connsiteY966" fmla="*/ 230957 h 4864266"/>
              <a:gd name="connsiteX967" fmla="*/ 2789709 w 5942010"/>
              <a:gd name="connsiteY967" fmla="*/ 230957 h 4864266"/>
              <a:gd name="connsiteX968" fmla="*/ 2787974 w 5942010"/>
              <a:gd name="connsiteY968" fmla="*/ 232694 h 4864266"/>
              <a:gd name="connsiteX969" fmla="*/ 2796648 w 5942010"/>
              <a:gd name="connsiteY969" fmla="*/ 232694 h 4864266"/>
              <a:gd name="connsiteX970" fmla="*/ 2791444 w 5942010"/>
              <a:gd name="connsiteY970" fmla="*/ 232694 h 4864266"/>
              <a:gd name="connsiteX971" fmla="*/ 2796648 w 5942010"/>
              <a:gd name="connsiteY971" fmla="*/ 234430 h 4864266"/>
              <a:gd name="connsiteX972" fmla="*/ 2800118 w 5942010"/>
              <a:gd name="connsiteY972" fmla="*/ 234430 h 4864266"/>
              <a:gd name="connsiteX973" fmla="*/ 2796648 w 5942010"/>
              <a:gd name="connsiteY973" fmla="*/ 239640 h 4864266"/>
              <a:gd name="connsiteX974" fmla="*/ 2798383 w 5942010"/>
              <a:gd name="connsiteY974" fmla="*/ 239640 h 4864266"/>
              <a:gd name="connsiteX975" fmla="*/ 2794913 w 5942010"/>
              <a:gd name="connsiteY975" fmla="*/ 244849 h 4864266"/>
              <a:gd name="connsiteX976" fmla="*/ 2793179 w 5942010"/>
              <a:gd name="connsiteY976" fmla="*/ 243113 h 4864266"/>
              <a:gd name="connsiteX977" fmla="*/ 2791444 w 5942010"/>
              <a:gd name="connsiteY977" fmla="*/ 244849 h 4864266"/>
              <a:gd name="connsiteX978" fmla="*/ 2784504 w 5942010"/>
              <a:gd name="connsiteY978" fmla="*/ 248322 h 4864266"/>
              <a:gd name="connsiteX979" fmla="*/ 2770625 w 5942010"/>
              <a:gd name="connsiteY979" fmla="*/ 255268 h 4864266"/>
              <a:gd name="connsiteX980" fmla="*/ 2770625 w 5942010"/>
              <a:gd name="connsiteY980" fmla="*/ 257005 h 4864266"/>
              <a:gd name="connsiteX981" fmla="*/ 2772360 w 5942010"/>
              <a:gd name="connsiteY981" fmla="*/ 257005 h 4864266"/>
              <a:gd name="connsiteX982" fmla="*/ 2775830 w 5942010"/>
              <a:gd name="connsiteY982" fmla="*/ 258741 h 4864266"/>
              <a:gd name="connsiteX983" fmla="*/ 2774095 w 5942010"/>
              <a:gd name="connsiteY983" fmla="*/ 255268 h 4864266"/>
              <a:gd name="connsiteX984" fmla="*/ 2777565 w 5942010"/>
              <a:gd name="connsiteY984" fmla="*/ 258741 h 4864266"/>
              <a:gd name="connsiteX985" fmla="*/ 2775830 w 5942010"/>
              <a:gd name="connsiteY985" fmla="*/ 255268 h 4864266"/>
              <a:gd name="connsiteX986" fmla="*/ 2782769 w 5942010"/>
              <a:gd name="connsiteY986" fmla="*/ 251795 h 4864266"/>
              <a:gd name="connsiteX987" fmla="*/ 2784504 w 5942010"/>
              <a:gd name="connsiteY987" fmla="*/ 255268 h 4864266"/>
              <a:gd name="connsiteX988" fmla="*/ 2782769 w 5942010"/>
              <a:gd name="connsiteY988" fmla="*/ 253532 h 4864266"/>
              <a:gd name="connsiteX989" fmla="*/ 2781034 w 5942010"/>
              <a:gd name="connsiteY989" fmla="*/ 258741 h 4864266"/>
              <a:gd name="connsiteX990" fmla="*/ 2779299 w 5942010"/>
              <a:gd name="connsiteY990" fmla="*/ 258741 h 4864266"/>
              <a:gd name="connsiteX991" fmla="*/ 2779299 w 5942010"/>
              <a:gd name="connsiteY991" fmla="*/ 262215 h 4864266"/>
              <a:gd name="connsiteX992" fmla="*/ 2782769 w 5942010"/>
              <a:gd name="connsiteY992" fmla="*/ 260478 h 4864266"/>
              <a:gd name="connsiteX993" fmla="*/ 2800118 w 5942010"/>
              <a:gd name="connsiteY993" fmla="*/ 251795 h 4864266"/>
              <a:gd name="connsiteX994" fmla="*/ 2801853 w 5942010"/>
              <a:gd name="connsiteY994" fmla="*/ 253532 h 4864266"/>
              <a:gd name="connsiteX995" fmla="*/ 2775830 w 5942010"/>
              <a:gd name="connsiteY995" fmla="*/ 267424 h 4864266"/>
              <a:gd name="connsiteX996" fmla="*/ 2774095 w 5942010"/>
              <a:gd name="connsiteY996" fmla="*/ 267424 h 4864266"/>
              <a:gd name="connsiteX997" fmla="*/ 2772360 w 5942010"/>
              <a:gd name="connsiteY997" fmla="*/ 269161 h 4864266"/>
              <a:gd name="connsiteX998" fmla="*/ 2770625 w 5942010"/>
              <a:gd name="connsiteY998" fmla="*/ 270897 h 4864266"/>
              <a:gd name="connsiteX999" fmla="*/ 2768890 w 5942010"/>
              <a:gd name="connsiteY999" fmla="*/ 270897 h 4864266"/>
              <a:gd name="connsiteX1000" fmla="*/ 2770625 w 5942010"/>
              <a:gd name="connsiteY1000" fmla="*/ 274370 h 4864266"/>
              <a:gd name="connsiteX1001" fmla="*/ 2768890 w 5942010"/>
              <a:gd name="connsiteY1001" fmla="*/ 274370 h 4864266"/>
              <a:gd name="connsiteX1002" fmla="*/ 2770625 w 5942010"/>
              <a:gd name="connsiteY1002" fmla="*/ 277843 h 4864266"/>
              <a:gd name="connsiteX1003" fmla="*/ 2770625 w 5942010"/>
              <a:gd name="connsiteY1003" fmla="*/ 274370 h 4864266"/>
              <a:gd name="connsiteX1004" fmla="*/ 2774095 w 5942010"/>
              <a:gd name="connsiteY1004" fmla="*/ 272634 h 4864266"/>
              <a:gd name="connsiteX1005" fmla="*/ 2772360 w 5942010"/>
              <a:gd name="connsiteY1005" fmla="*/ 270897 h 4864266"/>
              <a:gd name="connsiteX1006" fmla="*/ 2777565 w 5942010"/>
              <a:gd name="connsiteY1006" fmla="*/ 270897 h 4864266"/>
              <a:gd name="connsiteX1007" fmla="*/ 2779299 w 5942010"/>
              <a:gd name="connsiteY1007" fmla="*/ 267424 h 4864266"/>
              <a:gd name="connsiteX1008" fmla="*/ 2784504 w 5942010"/>
              <a:gd name="connsiteY1008" fmla="*/ 270897 h 4864266"/>
              <a:gd name="connsiteX1009" fmla="*/ 2786239 w 5942010"/>
              <a:gd name="connsiteY1009" fmla="*/ 270897 h 4864266"/>
              <a:gd name="connsiteX1010" fmla="*/ 2782769 w 5942010"/>
              <a:gd name="connsiteY1010" fmla="*/ 274370 h 4864266"/>
              <a:gd name="connsiteX1011" fmla="*/ 2781034 w 5942010"/>
              <a:gd name="connsiteY1011" fmla="*/ 272634 h 4864266"/>
              <a:gd name="connsiteX1012" fmla="*/ 2781034 w 5942010"/>
              <a:gd name="connsiteY1012" fmla="*/ 274370 h 4864266"/>
              <a:gd name="connsiteX1013" fmla="*/ 2779299 w 5942010"/>
              <a:gd name="connsiteY1013" fmla="*/ 276107 h 4864266"/>
              <a:gd name="connsiteX1014" fmla="*/ 2768890 w 5942010"/>
              <a:gd name="connsiteY1014" fmla="*/ 283053 h 4864266"/>
              <a:gd name="connsiteX1015" fmla="*/ 2770625 w 5942010"/>
              <a:gd name="connsiteY1015" fmla="*/ 283053 h 4864266"/>
              <a:gd name="connsiteX1016" fmla="*/ 2775830 w 5942010"/>
              <a:gd name="connsiteY1016" fmla="*/ 281316 h 4864266"/>
              <a:gd name="connsiteX1017" fmla="*/ 2775830 w 5942010"/>
              <a:gd name="connsiteY1017" fmla="*/ 284789 h 4864266"/>
              <a:gd name="connsiteX1018" fmla="*/ 2779299 w 5942010"/>
              <a:gd name="connsiteY1018" fmla="*/ 283053 h 4864266"/>
              <a:gd name="connsiteX1019" fmla="*/ 2779299 w 5942010"/>
              <a:gd name="connsiteY1019" fmla="*/ 284789 h 4864266"/>
              <a:gd name="connsiteX1020" fmla="*/ 2777565 w 5942010"/>
              <a:gd name="connsiteY1020" fmla="*/ 288262 h 4864266"/>
              <a:gd name="connsiteX1021" fmla="*/ 2772360 w 5942010"/>
              <a:gd name="connsiteY1021" fmla="*/ 288262 h 4864266"/>
              <a:gd name="connsiteX1022" fmla="*/ 2772360 w 5942010"/>
              <a:gd name="connsiteY1022" fmla="*/ 289999 h 4864266"/>
              <a:gd name="connsiteX1023" fmla="*/ 2767155 w 5942010"/>
              <a:gd name="connsiteY1023" fmla="*/ 293472 h 4864266"/>
              <a:gd name="connsiteX1024" fmla="*/ 2768890 w 5942010"/>
              <a:gd name="connsiteY1024" fmla="*/ 296945 h 4864266"/>
              <a:gd name="connsiteX1025" fmla="*/ 2767155 w 5942010"/>
              <a:gd name="connsiteY1025" fmla="*/ 300418 h 4864266"/>
              <a:gd name="connsiteX1026" fmla="*/ 2770625 w 5942010"/>
              <a:gd name="connsiteY1026" fmla="*/ 302154 h 4864266"/>
              <a:gd name="connsiteX1027" fmla="*/ 2767155 w 5942010"/>
              <a:gd name="connsiteY1027" fmla="*/ 303891 h 4864266"/>
              <a:gd name="connsiteX1028" fmla="*/ 2767155 w 5942010"/>
              <a:gd name="connsiteY1028" fmla="*/ 302154 h 4864266"/>
              <a:gd name="connsiteX1029" fmla="*/ 2765420 w 5942010"/>
              <a:gd name="connsiteY1029" fmla="*/ 300418 h 4864266"/>
              <a:gd name="connsiteX1030" fmla="*/ 2763685 w 5942010"/>
              <a:gd name="connsiteY1030" fmla="*/ 307364 h 4864266"/>
              <a:gd name="connsiteX1031" fmla="*/ 2763685 w 5942010"/>
              <a:gd name="connsiteY1031" fmla="*/ 302154 h 4864266"/>
              <a:gd name="connsiteX1032" fmla="*/ 2758481 w 5942010"/>
              <a:gd name="connsiteY1032" fmla="*/ 303891 h 4864266"/>
              <a:gd name="connsiteX1033" fmla="*/ 2755011 w 5942010"/>
              <a:gd name="connsiteY1033" fmla="*/ 300418 h 4864266"/>
              <a:gd name="connsiteX1034" fmla="*/ 2749806 w 5942010"/>
              <a:gd name="connsiteY1034" fmla="*/ 302154 h 4864266"/>
              <a:gd name="connsiteX1035" fmla="*/ 2755011 w 5942010"/>
              <a:gd name="connsiteY1035" fmla="*/ 302154 h 4864266"/>
              <a:gd name="connsiteX1036" fmla="*/ 2756746 w 5942010"/>
              <a:gd name="connsiteY1036" fmla="*/ 307364 h 4864266"/>
              <a:gd name="connsiteX1037" fmla="*/ 2755011 w 5942010"/>
              <a:gd name="connsiteY1037" fmla="*/ 310837 h 4864266"/>
              <a:gd name="connsiteX1038" fmla="*/ 2767155 w 5942010"/>
              <a:gd name="connsiteY1038" fmla="*/ 316047 h 4864266"/>
              <a:gd name="connsiteX1039" fmla="*/ 2758481 w 5942010"/>
              <a:gd name="connsiteY1039" fmla="*/ 326466 h 4864266"/>
              <a:gd name="connsiteX1040" fmla="*/ 2770625 w 5942010"/>
              <a:gd name="connsiteY1040" fmla="*/ 319520 h 4864266"/>
              <a:gd name="connsiteX1041" fmla="*/ 2755011 w 5942010"/>
              <a:gd name="connsiteY1041" fmla="*/ 331675 h 4864266"/>
              <a:gd name="connsiteX1042" fmla="*/ 2755011 w 5942010"/>
              <a:gd name="connsiteY1042" fmla="*/ 329939 h 4864266"/>
              <a:gd name="connsiteX1043" fmla="*/ 2742867 w 5942010"/>
              <a:gd name="connsiteY1043" fmla="*/ 336885 h 4864266"/>
              <a:gd name="connsiteX1044" fmla="*/ 2742867 w 5942010"/>
              <a:gd name="connsiteY1044" fmla="*/ 340358 h 4864266"/>
              <a:gd name="connsiteX1045" fmla="*/ 2746336 w 5942010"/>
              <a:gd name="connsiteY1045" fmla="*/ 340358 h 4864266"/>
              <a:gd name="connsiteX1046" fmla="*/ 2749806 w 5942010"/>
              <a:gd name="connsiteY1046" fmla="*/ 338621 h 4864266"/>
              <a:gd name="connsiteX1047" fmla="*/ 2746336 w 5942010"/>
              <a:gd name="connsiteY1047" fmla="*/ 342094 h 4864266"/>
              <a:gd name="connsiteX1048" fmla="*/ 2760216 w 5942010"/>
              <a:gd name="connsiteY1048" fmla="*/ 336885 h 4864266"/>
              <a:gd name="connsiteX1049" fmla="*/ 2758481 w 5942010"/>
              <a:gd name="connsiteY1049" fmla="*/ 342094 h 4864266"/>
              <a:gd name="connsiteX1050" fmla="*/ 2763685 w 5942010"/>
              <a:gd name="connsiteY1050" fmla="*/ 338621 h 4864266"/>
              <a:gd name="connsiteX1051" fmla="*/ 2765420 w 5942010"/>
              <a:gd name="connsiteY1051" fmla="*/ 338621 h 4864266"/>
              <a:gd name="connsiteX1052" fmla="*/ 2763685 w 5942010"/>
              <a:gd name="connsiteY1052" fmla="*/ 340358 h 4864266"/>
              <a:gd name="connsiteX1053" fmla="*/ 2765420 w 5942010"/>
              <a:gd name="connsiteY1053" fmla="*/ 338621 h 4864266"/>
              <a:gd name="connsiteX1054" fmla="*/ 2765420 w 5942010"/>
              <a:gd name="connsiteY1054" fmla="*/ 338621 h 4864266"/>
              <a:gd name="connsiteX1055" fmla="*/ 2767155 w 5942010"/>
              <a:gd name="connsiteY1055" fmla="*/ 336885 h 4864266"/>
              <a:gd name="connsiteX1056" fmla="*/ 2777565 w 5942010"/>
              <a:gd name="connsiteY1056" fmla="*/ 335148 h 4864266"/>
              <a:gd name="connsiteX1057" fmla="*/ 2777565 w 5942010"/>
              <a:gd name="connsiteY1057" fmla="*/ 338621 h 4864266"/>
              <a:gd name="connsiteX1058" fmla="*/ 2782769 w 5942010"/>
              <a:gd name="connsiteY1058" fmla="*/ 340358 h 4864266"/>
              <a:gd name="connsiteX1059" fmla="*/ 2781034 w 5942010"/>
              <a:gd name="connsiteY1059" fmla="*/ 349040 h 4864266"/>
              <a:gd name="connsiteX1060" fmla="*/ 2782769 w 5942010"/>
              <a:gd name="connsiteY1060" fmla="*/ 349040 h 4864266"/>
              <a:gd name="connsiteX1061" fmla="*/ 2777565 w 5942010"/>
              <a:gd name="connsiteY1061" fmla="*/ 355987 h 4864266"/>
              <a:gd name="connsiteX1062" fmla="*/ 2775830 w 5942010"/>
              <a:gd name="connsiteY1062" fmla="*/ 361196 h 4864266"/>
              <a:gd name="connsiteX1063" fmla="*/ 2767155 w 5942010"/>
              <a:gd name="connsiteY1063" fmla="*/ 366406 h 4864266"/>
              <a:gd name="connsiteX1064" fmla="*/ 2767155 w 5942010"/>
              <a:gd name="connsiteY1064" fmla="*/ 368142 h 4864266"/>
              <a:gd name="connsiteX1065" fmla="*/ 2763685 w 5942010"/>
              <a:gd name="connsiteY1065" fmla="*/ 368142 h 4864266"/>
              <a:gd name="connsiteX1066" fmla="*/ 2727253 w 5942010"/>
              <a:gd name="connsiteY1066" fmla="*/ 392453 h 4864266"/>
              <a:gd name="connsiteX1067" fmla="*/ 2727253 w 5942010"/>
              <a:gd name="connsiteY1067" fmla="*/ 395926 h 4864266"/>
              <a:gd name="connsiteX1068" fmla="*/ 2730722 w 5942010"/>
              <a:gd name="connsiteY1068" fmla="*/ 397663 h 4864266"/>
              <a:gd name="connsiteX1069" fmla="*/ 2711639 w 5942010"/>
              <a:gd name="connsiteY1069" fmla="*/ 411555 h 4864266"/>
              <a:gd name="connsiteX1070" fmla="*/ 2741132 w 5942010"/>
              <a:gd name="connsiteY1070" fmla="*/ 392453 h 4864266"/>
              <a:gd name="connsiteX1071" fmla="*/ 2741132 w 5942010"/>
              <a:gd name="connsiteY1071" fmla="*/ 395926 h 4864266"/>
              <a:gd name="connsiteX1072" fmla="*/ 2742867 w 5942010"/>
              <a:gd name="connsiteY1072" fmla="*/ 395926 h 4864266"/>
              <a:gd name="connsiteX1073" fmla="*/ 2742867 w 5942010"/>
              <a:gd name="connsiteY1073" fmla="*/ 392453 h 4864266"/>
              <a:gd name="connsiteX1074" fmla="*/ 2744602 w 5942010"/>
              <a:gd name="connsiteY1074" fmla="*/ 392453 h 4864266"/>
              <a:gd name="connsiteX1075" fmla="*/ 2745989 w 5942010"/>
              <a:gd name="connsiteY1075" fmla="*/ 389675 h 4864266"/>
              <a:gd name="connsiteX1076" fmla="*/ 2748071 w 5942010"/>
              <a:gd name="connsiteY1076" fmla="*/ 390717 h 4864266"/>
              <a:gd name="connsiteX1077" fmla="*/ 2746336 w 5942010"/>
              <a:gd name="connsiteY1077" fmla="*/ 390717 h 4864266"/>
              <a:gd name="connsiteX1078" fmla="*/ 2744602 w 5942010"/>
              <a:gd name="connsiteY1078" fmla="*/ 394190 h 4864266"/>
              <a:gd name="connsiteX1079" fmla="*/ 2748071 w 5942010"/>
              <a:gd name="connsiteY1079" fmla="*/ 392453 h 4864266"/>
              <a:gd name="connsiteX1080" fmla="*/ 2749806 w 5942010"/>
              <a:gd name="connsiteY1080" fmla="*/ 392453 h 4864266"/>
              <a:gd name="connsiteX1081" fmla="*/ 2753276 w 5942010"/>
              <a:gd name="connsiteY1081" fmla="*/ 387244 h 4864266"/>
              <a:gd name="connsiteX1082" fmla="*/ 2753276 w 5942010"/>
              <a:gd name="connsiteY1082" fmla="*/ 392453 h 4864266"/>
              <a:gd name="connsiteX1083" fmla="*/ 2761950 w 5942010"/>
              <a:gd name="connsiteY1083" fmla="*/ 385507 h 4864266"/>
              <a:gd name="connsiteX1084" fmla="*/ 2770625 w 5942010"/>
              <a:gd name="connsiteY1084" fmla="*/ 383771 h 4864266"/>
              <a:gd name="connsiteX1085" fmla="*/ 2772360 w 5942010"/>
              <a:gd name="connsiteY1085" fmla="*/ 380298 h 4864266"/>
              <a:gd name="connsiteX1086" fmla="*/ 2767155 w 5942010"/>
              <a:gd name="connsiteY1086" fmla="*/ 380298 h 4864266"/>
              <a:gd name="connsiteX1087" fmla="*/ 2768890 w 5942010"/>
              <a:gd name="connsiteY1087" fmla="*/ 376825 h 4864266"/>
              <a:gd name="connsiteX1088" fmla="*/ 2772360 w 5942010"/>
              <a:gd name="connsiteY1088" fmla="*/ 376825 h 4864266"/>
              <a:gd name="connsiteX1089" fmla="*/ 2775830 w 5942010"/>
              <a:gd name="connsiteY1089" fmla="*/ 375088 h 4864266"/>
              <a:gd name="connsiteX1090" fmla="*/ 2775830 w 5942010"/>
              <a:gd name="connsiteY1090" fmla="*/ 373352 h 4864266"/>
              <a:gd name="connsiteX1091" fmla="*/ 2768890 w 5942010"/>
              <a:gd name="connsiteY1091" fmla="*/ 371615 h 4864266"/>
              <a:gd name="connsiteX1092" fmla="*/ 2781034 w 5942010"/>
              <a:gd name="connsiteY1092" fmla="*/ 368142 h 4864266"/>
              <a:gd name="connsiteX1093" fmla="*/ 2779299 w 5942010"/>
              <a:gd name="connsiteY1093" fmla="*/ 369879 h 4864266"/>
              <a:gd name="connsiteX1094" fmla="*/ 2824407 w 5942010"/>
              <a:gd name="connsiteY1094" fmla="*/ 354250 h 4864266"/>
              <a:gd name="connsiteX1095" fmla="*/ 2829611 w 5942010"/>
              <a:gd name="connsiteY1095" fmla="*/ 357723 h 4864266"/>
              <a:gd name="connsiteX1096" fmla="*/ 2827876 w 5942010"/>
              <a:gd name="connsiteY1096" fmla="*/ 352513 h 4864266"/>
              <a:gd name="connsiteX1097" fmla="*/ 2834816 w 5942010"/>
              <a:gd name="connsiteY1097" fmla="*/ 350777 h 4864266"/>
              <a:gd name="connsiteX1098" fmla="*/ 2833081 w 5942010"/>
              <a:gd name="connsiteY1098" fmla="*/ 354250 h 4864266"/>
              <a:gd name="connsiteX1099" fmla="*/ 2841756 w 5942010"/>
              <a:gd name="connsiteY1099" fmla="*/ 350777 h 4864266"/>
              <a:gd name="connsiteX1100" fmla="*/ 2843490 w 5942010"/>
              <a:gd name="connsiteY1100" fmla="*/ 349040 h 4864266"/>
              <a:gd name="connsiteX1101" fmla="*/ 2846960 w 5942010"/>
              <a:gd name="connsiteY1101" fmla="*/ 347304 h 4864266"/>
              <a:gd name="connsiteX1102" fmla="*/ 2843490 w 5942010"/>
              <a:gd name="connsiteY1102" fmla="*/ 349040 h 4864266"/>
              <a:gd name="connsiteX1103" fmla="*/ 2841756 w 5942010"/>
              <a:gd name="connsiteY1103" fmla="*/ 347304 h 4864266"/>
              <a:gd name="connsiteX1104" fmla="*/ 2845225 w 5942010"/>
              <a:gd name="connsiteY1104" fmla="*/ 343831 h 4864266"/>
              <a:gd name="connsiteX1105" fmla="*/ 2846960 w 5942010"/>
              <a:gd name="connsiteY1105" fmla="*/ 345567 h 4864266"/>
              <a:gd name="connsiteX1106" fmla="*/ 2850430 w 5942010"/>
              <a:gd name="connsiteY1106" fmla="*/ 342094 h 4864266"/>
              <a:gd name="connsiteX1107" fmla="*/ 2852165 w 5942010"/>
              <a:gd name="connsiteY1107" fmla="*/ 343831 h 4864266"/>
              <a:gd name="connsiteX1108" fmla="*/ 2853900 w 5942010"/>
              <a:gd name="connsiteY1108" fmla="*/ 343831 h 4864266"/>
              <a:gd name="connsiteX1109" fmla="*/ 2852165 w 5942010"/>
              <a:gd name="connsiteY1109" fmla="*/ 340358 h 4864266"/>
              <a:gd name="connsiteX1110" fmla="*/ 2860839 w 5942010"/>
              <a:gd name="connsiteY1110" fmla="*/ 340358 h 4864266"/>
              <a:gd name="connsiteX1111" fmla="*/ 2862574 w 5942010"/>
              <a:gd name="connsiteY1111" fmla="*/ 342094 h 4864266"/>
              <a:gd name="connsiteX1112" fmla="*/ 2866044 w 5942010"/>
              <a:gd name="connsiteY1112" fmla="*/ 342094 h 4864266"/>
              <a:gd name="connsiteX1113" fmla="*/ 2866044 w 5942010"/>
              <a:gd name="connsiteY1113" fmla="*/ 338621 h 4864266"/>
              <a:gd name="connsiteX1114" fmla="*/ 2871249 w 5942010"/>
              <a:gd name="connsiteY1114" fmla="*/ 343831 h 4864266"/>
              <a:gd name="connsiteX1115" fmla="*/ 2879923 w 5942010"/>
              <a:gd name="connsiteY1115" fmla="*/ 342094 h 4864266"/>
              <a:gd name="connsiteX1116" fmla="*/ 2899007 w 5942010"/>
              <a:gd name="connsiteY1116" fmla="*/ 364669 h 4864266"/>
              <a:gd name="connsiteX1117" fmla="*/ 2909416 w 5942010"/>
              <a:gd name="connsiteY1117" fmla="*/ 368142 h 4864266"/>
              <a:gd name="connsiteX1118" fmla="*/ 2907682 w 5942010"/>
              <a:gd name="connsiteY1118" fmla="*/ 375088 h 4864266"/>
              <a:gd name="connsiteX1119" fmla="*/ 2912886 w 5942010"/>
              <a:gd name="connsiteY1119" fmla="*/ 378561 h 4864266"/>
              <a:gd name="connsiteX1120" fmla="*/ 2907682 w 5942010"/>
              <a:gd name="connsiteY1120" fmla="*/ 390717 h 4864266"/>
              <a:gd name="connsiteX1121" fmla="*/ 2909416 w 5942010"/>
              <a:gd name="connsiteY1121" fmla="*/ 390717 h 4864266"/>
              <a:gd name="connsiteX1122" fmla="*/ 2907682 w 5942010"/>
              <a:gd name="connsiteY1122" fmla="*/ 392453 h 4864266"/>
              <a:gd name="connsiteX1123" fmla="*/ 2902477 w 5942010"/>
              <a:gd name="connsiteY1123" fmla="*/ 395926 h 4864266"/>
              <a:gd name="connsiteX1124" fmla="*/ 2900742 w 5942010"/>
              <a:gd name="connsiteY1124" fmla="*/ 399399 h 4864266"/>
              <a:gd name="connsiteX1125" fmla="*/ 2904212 w 5942010"/>
              <a:gd name="connsiteY1125" fmla="*/ 401136 h 4864266"/>
              <a:gd name="connsiteX1126" fmla="*/ 2978812 w 5942010"/>
              <a:gd name="connsiteY1126" fmla="*/ 352513 h 4864266"/>
              <a:gd name="connsiteX1127" fmla="*/ 2997896 w 5942010"/>
              <a:gd name="connsiteY1127" fmla="*/ 355987 h 4864266"/>
              <a:gd name="connsiteX1128" fmla="*/ 2997896 w 5942010"/>
              <a:gd name="connsiteY1128" fmla="*/ 354250 h 4864266"/>
              <a:gd name="connsiteX1129" fmla="*/ 3006570 w 5942010"/>
              <a:gd name="connsiteY1129" fmla="*/ 354250 h 4864266"/>
              <a:gd name="connsiteX1130" fmla="*/ 3003101 w 5942010"/>
              <a:gd name="connsiteY1130" fmla="*/ 359460 h 4864266"/>
              <a:gd name="connsiteX1131" fmla="*/ 3003101 w 5942010"/>
              <a:gd name="connsiteY1131" fmla="*/ 361196 h 4864266"/>
              <a:gd name="connsiteX1132" fmla="*/ 2997896 w 5942010"/>
              <a:gd name="connsiteY1132" fmla="*/ 368142 h 4864266"/>
              <a:gd name="connsiteX1133" fmla="*/ 2996161 w 5942010"/>
              <a:gd name="connsiteY1133" fmla="*/ 366406 h 4864266"/>
              <a:gd name="connsiteX1134" fmla="*/ 2997896 w 5942010"/>
              <a:gd name="connsiteY1134" fmla="*/ 369879 h 4864266"/>
              <a:gd name="connsiteX1135" fmla="*/ 3003101 w 5942010"/>
              <a:gd name="connsiteY1135" fmla="*/ 371615 h 4864266"/>
              <a:gd name="connsiteX1136" fmla="*/ 3004836 w 5942010"/>
              <a:gd name="connsiteY1136" fmla="*/ 371615 h 4864266"/>
              <a:gd name="connsiteX1137" fmla="*/ 3006570 w 5942010"/>
              <a:gd name="connsiteY1137" fmla="*/ 366406 h 4864266"/>
              <a:gd name="connsiteX1138" fmla="*/ 3013510 w 5942010"/>
              <a:gd name="connsiteY1138" fmla="*/ 368142 h 4864266"/>
              <a:gd name="connsiteX1139" fmla="*/ 3013510 w 5942010"/>
              <a:gd name="connsiteY1139" fmla="*/ 371615 h 4864266"/>
              <a:gd name="connsiteX1140" fmla="*/ 3008305 w 5942010"/>
              <a:gd name="connsiteY1140" fmla="*/ 376825 h 4864266"/>
              <a:gd name="connsiteX1141" fmla="*/ 3008305 w 5942010"/>
              <a:gd name="connsiteY1141" fmla="*/ 378561 h 4864266"/>
              <a:gd name="connsiteX1142" fmla="*/ 3003101 w 5942010"/>
              <a:gd name="connsiteY1142" fmla="*/ 383771 h 4864266"/>
              <a:gd name="connsiteX1143" fmla="*/ 2999631 w 5942010"/>
              <a:gd name="connsiteY1143" fmla="*/ 385507 h 4864266"/>
              <a:gd name="connsiteX1144" fmla="*/ 2999631 w 5942010"/>
              <a:gd name="connsiteY1144" fmla="*/ 382034 h 4864266"/>
              <a:gd name="connsiteX1145" fmla="*/ 2997896 w 5942010"/>
              <a:gd name="connsiteY1145" fmla="*/ 382034 h 4864266"/>
              <a:gd name="connsiteX1146" fmla="*/ 2996161 w 5942010"/>
              <a:gd name="connsiteY1146" fmla="*/ 383771 h 4864266"/>
              <a:gd name="connsiteX1147" fmla="*/ 3003101 w 5942010"/>
              <a:gd name="connsiteY1147" fmla="*/ 390717 h 4864266"/>
              <a:gd name="connsiteX1148" fmla="*/ 3003101 w 5942010"/>
              <a:gd name="connsiteY1148" fmla="*/ 392453 h 4864266"/>
              <a:gd name="connsiteX1149" fmla="*/ 2989222 w 5942010"/>
              <a:gd name="connsiteY1149" fmla="*/ 392453 h 4864266"/>
              <a:gd name="connsiteX1150" fmla="*/ 2989222 w 5942010"/>
              <a:gd name="connsiteY1150" fmla="*/ 394190 h 4864266"/>
              <a:gd name="connsiteX1151" fmla="*/ 2999631 w 5942010"/>
              <a:gd name="connsiteY1151" fmla="*/ 395926 h 4864266"/>
              <a:gd name="connsiteX1152" fmla="*/ 3003101 w 5942010"/>
              <a:gd name="connsiteY1152" fmla="*/ 392453 h 4864266"/>
              <a:gd name="connsiteX1153" fmla="*/ 3003101 w 5942010"/>
              <a:gd name="connsiteY1153" fmla="*/ 397663 h 4864266"/>
              <a:gd name="connsiteX1154" fmla="*/ 3004836 w 5942010"/>
              <a:gd name="connsiteY1154" fmla="*/ 397663 h 4864266"/>
              <a:gd name="connsiteX1155" fmla="*/ 3004836 w 5942010"/>
              <a:gd name="connsiteY1155" fmla="*/ 392453 h 4864266"/>
              <a:gd name="connsiteX1156" fmla="*/ 3006570 w 5942010"/>
              <a:gd name="connsiteY1156" fmla="*/ 392453 h 4864266"/>
              <a:gd name="connsiteX1157" fmla="*/ 3013510 w 5942010"/>
              <a:gd name="connsiteY1157" fmla="*/ 392453 h 4864266"/>
              <a:gd name="connsiteX1158" fmla="*/ 3010040 w 5942010"/>
              <a:gd name="connsiteY1158" fmla="*/ 394190 h 4864266"/>
              <a:gd name="connsiteX1159" fmla="*/ 3015245 w 5942010"/>
              <a:gd name="connsiteY1159" fmla="*/ 394190 h 4864266"/>
              <a:gd name="connsiteX1160" fmla="*/ 3008305 w 5942010"/>
              <a:gd name="connsiteY1160" fmla="*/ 395926 h 4864266"/>
              <a:gd name="connsiteX1161" fmla="*/ 3003101 w 5942010"/>
              <a:gd name="connsiteY1161" fmla="*/ 408082 h 4864266"/>
              <a:gd name="connsiteX1162" fmla="*/ 3008305 w 5942010"/>
              <a:gd name="connsiteY1162" fmla="*/ 409819 h 4864266"/>
              <a:gd name="connsiteX1163" fmla="*/ 3006570 w 5942010"/>
              <a:gd name="connsiteY1163" fmla="*/ 413292 h 4864266"/>
              <a:gd name="connsiteX1164" fmla="*/ 3001366 w 5942010"/>
              <a:gd name="connsiteY1164" fmla="*/ 409819 h 4864266"/>
              <a:gd name="connsiteX1165" fmla="*/ 3001366 w 5942010"/>
              <a:gd name="connsiteY1165" fmla="*/ 413292 h 4864266"/>
              <a:gd name="connsiteX1166" fmla="*/ 2997896 w 5942010"/>
              <a:gd name="connsiteY1166" fmla="*/ 411555 h 4864266"/>
              <a:gd name="connsiteX1167" fmla="*/ 2996161 w 5942010"/>
              <a:gd name="connsiteY1167" fmla="*/ 415028 h 4864266"/>
              <a:gd name="connsiteX1168" fmla="*/ 2994426 w 5942010"/>
              <a:gd name="connsiteY1168" fmla="*/ 416765 h 4864266"/>
              <a:gd name="connsiteX1169" fmla="*/ 2997896 w 5942010"/>
              <a:gd name="connsiteY1169" fmla="*/ 409819 h 4864266"/>
              <a:gd name="connsiteX1170" fmla="*/ 2997896 w 5942010"/>
              <a:gd name="connsiteY1170" fmla="*/ 408082 h 4864266"/>
              <a:gd name="connsiteX1171" fmla="*/ 2992691 w 5942010"/>
              <a:gd name="connsiteY1171" fmla="*/ 413292 h 4864266"/>
              <a:gd name="connsiteX1172" fmla="*/ 2992691 w 5942010"/>
              <a:gd name="connsiteY1172" fmla="*/ 416765 h 4864266"/>
              <a:gd name="connsiteX1173" fmla="*/ 2992691 w 5942010"/>
              <a:gd name="connsiteY1173" fmla="*/ 420238 h 4864266"/>
              <a:gd name="connsiteX1174" fmla="*/ 2996161 w 5942010"/>
              <a:gd name="connsiteY1174" fmla="*/ 418501 h 4864266"/>
              <a:gd name="connsiteX1175" fmla="*/ 2996161 w 5942010"/>
              <a:gd name="connsiteY1175" fmla="*/ 416765 h 4864266"/>
              <a:gd name="connsiteX1176" fmla="*/ 2997896 w 5942010"/>
              <a:gd name="connsiteY1176" fmla="*/ 418501 h 4864266"/>
              <a:gd name="connsiteX1177" fmla="*/ 3001366 w 5942010"/>
              <a:gd name="connsiteY1177" fmla="*/ 418501 h 4864266"/>
              <a:gd name="connsiteX1178" fmla="*/ 3002234 w 5942010"/>
              <a:gd name="connsiteY1178" fmla="*/ 419369 h 4864266"/>
              <a:gd name="connsiteX1179" fmla="*/ 3001366 w 5942010"/>
              <a:gd name="connsiteY1179" fmla="*/ 421974 h 4864266"/>
              <a:gd name="connsiteX1180" fmla="*/ 3004836 w 5942010"/>
              <a:gd name="connsiteY1180" fmla="*/ 421974 h 4864266"/>
              <a:gd name="connsiteX1181" fmla="*/ 2999631 w 5942010"/>
              <a:gd name="connsiteY1181" fmla="*/ 423711 h 4864266"/>
              <a:gd name="connsiteX1182" fmla="*/ 2999631 w 5942010"/>
              <a:gd name="connsiteY1182" fmla="*/ 421974 h 4864266"/>
              <a:gd name="connsiteX1183" fmla="*/ 2996161 w 5942010"/>
              <a:gd name="connsiteY1183" fmla="*/ 421974 h 4864266"/>
              <a:gd name="connsiteX1184" fmla="*/ 2996161 w 5942010"/>
              <a:gd name="connsiteY1184" fmla="*/ 425447 h 4864266"/>
              <a:gd name="connsiteX1185" fmla="*/ 2999631 w 5942010"/>
              <a:gd name="connsiteY1185" fmla="*/ 428920 h 4864266"/>
              <a:gd name="connsiteX1186" fmla="*/ 2997896 w 5942010"/>
              <a:gd name="connsiteY1186" fmla="*/ 427184 h 4864266"/>
              <a:gd name="connsiteX1187" fmla="*/ 2992691 w 5942010"/>
              <a:gd name="connsiteY1187" fmla="*/ 432393 h 4864266"/>
              <a:gd name="connsiteX1188" fmla="*/ 2994426 w 5942010"/>
              <a:gd name="connsiteY1188" fmla="*/ 432393 h 4864266"/>
              <a:gd name="connsiteX1189" fmla="*/ 3001366 w 5942010"/>
              <a:gd name="connsiteY1189" fmla="*/ 434130 h 4864266"/>
              <a:gd name="connsiteX1190" fmla="*/ 2999631 w 5942010"/>
              <a:gd name="connsiteY1190" fmla="*/ 434130 h 4864266"/>
              <a:gd name="connsiteX1191" fmla="*/ 2996161 w 5942010"/>
              <a:gd name="connsiteY1191" fmla="*/ 432393 h 4864266"/>
              <a:gd name="connsiteX1192" fmla="*/ 2994426 w 5942010"/>
              <a:gd name="connsiteY1192" fmla="*/ 435866 h 4864266"/>
              <a:gd name="connsiteX1193" fmla="*/ 2992691 w 5942010"/>
              <a:gd name="connsiteY1193" fmla="*/ 434130 h 4864266"/>
              <a:gd name="connsiteX1194" fmla="*/ 2985752 w 5942010"/>
              <a:gd name="connsiteY1194" fmla="*/ 430657 h 4864266"/>
              <a:gd name="connsiteX1195" fmla="*/ 2984017 w 5942010"/>
              <a:gd name="connsiteY1195" fmla="*/ 432393 h 4864266"/>
              <a:gd name="connsiteX1196" fmla="*/ 2978812 w 5942010"/>
              <a:gd name="connsiteY1196" fmla="*/ 432393 h 4864266"/>
              <a:gd name="connsiteX1197" fmla="*/ 2982282 w 5942010"/>
              <a:gd name="connsiteY1197" fmla="*/ 434130 h 4864266"/>
              <a:gd name="connsiteX1198" fmla="*/ 2975342 w 5942010"/>
              <a:gd name="connsiteY1198" fmla="*/ 435866 h 4864266"/>
              <a:gd name="connsiteX1199" fmla="*/ 2973607 w 5942010"/>
              <a:gd name="connsiteY1199" fmla="*/ 437603 h 4864266"/>
              <a:gd name="connsiteX1200" fmla="*/ 2973607 w 5942010"/>
              <a:gd name="connsiteY1200" fmla="*/ 439339 h 4864266"/>
              <a:gd name="connsiteX1201" fmla="*/ 2977077 w 5942010"/>
              <a:gd name="connsiteY1201" fmla="*/ 437603 h 4864266"/>
              <a:gd name="connsiteX1202" fmla="*/ 2978812 w 5942010"/>
              <a:gd name="connsiteY1202" fmla="*/ 435866 h 4864266"/>
              <a:gd name="connsiteX1203" fmla="*/ 2978812 w 5942010"/>
              <a:gd name="connsiteY1203" fmla="*/ 437603 h 4864266"/>
              <a:gd name="connsiteX1204" fmla="*/ 2984017 w 5942010"/>
              <a:gd name="connsiteY1204" fmla="*/ 437603 h 4864266"/>
              <a:gd name="connsiteX1205" fmla="*/ 2987487 w 5942010"/>
              <a:gd name="connsiteY1205" fmla="*/ 444549 h 4864266"/>
              <a:gd name="connsiteX1206" fmla="*/ 2985752 w 5942010"/>
              <a:gd name="connsiteY1206" fmla="*/ 448022 h 4864266"/>
              <a:gd name="connsiteX1207" fmla="*/ 2990956 w 5942010"/>
              <a:gd name="connsiteY1207" fmla="*/ 442812 h 4864266"/>
              <a:gd name="connsiteX1208" fmla="*/ 2990956 w 5942010"/>
              <a:gd name="connsiteY1208" fmla="*/ 446286 h 4864266"/>
              <a:gd name="connsiteX1209" fmla="*/ 2992691 w 5942010"/>
              <a:gd name="connsiteY1209" fmla="*/ 444549 h 4864266"/>
              <a:gd name="connsiteX1210" fmla="*/ 2992691 w 5942010"/>
              <a:gd name="connsiteY1210" fmla="*/ 451495 h 4864266"/>
              <a:gd name="connsiteX1211" fmla="*/ 2989222 w 5942010"/>
              <a:gd name="connsiteY1211" fmla="*/ 448022 h 4864266"/>
              <a:gd name="connsiteX1212" fmla="*/ 2984017 w 5942010"/>
              <a:gd name="connsiteY1212" fmla="*/ 451495 h 4864266"/>
              <a:gd name="connsiteX1213" fmla="*/ 2982282 w 5942010"/>
              <a:gd name="connsiteY1213" fmla="*/ 451495 h 4864266"/>
              <a:gd name="connsiteX1214" fmla="*/ 2980547 w 5942010"/>
              <a:gd name="connsiteY1214" fmla="*/ 454968 h 4864266"/>
              <a:gd name="connsiteX1215" fmla="*/ 2980547 w 5942010"/>
              <a:gd name="connsiteY1215" fmla="*/ 449758 h 4864266"/>
              <a:gd name="connsiteX1216" fmla="*/ 2978812 w 5942010"/>
              <a:gd name="connsiteY1216" fmla="*/ 454968 h 4864266"/>
              <a:gd name="connsiteX1217" fmla="*/ 2977077 w 5942010"/>
              <a:gd name="connsiteY1217" fmla="*/ 456705 h 4864266"/>
              <a:gd name="connsiteX1218" fmla="*/ 2977077 w 5942010"/>
              <a:gd name="connsiteY1218" fmla="*/ 460178 h 4864266"/>
              <a:gd name="connsiteX1219" fmla="*/ 2977077 w 5942010"/>
              <a:gd name="connsiteY1219" fmla="*/ 461914 h 4864266"/>
              <a:gd name="connsiteX1220" fmla="*/ 2980547 w 5942010"/>
              <a:gd name="connsiteY1220" fmla="*/ 458441 h 4864266"/>
              <a:gd name="connsiteX1221" fmla="*/ 2982282 w 5942010"/>
              <a:gd name="connsiteY1221" fmla="*/ 460178 h 4864266"/>
              <a:gd name="connsiteX1222" fmla="*/ 2984017 w 5942010"/>
              <a:gd name="connsiteY1222" fmla="*/ 456705 h 4864266"/>
              <a:gd name="connsiteX1223" fmla="*/ 2980547 w 5942010"/>
              <a:gd name="connsiteY1223" fmla="*/ 458441 h 4864266"/>
              <a:gd name="connsiteX1224" fmla="*/ 2982282 w 5942010"/>
              <a:gd name="connsiteY1224" fmla="*/ 454968 h 4864266"/>
              <a:gd name="connsiteX1225" fmla="*/ 2984017 w 5942010"/>
              <a:gd name="connsiteY1225" fmla="*/ 454968 h 4864266"/>
              <a:gd name="connsiteX1226" fmla="*/ 2985752 w 5942010"/>
              <a:gd name="connsiteY1226" fmla="*/ 458441 h 4864266"/>
              <a:gd name="connsiteX1227" fmla="*/ 2987487 w 5942010"/>
              <a:gd name="connsiteY1227" fmla="*/ 454968 h 4864266"/>
              <a:gd name="connsiteX1228" fmla="*/ 3001366 w 5942010"/>
              <a:gd name="connsiteY1228" fmla="*/ 451495 h 4864266"/>
              <a:gd name="connsiteX1229" fmla="*/ 2999631 w 5942010"/>
              <a:gd name="connsiteY1229" fmla="*/ 453232 h 4864266"/>
              <a:gd name="connsiteX1230" fmla="*/ 2994426 w 5942010"/>
              <a:gd name="connsiteY1230" fmla="*/ 453232 h 4864266"/>
              <a:gd name="connsiteX1231" fmla="*/ 2992691 w 5942010"/>
              <a:gd name="connsiteY1231" fmla="*/ 453232 h 4864266"/>
              <a:gd name="connsiteX1232" fmla="*/ 2992691 w 5942010"/>
              <a:gd name="connsiteY1232" fmla="*/ 454968 h 4864266"/>
              <a:gd name="connsiteX1233" fmla="*/ 2997896 w 5942010"/>
              <a:gd name="connsiteY1233" fmla="*/ 456705 h 4864266"/>
              <a:gd name="connsiteX1234" fmla="*/ 2997896 w 5942010"/>
              <a:gd name="connsiteY1234" fmla="*/ 454968 h 4864266"/>
              <a:gd name="connsiteX1235" fmla="*/ 3001366 w 5942010"/>
              <a:gd name="connsiteY1235" fmla="*/ 454968 h 4864266"/>
              <a:gd name="connsiteX1236" fmla="*/ 2999631 w 5942010"/>
              <a:gd name="connsiteY1236" fmla="*/ 456705 h 4864266"/>
              <a:gd name="connsiteX1237" fmla="*/ 3003101 w 5942010"/>
              <a:gd name="connsiteY1237" fmla="*/ 456705 h 4864266"/>
              <a:gd name="connsiteX1238" fmla="*/ 3004836 w 5942010"/>
              <a:gd name="connsiteY1238" fmla="*/ 449758 h 4864266"/>
              <a:gd name="connsiteX1239" fmla="*/ 3008305 w 5942010"/>
              <a:gd name="connsiteY1239" fmla="*/ 453232 h 4864266"/>
              <a:gd name="connsiteX1240" fmla="*/ 3011775 w 5942010"/>
              <a:gd name="connsiteY1240" fmla="*/ 451495 h 4864266"/>
              <a:gd name="connsiteX1241" fmla="*/ 3010040 w 5942010"/>
              <a:gd name="connsiteY1241" fmla="*/ 449758 h 4864266"/>
              <a:gd name="connsiteX1242" fmla="*/ 3010040 w 5942010"/>
              <a:gd name="connsiteY1242" fmla="*/ 448022 h 4864266"/>
              <a:gd name="connsiteX1243" fmla="*/ 3015245 w 5942010"/>
              <a:gd name="connsiteY1243" fmla="*/ 451495 h 4864266"/>
              <a:gd name="connsiteX1244" fmla="*/ 3081171 w 5942010"/>
              <a:gd name="connsiteY1244" fmla="*/ 437603 h 4864266"/>
              <a:gd name="connsiteX1245" fmla="*/ 3082906 w 5942010"/>
              <a:gd name="connsiteY1245" fmla="*/ 437603 h 4864266"/>
              <a:gd name="connsiteX1246" fmla="*/ 3098520 w 5942010"/>
              <a:gd name="connsiteY1246" fmla="*/ 439339 h 4864266"/>
              <a:gd name="connsiteX1247" fmla="*/ 3096785 w 5942010"/>
              <a:gd name="connsiteY1247" fmla="*/ 439339 h 4864266"/>
              <a:gd name="connsiteX1248" fmla="*/ 3101990 w 5942010"/>
              <a:gd name="connsiteY1248" fmla="*/ 441076 h 4864266"/>
              <a:gd name="connsiteX1249" fmla="*/ 3100255 w 5942010"/>
              <a:gd name="connsiteY1249" fmla="*/ 444549 h 4864266"/>
              <a:gd name="connsiteX1250" fmla="*/ 3101990 w 5942010"/>
              <a:gd name="connsiteY1250" fmla="*/ 442812 h 4864266"/>
              <a:gd name="connsiteX1251" fmla="*/ 3107194 w 5942010"/>
              <a:gd name="connsiteY1251" fmla="*/ 441076 h 4864266"/>
              <a:gd name="connsiteX1252" fmla="*/ 3105459 w 5942010"/>
              <a:gd name="connsiteY1252" fmla="*/ 439339 h 4864266"/>
              <a:gd name="connsiteX1253" fmla="*/ 3110664 w 5942010"/>
              <a:gd name="connsiteY1253" fmla="*/ 439339 h 4864266"/>
              <a:gd name="connsiteX1254" fmla="*/ 3112399 w 5942010"/>
              <a:gd name="connsiteY1254" fmla="*/ 435866 h 4864266"/>
              <a:gd name="connsiteX1255" fmla="*/ 3119339 w 5942010"/>
              <a:gd name="connsiteY1255" fmla="*/ 442812 h 4864266"/>
              <a:gd name="connsiteX1256" fmla="*/ 3119339 w 5942010"/>
              <a:gd name="connsiteY1256" fmla="*/ 446286 h 4864266"/>
              <a:gd name="connsiteX1257" fmla="*/ 3131483 w 5942010"/>
              <a:gd name="connsiteY1257" fmla="*/ 449758 h 4864266"/>
              <a:gd name="connsiteX1258" fmla="*/ 3188734 w 5942010"/>
              <a:gd name="connsiteY1258" fmla="*/ 428920 h 4864266"/>
              <a:gd name="connsiteX1259" fmla="*/ 3219962 w 5942010"/>
              <a:gd name="connsiteY1259" fmla="*/ 411555 h 4864266"/>
              <a:gd name="connsiteX1260" fmla="*/ 3221697 w 5942010"/>
              <a:gd name="connsiteY1260" fmla="*/ 408082 h 4864266"/>
              <a:gd name="connsiteX1261" fmla="*/ 3225167 w 5942010"/>
              <a:gd name="connsiteY1261" fmla="*/ 406346 h 4864266"/>
              <a:gd name="connsiteX1262" fmla="*/ 3228637 w 5942010"/>
              <a:gd name="connsiteY1262" fmla="*/ 408082 h 4864266"/>
              <a:gd name="connsiteX1263" fmla="*/ 3230372 w 5942010"/>
              <a:gd name="connsiteY1263" fmla="*/ 404609 h 4864266"/>
              <a:gd name="connsiteX1264" fmla="*/ 3254660 w 5942010"/>
              <a:gd name="connsiteY1264" fmla="*/ 394190 h 4864266"/>
              <a:gd name="connsiteX1265" fmla="*/ 3254660 w 5942010"/>
              <a:gd name="connsiteY1265" fmla="*/ 395926 h 4864266"/>
              <a:gd name="connsiteX1266" fmla="*/ 3259865 w 5942010"/>
              <a:gd name="connsiteY1266" fmla="*/ 394190 h 4864266"/>
              <a:gd name="connsiteX1267" fmla="*/ 3268539 w 5942010"/>
              <a:gd name="connsiteY1267" fmla="*/ 390717 h 4864266"/>
              <a:gd name="connsiteX1268" fmla="*/ 3268539 w 5942010"/>
              <a:gd name="connsiteY1268" fmla="*/ 394190 h 4864266"/>
              <a:gd name="connsiteX1269" fmla="*/ 3270274 w 5942010"/>
              <a:gd name="connsiteY1269" fmla="*/ 395926 h 4864266"/>
              <a:gd name="connsiteX1270" fmla="*/ 3272009 w 5942010"/>
              <a:gd name="connsiteY1270" fmla="*/ 392453 h 4864266"/>
              <a:gd name="connsiteX1271" fmla="*/ 3282418 w 5942010"/>
              <a:gd name="connsiteY1271" fmla="*/ 387244 h 4864266"/>
              <a:gd name="connsiteX1272" fmla="*/ 3278948 w 5942010"/>
              <a:gd name="connsiteY1272" fmla="*/ 392453 h 4864266"/>
              <a:gd name="connsiteX1273" fmla="*/ 3287623 w 5942010"/>
              <a:gd name="connsiteY1273" fmla="*/ 385507 h 4864266"/>
              <a:gd name="connsiteX1274" fmla="*/ 3289358 w 5942010"/>
              <a:gd name="connsiteY1274" fmla="*/ 385507 h 4864266"/>
              <a:gd name="connsiteX1275" fmla="*/ 3291093 w 5942010"/>
              <a:gd name="connsiteY1275" fmla="*/ 382034 h 4864266"/>
              <a:gd name="connsiteX1276" fmla="*/ 3294562 w 5942010"/>
              <a:gd name="connsiteY1276" fmla="*/ 382034 h 4864266"/>
              <a:gd name="connsiteX1277" fmla="*/ 3292828 w 5942010"/>
              <a:gd name="connsiteY1277" fmla="*/ 385507 h 4864266"/>
              <a:gd name="connsiteX1278" fmla="*/ 3298032 w 5942010"/>
              <a:gd name="connsiteY1278" fmla="*/ 387244 h 4864266"/>
              <a:gd name="connsiteX1279" fmla="*/ 3329260 w 5942010"/>
              <a:gd name="connsiteY1279" fmla="*/ 375088 h 4864266"/>
              <a:gd name="connsiteX1280" fmla="*/ 3327526 w 5942010"/>
              <a:gd name="connsiteY1280" fmla="*/ 378561 h 4864266"/>
              <a:gd name="connsiteX1281" fmla="*/ 3341405 w 5942010"/>
              <a:gd name="connsiteY1281" fmla="*/ 376825 h 4864266"/>
              <a:gd name="connsiteX1282" fmla="*/ 3341405 w 5942010"/>
              <a:gd name="connsiteY1282" fmla="*/ 373352 h 4864266"/>
              <a:gd name="connsiteX1283" fmla="*/ 3351814 w 5942010"/>
              <a:gd name="connsiteY1283" fmla="*/ 375088 h 4864266"/>
              <a:gd name="connsiteX1284" fmla="*/ 3350389 w 5942010"/>
              <a:gd name="connsiteY1284" fmla="*/ 379368 h 4864266"/>
              <a:gd name="connsiteX1285" fmla="*/ 3348344 w 5942010"/>
              <a:gd name="connsiteY1285" fmla="*/ 380298 h 4864266"/>
              <a:gd name="connsiteX1286" fmla="*/ 3350079 w 5942010"/>
              <a:gd name="connsiteY1286" fmla="*/ 380298 h 4864266"/>
              <a:gd name="connsiteX1287" fmla="*/ 3350389 w 5942010"/>
              <a:gd name="connsiteY1287" fmla="*/ 379368 h 4864266"/>
              <a:gd name="connsiteX1288" fmla="*/ 3350730 w 5942010"/>
              <a:gd name="connsiteY1288" fmla="*/ 379212 h 4864266"/>
              <a:gd name="connsiteX1289" fmla="*/ 3351814 w 5942010"/>
              <a:gd name="connsiteY1289" fmla="*/ 376825 h 4864266"/>
              <a:gd name="connsiteX1290" fmla="*/ 3358754 w 5942010"/>
              <a:gd name="connsiteY1290" fmla="*/ 380298 h 4864266"/>
              <a:gd name="connsiteX1291" fmla="*/ 3354417 w 5942010"/>
              <a:gd name="connsiteY1291" fmla="*/ 384639 h 4864266"/>
              <a:gd name="connsiteX1292" fmla="*/ 3353549 w 5942010"/>
              <a:gd name="connsiteY1292" fmla="*/ 383771 h 4864266"/>
              <a:gd name="connsiteX1293" fmla="*/ 3353549 w 5942010"/>
              <a:gd name="connsiteY1293" fmla="*/ 385507 h 4864266"/>
              <a:gd name="connsiteX1294" fmla="*/ 3354417 w 5942010"/>
              <a:gd name="connsiteY1294" fmla="*/ 384639 h 4864266"/>
              <a:gd name="connsiteX1295" fmla="*/ 3355284 w 5942010"/>
              <a:gd name="connsiteY1295" fmla="*/ 385507 h 4864266"/>
              <a:gd name="connsiteX1296" fmla="*/ 3362224 w 5942010"/>
              <a:gd name="connsiteY1296" fmla="*/ 380298 h 4864266"/>
              <a:gd name="connsiteX1297" fmla="*/ 3367428 w 5942010"/>
              <a:gd name="connsiteY1297" fmla="*/ 385507 h 4864266"/>
              <a:gd name="connsiteX1298" fmla="*/ 3365693 w 5942010"/>
              <a:gd name="connsiteY1298" fmla="*/ 385507 h 4864266"/>
              <a:gd name="connsiteX1299" fmla="*/ 3358754 w 5942010"/>
              <a:gd name="connsiteY1299" fmla="*/ 387244 h 4864266"/>
              <a:gd name="connsiteX1300" fmla="*/ 3367428 w 5942010"/>
              <a:gd name="connsiteY1300" fmla="*/ 385507 h 4864266"/>
              <a:gd name="connsiteX1301" fmla="*/ 3363958 w 5942010"/>
              <a:gd name="connsiteY1301" fmla="*/ 415028 h 4864266"/>
              <a:gd name="connsiteX1302" fmla="*/ 3346610 w 5942010"/>
              <a:gd name="connsiteY1302" fmla="*/ 428920 h 4864266"/>
              <a:gd name="connsiteX1303" fmla="*/ 3334465 w 5942010"/>
              <a:gd name="connsiteY1303" fmla="*/ 446286 h 4864266"/>
              <a:gd name="connsiteX1304" fmla="*/ 3332730 w 5942010"/>
              <a:gd name="connsiteY1304" fmla="*/ 446286 h 4864266"/>
              <a:gd name="connsiteX1305" fmla="*/ 3320586 w 5942010"/>
              <a:gd name="connsiteY1305" fmla="*/ 458441 h 4864266"/>
              <a:gd name="connsiteX1306" fmla="*/ 3329260 w 5942010"/>
              <a:gd name="connsiteY1306" fmla="*/ 446286 h 4864266"/>
              <a:gd name="connsiteX1307" fmla="*/ 3329260 w 5942010"/>
              <a:gd name="connsiteY1307" fmla="*/ 442812 h 4864266"/>
              <a:gd name="connsiteX1308" fmla="*/ 3322321 w 5942010"/>
              <a:gd name="connsiteY1308" fmla="*/ 446286 h 4864266"/>
              <a:gd name="connsiteX1309" fmla="*/ 3320586 w 5942010"/>
              <a:gd name="connsiteY1309" fmla="*/ 448022 h 4864266"/>
              <a:gd name="connsiteX1310" fmla="*/ 3320586 w 5942010"/>
              <a:gd name="connsiteY1310" fmla="*/ 454968 h 4864266"/>
              <a:gd name="connsiteX1311" fmla="*/ 3320586 w 5942010"/>
              <a:gd name="connsiteY1311" fmla="*/ 456705 h 4864266"/>
              <a:gd name="connsiteX1312" fmla="*/ 3315381 w 5942010"/>
              <a:gd name="connsiteY1312" fmla="*/ 454968 h 4864266"/>
              <a:gd name="connsiteX1313" fmla="*/ 3320586 w 5942010"/>
              <a:gd name="connsiteY1313" fmla="*/ 451495 h 4864266"/>
              <a:gd name="connsiteX1314" fmla="*/ 3317116 w 5942010"/>
              <a:gd name="connsiteY1314" fmla="*/ 451495 h 4864266"/>
              <a:gd name="connsiteX1315" fmla="*/ 3315381 w 5942010"/>
              <a:gd name="connsiteY1315" fmla="*/ 453232 h 4864266"/>
              <a:gd name="connsiteX1316" fmla="*/ 3311912 w 5942010"/>
              <a:gd name="connsiteY1316" fmla="*/ 454968 h 4864266"/>
              <a:gd name="connsiteX1317" fmla="*/ 3315381 w 5942010"/>
              <a:gd name="connsiteY1317" fmla="*/ 453232 h 4864266"/>
              <a:gd name="connsiteX1318" fmla="*/ 3313646 w 5942010"/>
              <a:gd name="connsiteY1318" fmla="*/ 456705 h 4864266"/>
              <a:gd name="connsiteX1319" fmla="*/ 3308442 w 5942010"/>
              <a:gd name="connsiteY1319" fmla="*/ 456705 h 4864266"/>
              <a:gd name="connsiteX1320" fmla="*/ 3306707 w 5942010"/>
              <a:gd name="connsiteY1320" fmla="*/ 461914 h 4864266"/>
              <a:gd name="connsiteX1321" fmla="*/ 3301502 w 5942010"/>
              <a:gd name="connsiteY1321" fmla="*/ 463651 h 4864266"/>
              <a:gd name="connsiteX1322" fmla="*/ 3303237 w 5942010"/>
              <a:gd name="connsiteY1322" fmla="*/ 467124 h 4864266"/>
              <a:gd name="connsiteX1323" fmla="*/ 3304972 w 5942010"/>
              <a:gd name="connsiteY1323" fmla="*/ 465387 h 4864266"/>
              <a:gd name="connsiteX1324" fmla="*/ 3310177 w 5942010"/>
              <a:gd name="connsiteY1324" fmla="*/ 460178 h 4864266"/>
              <a:gd name="connsiteX1325" fmla="*/ 3313646 w 5942010"/>
              <a:gd name="connsiteY1325" fmla="*/ 460178 h 4864266"/>
              <a:gd name="connsiteX1326" fmla="*/ 3317116 w 5942010"/>
              <a:gd name="connsiteY1326" fmla="*/ 460178 h 4864266"/>
              <a:gd name="connsiteX1327" fmla="*/ 3317116 w 5942010"/>
              <a:gd name="connsiteY1327" fmla="*/ 456705 h 4864266"/>
              <a:gd name="connsiteX1328" fmla="*/ 3320586 w 5942010"/>
              <a:gd name="connsiteY1328" fmla="*/ 458441 h 4864266"/>
              <a:gd name="connsiteX1329" fmla="*/ 3315381 w 5942010"/>
              <a:gd name="connsiteY1329" fmla="*/ 463651 h 4864266"/>
              <a:gd name="connsiteX1330" fmla="*/ 3317116 w 5942010"/>
              <a:gd name="connsiteY1330" fmla="*/ 463651 h 4864266"/>
              <a:gd name="connsiteX1331" fmla="*/ 3317116 w 5942010"/>
              <a:gd name="connsiteY1331" fmla="*/ 465387 h 4864266"/>
              <a:gd name="connsiteX1332" fmla="*/ 3318851 w 5942010"/>
              <a:gd name="connsiteY1332" fmla="*/ 465387 h 4864266"/>
              <a:gd name="connsiteX1333" fmla="*/ 3322321 w 5942010"/>
              <a:gd name="connsiteY1333" fmla="*/ 463651 h 4864266"/>
              <a:gd name="connsiteX1334" fmla="*/ 3318851 w 5942010"/>
              <a:gd name="connsiteY1334" fmla="*/ 463651 h 4864266"/>
              <a:gd name="connsiteX1335" fmla="*/ 3325791 w 5942010"/>
              <a:gd name="connsiteY1335" fmla="*/ 458441 h 4864266"/>
              <a:gd name="connsiteX1336" fmla="*/ 3327526 w 5942010"/>
              <a:gd name="connsiteY1336" fmla="*/ 460178 h 4864266"/>
              <a:gd name="connsiteX1337" fmla="*/ 3330996 w 5942010"/>
              <a:gd name="connsiteY1337" fmla="*/ 456705 h 4864266"/>
              <a:gd name="connsiteX1338" fmla="*/ 3332730 w 5942010"/>
              <a:gd name="connsiteY1338" fmla="*/ 454968 h 4864266"/>
              <a:gd name="connsiteX1339" fmla="*/ 3332730 w 5942010"/>
              <a:gd name="connsiteY1339" fmla="*/ 456705 h 4864266"/>
              <a:gd name="connsiteX1340" fmla="*/ 3337935 w 5942010"/>
              <a:gd name="connsiteY1340" fmla="*/ 451495 h 4864266"/>
              <a:gd name="connsiteX1341" fmla="*/ 3343140 w 5942010"/>
              <a:gd name="connsiteY1341" fmla="*/ 448022 h 4864266"/>
              <a:gd name="connsiteX1342" fmla="*/ 3339670 w 5942010"/>
              <a:gd name="connsiteY1342" fmla="*/ 449758 h 4864266"/>
              <a:gd name="connsiteX1343" fmla="*/ 3337935 w 5942010"/>
              <a:gd name="connsiteY1343" fmla="*/ 451495 h 4864266"/>
              <a:gd name="connsiteX1344" fmla="*/ 3360488 w 5942010"/>
              <a:gd name="connsiteY1344" fmla="*/ 423711 h 4864266"/>
              <a:gd name="connsiteX1345" fmla="*/ 3348344 w 5942010"/>
              <a:gd name="connsiteY1345" fmla="*/ 442812 h 4864266"/>
              <a:gd name="connsiteX1346" fmla="*/ 3351814 w 5942010"/>
              <a:gd name="connsiteY1346" fmla="*/ 441076 h 4864266"/>
              <a:gd name="connsiteX1347" fmla="*/ 3343140 w 5942010"/>
              <a:gd name="connsiteY1347" fmla="*/ 446286 h 4864266"/>
              <a:gd name="connsiteX1348" fmla="*/ 3346610 w 5942010"/>
              <a:gd name="connsiteY1348" fmla="*/ 442812 h 4864266"/>
              <a:gd name="connsiteX1349" fmla="*/ 3341405 w 5942010"/>
              <a:gd name="connsiteY1349" fmla="*/ 446286 h 4864266"/>
              <a:gd name="connsiteX1350" fmla="*/ 3344874 w 5942010"/>
              <a:gd name="connsiteY1350" fmla="*/ 448022 h 4864266"/>
              <a:gd name="connsiteX1351" fmla="*/ 3362224 w 5942010"/>
              <a:gd name="connsiteY1351" fmla="*/ 435866 h 4864266"/>
              <a:gd name="connsiteX1352" fmla="*/ 3358754 w 5942010"/>
              <a:gd name="connsiteY1352" fmla="*/ 439339 h 4864266"/>
              <a:gd name="connsiteX1353" fmla="*/ 3362224 w 5942010"/>
              <a:gd name="connsiteY1353" fmla="*/ 439339 h 4864266"/>
              <a:gd name="connsiteX1354" fmla="*/ 3363958 w 5942010"/>
              <a:gd name="connsiteY1354" fmla="*/ 441076 h 4864266"/>
              <a:gd name="connsiteX1355" fmla="*/ 3357019 w 5942010"/>
              <a:gd name="connsiteY1355" fmla="*/ 448022 h 4864266"/>
              <a:gd name="connsiteX1356" fmla="*/ 3351814 w 5942010"/>
              <a:gd name="connsiteY1356" fmla="*/ 449758 h 4864266"/>
              <a:gd name="connsiteX1357" fmla="*/ 3357019 w 5942010"/>
              <a:gd name="connsiteY1357" fmla="*/ 444549 h 4864266"/>
              <a:gd name="connsiteX1358" fmla="*/ 3350079 w 5942010"/>
              <a:gd name="connsiteY1358" fmla="*/ 449758 h 4864266"/>
              <a:gd name="connsiteX1359" fmla="*/ 3350079 w 5942010"/>
              <a:gd name="connsiteY1359" fmla="*/ 451495 h 4864266"/>
              <a:gd name="connsiteX1360" fmla="*/ 3351814 w 5942010"/>
              <a:gd name="connsiteY1360" fmla="*/ 449758 h 4864266"/>
              <a:gd name="connsiteX1361" fmla="*/ 3350079 w 5942010"/>
              <a:gd name="connsiteY1361" fmla="*/ 453232 h 4864266"/>
              <a:gd name="connsiteX1362" fmla="*/ 3348344 w 5942010"/>
              <a:gd name="connsiteY1362" fmla="*/ 453232 h 4864266"/>
              <a:gd name="connsiteX1363" fmla="*/ 3346610 w 5942010"/>
              <a:gd name="connsiteY1363" fmla="*/ 458441 h 4864266"/>
              <a:gd name="connsiteX1364" fmla="*/ 3346610 w 5942010"/>
              <a:gd name="connsiteY1364" fmla="*/ 460178 h 4864266"/>
              <a:gd name="connsiteX1365" fmla="*/ 3343140 w 5942010"/>
              <a:gd name="connsiteY1365" fmla="*/ 460178 h 4864266"/>
              <a:gd name="connsiteX1366" fmla="*/ 3341405 w 5942010"/>
              <a:gd name="connsiteY1366" fmla="*/ 461914 h 4864266"/>
              <a:gd name="connsiteX1367" fmla="*/ 3344874 w 5942010"/>
              <a:gd name="connsiteY1367" fmla="*/ 467124 h 4864266"/>
              <a:gd name="connsiteX1368" fmla="*/ 3339670 w 5942010"/>
              <a:gd name="connsiteY1368" fmla="*/ 465387 h 4864266"/>
              <a:gd name="connsiteX1369" fmla="*/ 3341405 w 5942010"/>
              <a:gd name="connsiteY1369" fmla="*/ 467124 h 4864266"/>
              <a:gd name="connsiteX1370" fmla="*/ 3336200 w 5942010"/>
              <a:gd name="connsiteY1370" fmla="*/ 474070 h 4864266"/>
              <a:gd name="connsiteX1371" fmla="*/ 3332730 w 5942010"/>
              <a:gd name="connsiteY1371" fmla="*/ 475806 h 4864266"/>
              <a:gd name="connsiteX1372" fmla="*/ 3332730 w 5942010"/>
              <a:gd name="connsiteY1372" fmla="*/ 474070 h 4864266"/>
              <a:gd name="connsiteX1373" fmla="*/ 3330996 w 5942010"/>
              <a:gd name="connsiteY1373" fmla="*/ 474070 h 4864266"/>
              <a:gd name="connsiteX1374" fmla="*/ 3329260 w 5942010"/>
              <a:gd name="connsiteY1374" fmla="*/ 475806 h 4864266"/>
              <a:gd name="connsiteX1375" fmla="*/ 3327526 w 5942010"/>
              <a:gd name="connsiteY1375" fmla="*/ 482752 h 4864266"/>
              <a:gd name="connsiteX1376" fmla="*/ 3324056 w 5942010"/>
              <a:gd name="connsiteY1376" fmla="*/ 482752 h 4864266"/>
              <a:gd name="connsiteX1377" fmla="*/ 3318851 w 5942010"/>
              <a:gd name="connsiteY1377" fmla="*/ 487962 h 4864266"/>
              <a:gd name="connsiteX1378" fmla="*/ 3322321 w 5942010"/>
              <a:gd name="connsiteY1378" fmla="*/ 487962 h 4864266"/>
              <a:gd name="connsiteX1379" fmla="*/ 3320586 w 5942010"/>
              <a:gd name="connsiteY1379" fmla="*/ 491435 h 4864266"/>
              <a:gd name="connsiteX1380" fmla="*/ 3315381 w 5942010"/>
              <a:gd name="connsiteY1380" fmla="*/ 494908 h 4864266"/>
              <a:gd name="connsiteX1381" fmla="*/ 3310177 w 5942010"/>
              <a:gd name="connsiteY1381" fmla="*/ 491435 h 4864266"/>
              <a:gd name="connsiteX1382" fmla="*/ 3308442 w 5942010"/>
              <a:gd name="connsiteY1382" fmla="*/ 493172 h 4864266"/>
              <a:gd name="connsiteX1383" fmla="*/ 3313646 w 5942010"/>
              <a:gd name="connsiteY1383" fmla="*/ 496644 h 4864266"/>
              <a:gd name="connsiteX1384" fmla="*/ 3311912 w 5942010"/>
              <a:gd name="connsiteY1384" fmla="*/ 498381 h 4864266"/>
              <a:gd name="connsiteX1385" fmla="*/ 3308442 w 5942010"/>
              <a:gd name="connsiteY1385" fmla="*/ 496644 h 4864266"/>
              <a:gd name="connsiteX1386" fmla="*/ 3310177 w 5942010"/>
              <a:gd name="connsiteY1386" fmla="*/ 501854 h 4864266"/>
              <a:gd name="connsiteX1387" fmla="*/ 3313646 w 5942010"/>
              <a:gd name="connsiteY1387" fmla="*/ 500118 h 4864266"/>
              <a:gd name="connsiteX1388" fmla="*/ 3315381 w 5942010"/>
              <a:gd name="connsiteY1388" fmla="*/ 496644 h 4864266"/>
              <a:gd name="connsiteX1389" fmla="*/ 3318851 w 5942010"/>
              <a:gd name="connsiteY1389" fmla="*/ 493172 h 4864266"/>
              <a:gd name="connsiteX1390" fmla="*/ 3320586 w 5942010"/>
              <a:gd name="connsiteY1390" fmla="*/ 493172 h 4864266"/>
              <a:gd name="connsiteX1391" fmla="*/ 3332730 w 5942010"/>
              <a:gd name="connsiteY1391" fmla="*/ 484489 h 4864266"/>
              <a:gd name="connsiteX1392" fmla="*/ 3336200 w 5942010"/>
              <a:gd name="connsiteY1392" fmla="*/ 482752 h 4864266"/>
              <a:gd name="connsiteX1393" fmla="*/ 3325791 w 5942010"/>
              <a:gd name="connsiteY1393" fmla="*/ 491435 h 4864266"/>
              <a:gd name="connsiteX1394" fmla="*/ 3325791 w 5942010"/>
              <a:gd name="connsiteY1394" fmla="*/ 493172 h 4864266"/>
              <a:gd name="connsiteX1395" fmla="*/ 3322321 w 5942010"/>
              <a:gd name="connsiteY1395" fmla="*/ 494908 h 4864266"/>
              <a:gd name="connsiteX1396" fmla="*/ 3313646 w 5942010"/>
              <a:gd name="connsiteY1396" fmla="*/ 501854 h 4864266"/>
              <a:gd name="connsiteX1397" fmla="*/ 3317116 w 5942010"/>
              <a:gd name="connsiteY1397" fmla="*/ 500118 h 4864266"/>
              <a:gd name="connsiteX1398" fmla="*/ 3322321 w 5942010"/>
              <a:gd name="connsiteY1398" fmla="*/ 498381 h 4864266"/>
              <a:gd name="connsiteX1399" fmla="*/ 3322321 w 5942010"/>
              <a:gd name="connsiteY1399" fmla="*/ 500118 h 4864266"/>
              <a:gd name="connsiteX1400" fmla="*/ 3320586 w 5942010"/>
              <a:gd name="connsiteY1400" fmla="*/ 500118 h 4864266"/>
              <a:gd name="connsiteX1401" fmla="*/ 3320586 w 5942010"/>
              <a:gd name="connsiteY1401" fmla="*/ 501854 h 4864266"/>
              <a:gd name="connsiteX1402" fmla="*/ 3317116 w 5942010"/>
              <a:gd name="connsiteY1402" fmla="*/ 505327 h 4864266"/>
              <a:gd name="connsiteX1403" fmla="*/ 3315381 w 5942010"/>
              <a:gd name="connsiteY1403" fmla="*/ 505327 h 4864266"/>
              <a:gd name="connsiteX1404" fmla="*/ 3311912 w 5942010"/>
              <a:gd name="connsiteY1404" fmla="*/ 510537 h 4864266"/>
              <a:gd name="connsiteX1405" fmla="*/ 3307054 w 5942010"/>
              <a:gd name="connsiteY1405" fmla="*/ 512968 h 4864266"/>
              <a:gd name="connsiteX1406" fmla="*/ 3306707 w 5942010"/>
              <a:gd name="connsiteY1406" fmla="*/ 512273 h 4864266"/>
              <a:gd name="connsiteX1407" fmla="*/ 3301504 w 5942010"/>
              <a:gd name="connsiteY1407" fmla="*/ 515745 h 4864266"/>
              <a:gd name="connsiteX1408" fmla="*/ 3301502 w 5942010"/>
              <a:gd name="connsiteY1408" fmla="*/ 515746 h 4864266"/>
              <a:gd name="connsiteX1409" fmla="*/ 3296298 w 5942010"/>
              <a:gd name="connsiteY1409" fmla="*/ 519219 h 4864266"/>
              <a:gd name="connsiteX1410" fmla="*/ 3301504 w 5942010"/>
              <a:gd name="connsiteY1410" fmla="*/ 515745 h 4864266"/>
              <a:gd name="connsiteX1411" fmla="*/ 3307054 w 5942010"/>
              <a:gd name="connsiteY1411" fmla="*/ 512968 h 4864266"/>
              <a:gd name="connsiteX1412" fmla="*/ 3308442 w 5942010"/>
              <a:gd name="connsiteY1412" fmla="*/ 515746 h 4864266"/>
              <a:gd name="connsiteX1413" fmla="*/ 3306707 w 5942010"/>
              <a:gd name="connsiteY1413" fmla="*/ 515746 h 4864266"/>
              <a:gd name="connsiteX1414" fmla="*/ 3296298 w 5942010"/>
              <a:gd name="connsiteY1414" fmla="*/ 522692 h 4864266"/>
              <a:gd name="connsiteX1415" fmla="*/ 3304972 w 5942010"/>
              <a:gd name="connsiteY1415" fmla="*/ 533111 h 4864266"/>
              <a:gd name="connsiteX1416" fmla="*/ 3324056 w 5942010"/>
              <a:gd name="connsiteY1416" fmla="*/ 522692 h 4864266"/>
              <a:gd name="connsiteX1417" fmla="*/ 3325791 w 5942010"/>
              <a:gd name="connsiteY1417" fmla="*/ 524429 h 4864266"/>
              <a:gd name="connsiteX1418" fmla="*/ 3327526 w 5942010"/>
              <a:gd name="connsiteY1418" fmla="*/ 524429 h 4864266"/>
              <a:gd name="connsiteX1419" fmla="*/ 3313646 w 5942010"/>
              <a:gd name="connsiteY1419" fmla="*/ 531375 h 4864266"/>
              <a:gd name="connsiteX1420" fmla="*/ 3334465 w 5942010"/>
              <a:gd name="connsiteY1420" fmla="*/ 526165 h 4864266"/>
              <a:gd name="connsiteX1421" fmla="*/ 3329260 w 5942010"/>
              <a:gd name="connsiteY1421" fmla="*/ 534848 h 4864266"/>
              <a:gd name="connsiteX1422" fmla="*/ 3317116 w 5942010"/>
              <a:gd name="connsiteY1422" fmla="*/ 534848 h 4864266"/>
              <a:gd name="connsiteX1423" fmla="*/ 3315381 w 5942010"/>
              <a:gd name="connsiteY1423" fmla="*/ 545267 h 4864266"/>
              <a:gd name="connsiteX1424" fmla="*/ 3313646 w 5942010"/>
              <a:gd name="connsiteY1424" fmla="*/ 543531 h 4864266"/>
              <a:gd name="connsiteX1425" fmla="*/ 3311912 w 5942010"/>
              <a:gd name="connsiteY1425" fmla="*/ 547004 h 4864266"/>
              <a:gd name="connsiteX1426" fmla="*/ 3311912 w 5942010"/>
              <a:gd name="connsiteY1426" fmla="*/ 548740 h 4864266"/>
              <a:gd name="connsiteX1427" fmla="*/ 3313646 w 5942010"/>
              <a:gd name="connsiteY1427" fmla="*/ 548740 h 4864266"/>
              <a:gd name="connsiteX1428" fmla="*/ 3315381 w 5942010"/>
              <a:gd name="connsiteY1428" fmla="*/ 547004 h 4864266"/>
              <a:gd name="connsiteX1429" fmla="*/ 3318851 w 5942010"/>
              <a:gd name="connsiteY1429" fmla="*/ 547004 h 4864266"/>
              <a:gd name="connsiteX1430" fmla="*/ 3318851 w 5942010"/>
              <a:gd name="connsiteY1430" fmla="*/ 548740 h 4864266"/>
              <a:gd name="connsiteX1431" fmla="*/ 3317116 w 5942010"/>
              <a:gd name="connsiteY1431" fmla="*/ 550477 h 4864266"/>
              <a:gd name="connsiteX1432" fmla="*/ 3325791 w 5942010"/>
              <a:gd name="connsiteY1432" fmla="*/ 550477 h 4864266"/>
              <a:gd name="connsiteX1433" fmla="*/ 3320586 w 5942010"/>
              <a:gd name="connsiteY1433" fmla="*/ 557423 h 4864266"/>
              <a:gd name="connsiteX1434" fmla="*/ 3327526 w 5942010"/>
              <a:gd name="connsiteY1434" fmla="*/ 552213 h 4864266"/>
              <a:gd name="connsiteX1435" fmla="*/ 3322321 w 5942010"/>
              <a:gd name="connsiteY1435" fmla="*/ 559159 h 4864266"/>
              <a:gd name="connsiteX1436" fmla="*/ 3310177 w 5942010"/>
              <a:gd name="connsiteY1436" fmla="*/ 564369 h 4864266"/>
              <a:gd name="connsiteX1437" fmla="*/ 3308442 w 5942010"/>
              <a:gd name="connsiteY1437" fmla="*/ 567842 h 4864266"/>
              <a:gd name="connsiteX1438" fmla="*/ 3310177 w 5942010"/>
              <a:gd name="connsiteY1438" fmla="*/ 569578 h 4864266"/>
              <a:gd name="connsiteX1439" fmla="*/ 3304972 w 5942010"/>
              <a:gd name="connsiteY1439" fmla="*/ 573051 h 4864266"/>
              <a:gd name="connsiteX1440" fmla="*/ 3303237 w 5942010"/>
              <a:gd name="connsiteY1440" fmla="*/ 576524 h 4864266"/>
              <a:gd name="connsiteX1441" fmla="*/ 3296298 w 5942010"/>
              <a:gd name="connsiteY1441" fmla="*/ 578261 h 4864266"/>
              <a:gd name="connsiteX1442" fmla="*/ 3296298 w 5942010"/>
              <a:gd name="connsiteY1442" fmla="*/ 579997 h 4864266"/>
              <a:gd name="connsiteX1443" fmla="*/ 3285888 w 5942010"/>
              <a:gd name="connsiteY1443" fmla="*/ 590417 h 4864266"/>
              <a:gd name="connsiteX1444" fmla="*/ 3289358 w 5942010"/>
              <a:gd name="connsiteY1444" fmla="*/ 590417 h 4864266"/>
              <a:gd name="connsiteX1445" fmla="*/ 3277214 w 5942010"/>
              <a:gd name="connsiteY1445" fmla="*/ 597363 h 4864266"/>
              <a:gd name="connsiteX1446" fmla="*/ 3270274 w 5942010"/>
              <a:gd name="connsiteY1446" fmla="*/ 600836 h 4864266"/>
              <a:gd name="connsiteX1447" fmla="*/ 3284153 w 5942010"/>
              <a:gd name="connsiteY1447" fmla="*/ 597363 h 4864266"/>
              <a:gd name="connsiteX1448" fmla="*/ 3280684 w 5942010"/>
              <a:gd name="connsiteY1448" fmla="*/ 599099 h 4864266"/>
              <a:gd name="connsiteX1449" fmla="*/ 3291093 w 5942010"/>
              <a:gd name="connsiteY1449" fmla="*/ 593890 h 4864266"/>
              <a:gd name="connsiteX1450" fmla="*/ 3299767 w 5942010"/>
              <a:gd name="connsiteY1450" fmla="*/ 586944 h 4864266"/>
              <a:gd name="connsiteX1451" fmla="*/ 3298032 w 5942010"/>
              <a:gd name="connsiteY1451" fmla="*/ 590417 h 4864266"/>
              <a:gd name="connsiteX1452" fmla="*/ 3301502 w 5942010"/>
              <a:gd name="connsiteY1452" fmla="*/ 588680 h 4864266"/>
              <a:gd name="connsiteX1453" fmla="*/ 3304972 w 5942010"/>
              <a:gd name="connsiteY1453" fmla="*/ 585207 h 4864266"/>
              <a:gd name="connsiteX1454" fmla="*/ 3306707 w 5942010"/>
              <a:gd name="connsiteY1454" fmla="*/ 585207 h 4864266"/>
              <a:gd name="connsiteX1455" fmla="*/ 3311912 w 5942010"/>
              <a:gd name="connsiteY1455" fmla="*/ 579997 h 4864266"/>
              <a:gd name="connsiteX1456" fmla="*/ 3315381 w 5942010"/>
              <a:gd name="connsiteY1456" fmla="*/ 578261 h 4864266"/>
              <a:gd name="connsiteX1457" fmla="*/ 3313646 w 5942010"/>
              <a:gd name="connsiteY1457" fmla="*/ 579997 h 4864266"/>
              <a:gd name="connsiteX1458" fmla="*/ 3308442 w 5942010"/>
              <a:gd name="connsiteY1458" fmla="*/ 585207 h 4864266"/>
              <a:gd name="connsiteX1459" fmla="*/ 3324056 w 5942010"/>
              <a:gd name="connsiteY1459" fmla="*/ 581734 h 4864266"/>
              <a:gd name="connsiteX1460" fmla="*/ 3324056 w 5942010"/>
              <a:gd name="connsiteY1460" fmla="*/ 583471 h 4864266"/>
              <a:gd name="connsiteX1461" fmla="*/ 3322321 w 5942010"/>
              <a:gd name="connsiteY1461" fmla="*/ 585207 h 4864266"/>
              <a:gd name="connsiteX1462" fmla="*/ 3318851 w 5942010"/>
              <a:gd name="connsiteY1462" fmla="*/ 586944 h 4864266"/>
              <a:gd name="connsiteX1463" fmla="*/ 3313646 w 5942010"/>
              <a:gd name="connsiteY1463" fmla="*/ 592153 h 4864266"/>
              <a:gd name="connsiteX1464" fmla="*/ 3315381 w 5942010"/>
              <a:gd name="connsiteY1464" fmla="*/ 592153 h 4864266"/>
              <a:gd name="connsiteX1465" fmla="*/ 3308442 w 5942010"/>
              <a:gd name="connsiteY1465" fmla="*/ 599099 h 4864266"/>
              <a:gd name="connsiteX1466" fmla="*/ 3308442 w 5942010"/>
              <a:gd name="connsiteY1466" fmla="*/ 597363 h 4864266"/>
              <a:gd name="connsiteX1467" fmla="*/ 3304972 w 5942010"/>
              <a:gd name="connsiteY1467" fmla="*/ 599099 h 4864266"/>
              <a:gd name="connsiteX1468" fmla="*/ 3294562 w 5942010"/>
              <a:gd name="connsiteY1468" fmla="*/ 606045 h 4864266"/>
              <a:gd name="connsiteX1469" fmla="*/ 3272009 w 5942010"/>
              <a:gd name="connsiteY1469" fmla="*/ 619937 h 4864266"/>
              <a:gd name="connsiteX1470" fmla="*/ 3272009 w 5942010"/>
              <a:gd name="connsiteY1470" fmla="*/ 621674 h 4864266"/>
              <a:gd name="connsiteX1471" fmla="*/ 3273744 w 5942010"/>
              <a:gd name="connsiteY1471" fmla="*/ 619937 h 4864266"/>
              <a:gd name="connsiteX1472" fmla="*/ 3278948 w 5942010"/>
              <a:gd name="connsiteY1472" fmla="*/ 621674 h 4864266"/>
              <a:gd name="connsiteX1473" fmla="*/ 3278948 w 5942010"/>
              <a:gd name="connsiteY1473" fmla="*/ 618201 h 4864266"/>
              <a:gd name="connsiteX1474" fmla="*/ 3282418 w 5942010"/>
              <a:gd name="connsiteY1474" fmla="*/ 621674 h 4864266"/>
              <a:gd name="connsiteX1475" fmla="*/ 3280684 w 5942010"/>
              <a:gd name="connsiteY1475" fmla="*/ 618201 h 4864266"/>
              <a:gd name="connsiteX1476" fmla="*/ 3291093 w 5942010"/>
              <a:gd name="connsiteY1476" fmla="*/ 611255 h 4864266"/>
              <a:gd name="connsiteX1477" fmla="*/ 3292828 w 5942010"/>
              <a:gd name="connsiteY1477" fmla="*/ 614728 h 4864266"/>
              <a:gd name="connsiteX1478" fmla="*/ 3289358 w 5942010"/>
              <a:gd name="connsiteY1478" fmla="*/ 612991 h 4864266"/>
              <a:gd name="connsiteX1479" fmla="*/ 3287623 w 5942010"/>
              <a:gd name="connsiteY1479" fmla="*/ 619937 h 4864266"/>
              <a:gd name="connsiteX1480" fmla="*/ 3282418 w 5942010"/>
              <a:gd name="connsiteY1480" fmla="*/ 619937 h 4864266"/>
              <a:gd name="connsiteX1481" fmla="*/ 3284153 w 5942010"/>
              <a:gd name="connsiteY1481" fmla="*/ 625147 h 4864266"/>
              <a:gd name="connsiteX1482" fmla="*/ 3285888 w 5942010"/>
              <a:gd name="connsiteY1482" fmla="*/ 623410 h 4864266"/>
              <a:gd name="connsiteX1483" fmla="*/ 3287623 w 5942010"/>
              <a:gd name="connsiteY1483" fmla="*/ 621674 h 4864266"/>
              <a:gd name="connsiteX1484" fmla="*/ 3313646 w 5942010"/>
              <a:gd name="connsiteY1484" fmla="*/ 607782 h 4864266"/>
              <a:gd name="connsiteX1485" fmla="*/ 3315381 w 5942010"/>
              <a:gd name="connsiteY1485" fmla="*/ 607782 h 4864266"/>
              <a:gd name="connsiteX1486" fmla="*/ 3277214 w 5942010"/>
              <a:gd name="connsiteY1486" fmla="*/ 632093 h 4864266"/>
              <a:gd name="connsiteX1487" fmla="*/ 3275479 w 5942010"/>
              <a:gd name="connsiteY1487" fmla="*/ 633830 h 4864266"/>
              <a:gd name="connsiteX1488" fmla="*/ 3273744 w 5942010"/>
              <a:gd name="connsiteY1488" fmla="*/ 633830 h 4864266"/>
              <a:gd name="connsiteX1489" fmla="*/ 3270274 w 5942010"/>
              <a:gd name="connsiteY1489" fmla="*/ 635566 h 4864266"/>
              <a:gd name="connsiteX1490" fmla="*/ 3270274 w 5942010"/>
              <a:gd name="connsiteY1490" fmla="*/ 637303 h 4864266"/>
              <a:gd name="connsiteX1491" fmla="*/ 3266804 w 5942010"/>
              <a:gd name="connsiteY1491" fmla="*/ 639039 h 4864266"/>
              <a:gd name="connsiteX1492" fmla="*/ 3265070 w 5942010"/>
              <a:gd name="connsiteY1492" fmla="*/ 639039 h 4864266"/>
              <a:gd name="connsiteX1493" fmla="*/ 3266804 w 5942010"/>
              <a:gd name="connsiteY1493" fmla="*/ 642512 h 4864266"/>
              <a:gd name="connsiteX1494" fmla="*/ 3265070 w 5942010"/>
              <a:gd name="connsiteY1494" fmla="*/ 642512 h 4864266"/>
              <a:gd name="connsiteX1495" fmla="*/ 3266804 w 5942010"/>
              <a:gd name="connsiteY1495" fmla="*/ 645985 h 4864266"/>
              <a:gd name="connsiteX1496" fmla="*/ 3266804 w 5942010"/>
              <a:gd name="connsiteY1496" fmla="*/ 642512 h 4864266"/>
              <a:gd name="connsiteX1497" fmla="*/ 3266804 w 5942010"/>
              <a:gd name="connsiteY1497" fmla="*/ 640776 h 4864266"/>
              <a:gd name="connsiteX1498" fmla="*/ 3273744 w 5942010"/>
              <a:gd name="connsiteY1498" fmla="*/ 639039 h 4864266"/>
              <a:gd name="connsiteX1499" fmla="*/ 3270274 w 5942010"/>
              <a:gd name="connsiteY1499" fmla="*/ 637303 h 4864266"/>
              <a:gd name="connsiteX1500" fmla="*/ 3277214 w 5942010"/>
              <a:gd name="connsiteY1500" fmla="*/ 637303 h 4864266"/>
              <a:gd name="connsiteX1501" fmla="*/ 3280684 w 5942010"/>
              <a:gd name="connsiteY1501" fmla="*/ 632093 h 4864266"/>
              <a:gd name="connsiteX1502" fmla="*/ 3287623 w 5942010"/>
              <a:gd name="connsiteY1502" fmla="*/ 633830 h 4864266"/>
              <a:gd name="connsiteX1503" fmla="*/ 3289358 w 5942010"/>
              <a:gd name="connsiteY1503" fmla="*/ 633830 h 4864266"/>
              <a:gd name="connsiteX1504" fmla="*/ 3284153 w 5942010"/>
              <a:gd name="connsiteY1504" fmla="*/ 639039 h 4864266"/>
              <a:gd name="connsiteX1505" fmla="*/ 3280684 w 5942010"/>
              <a:gd name="connsiteY1505" fmla="*/ 637303 h 4864266"/>
              <a:gd name="connsiteX1506" fmla="*/ 3282418 w 5942010"/>
              <a:gd name="connsiteY1506" fmla="*/ 640776 h 4864266"/>
              <a:gd name="connsiteX1507" fmla="*/ 3277214 w 5942010"/>
              <a:gd name="connsiteY1507" fmla="*/ 642512 h 4864266"/>
              <a:gd name="connsiteX1508" fmla="*/ 3261600 w 5942010"/>
              <a:gd name="connsiteY1508" fmla="*/ 654668 h 4864266"/>
              <a:gd name="connsiteX1509" fmla="*/ 3265070 w 5942010"/>
              <a:gd name="connsiteY1509" fmla="*/ 654668 h 4864266"/>
              <a:gd name="connsiteX1510" fmla="*/ 3263334 w 5942010"/>
              <a:gd name="connsiteY1510" fmla="*/ 656404 h 4864266"/>
              <a:gd name="connsiteX1511" fmla="*/ 3266804 w 5942010"/>
              <a:gd name="connsiteY1511" fmla="*/ 658141 h 4864266"/>
              <a:gd name="connsiteX1512" fmla="*/ 3265070 w 5942010"/>
              <a:gd name="connsiteY1512" fmla="*/ 661614 h 4864266"/>
              <a:gd name="connsiteX1513" fmla="*/ 3256395 w 5942010"/>
              <a:gd name="connsiteY1513" fmla="*/ 666823 h 4864266"/>
              <a:gd name="connsiteX1514" fmla="*/ 3258130 w 5942010"/>
              <a:gd name="connsiteY1514" fmla="*/ 668560 h 4864266"/>
              <a:gd name="connsiteX1515" fmla="*/ 3254660 w 5942010"/>
              <a:gd name="connsiteY1515" fmla="*/ 673769 h 4864266"/>
              <a:gd name="connsiteX1516" fmla="*/ 3259865 w 5942010"/>
              <a:gd name="connsiteY1516" fmla="*/ 677242 h 4864266"/>
              <a:gd name="connsiteX1517" fmla="*/ 3252925 w 5942010"/>
              <a:gd name="connsiteY1517" fmla="*/ 680716 h 4864266"/>
              <a:gd name="connsiteX1518" fmla="*/ 3254660 w 5942010"/>
              <a:gd name="connsiteY1518" fmla="*/ 677242 h 4864266"/>
              <a:gd name="connsiteX1519" fmla="*/ 3251190 w 5942010"/>
              <a:gd name="connsiteY1519" fmla="*/ 677242 h 4864266"/>
              <a:gd name="connsiteX1520" fmla="*/ 3250782 w 5942010"/>
              <a:gd name="connsiteY1520" fmla="*/ 678877 h 4864266"/>
              <a:gd name="connsiteX1521" fmla="*/ 3249456 w 5942010"/>
              <a:gd name="connsiteY1521" fmla="*/ 678545 h 4864266"/>
              <a:gd name="connsiteX1522" fmla="*/ 3247721 w 5942010"/>
              <a:gd name="connsiteY1522" fmla="*/ 680716 h 4864266"/>
              <a:gd name="connsiteX1523" fmla="*/ 3245986 w 5942010"/>
              <a:gd name="connsiteY1523" fmla="*/ 677242 h 4864266"/>
              <a:gd name="connsiteX1524" fmla="*/ 3245986 w 5942010"/>
              <a:gd name="connsiteY1524" fmla="*/ 678979 h 4864266"/>
              <a:gd name="connsiteX1525" fmla="*/ 3244251 w 5942010"/>
              <a:gd name="connsiteY1525" fmla="*/ 678979 h 4864266"/>
              <a:gd name="connsiteX1526" fmla="*/ 3239046 w 5942010"/>
              <a:gd name="connsiteY1526" fmla="*/ 685925 h 4864266"/>
              <a:gd name="connsiteX1527" fmla="*/ 3235576 w 5942010"/>
              <a:gd name="connsiteY1527" fmla="*/ 691135 h 4864266"/>
              <a:gd name="connsiteX1528" fmla="*/ 3249456 w 5942010"/>
              <a:gd name="connsiteY1528" fmla="*/ 692871 h 4864266"/>
              <a:gd name="connsiteX1529" fmla="*/ 3235576 w 5942010"/>
              <a:gd name="connsiteY1529" fmla="*/ 708500 h 4864266"/>
              <a:gd name="connsiteX1530" fmla="*/ 3252925 w 5942010"/>
              <a:gd name="connsiteY1530" fmla="*/ 698081 h 4864266"/>
              <a:gd name="connsiteX1531" fmla="*/ 3228637 w 5942010"/>
              <a:gd name="connsiteY1531" fmla="*/ 717182 h 4864266"/>
              <a:gd name="connsiteX1532" fmla="*/ 3228637 w 5942010"/>
              <a:gd name="connsiteY1532" fmla="*/ 715446 h 4864266"/>
              <a:gd name="connsiteX1533" fmla="*/ 3211288 w 5942010"/>
              <a:gd name="connsiteY1533" fmla="*/ 725865 h 4864266"/>
              <a:gd name="connsiteX1534" fmla="*/ 3207818 w 5942010"/>
              <a:gd name="connsiteY1534" fmla="*/ 731075 h 4864266"/>
              <a:gd name="connsiteX1535" fmla="*/ 3214758 w 5942010"/>
              <a:gd name="connsiteY1535" fmla="*/ 729338 h 4864266"/>
              <a:gd name="connsiteX1536" fmla="*/ 3218227 w 5942010"/>
              <a:gd name="connsiteY1536" fmla="*/ 727602 h 4864266"/>
              <a:gd name="connsiteX1537" fmla="*/ 3214758 w 5942010"/>
              <a:gd name="connsiteY1537" fmla="*/ 731075 h 4864266"/>
              <a:gd name="connsiteX1538" fmla="*/ 3233841 w 5942010"/>
              <a:gd name="connsiteY1538" fmla="*/ 720656 h 4864266"/>
              <a:gd name="connsiteX1539" fmla="*/ 3233841 w 5942010"/>
              <a:gd name="connsiteY1539" fmla="*/ 722392 h 4864266"/>
              <a:gd name="connsiteX1540" fmla="*/ 3235576 w 5942010"/>
              <a:gd name="connsiteY1540" fmla="*/ 720656 h 4864266"/>
              <a:gd name="connsiteX1541" fmla="*/ 3240781 w 5942010"/>
              <a:gd name="connsiteY1541" fmla="*/ 720656 h 4864266"/>
              <a:gd name="connsiteX1542" fmla="*/ 3233841 w 5942010"/>
              <a:gd name="connsiteY1542" fmla="*/ 725865 h 4864266"/>
              <a:gd name="connsiteX1543" fmla="*/ 3232107 w 5942010"/>
              <a:gd name="connsiteY1543" fmla="*/ 725865 h 4864266"/>
              <a:gd name="connsiteX1544" fmla="*/ 3230372 w 5942010"/>
              <a:gd name="connsiteY1544" fmla="*/ 727602 h 4864266"/>
              <a:gd name="connsiteX1545" fmla="*/ 3239046 w 5942010"/>
              <a:gd name="connsiteY1545" fmla="*/ 722392 h 4864266"/>
              <a:gd name="connsiteX1546" fmla="*/ 3240781 w 5942010"/>
              <a:gd name="connsiteY1546" fmla="*/ 722392 h 4864266"/>
              <a:gd name="connsiteX1547" fmla="*/ 3239046 w 5942010"/>
              <a:gd name="connsiteY1547" fmla="*/ 725865 h 4864266"/>
              <a:gd name="connsiteX1548" fmla="*/ 3244251 w 5942010"/>
              <a:gd name="connsiteY1548" fmla="*/ 720656 h 4864266"/>
              <a:gd name="connsiteX1549" fmla="*/ 3259865 w 5942010"/>
              <a:gd name="connsiteY1549" fmla="*/ 713709 h 4864266"/>
              <a:gd name="connsiteX1550" fmla="*/ 3258130 w 5942010"/>
              <a:gd name="connsiteY1550" fmla="*/ 718919 h 4864266"/>
              <a:gd name="connsiteX1551" fmla="*/ 3263334 w 5942010"/>
              <a:gd name="connsiteY1551" fmla="*/ 718919 h 4864266"/>
              <a:gd name="connsiteX1552" fmla="*/ 3259865 w 5942010"/>
              <a:gd name="connsiteY1552" fmla="*/ 731075 h 4864266"/>
              <a:gd name="connsiteX1553" fmla="*/ 3262466 w 5942010"/>
              <a:gd name="connsiteY1553" fmla="*/ 730207 h 4864266"/>
              <a:gd name="connsiteX1554" fmla="*/ 3252925 w 5942010"/>
              <a:gd name="connsiteY1554" fmla="*/ 739757 h 4864266"/>
              <a:gd name="connsiteX1555" fmla="*/ 3249456 w 5942010"/>
              <a:gd name="connsiteY1555" fmla="*/ 741494 h 4864266"/>
              <a:gd name="connsiteX1556" fmla="*/ 3249456 w 5942010"/>
              <a:gd name="connsiteY1556" fmla="*/ 743230 h 4864266"/>
              <a:gd name="connsiteX1557" fmla="*/ 3247721 w 5942010"/>
              <a:gd name="connsiteY1557" fmla="*/ 746703 h 4864266"/>
              <a:gd name="connsiteX1558" fmla="*/ 3235576 w 5942010"/>
              <a:gd name="connsiteY1558" fmla="*/ 755386 h 4864266"/>
              <a:gd name="connsiteX1559" fmla="*/ 3235576 w 5942010"/>
              <a:gd name="connsiteY1559" fmla="*/ 758859 h 4864266"/>
              <a:gd name="connsiteX1560" fmla="*/ 3230372 w 5942010"/>
              <a:gd name="connsiteY1560" fmla="*/ 758859 h 4864266"/>
              <a:gd name="connsiteX1561" fmla="*/ 3173120 w 5942010"/>
              <a:gd name="connsiteY1561" fmla="*/ 798799 h 4864266"/>
              <a:gd name="connsiteX1562" fmla="*/ 3171385 w 5942010"/>
              <a:gd name="connsiteY1562" fmla="*/ 802272 h 4864266"/>
              <a:gd name="connsiteX1563" fmla="*/ 3173120 w 5942010"/>
              <a:gd name="connsiteY1563" fmla="*/ 804008 h 4864266"/>
              <a:gd name="connsiteX1564" fmla="*/ 3176590 w 5942010"/>
              <a:gd name="connsiteY1564" fmla="*/ 804008 h 4864266"/>
              <a:gd name="connsiteX1565" fmla="*/ 3167916 w 5942010"/>
              <a:gd name="connsiteY1565" fmla="*/ 810954 h 4864266"/>
              <a:gd name="connsiteX1566" fmla="*/ 3199144 w 5942010"/>
              <a:gd name="connsiteY1566" fmla="*/ 790116 h 4864266"/>
              <a:gd name="connsiteX1567" fmla="*/ 3200879 w 5942010"/>
              <a:gd name="connsiteY1567" fmla="*/ 788380 h 4864266"/>
              <a:gd name="connsiteX1568" fmla="*/ 3204348 w 5942010"/>
              <a:gd name="connsiteY1568" fmla="*/ 784907 h 4864266"/>
              <a:gd name="connsiteX1569" fmla="*/ 3206083 w 5942010"/>
              <a:gd name="connsiteY1569" fmla="*/ 788380 h 4864266"/>
              <a:gd name="connsiteX1570" fmla="*/ 3204348 w 5942010"/>
              <a:gd name="connsiteY1570" fmla="*/ 788380 h 4864266"/>
              <a:gd name="connsiteX1571" fmla="*/ 3202613 w 5942010"/>
              <a:gd name="connsiteY1571" fmla="*/ 788380 h 4864266"/>
              <a:gd name="connsiteX1572" fmla="*/ 3200879 w 5942010"/>
              <a:gd name="connsiteY1572" fmla="*/ 790116 h 4864266"/>
              <a:gd name="connsiteX1573" fmla="*/ 3200879 w 5942010"/>
              <a:gd name="connsiteY1573" fmla="*/ 791853 h 4864266"/>
              <a:gd name="connsiteX1574" fmla="*/ 3199144 w 5942010"/>
              <a:gd name="connsiteY1574" fmla="*/ 791853 h 4864266"/>
              <a:gd name="connsiteX1575" fmla="*/ 3195674 w 5942010"/>
              <a:gd name="connsiteY1575" fmla="*/ 795326 h 4864266"/>
              <a:gd name="connsiteX1576" fmla="*/ 3200879 w 5942010"/>
              <a:gd name="connsiteY1576" fmla="*/ 793589 h 4864266"/>
              <a:gd name="connsiteX1577" fmla="*/ 3204348 w 5942010"/>
              <a:gd name="connsiteY1577" fmla="*/ 793589 h 4864266"/>
              <a:gd name="connsiteX1578" fmla="*/ 3209553 w 5942010"/>
              <a:gd name="connsiteY1578" fmla="*/ 784907 h 4864266"/>
              <a:gd name="connsiteX1579" fmla="*/ 3207818 w 5942010"/>
              <a:gd name="connsiteY1579" fmla="*/ 791853 h 4864266"/>
              <a:gd name="connsiteX1580" fmla="*/ 3221697 w 5942010"/>
              <a:gd name="connsiteY1580" fmla="*/ 779697 h 4864266"/>
              <a:gd name="connsiteX1581" fmla="*/ 3233841 w 5942010"/>
              <a:gd name="connsiteY1581" fmla="*/ 776224 h 4864266"/>
              <a:gd name="connsiteX1582" fmla="*/ 3237311 w 5942010"/>
              <a:gd name="connsiteY1582" fmla="*/ 772751 h 4864266"/>
              <a:gd name="connsiteX1583" fmla="*/ 3228637 w 5942010"/>
              <a:gd name="connsiteY1583" fmla="*/ 772751 h 4864266"/>
              <a:gd name="connsiteX1584" fmla="*/ 3225167 w 5942010"/>
              <a:gd name="connsiteY1584" fmla="*/ 776224 h 4864266"/>
              <a:gd name="connsiteX1585" fmla="*/ 3221697 w 5942010"/>
              <a:gd name="connsiteY1585" fmla="*/ 776224 h 4864266"/>
              <a:gd name="connsiteX1586" fmla="*/ 3232107 w 5942010"/>
              <a:gd name="connsiteY1586" fmla="*/ 765805 h 4864266"/>
              <a:gd name="connsiteX1587" fmla="*/ 3233841 w 5942010"/>
              <a:gd name="connsiteY1587" fmla="*/ 765805 h 4864266"/>
              <a:gd name="connsiteX1588" fmla="*/ 3232107 w 5942010"/>
              <a:gd name="connsiteY1588" fmla="*/ 769278 h 4864266"/>
              <a:gd name="connsiteX1589" fmla="*/ 3244251 w 5942010"/>
              <a:gd name="connsiteY1589" fmla="*/ 762332 h 4864266"/>
              <a:gd name="connsiteX1590" fmla="*/ 3244251 w 5942010"/>
              <a:gd name="connsiteY1590" fmla="*/ 760595 h 4864266"/>
              <a:gd name="connsiteX1591" fmla="*/ 3235576 w 5942010"/>
              <a:gd name="connsiteY1591" fmla="*/ 760595 h 4864266"/>
              <a:gd name="connsiteX1592" fmla="*/ 3242516 w 5942010"/>
              <a:gd name="connsiteY1592" fmla="*/ 758859 h 4864266"/>
              <a:gd name="connsiteX1593" fmla="*/ 3244251 w 5942010"/>
              <a:gd name="connsiteY1593" fmla="*/ 757122 h 4864266"/>
              <a:gd name="connsiteX1594" fmla="*/ 3252925 w 5942010"/>
              <a:gd name="connsiteY1594" fmla="*/ 753649 h 4864266"/>
              <a:gd name="connsiteX1595" fmla="*/ 3252925 w 5942010"/>
              <a:gd name="connsiteY1595" fmla="*/ 755386 h 4864266"/>
              <a:gd name="connsiteX1596" fmla="*/ 3266804 w 5942010"/>
              <a:gd name="connsiteY1596" fmla="*/ 746703 h 4864266"/>
              <a:gd name="connsiteX1597" fmla="*/ 3268174 w 5942010"/>
              <a:gd name="connsiteY1597" fmla="*/ 748074 h 4864266"/>
              <a:gd name="connsiteX1598" fmla="*/ 3259865 w 5942010"/>
              <a:gd name="connsiteY1598" fmla="*/ 751913 h 4864266"/>
              <a:gd name="connsiteX1599" fmla="*/ 3268539 w 5942010"/>
              <a:gd name="connsiteY1599" fmla="*/ 748440 h 4864266"/>
              <a:gd name="connsiteX1600" fmla="*/ 3268174 w 5942010"/>
              <a:gd name="connsiteY1600" fmla="*/ 748074 h 4864266"/>
              <a:gd name="connsiteX1601" fmla="*/ 3282418 w 5942010"/>
              <a:gd name="connsiteY1601" fmla="*/ 741494 h 4864266"/>
              <a:gd name="connsiteX1602" fmla="*/ 3284153 w 5942010"/>
              <a:gd name="connsiteY1602" fmla="*/ 741494 h 4864266"/>
              <a:gd name="connsiteX1603" fmla="*/ 3285888 w 5942010"/>
              <a:gd name="connsiteY1603" fmla="*/ 741494 h 4864266"/>
              <a:gd name="connsiteX1604" fmla="*/ 3287623 w 5942010"/>
              <a:gd name="connsiteY1604" fmla="*/ 739757 h 4864266"/>
              <a:gd name="connsiteX1605" fmla="*/ 3303237 w 5942010"/>
              <a:gd name="connsiteY1605" fmla="*/ 732811 h 4864266"/>
              <a:gd name="connsiteX1606" fmla="*/ 3313646 w 5942010"/>
              <a:gd name="connsiteY1606" fmla="*/ 725865 h 4864266"/>
              <a:gd name="connsiteX1607" fmla="*/ 3320586 w 5942010"/>
              <a:gd name="connsiteY1607" fmla="*/ 722392 h 4864266"/>
              <a:gd name="connsiteX1608" fmla="*/ 3324056 w 5942010"/>
              <a:gd name="connsiteY1608" fmla="*/ 720656 h 4864266"/>
              <a:gd name="connsiteX1609" fmla="*/ 3318851 w 5942010"/>
              <a:gd name="connsiteY1609" fmla="*/ 724128 h 4864266"/>
              <a:gd name="connsiteX1610" fmla="*/ 3324056 w 5942010"/>
              <a:gd name="connsiteY1610" fmla="*/ 725865 h 4864266"/>
              <a:gd name="connsiteX1611" fmla="*/ 3324056 w 5942010"/>
              <a:gd name="connsiteY1611" fmla="*/ 720656 h 4864266"/>
              <a:gd name="connsiteX1612" fmla="*/ 3332730 w 5942010"/>
              <a:gd name="connsiteY1612" fmla="*/ 717182 h 4864266"/>
              <a:gd name="connsiteX1613" fmla="*/ 3330996 w 5942010"/>
              <a:gd name="connsiteY1613" fmla="*/ 720656 h 4864266"/>
              <a:gd name="connsiteX1614" fmla="*/ 3343140 w 5942010"/>
              <a:gd name="connsiteY1614" fmla="*/ 711973 h 4864266"/>
              <a:gd name="connsiteX1615" fmla="*/ 3344874 w 5942010"/>
              <a:gd name="connsiteY1615" fmla="*/ 708500 h 4864266"/>
              <a:gd name="connsiteX1616" fmla="*/ 3344874 w 5942010"/>
              <a:gd name="connsiteY1616" fmla="*/ 710236 h 4864266"/>
              <a:gd name="connsiteX1617" fmla="*/ 3350079 w 5942010"/>
              <a:gd name="connsiteY1617" fmla="*/ 706763 h 4864266"/>
              <a:gd name="connsiteX1618" fmla="*/ 3351814 w 5942010"/>
              <a:gd name="connsiteY1618" fmla="*/ 706763 h 4864266"/>
              <a:gd name="connsiteX1619" fmla="*/ 3355284 w 5942010"/>
              <a:gd name="connsiteY1619" fmla="*/ 705027 h 4864266"/>
              <a:gd name="connsiteX1620" fmla="*/ 3358754 w 5942010"/>
              <a:gd name="connsiteY1620" fmla="*/ 701554 h 4864266"/>
              <a:gd name="connsiteX1621" fmla="*/ 3360488 w 5942010"/>
              <a:gd name="connsiteY1621" fmla="*/ 699817 h 4864266"/>
              <a:gd name="connsiteX1622" fmla="*/ 3360488 w 5942010"/>
              <a:gd name="connsiteY1622" fmla="*/ 698081 h 4864266"/>
              <a:gd name="connsiteX1623" fmla="*/ 3363958 w 5942010"/>
              <a:gd name="connsiteY1623" fmla="*/ 698081 h 4864266"/>
              <a:gd name="connsiteX1624" fmla="*/ 3395186 w 5942010"/>
              <a:gd name="connsiteY1624" fmla="*/ 675506 h 4864266"/>
              <a:gd name="connsiteX1625" fmla="*/ 3396921 w 5942010"/>
              <a:gd name="connsiteY1625" fmla="*/ 672033 h 4864266"/>
              <a:gd name="connsiteX1626" fmla="*/ 3396921 w 5942010"/>
              <a:gd name="connsiteY1626" fmla="*/ 673769 h 4864266"/>
              <a:gd name="connsiteX1627" fmla="*/ 3398656 w 5942010"/>
              <a:gd name="connsiteY1627" fmla="*/ 672033 h 4864266"/>
              <a:gd name="connsiteX1628" fmla="*/ 3400391 w 5942010"/>
              <a:gd name="connsiteY1628" fmla="*/ 670296 h 4864266"/>
              <a:gd name="connsiteX1629" fmla="*/ 3402126 w 5942010"/>
              <a:gd name="connsiteY1629" fmla="*/ 670296 h 4864266"/>
              <a:gd name="connsiteX1630" fmla="*/ 3427716 w 5942010"/>
              <a:gd name="connsiteY1630" fmla="*/ 650109 h 4864266"/>
              <a:gd name="connsiteX1631" fmla="*/ 3443163 w 5942010"/>
              <a:gd name="connsiteY1631" fmla="*/ 635967 h 4864266"/>
              <a:gd name="connsiteX1632" fmla="*/ 3443764 w 5942010"/>
              <a:gd name="connsiteY1632" fmla="*/ 635566 h 4864266"/>
              <a:gd name="connsiteX1633" fmla="*/ 3448968 w 5942010"/>
              <a:gd name="connsiteY1633" fmla="*/ 632093 h 4864266"/>
              <a:gd name="connsiteX1634" fmla="*/ 3450703 w 5942010"/>
              <a:gd name="connsiteY1634" fmla="*/ 630357 h 4864266"/>
              <a:gd name="connsiteX1635" fmla="*/ 3452438 w 5942010"/>
              <a:gd name="connsiteY1635" fmla="*/ 630357 h 4864266"/>
              <a:gd name="connsiteX1636" fmla="*/ 3461112 w 5942010"/>
              <a:gd name="connsiteY1636" fmla="*/ 623410 h 4864266"/>
              <a:gd name="connsiteX1637" fmla="*/ 3461112 w 5942010"/>
              <a:gd name="connsiteY1637" fmla="*/ 621674 h 4864266"/>
              <a:gd name="connsiteX1638" fmla="*/ 3464582 w 5942010"/>
              <a:gd name="connsiteY1638" fmla="*/ 621674 h 4864266"/>
              <a:gd name="connsiteX1639" fmla="*/ 3466317 w 5942010"/>
              <a:gd name="connsiteY1639" fmla="*/ 618201 h 4864266"/>
              <a:gd name="connsiteX1640" fmla="*/ 3468052 w 5942010"/>
              <a:gd name="connsiteY1640" fmla="*/ 618201 h 4864266"/>
              <a:gd name="connsiteX1641" fmla="*/ 3474992 w 5942010"/>
              <a:gd name="connsiteY1641" fmla="*/ 614728 h 4864266"/>
              <a:gd name="connsiteX1642" fmla="*/ 3521834 w 5942010"/>
              <a:gd name="connsiteY1642" fmla="*/ 579997 h 4864266"/>
              <a:gd name="connsiteX1643" fmla="*/ 3523568 w 5942010"/>
              <a:gd name="connsiteY1643" fmla="*/ 576524 h 4864266"/>
              <a:gd name="connsiteX1644" fmla="*/ 3532243 w 5942010"/>
              <a:gd name="connsiteY1644" fmla="*/ 573051 h 4864266"/>
              <a:gd name="connsiteX1645" fmla="*/ 3594699 w 5942010"/>
              <a:gd name="connsiteY1645" fmla="*/ 527902 h 4864266"/>
              <a:gd name="connsiteX1646" fmla="*/ 3610313 w 5942010"/>
              <a:gd name="connsiteY1646" fmla="*/ 515746 h 4864266"/>
              <a:gd name="connsiteX1647" fmla="*/ 3612048 w 5942010"/>
              <a:gd name="connsiteY1647" fmla="*/ 514010 h 4864266"/>
              <a:gd name="connsiteX1648" fmla="*/ 3851464 w 5942010"/>
              <a:gd name="connsiteY1648" fmla="*/ 342094 h 4864266"/>
              <a:gd name="connsiteX1649" fmla="*/ 3933004 w 5942010"/>
              <a:gd name="connsiteY1649" fmla="*/ 284789 h 4864266"/>
              <a:gd name="connsiteX1650" fmla="*/ 4075265 w 5942010"/>
              <a:gd name="connsiteY1650" fmla="*/ 185808 h 4864266"/>
              <a:gd name="connsiteX1651" fmla="*/ 4097818 w 5942010"/>
              <a:gd name="connsiteY1651" fmla="*/ 189281 h 4864266"/>
              <a:gd name="connsiteX1652" fmla="*/ 4099553 w 5942010"/>
              <a:gd name="connsiteY1652" fmla="*/ 187544 h 4864266"/>
              <a:gd name="connsiteX1653" fmla="*/ 4109962 w 5942010"/>
              <a:gd name="connsiteY1653" fmla="*/ 185808 h 4864266"/>
              <a:gd name="connsiteX1654" fmla="*/ 4106493 w 5942010"/>
              <a:gd name="connsiteY1654" fmla="*/ 192754 h 4864266"/>
              <a:gd name="connsiteX1655" fmla="*/ 4106493 w 5942010"/>
              <a:gd name="connsiteY1655" fmla="*/ 194490 h 4864266"/>
              <a:gd name="connsiteX1656" fmla="*/ 4097818 w 5942010"/>
              <a:gd name="connsiteY1656" fmla="*/ 203173 h 4864266"/>
              <a:gd name="connsiteX1657" fmla="*/ 4096084 w 5942010"/>
              <a:gd name="connsiteY1657" fmla="*/ 201436 h 4864266"/>
              <a:gd name="connsiteX1658" fmla="*/ 4097818 w 5942010"/>
              <a:gd name="connsiteY1658" fmla="*/ 204909 h 4864266"/>
              <a:gd name="connsiteX1659" fmla="*/ 4103023 w 5942010"/>
              <a:gd name="connsiteY1659" fmla="*/ 201436 h 4864266"/>
              <a:gd name="connsiteX1660" fmla="*/ 4106493 w 5942010"/>
              <a:gd name="connsiteY1660" fmla="*/ 203173 h 4864266"/>
              <a:gd name="connsiteX1661" fmla="*/ 4103023 w 5942010"/>
              <a:gd name="connsiteY1661" fmla="*/ 206646 h 4864266"/>
              <a:gd name="connsiteX1662" fmla="*/ 4104758 w 5942010"/>
              <a:gd name="connsiteY1662" fmla="*/ 206646 h 4864266"/>
              <a:gd name="connsiteX1663" fmla="*/ 4106493 w 5942010"/>
              <a:gd name="connsiteY1663" fmla="*/ 206646 h 4864266"/>
              <a:gd name="connsiteX1664" fmla="*/ 4108228 w 5942010"/>
              <a:gd name="connsiteY1664" fmla="*/ 201436 h 4864266"/>
              <a:gd name="connsiteX1665" fmla="*/ 4118637 w 5942010"/>
              <a:gd name="connsiteY1665" fmla="*/ 199700 h 4864266"/>
              <a:gd name="connsiteX1666" fmla="*/ 4118637 w 5942010"/>
              <a:gd name="connsiteY1666" fmla="*/ 204909 h 4864266"/>
              <a:gd name="connsiteX1667" fmla="*/ 4109962 w 5942010"/>
              <a:gd name="connsiteY1667" fmla="*/ 213592 h 4864266"/>
              <a:gd name="connsiteX1668" fmla="*/ 4101288 w 5942010"/>
              <a:gd name="connsiteY1668" fmla="*/ 222275 h 4864266"/>
              <a:gd name="connsiteX1669" fmla="*/ 4097818 w 5942010"/>
              <a:gd name="connsiteY1669" fmla="*/ 224011 h 4864266"/>
              <a:gd name="connsiteX1670" fmla="*/ 4097818 w 5942010"/>
              <a:gd name="connsiteY1670" fmla="*/ 220538 h 4864266"/>
              <a:gd name="connsiteX1671" fmla="*/ 4096084 w 5942010"/>
              <a:gd name="connsiteY1671" fmla="*/ 222275 h 4864266"/>
              <a:gd name="connsiteX1672" fmla="*/ 4092614 w 5942010"/>
              <a:gd name="connsiteY1672" fmla="*/ 224011 h 4864266"/>
              <a:gd name="connsiteX1673" fmla="*/ 4101288 w 5942010"/>
              <a:gd name="connsiteY1673" fmla="*/ 230957 h 4864266"/>
              <a:gd name="connsiteX1674" fmla="*/ 4101288 w 5942010"/>
              <a:gd name="connsiteY1674" fmla="*/ 232694 h 4864266"/>
              <a:gd name="connsiteX1675" fmla="*/ 4082204 w 5942010"/>
              <a:gd name="connsiteY1675" fmla="*/ 236167 h 4864266"/>
              <a:gd name="connsiteX1676" fmla="*/ 4082204 w 5942010"/>
              <a:gd name="connsiteY1676" fmla="*/ 237903 h 4864266"/>
              <a:gd name="connsiteX1677" fmla="*/ 4096084 w 5942010"/>
              <a:gd name="connsiteY1677" fmla="*/ 239640 h 4864266"/>
              <a:gd name="connsiteX1678" fmla="*/ 4099553 w 5942010"/>
              <a:gd name="connsiteY1678" fmla="*/ 234430 h 4864266"/>
              <a:gd name="connsiteX1679" fmla="*/ 4099553 w 5942010"/>
              <a:gd name="connsiteY1679" fmla="*/ 239640 h 4864266"/>
              <a:gd name="connsiteX1680" fmla="*/ 4101288 w 5942010"/>
              <a:gd name="connsiteY1680" fmla="*/ 239640 h 4864266"/>
              <a:gd name="connsiteX1681" fmla="*/ 4104758 w 5942010"/>
              <a:gd name="connsiteY1681" fmla="*/ 232694 h 4864266"/>
              <a:gd name="connsiteX1682" fmla="*/ 4113432 w 5942010"/>
              <a:gd name="connsiteY1682" fmla="*/ 230957 h 4864266"/>
              <a:gd name="connsiteX1683" fmla="*/ 4108228 w 5942010"/>
              <a:gd name="connsiteY1683" fmla="*/ 234430 h 4864266"/>
              <a:gd name="connsiteX1684" fmla="*/ 4115514 w 5942010"/>
              <a:gd name="connsiteY1684" fmla="*/ 233388 h 4864266"/>
              <a:gd name="connsiteX1685" fmla="*/ 4106493 w 5942010"/>
              <a:gd name="connsiteY1685" fmla="*/ 237903 h 4864266"/>
              <a:gd name="connsiteX1686" fmla="*/ 4097818 w 5942010"/>
              <a:gd name="connsiteY1686" fmla="*/ 251795 h 4864266"/>
              <a:gd name="connsiteX1687" fmla="*/ 4106493 w 5942010"/>
              <a:gd name="connsiteY1687" fmla="*/ 255268 h 4864266"/>
              <a:gd name="connsiteX1688" fmla="*/ 4103023 w 5942010"/>
              <a:gd name="connsiteY1688" fmla="*/ 258741 h 4864266"/>
              <a:gd name="connsiteX1689" fmla="*/ 4096084 w 5942010"/>
              <a:gd name="connsiteY1689" fmla="*/ 255268 h 4864266"/>
              <a:gd name="connsiteX1690" fmla="*/ 4096084 w 5942010"/>
              <a:gd name="connsiteY1690" fmla="*/ 258741 h 4864266"/>
              <a:gd name="connsiteX1691" fmla="*/ 4092614 w 5942010"/>
              <a:gd name="connsiteY1691" fmla="*/ 258741 h 4864266"/>
              <a:gd name="connsiteX1692" fmla="*/ 4089144 w 5942010"/>
              <a:gd name="connsiteY1692" fmla="*/ 263951 h 4864266"/>
              <a:gd name="connsiteX1693" fmla="*/ 4085674 w 5942010"/>
              <a:gd name="connsiteY1693" fmla="*/ 263951 h 4864266"/>
              <a:gd name="connsiteX1694" fmla="*/ 4090879 w 5942010"/>
              <a:gd name="connsiteY1694" fmla="*/ 255268 h 4864266"/>
              <a:gd name="connsiteX1695" fmla="*/ 4090879 w 5942010"/>
              <a:gd name="connsiteY1695" fmla="*/ 253532 h 4864266"/>
              <a:gd name="connsiteX1696" fmla="*/ 4083939 w 5942010"/>
              <a:gd name="connsiteY1696" fmla="*/ 260478 h 4864266"/>
              <a:gd name="connsiteX1697" fmla="*/ 4082204 w 5942010"/>
              <a:gd name="connsiteY1697" fmla="*/ 265688 h 4864266"/>
              <a:gd name="connsiteX1698" fmla="*/ 4082204 w 5942010"/>
              <a:gd name="connsiteY1698" fmla="*/ 270897 h 4864266"/>
              <a:gd name="connsiteX1699" fmla="*/ 4089144 w 5942010"/>
              <a:gd name="connsiteY1699" fmla="*/ 267424 h 4864266"/>
              <a:gd name="connsiteX1700" fmla="*/ 4094348 w 5942010"/>
              <a:gd name="connsiteY1700" fmla="*/ 267424 h 4864266"/>
              <a:gd name="connsiteX1701" fmla="*/ 4097503 w 5942010"/>
              <a:gd name="connsiteY1701" fmla="*/ 267424 h 4864266"/>
              <a:gd name="connsiteX1702" fmla="*/ 4094348 w 5942010"/>
              <a:gd name="connsiteY1702" fmla="*/ 270897 h 4864266"/>
              <a:gd name="connsiteX1703" fmla="*/ 4099553 w 5942010"/>
              <a:gd name="connsiteY1703" fmla="*/ 269161 h 4864266"/>
              <a:gd name="connsiteX1704" fmla="*/ 4090879 w 5942010"/>
              <a:gd name="connsiteY1704" fmla="*/ 272634 h 4864266"/>
              <a:gd name="connsiteX1705" fmla="*/ 4090879 w 5942010"/>
              <a:gd name="connsiteY1705" fmla="*/ 270897 h 4864266"/>
              <a:gd name="connsiteX1706" fmla="*/ 4087409 w 5942010"/>
              <a:gd name="connsiteY1706" fmla="*/ 270897 h 4864266"/>
              <a:gd name="connsiteX1707" fmla="*/ 4085674 w 5942010"/>
              <a:gd name="connsiteY1707" fmla="*/ 276107 h 4864266"/>
              <a:gd name="connsiteX1708" fmla="*/ 4090879 w 5942010"/>
              <a:gd name="connsiteY1708" fmla="*/ 279580 h 4864266"/>
              <a:gd name="connsiteX1709" fmla="*/ 4087409 w 5942010"/>
              <a:gd name="connsiteY1709" fmla="*/ 277843 h 4864266"/>
              <a:gd name="connsiteX1710" fmla="*/ 4082204 w 5942010"/>
              <a:gd name="connsiteY1710" fmla="*/ 284789 h 4864266"/>
              <a:gd name="connsiteX1711" fmla="*/ 4092614 w 5942010"/>
              <a:gd name="connsiteY1711" fmla="*/ 284789 h 4864266"/>
              <a:gd name="connsiteX1712" fmla="*/ 4090879 w 5942010"/>
              <a:gd name="connsiteY1712" fmla="*/ 284789 h 4864266"/>
              <a:gd name="connsiteX1713" fmla="*/ 4085674 w 5942010"/>
              <a:gd name="connsiteY1713" fmla="*/ 284789 h 4864266"/>
              <a:gd name="connsiteX1714" fmla="*/ 4082204 w 5942010"/>
              <a:gd name="connsiteY1714" fmla="*/ 288262 h 4864266"/>
              <a:gd name="connsiteX1715" fmla="*/ 4077000 w 5942010"/>
              <a:gd name="connsiteY1715" fmla="*/ 291735 h 4864266"/>
              <a:gd name="connsiteX1716" fmla="*/ 4077000 w 5942010"/>
              <a:gd name="connsiteY1716" fmla="*/ 289999 h 4864266"/>
              <a:gd name="connsiteX1717" fmla="*/ 4080469 w 5942010"/>
              <a:gd name="connsiteY1717" fmla="*/ 288262 h 4864266"/>
              <a:gd name="connsiteX1718" fmla="*/ 4071795 w 5942010"/>
              <a:gd name="connsiteY1718" fmla="*/ 283053 h 4864266"/>
              <a:gd name="connsiteX1719" fmla="*/ 4070060 w 5942010"/>
              <a:gd name="connsiteY1719" fmla="*/ 286526 h 4864266"/>
              <a:gd name="connsiteX1720" fmla="*/ 4068325 w 5942010"/>
              <a:gd name="connsiteY1720" fmla="*/ 286526 h 4864266"/>
              <a:gd name="connsiteX1721" fmla="*/ 4068325 w 5942010"/>
              <a:gd name="connsiteY1721" fmla="*/ 286873 h 4864266"/>
              <a:gd name="connsiteX1722" fmla="*/ 4061386 w 5942010"/>
              <a:gd name="connsiteY1722" fmla="*/ 288262 h 4864266"/>
              <a:gd name="connsiteX1723" fmla="*/ 4068325 w 5942010"/>
              <a:gd name="connsiteY1723" fmla="*/ 288262 h 4864266"/>
              <a:gd name="connsiteX1724" fmla="*/ 4066590 w 5942010"/>
              <a:gd name="connsiteY1724" fmla="*/ 289999 h 4864266"/>
              <a:gd name="connsiteX1725" fmla="*/ 4057916 w 5942010"/>
              <a:gd name="connsiteY1725" fmla="*/ 291735 h 4864266"/>
              <a:gd name="connsiteX1726" fmla="*/ 4054446 w 5942010"/>
              <a:gd name="connsiteY1726" fmla="*/ 293472 h 4864266"/>
              <a:gd name="connsiteX1727" fmla="*/ 4054446 w 5942010"/>
              <a:gd name="connsiteY1727" fmla="*/ 296945 h 4864266"/>
              <a:gd name="connsiteX1728" fmla="*/ 4057916 w 5942010"/>
              <a:gd name="connsiteY1728" fmla="*/ 295208 h 4864266"/>
              <a:gd name="connsiteX1729" fmla="*/ 4061386 w 5942010"/>
              <a:gd name="connsiteY1729" fmla="*/ 291735 h 4864266"/>
              <a:gd name="connsiteX1730" fmla="*/ 4063120 w 5942010"/>
              <a:gd name="connsiteY1730" fmla="*/ 293472 h 4864266"/>
              <a:gd name="connsiteX1731" fmla="*/ 4066590 w 5942010"/>
              <a:gd name="connsiteY1731" fmla="*/ 291735 h 4864266"/>
              <a:gd name="connsiteX1732" fmla="*/ 4066156 w 5942010"/>
              <a:gd name="connsiteY1732" fmla="*/ 291301 h 4864266"/>
              <a:gd name="connsiteX1733" fmla="*/ 4067105 w 5942010"/>
              <a:gd name="connsiteY1733" fmla="*/ 289972 h 4864266"/>
              <a:gd name="connsiteX1734" fmla="*/ 4070711 w 5942010"/>
              <a:gd name="connsiteY1734" fmla="*/ 289782 h 4864266"/>
              <a:gd name="connsiteX1735" fmla="*/ 4068325 w 5942010"/>
              <a:gd name="connsiteY1735" fmla="*/ 293472 h 4864266"/>
              <a:gd name="connsiteX1736" fmla="*/ 4070060 w 5942010"/>
              <a:gd name="connsiteY1736" fmla="*/ 300418 h 4864266"/>
              <a:gd name="connsiteX1737" fmla="*/ 4071795 w 5942010"/>
              <a:gd name="connsiteY1737" fmla="*/ 296945 h 4864266"/>
              <a:gd name="connsiteX1738" fmla="*/ 4071795 w 5942010"/>
              <a:gd name="connsiteY1738" fmla="*/ 300418 h 4864266"/>
              <a:gd name="connsiteX1739" fmla="*/ 4068325 w 5942010"/>
              <a:gd name="connsiteY1739" fmla="*/ 305628 h 4864266"/>
              <a:gd name="connsiteX1740" fmla="*/ 4075265 w 5942010"/>
              <a:gd name="connsiteY1740" fmla="*/ 298681 h 4864266"/>
              <a:gd name="connsiteX1741" fmla="*/ 4075265 w 5942010"/>
              <a:gd name="connsiteY1741" fmla="*/ 303891 h 4864266"/>
              <a:gd name="connsiteX1742" fmla="*/ 4080469 w 5942010"/>
              <a:gd name="connsiteY1742" fmla="*/ 300418 h 4864266"/>
              <a:gd name="connsiteX1743" fmla="*/ 4078734 w 5942010"/>
              <a:gd name="connsiteY1743" fmla="*/ 307364 h 4864266"/>
              <a:gd name="connsiteX1744" fmla="*/ 4073530 w 5942010"/>
              <a:gd name="connsiteY1744" fmla="*/ 305628 h 4864266"/>
              <a:gd name="connsiteX1745" fmla="*/ 4066590 w 5942010"/>
              <a:gd name="connsiteY1745" fmla="*/ 309101 h 4864266"/>
              <a:gd name="connsiteX1746" fmla="*/ 4064855 w 5942010"/>
              <a:gd name="connsiteY1746" fmla="*/ 310837 h 4864266"/>
              <a:gd name="connsiteX1747" fmla="*/ 4061386 w 5942010"/>
              <a:gd name="connsiteY1747" fmla="*/ 314310 h 4864266"/>
              <a:gd name="connsiteX1748" fmla="*/ 4063120 w 5942010"/>
              <a:gd name="connsiteY1748" fmla="*/ 309101 h 4864266"/>
              <a:gd name="connsiteX1749" fmla="*/ 4057916 w 5942010"/>
              <a:gd name="connsiteY1749" fmla="*/ 316047 h 4864266"/>
              <a:gd name="connsiteX1750" fmla="*/ 4056181 w 5942010"/>
              <a:gd name="connsiteY1750" fmla="*/ 317783 h 4864266"/>
              <a:gd name="connsiteX1751" fmla="*/ 4056181 w 5942010"/>
              <a:gd name="connsiteY1751" fmla="*/ 322993 h 4864266"/>
              <a:gd name="connsiteX1752" fmla="*/ 4059651 w 5942010"/>
              <a:gd name="connsiteY1752" fmla="*/ 319520 h 4864266"/>
              <a:gd name="connsiteX1753" fmla="*/ 4061386 w 5942010"/>
              <a:gd name="connsiteY1753" fmla="*/ 321256 h 4864266"/>
              <a:gd name="connsiteX1754" fmla="*/ 4064855 w 5942010"/>
              <a:gd name="connsiteY1754" fmla="*/ 316047 h 4864266"/>
              <a:gd name="connsiteX1755" fmla="*/ 4059651 w 5942010"/>
              <a:gd name="connsiteY1755" fmla="*/ 317783 h 4864266"/>
              <a:gd name="connsiteX1756" fmla="*/ 4063120 w 5942010"/>
              <a:gd name="connsiteY1756" fmla="*/ 314310 h 4864266"/>
              <a:gd name="connsiteX1757" fmla="*/ 4066590 w 5942010"/>
              <a:gd name="connsiteY1757" fmla="*/ 312574 h 4864266"/>
              <a:gd name="connsiteX1758" fmla="*/ 4066590 w 5942010"/>
              <a:gd name="connsiteY1758" fmla="*/ 317783 h 4864266"/>
              <a:gd name="connsiteX1759" fmla="*/ 4070060 w 5942010"/>
              <a:gd name="connsiteY1759" fmla="*/ 312574 h 4864266"/>
              <a:gd name="connsiteX1760" fmla="*/ 4089144 w 5942010"/>
              <a:gd name="connsiteY1760" fmla="*/ 307364 h 4864266"/>
              <a:gd name="connsiteX1761" fmla="*/ 4085674 w 5942010"/>
              <a:gd name="connsiteY1761" fmla="*/ 309101 h 4864266"/>
              <a:gd name="connsiteX1762" fmla="*/ 4080469 w 5942010"/>
              <a:gd name="connsiteY1762" fmla="*/ 310837 h 4864266"/>
              <a:gd name="connsiteX1763" fmla="*/ 4078734 w 5942010"/>
              <a:gd name="connsiteY1763" fmla="*/ 310837 h 4864266"/>
              <a:gd name="connsiteX1764" fmla="*/ 4077000 w 5942010"/>
              <a:gd name="connsiteY1764" fmla="*/ 312574 h 4864266"/>
              <a:gd name="connsiteX1765" fmla="*/ 4083939 w 5942010"/>
              <a:gd name="connsiteY1765" fmla="*/ 314310 h 4864266"/>
              <a:gd name="connsiteX1766" fmla="*/ 4083939 w 5942010"/>
              <a:gd name="connsiteY1766" fmla="*/ 312574 h 4864266"/>
              <a:gd name="connsiteX1767" fmla="*/ 4087409 w 5942010"/>
              <a:gd name="connsiteY1767" fmla="*/ 312574 h 4864266"/>
              <a:gd name="connsiteX1768" fmla="*/ 4085674 w 5942010"/>
              <a:gd name="connsiteY1768" fmla="*/ 314310 h 4864266"/>
              <a:gd name="connsiteX1769" fmla="*/ 4092614 w 5942010"/>
              <a:gd name="connsiteY1769" fmla="*/ 314310 h 4864266"/>
              <a:gd name="connsiteX1770" fmla="*/ 4096084 w 5942010"/>
              <a:gd name="connsiteY1770" fmla="*/ 303891 h 4864266"/>
              <a:gd name="connsiteX1771" fmla="*/ 4097818 w 5942010"/>
              <a:gd name="connsiteY1771" fmla="*/ 309101 h 4864266"/>
              <a:gd name="connsiteX1772" fmla="*/ 4103023 w 5942010"/>
              <a:gd name="connsiteY1772" fmla="*/ 305628 h 4864266"/>
              <a:gd name="connsiteX1773" fmla="*/ 4101288 w 5942010"/>
              <a:gd name="connsiteY1773" fmla="*/ 302154 h 4864266"/>
              <a:gd name="connsiteX1774" fmla="*/ 4103023 w 5942010"/>
              <a:gd name="connsiteY1774" fmla="*/ 300418 h 4864266"/>
              <a:gd name="connsiteX1775" fmla="*/ 4106493 w 5942010"/>
              <a:gd name="connsiteY1775" fmla="*/ 303891 h 4864266"/>
              <a:gd name="connsiteX1776" fmla="*/ 4198442 w 5942010"/>
              <a:gd name="connsiteY1776" fmla="*/ 277843 h 4864266"/>
              <a:gd name="connsiteX1777" fmla="*/ 4200177 w 5942010"/>
              <a:gd name="connsiteY1777" fmla="*/ 277843 h 4864266"/>
              <a:gd name="connsiteX1778" fmla="*/ 4220996 w 5942010"/>
              <a:gd name="connsiteY1778" fmla="*/ 277843 h 4864266"/>
              <a:gd name="connsiteX1779" fmla="*/ 4219261 w 5942010"/>
              <a:gd name="connsiteY1779" fmla="*/ 276107 h 4864266"/>
              <a:gd name="connsiteX1780" fmla="*/ 4225705 w 5942010"/>
              <a:gd name="connsiteY1780" fmla="*/ 279332 h 4864266"/>
              <a:gd name="connsiteX1781" fmla="*/ 4224466 w 5942010"/>
              <a:gd name="connsiteY1781" fmla="*/ 279580 h 4864266"/>
              <a:gd name="connsiteX1782" fmla="*/ 4223772 w 5942010"/>
              <a:gd name="connsiteY1782" fmla="*/ 280969 h 4864266"/>
              <a:gd name="connsiteX1783" fmla="*/ 4223165 w 5942010"/>
              <a:gd name="connsiteY1783" fmla="*/ 281316 h 4864266"/>
              <a:gd name="connsiteX1784" fmla="*/ 4222730 w 5942010"/>
              <a:gd name="connsiteY1784" fmla="*/ 283053 h 4864266"/>
              <a:gd name="connsiteX1785" fmla="*/ 4223772 w 5942010"/>
              <a:gd name="connsiteY1785" fmla="*/ 280969 h 4864266"/>
              <a:gd name="connsiteX1786" fmla="*/ 4226200 w 5942010"/>
              <a:gd name="connsiteY1786" fmla="*/ 279580 h 4864266"/>
              <a:gd name="connsiteX1787" fmla="*/ 4225705 w 5942010"/>
              <a:gd name="connsiteY1787" fmla="*/ 279332 h 4864266"/>
              <a:gd name="connsiteX1788" fmla="*/ 4233140 w 5942010"/>
              <a:gd name="connsiteY1788" fmla="*/ 277843 h 4864266"/>
              <a:gd name="connsiteX1789" fmla="*/ 4231405 w 5942010"/>
              <a:gd name="connsiteY1789" fmla="*/ 274370 h 4864266"/>
              <a:gd name="connsiteX1790" fmla="*/ 4236610 w 5942010"/>
              <a:gd name="connsiteY1790" fmla="*/ 276107 h 4864266"/>
              <a:gd name="connsiteX1791" fmla="*/ 4240080 w 5942010"/>
              <a:gd name="connsiteY1791" fmla="*/ 270897 h 4864266"/>
              <a:gd name="connsiteX1792" fmla="*/ 4250489 w 5942010"/>
              <a:gd name="connsiteY1792" fmla="*/ 277843 h 4864266"/>
              <a:gd name="connsiteX1793" fmla="*/ 4248754 w 5942010"/>
              <a:gd name="connsiteY1793" fmla="*/ 276107 h 4864266"/>
              <a:gd name="connsiteX1794" fmla="*/ 4247019 w 5942010"/>
              <a:gd name="connsiteY1794" fmla="*/ 281316 h 4864266"/>
              <a:gd name="connsiteX1795" fmla="*/ 4262633 w 5942010"/>
              <a:gd name="connsiteY1795" fmla="*/ 284789 h 4864266"/>
              <a:gd name="connsiteX1796" fmla="*/ 4342438 w 5942010"/>
              <a:gd name="connsiteY1796" fmla="*/ 250059 h 4864266"/>
              <a:gd name="connsiteX1797" fmla="*/ 4387546 w 5942010"/>
              <a:gd name="connsiteY1797" fmla="*/ 222275 h 4864266"/>
              <a:gd name="connsiteX1798" fmla="*/ 4391016 w 5942010"/>
              <a:gd name="connsiteY1798" fmla="*/ 218802 h 4864266"/>
              <a:gd name="connsiteX1799" fmla="*/ 4397955 w 5942010"/>
              <a:gd name="connsiteY1799" fmla="*/ 215329 h 4864266"/>
              <a:gd name="connsiteX1800" fmla="*/ 4401424 w 5942010"/>
              <a:gd name="connsiteY1800" fmla="*/ 218802 h 4864266"/>
              <a:gd name="connsiteX1801" fmla="*/ 4403160 w 5942010"/>
              <a:gd name="connsiteY1801" fmla="*/ 213592 h 4864266"/>
              <a:gd name="connsiteX1802" fmla="*/ 4437858 w 5942010"/>
              <a:gd name="connsiteY1802" fmla="*/ 196227 h 4864266"/>
              <a:gd name="connsiteX1803" fmla="*/ 4437858 w 5942010"/>
              <a:gd name="connsiteY1803" fmla="*/ 197963 h 4864266"/>
              <a:gd name="connsiteX1804" fmla="*/ 4444797 w 5942010"/>
              <a:gd name="connsiteY1804" fmla="*/ 194490 h 4864266"/>
              <a:gd name="connsiteX1805" fmla="*/ 4458676 w 5942010"/>
              <a:gd name="connsiteY1805" fmla="*/ 191017 h 4864266"/>
              <a:gd name="connsiteX1806" fmla="*/ 4456941 w 5942010"/>
              <a:gd name="connsiteY1806" fmla="*/ 194490 h 4864266"/>
              <a:gd name="connsiteX1807" fmla="*/ 4458676 w 5942010"/>
              <a:gd name="connsiteY1807" fmla="*/ 194490 h 4864266"/>
              <a:gd name="connsiteX1808" fmla="*/ 4460411 w 5942010"/>
              <a:gd name="connsiteY1808" fmla="*/ 192754 h 4864266"/>
              <a:gd name="connsiteX1809" fmla="*/ 4474290 w 5942010"/>
              <a:gd name="connsiteY1809" fmla="*/ 184071 h 4864266"/>
              <a:gd name="connsiteX1810" fmla="*/ 4470820 w 5942010"/>
              <a:gd name="connsiteY1810" fmla="*/ 189281 h 4864266"/>
              <a:gd name="connsiteX1811" fmla="*/ 4482964 w 5942010"/>
              <a:gd name="connsiteY1811" fmla="*/ 180598 h 4864266"/>
              <a:gd name="connsiteX1812" fmla="*/ 4484700 w 5942010"/>
              <a:gd name="connsiteY1812" fmla="*/ 180598 h 4864266"/>
              <a:gd name="connsiteX1813" fmla="*/ 4489904 w 5942010"/>
              <a:gd name="connsiteY1813" fmla="*/ 175389 h 4864266"/>
              <a:gd name="connsiteX1814" fmla="*/ 4493374 w 5942010"/>
              <a:gd name="connsiteY1814" fmla="*/ 173652 h 4864266"/>
              <a:gd name="connsiteX1815" fmla="*/ 4489904 w 5942010"/>
              <a:gd name="connsiteY1815" fmla="*/ 180598 h 4864266"/>
              <a:gd name="connsiteX1816" fmla="*/ 4496844 w 5942010"/>
              <a:gd name="connsiteY1816" fmla="*/ 182335 h 4864266"/>
              <a:gd name="connsiteX1817" fmla="*/ 4540216 w 5942010"/>
              <a:gd name="connsiteY1817" fmla="*/ 161496 h 4864266"/>
              <a:gd name="connsiteX1818" fmla="*/ 4536746 w 5942010"/>
              <a:gd name="connsiteY1818" fmla="*/ 164969 h 4864266"/>
              <a:gd name="connsiteX1819" fmla="*/ 4555830 w 5942010"/>
              <a:gd name="connsiteY1819" fmla="*/ 161496 h 4864266"/>
              <a:gd name="connsiteX1820" fmla="*/ 4557565 w 5942010"/>
              <a:gd name="connsiteY1820" fmla="*/ 156287 h 4864266"/>
              <a:gd name="connsiteX1821" fmla="*/ 4569710 w 5942010"/>
              <a:gd name="connsiteY1821" fmla="*/ 158023 h 4864266"/>
              <a:gd name="connsiteX1822" fmla="*/ 4567974 w 5942010"/>
              <a:gd name="connsiteY1822" fmla="*/ 163233 h 4864266"/>
              <a:gd name="connsiteX1823" fmla="*/ 4566240 w 5942010"/>
              <a:gd name="connsiteY1823" fmla="*/ 164969 h 4864266"/>
              <a:gd name="connsiteX1824" fmla="*/ 4571444 w 5942010"/>
              <a:gd name="connsiteY1824" fmla="*/ 159760 h 4864266"/>
              <a:gd name="connsiteX1825" fmla="*/ 4580118 w 5942010"/>
              <a:gd name="connsiteY1825" fmla="*/ 163233 h 4864266"/>
              <a:gd name="connsiteX1826" fmla="*/ 4573179 w 5942010"/>
              <a:gd name="connsiteY1826" fmla="*/ 168790 h 4864266"/>
              <a:gd name="connsiteX1827" fmla="*/ 4573179 w 5942010"/>
              <a:gd name="connsiteY1827" fmla="*/ 168443 h 4864266"/>
              <a:gd name="connsiteX1828" fmla="*/ 4571444 w 5942010"/>
              <a:gd name="connsiteY1828" fmla="*/ 170179 h 4864266"/>
              <a:gd name="connsiteX1829" fmla="*/ 4573179 w 5942010"/>
              <a:gd name="connsiteY1829" fmla="*/ 168790 h 4864266"/>
              <a:gd name="connsiteX1830" fmla="*/ 4573179 w 5942010"/>
              <a:gd name="connsiteY1830" fmla="*/ 170179 h 4864266"/>
              <a:gd name="connsiteX1831" fmla="*/ 4583588 w 5942010"/>
              <a:gd name="connsiteY1831" fmla="*/ 161496 h 4864266"/>
              <a:gd name="connsiteX1832" fmla="*/ 4590528 w 5942010"/>
              <a:gd name="connsiteY1832" fmla="*/ 168443 h 4864266"/>
              <a:gd name="connsiteX1833" fmla="*/ 4588793 w 5942010"/>
              <a:gd name="connsiteY1833" fmla="*/ 168443 h 4864266"/>
              <a:gd name="connsiteX1834" fmla="*/ 4580118 w 5942010"/>
              <a:gd name="connsiteY1834" fmla="*/ 204909 h 4864266"/>
              <a:gd name="connsiteX1835" fmla="*/ 4555830 w 5942010"/>
              <a:gd name="connsiteY1835" fmla="*/ 225748 h 4864266"/>
              <a:gd name="connsiteX1836" fmla="*/ 4536746 w 5942010"/>
              <a:gd name="connsiteY1836" fmla="*/ 248322 h 4864266"/>
              <a:gd name="connsiteX1837" fmla="*/ 4531542 w 5942010"/>
              <a:gd name="connsiteY1837" fmla="*/ 248322 h 4864266"/>
              <a:gd name="connsiteX1838" fmla="*/ 4517662 w 5942010"/>
              <a:gd name="connsiteY1838" fmla="*/ 260478 h 4864266"/>
              <a:gd name="connsiteX1839" fmla="*/ 4517662 w 5942010"/>
              <a:gd name="connsiteY1839" fmla="*/ 262215 h 4864266"/>
              <a:gd name="connsiteX1840" fmla="*/ 4515928 w 5942010"/>
              <a:gd name="connsiteY1840" fmla="*/ 263951 h 4864266"/>
              <a:gd name="connsiteX1841" fmla="*/ 4512458 w 5942010"/>
              <a:gd name="connsiteY1841" fmla="*/ 263951 h 4864266"/>
              <a:gd name="connsiteX1842" fmla="*/ 4510723 w 5942010"/>
              <a:gd name="connsiteY1842" fmla="*/ 265688 h 4864266"/>
              <a:gd name="connsiteX1843" fmla="*/ 4510723 w 5942010"/>
              <a:gd name="connsiteY1843" fmla="*/ 263951 h 4864266"/>
              <a:gd name="connsiteX1844" fmla="*/ 4512458 w 5942010"/>
              <a:gd name="connsiteY1844" fmla="*/ 262215 h 4864266"/>
              <a:gd name="connsiteX1845" fmla="*/ 4512458 w 5942010"/>
              <a:gd name="connsiteY1845" fmla="*/ 257005 h 4864266"/>
              <a:gd name="connsiteX1846" fmla="*/ 4510723 w 5942010"/>
              <a:gd name="connsiteY1846" fmla="*/ 260478 h 4864266"/>
              <a:gd name="connsiteX1847" fmla="*/ 4508988 w 5942010"/>
              <a:gd name="connsiteY1847" fmla="*/ 260478 h 4864266"/>
              <a:gd name="connsiteX1848" fmla="*/ 4503784 w 5942010"/>
              <a:gd name="connsiteY1848" fmla="*/ 263951 h 4864266"/>
              <a:gd name="connsiteX1849" fmla="*/ 4508988 w 5942010"/>
              <a:gd name="connsiteY1849" fmla="*/ 262215 h 4864266"/>
              <a:gd name="connsiteX1850" fmla="*/ 4507253 w 5942010"/>
              <a:gd name="connsiteY1850" fmla="*/ 265688 h 4864266"/>
              <a:gd name="connsiteX1851" fmla="*/ 4500314 w 5942010"/>
              <a:gd name="connsiteY1851" fmla="*/ 267424 h 4864266"/>
              <a:gd name="connsiteX1852" fmla="*/ 4496844 w 5942010"/>
              <a:gd name="connsiteY1852" fmla="*/ 272634 h 4864266"/>
              <a:gd name="connsiteX1853" fmla="*/ 4489904 w 5942010"/>
              <a:gd name="connsiteY1853" fmla="*/ 274370 h 4864266"/>
              <a:gd name="connsiteX1854" fmla="*/ 4491639 w 5942010"/>
              <a:gd name="connsiteY1854" fmla="*/ 279580 h 4864266"/>
              <a:gd name="connsiteX1855" fmla="*/ 4495109 w 5942010"/>
              <a:gd name="connsiteY1855" fmla="*/ 277843 h 4864266"/>
              <a:gd name="connsiteX1856" fmla="*/ 4503784 w 5942010"/>
              <a:gd name="connsiteY1856" fmla="*/ 270897 h 4864266"/>
              <a:gd name="connsiteX1857" fmla="*/ 4505518 w 5942010"/>
              <a:gd name="connsiteY1857" fmla="*/ 269161 h 4864266"/>
              <a:gd name="connsiteX1858" fmla="*/ 4510723 w 5942010"/>
              <a:gd name="connsiteY1858" fmla="*/ 269161 h 4864266"/>
              <a:gd name="connsiteX1859" fmla="*/ 4510723 w 5942010"/>
              <a:gd name="connsiteY1859" fmla="*/ 265688 h 4864266"/>
              <a:gd name="connsiteX1860" fmla="*/ 4517662 w 5942010"/>
              <a:gd name="connsiteY1860" fmla="*/ 267424 h 4864266"/>
              <a:gd name="connsiteX1861" fmla="*/ 4507253 w 5942010"/>
              <a:gd name="connsiteY1861" fmla="*/ 274370 h 4864266"/>
              <a:gd name="connsiteX1862" fmla="*/ 4510723 w 5942010"/>
              <a:gd name="connsiteY1862" fmla="*/ 272634 h 4864266"/>
              <a:gd name="connsiteX1863" fmla="*/ 4508988 w 5942010"/>
              <a:gd name="connsiteY1863" fmla="*/ 276107 h 4864266"/>
              <a:gd name="connsiteX1864" fmla="*/ 4512458 w 5942010"/>
              <a:gd name="connsiteY1864" fmla="*/ 274370 h 4864266"/>
              <a:gd name="connsiteX1865" fmla="*/ 4512458 w 5942010"/>
              <a:gd name="connsiteY1865" fmla="*/ 276107 h 4864266"/>
              <a:gd name="connsiteX1866" fmla="*/ 4515928 w 5942010"/>
              <a:gd name="connsiteY1866" fmla="*/ 272634 h 4864266"/>
              <a:gd name="connsiteX1867" fmla="*/ 4512458 w 5942010"/>
              <a:gd name="connsiteY1867" fmla="*/ 272634 h 4864266"/>
              <a:gd name="connsiteX1868" fmla="*/ 4522867 w 5942010"/>
              <a:gd name="connsiteY1868" fmla="*/ 265688 h 4864266"/>
              <a:gd name="connsiteX1869" fmla="*/ 4524602 w 5942010"/>
              <a:gd name="connsiteY1869" fmla="*/ 267424 h 4864266"/>
              <a:gd name="connsiteX1870" fmla="*/ 4529806 w 5942010"/>
              <a:gd name="connsiteY1870" fmla="*/ 262215 h 4864266"/>
              <a:gd name="connsiteX1871" fmla="*/ 4531542 w 5942010"/>
              <a:gd name="connsiteY1871" fmla="*/ 260478 h 4864266"/>
              <a:gd name="connsiteX1872" fmla="*/ 4531542 w 5942010"/>
              <a:gd name="connsiteY1872" fmla="*/ 262215 h 4864266"/>
              <a:gd name="connsiteX1873" fmla="*/ 4540216 w 5942010"/>
              <a:gd name="connsiteY1873" fmla="*/ 255268 h 4864266"/>
              <a:gd name="connsiteX1874" fmla="*/ 4541951 w 5942010"/>
              <a:gd name="connsiteY1874" fmla="*/ 255268 h 4864266"/>
              <a:gd name="connsiteX1875" fmla="*/ 4547156 w 5942010"/>
              <a:gd name="connsiteY1875" fmla="*/ 250059 h 4864266"/>
              <a:gd name="connsiteX1876" fmla="*/ 4543686 w 5942010"/>
              <a:gd name="connsiteY1876" fmla="*/ 251795 h 4864266"/>
              <a:gd name="connsiteX1877" fmla="*/ 4541951 w 5942010"/>
              <a:gd name="connsiteY1877" fmla="*/ 253532 h 4864266"/>
              <a:gd name="connsiteX1878" fmla="*/ 4574914 w 5942010"/>
              <a:gd name="connsiteY1878" fmla="*/ 217065 h 4864266"/>
              <a:gd name="connsiteX1879" fmla="*/ 4555830 w 5942010"/>
              <a:gd name="connsiteY1879" fmla="*/ 243113 h 4864266"/>
              <a:gd name="connsiteX1880" fmla="*/ 4561035 w 5942010"/>
              <a:gd name="connsiteY1880" fmla="*/ 241376 h 4864266"/>
              <a:gd name="connsiteX1881" fmla="*/ 4548890 w 5942010"/>
              <a:gd name="connsiteY1881" fmla="*/ 248322 h 4864266"/>
              <a:gd name="connsiteX1882" fmla="*/ 4552360 w 5942010"/>
              <a:gd name="connsiteY1882" fmla="*/ 243113 h 4864266"/>
              <a:gd name="connsiteX1883" fmla="*/ 4547156 w 5942010"/>
              <a:gd name="connsiteY1883" fmla="*/ 248322 h 4864266"/>
              <a:gd name="connsiteX1884" fmla="*/ 4548890 w 5942010"/>
              <a:gd name="connsiteY1884" fmla="*/ 250059 h 4864266"/>
              <a:gd name="connsiteX1885" fmla="*/ 4574914 w 5942010"/>
              <a:gd name="connsiteY1885" fmla="*/ 232694 h 4864266"/>
              <a:gd name="connsiteX1886" fmla="*/ 4569710 w 5942010"/>
              <a:gd name="connsiteY1886" fmla="*/ 237903 h 4864266"/>
              <a:gd name="connsiteX1887" fmla="*/ 4574914 w 5942010"/>
              <a:gd name="connsiteY1887" fmla="*/ 236167 h 4864266"/>
              <a:gd name="connsiteX1888" fmla="*/ 4576649 w 5942010"/>
              <a:gd name="connsiteY1888" fmla="*/ 236167 h 4864266"/>
              <a:gd name="connsiteX1889" fmla="*/ 4566240 w 5942010"/>
              <a:gd name="connsiteY1889" fmla="*/ 246586 h 4864266"/>
              <a:gd name="connsiteX1890" fmla="*/ 4559300 w 5942010"/>
              <a:gd name="connsiteY1890" fmla="*/ 250059 h 4864266"/>
              <a:gd name="connsiteX1891" fmla="*/ 4566240 w 5942010"/>
              <a:gd name="connsiteY1891" fmla="*/ 244849 h 4864266"/>
              <a:gd name="connsiteX1892" fmla="*/ 4557565 w 5942010"/>
              <a:gd name="connsiteY1892" fmla="*/ 250059 h 4864266"/>
              <a:gd name="connsiteX1893" fmla="*/ 4557565 w 5942010"/>
              <a:gd name="connsiteY1893" fmla="*/ 253532 h 4864266"/>
              <a:gd name="connsiteX1894" fmla="*/ 4559300 w 5942010"/>
              <a:gd name="connsiteY1894" fmla="*/ 250059 h 4864266"/>
              <a:gd name="connsiteX1895" fmla="*/ 4557565 w 5942010"/>
              <a:gd name="connsiteY1895" fmla="*/ 255268 h 4864266"/>
              <a:gd name="connsiteX1896" fmla="*/ 4554096 w 5942010"/>
              <a:gd name="connsiteY1896" fmla="*/ 255268 h 4864266"/>
              <a:gd name="connsiteX1897" fmla="*/ 4550626 w 5942010"/>
              <a:gd name="connsiteY1897" fmla="*/ 262215 h 4864266"/>
              <a:gd name="connsiteX1898" fmla="*/ 4550626 w 5942010"/>
              <a:gd name="connsiteY1898" fmla="*/ 263951 h 4864266"/>
              <a:gd name="connsiteX1899" fmla="*/ 4545421 w 5942010"/>
              <a:gd name="connsiteY1899" fmla="*/ 265688 h 4864266"/>
              <a:gd name="connsiteX1900" fmla="*/ 4543686 w 5942010"/>
              <a:gd name="connsiteY1900" fmla="*/ 267424 h 4864266"/>
              <a:gd name="connsiteX1901" fmla="*/ 4547156 w 5942010"/>
              <a:gd name="connsiteY1901" fmla="*/ 274370 h 4864266"/>
              <a:gd name="connsiteX1902" fmla="*/ 4540216 w 5942010"/>
              <a:gd name="connsiteY1902" fmla="*/ 272634 h 4864266"/>
              <a:gd name="connsiteX1903" fmla="*/ 4541951 w 5942010"/>
              <a:gd name="connsiteY1903" fmla="*/ 274370 h 4864266"/>
              <a:gd name="connsiteX1904" fmla="*/ 4533276 w 5942010"/>
              <a:gd name="connsiteY1904" fmla="*/ 284789 h 4864266"/>
              <a:gd name="connsiteX1905" fmla="*/ 4529806 w 5942010"/>
              <a:gd name="connsiteY1905" fmla="*/ 286526 h 4864266"/>
              <a:gd name="connsiteX1906" fmla="*/ 4529806 w 5942010"/>
              <a:gd name="connsiteY1906" fmla="*/ 284789 h 4864266"/>
              <a:gd name="connsiteX1907" fmla="*/ 4528072 w 5942010"/>
              <a:gd name="connsiteY1907" fmla="*/ 284789 h 4864266"/>
              <a:gd name="connsiteX1908" fmla="*/ 4524602 w 5942010"/>
              <a:gd name="connsiteY1908" fmla="*/ 286526 h 4864266"/>
              <a:gd name="connsiteX1909" fmla="*/ 4521132 w 5942010"/>
              <a:gd name="connsiteY1909" fmla="*/ 295208 h 4864266"/>
              <a:gd name="connsiteX1910" fmla="*/ 4515928 w 5942010"/>
              <a:gd name="connsiteY1910" fmla="*/ 295208 h 4864266"/>
              <a:gd name="connsiteX1911" fmla="*/ 4508988 w 5942010"/>
              <a:gd name="connsiteY1911" fmla="*/ 303891 h 4864266"/>
              <a:gd name="connsiteX1912" fmla="*/ 4514192 w 5942010"/>
              <a:gd name="connsiteY1912" fmla="*/ 303891 h 4864266"/>
              <a:gd name="connsiteX1913" fmla="*/ 4512458 w 5942010"/>
              <a:gd name="connsiteY1913" fmla="*/ 307364 h 4864266"/>
              <a:gd name="connsiteX1914" fmla="*/ 4503784 w 5942010"/>
              <a:gd name="connsiteY1914" fmla="*/ 312574 h 4864266"/>
              <a:gd name="connsiteX1915" fmla="*/ 4496844 w 5942010"/>
              <a:gd name="connsiteY1915" fmla="*/ 309101 h 4864266"/>
              <a:gd name="connsiteX1916" fmla="*/ 4493374 w 5942010"/>
              <a:gd name="connsiteY1916" fmla="*/ 312574 h 4864266"/>
              <a:gd name="connsiteX1917" fmla="*/ 4502048 w 5942010"/>
              <a:gd name="connsiteY1917" fmla="*/ 314310 h 4864266"/>
              <a:gd name="connsiteX1918" fmla="*/ 4498578 w 5942010"/>
              <a:gd name="connsiteY1918" fmla="*/ 316047 h 4864266"/>
              <a:gd name="connsiteX1919" fmla="*/ 4495109 w 5942010"/>
              <a:gd name="connsiteY1919" fmla="*/ 316047 h 4864266"/>
              <a:gd name="connsiteX1920" fmla="*/ 4496844 w 5942010"/>
              <a:gd name="connsiteY1920" fmla="*/ 321256 h 4864266"/>
              <a:gd name="connsiteX1921" fmla="*/ 4500314 w 5942010"/>
              <a:gd name="connsiteY1921" fmla="*/ 319520 h 4864266"/>
              <a:gd name="connsiteX1922" fmla="*/ 4502048 w 5942010"/>
              <a:gd name="connsiteY1922" fmla="*/ 316047 h 4864266"/>
              <a:gd name="connsiteX1923" fmla="*/ 4508988 w 5942010"/>
              <a:gd name="connsiteY1923" fmla="*/ 309101 h 4864266"/>
              <a:gd name="connsiteX1924" fmla="*/ 4510723 w 5942010"/>
              <a:gd name="connsiteY1924" fmla="*/ 309101 h 4864266"/>
              <a:gd name="connsiteX1925" fmla="*/ 4528072 w 5942010"/>
              <a:gd name="connsiteY1925" fmla="*/ 296945 h 4864266"/>
              <a:gd name="connsiteX1926" fmla="*/ 4533276 w 5942010"/>
              <a:gd name="connsiteY1926" fmla="*/ 295208 h 4864266"/>
              <a:gd name="connsiteX1927" fmla="*/ 4517662 w 5942010"/>
              <a:gd name="connsiteY1927" fmla="*/ 307364 h 4864266"/>
              <a:gd name="connsiteX1928" fmla="*/ 4515928 w 5942010"/>
              <a:gd name="connsiteY1928" fmla="*/ 309101 h 4864266"/>
              <a:gd name="connsiteX1929" fmla="*/ 4512458 w 5942010"/>
              <a:gd name="connsiteY1929" fmla="*/ 310837 h 4864266"/>
              <a:gd name="connsiteX1930" fmla="*/ 4512458 w 5942010"/>
              <a:gd name="connsiteY1930" fmla="*/ 312574 h 4864266"/>
              <a:gd name="connsiteX1931" fmla="*/ 4500314 w 5942010"/>
              <a:gd name="connsiteY1931" fmla="*/ 321256 h 4864266"/>
              <a:gd name="connsiteX1932" fmla="*/ 4505518 w 5942010"/>
              <a:gd name="connsiteY1932" fmla="*/ 319520 h 4864266"/>
              <a:gd name="connsiteX1933" fmla="*/ 4510723 w 5942010"/>
              <a:gd name="connsiteY1933" fmla="*/ 316047 h 4864266"/>
              <a:gd name="connsiteX1934" fmla="*/ 4512458 w 5942010"/>
              <a:gd name="connsiteY1934" fmla="*/ 316047 h 4864266"/>
              <a:gd name="connsiteX1935" fmla="*/ 4510723 w 5942010"/>
              <a:gd name="connsiteY1935" fmla="*/ 317783 h 4864266"/>
              <a:gd name="connsiteX1936" fmla="*/ 4507253 w 5942010"/>
              <a:gd name="connsiteY1936" fmla="*/ 319520 h 4864266"/>
              <a:gd name="connsiteX1937" fmla="*/ 4508988 w 5942010"/>
              <a:gd name="connsiteY1937" fmla="*/ 319520 h 4864266"/>
              <a:gd name="connsiteX1938" fmla="*/ 4510723 w 5942010"/>
              <a:gd name="connsiteY1938" fmla="*/ 319520 h 4864266"/>
              <a:gd name="connsiteX1939" fmla="*/ 4503784 w 5942010"/>
              <a:gd name="connsiteY1939" fmla="*/ 324729 h 4864266"/>
              <a:gd name="connsiteX1940" fmla="*/ 4502048 w 5942010"/>
              <a:gd name="connsiteY1940" fmla="*/ 326466 h 4864266"/>
              <a:gd name="connsiteX1941" fmla="*/ 4495109 w 5942010"/>
              <a:gd name="connsiteY1941" fmla="*/ 333412 h 4864266"/>
              <a:gd name="connsiteX1942" fmla="*/ 4482964 w 5942010"/>
              <a:gd name="connsiteY1942" fmla="*/ 340358 h 4864266"/>
              <a:gd name="connsiteX1943" fmla="*/ 4480981 w 5942010"/>
              <a:gd name="connsiteY1943" fmla="*/ 341847 h 4864266"/>
              <a:gd name="connsiteX1944" fmla="*/ 4474290 w 5942010"/>
              <a:gd name="connsiteY1944" fmla="*/ 345567 h 4864266"/>
              <a:gd name="connsiteX1945" fmla="*/ 4476025 w 5942010"/>
              <a:gd name="connsiteY1945" fmla="*/ 345567 h 4864266"/>
              <a:gd name="connsiteX1946" fmla="*/ 4480981 w 5942010"/>
              <a:gd name="connsiteY1946" fmla="*/ 341847 h 4864266"/>
              <a:gd name="connsiteX1947" fmla="*/ 4489904 w 5942010"/>
              <a:gd name="connsiteY1947" fmla="*/ 336885 h 4864266"/>
              <a:gd name="connsiteX1948" fmla="*/ 4491639 w 5942010"/>
              <a:gd name="connsiteY1948" fmla="*/ 338621 h 4864266"/>
              <a:gd name="connsiteX1949" fmla="*/ 4488170 w 5942010"/>
              <a:gd name="connsiteY1949" fmla="*/ 340358 h 4864266"/>
              <a:gd name="connsiteX1950" fmla="*/ 4474290 w 5942010"/>
              <a:gd name="connsiteY1950" fmla="*/ 349040 h 4864266"/>
              <a:gd name="connsiteX1951" fmla="*/ 4484700 w 5942010"/>
              <a:gd name="connsiteY1951" fmla="*/ 361196 h 4864266"/>
              <a:gd name="connsiteX1952" fmla="*/ 4510723 w 5942010"/>
              <a:gd name="connsiteY1952" fmla="*/ 345567 h 4864266"/>
              <a:gd name="connsiteX1953" fmla="*/ 4512458 w 5942010"/>
              <a:gd name="connsiteY1953" fmla="*/ 349040 h 4864266"/>
              <a:gd name="connsiteX1954" fmla="*/ 4514192 w 5942010"/>
              <a:gd name="connsiteY1954" fmla="*/ 349040 h 4864266"/>
              <a:gd name="connsiteX1955" fmla="*/ 4495109 w 5942010"/>
              <a:gd name="connsiteY1955" fmla="*/ 357723 h 4864266"/>
              <a:gd name="connsiteX1956" fmla="*/ 4524602 w 5942010"/>
              <a:gd name="connsiteY1956" fmla="*/ 349040 h 4864266"/>
              <a:gd name="connsiteX1957" fmla="*/ 4514192 w 5942010"/>
              <a:gd name="connsiteY1957" fmla="*/ 359460 h 4864266"/>
              <a:gd name="connsiteX1958" fmla="*/ 4498578 w 5942010"/>
              <a:gd name="connsiteY1958" fmla="*/ 362933 h 4864266"/>
              <a:gd name="connsiteX1959" fmla="*/ 4496844 w 5942010"/>
              <a:gd name="connsiteY1959" fmla="*/ 375088 h 4864266"/>
              <a:gd name="connsiteX1960" fmla="*/ 4493374 w 5942010"/>
              <a:gd name="connsiteY1960" fmla="*/ 373352 h 4864266"/>
              <a:gd name="connsiteX1961" fmla="*/ 4489904 w 5942010"/>
              <a:gd name="connsiteY1961" fmla="*/ 378561 h 4864266"/>
              <a:gd name="connsiteX1962" fmla="*/ 4489904 w 5942010"/>
              <a:gd name="connsiteY1962" fmla="*/ 380298 h 4864266"/>
              <a:gd name="connsiteX1963" fmla="*/ 4491639 w 5942010"/>
              <a:gd name="connsiteY1963" fmla="*/ 380298 h 4864266"/>
              <a:gd name="connsiteX1964" fmla="*/ 4495109 w 5942010"/>
              <a:gd name="connsiteY1964" fmla="*/ 376825 h 4864266"/>
              <a:gd name="connsiteX1965" fmla="*/ 4500314 w 5942010"/>
              <a:gd name="connsiteY1965" fmla="*/ 376825 h 4864266"/>
              <a:gd name="connsiteX1966" fmla="*/ 4500314 w 5942010"/>
              <a:gd name="connsiteY1966" fmla="*/ 378561 h 4864266"/>
              <a:gd name="connsiteX1967" fmla="*/ 4496844 w 5942010"/>
              <a:gd name="connsiteY1967" fmla="*/ 380298 h 4864266"/>
              <a:gd name="connsiteX1968" fmla="*/ 4507253 w 5942010"/>
              <a:gd name="connsiteY1968" fmla="*/ 380298 h 4864266"/>
              <a:gd name="connsiteX1969" fmla="*/ 4508988 w 5942010"/>
              <a:gd name="connsiteY1969" fmla="*/ 380298 h 4864266"/>
              <a:gd name="connsiteX1970" fmla="*/ 4500314 w 5942010"/>
              <a:gd name="connsiteY1970" fmla="*/ 388980 h 4864266"/>
              <a:gd name="connsiteX1971" fmla="*/ 4510723 w 5942010"/>
              <a:gd name="connsiteY1971" fmla="*/ 383771 h 4864266"/>
              <a:gd name="connsiteX1972" fmla="*/ 4502048 w 5942010"/>
              <a:gd name="connsiteY1972" fmla="*/ 392453 h 4864266"/>
              <a:gd name="connsiteX1973" fmla="*/ 4486434 w 5942010"/>
              <a:gd name="connsiteY1973" fmla="*/ 399399 h 4864266"/>
              <a:gd name="connsiteX1974" fmla="*/ 4488170 w 5942010"/>
              <a:gd name="connsiteY1974" fmla="*/ 401136 h 4864266"/>
              <a:gd name="connsiteX1975" fmla="*/ 4486434 w 5942010"/>
              <a:gd name="connsiteY1975" fmla="*/ 401136 h 4864266"/>
              <a:gd name="connsiteX1976" fmla="*/ 4481230 w 5942010"/>
              <a:gd name="connsiteY1976" fmla="*/ 404609 h 4864266"/>
              <a:gd name="connsiteX1977" fmla="*/ 4484700 w 5942010"/>
              <a:gd name="connsiteY1977" fmla="*/ 406346 h 4864266"/>
              <a:gd name="connsiteX1978" fmla="*/ 4476025 w 5942010"/>
              <a:gd name="connsiteY1978" fmla="*/ 411555 h 4864266"/>
              <a:gd name="connsiteX1979" fmla="*/ 4474290 w 5942010"/>
              <a:gd name="connsiteY1979" fmla="*/ 415028 h 4864266"/>
              <a:gd name="connsiteX1980" fmla="*/ 4465616 w 5942010"/>
              <a:gd name="connsiteY1980" fmla="*/ 418501 h 4864266"/>
              <a:gd name="connsiteX1981" fmla="*/ 4463881 w 5942010"/>
              <a:gd name="connsiteY1981" fmla="*/ 421974 h 4864266"/>
              <a:gd name="connsiteX1982" fmla="*/ 4450002 w 5942010"/>
              <a:gd name="connsiteY1982" fmla="*/ 435866 h 4864266"/>
              <a:gd name="connsiteX1983" fmla="*/ 4453472 w 5942010"/>
              <a:gd name="connsiteY1983" fmla="*/ 435866 h 4864266"/>
              <a:gd name="connsiteX1984" fmla="*/ 4436122 w 5942010"/>
              <a:gd name="connsiteY1984" fmla="*/ 446286 h 4864266"/>
              <a:gd name="connsiteX1985" fmla="*/ 4427448 w 5942010"/>
              <a:gd name="connsiteY1985" fmla="*/ 451495 h 4864266"/>
              <a:gd name="connsiteX1986" fmla="*/ 4444797 w 5942010"/>
              <a:gd name="connsiteY1986" fmla="*/ 444549 h 4864266"/>
              <a:gd name="connsiteX1987" fmla="*/ 4441327 w 5942010"/>
              <a:gd name="connsiteY1987" fmla="*/ 448022 h 4864266"/>
              <a:gd name="connsiteX1988" fmla="*/ 4456941 w 5942010"/>
              <a:gd name="connsiteY1988" fmla="*/ 441076 h 4864266"/>
              <a:gd name="connsiteX1989" fmla="*/ 4467350 w 5942010"/>
              <a:gd name="connsiteY1989" fmla="*/ 430657 h 4864266"/>
              <a:gd name="connsiteX1990" fmla="*/ 4465616 w 5942010"/>
              <a:gd name="connsiteY1990" fmla="*/ 435866 h 4864266"/>
              <a:gd name="connsiteX1991" fmla="*/ 4469086 w 5942010"/>
              <a:gd name="connsiteY1991" fmla="*/ 432393 h 4864266"/>
              <a:gd name="connsiteX1992" fmla="*/ 4474290 w 5942010"/>
              <a:gd name="connsiteY1992" fmla="*/ 425447 h 4864266"/>
              <a:gd name="connsiteX1993" fmla="*/ 4476025 w 5942010"/>
              <a:gd name="connsiteY1993" fmla="*/ 425447 h 4864266"/>
              <a:gd name="connsiteX1994" fmla="*/ 4476025 w 5942010"/>
              <a:gd name="connsiteY1994" fmla="*/ 427184 h 4864266"/>
              <a:gd name="connsiteX1995" fmla="*/ 4477760 w 5942010"/>
              <a:gd name="connsiteY1995" fmla="*/ 427184 h 4864266"/>
              <a:gd name="connsiteX1996" fmla="*/ 4486434 w 5942010"/>
              <a:gd name="connsiteY1996" fmla="*/ 418501 h 4864266"/>
              <a:gd name="connsiteX1997" fmla="*/ 4491639 w 5942010"/>
              <a:gd name="connsiteY1997" fmla="*/ 416765 h 4864266"/>
              <a:gd name="connsiteX1998" fmla="*/ 4488170 w 5942010"/>
              <a:gd name="connsiteY1998" fmla="*/ 418501 h 4864266"/>
              <a:gd name="connsiteX1999" fmla="*/ 4479495 w 5942010"/>
              <a:gd name="connsiteY1999" fmla="*/ 427184 h 4864266"/>
              <a:gd name="connsiteX2000" fmla="*/ 4500314 w 5942010"/>
              <a:gd name="connsiteY2000" fmla="*/ 420238 h 4864266"/>
              <a:gd name="connsiteX2001" fmla="*/ 4500314 w 5942010"/>
              <a:gd name="connsiteY2001" fmla="*/ 421974 h 4864266"/>
              <a:gd name="connsiteX2002" fmla="*/ 4498578 w 5942010"/>
              <a:gd name="connsiteY2002" fmla="*/ 423711 h 4864266"/>
              <a:gd name="connsiteX2003" fmla="*/ 4498578 w 5942010"/>
              <a:gd name="connsiteY2003" fmla="*/ 425447 h 4864266"/>
              <a:gd name="connsiteX2004" fmla="*/ 4493374 w 5942010"/>
              <a:gd name="connsiteY2004" fmla="*/ 425447 h 4864266"/>
              <a:gd name="connsiteX2005" fmla="*/ 4484700 w 5942010"/>
              <a:gd name="connsiteY2005" fmla="*/ 434130 h 4864266"/>
              <a:gd name="connsiteX2006" fmla="*/ 4488170 w 5942010"/>
              <a:gd name="connsiteY2006" fmla="*/ 434130 h 4864266"/>
              <a:gd name="connsiteX2007" fmla="*/ 4479495 w 5942010"/>
              <a:gd name="connsiteY2007" fmla="*/ 442812 h 4864266"/>
              <a:gd name="connsiteX2008" fmla="*/ 4477760 w 5942010"/>
              <a:gd name="connsiteY2008" fmla="*/ 442812 h 4864266"/>
              <a:gd name="connsiteX2009" fmla="*/ 4474290 w 5942010"/>
              <a:gd name="connsiteY2009" fmla="*/ 444549 h 4864266"/>
              <a:gd name="connsiteX2010" fmla="*/ 4456941 w 5942010"/>
              <a:gd name="connsiteY2010" fmla="*/ 454968 h 4864266"/>
              <a:gd name="connsiteX2011" fmla="*/ 4425713 w 5942010"/>
              <a:gd name="connsiteY2011" fmla="*/ 475806 h 4864266"/>
              <a:gd name="connsiteX2012" fmla="*/ 4425713 w 5942010"/>
              <a:gd name="connsiteY2012" fmla="*/ 477543 h 4864266"/>
              <a:gd name="connsiteX2013" fmla="*/ 4429183 w 5942010"/>
              <a:gd name="connsiteY2013" fmla="*/ 475806 h 4864266"/>
              <a:gd name="connsiteX2014" fmla="*/ 4434388 w 5942010"/>
              <a:gd name="connsiteY2014" fmla="*/ 477543 h 4864266"/>
              <a:gd name="connsiteX2015" fmla="*/ 4434388 w 5942010"/>
              <a:gd name="connsiteY2015" fmla="*/ 474070 h 4864266"/>
              <a:gd name="connsiteX2016" fmla="*/ 4439592 w 5942010"/>
              <a:gd name="connsiteY2016" fmla="*/ 475806 h 4864266"/>
              <a:gd name="connsiteX2017" fmla="*/ 4437858 w 5942010"/>
              <a:gd name="connsiteY2017" fmla="*/ 470597 h 4864266"/>
              <a:gd name="connsiteX2018" fmla="*/ 4451736 w 5942010"/>
              <a:gd name="connsiteY2018" fmla="*/ 461914 h 4864266"/>
              <a:gd name="connsiteX2019" fmla="*/ 4455206 w 5942010"/>
              <a:gd name="connsiteY2019" fmla="*/ 467124 h 4864266"/>
              <a:gd name="connsiteX2020" fmla="*/ 4451736 w 5942010"/>
              <a:gd name="connsiteY2020" fmla="*/ 463651 h 4864266"/>
              <a:gd name="connsiteX2021" fmla="*/ 4446532 w 5942010"/>
              <a:gd name="connsiteY2021" fmla="*/ 474070 h 4864266"/>
              <a:gd name="connsiteX2022" fmla="*/ 4441327 w 5942010"/>
              <a:gd name="connsiteY2022" fmla="*/ 475806 h 4864266"/>
              <a:gd name="connsiteX2023" fmla="*/ 4441327 w 5942010"/>
              <a:gd name="connsiteY2023" fmla="*/ 479279 h 4864266"/>
              <a:gd name="connsiteX2024" fmla="*/ 4444797 w 5942010"/>
              <a:gd name="connsiteY2024" fmla="*/ 477543 h 4864266"/>
              <a:gd name="connsiteX2025" fmla="*/ 4446532 w 5942010"/>
              <a:gd name="connsiteY2025" fmla="*/ 475806 h 4864266"/>
              <a:gd name="connsiteX2026" fmla="*/ 4484700 w 5942010"/>
              <a:gd name="connsiteY2026" fmla="*/ 453232 h 4864266"/>
              <a:gd name="connsiteX2027" fmla="*/ 4486434 w 5942010"/>
              <a:gd name="connsiteY2027" fmla="*/ 453232 h 4864266"/>
              <a:gd name="connsiteX2028" fmla="*/ 4430918 w 5942010"/>
              <a:gd name="connsiteY2028" fmla="*/ 489699 h 4864266"/>
              <a:gd name="connsiteX2029" fmla="*/ 4429183 w 5942010"/>
              <a:gd name="connsiteY2029" fmla="*/ 491435 h 4864266"/>
              <a:gd name="connsiteX2030" fmla="*/ 4427448 w 5942010"/>
              <a:gd name="connsiteY2030" fmla="*/ 491435 h 4864266"/>
              <a:gd name="connsiteX2031" fmla="*/ 4420508 w 5942010"/>
              <a:gd name="connsiteY2031" fmla="*/ 494908 h 4864266"/>
              <a:gd name="connsiteX2032" fmla="*/ 4420508 w 5942010"/>
              <a:gd name="connsiteY2032" fmla="*/ 496644 h 4864266"/>
              <a:gd name="connsiteX2033" fmla="*/ 4417038 w 5942010"/>
              <a:gd name="connsiteY2033" fmla="*/ 500118 h 4864266"/>
              <a:gd name="connsiteX2034" fmla="*/ 4415304 w 5942010"/>
              <a:gd name="connsiteY2034" fmla="*/ 500118 h 4864266"/>
              <a:gd name="connsiteX2035" fmla="*/ 4413569 w 5942010"/>
              <a:gd name="connsiteY2035" fmla="*/ 500118 h 4864266"/>
              <a:gd name="connsiteX2036" fmla="*/ 4415304 w 5942010"/>
              <a:gd name="connsiteY2036" fmla="*/ 505327 h 4864266"/>
              <a:gd name="connsiteX2037" fmla="*/ 4411834 w 5942010"/>
              <a:gd name="connsiteY2037" fmla="*/ 505327 h 4864266"/>
              <a:gd name="connsiteX2038" fmla="*/ 4413569 w 5942010"/>
              <a:gd name="connsiteY2038" fmla="*/ 508800 h 4864266"/>
              <a:gd name="connsiteX2039" fmla="*/ 4417038 w 5942010"/>
              <a:gd name="connsiteY2039" fmla="*/ 503591 h 4864266"/>
              <a:gd name="connsiteX2040" fmla="*/ 4425713 w 5942010"/>
              <a:gd name="connsiteY2040" fmla="*/ 500118 h 4864266"/>
              <a:gd name="connsiteX2041" fmla="*/ 4422244 w 5942010"/>
              <a:gd name="connsiteY2041" fmla="*/ 498381 h 4864266"/>
              <a:gd name="connsiteX2042" fmla="*/ 4429183 w 5942010"/>
              <a:gd name="connsiteY2042" fmla="*/ 496644 h 4864266"/>
              <a:gd name="connsiteX2043" fmla="*/ 4436122 w 5942010"/>
              <a:gd name="connsiteY2043" fmla="*/ 487962 h 4864266"/>
              <a:gd name="connsiteX2044" fmla="*/ 4443062 w 5942010"/>
              <a:gd name="connsiteY2044" fmla="*/ 491435 h 4864266"/>
              <a:gd name="connsiteX2045" fmla="*/ 4446532 w 5942010"/>
              <a:gd name="connsiteY2045" fmla="*/ 491435 h 4864266"/>
              <a:gd name="connsiteX2046" fmla="*/ 4439592 w 5942010"/>
              <a:gd name="connsiteY2046" fmla="*/ 496644 h 4864266"/>
              <a:gd name="connsiteX2047" fmla="*/ 4436122 w 5942010"/>
              <a:gd name="connsiteY2047" fmla="*/ 496644 h 4864266"/>
              <a:gd name="connsiteX2048" fmla="*/ 4436122 w 5942010"/>
              <a:gd name="connsiteY2048" fmla="*/ 500118 h 4864266"/>
              <a:gd name="connsiteX2049" fmla="*/ 4430918 w 5942010"/>
              <a:gd name="connsiteY2049" fmla="*/ 501854 h 4864266"/>
              <a:gd name="connsiteX2050" fmla="*/ 4406630 w 5942010"/>
              <a:gd name="connsiteY2050" fmla="*/ 520956 h 4864266"/>
              <a:gd name="connsiteX2051" fmla="*/ 4410099 w 5942010"/>
              <a:gd name="connsiteY2051" fmla="*/ 520956 h 4864266"/>
              <a:gd name="connsiteX2052" fmla="*/ 4408364 w 5942010"/>
              <a:gd name="connsiteY2052" fmla="*/ 522692 h 4864266"/>
              <a:gd name="connsiteX2053" fmla="*/ 4411834 w 5942010"/>
              <a:gd name="connsiteY2053" fmla="*/ 522692 h 4864266"/>
              <a:gd name="connsiteX2054" fmla="*/ 4413569 w 5942010"/>
              <a:gd name="connsiteY2054" fmla="*/ 522692 h 4864266"/>
              <a:gd name="connsiteX2055" fmla="*/ 4418774 w 5942010"/>
              <a:gd name="connsiteY2055" fmla="*/ 519219 h 4864266"/>
              <a:gd name="connsiteX2056" fmla="*/ 4425713 w 5942010"/>
              <a:gd name="connsiteY2056" fmla="*/ 512273 h 4864266"/>
              <a:gd name="connsiteX2057" fmla="*/ 4427448 w 5942010"/>
              <a:gd name="connsiteY2057" fmla="*/ 517483 h 4864266"/>
              <a:gd name="connsiteX2058" fmla="*/ 4422244 w 5942010"/>
              <a:gd name="connsiteY2058" fmla="*/ 522692 h 4864266"/>
              <a:gd name="connsiteX2059" fmla="*/ 4420508 w 5942010"/>
              <a:gd name="connsiteY2059" fmla="*/ 522692 h 4864266"/>
              <a:gd name="connsiteX2060" fmla="*/ 4418774 w 5942010"/>
              <a:gd name="connsiteY2060" fmla="*/ 524429 h 4864266"/>
              <a:gd name="connsiteX2061" fmla="*/ 4411834 w 5942010"/>
              <a:gd name="connsiteY2061" fmla="*/ 524429 h 4864266"/>
              <a:gd name="connsiteX2062" fmla="*/ 4410099 w 5942010"/>
              <a:gd name="connsiteY2062" fmla="*/ 529638 h 4864266"/>
              <a:gd name="connsiteX2063" fmla="*/ 4397955 w 5942010"/>
              <a:gd name="connsiteY2063" fmla="*/ 536585 h 4864266"/>
              <a:gd name="connsiteX2064" fmla="*/ 4396220 w 5942010"/>
              <a:gd name="connsiteY2064" fmla="*/ 536585 h 4864266"/>
              <a:gd name="connsiteX2065" fmla="*/ 4401424 w 5942010"/>
              <a:gd name="connsiteY2065" fmla="*/ 540058 h 4864266"/>
              <a:gd name="connsiteX2066" fmla="*/ 4394485 w 5942010"/>
              <a:gd name="connsiteY2066" fmla="*/ 547004 h 4864266"/>
              <a:gd name="connsiteX2067" fmla="*/ 4396220 w 5942010"/>
              <a:gd name="connsiteY2067" fmla="*/ 547004 h 4864266"/>
              <a:gd name="connsiteX2068" fmla="*/ 4406630 w 5942010"/>
              <a:gd name="connsiteY2068" fmla="*/ 541794 h 4864266"/>
              <a:gd name="connsiteX2069" fmla="*/ 4422244 w 5942010"/>
              <a:gd name="connsiteY2069" fmla="*/ 531375 h 4864266"/>
              <a:gd name="connsiteX2070" fmla="*/ 4423978 w 5942010"/>
              <a:gd name="connsiteY2070" fmla="*/ 529638 h 4864266"/>
              <a:gd name="connsiteX2071" fmla="*/ 4425713 w 5942010"/>
              <a:gd name="connsiteY2071" fmla="*/ 527902 h 4864266"/>
              <a:gd name="connsiteX2072" fmla="*/ 4430918 w 5942010"/>
              <a:gd name="connsiteY2072" fmla="*/ 524429 h 4864266"/>
              <a:gd name="connsiteX2073" fmla="*/ 4434388 w 5942010"/>
              <a:gd name="connsiteY2073" fmla="*/ 527902 h 4864266"/>
              <a:gd name="connsiteX2074" fmla="*/ 4437858 w 5942010"/>
              <a:gd name="connsiteY2074" fmla="*/ 522692 h 4864266"/>
              <a:gd name="connsiteX2075" fmla="*/ 4470820 w 5942010"/>
              <a:gd name="connsiteY2075" fmla="*/ 505327 h 4864266"/>
              <a:gd name="connsiteX2076" fmla="*/ 4472556 w 5942010"/>
              <a:gd name="connsiteY2076" fmla="*/ 507064 h 4864266"/>
              <a:gd name="connsiteX2077" fmla="*/ 4479495 w 5942010"/>
              <a:gd name="connsiteY2077" fmla="*/ 503591 h 4864266"/>
              <a:gd name="connsiteX2078" fmla="*/ 4491639 w 5942010"/>
              <a:gd name="connsiteY2078" fmla="*/ 500118 h 4864266"/>
              <a:gd name="connsiteX2079" fmla="*/ 4489904 w 5942010"/>
              <a:gd name="connsiteY2079" fmla="*/ 503591 h 4864266"/>
              <a:gd name="connsiteX2080" fmla="*/ 4493374 w 5942010"/>
              <a:gd name="connsiteY2080" fmla="*/ 503591 h 4864266"/>
              <a:gd name="connsiteX2081" fmla="*/ 4495109 w 5942010"/>
              <a:gd name="connsiteY2081" fmla="*/ 500118 h 4864266"/>
              <a:gd name="connsiteX2082" fmla="*/ 4508988 w 5942010"/>
              <a:gd name="connsiteY2082" fmla="*/ 493172 h 4864266"/>
              <a:gd name="connsiteX2083" fmla="*/ 4505518 w 5942010"/>
              <a:gd name="connsiteY2083" fmla="*/ 498381 h 4864266"/>
              <a:gd name="connsiteX2084" fmla="*/ 4517662 w 5942010"/>
              <a:gd name="connsiteY2084" fmla="*/ 489699 h 4864266"/>
              <a:gd name="connsiteX2085" fmla="*/ 4517662 w 5942010"/>
              <a:gd name="connsiteY2085" fmla="*/ 487962 h 4864266"/>
              <a:gd name="connsiteX2086" fmla="*/ 4519398 w 5942010"/>
              <a:gd name="connsiteY2086" fmla="*/ 487962 h 4864266"/>
              <a:gd name="connsiteX2087" fmla="*/ 4522867 w 5942010"/>
              <a:gd name="connsiteY2087" fmla="*/ 482752 h 4864266"/>
              <a:gd name="connsiteX2088" fmla="*/ 4528072 w 5942010"/>
              <a:gd name="connsiteY2088" fmla="*/ 482752 h 4864266"/>
              <a:gd name="connsiteX2089" fmla="*/ 4524602 w 5942010"/>
              <a:gd name="connsiteY2089" fmla="*/ 489699 h 4864266"/>
              <a:gd name="connsiteX2090" fmla="*/ 4522867 w 5942010"/>
              <a:gd name="connsiteY2090" fmla="*/ 489699 h 4864266"/>
              <a:gd name="connsiteX2091" fmla="*/ 4529806 w 5942010"/>
              <a:gd name="connsiteY2091" fmla="*/ 491435 h 4864266"/>
              <a:gd name="connsiteX2092" fmla="*/ 4574914 w 5942010"/>
              <a:gd name="connsiteY2092" fmla="*/ 470597 h 4864266"/>
              <a:gd name="connsiteX2093" fmla="*/ 4571444 w 5942010"/>
              <a:gd name="connsiteY2093" fmla="*/ 474070 h 4864266"/>
              <a:gd name="connsiteX2094" fmla="*/ 4590528 w 5942010"/>
              <a:gd name="connsiteY2094" fmla="*/ 470597 h 4864266"/>
              <a:gd name="connsiteX2095" fmla="*/ 4590528 w 5942010"/>
              <a:gd name="connsiteY2095" fmla="*/ 465387 h 4864266"/>
              <a:gd name="connsiteX2096" fmla="*/ 4604407 w 5942010"/>
              <a:gd name="connsiteY2096" fmla="*/ 465387 h 4864266"/>
              <a:gd name="connsiteX2097" fmla="*/ 4602939 w 5942010"/>
              <a:gd name="connsiteY2097" fmla="*/ 471265 h 4864266"/>
              <a:gd name="connsiteX2098" fmla="*/ 4602672 w 5942010"/>
              <a:gd name="connsiteY2098" fmla="*/ 471465 h 4864266"/>
              <a:gd name="connsiteX2099" fmla="*/ 4599202 w 5942010"/>
              <a:gd name="connsiteY2099" fmla="*/ 474070 h 4864266"/>
              <a:gd name="connsiteX2100" fmla="*/ 4602672 w 5942010"/>
              <a:gd name="connsiteY2100" fmla="*/ 472333 h 4864266"/>
              <a:gd name="connsiteX2101" fmla="*/ 4602939 w 5942010"/>
              <a:gd name="connsiteY2101" fmla="*/ 471265 h 4864266"/>
              <a:gd name="connsiteX2102" fmla="*/ 4606142 w 5942010"/>
              <a:gd name="connsiteY2102" fmla="*/ 468860 h 4864266"/>
              <a:gd name="connsiteX2103" fmla="*/ 4613082 w 5942010"/>
              <a:gd name="connsiteY2103" fmla="*/ 470597 h 4864266"/>
              <a:gd name="connsiteX2104" fmla="*/ 4614816 w 5942010"/>
              <a:gd name="connsiteY2104" fmla="*/ 472333 h 4864266"/>
              <a:gd name="connsiteX2105" fmla="*/ 4604407 w 5942010"/>
              <a:gd name="connsiteY2105" fmla="*/ 477543 h 4864266"/>
              <a:gd name="connsiteX2106" fmla="*/ 4606142 w 5942010"/>
              <a:gd name="connsiteY2106" fmla="*/ 477543 h 4864266"/>
              <a:gd name="connsiteX2107" fmla="*/ 4607877 w 5942010"/>
              <a:gd name="connsiteY2107" fmla="*/ 479279 h 4864266"/>
              <a:gd name="connsiteX2108" fmla="*/ 4616552 w 5942010"/>
              <a:gd name="connsiteY2108" fmla="*/ 470597 h 4864266"/>
              <a:gd name="connsiteX2109" fmla="*/ 4623491 w 5942010"/>
              <a:gd name="connsiteY2109" fmla="*/ 475806 h 4864266"/>
              <a:gd name="connsiteX2110" fmla="*/ 4621756 w 5942010"/>
              <a:gd name="connsiteY2110" fmla="*/ 477543 h 4864266"/>
              <a:gd name="connsiteX2111" fmla="*/ 4613082 w 5942010"/>
              <a:gd name="connsiteY2111" fmla="*/ 481016 h 4864266"/>
              <a:gd name="connsiteX2112" fmla="*/ 4623491 w 5942010"/>
              <a:gd name="connsiteY2112" fmla="*/ 477543 h 4864266"/>
              <a:gd name="connsiteX2113" fmla="*/ 4614816 w 5942010"/>
              <a:gd name="connsiteY2113" fmla="*/ 514010 h 4864266"/>
              <a:gd name="connsiteX2114" fmla="*/ 4590528 w 5942010"/>
              <a:gd name="connsiteY2114" fmla="*/ 534848 h 4864266"/>
              <a:gd name="connsiteX2115" fmla="*/ 4578384 w 5942010"/>
              <a:gd name="connsiteY2115" fmla="*/ 548740 h 4864266"/>
              <a:gd name="connsiteX2116" fmla="*/ 4585324 w 5942010"/>
              <a:gd name="connsiteY2116" fmla="*/ 547004 h 4864266"/>
              <a:gd name="connsiteX2117" fmla="*/ 4587058 w 5942010"/>
              <a:gd name="connsiteY2117" fmla="*/ 547004 h 4864266"/>
              <a:gd name="connsiteX2118" fmla="*/ 4607877 w 5942010"/>
              <a:gd name="connsiteY2118" fmla="*/ 524429 h 4864266"/>
              <a:gd name="connsiteX2119" fmla="*/ 4593998 w 5942010"/>
              <a:gd name="connsiteY2119" fmla="*/ 545267 h 4864266"/>
              <a:gd name="connsiteX2120" fmla="*/ 4607877 w 5942010"/>
              <a:gd name="connsiteY2120" fmla="*/ 573051 h 4864266"/>
              <a:gd name="connsiteX2121" fmla="*/ 4625226 w 5942010"/>
              <a:gd name="connsiteY2121" fmla="*/ 571315 h 4864266"/>
              <a:gd name="connsiteX2122" fmla="*/ 4618286 w 5942010"/>
              <a:gd name="connsiteY2122" fmla="*/ 583471 h 4864266"/>
              <a:gd name="connsiteX2123" fmla="*/ 4628696 w 5942010"/>
              <a:gd name="connsiteY2123" fmla="*/ 583471 h 4864266"/>
              <a:gd name="connsiteX2124" fmla="*/ 4621756 w 5942010"/>
              <a:gd name="connsiteY2124" fmla="*/ 592153 h 4864266"/>
              <a:gd name="connsiteX2125" fmla="*/ 4623491 w 5942010"/>
              <a:gd name="connsiteY2125" fmla="*/ 590417 h 4864266"/>
              <a:gd name="connsiteX2126" fmla="*/ 4621756 w 5942010"/>
              <a:gd name="connsiteY2126" fmla="*/ 595626 h 4864266"/>
              <a:gd name="connsiteX2127" fmla="*/ 4616552 w 5942010"/>
              <a:gd name="connsiteY2127" fmla="*/ 597363 h 4864266"/>
              <a:gd name="connsiteX2128" fmla="*/ 4595732 w 5942010"/>
              <a:gd name="connsiteY2128" fmla="*/ 619937 h 4864266"/>
              <a:gd name="connsiteX2129" fmla="*/ 4592263 w 5942010"/>
              <a:gd name="connsiteY2129" fmla="*/ 623410 h 4864266"/>
              <a:gd name="connsiteX2130" fmla="*/ 4595732 w 5942010"/>
              <a:gd name="connsiteY2130" fmla="*/ 626883 h 4864266"/>
              <a:gd name="connsiteX2131" fmla="*/ 4592263 w 5942010"/>
              <a:gd name="connsiteY2131" fmla="*/ 628620 h 4864266"/>
              <a:gd name="connsiteX2132" fmla="*/ 4583588 w 5942010"/>
              <a:gd name="connsiteY2132" fmla="*/ 632093 h 4864266"/>
              <a:gd name="connsiteX2133" fmla="*/ 4566240 w 5942010"/>
              <a:gd name="connsiteY2133" fmla="*/ 649458 h 4864266"/>
              <a:gd name="connsiteX2134" fmla="*/ 4569710 w 5942010"/>
              <a:gd name="connsiteY2134" fmla="*/ 649458 h 4864266"/>
              <a:gd name="connsiteX2135" fmla="*/ 4564504 w 5942010"/>
              <a:gd name="connsiteY2135" fmla="*/ 656404 h 4864266"/>
              <a:gd name="connsiteX2136" fmla="*/ 4567974 w 5942010"/>
              <a:gd name="connsiteY2136" fmla="*/ 654668 h 4864266"/>
              <a:gd name="connsiteX2137" fmla="*/ 4571444 w 5942010"/>
              <a:gd name="connsiteY2137" fmla="*/ 654668 h 4864266"/>
              <a:gd name="connsiteX2138" fmla="*/ 4564504 w 5942010"/>
              <a:gd name="connsiteY2138" fmla="*/ 659877 h 4864266"/>
              <a:gd name="connsiteX2139" fmla="*/ 4571444 w 5942010"/>
              <a:gd name="connsiteY2139" fmla="*/ 661614 h 4864266"/>
              <a:gd name="connsiteX2140" fmla="*/ 4562770 w 5942010"/>
              <a:gd name="connsiteY2140" fmla="*/ 672033 h 4864266"/>
              <a:gd name="connsiteX2141" fmla="*/ 4564504 w 5942010"/>
              <a:gd name="connsiteY2141" fmla="*/ 675506 h 4864266"/>
              <a:gd name="connsiteX2142" fmla="*/ 4567974 w 5942010"/>
              <a:gd name="connsiteY2142" fmla="*/ 675506 h 4864266"/>
              <a:gd name="connsiteX2143" fmla="*/ 4561035 w 5942010"/>
              <a:gd name="connsiteY2143" fmla="*/ 677242 h 4864266"/>
              <a:gd name="connsiteX2144" fmla="*/ 4559300 w 5942010"/>
              <a:gd name="connsiteY2144" fmla="*/ 682452 h 4864266"/>
              <a:gd name="connsiteX2145" fmla="*/ 4561035 w 5942010"/>
              <a:gd name="connsiteY2145" fmla="*/ 682452 h 4864266"/>
              <a:gd name="connsiteX2146" fmla="*/ 4557565 w 5942010"/>
              <a:gd name="connsiteY2146" fmla="*/ 684189 h 4864266"/>
              <a:gd name="connsiteX2147" fmla="*/ 4552360 w 5942010"/>
              <a:gd name="connsiteY2147" fmla="*/ 689398 h 4864266"/>
              <a:gd name="connsiteX2148" fmla="*/ 4545421 w 5942010"/>
              <a:gd name="connsiteY2148" fmla="*/ 691135 h 4864266"/>
              <a:gd name="connsiteX2149" fmla="*/ 4541951 w 5942010"/>
              <a:gd name="connsiteY2149" fmla="*/ 699817 h 4864266"/>
              <a:gd name="connsiteX2150" fmla="*/ 4533276 w 5942010"/>
              <a:gd name="connsiteY2150" fmla="*/ 705027 h 4864266"/>
              <a:gd name="connsiteX2151" fmla="*/ 4545421 w 5942010"/>
              <a:gd name="connsiteY2151" fmla="*/ 698081 h 4864266"/>
              <a:gd name="connsiteX2152" fmla="*/ 4578384 w 5942010"/>
              <a:gd name="connsiteY2152" fmla="*/ 687662 h 4864266"/>
              <a:gd name="connsiteX2153" fmla="*/ 4559300 w 5942010"/>
              <a:gd name="connsiteY2153" fmla="*/ 698081 h 4864266"/>
              <a:gd name="connsiteX2154" fmla="*/ 4557565 w 5942010"/>
              <a:gd name="connsiteY2154" fmla="*/ 703290 h 4864266"/>
              <a:gd name="connsiteX2155" fmla="*/ 4555830 w 5942010"/>
              <a:gd name="connsiteY2155" fmla="*/ 706763 h 4864266"/>
              <a:gd name="connsiteX2156" fmla="*/ 4585324 w 5942010"/>
              <a:gd name="connsiteY2156" fmla="*/ 698081 h 4864266"/>
              <a:gd name="connsiteX2157" fmla="*/ 4555830 w 5942010"/>
              <a:gd name="connsiteY2157" fmla="*/ 722392 h 4864266"/>
              <a:gd name="connsiteX2158" fmla="*/ 4545421 w 5942010"/>
              <a:gd name="connsiteY2158" fmla="*/ 727602 h 4864266"/>
              <a:gd name="connsiteX2159" fmla="*/ 4543686 w 5942010"/>
              <a:gd name="connsiteY2159" fmla="*/ 734548 h 4864266"/>
              <a:gd name="connsiteX2160" fmla="*/ 4538481 w 5942010"/>
              <a:gd name="connsiteY2160" fmla="*/ 734548 h 4864266"/>
              <a:gd name="connsiteX2161" fmla="*/ 4531542 w 5942010"/>
              <a:gd name="connsiteY2161" fmla="*/ 744967 h 4864266"/>
              <a:gd name="connsiteX2162" fmla="*/ 4562770 w 5942010"/>
              <a:gd name="connsiteY2162" fmla="*/ 725865 h 4864266"/>
              <a:gd name="connsiteX2163" fmla="*/ 4566240 w 5942010"/>
              <a:gd name="connsiteY2163" fmla="*/ 725865 h 4864266"/>
              <a:gd name="connsiteX2164" fmla="*/ 4554096 w 5942010"/>
              <a:gd name="connsiteY2164" fmla="*/ 736284 h 4864266"/>
              <a:gd name="connsiteX2165" fmla="*/ 4561035 w 5942010"/>
              <a:gd name="connsiteY2165" fmla="*/ 734548 h 4864266"/>
              <a:gd name="connsiteX2166" fmla="*/ 4574914 w 5942010"/>
              <a:gd name="connsiteY2166" fmla="*/ 722392 h 4864266"/>
              <a:gd name="connsiteX2167" fmla="*/ 4573179 w 5942010"/>
              <a:gd name="connsiteY2167" fmla="*/ 727602 h 4864266"/>
              <a:gd name="connsiteX2168" fmla="*/ 4593998 w 5942010"/>
              <a:gd name="connsiteY2168" fmla="*/ 717182 h 4864266"/>
              <a:gd name="connsiteX2169" fmla="*/ 4578384 w 5942010"/>
              <a:gd name="connsiteY2169" fmla="*/ 732811 h 4864266"/>
              <a:gd name="connsiteX2170" fmla="*/ 4576649 w 5942010"/>
              <a:gd name="connsiteY2170" fmla="*/ 736284 h 4864266"/>
              <a:gd name="connsiteX2171" fmla="*/ 4595732 w 5942010"/>
              <a:gd name="connsiteY2171" fmla="*/ 727602 h 4864266"/>
              <a:gd name="connsiteX2172" fmla="*/ 4581854 w 5942010"/>
              <a:gd name="connsiteY2172" fmla="*/ 736284 h 4864266"/>
              <a:gd name="connsiteX2173" fmla="*/ 4583588 w 5942010"/>
              <a:gd name="connsiteY2173" fmla="*/ 732811 h 4864266"/>
              <a:gd name="connsiteX2174" fmla="*/ 4580118 w 5942010"/>
              <a:gd name="connsiteY2174" fmla="*/ 739757 h 4864266"/>
              <a:gd name="connsiteX2175" fmla="*/ 4574914 w 5942010"/>
              <a:gd name="connsiteY2175" fmla="*/ 739757 h 4864266"/>
              <a:gd name="connsiteX2176" fmla="*/ 4567974 w 5942010"/>
              <a:gd name="connsiteY2176" fmla="*/ 744967 h 4864266"/>
              <a:gd name="connsiteX2177" fmla="*/ 4561035 w 5942010"/>
              <a:gd name="connsiteY2177" fmla="*/ 750176 h 4864266"/>
              <a:gd name="connsiteX2178" fmla="*/ 4561035 w 5942010"/>
              <a:gd name="connsiteY2178" fmla="*/ 753649 h 4864266"/>
              <a:gd name="connsiteX2179" fmla="*/ 4564504 w 5942010"/>
              <a:gd name="connsiteY2179" fmla="*/ 751913 h 4864266"/>
              <a:gd name="connsiteX2180" fmla="*/ 4561035 w 5942010"/>
              <a:gd name="connsiteY2180" fmla="*/ 755386 h 4864266"/>
              <a:gd name="connsiteX2181" fmla="*/ 4562770 w 5942010"/>
              <a:gd name="connsiteY2181" fmla="*/ 755386 h 4864266"/>
              <a:gd name="connsiteX2182" fmla="*/ 4559300 w 5942010"/>
              <a:gd name="connsiteY2182" fmla="*/ 757122 h 4864266"/>
              <a:gd name="connsiteX2183" fmla="*/ 4496844 w 5942010"/>
              <a:gd name="connsiteY2183" fmla="*/ 802272 h 4864266"/>
              <a:gd name="connsiteX2184" fmla="*/ 4486434 w 5942010"/>
              <a:gd name="connsiteY2184" fmla="*/ 817901 h 4864266"/>
              <a:gd name="connsiteX2185" fmla="*/ 4486434 w 5942010"/>
              <a:gd name="connsiteY2185" fmla="*/ 819637 h 4864266"/>
              <a:gd name="connsiteX2186" fmla="*/ 4484700 w 5942010"/>
              <a:gd name="connsiteY2186" fmla="*/ 821374 h 4864266"/>
              <a:gd name="connsiteX2187" fmla="*/ 4474290 w 5942010"/>
              <a:gd name="connsiteY2187" fmla="*/ 828320 h 4864266"/>
              <a:gd name="connsiteX2188" fmla="*/ 4470820 w 5942010"/>
              <a:gd name="connsiteY2188" fmla="*/ 830056 h 4864266"/>
              <a:gd name="connsiteX2189" fmla="*/ 4463881 w 5942010"/>
              <a:gd name="connsiteY2189" fmla="*/ 835266 h 4864266"/>
              <a:gd name="connsiteX2190" fmla="*/ 4460411 w 5942010"/>
              <a:gd name="connsiteY2190" fmla="*/ 838739 h 4864266"/>
              <a:gd name="connsiteX2191" fmla="*/ 4462146 w 5942010"/>
              <a:gd name="connsiteY2191" fmla="*/ 842212 h 4864266"/>
              <a:gd name="connsiteX2192" fmla="*/ 4455206 w 5942010"/>
              <a:gd name="connsiteY2192" fmla="*/ 842212 h 4864266"/>
              <a:gd name="connsiteX2193" fmla="*/ 4455206 w 5942010"/>
              <a:gd name="connsiteY2193" fmla="*/ 843948 h 4864266"/>
              <a:gd name="connsiteX2194" fmla="*/ 4458676 w 5942010"/>
              <a:gd name="connsiteY2194" fmla="*/ 847421 h 4864266"/>
              <a:gd name="connsiteX2195" fmla="*/ 4437858 w 5942010"/>
              <a:gd name="connsiteY2195" fmla="*/ 856104 h 4864266"/>
              <a:gd name="connsiteX2196" fmla="*/ 4432652 w 5942010"/>
              <a:gd name="connsiteY2196" fmla="*/ 859577 h 4864266"/>
              <a:gd name="connsiteX2197" fmla="*/ 4434388 w 5942010"/>
              <a:gd name="connsiteY2197" fmla="*/ 856104 h 4864266"/>
              <a:gd name="connsiteX2198" fmla="*/ 4432652 w 5942010"/>
              <a:gd name="connsiteY2198" fmla="*/ 857840 h 4864266"/>
              <a:gd name="connsiteX2199" fmla="*/ 4423978 w 5942010"/>
              <a:gd name="connsiteY2199" fmla="*/ 863050 h 4864266"/>
              <a:gd name="connsiteX2200" fmla="*/ 4420508 w 5942010"/>
              <a:gd name="connsiteY2200" fmla="*/ 864787 h 4864266"/>
              <a:gd name="connsiteX2201" fmla="*/ 4418774 w 5942010"/>
              <a:gd name="connsiteY2201" fmla="*/ 868260 h 4864266"/>
              <a:gd name="connsiteX2202" fmla="*/ 4417038 w 5942010"/>
              <a:gd name="connsiteY2202" fmla="*/ 866523 h 4864266"/>
              <a:gd name="connsiteX2203" fmla="*/ 4413569 w 5942010"/>
              <a:gd name="connsiteY2203" fmla="*/ 868260 h 4864266"/>
              <a:gd name="connsiteX2204" fmla="*/ 4415304 w 5942010"/>
              <a:gd name="connsiteY2204" fmla="*/ 868260 h 4864266"/>
              <a:gd name="connsiteX2205" fmla="*/ 4410099 w 5942010"/>
              <a:gd name="connsiteY2205" fmla="*/ 871733 h 4864266"/>
              <a:gd name="connsiteX2206" fmla="*/ 4399690 w 5942010"/>
              <a:gd name="connsiteY2206" fmla="*/ 878679 h 4864266"/>
              <a:gd name="connsiteX2207" fmla="*/ 4418774 w 5942010"/>
              <a:gd name="connsiteY2207" fmla="*/ 880415 h 4864266"/>
              <a:gd name="connsiteX2208" fmla="*/ 4396220 w 5942010"/>
              <a:gd name="connsiteY2208" fmla="*/ 901253 h 4864266"/>
              <a:gd name="connsiteX2209" fmla="*/ 4422244 w 5942010"/>
              <a:gd name="connsiteY2209" fmla="*/ 883888 h 4864266"/>
              <a:gd name="connsiteX2210" fmla="*/ 4387546 w 5942010"/>
              <a:gd name="connsiteY2210" fmla="*/ 911673 h 4864266"/>
              <a:gd name="connsiteX2211" fmla="*/ 4387546 w 5942010"/>
              <a:gd name="connsiteY2211" fmla="*/ 909936 h 4864266"/>
              <a:gd name="connsiteX2212" fmla="*/ 4361522 w 5942010"/>
              <a:gd name="connsiteY2212" fmla="*/ 927301 h 4864266"/>
              <a:gd name="connsiteX2213" fmla="*/ 4356318 w 5942010"/>
              <a:gd name="connsiteY2213" fmla="*/ 934247 h 4864266"/>
              <a:gd name="connsiteX2214" fmla="*/ 4366727 w 5942010"/>
              <a:gd name="connsiteY2214" fmla="*/ 930774 h 4864266"/>
              <a:gd name="connsiteX2215" fmla="*/ 4371932 w 5942010"/>
              <a:gd name="connsiteY2215" fmla="*/ 925565 h 4864266"/>
              <a:gd name="connsiteX2216" fmla="*/ 4364992 w 5942010"/>
              <a:gd name="connsiteY2216" fmla="*/ 934247 h 4864266"/>
              <a:gd name="connsiteX2217" fmla="*/ 4392750 w 5942010"/>
              <a:gd name="connsiteY2217" fmla="*/ 916882 h 4864266"/>
              <a:gd name="connsiteX2218" fmla="*/ 4387546 w 5942010"/>
              <a:gd name="connsiteY2218" fmla="*/ 925565 h 4864266"/>
              <a:gd name="connsiteX2219" fmla="*/ 4399690 w 5942010"/>
              <a:gd name="connsiteY2219" fmla="*/ 918619 h 4864266"/>
              <a:gd name="connsiteX2220" fmla="*/ 4401424 w 5942010"/>
              <a:gd name="connsiteY2220" fmla="*/ 916882 h 4864266"/>
              <a:gd name="connsiteX2221" fmla="*/ 4399690 w 5942010"/>
              <a:gd name="connsiteY2221" fmla="*/ 922092 h 4864266"/>
              <a:gd name="connsiteX2222" fmla="*/ 4406630 w 5942010"/>
              <a:gd name="connsiteY2222" fmla="*/ 915146 h 4864266"/>
              <a:gd name="connsiteX2223" fmla="*/ 4429183 w 5942010"/>
              <a:gd name="connsiteY2223" fmla="*/ 904726 h 4864266"/>
              <a:gd name="connsiteX2224" fmla="*/ 4425713 w 5942010"/>
              <a:gd name="connsiteY2224" fmla="*/ 911673 h 4864266"/>
              <a:gd name="connsiteX2225" fmla="*/ 4432652 w 5942010"/>
              <a:gd name="connsiteY2225" fmla="*/ 909936 h 4864266"/>
              <a:gd name="connsiteX2226" fmla="*/ 4425713 w 5942010"/>
              <a:gd name="connsiteY2226" fmla="*/ 925565 h 4864266"/>
              <a:gd name="connsiteX2227" fmla="*/ 4429183 w 5942010"/>
              <a:gd name="connsiteY2227" fmla="*/ 922526 h 4864266"/>
              <a:gd name="connsiteX2228" fmla="*/ 4430670 w 5942010"/>
              <a:gd name="connsiteY2228" fmla="*/ 922340 h 4864266"/>
              <a:gd name="connsiteX2229" fmla="*/ 4417038 w 5942010"/>
              <a:gd name="connsiteY2229" fmla="*/ 935984 h 4864266"/>
              <a:gd name="connsiteX2230" fmla="*/ 4408364 w 5942010"/>
              <a:gd name="connsiteY2230" fmla="*/ 946403 h 4864266"/>
              <a:gd name="connsiteX2231" fmla="*/ 4389280 w 5942010"/>
              <a:gd name="connsiteY2231" fmla="*/ 960295 h 4864266"/>
              <a:gd name="connsiteX2232" fmla="*/ 4389280 w 5942010"/>
              <a:gd name="connsiteY2232" fmla="*/ 963768 h 4864266"/>
              <a:gd name="connsiteX2233" fmla="*/ 4382341 w 5942010"/>
              <a:gd name="connsiteY2233" fmla="*/ 965505 h 4864266"/>
              <a:gd name="connsiteX2234" fmla="*/ 4299066 w 5942010"/>
              <a:gd name="connsiteY2234" fmla="*/ 1024546 h 4864266"/>
              <a:gd name="connsiteX2235" fmla="*/ 4297331 w 5942010"/>
              <a:gd name="connsiteY2235" fmla="*/ 1028019 h 4864266"/>
              <a:gd name="connsiteX2236" fmla="*/ 4302536 w 5942010"/>
              <a:gd name="connsiteY2236" fmla="*/ 1029756 h 4864266"/>
              <a:gd name="connsiteX2237" fmla="*/ 4259164 w 5942010"/>
              <a:gd name="connsiteY2237" fmla="*/ 1062750 h 4864266"/>
              <a:gd name="connsiteX2238" fmla="*/ 4325090 w 5942010"/>
              <a:gd name="connsiteY2238" fmla="*/ 1015864 h 4864266"/>
              <a:gd name="connsiteX2239" fmla="*/ 4325090 w 5942010"/>
              <a:gd name="connsiteY2239" fmla="*/ 1019337 h 4864266"/>
              <a:gd name="connsiteX2240" fmla="*/ 4326824 w 5942010"/>
              <a:gd name="connsiteY2240" fmla="*/ 1019337 h 4864266"/>
              <a:gd name="connsiteX2241" fmla="*/ 4328559 w 5942010"/>
              <a:gd name="connsiteY2241" fmla="*/ 1014127 h 4864266"/>
              <a:gd name="connsiteX2242" fmla="*/ 4330294 w 5942010"/>
              <a:gd name="connsiteY2242" fmla="*/ 1015864 h 4864266"/>
              <a:gd name="connsiteX2243" fmla="*/ 4337234 w 5942010"/>
              <a:gd name="connsiteY2243" fmla="*/ 1014127 h 4864266"/>
              <a:gd name="connsiteX2244" fmla="*/ 4340704 w 5942010"/>
              <a:gd name="connsiteY2244" fmla="*/ 1012391 h 4864266"/>
              <a:gd name="connsiteX2245" fmla="*/ 4349378 w 5942010"/>
              <a:gd name="connsiteY2245" fmla="*/ 1001972 h 4864266"/>
              <a:gd name="connsiteX2246" fmla="*/ 4347643 w 5942010"/>
              <a:gd name="connsiteY2246" fmla="*/ 1008918 h 4864266"/>
              <a:gd name="connsiteX2247" fmla="*/ 4368462 w 5942010"/>
              <a:gd name="connsiteY2247" fmla="*/ 991552 h 4864266"/>
              <a:gd name="connsiteX2248" fmla="*/ 4384076 w 5942010"/>
              <a:gd name="connsiteY2248" fmla="*/ 986343 h 4864266"/>
              <a:gd name="connsiteX2249" fmla="*/ 4389280 w 5942010"/>
              <a:gd name="connsiteY2249" fmla="*/ 981133 h 4864266"/>
              <a:gd name="connsiteX2250" fmla="*/ 4377136 w 5942010"/>
              <a:gd name="connsiteY2250" fmla="*/ 982870 h 4864266"/>
              <a:gd name="connsiteX2251" fmla="*/ 4373666 w 5942010"/>
              <a:gd name="connsiteY2251" fmla="*/ 984606 h 4864266"/>
              <a:gd name="connsiteX2252" fmla="*/ 4370196 w 5942010"/>
              <a:gd name="connsiteY2252" fmla="*/ 988079 h 4864266"/>
              <a:gd name="connsiteX2253" fmla="*/ 4368462 w 5942010"/>
              <a:gd name="connsiteY2253" fmla="*/ 988079 h 4864266"/>
              <a:gd name="connsiteX2254" fmla="*/ 4384076 w 5942010"/>
              <a:gd name="connsiteY2254" fmla="*/ 972451 h 4864266"/>
              <a:gd name="connsiteX2255" fmla="*/ 4385810 w 5942010"/>
              <a:gd name="connsiteY2255" fmla="*/ 972451 h 4864266"/>
              <a:gd name="connsiteX2256" fmla="*/ 4384076 w 5942010"/>
              <a:gd name="connsiteY2256" fmla="*/ 979397 h 4864266"/>
              <a:gd name="connsiteX2257" fmla="*/ 4385810 w 5942010"/>
              <a:gd name="connsiteY2257" fmla="*/ 975924 h 4864266"/>
              <a:gd name="connsiteX2258" fmla="*/ 4394485 w 5942010"/>
              <a:gd name="connsiteY2258" fmla="*/ 972451 h 4864266"/>
              <a:gd name="connsiteX2259" fmla="*/ 4399690 w 5942010"/>
              <a:gd name="connsiteY2259" fmla="*/ 967241 h 4864266"/>
              <a:gd name="connsiteX2260" fmla="*/ 4401424 w 5942010"/>
              <a:gd name="connsiteY2260" fmla="*/ 965505 h 4864266"/>
              <a:gd name="connsiteX2261" fmla="*/ 4389280 w 5942010"/>
              <a:gd name="connsiteY2261" fmla="*/ 967241 h 4864266"/>
              <a:gd name="connsiteX2262" fmla="*/ 4411834 w 5942010"/>
              <a:gd name="connsiteY2262" fmla="*/ 955086 h 4864266"/>
              <a:gd name="connsiteX2263" fmla="*/ 4410099 w 5942010"/>
              <a:gd name="connsiteY2263" fmla="*/ 958559 h 4864266"/>
              <a:gd name="connsiteX2264" fmla="*/ 4502048 w 5942010"/>
              <a:gd name="connsiteY2264" fmla="*/ 908200 h 4864266"/>
              <a:gd name="connsiteX2265" fmla="*/ 4505518 w 5942010"/>
              <a:gd name="connsiteY2265" fmla="*/ 906463 h 4864266"/>
              <a:gd name="connsiteX2266" fmla="*/ 4505518 w 5942010"/>
              <a:gd name="connsiteY2266" fmla="*/ 902990 h 4864266"/>
              <a:gd name="connsiteX2267" fmla="*/ 4522867 w 5942010"/>
              <a:gd name="connsiteY2267" fmla="*/ 896044 h 4864266"/>
              <a:gd name="connsiteX2268" fmla="*/ 4522867 w 5942010"/>
              <a:gd name="connsiteY2268" fmla="*/ 901253 h 4864266"/>
              <a:gd name="connsiteX2269" fmla="*/ 4541951 w 5942010"/>
              <a:gd name="connsiteY2269" fmla="*/ 892571 h 4864266"/>
              <a:gd name="connsiteX2270" fmla="*/ 4545421 w 5942010"/>
              <a:gd name="connsiteY2270" fmla="*/ 889098 h 4864266"/>
              <a:gd name="connsiteX2271" fmla="*/ 4552360 w 5942010"/>
              <a:gd name="connsiteY2271" fmla="*/ 883888 h 4864266"/>
              <a:gd name="connsiteX2272" fmla="*/ 4545421 w 5942010"/>
              <a:gd name="connsiteY2272" fmla="*/ 887361 h 4864266"/>
              <a:gd name="connsiteX2273" fmla="*/ 4543686 w 5942010"/>
              <a:gd name="connsiteY2273" fmla="*/ 885625 h 4864266"/>
              <a:gd name="connsiteX2274" fmla="*/ 4550626 w 5942010"/>
              <a:gd name="connsiteY2274" fmla="*/ 880415 h 4864266"/>
              <a:gd name="connsiteX2275" fmla="*/ 4555830 w 5942010"/>
              <a:gd name="connsiteY2275" fmla="*/ 878679 h 4864266"/>
              <a:gd name="connsiteX2276" fmla="*/ 4562770 w 5942010"/>
              <a:gd name="connsiteY2276" fmla="*/ 871733 h 4864266"/>
              <a:gd name="connsiteX2277" fmla="*/ 4564504 w 5942010"/>
              <a:gd name="connsiteY2277" fmla="*/ 875206 h 4864266"/>
              <a:gd name="connsiteX2278" fmla="*/ 4566240 w 5942010"/>
              <a:gd name="connsiteY2278" fmla="*/ 875206 h 4864266"/>
              <a:gd name="connsiteX2279" fmla="*/ 4567974 w 5942010"/>
              <a:gd name="connsiteY2279" fmla="*/ 873469 h 4864266"/>
              <a:gd name="connsiteX2280" fmla="*/ 4566240 w 5942010"/>
              <a:gd name="connsiteY2280" fmla="*/ 869996 h 4864266"/>
              <a:gd name="connsiteX2281" fmla="*/ 4583588 w 5942010"/>
              <a:gd name="connsiteY2281" fmla="*/ 864787 h 4864266"/>
              <a:gd name="connsiteX2282" fmla="*/ 4587058 w 5942010"/>
              <a:gd name="connsiteY2282" fmla="*/ 866523 h 4864266"/>
              <a:gd name="connsiteX2283" fmla="*/ 4590528 w 5942010"/>
              <a:gd name="connsiteY2283" fmla="*/ 864787 h 4864266"/>
              <a:gd name="connsiteX2284" fmla="*/ 4592263 w 5942010"/>
              <a:gd name="connsiteY2284" fmla="*/ 857840 h 4864266"/>
              <a:gd name="connsiteX2285" fmla="*/ 4600938 w 5942010"/>
              <a:gd name="connsiteY2285" fmla="*/ 863050 h 4864266"/>
              <a:gd name="connsiteX2286" fmla="*/ 4620021 w 5942010"/>
              <a:gd name="connsiteY2286" fmla="*/ 856104 h 4864266"/>
              <a:gd name="connsiteX2287" fmla="*/ 4640840 w 5942010"/>
              <a:gd name="connsiteY2287" fmla="*/ 882152 h 4864266"/>
              <a:gd name="connsiteX2288" fmla="*/ 4658189 w 5942010"/>
              <a:gd name="connsiteY2288" fmla="*/ 880415 h 4864266"/>
              <a:gd name="connsiteX2289" fmla="*/ 4652984 w 5942010"/>
              <a:gd name="connsiteY2289" fmla="*/ 890834 h 4864266"/>
              <a:gd name="connsiteX2290" fmla="*/ 4661658 w 5942010"/>
              <a:gd name="connsiteY2290" fmla="*/ 892571 h 4864266"/>
              <a:gd name="connsiteX2291" fmla="*/ 4628696 w 5942010"/>
              <a:gd name="connsiteY2291" fmla="*/ 929038 h 4864266"/>
              <a:gd name="connsiteX2292" fmla="*/ 4626961 w 5942010"/>
              <a:gd name="connsiteY2292" fmla="*/ 932511 h 4864266"/>
              <a:gd name="connsiteX2293" fmla="*/ 4630430 w 5942010"/>
              <a:gd name="connsiteY2293" fmla="*/ 934247 h 4864266"/>
              <a:gd name="connsiteX2294" fmla="*/ 4626961 w 5942010"/>
              <a:gd name="connsiteY2294" fmla="*/ 935984 h 4864266"/>
              <a:gd name="connsiteX2295" fmla="*/ 4618286 w 5942010"/>
              <a:gd name="connsiteY2295" fmla="*/ 941193 h 4864266"/>
              <a:gd name="connsiteX2296" fmla="*/ 4600938 w 5942010"/>
              <a:gd name="connsiteY2296" fmla="*/ 958559 h 4864266"/>
              <a:gd name="connsiteX2297" fmla="*/ 4602672 w 5942010"/>
              <a:gd name="connsiteY2297" fmla="*/ 958559 h 4864266"/>
              <a:gd name="connsiteX2298" fmla="*/ 4599202 w 5942010"/>
              <a:gd name="connsiteY2298" fmla="*/ 963768 h 4864266"/>
              <a:gd name="connsiteX2299" fmla="*/ 4602672 w 5942010"/>
              <a:gd name="connsiteY2299" fmla="*/ 963768 h 4864266"/>
              <a:gd name="connsiteX2300" fmla="*/ 4606142 w 5942010"/>
              <a:gd name="connsiteY2300" fmla="*/ 963768 h 4864266"/>
              <a:gd name="connsiteX2301" fmla="*/ 4597468 w 5942010"/>
              <a:gd name="connsiteY2301" fmla="*/ 968978 h 4864266"/>
              <a:gd name="connsiteX2302" fmla="*/ 4604407 w 5942010"/>
              <a:gd name="connsiteY2302" fmla="*/ 970714 h 4864266"/>
              <a:gd name="connsiteX2303" fmla="*/ 4595732 w 5942010"/>
              <a:gd name="connsiteY2303" fmla="*/ 981133 h 4864266"/>
              <a:gd name="connsiteX2304" fmla="*/ 4599202 w 5942010"/>
              <a:gd name="connsiteY2304" fmla="*/ 984606 h 4864266"/>
              <a:gd name="connsiteX2305" fmla="*/ 4600938 w 5942010"/>
              <a:gd name="connsiteY2305" fmla="*/ 984606 h 4864266"/>
              <a:gd name="connsiteX2306" fmla="*/ 4595732 w 5942010"/>
              <a:gd name="connsiteY2306" fmla="*/ 986343 h 4864266"/>
              <a:gd name="connsiteX2307" fmla="*/ 4592263 w 5942010"/>
              <a:gd name="connsiteY2307" fmla="*/ 991552 h 4864266"/>
              <a:gd name="connsiteX2308" fmla="*/ 4590528 w 5942010"/>
              <a:gd name="connsiteY2308" fmla="*/ 991552 h 4864266"/>
              <a:gd name="connsiteX2309" fmla="*/ 4587058 w 5942010"/>
              <a:gd name="connsiteY2309" fmla="*/ 998499 h 4864266"/>
              <a:gd name="connsiteX2310" fmla="*/ 4578384 w 5942010"/>
              <a:gd name="connsiteY2310" fmla="*/ 1000235 h 4864266"/>
              <a:gd name="connsiteX2311" fmla="*/ 4576649 w 5942010"/>
              <a:gd name="connsiteY2311" fmla="*/ 1008918 h 4864266"/>
              <a:gd name="connsiteX2312" fmla="*/ 4567974 w 5942010"/>
              <a:gd name="connsiteY2312" fmla="*/ 1014127 h 4864266"/>
              <a:gd name="connsiteX2313" fmla="*/ 4580118 w 5942010"/>
              <a:gd name="connsiteY2313" fmla="*/ 1007181 h 4864266"/>
              <a:gd name="connsiteX2314" fmla="*/ 4613082 w 5942010"/>
              <a:gd name="connsiteY2314" fmla="*/ 996762 h 4864266"/>
              <a:gd name="connsiteX2315" fmla="*/ 4593998 w 5942010"/>
              <a:gd name="connsiteY2315" fmla="*/ 1007181 h 4864266"/>
              <a:gd name="connsiteX2316" fmla="*/ 4592263 w 5942010"/>
              <a:gd name="connsiteY2316" fmla="*/ 1012391 h 4864266"/>
              <a:gd name="connsiteX2317" fmla="*/ 4590528 w 5942010"/>
              <a:gd name="connsiteY2317" fmla="*/ 1015864 h 4864266"/>
              <a:gd name="connsiteX2318" fmla="*/ 4620021 w 5942010"/>
              <a:gd name="connsiteY2318" fmla="*/ 1007181 h 4864266"/>
              <a:gd name="connsiteX2319" fmla="*/ 4588793 w 5942010"/>
              <a:gd name="connsiteY2319" fmla="*/ 1031492 h 4864266"/>
              <a:gd name="connsiteX2320" fmla="*/ 4578384 w 5942010"/>
              <a:gd name="connsiteY2320" fmla="*/ 1036702 h 4864266"/>
              <a:gd name="connsiteX2321" fmla="*/ 4578384 w 5942010"/>
              <a:gd name="connsiteY2321" fmla="*/ 1043648 h 4864266"/>
              <a:gd name="connsiteX2322" fmla="*/ 4571444 w 5942010"/>
              <a:gd name="connsiteY2322" fmla="*/ 1043648 h 4864266"/>
              <a:gd name="connsiteX2323" fmla="*/ 4564504 w 5942010"/>
              <a:gd name="connsiteY2323" fmla="*/ 1054067 h 4864266"/>
              <a:gd name="connsiteX2324" fmla="*/ 4595732 w 5942010"/>
              <a:gd name="connsiteY2324" fmla="*/ 1034965 h 4864266"/>
              <a:gd name="connsiteX2325" fmla="*/ 4600938 w 5942010"/>
              <a:gd name="connsiteY2325" fmla="*/ 1034965 h 4864266"/>
              <a:gd name="connsiteX2326" fmla="*/ 4587058 w 5942010"/>
              <a:gd name="connsiteY2326" fmla="*/ 1045385 h 4864266"/>
              <a:gd name="connsiteX2327" fmla="*/ 4593998 w 5942010"/>
              <a:gd name="connsiteY2327" fmla="*/ 1043648 h 4864266"/>
              <a:gd name="connsiteX2328" fmla="*/ 4607877 w 5942010"/>
              <a:gd name="connsiteY2328" fmla="*/ 1031492 h 4864266"/>
              <a:gd name="connsiteX2329" fmla="*/ 4607877 w 5942010"/>
              <a:gd name="connsiteY2329" fmla="*/ 1034965 h 4864266"/>
              <a:gd name="connsiteX2330" fmla="*/ 4626961 w 5942010"/>
              <a:gd name="connsiteY2330" fmla="*/ 1026283 h 4864266"/>
              <a:gd name="connsiteX2331" fmla="*/ 4611346 w 5942010"/>
              <a:gd name="connsiteY2331" fmla="*/ 1041912 h 4864266"/>
              <a:gd name="connsiteX2332" fmla="*/ 4609612 w 5942010"/>
              <a:gd name="connsiteY2332" fmla="*/ 1045385 h 4864266"/>
              <a:gd name="connsiteX2333" fmla="*/ 4630430 w 5942010"/>
              <a:gd name="connsiteY2333" fmla="*/ 1036702 h 4864266"/>
              <a:gd name="connsiteX2334" fmla="*/ 4616552 w 5942010"/>
              <a:gd name="connsiteY2334" fmla="*/ 1045385 h 4864266"/>
              <a:gd name="connsiteX2335" fmla="*/ 4618286 w 5942010"/>
              <a:gd name="connsiteY2335" fmla="*/ 1041912 h 4864266"/>
              <a:gd name="connsiteX2336" fmla="*/ 4614816 w 5942010"/>
              <a:gd name="connsiteY2336" fmla="*/ 1048857 h 4864266"/>
              <a:gd name="connsiteX2337" fmla="*/ 4609612 w 5942010"/>
              <a:gd name="connsiteY2337" fmla="*/ 1048857 h 4864266"/>
              <a:gd name="connsiteX2338" fmla="*/ 4593998 w 5942010"/>
              <a:gd name="connsiteY2338" fmla="*/ 1059277 h 4864266"/>
              <a:gd name="connsiteX2339" fmla="*/ 4592263 w 5942010"/>
              <a:gd name="connsiteY2339" fmla="*/ 1059277 h 4864266"/>
              <a:gd name="connsiteX2340" fmla="*/ 4592263 w 5942010"/>
              <a:gd name="connsiteY2340" fmla="*/ 1061013 h 4864266"/>
              <a:gd name="connsiteX2341" fmla="*/ 4592263 w 5942010"/>
              <a:gd name="connsiteY2341" fmla="*/ 1062750 h 4864266"/>
              <a:gd name="connsiteX2342" fmla="*/ 4595732 w 5942010"/>
              <a:gd name="connsiteY2342" fmla="*/ 1062750 h 4864266"/>
              <a:gd name="connsiteX2343" fmla="*/ 4599202 w 5942010"/>
              <a:gd name="connsiteY2343" fmla="*/ 1061013 h 4864266"/>
              <a:gd name="connsiteX2344" fmla="*/ 4529806 w 5942010"/>
              <a:gd name="connsiteY2344" fmla="*/ 1111372 h 4864266"/>
              <a:gd name="connsiteX2345" fmla="*/ 4519398 w 5942010"/>
              <a:gd name="connsiteY2345" fmla="*/ 1130474 h 4864266"/>
              <a:gd name="connsiteX2346" fmla="*/ 4498578 w 5942010"/>
              <a:gd name="connsiteY2346" fmla="*/ 1144366 h 4864266"/>
              <a:gd name="connsiteX2347" fmla="*/ 4495109 w 5942010"/>
              <a:gd name="connsiteY2347" fmla="*/ 1151312 h 4864266"/>
              <a:gd name="connsiteX2348" fmla="*/ 4489904 w 5942010"/>
              <a:gd name="connsiteY2348" fmla="*/ 1151312 h 4864266"/>
              <a:gd name="connsiteX2349" fmla="*/ 4488170 w 5942010"/>
              <a:gd name="connsiteY2349" fmla="*/ 1153049 h 4864266"/>
              <a:gd name="connsiteX2350" fmla="*/ 4491639 w 5942010"/>
              <a:gd name="connsiteY2350" fmla="*/ 1156522 h 4864266"/>
              <a:gd name="connsiteX2351" fmla="*/ 4429183 w 5942010"/>
              <a:gd name="connsiteY2351" fmla="*/ 1192989 h 4864266"/>
              <a:gd name="connsiteX2352" fmla="*/ 4429183 w 5942010"/>
              <a:gd name="connsiteY2352" fmla="*/ 1189516 h 4864266"/>
              <a:gd name="connsiteX2353" fmla="*/ 4425713 w 5942010"/>
              <a:gd name="connsiteY2353" fmla="*/ 1194725 h 4864266"/>
              <a:gd name="connsiteX2354" fmla="*/ 4422244 w 5942010"/>
              <a:gd name="connsiteY2354" fmla="*/ 1192989 h 4864266"/>
              <a:gd name="connsiteX2355" fmla="*/ 4436122 w 5942010"/>
              <a:gd name="connsiteY2355" fmla="*/ 1182570 h 4864266"/>
              <a:gd name="connsiteX2356" fmla="*/ 4436122 w 5942010"/>
              <a:gd name="connsiteY2356" fmla="*/ 1180833 h 4864266"/>
              <a:gd name="connsiteX2357" fmla="*/ 4413569 w 5942010"/>
              <a:gd name="connsiteY2357" fmla="*/ 1194725 h 4864266"/>
              <a:gd name="connsiteX2358" fmla="*/ 4415304 w 5942010"/>
              <a:gd name="connsiteY2358" fmla="*/ 1192989 h 4864266"/>
              <a:gd name="connsiteX2359" fmla="*/ 4417038 w 5942010"/>
              <a:gd name="connsiteY2359" fmla="*/ 1191252 h 4864266"/>
              <a:gd name="connsiteX2360" fmla="*/ 4408364 w 5942010"/>
              <a:gd name="connsiteY2360" fmla="*/ 1198198 h 4864266"/>
              <a:gd name="connsiteX2361" fmla="*/ 4394485 w 5942010"/>
              <a:gd name="connsiteY2361" fmla="*/ 1206881 h 4864266"/>
              <a:gd name="connsiteX2362" fmla="*/ 4396220 w 5942010"/>
              <a:gd name="connsiteY2362" fmla="*/ 1203408 h 4864266"/>
              <a:gd name="connsiteX2363" fmla="*/ 4391016 w 5942010"/>
              <a:gd name="connsiteY2363" fmla="*/ 1206881 h 4864266"/>
              <a:gd name="connsiteX2364" fmla="*/ 4396220 w 5942010"/>
              <a:gd name="connsiteY2364" fmla="*/ 1199935 h 4864266"/>
              <a:gd name="connsiteX2365" fmla="*/ 4389280 w 5942010"/>
              <a:gd name="connsiteY2365" fmla="*/ 1206881 h 4864266"/>
              <a:gd name="connsiteX2366" fmla="*/ 4382341 w 5942010"/>
              <a:gd name="connsiteY2366" fmla="*/ 1210354 h 4864266"/>
              <a:gd name="connsiteX2367" fmla="*/ 4366727 w 5942010"/>
              <a:gd name="connsiteY2367" fmla="*/ 1217300 h 4864266"/>
              <a:gd name="connsiteX2368" fmla="*/ 4356318 w 5942010"/>
              <a:gd name="connsiteY2368" fmla="*/ 1227719 h 4864266"/>
              <a:gd name="connsiteX2369" fmla="*/ 4361522 w 5942010"/>
              <a:gd name="connsiteY2369" fmla="*/ 1220773 h 4864266"/>
              <a:gd name="connsiteX2370" fmla="*/ 4356318 w 5942010"/>
              <a:gd name="connsiteY2370" fmla="*/ 1220773 h 4864266"/>
              <a:gd name="connsiteX2371" fmla="*/ 4330294 w 5942010"/>
              <a:gd name="connsiteY2371" fmla="*/ 1236402 h 4864266"/>
              <a:gd name="connsiteX2372" fmla="*/ 4330294 w 5942010"/>
              <a:gd name="connsiteY2372" fmla="*/ 1238138 h 4864266"/>
              <a:gd name="connsiteX2373" fmla="*/ 4271308 w 5942010"/>
              <a:gd name="connsiteY2373" fmla="*/ 1271132 h 4864266"/>
              <a:gd name="connsiteX2374" fmla="*/ 4271308 w 5942010"/>
              <a:gd name="connsiteY2374" fmla="*/ 1269396 h 4864266"/>
              <a:gd name="connsiteX2375" fmla="*/ 4257428 w 5942010"/>
              <a:gd name="connsiteY2375" fmla="*/ 1279815 h 4864266"/>
              <a:gd name="connsiteX2376" fmla="*/ 4260898 w 5942010"/>
              <a:gd name="connsiteY2376" fmla="*/ 1279815 h 4864266"/>
              <a:gd name="connsiteX2377" fmla="*/ 4264368 w 5942010"/>
              <a:gd name="connsiteY2377" fmla="*/ 1279815 h 4864266"/>
              <a:gd name="connsiteX2378" fmla="*/ 4253958 w 5942010"/>
              <a:gd name="connsiteY2378" fmla="*/ 1285024 h 4864266"/>
              <a:gd name="connsiteX2379" fmla="*/ 4252224 w 5942010"/>
              <a:gd name="connsiteY2379" fmla="*/ 1283288 h 4864266"/>
              <a:gd name="connsiteX2380" fmla="*/ 4248754 w 5942010"/>
              <a:gd name="connsiteY2380" fmla="*/ 1285603 h 4864266"/>
              <a:gd name="connsiteX2381" fmla="*/ 4248754 w 5942010"/>
              <a:gd name="connsiteY2381" fmla="*/ 1285024 h 4864266"/>
              <a:gd name="connsiteX2382" fmla="*/ 4247019 w 5942010"/>
              <a:gd name="connsiteY2382" fmla="*/ 1286761 h 4864266"/>
              <a:gd name="connsiteX2383" fmla="*/ 4248754 w 5942010"/>
              <a:gd name="connsiteY2383" fmla="*/ 1285603 h 4864266"/>
              <a:gd name="connsiteX2384" fmla="*/ 4248754 w 5942010"/>
              <a:gd name="connsiteY2384" fmla="*/ 1286761 h 4864266"/>
              <a:gd name="connsiteX2385" fmla="*/ 4243550 w 5942010"/>
              <a:gd name="connsiteY2385" fmla="*/ 1293707 h 4864266"/>
              <a:gd name="connsiteX2386" fmla="*/ 4250489 w 5942010"/>
              <a:gd name="connsiteY2386" fmla="*/ 1288497 h 4864266"/>
              <a:gd name="connsiteX2387" fmla="*/ 4245284 w 5942010"/>
              <a:gd name="connsiteY2387" fmla="*/ 1295443 h 4864266"/>
              <a:gd name="connsiteX2388" fmla="*/ 4233140 w 5942010"/>
              <a:gd name="connsiteY2388" fmla="*/ 1300653 h 4864266"/>
              <a:gd name="connsiteX2389" fmla="*/ 4234875 w 5942010"/>
              <a:gd name="connsiteY2389" fmla="*/ 1302389 h 4864266"/>
              <a:gd name="connsiteX2390" fmla="*/ 4233140 w 5942010"/>
              <a:gd name="connsiteY2390" fmla="*/ 1302389 h 4864266"/>
              <a:gd name="connsiteX2391" fmla="*/ 4229670 w 5942010"/>
              <a:gd name="connsiteY2391" fmla="*/ 1304126 h 4864266"/>
              <a:gd name="connsiteX2392" fmla="*/ 4233140 w 5942010"/>
              <a:gd name="connsiteY2392" fmla="*/ 1305863 h 4864266"/>
              <a:gd name="connsiteX2393" fmla="*/ 4226200 w 5942010"/>
              <a:gd name="connsiteY2393" fmla="*/ 1309335 h 4864266"/>
              <a:gd name="connsiteX2394" fmla="*/ 4224466 w 5942010"/>
              <a:gd name="connsiteY2394" fmla="*/ 1312808 h 4864266"/>
              <a:gd name="connsiteX2395" fmla="*/ 4217526 w 5942010"/>
              <a:gd name="connsiteY2395" fmla="*/ 1316282 h 4864266"/>
              <a:gd name="connsiteX2396" fmla="*/ 4215791 w 5942010"/>
              <a:gd name="connsiteY2396" fmla="*/ 1318018 h 4864266"/>
              <a:gd name="connsiteX2397" fmla="*/ 4217526 w 5942010"/>
              <a:gd name="connsiteY2397" fmla="*/ 1318018 h 4864266"/>
              <a:gd name="connsiteX2398" fmla="*/ 4207116 w 5942010"/>
              <a:gd name="connsiteY2398" fmla="*/ 1330174 h 4864266"/>
              <a:gd name="connsiteX2399" fmla="*/ 4210586 w 5942010"/>
              <a:gd name="connsiteY2399" fmla="*/ 1330174 h 4864266"/>
              <a:gd name="connsiteX2400" fmla="*/ 4196707 w 5942010"/>
              <a:gd name="connsiteY2400" fmla="*/ 1337120 h 4864266"/>
              <a:gd name="connsiteX2401" fmla="*/ 4189768 w 5942010"/>
              <a:gd name="connsiteY2401" fmla="*/ 1340593 h 4864266"/>
              <a:gd name="connsiteX2402" fmla="*/ 4203647 w 5942010"/>
              <a:gd name="connsiteY2402" fmla="*/ 1335383 h 4864266"/>
              <a:gd name="connsiteX2403" fmla="*/ 4201912 w 5942010"/>
              <a:gd name="connsiteY2403" fmla="*/ 1338856 h 4864266"/>
              <a:gd name="connsiteX2404" fmla="*/ 4212321 w 5942010"/>
              <a:gd name="connsiteY2404" fmla="*/ 1333647 h 4864266"/>
              <a:gd name="connsiteX2405" fmla="*/ 4220996 w 5942010"/>
              <a:gd name="connsiteY2405" fmla="*/ 1326701 h 4864266"/>
              <a:gd name="connsiteX2406" fmla="*/ 4220996 w 5942010"/>
              <a:gd name="connsiteY2406" fmla="*/ 1330174 h 4864266"/>
              <a:gd name="connsiteX2407" fmla="*/ 4222730 w 5942010"/>
              <a:gd name="connsiteY2407" fmla="*/ 1328437 h 4864266"/>
              <a:gd name="connsiteX2408" fmla="*/ 4226200 w 5942010"/>
              <a:gd name="connsiteY2408" fmla="*/ 1323228 h 4864266"/>
              <a:gd name="connsiteX2409" fmla="*/ 4227936 w 5942010"/>
              <a:gd name="connsiteY2409" fmla="*/ 1323228 h 4864266"/>
              <a:gd name="connsiteX2410" fmla="*/ 4229670 w 5942010"/>
              <a:gd name="connsiteY2410" fmla="*/ 1323228 h 4864266"/>
              <a:gd name="connsiteX2411" fmla="*/ 4247019 w 5942010"/>
              <a:gd name="connsiteY2411" fmla="*/ 1321491 h 4864266"/>
              <a:gd name="connsiteX2412" fmla="*/ 4247019 w 5942010"/>
              <a:gd name="connsiteY2412" fmla="*/ 1323228 h 4864266"/>
              <a:gd name="connsiteX2413" fmla="*/ 4245284 w 5942010"/>
              <a:gd name="connsiteY2413" fmla="*/ 1324964 h 4864266"/>
              <a:gd name="connsiteX2414" fmla="*/ 4241814 w 5942010"/>
              <a:gd name="connsiteY2414" fmla="*/ 1324964 h 4864266"/>
              <a:gd name="connsiteX2415" fmla="*/ 4236610 w 5942010"/>
              <a:gd name="connsiteY2415" fmla="*/ 1331910 h 4864266"/>
              <a:gd name="connsiteX2416" fmla="*/ 4238344 w 5942010"/>
              <a:gd name="connsiteY2416" fmla="*/ 1333647 h 4864266"/>
              <a:gd name="connsiteX2417" fmla="*/ 4231405 w 5942010"/>
              <a:gd name="connsiteY2417" fmla="*/ 1338856 h 4864266"/>
              <a:gd name="connsiteX2418" fmla="*/ 4227936 w 5942010"/>
              <a:gd name="connsiteY2418" fmla="*/ 1340593 h 4864266"/>
              <a:gd name="connsiteX2419" fmla="*/ 4215791 w 5942010"/>
              <a:gd name="connsiteY2419" fmla="*/ 1347539 h 4864266"/>
              <a:gd name="connsiteX2420" fmla="*/ 4191502 w 5942010"/>
              <a:gd name="connsiteY2420" fmla="*/ 1361431 h 4864266"/>
              <a:gd name="connsiteX2421" fmla="*/ 4193238 w 5942010"/>
              <a:gd name="connsiteY2421" fmla="*/ 1363168 h 4864266"/>
              <a:gd name="connsiteX2422" fmla="*/ 4193238 w 5942010"/>
              <a:gd name="connsiteY2422" fmla="*/ 1361431 h 4864266"/>
              <a:gd name="connsiteX2423" fmla="*/ 4198442 w 5942010"/>
              <a:gd name="connsiteY2423" fmla="*/ 1364904 h 4864266"/>
              <a:gd name="connsiteX2424" fmla="*/ 4198442 w 5942010"/>
              <a:gd name="connsiteY2424" fmla="*/ 1361431 h 4864266"/>
              <a:gd name="connsiteX2425" fmla="*/ 4203647 w 5942010"/>
              <a:gd name="connsiteY2425" fmla="*/ 1363168 h 4864266"/>
              <a:gd name="connsiteX2426" fmla="*/ 4205382 w 5942010"/>
              <a:gd name="connsiteY2426" fmla="*/ 1366641 h 4864266"/>
              <a:gd name="connsiteX2427" fmla="*/ 4208852 w 5942010"/>
              <a:gd name="connsiteY2427" fmla="*/ 1364904 h 4864266"/>
              <a:gd name="connsiteX2428" fmla="*/ 4238344 w 5942010"/>
              <a:gd name="connsiteY2428" fmla="*/ 1349275 h 4864266"/>
              <a:gd name="connsiteX2429" fmla="*/ 4240080 w 5942010"/>
              <a:gd name="connsiteY2429" fmla="*/ 1349275 h 4864266"/>
              <a:gd name="connsiteX2430" fmla="*/ 4196707 w 5942010"/>
              <a:gd name="connsiteY2430" fmla="*/ 1375323 h 4864266"/>
              <a:gd name="connsiteX2431" fmla="*/ 4196707 w 5942010"/>
              <a:gd name="connsiteY2431" fmla="*/ 1377060 h 4864266"/>
              <a:gd name="connsiteX2432" fmla="*/ 4194972 w 5942010"/>
              <a:gd name="connsiteY2432" fmla="*/ 1377060 h 4864266"/>
              <a:gd name="connsiteX2433" fmla="*/ 4189768 w 5942010"/>
              <a:gd name="connsiteY2433" fmla="*/ 1378796 h 4864266"/>
              <a:gd name="connsiteX2434" fmla="*/ 4191502 w 5942010"/>
              <a:gd name="connsiteY2434" fmla="*/ 1380533 h 4864266"/>
              <a:gd name="connsiteX2435" fmla="*/ 4188033 w 5942010"/>
              <a:gd name="connsiteY2435" fmla="*/ 1382269 h 4864266"/>
              <a:gd name="connsiteX2436" fmla="*/ 4184563 w 5942010"/>
              <a:gd name="connsiteY2436" fmla="*/ 1382269 h 4864266"/>
              <a:gd name="connsiteX2437" fmla="*/ 4186298 w 5942010"/>
              <a:gd name="connsiteY2437" fmla="*/ 1387479 h 4864266"/>
              <a:gd name="connsiteX2438" fmla="*/ 4184563 w 5942010"/>
              <a:gd name="connsiteY2438" fmla="*/ 1385742 h 4864266"/>
              <a:gd name="connsiteX2439" fmla="*/ 4186298 w 5942010"/>
              <a:gd name="connsiteY2439" fmla="*/ 1390952 h 4864266"/>
              <a:gd name="connsiteX2440" fmla="*/ 4188033 w 5942010"/>
              <a:gd name="connsiteY2440" fmla="*/ 1385742 h 4864266"/>
              <a:gd name="connsiteX2441" fmla="*/ 4193238 w 5942010"/>
              <a:gd name="connsiteY2441" fmla="*/ 1384006 h 4864266"/>
              <a:gd name="connsiteX2442" fmla="*/ 4191502 w 5942010"/>
              <a:gd name="connsiteY2442" fmla="*/ 1382269 h 4864266"/>
              <a:gd name="connsiteX2443" fmla="*/ 4196707 w 5942010"/>
              <a:gd name="connsiteY2443" fmla="*/ 1380533 h 4864266"/>
              <a:gd name="connsiteX2444" fmla="*/ 4201912 w 5942010"/>
              <a:gd name="connsiteY2444" fmla="*/ 1375323 h 4864266"/>
              <a:gd name="connsiteX2445" fmla="*/ 4208852 w 5942010"/>
              <a:gd name="connsiteY2445" fmla="*/ 1377060 h 4864266"/>
              <a:gd name="connsiteX2446" fmla="*/ 4207116 w 5942010"/>
              <a:gd name="connsiteY2446" fmla="*/ 1378796 h 4864266"/>
              <a:gd name="connsiteX2447" fmla="*/ 4210586 w 5942010"/>
              <a:gd name="connsiteY2447" fmla="*/ 1378796 h 4864266"/>
              <a:gd name="connsiteX2448" fmla="*/ 4205382 w 5942010"/>
              <a:gd name="connsiteY2448" fmla="*/ 1382269 h 4864266"/>
              <a:gd name="connsiteX2449" fmla="*/ 4201912 w 5942010"/>
              <a:gd name="connsiteY2449" fmla="*/ 1382269 h 4864266"/>
              <a:gd name="connsiteX2450" fmla="*/ 4203647 w 5942010"/>
              <a:gd name="connsiteY2450" fmla="*/ 1384006 h 4864266"/>
              <a:gd name="connsiteX2451" fmla="*/ 4198442 w 5942010"/>
              <a:gd name="connsiteY2451" fmla="*/ 1385742 h 4864266"/>
              <a:gd name="connsiteX2452" fmla="*/ 4186298 w 5942010"/>
              <a:gd name="connsiteY2452" fmla="*/ 1396161 h 4864266"/>
              <a:gd name="connsiteX2453" fmla="*/ 4181093 w 5942010"/>
              <a:gd name="connsiteY2453" fmla="*/ 1399634 h 4864266"/>
              <a:gd name="connsiteX2454" fmla="*/ 4184563 w 5942010"/>
              <a:gd name="connsiteY2454" fmla="*/ 1399634 h 4864266"/>
              <a:gd name="connsiteX2455" fmla="*/ 4182828 w 5942010"/>
              <a:gd name="connsiteY2455" fmla="*/ 1401371 h 4864266"/>
              <a:gd name="connsiteX2456" fmla="*/ 4188033 w 5942010"/>
              <a:gd name="connsiteY2456" fmla="*/ 1403107 h 4864266"/>
              <a:gd name="connsiteX2457" fmla="*/ 4189768 w 5942010"/>
              <a:gd name="connsiteY2457" fmla="*/ 1399634 h 4864266"/>
              <a:gd name="connsiteX2458" fmla="*/ 4186298 w 5942010"/>
              <a:gd name="connsiteY2458" fmla="*/ 1397898 h 4864266"/>
              <a:gd name="connsiteX2459" fmla="*/ 4193238 w 5942010"/>
              <a:gd name="connsiteY2459" fmla="*/ 1396161 h 4864266"/>
              <a:gd name="connsiteX2460" fmla="*/ 4198442 w 5942010"/>
              <a:gd name="connsiteY2460" fmla="*/ 1399634 h 4864266"/>
              <a:gd name="connsiteX2461" fmla="*/ 4194972 w 5942010"/>
              <a:gd name="connsiteY2461" fmla="*/ 1403107 h 4864266"/>
              <a:gd name="connsiteX2462" fmla="*/ 4193238 w 5942010"/>
              <a:gd name="connsiteY2462" fmla="*/ 1403107 h 4864266"/>
              <a:gd name="connsiteX2463" fmla="*/ 4193238 w 5942010"/>
              <a:gd name="connsiteY2463" fmla="*/ 1404844 h 4864266"/>
              <a:gd name="connsiteX2464" fmla="*/ 4186298 w 5942010"/>
              <a:gd name="connsiteY2464" fmla="*/ 1403107 h 4864266"/>
              <a:gd name="connsiteX2465" fmla="*/ 4184563 w 5942010"/>
              <a:gd name="connsiteY2465" fmla="*/ 1408317 h 4864266"/>
              <a:gd name="connsiteX2466" fmla="*/ 4177624 w 5942010"/>
              <a:gd name="connsiteY2466" fmla="*/ 1413527 h 4864266"/>
              <a:gd name="connsiteX2467" fmla="*/ 4175888 w 5942010"/>
              <a:gd name="connsiteY2467" fmla="*/ 1413527 h 4864266"/>
              <a:gd name="connsiteX2468" fmla="*/ 4179358 w 5942010"/>
              <a:gd name="connsiteY2468" fmla="*/ 1417000 h 4864266"/>
              <a:gd name="connsiteX2469" fmla="*/ 4175888 w 5942010"/>
              <a:gd name="connsiteY2469" fmla="*/ 1422209 h 4864266"/>
              <a:gd name="connsiteX2470" fmla="*/ 4179358 w 5942010"/>
              <a:gd name="connsiteY2470" fmla="*/ 1423946 h 4864266"/>
              <a:gd name="connsiteX2471" fmla="*/ 4172419 w 5942010"/>
              <a:gd name="connsiteY2471" fmla="*/ 1429155 h 4864266"/>
              <a:gd name="connsiteX2472" fmla="*/ 4174154 w 5942010"/>
              <a:gd name="connsiteY2472" fmla="*/ 1425682 h 4864266"/>
              <a:gd name="connsiteX2473" fmla="*/ 4172419 w 5942010"/>
              <a:gd name="connsiteY2473" fmla="*/ 1423946 h 4864266"/>
              <a:gd name="connsiteX2474" fmla="*/ 4168949 w 5942010"/>
              <a:gd name="connsiteY2474" fmla="*/ 1432628 h 4864266"/>
              <a:gd name="connsiteX2475" fmla="*/ 4170684 w 5942010"/>
              <a:gd name="connsiteY2475" fmla="*/ 1425682 h 4864266"/>
              <a:gd name="connsiteX2476" fmla="*/ 4165479 w 5942010"/>
              <a:gd name="connsiteY2476" fmla="*/ 1427419 h 4864266"/>
              <a:gd name="connsiteX2477" fmla="*/ 4165479 w 5942010"/>
              <a:gd name="connsiteY2477" fmla="*/ 1425682 h 4864266"/>
              <a:gd name="connsiteX2478" fmla="*/ 4163744 w 5942010"/>
              <a:gd name="connsiteY2478" fmla="*/ 1427419 h 4864266"/>
              <a:gd name="connsiteX2479" fmla="*/ 4158540 w 5942010"/>
              <a:gd name="connsiteY2479" fmla="*/ 1434365 h 4864266"/>
              <a:gd name="connsiteX2480" fmla="*/ 4153335 w 5942010"/>
              <a:gd name="connsiteY2480" fmla="*/ 1439574 h 4864266"/>
              <a:gd name="connsiteX2481" fmla="*/ 4170684 w 5942010"/>
              <a:gd name="connsiteY2481" fmla="*/ 1443047 h 4864266"/>
              <a:gd name="connsiteX2482" fmla="*/ 4155070 w 5942010"/>
              <a:gd name="connsiteY2482" fmla="*/ 1460413 h 4864266"/>
              <a:gd name="connsiteX2483" fmla="*/ 4174154 w 5942010"/>
              <a:gd name="connsiteY2483" fmla="*/ 1448257 h 4864266"/>
              <a:gd name="connsiteX2484" fmla="*/ 4148130 w 5942010"/>
              <a:gd name="connsiteY2484" fmla="*/ 1467359 h 4864266"/>
              <a:gd name="connsiteX2485" fmla="*/ 4148130 w 5942010"/>
              <a:gd name="connsiteY2485" fmla="*/ 1465622 h 4864266"/>
              <a:gd name="connsiteX2486" fmla="*/ 4129046 w 5942010"/>
              <a:gd name="connsiteY2486" fmla="*/ 1477778 h 4864266"/>
              <a:gd name="connsiteX2487" fmla="*/ 4125576 w 5942010"/>
              <a:gd name="connsiteY2487" fmla="*/ 1484724 h 4864266"/>
              <a:gd name="connsiteX2488" fmla="*/ 4132516 w 5942010"/>
              <a:gd name="connsiteY2488" fmla="*/ 1481251 h 4864266"/>
              <a:gd name="connsiteX2489" fmla="*/ 4135986 w 5942010"/>
              <a:gd name="connsiteY2489" fmla="*/ 1479514 h 4864266"/>
              <a:gd name="connsiteX2490" fmla="*/ 4132516 w 5942010"/>
              <a:gd name="connsiteY2490" fmla="*/ 1484724 h 4864266"/>
              <a:gd name="connsiteX2491" fmla="*/ 4153335 w 5942010"/>
              <a:gd name="connsiteY2491" fmla="*/ 1472568 h 4864266"/>
              <a:gd name="connsiteX2492" fmla="*/ 4149865 w 5942010"/>
              <a:gd name="connsiteY2492" fmla="*/ 1481251 h 4864266"/>
              <a:gd name="connsiteX2493" fmla="*/ 4153769 w 5942010"/>
              <a:gd name="connsiteY2493" fmla="*/ 1480600 h 4864266"/>
              <a:gd name="connsiteX2494" fmla="*/ 4158941 w 5942010"/>
              <a:gd name="connsiteY2494" fmla="*/ 1476976 h 4864266"/>
              <a:gd name="connsiteX2495" fmla="*/ 4158540 w 5942010"/>
              <a:gd name="connsiteY2495" fmla="*/ 1477778 h 4864266"/>
              <a:gd name="connsiteX2496" fmla="*/ 4163744 w 5942010"/>
              <a:gd name="connsiteY2496" fmla="*/ 1472568 h 4864266"/>
              <a:gd name="connsiteX2497" fmla="*/ 4181093 w 5942010"/>
              <a:gd name="connsiteY2497" fmla="*/ 1467359 h 4864266"/>
              <a:gd name="connsiteX2498" fmla="*/ 4179358 w 5942010"/>
              <a:gd name="connsiteY2498" fmla="*/ 1472568 h 4864266"/>
              <a:gd name="connsiteX2499" fmla="*/ 4186298 w 5942010"/>
              <a:gd name="connsiteY2499" fmla="*/ 1472568 h 4864266"/>
              <a:gd name="connsiteX2500" fmla="*/ 4181093 w 5942010"/>
              <a:gd name="connsiteY2500" fmla="*/ 1484724 h 4864266"/>
              <a:gd name="connsiteX2501" fmla="*/ 4183912 w 5942010"/>
              <a:gd name="connsiteY2501" fmla="*/ 1483204 h 4864266"/>
              <a:gd name="connsiteX2502" fmla="*/ 4184370 w 5942010"/>
              <a:gd name="connsiteY2502" fmla="*/ 1483180 h 4864266"/>
              <a:gd name="connsiteX2503" fmla="*/ 4174154 w 5942010"/>
              <a:gd name="connsiteY2503" fmla="*/ 1493406 h 4864266"/>
              <a:gd name="connsiteX2504" fmla="*/ 4168949 w 5942010"/>
              <a:gd name="connsiteY2504" fmla="*/ 1502089 h 4864266"/>
              <a:gd name="connsiteX2505" fmla="*/ 4155070 w 5942010"/>
              <a:gd name="connsiteY2505" fmla="*/ 1512508 h 4864266"/>
              <a:gd name="connsiteX2506" fmla="*/ 4155070 w 5942010"/>
              <a:gd name="connsiteY2506" fmla="*/ 1514245 h 4864266"/>
              <a:gd name="connsiteX2507" fmla="*/ 4149865 w 5942010"/>
              <a:gd name="connsiteY2507" fmla="*/ 1514245 h 4864266"/>
              <a:gd name="connsiteX2508" fmla="*/ 4089144 w 5942010"/>
              <a:gd name="connsiteY2508" fmla="*/ 1557658 h 4864266"/>
              <a:gd name="connsiteX2509" fmla="*/ 4087409 w 5942010"/>
              <a:gd name="connsiteY2509" fmla="*/ 1561131 h 4864266"/>
              <a:gd name="connsiteX2510" fmla="*/ 4092614 w 5942010"/>
              <a:gd name="connsiteY2510" fmla="*/ 1564604 h 4864266"/>
              <a:gd name="connsiteX2511" fmla="*/ 4059651 w 5942010"/>
              <a:gd name="connsiteY2511" fmla="*/ 1587178 h 4864266"/>
              <a:gd name="connsiteX2512" fmla="*/ 4109962 w 5942010"/>
              <a:gd name="connsiteY2512" fmla="*/ 1554185 h 4864266"/>
              <a:gd name="connsiteX2513" fmla="*/ 4109962 w 5942010"/>
              <a:gd name="connsiteY2513" fmla="*/ 1557658 h 4864266"/>
              <a:gd name="connsiteX2514" fmla="*/ 4111698 w 5942010"/>
              <a:gd name="connsiteY2514" fmla="*/ 1557658 h 4864266"/>
              <a:gd name="connsiteX2515" fmla="*/ 4111698 w 5942010"/>
              <a:gd name="connsiteY2515" fmla="*/ 1552448 h 4864266"/>
              <a:gd name="connsiteX2516" fmla="*/ 4113432 w 5942010"/>
              <a:gd name="connsiteY2516" fmla="*/ 1554185 h 4864266"/>
              <a:gd name="connsiteX2517" fmla="*/ 4116902 w 5942010"/>
              <a:gd name="connsiteY2517" fmla="*/ 1548975 h 4864266"/>
              <a:gd name="connsiteX2518" fmla="*/ 4118637 w 5942010"/>
              <a:gd name="connsiteY2518" fmla="*/ 1550712 h 4864266"/>
              <a:gd name="connsiteX2519" fmla="*/ 4116902 w 5942010"/>
              <a:gd name="connsiteY2519" fmla="*/ 1550712 h 4864266"/>
              <a:gd name="connsiteX2520" fmla="*/ 4113432 w 5942010"/>
              <a:gd name="connsiteY2520" fmla="*/ 1555921 h 4864266"/>
              <a:gd name="connsiteX2521" fmla="*/ 4118637 w 5942010"/>
              <a:gd name="connsiteY2521" fmla="*/ 1554185 h 4864266"/>
              <a:gd name="connsiteX2522" fmla="*/ 4122107 w 5942010"/>
              <a:gd name="connsiteY2522" fmla="*/ 1552448 h 4864266"/>
              <a:gd name="connsiteX2523" fmla="*/ 4129046 w 5942010"/>
              <a:gd name="connsiteY2523" fmla="*/ 1543766 h 4864266"/>
              <a:gd name="connsiteX2524" fmla="*/ 4127312 w 5942010"/>
              <a:gd name="connsiteY2524" fmla="*/ 1550712 h 4864266"/>
              <a:gd name="connsiteX2525" fmla="*/ 4141190 w 5942010"/>
              <a:gd name="connsiteY2525" fmla="*/ 1538556 h 4864266"/>
              <a:gd name="connsiteX2526" fmla="*/ 4155070 w 5942010"/>
              <a:gd name="connsiteY2526" fmla="*/ 1535083 h 4864266"/>
              <a:gd name="connsiteX2527" fmla="*/ 4158540 w 5942010"/>
              <a:gd name="connsiteY2527" fmla="*/ 1529873 h 4864266"/>
              <a:gd name="connsiteX2528" fmla="*/ 4153335 w 5942010"/>
              <a:gd name="connsiteY2528" fmla="*/ 1529873 h 4864266"/>
              <a:gd name="connsiteX2529" fmla="*/ 4155070 w 5942010"/>
              <a:gd name="connsiteY2529" fmla="*/ 1526400 h 4864266"/>
              <a:gd name="connsiteX2530" fmla="*/ 4162009 w 5942010"/>
              <a:gd name="connsiteY2530" fmla="*/ 1522927 h 4864266"/>
              <a:gd name="connsiteX2531" fmla="*/ 4165479 w 5942010"/>
              <a:gd name="connsiteY2531" fmla="*/ 1519454 h 4864266"/>
              <a:gd name="connsiteX2532" fmla="*/ 4165479 w 5942010"/>
              <a:gd name="connsiteY2532" fmla="*/ 1517718 h 4864266"/>
              <a:gd name="connsiteX2533" fmla="*/ 4156805 w 5942010"/>
              <a:gd name="connsiteY2533" fmla="*/ 1517718 h 4864266"/>
              <a:gd name="connsiteX2534" fmla="*/ 4175888 w 5942010"/>
              <a:gd name="connsiteY2534" fmla="*/ 1510772 h 4864266"/>
              <a:gd name="connsiteX2535" fmla="*/ 4174154 w 5942010"/>
              <a:gd name="connsiteY2535" fmla="*/ 1512508 h 4864266"/>
              <a:gd name="connsiteX2536" fmla="*/ 4247019 w 5942010"/>
              <a:gd name="connsiteY2536" fmla="*/ 1479514 h 4864266"/>
              <a:gd name="connsiteX2537" fmla="*/ 4252224 w 5942010"/>
              <a:gd name="connsiteY2537" fmla="*/ 1481251 h 4864266"/>
              <a:gd name="connsiteX2538" fmla="*/ 4252224 w 5942010"/>
              <a:gd name="connsiteY2538" fmla="*/ 1476041 h 4864266"/>
              <a:gd name="connsiteX2539" fmla="*/ 4260898 w 5942010"/>
              <a:gd name="connsiteY2539" fmla="*/ 1470832 h 4864266"/>
              <a:gd name="connsiteX2540" fmla="*/ 4259164 w 5942010"/>
              <a:gd name="connsiteY2540" fmla="*/ 1476041 h 4864266"/>
              <a:gd name="connsiteX2541" fmla="*/ 4274778 w 5942010"/>
              <a:gd name="connsiteY2541" fmla="*/ 1469095 h 4864266"/>
              <a:gd name="connsiteX2542" fmla="*/ 4276512 w 5942010"/>
              <a:gd name="connsiteY2542" fmla="*/ 1467359 h 4864266"/>
              <a:gd name="connsiteX2543" fmla="*/ 4281717 w 5942010"/>
              <a:gd name="connsiteY2543" fmla="*/ 1463886 h 4864266"/>
              <a:gd name="connsiteX2544" fmla="*/ 4276512 w 5942010"/>
              <a:gd name="connsiteY2544" fmla="*/ 1465622 h 4864266"/>
              <a:gd name="connsiteX2545" fmla="*/ 4274778 w 5942010"/>
              <a:gd name="connsiteY2545" fmla="*/ 1463886 h 4864266"/>
              <a:gd name="connsiteX2546" fmla="*/ 4278247 w 5942010"/>
              <a:gd name="connsiteY2546" fmla="*/ 1460413 h 4864266"/>
              <a:gd name="connsiteX2547" fmla="*/ 4283452 w 5942010"/>
              <a:gd name="connsiteY2547" fmla="*/ 1460413 h 4864266"/>
              <a:gd name="connsiteX2548" fmla="*/ 4288656 w 5942010"/>
              <a:gd name="connsiteY2548" fmla="*/ 1455203 h 4864266"/>
              <a:gd name="connsiteX2549" fmla="*/ 4290392 w 5942010"/>
              <a:gd name="connsiteY2549" fmla="*/ 1456940 h 4864266"/>
              <a:gd name="connsiteX2550" fmla="*/ 4292126 w 5942010"/>
              <a:gd name="connsiteY2550" fmla="*/ 1456940 h 4864266"/>
              <a:gd name="connsiteX2551" fmla="*/ 4290392 w 5942010"/>
              <a:gd name="connsiteY2551" fmla="*/ 1451730 h 4864266"/>
              <a:gd name="connsiteX2552" fmla="*/ 4304270 w 5942010"/>
              <a:gd name="connsiteY2552" fmla="*/ 1449994 h 4864266"/>
              <a:gd name="connsiteX2553" fmla="*/ 4307740 w 5942010"/>
              <a:gd name="connsiteY2553" fmla="*/ 1451730 h 4864266"/>
              <a:gd name="connsiteX2554" fmla="*/ 4311210 w 5942010"/>
              <a:gd name="connsiteY2554" fmla="*/ 1449994 h 4864266"/>
              <a:gd name="connsiteX2555" fmla="*/ 4311210 w 5942010"/>
              <a:gd name="connsiteY2555" fmla="*/ 1446520 h 4864266"/>
              <a:gd name="connsiteX2556" fmla="*/ 4319884 w 5942010"/>
              <a:gd name="connsiteY2556" fmla="*/ 1451730 h 4864266"/>
              <a:gd name="connsiteX2557" fmla="*/ 4333764 w 5942010"/>
              <a:gd name="connsiteY2557" fmla="*/ 1446520 h 4864266"/>
              <a:gd name="connsiteX2558" fmla="*/ 4354582 w 5942010"/>
              <a:gd name="connsiteY2558" fmla="*/ 1472568 h 4864266"/>
              <a:gd name="connsiteX2559" fmla="*/ 4370196 w 5942010"/>
              <a:gd name="connsiteY2559" fmla="*/ 1474305 h 4864266"/>
              <a:gd name="connsiteX2560" fmla="*/ 4364992 w 5942010"/>
              <a:gd name="connsiteY2560" fmla="*/ 1482987 h 4864266"/>
              <a:gd name="connsiteX2561" fmla="*/ 4371932 w 5942010"/>
              <a:gd name="connsiteY2561" fmla="*/ 1484724 h 4864266"/>
              <a:gd name="connsiteX2562" fmla="*/ 4394485 w 5942010"/>
              <a:gd name="connsiteY2562" fmla="*/ 1467359 h 4864266"/>
              <a:gd name="connsiteX2563" fmla="*/ 4399690 w 5942010"/>
              <a:gd name="connsiteY2563" fmla="*/ 1463886 h 4864266"/>
              <a:gd name="connsiteX2564" fmla="*/ 4399690 w 5942010"/>
              <a:gd name="connsiteY2564" fmla="*/ 1462149 h 4864266"/>
              <a:gd name="connsiteX2565" fmla="*/ 4411834 w 5942010"/>
              <a:gd name="connsiteY2565" fmla="*/ 1453467 h 4864266"/>
              <a:gd name="connsiteX2566" fmla="*/ 4460411 w 5942010"/>
              <a:gd name="connsiteY2566" fmla="*/ 1408317 h 4864266"/>
              <a:gd name="connsiteX2567" fmla="*/ 4456941 w 5942010"/>
              <a:gd name="connsiteY2567" fmla="*/ 1406581 h 4864266"/>
              <a:gd name="connsiteX2568" fmla="*/ 4469086 w 5942010"/>
              <a:gd name="connsiteY2568" fmla="*/ 1396161 h 4864266"/>
              <a:gd name="connsiteX2569" fmla="*/ 4462146 w 5942010"/>
              <a:gd name="connsiteY2569" fmla="*/ 1396161 h 4864266"/>
              <a:gd name="connsiteX2570" fmla="*/ 4463881 w 5942010"/>
              <a:gd name="connsiteY2570" fmla="*/ 1394425 h 4864266"/>
              <a:gd name="connsiteX2571" fmla="*/ 4469086 w 5942010"/>
              <a:gd name="connsiteY2571" fmla="*/ 1394425 h 4864266"/>
              <a:gd name="connsiteX2572" fmla="*/ 4482964 w 5942010"/>
              <a:gd name="connsiteY2572" fmla="*/ 1382269 h 4864266"/>
              <a:gd name="connsiteX2573" fmla="*/ 4479495 w 5942010"/>
              <a:gd name="connsiteY2573" fmla="*/ 1378796 h 4864266"/>
              <a:gd name="connsiteX2574" fmla="*/ 4486434 w 5942010"/>
              <a:gd name="connsiteY2574" fmla="*/ 1373587 h 4864266"/>
              <a:gd name="connsiteX2575" fmla="*/ 4486434 w 5942010"/>
              <a:gd name="connsiteY2575" fmla="*/ 1375323 h 4864266"/>
              <a:gd name="connsiteX2576" fmla="*/ 4484700 w 5942010"/>
              <a:gd name="connsiteY2576" fmla="*/ 1377060 h 4864266"/>
              <a:gd name="connsiteX2577" fmla="*/ 4495109 w 5942010"/>
              <a:gd name="connsiteY2577" fmla="*/ 1370114 h 4864266"/>
              <a:gd name="connsiteX2578" fmla="*/ 4493374 w 5942010"/>
              <a:gd name="connsiteY2578" fmla="*/ 1370114 h 4864266"/>
              <a:gd name="connsiteX2579" fmla="*/ 4528072 w 5942010"/>
              <a:gd name="connsiteY2579" fmla="*/ 1331910 h 4864266"/>
              <a:gd name="connsiteX2580" fmla="*/ 4529806 w 5942010"/>
              <a:gd name="connsiteY2580" fmla="*/ 1333647 h 4864266"/>
              <a:gd name="connsiteX2581" fmla="*/ 4545421 w 5942010"/>
              <a:gd name="connsiteY2581" fmla="*/ 1318018 h 4864266"/>
              <a:gd name="connsiteX2582" fmla="*/ 4545421 w 5942010"/>
              <a:gd name="connsiteY2582" fmla="*/ 1314545 h 4864266"/>
              <a:gd name="connsiteX2583" fmla="*/ 4540216 w 5942010"/>
              <a:gd name="connsiteY2583" fmla="*/ 1316282 h 4864266"/>
              <a:gd name="connsiteX2584" fmla="*/ 4548890 w 5942010"/>
              <a:gd name="connsiteY2584" fmla="*/ 1311072 h 4864266"/>
              <a:gd name="connsiteX2585" fmla="*/ 4543686 w 5942010"/>
              <a:gd name="connsiteY2585" fmla="*/ 1311072 h 4864266"/>
              <a:gd name="connsiteX2586" fmla="*/ 4547156 w 5942010"/>
              <a:gd name="connsiteY2586" fmla="*/ 1307599 h 4864266"/>
              <a:gd name="connsiteX2587" fmla="*/ 4548890 w 5942010"/>
              <a:gd name="connsiteY2587" fmla="*/ 1309335 h 4864266"/>
              <a:gd name="connsiteX2588" fmla="*/ 4557565 w 5942010"/>
              <a:gd name="connsiteY2588" fmla="*/ 1300653 h 4864266"/>
              <a:gd name="connsiteX2589" fmla="*/ 4559300 w 5942010"/>
              <a:gd name="connsiteY2589" fmla="*/ 1295443 h 4864266"/>
              <a:gd name="connsiteX2590" fmla="*/ 4566240 w 5942010"/>
              <a:gd name="connsiteY2590" fmla="*/ 1291970 h 4864266"/>
              <a:gd name="connsiteX2591" fmla="*/ 4561035 w 5942010"/>
              <a:gd name="connsiteY2591" fmla="*/ 1293707 h 4864266"/>
              <a:gd name="connsiteX2592" fmla="*/ 4566240 w 5942010"/>
              <a:gd name="connsiteY2592" fmla="*/ 1286761 h 4864266"/>
              <a:gd name="connsiteX2593" fmla="*/ 4571444 w 5942010"/>
              <a:gd name="connsiteY2593" fmla="*/ 1285024 h 4864266"/>
              <a:gd name="connsiteX2594" fmla="*/ 4573179 w 5942010"/>
              <a:gd name="connsiteY2594" fmla="*/ 1283288 h 4864266"/>
              <a:gd name="connsiteX2595" fmla="*/ 4571444 w 5942010"/>
              <a:gd name="connsiteY2595" fmla="*/ 1283288 h 4864266"/>
              <a:gd name="connsiteX2596" fmla="*/ 4571444 w 5942010"/>
              <a:gd name="connsiteY2596" fmla="*/ 1281551 h 4864266"/>
              <a:gd name="connsiteX2597" fmla="*/ 4576649 w 5942010"/>
              <a:gd name="connsiteY2597" fmla="*/ 1279815 h 4864266"/>
              <a:gd name="connsiteX2598" fmla="*/ 4574914 w 5942010"/>
              <a:gd name="connsiteY2598" fmla="*/ 1278078 h 4864266"/>
              <a:gd name="connsiteX2599" fmla="*/ 4573179 w 5942010"/>
              <a:gd name="connsiteY2599" fmla="*/ 1279815 h 4864266"/>
              <a:gd name="connsiteX2600" fmla="*/ 4587058 w 5942010"/>
              <a:gd name="connsiteY2600" fmla="*/ 1265922 h 4864266"/>
              <a:gd name="connsiteX2601" fmla="*/ 4574914 w 5942010"/>
              <a:gd name="connsiteY2601" fmla="*/ 1272869 h 4864266"/>
              <a:gd name="connsiteX2602" fmla="*/ 4574914 w 5942010"/>
              <a:gd name="connsiteY2602" fmla="*/ 1269396 h 4864266"/>
              <a:gd name="connsiteX2603" fmla="*/ 4578384 w 5942010"/>
              <a:gd name="connsiteY2603" fmla="*/ 1267659 h 4864266"/>
              <a:gd name="connsiteX2604" fmla="*/ 4576649 w 5942010"/>
              <a:gd name="connsiteY2604" fmla="*/ 1267659 h 4864266"/>
              <a:gd name="connsiteX2605" fmla="*/ 4614816 w 5942010"/>
              <a:gd name="connsiteY2605" fmla="*/ 1229456 h 4864266"/>
              <a:gd name="connsiteX2606" fmla="*/ 4616552 w 5942010"/>
              <a:gd name="connsiteY2606" fmla="*/ 1232929 h 4864266"/>
              <a:gd name="connsiteX2607" fmla="*/ 4618286 w 5942010"/>
              <a:gd name="connsiteY2607" fmla="*/ 1227719 h 4864266"/>
              <a:gd name="connsiteX2608" fmla="*/ 4625226 w 5942010"/>
              <a:gd name="connsiteY2608" fmla="*/ 1227719 h 4864266"/>
              <a:gd name="connsiteX2609" fmla="*/ 4639105 w 5942010"/>
              <a:gd name="connsiteY2609" fmla="*/ 1215563 h 4864266"/>
              <a:gd name="connsiteX2610" fmla="*/ 4656454 w 5942010"/>
              <a:gd name="connsiteY2610" fmla="*/ 1213827 h 4864266"/>
              <a:gd name="connsiteX2611" fmla="*/ 4705031 w 5942010"/>
              <a:gd name="connsiteY2611" fmla="*/ 1175623 h 4864266"/>
              <a:gd name="connsiteX2612" fmla="*/ 4703296 w 5942010"/>
              <a:gd name="connsiteY2612" fmla="*/ 1177360 h 4864266"/>
              <a:gd name="connsiteX2613" fmla="*/ 4703296 w 5942010"/>
              <a:gd name="connsiteY2613" fmla="*/ 1179097 h 4864266"/>
              <a:gd name="connsiteX2614" fmla="*/ 4705031 w 5942010"/>
              <a:gd name="connsiteY2614" fmla="*/ 1180833 h 4864266"/>
              <a:gd name="connsiteX2615" fmla="*/ 4715440 w 5942010"/>
              <a:gd name="connsiteY2615" fmla="*/ 1172150 h 4864266"/>
              <a:gd name="connsiteX2616" fmla="*/ 4717175 w 5942010"/>
              <a:gd name="connsiteY2616" fmla="*/ 1166941 h 4864266"/>
              <a:gd name="connsiteX2617" fmla="*/ 4720645 w 5942010"/>
              <a:gd name="connsiteY2617" fmla="*/ 1166941 h 4864266"/>
              <a:gd name="connsiteX2618" fmla="*/ 4729320 w 5942010"/>
              <a:gd name="connsiteY2618" fmla="*/ 1158258 h 4864266"/>
              <a:gd name="connsiteX2619" fmla="*/ 4718910 w 5942010"/>
              <a:gd name="connsiteY2619" fmla="*/ 1172150 h 4864266"/>
              <a:gd name="connsiteX2620" fmla="*/ 4722380 w 5942010"/>
              <a:gd name="connsiteY2620" fmla="*/ 1172150 h 4864266"/>
              <a:gd name="connsiteX2621" fmla="*/ 4736259 w 5942010"/>
              <a:gd name="connsiteY2621" fmla="*/ 1165204 h 4864266"/>
              <a:gd name="connsiteX2622" fmla="*/ 4736259 w 5942010"/>
              <a:gd name="connsiteY2622" fmla="*/ 1166941 h 4864266"/>
              <a:gd name="connsiteX2623" fmla="*/ 4727584 w 5942010"/>
              <a:gd name="connsiteY2623" fmla="*/ 1177360 h 4864266"/>
              <a:gd name="connsiteX2624" fmla="*/ 4731054 w 5942010"/>
              <a:gd name="connsiteY2624" fmla="*/ 1179097 h 4864266"/>
              <a:gd name="connsiteX2625" fmla="*/ 4718910 w 5942010"/>
              <a:gd name="connsiteY2625" fmla="*/ 1186043 h 4864266"/>
              <a:gd name="connsiteX2626" fmla="*/ 4717175 w 5942010"/>
              <a:gd name="connsiteY2626" fmla="*/ 1191252 h 4864266"/>
              <a:gd name="connsiteX2627" fmla="*/ 4727584 w 5942010"/>
              <a:gd name="connsiteY2627" fmla="*/ 1184306 h 4864266"/>
              <a:gd name="connsiteX2628" fmla="*/ 4727584 w 5942010"/>
              <a:gd name="connsiteY2628" fmla="*/ 1187779 h 4864266"/>
              <a:gd name="connsiteX2629" fmla="*/ 4708501 w 5942010"/>
              <a:gd name="connsiteY2629" fmla="*/ 1206881 h 4864266"/>
              <a:gd name="connsiteX2630" fmla="*/ 4717175 w 5942010"/>
              <a:gd name="connsiteY2630" fmla="*/ 1205144 h 4864266"/>
              <a:gd name="connsiteX2631" fmla="*/ 4717175 w 5942010"/>
              <a:gd name="connsiteY2631" fmla="*/ 1199935 h 4864266"/>
              <a:gd name="connsiteX2632" fmla="*/ 4722380 w 5942010"/>
              <a:gd name="connsiteY2632" fmla="*/ 1199935 h 4864266"/>
              <a:gd name="connsiteX2633" fmla="*/ 4729320 w 5942010"/>
              <a:gd name="connsiteY2633" fmla="*/ 1192989 h 4864266"/>
              <a:gd name="connsiteX2634" fmla="*/ 4753608 w 5942010"/>
              <a:gd name="connsiteY2634" fmla="*/ 1179097 h 4864266"/>
              <a:gd name="connsiteX2635" fmla="*/ 4741464 w 5942010"/>
              <a:gd name="connsiteY2635" fmla="*/ 1199935 h 4864266"/>
              <a:gd name="connsiteX2636" fmla="*/ 4744934 w 5942010"/>
              <a:gd name="connsiteY2636" fmla="*/ 1199935 h 4864266"/>
              <a:gd name="connsiteX2637" fmla="*/ 4750138 w 5942010"/>
              <a:gd name="connsiteY2637" fmla="*/ 1199935 h 4864266"/>
              <a:gd name="connsiteX2638" fmla="*/ 4760548 w 5942010"/>
              <a:gd name="connsiteY2638" fmla="*/ 1189516 h 4864266"/>
              <a:gd name="connsiteX2639" fmla="*/ 4748404 w 5942010"/>
              <a:gd name="connsiteY2639" fmla="*/ 1212090 h 4864266"/>
              <a:gd name="connsiteX2640" fmla="*/ 4746669 w 5942010"/>
              <a:gd name="connsiteY2640" fmla="*/ 1213827 h 4864266"/>
              <a:gd name="connsiteX2641" fmla="*/ 4746668 w 5942010"/>
              <a:gd name="connsiteY2641" fmla="*/ 1213827 h 4864266"/>
              <a:gd name="connsiteX2642" fmla="*/ 4741464 w 5942010"/>
              <a:gd name="connsiteY2642" fmla="*/ 1219036 h 4864266"/>
              <a:gd name="connsiteX2643" fmla="*/ 4746669 w 5942010"/>
              <a:gd name="connsiteY2643" fmla="*/ 1213827 h 4864266"/>
              <a:gd name="connsiteX2644" fmla="*/ 4753608 w 5942010"/>
              <a:gd name="connsiteY2644" fmla="*/ 1215563 h 4864266"/>
              <a:gd name="connsiteX2645" fmla="*/ 4757078 w 5942010"/>
              <a:gd name="connsiteY2645" fmla="*/ 1208617 h 4864266"/>
              <a:gd name="connsiteX2646" fmla="*/ 4762282 w 5942010"/>
              <a:gd name="connsiteY2646" fmla="*/ 1208617 h 4864266"/>
              <a:gd name="connsiteX2647" fmla="*/ 4762282 w 5942010"/>
              <a:gd name="connsiteY2647" fmla="*/ 1206881 h 4864266"/>
              <a:gd name="connsiteX2648" fmla="*/ 4765752 w 5942010"/>
              <a:gd name="connsiteY2648" fmla="*/ 1206881 h 4864266"/>
              <a:gd name="connsiteX2649" fmla="*/ 4769222 w 5942010"/>
              <a:gd name="connsiteY2649" fmla="*/ 1203408 h 4864266"/>
              <a:gd name="connsiteX2650" fmla="*/ 4772692 w 5942010"/>
              <a:gd name="connsiteY2650" fmla="*/ 1208617 h 4864266"/>
              <a:gd name="connsiteX2651" fmla="*/ 4781366 w 5942010"/>
              <a:gd name="connsiteY2651" fmla="*/ 1203408 h 4864266"/>
              <a:gd name="connsiteX2652" fmla="*/ 4781366 w 5942010"/>
              <a:gd name="connsiteY2652" fmla="*/ 1212090 h 4864266"/>
              <a:gd name="connsiteX2653" fmla="*/ 4786571 w 5942010"/>
              <a:gd name="connsiteY2653" fmla="*/ 1206881 h 4864266"/>
              <a:gd name="connsiteX2654" fmla="*/ 4788306 w 5942010"/>
              <a:gd name="connsiteY2654" fmla="*/ 1206881 h 4864266"/>
              <a:gd name="connsiteX2655" fmla="*/ 4786571 w 5942010"/>
              <a:gd name="connsiteY2655" fmla="*/ 1208617 h 4864266"/>
              <a:gd name="connsiteX2656" fmla="*/ 4784836 w 5942010"/>
              <a:gd name="connsiteY2656" fmla="*/ 1212090 h 4864266"/>
              <a:gd name="connsiteX2657" fmla="*/ 4790041 w 5942010"/>
              <a:gd name="connsiteY2657" fmla="*/ 1210354 h 4864266"/>
              <a:gd name="connsiteX2658" fmla="*/ 4790041 w 5942010"/>
              <a:gd name="connsiteY2658" fmla="*/ 1212090 h 4864266"/>
              <a:gd name="connsiteX2659" fmla="*/ 4807390 w 5942010"/>
              <a:gd name="connsiteY2659" fmla="*/ 1205144 h 4864266"/>
              <a:gd name="connsiteX2660" fmla="*/ 4812594 w 5942010"/>
              <a:gd name="connsiteY2660" fmla="*/ 1198198 h 4864266"/>
              <a:gd name="connsiteX2661" fmla="*/ 4814330 w 5942010"/>
              <a:gd name="connsiteY2661" fmla="*/ 1196462 h 4864266"/>
              <a:gd name="connsiteX2662" fmla="*/ 4814330 w 5942010"/>
              <a:gd name="connsiteY2662" fmla="*/ 1199935 h 4864266"/>
              <a:gd name="connsiteX2663" fmla="*/ 4819534 w 5942010"/>
              <a:gd name="connsiteY2663" fmla="*/ 1199935 h 4864266"/>
              <a:gd name="connsiteX2664" fmla="*/ 4847292 w 5942010"/>
              <a:gd name="connsiteY2664" fmla="*/ 1187779 h 4864266"/>
              <a:gd name="connsiteX2665" fmla="*/ 4849027 w 5942010"/>
              <a:gd name="connsiteY2665" fmla="*/ 1186043 h 4864266"/>
              <a:gd name="connsiteX2666" fmla="*/ 4850762 w 5942010"/>
              <a:gd name="connsiteY2666" fmla="*/ 1186043 h 4864266"/>
              <a:gd name="connsiteX2667" fmla="*/ 4849027 w 5942010"/>
              <a:gd name="connsiteY2667" fmla="*/ 1187779 h 4864266"/>
              <a:gd name="connsiteX2668" fmla="*/ 4852497 w 5942010"/>
              <a:gd name="connsiteY2668" fmla="*/ 1186043 h 4864266"/>
              <a:gd name="connsiteX2669" fmla="*/ 4852497 w 5942010"/>
              <a:gd name="connsiteY2669" fmla="*/ 1194725 h 4864266"/>
              <a:gd name="connsiteX2670" fmla="*/ 4861172 w 5942010"/>
              <a:gd name="connsiteY2670" fmla="*/ 1192989 h 4864266"/>
              <a:gd name="connsiteX2671" fmla="*/ 4859436 w 5942010"/>
              <a:gd name="connsiteY2671" fmla="*/ 1198198 h 4864266"/>
              <a:gd name="connsiteX2672" fmla="*/ 4868111 w 5942010"/>
              <a:gd name="connsiteY2672" fmla="*/ 1189516 h 4864266"/>
              <a:gd name="connsiteX2673" fmla="*/ 4857702 w 5942010"/>
              <a:gd name="connsiteY2673" fmla="*/ 1203408 h 4864266"/>
              <a:gd name="connsiteX2674" fmla="*/ 4859436 w 5942010"/>
              <a:gd name="connsiteY2674" fmla="*/ 1206881 h 4864266"/>
              <a:gd name="connsiteX2675" fmla="*/ 4869846 w 5942010"/>
              <a:gd name="connsiteY2675" fmla="*/ 1210354 h 4864266"/>
              <a:gd name="connsiteX2676" fmla="*/ 4871581 w 5942010"/>
              <a:gd name="connsiteY2676" fmla="*/ 1210354 h 4864266"/>
              <a:gd name="connsiteX2677" fmla="*/ 4876786 w 5942010"/>
              <a:gd name="connsiteY2677" fmla="*/ 1208617 h 4864266"/>
              <a:gd name="connsiteX2678" fmla="*/ 4875050 w 5942010"/>
              <a:gd name="connsiteY2678" fmla="*/ 1212090 h 4864266"/>
              <a:gd name="connsiteX2679" fmla="*/ 4878520 w 5942010"/>
              <a:gd name="connsiteY2679" fmla="*/ 1234665 h 4864266"/>
              <a:gd name="connsiteX2680" fmla="*/ 4869846 w 5942010"/>
              <a:gd name="connsiteY2680" fmla="*/ 1248557 h 4864266"/>
              <a:gd name="connsiteX2681" fmla="*/ 4873316 w 5942010"/>
              <a:gd name="connsiteY2681" fmla="*/ 1257240 h 4864266"/>
              <a:gd name="connsiteX2682" fmla="*/ 4868111 w 5942010"/>
              <a:gd name="connsiteY2682" fmla="*/ 1255503 h 4864266"/>
              <a:gd name="connsiteX2683" fmla="*/ 4866376 w 5942010"/>
              <a:gd name="connsiteY2683" fmla="*/ 1258976 h 4864266"/>
              <a:gd name="connsiteX2684" fmla="*/ 4868111 w 5942010"/>
              <a:gd name="connsiteY2684" fmla="*/ 1262449 h 4864266"/>
              <a:gd name="connsiteX2685" fmla="*/ 4866376 w 5942010"/>
              <a:gd name="connsiteY2685" fmla="*/ 1264186 h 4864266"/>
              <a:gd name="connsiteX2686" fmla="*/ 4866376 w 5942010"/>
              <a:gd name="connsiteY2686" fmla="*/ 1265922 h 4864266"/>
              <a:gd name="connsiteX2687" fmla="*/ 4864641 w 5942010"/>
              <a:gd name="connsiteY2687" fmla="*/ 1267659 h 4864266"/>
              <a:gd name="connsiteX2688" fmla="*/ 4861172 w 5942010"/>
              <a:gd name="connsiteY2688" fmla="*/ 1274605 h 4864266"/>
              <a:gd name="connsiteX2689" fmla="*/ 4857702 w 5942010"/>
              <a:gd name="connsiteY2689" fmla="*/ 1271132 h 4864266"/>
              <a:gd name="connsiteX2690" fmla="*/ 4857702 w 5942010"/>
              <a:gd name="connsiteY2690" fmla="*/ 1272869 h 4864266"/>
              <a:gd name="connsiteX2691" fmla="*/ 4855966 w 5942010"/>
              <a:gd name="connsiteY2691" fmla="*/ 1274605 h 4864266"/>
              <a:gd name="connsiteX2692" fmla="*/ 4857702 w 5942010"/>
              <a:gd name="connsiteY2692" fmla="*/ 1276342 h 4864266"/>
              <a:gd name="connsiteX2693" fmla="*/ 4850762 w 5942010"/>
              <a:gd name="connsiteY2693" fmla="*/ 1279815 h 4864266"/>
              <a:gd name="connsiteX2694" fmla="*/ 4850762 w 5942010"/>
              <a:gd name="connsiteY2694" fmla="*/ 1283288 h 4864266"/>
              <a:gd name="connsiteX2695" fmla="*/ 4845558 w 5942010"/>
              <a:gd name="connsiteY2695" fmla="*/ 1286761 h 4864266"/>
              <a:gd name="connsiteX2696" fmla="*/ 4843822 w 5942010"/>
              <a:gd name="connsiteY2696" fmla="*/ 1285024 h 4864266"/>
              <a:gd name="connsiteX2697" fmla="*/ 4847292 w 5942010"/>
              <a:gd name="connsiteY2697" fmla="*/ 1279815 h 4864266"/>
              <a:gd name="connsiteX2698" fmla="*/ 4842088 w 5942010"/>
              <a:gd name="connsiteY2698" fmla="*/ 1283288 h 4864266"/>
              <a:gd name="connsiteX2699" fmla="*/ 4840352 w 5942010"/>
              <a:gd name="connsiteY2699" fmla="*/ 1286761 h 4864266"/>
              <a:gd name="connsiteX2700" fmla="*/ 4829944 w 5942010"/>
              <a:gd name="connsiteY2700" fmla="*/ 1298916 h 4864266"/>
              <a:gd name="connsiteX2701" fmla="*/ 4835148 w 5942010"/>
              <a:gd name="connsiteY2701" fmla="*/ 1297180 h 4864266"/>
              <a:gd name="connsiteX2702" fmla="*/ 4826474 w 5942010"/>
              <a:gd name="connsiteY2702" fmla="*/ 1305863 h 4864266"/>
              <a:gd name="connsiteX2703" fmla="*/ 4823004 w 5942010"/>
              <a:gd name="connsiteY2703" fmla="*/ 1304126 h 4864266"/>
              <a:gd name="connsiteX2704" fmla="*/ 4823004 w 5942010"/>
              <a:gd name="connsiteY2704" fmla="*/ 1309335 h 4864266"/>
              <a:gd name="connsiteX2705" fmla="*/ 4783101 w 5942010"/>
              <a:gd name="connsiteY2705" fmla="*/ 1354485 h 4864266"/>
              <a:gd name="connsiteX2706" fmla="*/ 4783101 w 5942010"/>
              <a:gd name="connsiteY2706" fmla="*/ 1357958 h 4864266"/>
              <a:gd name="connsiteX2707" fmla="*/ 4776162 w 5942010"/>
              <a:gd name="connsiteY2707" fmla="*/ 1361431 h 4864266"/>
              <a:gd name="connsiteX2708" fmla="*/ 4769222 w 5942010"/>
              <a:gd name="connsiteY2708" fmla="*/ 1370114 h 4864266"/>
              <a:gd name="connsiteX2709" fmla="*/ 4772692 w 5942010"/>
              <a:gd name="connsiteY2709" fmla="*/ 1370114 h 4864266"/>
              <a:gd name="connsiteX2710" fmla="*/ 4760548 w 5942010"/>
              <a:gd name="connsiteY2710" fmla="*/ 1385742 h 4864266"/>
              <a:gd name="connsiteX2711" fmla="*/ 4762282 w 5942010"/>
              <a:gd name="connsiteY2711" fmla="*/ 1377060 h 4864266"/>
              <a:gd name="connsiteX2712" fmla="*/ 4760548 w 5942010"/>
              <a:gd name="connsiteY2712" fmla="*/ 1375323 h 4864266"/>
              <a:gd name="connsiteX2713" fmla="*/ 4755343 w 5942010"/>
              <a:gd name="connsiteY2713" fmla="*/ 1378796 h 4864266"/>
              <a:gd name="connsiteX2714" fmla="*/ 4751873 w 5942010"/>
              <a:gd name="connsiteY2714" fmla="*/ 1384006 h 4864266"/>
              <a:gd name="connsiteX2715" fmla="*/ 4748404 w 5942010"/>
              <a:gd name="connsiteY2715" fmla="*/ 1385742 h 4864266"/>
              <a:gd name="connsiteX2716" fmla="*/ 4755343 w 5942010"/>
              <a:gd name="connsiteY2716" fmla="*/ 1387479 h 4864266"/>
              <a:gd name="connsiteX2717" fmla="*/ 4750138 w 5942010"/>
              <a:gd name="connsiteY2717" fmla="*/ 1389215 h 4864266"/>
              <a:gd name="connsiteX2718" fmla="*/ 4734524 w 5942010"/>
              <a:gd name="connsiteY2718" fmla="*/ 1404844 h 4864266"/>
              <a:gd name="connsiteX2719" fmla="*/ 4727584 w 5942010"/>
              <a:gd name="connsiteY2719" fmla="*/ 1408317 h 4864266"/>
              <a:gd name="connsiteX2720" fmla="*/ 4725850 w 5942010"/>
              <a:gd name="connsiteY2720" fmla="*/ 1406581 h 4864266"/>
              <a:gd name="connsiteX2721" fmla="*/ 4736259 w 5942010"/>
              <a:gd name="connsiteY2721" fmla="*/ 1397898 h 4864266"/>
              <a:gd name="connsiteX2722" fmla="*/ 4737994 w 5942010"/>
              <a:gd name="connsiteY2722" fmla="*/ 1396161 h 4864266"/>
              <a:gd name="connsiteX2723" fmla="*/ 4741464 w 5942010"/>
              <a:gd name="connsiteY2723" fmla="*/ 1394425 h 4864266"/>
              <a:gd name="connsiteX2724" fmla="*/ 4743198 w 5942010"/>
              <a:gd name="connsiteY2724" fmla="*/ 1390952 h 4864266"/>
              <a:gd name="connsiteX2725" fmla="*/ 4746668 w 5942010"/>
              <a:gd name="connsiteY2725" fmla="*/ 1390952 h 4864266"/>
              <a:gd name="connsiteX2726" fmla="*/ 4748404 w 5942010"/>
              <a:gd name="connsiteY2726" fmla="*/ 1380533 h 4864266"/>
              <a:gd name="connsiteX2727" fmla="*/ 4743198 w 5942010"/>
              <a:gd name="connsiteY2727" fmla="*/ 1382269 h 4864266"/>
              <a:gd name="connsiteX2728" fmla="*/ 4736259 w 5942010"/>
              <a:gd name="connsiteY2728" fmla="*/ 1394425 h 4864266"/>
              <a:gd name="connsiteX2729" fmla="*/ 4720645 w 5942010"/>
              <a:gd name="connsiteY2729" fmla="*/ 1404844 h 4864266"/>
              <a:gd name="connsiteX2730" fmla="*/ 4727584 w 5942010"/>
              <a:gd name="connsiteY2730" fmla="*/ 1404844 h 4864266"/>
              <a:gd name="connsiteX2731" fmla="*/ 4717175 w 5942010"/>
              <a:gd name="connsiteY2731" fmla="*/ 1408317 h 4864266"/>
              <a:gd name="connsiteX2732" fmla="*/ 4715440 w 5942010"/>
              <a:gd name="connsiteY2732" fmla="*/ 1411790 h 4864266"/>
              <a:gd name="connsiteX2733" fmla="*/ 4711970 w 5942010"/>
              <a:gd name="connsiteY2733" fmla="*/ 1415263 h 4864266"/>
              <a:gd name="connsiteX2734" fmla="*/ 4717175 w 5942010"/>
              <a:gd name="connsiteY2734" fmla="*/ 1415263 h 4864266"/>
              <a:gd name="connsiteX2735" fmla="*/ 4717175 w 5942010"/>
              <a:gd name="connsiteY2735" fmla="*/ 1413527 h 4864266"/>
              <a:gd name="connsiteX2736" fmla="*/ 4718910 w 5942010"/>
              <a:gd name="connsiteY2736" fmla="*/ 1411790 h 4864266"/>
              <a:gd name="connsiteX2737" fmla="*/ 4720645 w 5942010"/>
              <a:gd name="connsiteY2737" fmla="*/ 1415263 h 4864266"/>
              <a:gd name="connsiteX2738" fmla="*/ 4718910 w 5942010"/>
              <a:gd name="connsiteY2738" fmla="*/ 1415263 h 4864266"/>
              <a:gd name="connsiteX2739" fmla="*/ 4713706 w 5942010"/>
              <a:gd name="connsiteY2739" fmla="*/ 1417000 h 4864266"/>
              <a:gd name="connsiteX2740" fmla="*/ 4713706 w 5942010"/>
              <a:gd name="connsiteY2740" fmla="*/ 1418736 h 4864266"/>
              <a:gd name="connsiteX2741" fmla="*/ 4710236 w 5942010"/>
              <a:gd name="connsiteY2741" fmla="*/ 1418736 h 4864266"/>
              <a:gd name="connsiteX2742" fmla="*/ 4708501 w 5942010"/>
              <a:gd name="connsiteY2742" fmla="*/ 1418736 h 4864266"/>
              <a:gd name="connsiteX2743" fmla="*/ 4711970 w 5942010"/>
              <a:gd name="connsiteY2743" fmla="*/ 1420473 h 4864266"/>
              <a:gd name="connsiteX2744" fmla="*/ 4685947 w 5942010"/>
              <a:gd name="connsiteY2744" fmla="*/ 1437838 h 4864266"/>
              <a:gd name="connsiteX2745" fmla="*/ 4691152 w 5942010"/>
              <a:gd name="connsiteY2745" fmla="*/ 1436101 h 4864266"/>
              <a:gd name="connsiteX2746" fmla="*/ 4672068 w 5942010"/>
              <a:gd name="connsiteY2746" fmla="*/ 1449994 h 4864266"/>
              <a:gd name="connsiteX2747" fmla="*/ 4666864 w 5942010"/>
              <a:gd name="connsiteY2747" fmla="*/ 1458676 h 4864266"/>
              <a:gd name="connsiteX2748" fmla="*/ 4698092 w 5942010"/>
              <a:gd name="connsiteY2748" fmla="*/ 1434365 h 4864266"/>
              <a:gd name="connsiteX2749" fmla="*/ 4698092 w 5942010"/>
              <a:gd name="connsiteY2749" fmla="*/ 1439574 h 4864266"/>
              <a:gd name="connsiteX2750" fmla="*/ 4703296 w 5942010"/>
              <a:gd name="connsiteY2750" fmla="*/ 1439574 h 4864266"/>
              <a:gd name="connsiteX2751" fmla="*/ 4717175 w 5942010"/>
              <a:gd name="connsiteY2751" fmla="*/ 1427419 h 4864266"/>
              <a:gd name="connsiteX2752" fmla="*/ 4713706 w 5942010"/>
              <a:gd name="connsiteY2752" fmla="*/ 1429155 h 4864266"/>
              <a:gd name="connsiteX2753" fmla="*/ 4717175 w 5942010"/>
              <a:gd name="connsiteY2753" fmla="*/ 1423946 h 4864266"/>
              <a:gd name="connsiteX2754" fmla="*/ 4722380 w 5942010"/>
              <a:gd name="connsiteY2754" fmla="*/ 1420473 h 4864266"/>
              <a:gd name="connsiteX2755" fmla="*/ 4722380 w 5942010"/>
              <a:gd name="connsiteY2755" fmla="*/ 1423946 h 4864266"/>
              <a:gd name="connsiteX2756" fmla="*/ 4760548 w 5942010"/>
              <a:gd name="connsiteY2756" fmla="*/ 1392688 h 4864266"/>
              <a:gd name="connsiteX2757" fmla="*/ 4764018 w 5942010"/>
              <a:gd name="connsiteY2757" fmla="*/ 1387479 h 4864266"/>
              <a:gd name="connsiteX2758" fmla="*/ 4765752 w 5942010"/>
              <a:gd name="connsiteY2758" fmla="*/ 1389215 h 4864266"/>
              <a:gd name="connsiteX2759" fmla="*/ 4777896 w 5942010"/>
              <a:gd name="connsiteY2759" fmla="*/ 1377060 h 4864266"/>
              <a:gd name="connsiteX2760" fmla="*/ 4788306 w 5942010"/>
              <a:gd name="connsiteY2760" fmla="*/ 1375323 h 4864266"/>
              <a:gd name="connsiteX2761" fmla="*/ 4798715 w 5942010"/>
              <a:gd name="connsiteY2761" fmla="*/ 1370114 h 4864266"/>
              <a:gd name="connsiteX2762" fmla="*/ 4805004 w 5942010"/>
              <a:gd name="connsiteY2762" fmla="*/ 1372067 h 4864266"/>
              <a:gd name="connsiteX2763" fmla="*/ 4812594 w 5942010"/>
              <a:gd name="connsiteY2763" fmla="*/ 1370114 h 4864266"/>
              <a:gd name="connsiteX2764" fmla="*/ 4810860 w 5942010"/>
              <a:gd name="connsiteY2764" fmla="*/ 1375323 h 4864266"/>
              <a:gd name="connsiteX2765" fmla="*/ 4816064 w 5942010"/>
              <a:gd name="connsiteY2765" fmla="*/ 1375323 h 4864266"/>
              <a:gd name="connsiteX2766" fmla="*/ 4805655 w 5942010"/>
              <a:gd name="connsiteY2766" fmla="*/ 1390952 h 4864266"/>
              <a:gd name="connsiteX2767" fmla="*/ 4798715 w 5942010"/>
              <a:gd name="connsiteY2767" fmla="*/ 1394425 h 4864266"/>
              <a:gd name="connsiteX2768" fmla="*/ 4802185 w 5942010"/>
              <a:gd name="connsiteY2768" fmla="*/ 1392688 h 4864266"/>
              <a:gd name="connsiteX2769" fmla="*/ 4802185 w 5942010"/>
              <a:gd name="connsiteY2769" fmla="*/ 1394425 h 4864266"/>
              <a:gd name="connsiteX2770" fmla="*/ 4793510 w 5942010"/>
              <a:gd name="connsiteY2770" fmla="*/ 1401371 h 4864266"/>
              <a:gd name="connsiteX2771" fmla="*/ 4802185 w 5942010"/>
              <a:gd name="connsiteY2771" fmla="*/ 1401371 h 4864266"/>
              <a:gd name="connsiteX2772" fmla="*/ 4784836 w 5942010"/>
              <a:gd name="connsiteY2772" fmla="*/ 1418736 h 4864266"/>
              <a:gd name="connsiteX2773" fmla="*/ 4791776 w 5942010"/>
              <a:gd name="connsiteY2773" fmla="*/ 1415263 h 4864266"/>
              <a:gd name="connsiteX2774" fmla="*/ 4788306 w 5942010"/>
              <a:gd name="connsiteY2774" fmla="*/ 1418736 h 4864266"/>
              <a:gd name="connsiteX2775" fmla="*/ 4784836 w 5942010"/>
              <a:gd name="connsiteY2775" fmla="*/ 1425682 h 4864266"/>
              <a:gd name="connsiteX2776" fmla="*/ 4790041 w 5942010"/>
              <a:gd name="connsiteY2776" fmla="*/ 1423946 h 4864266"/>
              <a:gd name="connsiteX2777" fmla="*/ 4812594 w 5942010"/>
              <a:gd name="connsiteY2777" fmla="*/ 1404844 h 4864266"/>
              <a:gd name="connsiteX2778" fmla="*/ 4835148 w 5942010"/>
              <a:gd name="connsiteY2778" fmla="*/ 1392688 h 4864266"/>
              <a:gd name="connsiteX2779" fmla="*/ 4835148 w 5942010"/>
              <a:gd name="connsiteY2779" fmla="*/ 1410054 h 4864266"/>
              <a:gd name="connsiteX2780" fmla="*/ 4880255 w 5942010"/>
              <a:gd name="connsiteY2780" fmla="*/ 1390952 h 4864266"/>
              <a:gd name="connsiteX2781" fmla="*/ 4878520 w 5942010"/>
              <a:gd name="connsiteY2781" fmla="*/ 1399634 h 4864266"/>
              <a:gd name="connsiteX2782" fmla="*/ 4887195 w 5942010"/>
              <a:gd name="connsiteY2782" fmla="*/ 1397898 h 4864266"/>
              <a:gd name="connsiteX2783" fmla="*/ 4888930 w 5942010"/>
              <a:gd name="connsiteY2783" fmla="*/ 1404844 h 4864266"/>
              <a:gd name="connsiteX2784" fmla="*/ 4944446 w 5942010"/>
              <a:gd name="connsiteY2784" fmla="*/ 1352748 h 4864266"/>
              <a:gd name="connsiteX2785" fmla="*/ 4944446 w 5942010"/>
              <a:gd name="connsiteY2785" fmla="*/ 1354485 h 4864266"/>
              <a:gd name="connsiteX2786" fmla="*/ 4885460 w 5942010"/>
              <a:gd name="connsiteY2786" fmla="*/ 1413527 h 4864266"/>
              <a:gd name="connsiteX2787" fmla="*/ 4887195 w 5942010"/>
              <a:gd name="connsiteY2787" fmla="*/ 1417000 h 4864266"/>
              <a:gd name="connsiteX2788" fmla="*/ 4890664 w 5942010"/>
              <a:gd name="connsiteY2788" fmla="*/ 1417000 h 4864266"/>
              <a:gd name="connsiteX2789" fmla="*/ 4901074 w 5942010"/>
              <a:gd name="connsiteY2789" fmla="*/ 1410054 h 4864266"/>
              <a:gd name="connsiteX2790" fmla="*/ 4899339 w 5942010"/>
              <a:gd name="connsiteY2790" fmla="*/ 1410054 h 4864266"/>
              <a:gd name="connsiteX2791" fmla="*/ 4914953 w 5942010"/>
              <a:gd name="connsiteY2791" fmla="*/ 1397898 h 4864266"/>
              <a:gd name="connsiteX2792" fmla="*/ 4916440 w 5942010"/>
              <a:gd name="connsiteY2792" fmla="*/ 1399387 h 4864266"/>
              <a:gd name="connsiteX2793" fmla="*/ 4911484 w 5942010"/>
              <a:gd name="connsiteY2793" fmla="*/ 1403107 h 4864266"/>
              <a:gd name="connsiteX2794" fmla="*/ 4916688 w 5942010"/>
              <a:gd name="connsiteY2794" fmla="*/ 1399634 h 4864266"/>
              <a:gd name="connsiteX2795" fmla="*/ 4916440 w 5942010"/>
              <a:gd name="connsiteY2795" fmla="*/ 1399387 h 4864266"/>
              <a:gd name="connsiteX2796" fmla="*/ 4918423 w 5942010"/>
              <a:gd name="connsiteY2796" fmla="*/ 1397898 h 4864266"/>
              <a:gd name="connsiteX2797" fmla="*/ 4953120 w 5942010"/>
              <a:gd name="connsiteY2797" fmla="*/ 1364904 h 4864266"/>
              <a:gd name="connsiteX2798" fmla="*/ 4960060 w 5942010"/>
              <a:gd name="connsiteY2798" fmla="*/ 1361431 h 4864266"/>
              <a:gd name="connsiteX2799" fmla="*/ 4958326 w 5942010"/>
              <a:gd name="connsiteY2799" fmla="*/ 1364904 h 4864266"/>
              <a:gd name="connsiteX2800" fmla="*/ 4947916 w 5942010"/>
              <a:gd name="connsiteY2800" fmla="*/ 1380533 h 4864266"/>
              <a:gd name="connsiteX2801" fmla="*/ 4949651 w 5942010"/>
              <a:gd name="connsiteY2801" fmla="*/ 1380533 h 4864266"/>
              <a:gd name="connsiteX2802" fmla="*/ 4946181 w 5942010"/>
              <a:gd name="connsiteY2802" fmla="*/ 1387479 h 4864266"/>
              <a:gd name="connsiteX2803" fmla="*/ 4951386 w 5942010"/>
              <a:gd name="connsiteY2803" fmla="*/ 1382269 h 4864266"/>
              <a:gd name="connsiteX2804" fmla="*/ 4953120 w 5942010"/>
              <a:gd name="connsiteY2804" fmla="*/ 1382269 h 4864266"/>
              <a:gd name="connsiteX2805" fmla="*/ 4954856 w 5942010"/>
              <a:gd name="connsiteY2805" fmla="*/ 1380533 h 4864266"/>
              <a:gd name="connsiteX2806" fmla="*/ 4944446 w 5942010"/>
              <a:gd name="connsiteY2806" fmla="*/ 1392688 h 4864266"/>
              <a:gd name="connsiteX2807" fmla="*/ 4947916 w 5942010"/>
              <a:gd name="connsiteY2807" fmla="*/ 1390952 h 4864266"/>
              <a:gd name="connsiteX2808" fmla="*/ 4939242 w 5942010"/>
              <a:gd name="connsiteY2808" fmla="*/ 1403107 h 4864266"/>
              <a:gd name="connsiteX2809" fmla="*/ 4942712 w 5942010"/>
              <a:gd name="connsiteY2809" fmla="*/ 1401371 h 4864266"/>
              <a:gd name="connsiteX2810" fmla="*/ 4954856 w 5942010"/>
              <a:gd name="connsiteY2810" fmla="*/ 1385742 h 4864266"/>
              <a:gd name="connsiteX2811" fmla="*/ 4954856 w 5942010"/>
              <a:gd name="connsiteY2811" fmla="*/ 1389215 h 4864266"/>
              <a:gd name="connsiteX2812" fmla="*/ 4970470 w 5942010"/>
              <a:gd name="connsiteY2812" fmla="*/ 1384006 h 4864266"/>
              <a:gd name="connsiteX2813" fmla="*/ 4961795 w 5942010"/>
              <a:gd name="connsiteY2813" fmla="*/ 1403107 h 4864266"/>
              <a:gd name="connsiteX2814" fmla="*/ 4954856 w 5942010"/>
              <a:gd name="connsiteY2814" fmla="*/ 1406581 h 4864266"/>
              <a:gd name="connsiteX2815" fmla="*/ 4961795 w 5942010"/>
              <a:gd name="connsiteY2815" fmla="*/ 1408317 h 4864266"/>
              <a:gd name="connsiteX2816" fmla="*/ 4965265 w 5942010"/>
              <a:gd name="connsiteY2816" fmla="*/ 1406581 h 4864266"/>
              <a:gd name="connsiteX2817" fmla="*/ 4973940 w 5942010"/>
              <a:gd name="connsiteY2817" fmla="*/ 1385742 h 4864266"/>
              <a:gd name="connsiteX2818" fmla="*/ 4998228 w 5942010"/>
              <a:gd name="connsiteY2818" fmla="*/ 1363168 h 4864266"/>
              <a:gd name="connsiteX2819" fmla="*/ 5006902 w 5942010"/>
              <a:gd name="connsiteY2819" fmla="*/ 1359694 h 4864266"/>
              <a:gd name="connsiteX2820" fmla="*/ 4999963 w 5942010"/>
              <a:gd name="connsiteY2820" fmla="*/ 1366641 h 4864266"/>
              <a:gd name="connsiteX2821" fmla="*/ 5008638 w 5942010"/>
              <a:gd name="connsiteY2821" fmla="*/ 1361431 h 4864266"/>
              <a:gd name="connsiteX2822" fmla="*/ 5008638 w 5942010"/>
              <a:gd name="connsiteY2822" fmla="*/ 1363168 h 4864266"/>
              <a:gd name="connsiteX2823" fmla="*/ 4999963 w 5942010"/>
              <a:gd name="connsiteY2823" fmla="*/ 1389215 h 4864266"/>
              <a:gd name="connsiteX2824" fmla="*/ 5003432 w 5942010"/>
              <a:gd name="connsiteY2824" fmla="*/ 1392688 h 4864266"/>
              <a:gd name="connsiteX2825" fmla="*/ 5013842 w 5942010"/>
              <a:gd name="connsiteY2825" fmla="*/ 1387479 h 4864266"/>
              <a:gd name="connsiteX2826" fmla="*/ 5013842 w 5942010"/>
              <a:gd name="connsiteY2826" fmla="*/ 1390952 h 4864266"/>
              <a:gd name="connsiteX2827" fmla="*/ 5005168 w 5942010"/>
              <a:gd name="connsiteY2827" fmla="*/ 1397898 h 4864266"/>
              <a:gd name="connsiteX2828" fmla="*/ 5010372 w 5942010"/>
              <a:gd name="connsiteY2828" fmla="*/ 1396161 h 4864266"/>
              <a:gd name="connsiteX2829" fmla="*/ 5019046 w 5942010"/>
              <a:gd name="connsiteY2829" fmla="*/ 1385742 h 4864266"/>
              <a:gd name="connsiteX2830" fmla="*/ 5024252 w 5942010"/>
              <a:gd name="connsiteY2830" fmla="*/ 1371850 h 4864266"/>
              <a:gd name="connsiteX2831" fmla="*/ 5019046 w 5942010"/>
              <a:gd name="connsiteY2831" fmla="*/ 1377060 h 4864266"/>
              <a:gd name="connsiteX2832" fmla="*/ 5017312 w 5942010"/>
              <a:gd name="connsiteY2832" fmla="*/ 1375323 h 4864266"/>
              <a:gd name="connsiteX2833" fmla="*/ 5024252 w 5942010"/>
              <a:gd name="connsiteY2833" fmla="*/ 1368377 h 4864266"/>
              <a:gd name="connsiteX2834" fmla="*/ 5025986 w 5942010"/>
              <a:gd name="connsiteY2834" fmla="*/ 1364904 h 4864266"/>
              <a:gd name="connsiteX2835" fmla="*/ 5036396 w 5942010"/>
              <a:gd name="connsiteY2835" fmla="*/ 1359694 h 4864266"/>
              <a:gd name="connsiteX2836" fmla="*/ 5034660 w 5942010"/>
              <a:gd name="connsiteY2836" fmla="*/ 1363168 h 4864266"/>
              <a:gd name="connsiteX2837" fmla="*/ 5029456 w 5942010"/>
              <a:gd name="connsiteY2837" fmla="*/ 1368377 h 4864266"/>
              <a:gd name="connsiteX2838" fmla="*/ 5025986 w 5942010"/>
              <a:gd name="connsiteY2838" fmla="*/ 1380533 h 4864266"/>
              <a:gd name="connsiteX2839" fmla="*/ 5034794 w 5942010"/>
              <a:gd name="connsiteY2839" fmla="*/ 1370248 h 4864266"/>
              <a:gd name="connsiteX2840" fmla="*/ 5038130 w 5942010"/>
              <a:gd name="connsiteY2840" fmla="*/ 1373587 h 4864266"/>
              <a:gd name="connsiteX2841" fmla="*/ 5020782 w 5942010"/>
              <a:gd name="connsiteY2841" fmla="*/ 1389215 h 4864266"/>
              <a:gd name="connsiteX2842" fmla="*/ 5031191 w 5942010"/>
              <a:gd name="connsiteY2842" fmla="*/ 1404844 h 4864266"/>
              <a:gd name="connsiteX2843" fmla="*/ 5032926 w 5942010"/>
              <a:gd name="connsiteY2843" fmla="*/ 1403107 h 4864266"/>
              <a:gd name="connsiteX2844" fmla="*/ 5048540 w 5942010"/>
              <a:gd name="connsiteY2844" fmla="*/ 1390952 h 4864266"/>
              <a:gd name="connsiteX2845" fmla="*/ 5048540 w 5942010"/>
              <a:gd name="connsiteY2845" fmla="*/ 1389215 h 4864266"/>
              <a:gd name="connsiteX2846" fmla="*/ 5057214 w 5942010"/>
              <a:gd name="connsiteY2846" fmla="*/ 1384006 h 4864266"/>
              <a:gd name="connsiteX2847" fmla="*/ 5058949 w 5942010"/>
              <a:gd name="connsiteY2847" fmla="*/ 1384006 h 4864266"/>
              <a:gd name="connsiteX2848" fmla="*/ 5052010 w 5942010"/>
              <a:gd name="connsiteY2848" fmla="*/ 1403107 h 4864266"/>
              <a:gd name="connsiteX2849" fmla="*/ 5062419 w 5942010"/>
              <a:gd name="connsiteY2849" fmla="*/ 1396161 h 4864266"/>
              <a:gd name="connsiteX2850" fmla="*/ 5058949 w 5942010"/>
              <a:gd name="connsiteY2850" fmla="*/ 1399634 h 4864266"/>
              <a:gd name="connsiteX2851" fmla="*/ 5060684 w 5942010"/>
              <a:gd name="connsiteY2851" fmla="*/ 1399634 h 4864266"/>
              <a:gd name="connsiteX2852" fmla="*/ 5062419 w 5942010"/>
              <a:gd name="connsiteY2852" fmla="*/ 1406581 h 4864266"/>
              <a:gd name="connsiteX2853" fmla="*/ 5069358 w 5942010"/>
              <a:gd name="connsiteY2853" fmla="*/ 1401371 h 4864266"/>
              <a:gd name="connsiteX2854" fmla="*/ 5072828 w 5942010"/>
              <a:gd name="connsiteY2854" fmla="*/ 1394425 h 4864266"/>
              <a:gd name="connsiteX2855" fmla="*/ 5100586 w 5942010"/>
              <a:gd name="connsiteY2855" fmla="*/ 1382269 h 4864266"/>
              <a:gd name="connsiteX2856" fmla="*/ 5105792 w 5942010"/>
              <a:gd name="connsiteY2856" fmla="*/ 1380533 h 4864266"/>
              <a:gd name="connsiteX2857" fmla="*/ 5102322 w 5942010"/>
              <a:gd name="connsiteY2857" fmla="*/ 1385742 h 4864266"/>
              <a:gd name="connsiteX2858" fmla="*/ 5105792 w 5942010"/>
              <a:gd name="connsiteY2858" fmla="*/ 1392688 h 4864266"/>
              <a:gd name="connsiteX2859" fmla="*/ 5098852 w 5942010"/>
              <a:gd name="connsiteY2859" fmla="*/ 1399634 h 4864266"/>
              <a:gd name="connsiteX2860" fmla="*/ 5098852 w 5942010"/>
              <a:gd name="connsiteY2860" fmla="*/ 1396161 h 4864266"/>
              <a:gd name="connsiteX2861" fmla="*/ 5095382 w 5942010"/>
              <a:gd name="connsiteY2861" fmla="*/ 1397898 h 4864266"/>
              <a:gd name="connsiteX2862" fmla="*/ 5097117 w 5942010"/>
              <a:gd name="connsiteY2862" fmla="*/ 1397898 h 4864266"/>
              <a:gd name="connsiteX2863" fmla="*/ 5095382 w 5942010"/>
              <a:gd name="connsiteY2863" fmla="*/ 1401371 h 4864266"/>
              <a:gd name="connsiteX2864" fmla="*/ 5098852 w 5942010"/>
              <a:gd name="connsiteY2864" fmla="*/ 1399634 h 4864266"/>
              <a:gd name="connsiteX2865" fmla="*/ 5097117 w 5942010"/>
              <a:gd name="connsiteY2865" fmla="*/ 1403107 h 4864266"/>
              <a:gd name="connsiteX2866" fmla="*/ 5104056 w 5942010"/>
              <a:gd name="connsiteY2866" fmla="*/ 1397898 h 4864266"/>
              <a:gd name="connsiteX2867" fmla="*/ 5104056 w 5942010"/>
              <a:gd name="connsiteY2867" fmla="*/ 1399634 h 4864266"/>
              <a:gd name="connsiteX2868" fmla="*/ 5117936 w 5942010"/>
              <a:gd name="connsiteY2868" fmla="*/ 1389215 h 4864266"/>
              <a:gd name="connsiteX2869" fmla="*/ 5109261 w 5942010"/>
              <a:gd name="connsiteY2869" fmla="*/ 1399634 h 4864266"/>
              <a:gd name="connsiteX2870" fmla="*/ 5116200 w 5942010"/>
              <a:gd name="connsiteY2870" fmla="*/ 1403107 h 4864266"/>
              <a:gd name="connsiteX2871" fmla="*/ 5110996 w 5942010"/>
              <a:gd name="connsiteY2871" fmla="*/ 1404844 h 4864266"/>
              <a:gd name="connsiteX2872" fmla="*/ 5110996 w 5942010"/>
              <a:gd name="connsiteY2872" fmla="*/ 1401371 h 4864266"/>
              <a:gd name="connsiteX2873" fmla="*/ 5105792 w 5942010"/>
              <a:gd name="connsiteY2873" fmla="*/ 1404844 h 4864266"/>
              <a:gd name="connsiteX2874" fmla="*/ 5105792 w 5942010"/>
              <a:gd name="connsiteY2874" fmla="*/ 1401371 h 4864266"/>
              <a:gd name="connsiteX2875" fmla="*/ 5104056 w 5942010"/>
              <a:gd name="connsiteY2875" fmla="*/ 1403107 h 4864266"/>
              <a:gd name="connsiteX2876" fmla="*/ 5100586 w 5942010"/>
              <a:gd name="connsiteY2876" fmla="*/ 1404844 h 4864266"/>
              <a:gd name="connsiteX2877" fmla="*/ 5098852 w 5942010"/>
              <a:gd name="connsiteY2877" fmla="*/ 1408317 h 4864266"/>
              <a:gd name="connsiteX2878" fmla="*/ 5091912 w 5942010"/>
              <a:gd name="connsiteY2878" fmla="*/ 1411790 h 4864266"/>
              <a:gd name="connsiteX2879" fmla="*/ 5090178 w 5942010"/>
              <a:gd name="connsiteY2879" fmla="*/ 1415263 h 4864266"/>
              <a:gd name="connsiteX2880" fmla="*/ 5093647 w 5942010"/>
              <a:gd name="connsiteY2880" fmla="*/ 1417000 h 4864266"/>
              <a:gd name="connsiteX2881" fmla="*/ 5097117 w 5942010"/>
              <a:gd name="connsiteY2881" fmla="*/ 1411790 h 4864266"/>
              <a:gd name="connsiteX2882" fmla="*/ 5102322 w 5942010"/>
              <a:gd name="connsiteY2882" fmla="*/ 1411790 h 4864266"/>
              <a:gd name="connsiteX2883" fmla="*/ 5104056 w 5942010"/>
              <a:gd name="connsiteY2883" fmla="*/ 1406581 h 4864266"/>
              <a:gd name="connsiteX2884" fmla="*/ 5107526 w 5942010"/>
              <a:gd name="connsiteY2884" fmla="*/ 1406581 h 4864266"/>
              <a:gd name="connsiteX2885" fmla="*/ 5105792 w 5942010"/>
              <a:gd name="connsiteY2885" fmla="*/ 1410054 h 4864266"/>
              <a:gd name="connsiteX2886" fmla="*/ 5109261 w 5942010"/>
              <a:gd name="connsiteY2886" fmla="*/ 1406581 h 4864266"/>
              <a:gd name="connsiteX2887" fmla="*/ 5109261 w 5942010"/>
              <a:gd name="connsiteY2887" fmla="*/ 1410054 h 4864266"/>
              <a:gd name="connsiteX2888" fmla="*/ 5112731 w 5942010"/>
              <a:gd name="connsiteY2888" fmla="*/ 1404844 h 4864266"/>
              <a:gd name="connsiteX2889" fmla="*/ 5121406 w 5942010"/>
              <a:gd name="connsiteY2889" fmla="*/ 1404844 h 4864266"/>
              <a:gd name="connsiteX2890" fmla="*/ 5126610 w 5942010"/>
              <a:gd name="connsiteY2890" fmla="*/ 1399634 h 4864266"/>
              <a:gd name="connsiteX2891" fmla="*/ 5116200 w 5942010"/>
              <a:gd name="connsiteY2891" fmla="*/ 1401371 h 4864266"/>
              <a:gd name="connsiteX2892" fmla="*/ 5123140 w 5942010"/>
              <a:gd name="connsiteY2892" fmla="*/ 1394425 h 4864266"/>
              <a:gd name="connsiteX2893" fmla="*/ 5117936 w 5942010"/>
              <a:gd name="connsiteY2893" fmla="*/ 1392688 h 4864266"/>
              <a:gd name="connsiteX2894" fmla="*/ 5121406 w 5942010"/>
              <a:gd name="connsiteY2894" fmla="*/ 1392688 h 4864266"/>
              <a:gd name="connsiteX2895" fmla="*/ 5140489 w 5942010"/>
              <a:gd name="connsiteY2895" fmla="*/ 1382269 h 4864266"/>
              <a:gd name="connsiteX2896" fmla="*/ 5163043 w 5942010"/>
              <a:gd name="connsiteY2896" fmla="*/ 1368377 h 4864266"/>
              <a:gd name="connsiteX2897" fmla="*/ 5192536 w 5942010"/>
              <a:gd name="connsiteY2897" fmla="*/ 1373587 h 4864266"/>
              <a:gd name="connsiteX2898" fmla="*/ 5189066 w 5942010"/>
              <a:gd name="connsiteY2898" fmla="*/ 1380533 h 4864266"/>
              <a:gd name="connsiteX2899" fmla="*/ 5194271 w 5942010"/>
              <a:gd name="connsiteY2899" fmla="*/ 1375323 h 4864266"/>
              <a:gd name="connsiteX2900" fmla="*/ 5194271 w 5942010"/>
              <a:gd name="connsiteY2900" fmla="*/ 1373587 h 4864266"/>
              <a:gd name="connsiteX2901" fmla="*/ 5199476 w 5942010"/>
              <a:gd name="connsiteY2901" fmla="*/ 1382269 h 4864266"/>
              <a:gd name="connsiteX2902" fmla="*/ 5190801 w 5942010"/>
              <a:gd name="connsiteY2902" fmla="*/ 1385742 h 4864266"/>
              <a:gd name="connsiteX2903" fmla="*/ 5192536 w 5942010"/>
              <a:gd name="connsiteY2903" fmla="*/ 1387479 h 4864266"/>
              <a:gd name="connsiteX2904" fmla="*/ 5190801 w 5942010"/>
              <a:gd name="connsiteY2904" fmla="*/ 1389215 h 4864266"/>
              <a:gd name="connsiteX2905" fmla="*/ 5197740 w 5942010"/>
              <a:gd name="connsiteY2905" fmla="*/ 1384006 h 4864266"/>
              <a:gd name="connsiteX2906" fmla="*/ 5199476 w 5942010"/>
              <a:gd name="connsiteY2906" fmla="*/ 1392688 h 4864266"/>
              <a:gd name="connsiteX2907" fmla="*/ 5194271 w 5942010"/>
              <a:gd name="connsiteY2907" fmla="*/ 1394425 h 4864266"/>
              <a:gd name="connsiteX2908" fmla="*/ 5196006 w 5942010"/>
              <a:gd name="connsiteY2908" fmla="*/ 1394425 h 4864266"/>
              <a:gd name="connsiteX2909" fmla="*/ 5201210 w 5942010"/>
              <a:gd name="connsiteY2909" fmla="*/ 1394425 h 4864266"/>
              <a:gd name="connsiteX2910" fmla="*/ 5199476 w 5942010"/>
              <a:gd name="connsiteY2910" fmla="*/ 1404844 h 4864266"/>
              <a:gd name="connsiteX2911" fmla="*/ 5196006 w 5942010"/>
              <a:gd name="connsiteY2911" fmla="*/ 1404844 h 4864266"/>
              <a:gd name="connsiteX2912" fmla="*/ 5190801 w 5942010"/>
              <a:gd name="connsiteY2912" fmla="*/ 1418736 h 4864266"/>
              <a:gd name="connsiteX2913" fmla="*/ 5194271 w 5942010"/>
              <a:gd name="connsiteY2913" fmla="*/ 1417000 h 4864266"/>
              <a:gd name="connsiteX2914" fmla="*/ 5171718 w 5942010"/>
              <a:gd name="connsiteY2914" fmla="*/ 1446520 h 4864266"/>
              <a:gd name="connsiteX2915" fmla="*/ 5173452 w 5942010"/>
              <a:gd name="connsiteY2915" fmla="*/ 1456940 h 4864266"/>
              <a:gd name="connsiteX2916" fmla="*/ 5171718 w 5942010"/>
              <a:gd name="connsiteY2916" fmla="*/ 1458676 h 4864266"/>
              <a:gd name="connsiteX2917" fmla="*/ 5163043 w 5942010"/>
              <a:gd name="connsiteY2917" fmla="*/ 1463886 h 4864266"/>
              <a:gd name="connsiteX2918" fmla="*/ 5168248 w 5942010"/>
              <a:gd name="connsiteY2918" fmla="*/ 1463886 h 4864266"/>
              <a:gd name="connsiteX2919" fmla="*/ 5180392 w 5942010"/>
              <a:gd name="connsiteY2919" fmla="*/ 1455203 h 4864266"/>
              <a:gd name="connsiteX2920" fmla="*/ 5180392 w 5942010"/>
              <a:gd name="connsiteY2920" fmla="*/ 1458676 h 4864266"/>
              <a:gd name="connsiteX2921" fmla="*/ 5166512 w 5942010"/>
              <a:gd name="connsiteY2921" fmla="*/ 1467359 h 4864266"/>
              <a:gd name="connsiteX2922" fmla="*/ 5164778 w 5942010"/>
              <a:gd name="connsiteY2922" fmla="*/ 1467359 h 4864266"/>
              <a:gd name="connsiteX2923" fmla="*/ 5159573 w 5942010"/>
              <a:gd name="connsiteY2923" fmla="*/ 1472568 h 4864266"/>
              <a:gd name="connsiteX2924" fmla="*/ 5157838 w 5942010"/>
              <a:gd name="connsiteY2924" fmla="*/ 1472568 h 4864266"/>
              <a:gd name="connsiteX2925" fmla="*/ 5157838 w 5942010"/>
              <a:gd name="connsiteY2925" fmla="*/ 1474305 h 4864266"/>
              <a:gd name="connsiteX2926" fmla="*/ 5161308 w 5942010"/>
              <a:gd name="connsiteY2926" fmla="*/ 1476041 h 4864266"/>
              <a:gd name="connsiteX2927" fmla="*/ 5152634 w 5942010"/>
              <a:gd name="connsiteY2927" fmla="*/ 1488197 h 4864266"/>
              <a:gd name="connsiteX2928" fmla="*/ 5150898 w 5942010"/>
              <a:gd name="connsiteY2928" fmla="*/ 1488197 h 4864266"/>
              <a:gd name="connsiteX2929" fmla="*/ 5154368 w 5942010"/>
              <a:gd name="connsiteY2929" fmla="*/ 1489933 h 4864266"/>
              <a:gd name="connsiteX2930" fmla="*/ 5135284 w 5942010"/>
              <a:gd name="connsiteY2930" fmla="*/ 1512508 h 4864266"/>
              <a:gd name="connsiteX2931" fmla="*/ 5131815 w 5942010"/>
              <a:gd name="connsiteY2931" fmla="*/ 1512508 h 4864266"/>
              <a:gd name="connsiteX2932" fmla="*/ 5133550 w 5942010"/>
              <a:gd name="connsiteY2932" fmla="*/ 1515981 h 4864266"/>
              <a:gd name="connsiteX2933" fmla="*/ 5130080 w 5942010"/>
              <a:gd name="connsiteY2933" fmla="*/ 1519454 h 4864266"/>
              <a:gd name="connsiteX2934" fmla="*/ 5126610 w 5942010"/>
              <a:gd name="connsiteY2934" fmla="*/ 1521191 h 4864266"/>
              <a:gd name="connsiteX2935" fmla="*/ 5095382 w 5942010"/>
              <a:gd name="connsiteY2935" fmla="*/ 1552448 h 4864266"/>
              <a:gd name="connsiteX2936" fmla="*/ 5090178 w 5942010"/>
              <a:gd name="connsiteY2936" fmla="*/ 1555921 h 4864266"/>
              <a:gd name="connsiteX2937" fmla="*/ 5024252 w 5942010"/>
              <a:gd name="connsiteY2937" fmla="*/ 1623645 h 4864266"/>
              <a:gd name="connsiteX2938" fmla="*/ 4991288 w 5942010"/>
              <a:gd name="connsiteY2938" fmla="*/ 1656639 h 4864266"/>
              <a:gd name="connsiteX2939" fmla="*/ 5022516 w 5942010"/>
              <a:gd name="connsiteY2939" fmla="*/ 1635801 h 4864266"/>
              <a:gd name="connsiteX2940" fmla="*/ 4980879 w 5942010"/>
              <a:gd name="connsiteY2940" fmla="*/ 1665322 h 4864266"/>
              <a:gd name="connsiteX2941" fmla="*/ 4847292 w 5942010"/>
              <a:gd name="connsiteY2941" fmla="*/ 1799034 h 4864266"/>
              <a:gd name="connsiteX2942" fmla="*/ 4859910 w 5942010"/>
              <a:gd name="connsiteY2942" fmla="*/ 1796508 h 4864266"/>
              <a:gd name="connsiteX2943" fmla="*/ 4857702 w 5942010"/>
              <a:gd name="connsiteY2943" fmla="*/ 1798165 h 4864266"/>
              <a:gd name="connsiteX2944" fmla="*/ 4854232 w 5942010"/>
              <a:gd name="connsiteY2944" fmla="*/ 1800770 h 4864266"/>
              <a:gd name="connsiteX2945" fmla="*/ 4855966 w 5942010"/>
              <a:gd name="connsiteY2945" fmla="*/ 1802507 h 4864266"/>
              <a:gd name="connsiteX2946" fmla="*/ 4850762 w 5942010"/>
              <a:gd name="connsiteY2946" fmla="*/ 1805980 h 4864266"/>
              <a:gd name="connsiteX2947" fmla="*/ 4854232 w 5942010"/>
              <a:gd name="connsiteY2947" fmla="*/ 1804243 h 4864266"/>
              <a:gd name="connsiteX2948" fmla="*/ 4857702 w 5942010"/>
              <a:gd name="connsiteY2948" fmla="*/ 1802507 h 4864266"/>
              <a:gd name="connsiteX2949" fmla="*/ 4859436 w 5942010"/>
              <a:gd name="connsiteY2949" fmla="*/ 1800770 h 4864266"/>
              <a:gd name="connsiteX2950" fmla="*/ 4862906 w 5942010"/>
              <a:gd name="connsiteY2950" fmla="*/ 1799034 h 4864266"/>
              <a:gd name="connsiteX2951" fmla="*/ 4861172 w 5942010"/>
              <a:gd name="connsiteY2951" fmla="*/ 1800770 h 4864266"/>
              <a:gd name="connsiteX2952" fmla="*/ 4855966 w 5942010"/>
              <a:gd name="connsiteY2952" fmla="*/ 1807716 h 4864266"/>
              <a:gd name="connsiteX2953" fmla="*/ 4861172 w 5942010"/>
              <a:gd name="connsiteY2953" fmla="*/ 1807716 h 4864266"/>
              <a:gd name="connsiteX2954" fmla="*/ 4859436 w 5942010"/>
              <a:gd name="connsiteY2954" fmla="*/ 1814662 h 4864266"/>
              <a:gd name="connsiteX2955" fmla="*/ 4843822 w 5942010"/>
              <a:gd name="connsiteY2955" fmla="*/ 1828555 h 4864266"/>
              <a:gd name="connsiteX2956" fmla="*/ 4847292 w 5942010"/>
              <a:gd name="connsiteY2956" fmla="*/ 1830291 h 4864266"/>
              <a:gd name="connsiteX2957" fmla="*/ 4843822 w 5942010"/>
              <a:gd name="connsiteY2957" fmla="*/ 1833764 h 4864266"/>
              <a:gd name="connsiteX2958" fmla="*/ 4847292 w 5942010"/>
              <a:gd name="connsiteY2958" fmla="*/ 1833764 h 4864266"/>
              <a:gd name="connsiteX2959" fmla="*/ 4892400 w 5942010"/>
              <a:gd name="connsiteY2959" fmla="*/ 1805980 h 4864266"/>
              <a:gd name="connsiteX2960" fmla="*/ 4892400 w 5942010"/>
              <a:gd name="connsiteY2960" fmla="*/ 1802507 h 4864266"/>
              <a:gd name="connsiteX2961" fmla="*/ 4895870 w 5942010"/>
              <a:gd name="connsiteY2961" fmla="*/ 1804243 h 4864266"/>
              <a:gd name="connsiteX2962" fmla="*/ 4895870 w 5942010"/>
              <a:gd name="connsiteY2962" fmla="*/ 1811189 h 4864266"/>
              <a:gd name="connsiteX2963" fmla="*/ 4902809 w 5942010"/>
              <a:gd name="connsiteY2963" fmla="*/ 1809453 h 4864266"/>
              <a:gd name="connsiteX2964" fmla="*/ 4904544 w 5942010"/>
              <a:gd name="connsiteY2964" fmla="*/ 1812926 h 4864266"/>
              <a:gd name="connsiteX2965" fmla="*/ 4899339 w 5942010"/>
              <a:gd name="connsiteY2965" fmla="*/ 1812926 h 4864266"/>
              <a:gd name="connsiteX2966" fmla="*/ 4897604 w 5942010"/>
              <a:gd name="connsiteY2966" fmla="*/ 1816399 h 4864266"/>
              <a:gd name="connsiteX2967" fmla="*/ 4899339 w 5942010"/>
              <a:gd name="connsiteY2967" fmla="*/ 1816399 h 4864266"/>
              <a:gd name="connsiteX2968" fmla="*/ 4901074 w 5942010"/>
              <a:gd name="connsiteY2968" fmla="*/ 1814662 h 4864266"/>
              <a:gd name="connsiteX2969" fmla="*/ 4909748 w 5942010"/>
              <a:gd name="connsiteY2969" fmla="*/ 1812926 h 4864266"/>
              <a:gd name="connsiteX2970" fmla="*/ 4908014 w 5942010"/>
              <a:gd name="connsiteY2970" fmla="*/ 1816399 h 4864266"/>
              <a:gd name="connsiteX2971" fmla="*/ 4902995 w 5942010"/>
              <a:gd name="connsiteY2971" fmla="*/ 1819748 h 4864266"/>
              <a:gd name="connsiteX2972" fmla="*/ 4902809 w 5942010"/>
              <a:gd name="connsiteY2972" fmla="*/ 1816399 h 4864266"/>
              <a:gd name="connsiteX2973" fmla="*/ 4902809 w 5942010"/>
              <a:gd name="connsiteY2973" fmla="*/ 1819872 h 4864266"/>
              <a:gd name="connsiteX2974" fmla="*/ 4902995 w 5942010"/>
              <a:gd name="connsiteY2974" fmla="*/ 1819748 h 4864266"/>
              <a:gd name="connsiteX2975" fmla="*/ 4903026 w 5942010"/>
              <a:gd name="connsiteY2975" fmla="*/ 1820306 h 4864266"/>
              <a:gd name="connsiteX2976" fmla="*/ 4904544 w 5942010"/>
              <a:gd name="connsiteY2976" fmla="*/ 1821609 h 4864266"/>
              <a:gd name="connsiteX2977" fmla="*/ 4899339 w 5942010"/>
              <a:gd name="connsiteY2977" fmla="*/ 1823345 h 4864266"/>
              <a:gd name="connsiteX2978" fmla="*/ 4901074 w 5942010"/>
              <a:gd name="connsiteY2978" fmla="*/ 1825082 h 4864266"/>
              <a:gd name="connsiteX2979" fmla="*/ 4904544 w 5942010"/>
              <a:gd name="connsiteY2979" fmla="*/ 1825082 h 4864266"/>
              <a:gd name="connsiteX2980" fmla="*/ 4908014 w 5942010"/>
              <a:gd name="connsiteY2980" fmla="*/ 1818135 h 4864266"/>
              <a:gd name="connsiteX2981" fmla="*/ 4920158 w 5942010"/>
              <a:gd name="connsiteY2981" fmla="*/ 1812926 h 4864266"/>
              <a:gd name="connsiteX2982" fmla="*/ 4930567 w 5942010"/>
              <a:gd name="connsiteY2982" fmla="*/ 1818135 h 4864266"/>
              <a:gd name="connsiteX2983" fmla="*/ 4932302 w 5942010"/>
              <a:gd name="connsiteY2983" fmla="*/ 1818135 h 4864266"/>
              <a:gd name="connsiteX2984" fmla="*/ 4934037 w 5942010"/>
              <a:gd name="connsiteY2984" fmla="*/ 1821609 h 4864266"/>
              <a:gd name="connsiteX2985" fmla="*/ 4946181 w 5942010"/>
              <a:gd name="connsiteY2985" fmla="*/ 1814662 h 4864266"/>
              <a:gd name="connsiteX2986" fmla="*/ 4947916 w 5942010"/>
              <a:gd name="connsiteY2986" fmla="*/ 1819872 h 4864266"/>
              <a:gd name="connsiteX2987" fmla="*/ 4946181 w 5942010"/>
              <a:gd name="connsiteY2987" fmla="*/ 1819872 h 4864266"/>
              <a:gd name="connsiteX2988" fmla="*/ 4942712 w 5942010"/>
              <a:gd name="connsiteY2988" fmla="*/ 1821609 h 4864266"/>
              <a:gd name="connsiteX2989" fmla="*/ 4949651 w 5942010"/>
              <a:gd name="connsiteY2989" fmla="*/ 1826818 h 4864266"/>
              <a:gd name="connsiteX2990" fmla="*/ 4942712 w 5942010"/>
              <a:gd name="connsiteY2990" fmla="*/ 1830291 h 4864266"/>
              <a:gd name="connsiteX2991" fmla="*/ 4939242 w 5942010"/>
              <a:gd name="connsiteY2991" fmla="*/ 1833764 h 4864266"/>
              <a:gd name="connsiteX2992" fmla="*/ 4946181 w 5942010"/>
              <a:gd name="connsiteY2992" fmla="*/ 1835501 h 4864266"/>
              <a:gd name="connsiteX2993" fmla="*/ 4998228 w 5942010"/>
              <a:gd name="connsiteY2993" fmla="*/ 1830291 h 4864266"/>
              <a:gd name="connsiteX2994" fmla="*/ 4996493 w 5942010"/>
              <a:gd name="connsiteY2994" fmla="*/ 1832028 h 4864266"/>
              <a:gd name="connsiteX2995" fmla="*/ 4999963 w 5942010"/>
              <a:gd name="connsiteY2995" fmla="*/ 1833764 h 4864266"/>
              <a:gd name="connsiteX2996" fmla="*/ 4987818 w 5942010"/>
              <a:gd name="connsiteY2996" fmla="*/ 1849393 h 4864266"/>
              <a:gd name="connsiteX2997" fmla="*/ 4991288 w 5942010"/>
              <a:gd name="connsiteY2997" fmla="*/ 1847656 h 4864266"/>
              <a:gd name="connsiteX2998" fmla="*/ 4975674 w 5942010"/>
              <a:gd name="connsiteY2998" fmla="*/ 1873704 h 4864266"/>
              <a:gd name="connsiteX2999" fmla="*/ 4972204 w 5942010"/>
              <a:gd name="connsiteY2999" fmla="*/ 1873704 h 4864266"/>
              <a:gd name="connsiteX3000" fmla="*/ 4968735 w 5942010"/>
              <a:gd name="connsiteY3000" fmla="*/ 1884123 h 4864266"/>
              <a:gd name="connsiteX3001" fmla="*/ 4967000 w 5942010"/>
              <a:gd name="connsiteY3001" fmla="*/ 1882387 h 4864266"/>
              <a:gd name="connsiteX3002" fmla="*/ 4961795 w 5942010"/>
              <a:gd name="connsiteY3002" fmla="*/ 1889333 h 4864266"/>
              <a:gd name="connsiteX3003" fmla="*/ 4961795 w 5942010"/>
              <a:gd name="connsiteY3003" fmla="*/ 1887596 h 4864266"/>
              <a:gd name="connsiteX3004" fmla="*/ 4961795 w 5942010"/>
              <a:gd name="connsiteY3004" fmla="*/ 1884123 h 4864266"/>
              <a:gd name="connsiteX3005" fmla="*/ 4949651 w 5942010"/>
              <a:gd name="connsiteY3005" fmla="*/ 1896279 h 4864266"/>
              <a:gd name="connsiteX3006" fmla="*/ 4951386 w 5942010"/>
              <a:gd name="connsiteY3006" fmla="*/ 1889333 h 4864266"/>
              <a:gd name="connsiteX3007" fmla="*/ 4947916 w 5942010"/>
              <a:gd name="connsiteY3007" fmla="*/ 1887596 h 4864266"/>
              <a:gd name="connsiteX3008" fmla="*/ 4934037 w 5942010"/>
              <a:gd name="connsiteY3008" fmla="*/ 1896279 h 4864266"/>
              <a:gd name="connsiteX3009" fmla="*/ 4932302 w 5942010"/>
              <a:gd name="connsiteY3009" fmla="*/ 1903225 h 4864266"/>
              <a:gd name="connsiteX3010" fmla="*/ 4925362 w 5942010"/>
              <a:gd name="connsiteY3010" fmla="*/ 1908434 h 4864266"/>
              <a:gd name="connsiteX3011" fmla="*/ 4927098 w 5942010"/>
              <a:gd name="connsiteY3011" fmla="*/ 1904961 h 4864266"/>
              <a:gd name="connsiteX3012" fmla="*/ 4875050 w 5942010"/>
              <a:gd name="connsiteY3012" fmla="*/ 1969213 h 4864266"/>
              <a:gd name="connsiteX3013" fmla="*/ 4869846 w 5942010"/>
              <a:gd name="connsiteY3013" fmla="*/ 1969213 h 4864266"/>
              <a:gd name="connsiteX3014" fmla="*/ 4860087 w 5942010"/>
              <a:gd name="connsiteY3014" fmla="*/ 1978112 h 4864266"/>
              <a:gd name="connsiteX3015" fmla="*/ 4851267 w 5942010"/>
              <a:gd name="connsiteY3015" fmla="*/ 1982093 h 4864266"/>
              <a:gd name="connsiteX3016" fmla="*/ 4852497 w 5942010"/>
              <a:gd name="connsiteY3016" fmla="*/ 1979632 h 4864266"/>
              <a:gd name="connsiteX3017" fmla="*/ 4859436 w 5942010"/>
              <a:gd name="connsiteY3017" fmla="*/ 1972686 h 4864266"/>
              <a:gd name="connsiteX3018" fmla="*/ 4913218 w 5942010"/>
              <a:gd name="connsiteY3018" fmla="*/ 1918854 h 4864266"/>
              <a:gd name="connsiteX3019" fmla="*/ 4914953 w 5942010"/>
              <a:gd name="connsiteY3019" fmla="*/ 1917117 h 4864266"/>
              <a:gd name="connsiteX3020" fmla="*/ 4925362 w 5942010"/>
              <a:gd name="connsiteY3020" fmla="*/ 1898015 h 4864266"/>
              <a:gd name="connsiteX3021" fmla="*/ 4928832 w 5942010"/>
              <a:gd name="connsiteY3021" fmla="*/ 1896279 h 4864266"/>
              <a:gd name="connsiteX3022" fmla="*/ 4923628 w 5942010"/>
              <a:gd name="connsiteY3022" fmla="*/ 1896279 h 4864266"/>
              <a:gd name="connsiteX3023" fmla="*/ 4906278 w 5942010"/>
              <a:gd name="connsiteY3023" fmla="*/ 1917117 h 4864266"/>
              <a:gd name="connsiteX3024" fmla="*/ 4906278 w 5942010"/>
              <a:gd name="connsiteY3024" fmla="*/ 1915381 h 4864266"/>
              <a:gd name="connsiteX3025" fmla="*/ 4908014 w 5942010"/>
              <a:gd name="connsiteY3025" fmla="*/ 1898015 h 4864266"/>
              <a:gd name="connsiteX3026" fmla="*/ 4888930 w 5942010"/>
              <a:gd name="connsiteY3026" fmla="*/ 1915381 h 4864266"/>
              <a:gd name="connsiteX3027" fmla="*/ 4888930 w 5942010"/>
              <a:gd name="connsiteY3027" fmla="*/ 1918854 h 4864266"/>
              <a:gd name="connsiteX3028" fmla="*/ 4871581 w 5942010"/>
              <a:gd name="connsiteY3028" fmla="*/ 1936219 h 4864266"/>
              <a:gd name="connsiteX3029" fmla="*/ 4869846 w 5942010"/>
              <a:gd name="connsiteY3029" fmla="*/ 1936219 h 4864266"/>
              <a:gd name="connsiteX3030" fmla="*/ 4875050 w 5942010"/>
              <a:gd name="connsiteY3030" fmla="*/ 1927536 h 4864266"/>
              <a:gd name="connsiteX3031" fmla="*/ 4878520 w 5942010"/>
              <a:gd name="connsiteY3031" fmla="*/ 1927536 h 4864266"/>
              <a:gd name="connsiteX3032" fmla="*/ 4876786 w 5942010"/>
              <a:gd name="connsiteY3032" fmla="*/ 1925800 h 4864266"/>
              <a:gd name="connsiteX3033" fmla="*/ 4866376 w 5942010"/>
              <a:gd name="connsiteY3033" fmla="*/ 1932746 h 4864266"/>
              <a:gd name="connsiteX3034" fmla="*/ 4861172 w 5942010"/>
              <a:gd name="connsiteY3034" fmla="*/ 1932746 h 4864266"/>
              <a:gd name="connsiteX3035" fmla="*/ 4859436 w 5942010"/>
              <a:gd name="connsiteY3035" fmla="*/ 1934482 h 4864266"/>
              <a:gd name="connsiteX3036" fmla="*/ 4859436 w 5942010"/>
              <a:gd name="connsiteY3036" fmla="*/ 1931203 h 4864266"/>
              <a:gd name="connsiteX3037" fmla="*/ 4859611 w 5942010"/>
              <a:gd name="connsiteY3037" fmla="*/ 1931009 h 4864266"/>
              <a:gd name="connsiteX3038" fmla="*/ 4862906 w 5942010"/>
              <a:gd name="connsiteY3038" fmla="*/ 1931009 h 4864266"/>
              <a:gd name="connsiteX3039" fmla="*/ 4861172 w 5942010"/>
              <a:gd name="connsiteY3039" fmla="*/ 1929273 h 4864266"/>
              <a:gd name="connsiteX3040" fmla="*/ 4859611 w 5942010"/>
              <a:gd name="connsiteY3040" fmla="*/ 1931009 h 4864266"/>
              <a:gd name="connsiteX3041" fmla="*/ 4859436 w 5942010"/>
              <a:gd name="connsiteY3041" fmla="*/ 1931009 h 4864266"/>
              <a:gd name="connsiteX3042" fmla="*/ 4859436 w 5942010"/>
              <a:gd name="connsiteY3042" fmla="*/ 1931203 h 4864266"/>
              <a:gd name="connsiteX3043" fmla="*/ 4845558 w 5942010"/>
              <a:gd name="connsiteY3043" fmla="*/ 1946638 h 4864266"/>
              <a:gd name="connsiteX3044" fmla="*/ 4850762 w 5942010"/>
              <a:gd name="connsiteY3044" fmla="*/ 1946638 h 4864266"/>
              <a:gd name="connsiteX3045" fmla="*/ 4857702 w 5942010"/>
              <a:gd name="connsiteY3045" fmla="*/ 1939692 h 4864266"/>
              <a:gd name="connsiteX3046" fmla="*/ 4859436 w 5942010"/>
              <a:gd name="connsiteY3046" fmla="*/ 1941428 h 4864266"/>
              <a:gd name="connsiteX3047" fmla="*/ 4835148 w 5942010"/>
              <a:gd name="connsiteY3047" fmla="*/ 1967476 h 4864266"/>
              <a:gd name="connsiteX3048" fmla="*/ 4845558 w 5942010"/>
              <a:gd name="connsiteY3048" fmla="*/ 1950111 h 4864266"/>
              <a:gd name="connsiteX3049" fmla="*/ 4843822 w 5942010"/>
              <a:gd name="connsiteY3049" fmla="*/ 1948374 h 4864266"/>
              <a:gd name="connsiteX3050" fmla="*/ 4764018 w 5942010"/>
              <a:gd name="connsiteY3050" fmla="*/ 2031727 h 4864266"/>
              <a:gd name="connsiteX3051" fmla="*/ 4765752 w 5942010"/>
              <a:gd name="connsiteY3051" fmla="*/ 2033464 h 4864266"/>
              <a:gd name="connsiteX3052" fmla="*/ 4770957 w 5942010"/>
              <a:gd name="connsiteY3052" fmla="*/ 2029991 h 4864266"/>
              <a:gd name="connsiteX3053" fmla="*/ 4777896 w 5942010"/>
              <a:gd name="connsiteY3053" fmla="*/ 2023045 h 4864266"/>
              <a:gd name="connsiteX3054" fmla="*/ 4776162 w 5942010"/>
              <a:gd name="connsiteY3054" fmla="*/ 2021308 h 4864266"/>
              <a:gd name="connsiteX3055" fmla="*/ 4793510 w 5942010"/>
              <a:gd name="connsiteY3055" fmla="*/ 2009153 h 4864266"/>
              <a:gd name="connsiteX3056" fmla="*/ 4793510 w 5942010"/>
              <a:gd name="connsiteY3056" fmla="*/ 2010889 h 4864266"/>
              <a:gd name="connsiteX3057" fmla="*/ 4788306 w 5942010"/>
              <a:gd name="connsiteY3057" fmla="*/ 2017835 h 4864266"/>
              <a:gd name="connsiteX3058" fmla="*/ 4795246 w 5942010"/>
              <a:gd name="connsiteY3058" fmla="*/ 2012626 h 4864266"/>
              <a:gd name="connsiteX3059" fmla="*/ 4796980 w 5942010"/>
              <a:gd name="connsiteY3059" fmla="*/ 2016099 h 4864266"/>
              <a:gd name="connsiteX3060" fmla="*/ 4788306 w 5942010"/>
              <a:gd name="connsiteY3060" fmla="*/ 2024781 h 4864266"/>
              <a:gd name="connsiteX3061" fmla="*/ 4779632 w 5942010"/>
              <a:gd name="connsiteY3061" fmla="*/ 2024781 h 4864266"/>
              <a:gd name="connsiteX3062" fmla="*/ 4776162 w 5942010"/>
              <a:gd name="connsiteY3062" fmla="*/ 2029991 h 4864266"/>
              <a:gd name="connsiteX3063" fmla="*/ 4774426 w 5942010"/>
              <a:gd name="connsiteY3063" fmla="*/ 2029991 h 4864266"/>
              <a:gd name="connsiteX3064" fmla="*/ 4753608 w 5942010"/>
              <a:gd name="connsiteY3064" fmla="*/ 2042146 h 4864266"/>
              <a:gd name="connsiteX3065" fmla="*/ 4744934 w 5942010"/>
              <a:gd name="connsiteY3065" fmla="*/ 2057775 h 4864266"/>
              <a:gd name="connsiteX3066" fmla="*/ 4741464 w 5942010"/>
              <a:gd name="connsiteY3066" fmla="*/ 2061248 h 4864266"/>
              <a:gd name="connsiteX3067" fmla="*/ 4718910 w 5942010"/>
              <a:gd name="connsiteY3067" fmla="*/ 2076877 h 4864266"/>
              <a:gd name="connsiteX3068" fmla="*/ 4715440 w 5942010"/>
              <a:gd name="connsiteY3068" fmla="*/ 2078613 h 4864266"/>
              <a:gd name="connsiteX3069" fmla="*/ 4718910 w 5942010"/>
              <a:gd name="connsiteY3069" fmla="*/ 2078613 h 4864266"/>
              <a:gd name="connsiteX3070" fmla="*/ 4715440 w 5942010"/>
              <a:gd name="connsiteY3070" fmla="*/ 2085559 h 4864266"/>
              <a:gd name="connsiteX3071" fmla="*/ 4710236 w 5942010"/>
              <a:gd name="connsiteY3071" fmla="*/ 2085559 h 4864266"/>
              <a:gd name="connsiteX3072" fmla="*/ 4701561 w 5942010"/>
              <a:gd name="connsiteY3072" fmla="*/ 2094242 h 4864266"/>
              <a:gd name="connsiteX3073" fmla="*/ 4696356 w 5942010"/>
              <a:gd name="connsiteY3073" fmla="*/ 2099451 h 4864266"/>
              <a:gd name="connsiteX3074" fmla="*/ 4692886 w 5942010"/>
              <a:gd name="connsiteY3074" fmla="*/ 2104661 h 4864266"/>
              <a:gd name="connsiteX3075" fmla="*/ 4694622 w 5942010"/>
              <a:gd name="connsiteY3075" fmla="*/ 2106398 h 4864266"/>
              <a:gd name="connsiteX3076" fmla="*/ 4696356 w 5942010"/>
              <a:gd name="connsiteY3076" fmla="*/ 2108134 h 4864266"/>
              <a:gd name="connsiteX3077" fmla="*/ 4703296 w 5942010"/>
              <a:gd name="connsiteY3077" fmla="*/ 2101188 h 4864266"/>
              <a:gd name="connsiteX3078" fmla="*/ 4698092 w 5942010"/>
              <a:gd name="connsiteY3078" fmla="*/ 2108134 h 4864266"/>
              <a:gd name="connsiteX3079" fmla="*/ 4705031 w 5942010"/>
              <a:gd name="connsiteY3079" fmla="*/ 2109871 h 4864266"/>
              <a:gd name="connsiteX3080" fmla="*/ 4706766 w 5942010"/>
              <a:gd name="connsiteY3080" fmla="*/ 2108134 h 4864266"/>
              <a:gd name="connsiteX3081" fmla="*/ 4711970 w 5942010"/>
              <a:gd name="connsiteY3081" fmla="*/ 2108134 h 4864266"/>
              <a:gd name="connsiteX3082" fmla="*/ 4724115 w 5942010"/>
              <a:gd name="connsiteY3082" fmla="*/ 2101188 h 4864266"/>
              <a:gd name="connsiteX3083" fmla="*/ 4724115 w 5942010"/>
              <a:gd name="connsiteY3083" fmla="*/ 2104661 h 4864266"/>
              <a:gd name="connsiteX3084" fmla="*/ 4713706 w 5942010"/>
              <a:gd name="connsiteY3084" fmla="*/ 2109871 h 4864266"/>
              <a:gd name="connsiteX3085" fmla="*/ 4722380 w 5942010"/>
              <a:gd name="connsiteY3085" fmla="*/ 2113344 h 4864266"/>
              <a:gd name="connsiteX3086" fmla="*/ 4731054 w 5942010"/>
              <a:gd name="connsiteY3086" fmla="*/ 2104661 h 4864266"/>
              <a:gd name="connsiteX3087" fmla="*/ 4722380 w 5942010"/>
              <a:gd name="connsiteY3087" fmla="*/ 2115080 h 4864266"/>
              <a:gd name="connsiteX3088" fmla="*/ 4713706 w 5942010"/>
              <a:gd name="connsiteY3088" fmla="*/ 2134182 h 4864266"/>
              <a:gd name="connsiteX3089" fmla="*/ 4705031 w 5942010"/>
              <a:gd name="connsiteY3089" fmla="*/ 2146338 h 4864266"/>
              <a:gd name="connsiteX3090" fmla="*/ 4708501 w 5942010"/>
              <a:gd name="connsiteY3090" fmla="*/ 2155020 h 4864266"/>
              <a:gd name="connsiteX3091" fmla="*/ 4703296 w 5942010"/>
              <a:gd name="connsiteY3091" fmla="*/ 2155020 h 4864266"/>
              <a:gd name="connsiteX3092" fmla="*/ 4699826 w 5942010"/>
              <a:gd name="connsiteY3092" fmla="*/ 2156757 h 4864266"/>
              <a:gd name="connsiteX3093" fmla="*/ 4701561 w 5942010"/>
              <a:gd name="connsiteY3093" fmla="*/ 2161966 h 4864266"/>
              <a:gd name="connsiteX3094" fmla="*/ 4701561 w 5942010"/>
              <a:gd name="connsiteY3094" fmla="*/ 2165439 h 4864266"/>
              <a:gd name="connsiteX3095" fmla="*/ 4699826 w 5942010"/>
              <a:gd name="connsiteY3095" fmla="*/ 2165439 h 4864266"/>
              <a:gd name="connsiteX3096" fmla="*/ 4696356 w 5942010"/>
              <a:gd name="connsiteY3096" fmla="*/ 2174122 h 4864266"/>
              <a:gd name="connsiteX3097" fmla="*/ 4692886 w 5942010"/>
              <a:gd name="connsiteY3097" fmla="*/ 2170649 h 4864266"/>
              <a:gd name="connsiteX3098" fmla="*/ 4691152 w 5942010"/>
              <a:gd name="connsiteY3098" fmla="*/ 2172385 h 4864266"/>
              <a:gd name="connsiteX3099" fmla="*/ 4691152 w 5942010"/>
              <a:gd name="connsiteY3099" fmla="*/ 2174122 h 4864266"/>
              <a:gd name="connsiteX3100" fmla="*/ 4692886 w 5942010"/>
              <a:gd name="connsiteY3100" fmla="*/ 2175858 h 4864266"/>
              <a:gd name="connsiteX3101" fmla="*/ 4685947 w 5942010"/>
              <a:gd name="connsiteY3101" fmla="*/ 2179331 h 4864266"/>
              <a:gd name="connsiteX3102" fmla="*/ 4685947 w 5942010"/>
              <a:gd name="connsiteY3102" fmla="*/ 2182804 h 4864266"/>
              <a:gd name="connsiteX3103" fmla="*/ 4680742 w 5942010"/>
              <a:gd name="connsiteY3103" fmla="*/ 2186277 h 4864266"/>
              <a:gd name="connsiteX3104" fmla="*/ 4679008 w 5942010"/>
              <a:gd name="connsiteY3104" fmla="*/ 2184541 h 4864266"/>
              <a:gd name="connsiteX3105" fmla="*/ 4682478 w 5942010"/>
              <a:gd name="connsiteY3105" fmla="*/ 2179331 h 4864266"/>
              <a:gd name="connsiteX3106" fmla="*/ 4677272 w 5942010"/>
              <a:gd name="connsiteY3106" fmla="*/ 2182804 h 4864266"/>
              <a:gd name="connsiteX3107" fmla="*/ 4675538 w 5942010"/>
              <a:gd name="connsiteY3107" fmla="*/ 2184541 h 4864266"/>
              <a:gd name="connsiteX3108" fmla="*/ 4665128 w 5942010"/>
              <a:gd name="connsiteY3108" fmla="*/ 2196697 h 4864266"/>
              <a:gd name="connsiteX3109" fmla="*/ 4670333 w 5942010"/>
              <a:gd name="connsiteY3109" fmla="*/ 2196697 h 4864266"/>
              <a:gd name="connsiteX3110" fmla="*/ 4661658 w 5942010"/>
              <a:gd name="connsiteY3110" fmla="*/ 2203643 h 4864266"/>
              <a:gd name="connsiteX3111" fmla="*/ 4658189 w 5942010"/>
              <a:gd name="connsiteY3111" fmla="*/ 2201906 h 4864266"/>
              <a:gd name="connsiteX3112" fmla="*/ 4658189 w 5942010"/>
              <a:gd name="connsiteY3112" fmla="*/ 2208852 h 4864266"/>
              <a:gd name="connsiteX3113" fmla="*/ 4618286 w 5942010"/>
              <a:gd name="connsiteY3113" fmla="*/ 2254002 h 4864266"/>
              <a:gd name="connsiteX3114" fmla="*/ 4618286 w 5942010"/>
              <a:gd name="connsiteY3114" fmla="*/ 2257475 h 4864266"/>
              <a:gd name="connsiteX3115" fmla="*/ 4611346 w 5942010"/>
              <a:gd name="connsiteY3115" fmla="*/ 2260948 h 4864266"/>
              <a:gd name="connsiteX3116" fmla="*/ 4604407 w 5942010"/>
              <a:gd name="connsiteY3116" fmla="*/ 2267894 h 4864266"/>
              <a:gd name="connsiteX3117" fmla="*/ 4607877 w 5942010"/>
              <a:gd name="connsiteY3117" fmla="*/ 2269630 h 4864266"/>
              <a:gd name="connsiteX3118" fmla="*/ 4595732 w 5942010"/>
              <a:gd name="connsiteY3118" fmla="*/ 2283522 h 4864266"/>
              <a:gd name="connsiteX3119" fmla="*/ 4597468 w 5942010"/>
              <a:gd name="connsiteY3119" fmla="*/ 2274840 h 4864266"/>
              <a:gd name="connsiteX3120" fmla="*/ 4595732 w 5942010"/>
              <a:gd name="connsiteY3120" fmla="*/ 2274840 h 4864266"/>
              <a:gd name="connsiteX3121" fmla="*/ 4590528 w 5942010"/>
              <a:gd name="connsiteY3121" fmla="*/ 2278313 h 4864266"/>
              <a:gd name="connsiteX3122" fmla="*/ 4587058 w 5942010"/>
              <a:gd name="connsiteY3122" fmla="*/ 2283522 h 4864266"/>
              <a:gd name="connsiteX3123" fmla="*/ 4583588 w 5942010"/>
              <a:gd name="connsiteY3123" fmla="*/ 2285259 h 4864266"/>
              <a:gd name="connsiteX3124" fmla="*/ 4590528 w 5942010"/>
              <a:gd name="connsiteY3124" fmla="*/ 2285259 h 4864266"/>
              <a:gd name="connsiteX3125" fmla="*/ 4590528 w 5942010"/>
              <a:gd name="connsiteY3125" fmla="*/ 2286996 h 4864266"/>
              <a:gd name="connsiteX3126" fmla="*/ 4585324 w 5942010"/>
              <a:gd name="connsiteY3126" fmla="*/ 2288732 h 4864266"/>
              <a:gd name="connsiteX3127" fmla="*/ 4569710 w 5942010"/>
              <a:gd name="connsiteY3127" fmla="*/ 2304361 h 4864266"/>
              <a:gd name="connsiteX3128" fmla="*/ 4566240 w 5942010"/>
              <a:gd name="connsiteY3128" fmla="*/ 2306097 h 4864266"/>
              <a:gd name="connsiteX3129" fmla="*/ 4566240 w 5942010"/>
              <a:gd name="connsiteY3129" fmla="*/ 2306097 h 4864266"/>
              <a:gd name="connsiteX3130" fmla="*/ 4562770 w 5942010"/>
              <a:gd name="connsiteY3130" fmla="*/ 2307834 h 4864266"/>
              <a:gd name="connsiteX3131" fmla="*/ 4561035 w 5942010"/>
              <a:gd name="connsiteY3131" fmla="*/ 2306097 h 4864266"/>
              <a:gd name="connsiteX3132" fmla="*/ 4571444 w 5942010"/>
              <a:gd name="connsiteY3132" fmla="*/ 2297415 h 4864266"/>
              <a:gd name="connsiteX3133" fmla="*/ 4573179 w 5942010"/>
              <a:gd name="connsiteY3133" fmla="*/ 2295678 h 4864266"/>
              <a:gd name="connsiteX3134" fmla="*/ 4576649 w 5942010"/>
              <a:gd name="connsiteY3134" fmla="*/ 2293942 h 4864266"/>
              <a:gd name="connsiteX3135" fmla="*/ 4576649 w 5942010"/>
              <a:gd name="connsiteY3135" fmla="*/ 2292205 h 4864266"/>
              <a:gd name="connsiteX3136" fmla="*/ 4578384 w 5942010"/>
              <a:gd name="connsiteY3136" fmla="*/ 2290469 h 4864266"/>
              <a:gd name="connsiteX3137" fmla="*/ 4581854 w 5942010"/>
              <a:gd name="connsiteY3137" fmla="*/ 2288732 h 4864266"/>
              <a:gd name="connsiteX3138" fmla="*/ 4583588 w 5942010"/>
              <a:gd name="connsiteY3138" fmla="*/ 2280050 h 4864266"/>
              <a:gd name="connsiteX3139" fmla="*/ 4578384 w 5942010"/>
              <a:gd name="connsiteY3139" fmla="*/ 2281786 h 4864266"/>
              <a:gd name="connsiteX3140" fmla="*/ 4571444 w 5942010"/>
              <a:gd name="connsiteY3140" fmla="*/ 2293942 h 4864266"/>
              <a:gd name="connsiteX3141" fmla="*/ 4555830 w 5942010"/>
              <a:gd name="connsiteY3141" fmla="*/ 2302624 h 4864266"/>
              <a:gd name="connsiteX3142" fmla="*/ 4562770 w 5942010"/>
              <a:gd name="connsiteY3142" fmla="*/ 2304361 h 4864266"/>
              <a:gd name="connsiteX3143" fmla="*/ 4552360 w 5942010"/>
              <a:gd name="connsiteY3143" fmla="*/ 2307834 h 4864266"/>
              <a:gd name="connsiteX3144" fmla="*/ 4550626 w 5942010"/>
              <a:gd name="connsiteY3144" fmla="*/ 2311307 h 4864266"/>
              <a:gd name="connsiteX3145" fmla="*/ 4547156 w 5942010"/>
              <a:gd name="connsiteY3145" fmla="*/ 2314780 h 4864266"/>
              <a:gd name="connsiteX3146" fmla="*/ 4552360 w 5942010"/>
              <a:gd name="connsiteY3146" fmla="*/ 2313043 h 4864266"/>
              <a:gd name="connsiteX3147" fmla="*/ 4552360 w 5942010"/>
              <a:gd name="connsiteY3147" fmla="*/ 2311307 h 4864266"/>
              <a:gd name="connsiteX3148" fmla="*/ 4554096 w 5942010"/>
              <a:gd name="connsiteY3148" fmla="*/ 2311307 h 4864266"/>
              <a:gd name="connsiteX3149" fmla="*/ 4554096 w 5942010"/>
              <a:gd name="connsiteY3149" fmla="*/ 2313043 h 4864266"/>
              <a:gd name="connsiteX3150" fmla="*/ 4548890 w 5942010"/>
              <a:gd name="connsiteY3150" fmla="*/ 2316516 h 4864266"/>
              <a:gd name="connsiteX3151" fmla="*/ 4548890 w 5942010"/>
              <a:gd name="connsiteY3151" fmla="*/ 2318253 h 4864266"/>
              <a:gd name="connsiteX3152" fmla="*/ 4545421 w 5942010"/>
              <a:gd name="connsiteY3152" fmla="*/ 2316516 h 4864266"/>
              <a:gd name="connsiteX3153" fmla="*/ 4543686 w 5942010"/>
              <a:gd name="connsiteY3153" fmla="*/ 2318253 h 4864266"/>
              <a:gd name="connsiteX3154" fmla="*/ 4547156 w 5942010"/>
              <a:gd name="connsiteY3154" fmla="*/ 2319989 h 4864266"/>
              <a:gd name="connsiteX3155" fmla="*/ 4521132 w 5942010"/>
              <a:gd name="connsiteY3155" fmla="*/ 2337355 h 4864266"/>
              <a:gd name="connsiteX3156" fmla="*/ 4526337 w 5942010"/>
              <a:gd name="connsiteY3156" fmla="*/ 2335618 h 4864266"/>
              <a:gd name="connsiteX3157" fmla="*/ 4507253 w 5942010"/>
              <a:gd name="connsiteY3157" fmla="*/ 2347774 h 4864266"/>
              <a:gd name="connsiteX3158" fmla="*/ 4500314 w 5942010"/>
              <a:gd name="connsiteY3158" fmla="*/ 2358193 h 4864266"/>
              <a:gd name="connsiteX3159" fmla="*/ 4533276 w 5942010"/>
              <a:gd name="connsiteY3159" fmla="*/ 2333882 h 4864266"/>
              <a:gd name="connsiteX3160" fmla="*/ 4533276 w 5942010"/>
              <a:gd name="connsiteY3160" fmla="*/ 2339091 h 4864266"/>
              <a:gd name="connsiteX3161" fmla="*/ 4538481 w 5942010"/>
              <a:gd name="connsiteY3161" fmla="*/ 2337355 h 4864266"/>
              <a:gd name="connsiteX3162" fmla="*/ 4552360 w 5942010"/>
              <a:gd name="connsiteY3162" fmla="*/ 2326935 h 4864266"/>
              <a:gd name="connsiteX3163" fmla="*/ 4548890 w 5942010"/>
              <a:gd name="connsiteY3163" fmla="*/ 2328672 h 4864266"/>
              <a:gd name="connsiteX3164" fmla="*/ 4552360 w 5942010"/>
              <a:gd name="connsiteY3164" fmla="*/ 2323462 h 4864266"/>
              <a:gd name="connsiteX3165" fmla="*/ 4557565 w 5942010"/>
              <a:gd name="connsiteY3165" fmla="*/ 2319989 h 4864266"/>
              <a:gd name="connsiteX3166" fmla="*/ 4557565 w 5942010"/>
              <a:gd name="connsiteY3166" fmla="*/ 2321726 h 4864266"/>
              <a:gd name="connsiteX3167" fmla="*/ 4595732 w 5942010"/>
              <a:gd name="connsiteY3167" fmla="*/ 2292205 h 4864266"/>
              <a:gd name="connsiteX3168" fmla="*/ 4599202 w 5942010"/>
              <a:gd name="connsiteY3168" fmla="*/ 2286996 h 4864266"/>
              <a:gd name="connsiteX3169" fmla="*/ 4600938 w 5942010"/>
              <a:gd name="connsiteY3169" fmla="*/ 2286996 h 4864266"/>
              <a:gd name="connsiteX3170" fmla="*/ 4613082 w 5942010"/>
              <a:gd name="connsiteY3170" fmla="*/ 2276576 h 4864266"/>
              <a:gd name="connsiteX3171" fmla="*/ 4623491 w 5942010"/>
              <a:gd name="connsiteY3171" fmla="*/ 2273103 h 4864266"/>
              <a:gd name="connsiteX3172" fmla="*/ 4637166 w 5942010"/>
              <a:gd name="connsiteY3172" fmla="*/ 2266260 h 4864266"/>
              <a:gd name="connsiteX3173" fmla="*/ 4636936 w 5942010"/>
              <a:gd name="connsiteY3173" fmla="*/ 2268328 h 4864266"/>
              <a:gd name="connsiteX3174" fmla="*/ 4633900 w 5942010"/>
              <a:gd name="connsiteY3174" fmla="*/ 2269630 h 4864266"/>
              <a:gd name="connsiteX3175" fmla="*/ 4647780 w 5942010"/>
              <a:gd name="connsiteY3175" fmla="*/ 2269630 h 4864266"/>
              <a:gd name="connsiteX3176" fmla="*/ 4646044 w 5942010"/>
              <a:gd name="connsiteY3176" fmla="*/ 2274840 h 4864266"/>
              <a:gd name="connsiteX3177" fmla="*/ 4651250 w 5942010"/>
              <a:gd name="connsiteY3177" fmla="*/ 2274840 h 4864266"/>
              <a:gd name="connsiteX3178" fmla="*/ 4640840 w 5942010"/>
              <a:gd name="connsiteY3178" fmla="*/ 2290469 h 4864266"/>
              <a:gd name="connsiteX3179" fmla="*/ 4633900 w 5942010"/>
              <a:gd name="connsiteY3179" fmla="*/ 2293942 h 4864266"/>
              <a:gd name="connsiteX3180" fmla="*/ 4637370 w 5942010"/>
              <a:gd name="connsiteY3180" fmla="*/ 2292205 h 4864266"/>
              <a:gd name="connsiteX3181" fmla="*/ 4637370 w 5942010"/>
              <a:gd name="connsiteY3181" fmla="*/ 2293942 h 4864266"/>
              <a:gd name="connsiteX3182" fmla="*/ 4628696 w 5942010"/>
              <a:gd name="connsiteY3182" fmla="*/ 2300888 h 4864266"/>
              <a:gd name="connsiteX3183" fmla="*/ 4637370 w 5942010"/>
              <a:gd name="connsiteY3183" fmla="*/ 2300888 h 4864266"/>
              <a:gd name="connsiteX3184" fmla="*/ 4620021 w 5942010"/>
              <a:gd name="connsiteY3184" fmla="*/ 2318253 h 4864266"/>
              <a:gd name="connsiteX3185" fmla="*/ 4626961 w 5942010"/>
              <a:gd name="connsiteY3185" fmla="*/ 2314780 h 4864266"/>
              <a:gd name="connsiteX3186" fmla="*/ 4623491 w 5942010"/>
              <a:gd name="connsiteY3186" fmla="*/ 2318253 h 4864266"/>
              <a:gd name="connsiteX3187" fmla="*/ 4620021 w 5942010"/>
              <a:gd name="connsiteY3187" fmla="*/ 2323462 h 4864266"/>
              <a:gd name="connsiteX3188" fmla="*/ 4625226 w 5942010"/>
              <a:gd name="connsiteY3188" fmla="*/ 2321726 h 4864266"/>
              <a:gd name="connsiteX3189" fmla="*/ 4647780 w 5942010"/>
              <a:gd name="connsiteY3189" fmla="*/ 2302624 h 4864266"/>
              <a:gd name="connsiteX3190" fmla="*/ 4670333 w 5942010"/>
              <a:gd name="connsiteY3190" fmla="*/ 2292205 h 4864266"/>
              <a:gd name="connsiteX3191" fmla="*/ 4670333 w 5942010"/>
              <a:gd name="connsiteY3191" fmla="*/ 2309570 h 4864266"/>
              <a:gd name="connsiteX3192" fmla="*/ 4715440 w 5942010"/>
              <a:gd name="connsiteY3192" fmla="*/ 2290469 h 4864266"/>
              <a:gd name="connsiteX3193" fmla="*/ 4713706 w 5942010"/>
              <a:gd name="connsiteY3193" fmla="*/ 2299151 h 4864266"/>
              <a:gd name="connsiteX3194" fmla="*/ 4722380 w 5942010"/>
              <a:gd name="connsiteY3194" fmla="*/ 2297415 h 4864266"/>
              <a:gd name="connsiteX3195" fmla="*/ 4722380 w 5942010"/>
              <a:gd name="connsiteY3195" fmla="*/ 2304361 h 4864266"/>
              <a:gd name="connsiteX3196" fmla="*/ 4779632 w 5942010"/>
              <a:gd name="connsiteY3196" fmla="*/ 2252265 h 4864266"/>
              <a:gd name="connsiteX3197" fmla="*/ 4779632 w 5942010"/>
              <a:gd name="connsiteY3197" fmla="*/ 2254002 h 4864266"/>
              <a:gd name="connsiteX3198" fmla="*/ 4720645 w 5942010"/>
              <a:gd name="connsiteY3198" fmla="*/ 2313043 h 4864266"/>
              <a:gd name="connsiteX3199" fmla="*/ 4722380 w 5942010"/>
              <a:gd name="connsiteY3199" fmla="*/ 2316516 h 4864266"/>
              <a:gd name="connsiteX3200" fmla="*/ 4725850 w 5942010"/>
              <a:gd name="connsiteY3200" fmla="*/ 2314780 h 4864266"/>
              <a:gd name="connsiteX3201" fmla="*/ 4734524 w 5942010"/>
              <a:gd name="connsiteY3201" fmla="*/ 2309570 h 4864266"/>
              <a:gd name="connsiteX3202" fmla="*/ 4734524 w 5942010"/>
              <a:gd name="connsiteY3202" fmla="*/ 2307834 h 4864266"/>
              <a:gd name="connsiteX3203" fmla="*/ 4750138 w 5942010"/>
              <a:gd name="connsiteY3203" fmla="*/ 2297415 h 4864266"/>
              <a:gd name="connsiteX3204" fmla="*/ 4751625 w 5942010"/>
              <a:gd name="connsiteY3204" fmla="*/ 2298903 h 4864266"/>
              <a:gd name="connsiteX3205" fmla="*/ 4746668 w 5942010"/>
              <a:gd name="connsiteY3205" fmla="*/ 2302624 h 4864266"/>
              <a:gd name="connsiteX3206" fmla="*/ 4751873 w 5942010"/>
              <a:gd name="connsiteY3206" fmla="*/ 2299151 h 4864266"/>
              <a:gd name="connsiteX3207" fmla="*/ 4751625 w 5942010"/>
              <a:gd name="connsiteY3207" fmla="*/ 2298903 h 4864266"/>
              <a:gd name="connsiteX3208" fmla="*/ 4753608 w 5942010"/>
              <a:gd name="connsiteY3208" fmla="*/ 2297415 h 4864266"/>
              <a:gd name="connsiteX3209" fmla="*/ 4788306 w 5942010"/>
              <a:gd name="connsiteY3209" fmla="*/ 2262684 h 4864266"/>
              <a:gd name="connsiteX3210" fmla="*/ 4795246 w 5942010"/>
              <a:gd name="connsiteY3210" fmla="*/ 2260948 h 4864266"/>
              <a:gd name="connsiteX3211" fmla="*/ 4793510 w 5942010"/>
              <a:gd name="connsiteY3211" fmla="*/ 2262684 h 4864266"/>
              <a:gd name="connsiteX3212" fmla="*/ 4783101 w 5942010"/>
              <a:gd name="connsiteY3212" fmla="*/ 2278313 h 4864266"/>
              <a:gd name="connsiteX3213" fmla="*/ 4784836 w 5942010"/>
              <a:gd name="connsiteY3213" fmla="*/ 2280050 h 4864266"/>
              <a:gd name="connsiteX3214" fmla="*/ 4779632 w 5942010"/>
              <a:gd name="connsiteY3214" fmla="*/ 2285259 h 4864266"/>
              <a:gd name="connsiteX3215" fmla="*/ 4786571 w 5942010"/>
              <a:gd name="connsiteY3215" fmla="*/ 2281786 h 4864266"/>
              <a:gd name="connsiteX3216" fmla="*/ 4788306 w 5942010"/>
              <a:gd name="connsiteY3216" fmla="*/ 2280050 h 4864266"/>
              <a:gd name="connsiteX3217" fmla="*/ 4790041 w 5942010"/>
              <a:gd name="connsiteY3217" fmla="*/ 2280050 h 4864266"/>
              <a:gd name="connsiteX3218" fmla="*/ 4779632 w 5942010"/>
              <a:gd name="connsiteY3218" fmla="*/ 2290469 h 4864266"/>
              <a:gd name="connsiteX3219" fmla="*/ 4783101 w 5942010"/>
              <a:gd name="connsiteY3219" fmla="*/ 2288732 h 4864266"/>
              <a:gd name="connsiteX3220" fmla="*/ 4774426 w 5942010"/>
              <a:gd name="connsiteY3220" fmla="*/ 2302624 h 4864266"/>
              <a:gd name="connsiteX3221" fmla="*/ 4777896 w 5942010"/>
              <a:gd name="connsiteY3221" fmla="*/ 2300888 h 4864266"/>
              <a:gd name="connsiteX3222" fmla="*/ 4790041 w 5942010"/>
              <a:gd name="connsiteY3222" fmla="*/ 2285259 h 4864266"/>
              <a:gd name="connsiteX3223" fmla="*/ 4790041 w 5942010"/>
              <a:gd name="connsiteY3223" fmla="*/ 2288732 h 4864266"/>
              <a:gd name="connsiteX3224" fmla="*/ 4803920 w 5942010"/>
              <a:gd name="connsiteY3224" fmla="*/ 2281786 h 4864266"/>
              <a:gd name="connsiteX3225" fmla="*/ 4796980 w 5942010"/>
              <a:gd name="connsiteY3225" fmla="*/ 2302624 h 4864266"/>
              <a:gd name="connsiteX3226" fmla="*/ 4790041 w 5942010"/>
              <a:gd name="connsiteY3226" fmla="*/ 2304361 h 4864266"/>
              <a:gd name="connsiteX3227" fmla="*/ 4796980 w 5942010"/>
              <a:gd name="connsiteY3227" fmla="*/ 2307834 h 4864266"/>
              <a:gd name="connsiteX3228" fmla="*/ 4800450 w 5942010"/>
              <a:gd name="connsiteY3228" fmla="*/ 2304361 h 4864266"/>
              <a:gd name="connsiteX3229" fmla="*/ 4809124 w 5942010"/>
              <a:gd name="connsiteY3229" fmla="*/ 2285259 h 4864266"/>
              <a:gd name="connsiteX3230" fmla="*/ 4833413 w 5942010"/>
              <a:gd name="connsiteY3230" fmla="*/ 2260948 h 4864266"/>
              <a:gd name="connsiteX3231" fmla="*/ 4842088 w 5942010"/>
              <a:gd name="connsiteY3231" fmla="*/ 2259211 h 4864266"/>
              <a:gd name="connsiteX3232" fmla="*/ 4835148 w 5942010"/>
              <a:gd name="connsiteY3232" fmla="*/ 2264421 h 4864266"/>
              <a:gd name="connsiteX3233" fmla="*/ 4843822 w 5942010"/>
              <a:gd name="connsiteY3233" fmla="*/ 2260948 h 4864266"/>
              <a:gd name="connsiteX3234" fmla="*/ 4835148 w 5942010"/>
              <a:gd name="connsiteY3234" fmla="*/ 2286996 h 4864266"/>
              <a:gd name="connsiteX3235" fmla="*/ 4838618 w 5942010"/>
              <a:gd name="connsiteY3235" fmla="*/ 2290469 h 4864266"/>
              <a:gd name="connsiteX3236" fmla="*/ 4847292 w 5942010"/>
              <a:gd name="connsiteY3236" fmla="*/ 2286996 h 4864266"/>
              <a:gd name="connsiteX3237" fmla="*/ 4849027 w 5942010"/>
              <a:gd name="connsiteY3237" fmla="*/ 2288732 h 4864266"/>
              <a:gd name="connsiteX3238" fmla="*/ 4840352 w 5942010"/>
              <a:gd name="connsiteY3238" fmla="*/ 2295678 h 4864266"/>
              <a:gd name="connsiteX3239" fmla="*/ 4840352 w 5942010"/>
              <a:gd name="connsiteY3239" fmla="*/ 2297415 h 4864266"/>
              <a:gd name="connsiteX3240" fmla="*/ 4845558 w 5942010"/>
              <a:gd name="connsiteY3240" fmla="*/ 2293942 h 4864266"/>
              <a:gd name="connsiteX3241" fmla="*/ 4854232 w 5942010"/>
              <a:gd name="connsiteY3241" fmla="*/ 2283522 h 4864266"/>
              <a:gd name="connsiteX3242" fmla="*/ 4859436 w 5942010"/>
              <a:gd name="connsiteY3242" fmla="*/ 2271367 h 4864266"/>
              <a:gd name="connsiteX3243" fmla="*/ 4854232 w 5942010"/>
              <a:gd name="connsiteY3243" fmla="*/ 2274840 h 4864266"/>
              <a:gd name="connsiteX3244" fmla="*/ 4852497 w 5942010"/>
              <a:gd name="connsiteY3244" fmla="*/ 2273103 h 4864266"/>
              <a:gd name="connsiteX3245" fmla="*/ 4859436 w 5942010"/>
              <a:gd name="connsiteY3245" fmla="*/ 2267894 h 4864266"/>
              <a:gd name="connsiteX3246" fmla="*/ 4861172 w 5942010"/>
              <a:gd name="connsiteY3246" fmla="*/ 2262684 h 4864266"/>
              <a:gd name="connsiteX3247" fmla="*/ 4871581 w 5942010"/>
              <a:gd name="connsiteY3247" fmla="*/ 2259211 h 4864266"/>
              <a:gd name="connsiteX3248" fmla="*/ 4869846 w 5942010"/>
              <a:gd name="connsiteY3248" fmla="*/ 2260948 h 4864266"/>
              <a:gd name="connsiteX3249" fmla="*/ 4869846 w 5942010"/>
              <a:gd name="connsiteY3249" fmla="*/ 2262684 h 4864266"/>
              <a:gd name="connsiteX3250" fmla="*/ 4864641 w 5942010"/>
              <a:gd name="connsiteY3250" fmla="*/ 2267894 h 4864266"/>
              <a:gd name="connsiteX3251" fmla="*/ 4861172 w 5942010"/>
              <a:gd name="connsiteY3251" fmla="*/ 2280050 h 4864266"/>
              <a:gd name="connsiteX3252" fmla="*/ 4870020 w 5942010"/>
              <a:gd name="connsiteY3252" fmla="*/ 2269717 h 4864266"/>
              <a:gd name="connsiteX3253" fmla="*/ 4873316 w 5942010"/>
              <a:gd name="connsiteY3253" fmla="*/ 2271367 h 4864266"/>
              <a:gd name="connsiteX3254" fmla="*/ 4855966 w 5942010"/>
              <a:gd name="connsiteY3254" fmla="*/ 2288732 h 4864266"/>
              <a:gd name="connsiteX3255" fmla="*/ 4866376 w 5942010"/>
              <a:gd name="connsiteY3255" fmla="*/ 2302624 h 4864266"/>
              <a:gd name="connsiteX3256" fmla="*/ 4868111 w 5942010"/>
              <a:gd name="connsiteY3256" fmla="*/ 2302624 h 4864266"/>
              <a:gd name="connsiteX3257" fmla="*/ 4883725 w 5942010"/>
              <a:gd name="connsiteY3257" fmla="*/ 2290469 h 4864266"/>
              <a:gd name="connsiteX3258" fmla="*/ 4883725 w 5942010"/>
              <a:gd name="connsiteY3258" fmla="*/ 2288732 h 4864266"/>
              <a:gd name="connsiteX3259" fmla="*/ 4892400 w 5942010"/>
              <a:gd name="connsiteY3259" fmla="*/ 2283522 h 4864266"/>
              <a:gd name="connsiteX3260" fmla="*/ 4894134 w 5942010"/>
              <a:gd name="connsiteY3260" fmla="*/ 2281786 h 4864266"/>
              <a:gd name="connsiteX3261" fmla="*/ 4894134 w 5942010"/>
              <a:gd name="connsiteY3261" fmla="*/ 2283522 h 4864266"/>
              <a:gd name="connsiteX3262" fmla="*/ 4887195 w 5942010"/>
              <a:gd name="connsiteY3262" fmla="*/ 2302624 h 4864266"/>
              <a:gd name="connsiteX3263" fmla="*/ 4897604 w 5942010"/>
              <a:gd name="connsiteY3263" fmla="*/ 2295678 h 4864266"/>
              <a:gd name="connsiteX3264" fmla="*/ 4894134 w 5942010"/>
              <a:gd name="connsiteY3264" fmla="*/ 2299151 h 4864266"/>
              <a:gd name="connsiteX3265" fmla="*/ 4895870 w 5942010"/>
              <a:gd name="connsiteY3265" fmla="*/ 2297415 h 4864266"/>
              <a:gd name="connsiteX3266" fmla="*/ 4897604 w 5942010"/>
              <a:gd name="connsiteY3266" fmla="*/ 2306097 h 4864266"/>
              <a:gd name="connsiteX3267" fmla="*/ 4904544 w 5942010"/>
              <a:gd name="connsiteY3267" fmla="*/ 2300888 h 4864266"/>
              <a:gd name="connsiteX3268" fmla="*/ 4908014 w 5942010"/>
              <a:gd name="connsiteY3268" fmla="*/ 2293942 h 4864266"/>
              <a:gd name="connsiteX3269" fmla="*/ 4934037 w 5942010"/>
              <a:gd name="connsiteY3269" fmla="*/ 2281786 h 4864266"/>
              <a:gd name="connsiteX3270" fmla="*/ 4935772 w 5942010"/>
              <a:gd name="connsiteY3270" fmla="*/ 2281786 h 4864266"/>
              <a:gd name="connsiteX3271" fmla="*/ 4940976 w 5942010"/>
              <a:gd name="connsiteY3271" fmla="*/ 2278313 h 4864266"/>
              <a:gd name="connsiteX3272" fmla="*/ 4937506 w 5942010"/>
              <a:gd name="connsiteY3272" fmla="*/ 2285259 h 4864266"/>
              <a:gd name="connsiteX3273" fmla="*/ 4940976 w 5942010"/>
              <a:gd name="connsiteY3273" fmla="*/ 2292205 h 4864266"/>
              <a:gd name="connsiteX3274" fmla="*/ 4934037 w 5942010"/>
              <a:gd name="connsiteY3274" fmla="*/ 2297415 h 4864266"/>
              <a:gd name="connsiteX3275" fmla="*/ 4934037 w 5942010"/>
              <a:gd name="connsiteY3275" fmla="*/ 2295678 h 4864266"/>
              <a:gd name="connsiteX3276" fmla="*/ 4930567 w 5942010"/>
              <a:gd name="connsiteY3276" fmla="*/ 2295678 h 4864266"/>
              <a:gd name="connsiteX3277" fmla="*/ 4932302 w 5942010"/>
              <a:gd name="connsiteY3277" fmla="*/ 2297415 h 4864266"/>
              <a:gd name="connsiteX3278" fmla="*/ 4930567 w 5942010"/>
              <a:gd name="connsiteY3278" fmla="*/ 2299151 h 4864266"/>
              <a:gd name="connsiteX3279" fmla="*/ 4934037 w 5942010"/>
              <a:gd name="connsiteY3279" fmla="*/ 2299151 h 4864266"/>
              <a:gd name="connsiteX3280" fmla="*/ 4932302 w 5942010"/>
              <a:gd name="connsiteY3280" fmla="*/ 2300888 h 4864266"/>
              <a:gd name="connsiteX3281" fmla="*/ 4939242 w 5942010"/>
              <a:gd name="connsiteY3281" fmla="*/ 2297415 h 4864266"/>
              <a:gd name="connsiteX3282" fmla="*/ 4951386 w 5942010"/>
              <a:gd name="connsiteY3282" fmla="*/ 2286996 h 4864266"/>
              <a:gd name="connsiteX3283" fmla="*/ 4944446 w 5942010"/>
              <a:gd name="connsiteY3283" fmla="*/ 2299151 h 4864266"/>
              <a:gd name="connsiteX3284" fmla="*/ 4951386 w 5942010"/>
              <a:gd name="connsiteY3284" fmla="*/ 2300888 h 4864266"/>
              <a:gd name="connsiteX3285" fmla="*/ 4946181 w 5942010"/>
              <a:gd name="connsiteY3285" fmla="*/ 2304361 h 4864266"/>
              <a:gd name="connsiteX3286" fmla="*/ 4946181 w 5942010"/>
              <a:gd name="connsiteY3286" fmla="*/ 2300888 h 4864266"/>
              <a:gd name="connsiteX3287" fmla="*/ 4940976 w 5942010"/>
              <a:gd name="connsiteY3287" fmla="*/ 2302624 h 4864266"/>
              <a:gd name="connsiteX3288" fmla="*/ 4940976 w 5942010"/>
              <a:gd name="connsiteY3288" fmla="*/ 2300888 h 4864266"/>
              <a:gd name="connsiteX3289" fmla="*/ 4939242 w 5942010"/>
              <a:gd name="connsiteY3289" fmla="*/ 2300888 h 4864266"/>
              <a:gd name="connsiteX3290" fmla="*/ 4939242 w 5942010"/>
              <a:gd name="connsiteY3290" fmla="*/ 2302624 h 4864266"/>
              <a:gd name="connsiteX3291" fmla="*/ 4935772 w 5942010"/>
              <a:gd name="connsiteY3291" fmla="*/ 2304361 h 4864266"/>
              <a:gd name="connsiteX3292" fmla="*/ 4934037 w 5942010"/>
              <a:gd name="connsiteY3292" fmla="*/ 2307834 h 4864266"/>
              <a:gd name="connsiteX3293" fmla="*/ 4927098 w 5942010"/>
              <a:gd name="connsiteY3293" fmla="*/ 2311307 h 4864266"/>
              <a:gd name="connsiteX3294" fmla="*/ 4925362 w 5942010"/>
              <a:gd name="connsiteY3294" fmla="*/ 2313043 h 4864266"/>
              <a:gd name="connsiteX3295" fmla="*/ 4928832 w 5942010"/>
              <a:gd name="connsiteY3295" fmla="*/ 2314780 h 4864266"/>
              <a:gd name="connsiteX3296" fmla="*/ 4932302 w 5942010"/>
              <a:gd name="connsiteY3296" fmla="*/ 2311307 h 4864266"/>
              <a:gd name="connsiteX3297" fmla="*/ 4937506 w 5942010"/>
              <a:gd name="connsiteY3297" fmla="*/ 2309570 h 4864266"/>
              <a:gd name="connsiteX3298" fmla="*/ 4939242 w 5942010"/>
              <a:gd name="connsiteY3298" fmla="*/ 2304361 h 4864266"/>
              <a:gd name="connsiteX3299" fmla="*/ 4942711 w 5942010"/>
              <a:gd name="connsiteY3299" fmla="*/ 2306097 h 4864266"/>
              <a:gd name="connsiteX3300" fmla="*/ 4940976 w 5942010"/>
              <a:gd name="connsiteY3300" fmla="*/ 2307834 h 4864266"/>
              <a:gd name="connsiteX3301" fmla="*/ 4942712 w 5942010"/>
              <a:gd name="connsiteY3301" fmla="*/ 2306097 h 4864266"/>
              <a:gd name="connsiteX3302" fmla="*/ 4942711 w 5942010"/>
              <a:gd name="connsiteY3302" fmla="*/ 2306097 h 4864266"/>
              <a:gd name="connsiteX3303" fmla="*/ 4944446 w 5942010"/>
              <a:gd name="connsiteY3303" fmla="*/ 2304361 h 4864266"/>
              <a:gd name="connsiteX3304" fmla="*/ 4944446 w 5942010"/>
              <a:gd name="connsiteY3304" fmla="*/ 2307834 h 4864266"/>
              <a:gd name="connsiteX3305" fmla="*/ 4947916 w 5942010"/>
              <a:gd name="connsiteY3305" fmla="*/ 2304361 h 4864266"/>
              <a:gd name="connsiteX3306" fmla="*/ 4956590 w 5942010"/>
              <a:gd name="connsiteY3306" fmla="*/ 2304361 h 4864266"/>
              <a:gd name="connsiteX3307" fmla="*/ 4961795 w 5942010"/>
              <a:gd name="connsiteY3307" fmla="*/ 2299151 h 4864266"/>
              <a:gd name="connsiteX3308" fmla="*/ 4951386 w 5942010"/>
              <a:gd name="connsiteY3308" fmla="*/ 2299151 h 4864266"/>
              <a:gd name="connsiteX3309" fmla="*/ 4958326 w 5942010"/>
              <a:gd name="connsiteY3309" fmla="*/ 2293942 h 4864266"/>
              <a:gd name="connsiteX3310" fmla="*/ 4953120 w 5942010"/>
              <a:gd name="connsiteY3310" fmla="*/ 2292205 h 4864266"/>
              <a:gd name="connsiteX3311" fmla="*/ 4956590 w 5942010"/>
              <a:gd name="connsiteY3311" fmla="*/ 2290469 h 4864266"/>
              <a:gd name="connsiteX3312" fmla="*/ 4975674 w 5942010"/>
              <a:gd name="connsiteY3312" fmla="*/ 2280050 h 4864266"/>
              <a:gd name="connsiteX3313" fmla="*/ 4998228 w 5942010"/>
              <a:gd name="connsiteY3313" fmla="*/ 2266158 h 4864266"/>
              <a:gd name="connsiteX3314" fmla="*/ 5027721 w 5942010"/>
              <a:gd name="connsiteY3314" fmla="*/ 2273103 h 4864266"/>
              <a:gd name="connsiteX3315" fmla="*/ 5024252 w 5942010"/>
              <a:gd name="connsiteY3315" fmla="*/ 2280050 h 4864266"/>
              <a:gd name="connsiteX3316" fmla="*/ 5029456 w 5942010"/>
              <a:gd name="connsiteY3316" fmla="*/ 2273103 h 4864266"/>
              <a:gd name="connsiteX3317" fmla="*/ 5034660 w 5942010"/>
              <a:gd name="connsiteY3317" fmla="*/ 2280050 h 4864266"/>
              <a:gd name="connsiteX3318" fmla="*/ 5025986 w 5942010"/>
              <a:gd name="connsiteY3318" fmla="*/ 2285259 h 4864266"/>
              <a:gd name="connsiteX3319" fmla="*/ 5025986 w 5942010"/>
              <a:gd name="connsiteY3319" fmla="*/ 2286996 h 4864266"/>
              <a:gd name="connsiteX3320" fmla="*/ 5025986 w 5942010"/>
              <a:gd name="connsiteY3320" fmla="*/ 2288732 h 4864266"/>
              <a:gd name="connsiteX3321" fmla="*/ 5032926 w 5942010"/>
              <a:gd name="connsiteY3321" fmla="*/ 2283522 h 4864266"/>
              <a:gd name="connsiteX3322" fmla="*/ 5034660 w 5942010"/>
              <a:gd name="connsiteY3322" fmla="*/ 2290469 h 4864266"/>
              <a:gd name="connsiteX3323" fmla="*/ 5031408 w 5942010"/>
              <a:gd name="connsiteY3323" fmla="*/ 2292205 h 4864266"/>
              <a:gd name="connsiteX3324" fmla="*/ 5031349 w 5942010"/>
              <a:gd name="connsiteY3324" fmla="*/ 2292258 h 4864266"/>
              <a:gd name="connsiteX3325" fmla="*/ 5031191 w 5942010"/>
              <a:gd name="connsiteY3325" fmla="*/ 2292205 h 4864266"/>
              <a:gd name="connsiteX3326" fmla="*/ 5029456 w 5942010"/>
              <a:gd name="connsiteY3326" fmla="*/ 2293942 h 4864266"/>
              <a:gd name="connsiteX3327" fmla="*/ 5031349 w 5942010"/>
              <a:gd name="connsiteY3327" fmla="*/ 2292258 h 4864266"/>
              <a:gd name="connsiteX3328" fmla="*/ 5036396 w 5942010"/>
              <a:gd name="connsiteY3328" fmla="*/ 2293942 h 4864266"/>
              <a:gd name="connsiteX3329" fmla="*/ 5034660 w 5942010"/>
              <a:gd name="connsiteY3329" fmla="*/ 2304361 h 4864266"/>
              <a:gd name="connsiteX3330" fmla="*/ 5031191 w 5942010"/>
              <a:gd name="connsiteY3330" fmla="*/ 2304361 h 4864266"/>
              <a:gd name="connsiteX3331" fmla="*/ 5025986 w 5942010"/>
              <a:gd name="connsiteY3331" fmla="*/ 2318253 h 4864266"/>
              <a:gd name="connsiteX3332" fmla="*/ 5029456 w 5942010"/>
              <a:gd name="connsiteY3332" fmla="*/ 2316516 h 4864266"/>
              <a:gd name="connsiteX3333" fmla="*/ 5017312 w 5942010"/>
              <a:gd name="connsiteY3333" fmla="*/ 2335618 h 4864266"/>
              <a:gd name="connsiteX3334" fmla="*/ 5032926 w 5942010"/>
              <a:gd name="connsiteY3334" fmla="*/ 2328672 h 4864266"/>
              <a:gd name="connsiteX3335" fmla="*/ 5029456 w 5942010"/>
              <a:gd name="connsiteY3335" fmla="*/ 2332145 h 4864266"/>
              <a:gd name="connsiteX3336" fmla="*/ 5006902 w 5942010"/>
              <a:gd name="connsiteY3336" fmla="*/ 2352983 h 4864266"/>
              <a:gd name="connsiteX3337" fmla="*/ 5008638 w 5942010"/>
              <a:gd name="connsiteY3337" fmla="*/ 2354720 h 4864266"/>
              <a:gd name="connsiteX3338" fmla="*/ 5039866 w 5942010"/>
              <a:gd name="connsiteY3338" fmla="*/ 2323462 h 4864266"/>
              <a:gd name="connsiteX3339" fmla="*/ 5039866 w 5942010"/>
              <a:gd name="connsiteY3339" fmla="*/ 2325199 h 4864266"/>
              <a:gd name="connsiteX3340" fmla="*/ 5038130 w 5942010"/>
              <a:gd name="connsiteY3340" fmla="*/ 2328672 h 4864266"/>
              <a:gd name="connsiteX3341" fmla="*/ 5043335 w 5942010"/>
              <a:gd name="connsiteY3341" fmla="*/ 2319989 h 4864266"/>
              <a:gd name="connsiteX3342" fmla="*/ 5045070 w 5942010"/>
              <a:gd name="connsiteY3342" fmla="*/ 2321726 h 4864266"/>
              <a:gd name="connsiteX3343" fmla="*/ 5057214 w 5942010"/>
              <a:gd name="connsiteY3343" fmla="*/ 2309570 h 4864266"/>
              <a:gd name="connsiteX3344" fmla="*/ 5055480 w 5942010"/>
              <a:gd name="connsiteY3344" fmla="*/ 2314780 h 4864266"/>
              <a:gd name="connsiteX3345" fmla="*/ 5055480 w 5942010"/>
              <a:gd name="connsiteY3345" fmla="*/ 2316516 h 4864266"/>
              <a:gd name="connsiteX3346" fmla="*/ 5072828 w 5942010"/>
              <a:gd name="connsiteY3346" fmla="*/ 2302624 h 4864266"/>
              <a:gd name="connsiteX3347" fmla="*/ 5045070 w 5942010"/>
              <a:gd name="connsiteY3347" fmla="*/ 2330409 h 4864266"/>
              <a:gd name="connsiteX3348" fmla="*/ 5058949 w 5942010"/>
              <a:gd name="connsiteY3348" fmla="*/ 2319989 h 4864266"/>
              <a:gd name="connsiteX3349" fmla="*/ 5020782 w 5942010"/>
              <a:gd name="connsiteY3349" fmla="*/ 2356456 h 4864266"/>
              <a:gd name="connsiteX3350" fmla="*/ 5020782 w 5942010"/>
              <a:gd name="connsiteY3350" fmla="*/ 2358193 h 4864266"/>
              <a:gd name="connsiteX3351" fmla="*/ 5137020 w 5942010"/>
              <a:gd name="connsiteY3351" fmla="*/ 2264421 h 4864266"/>
              <a:gd name="connsiteX3352" fmla="*/ 5142224 w 5942010"/>
              <a:gd name="connsiteY3352" fmla="*/ 2259211 h 4864266"/>
              <a:gd name="connsiteX3353" fmla="*/ 5142224 w 5942010"/>
              <a:gd name="connsiteY3353" fmla="*/ 2257475 h 4864266"/>
              <a:gd name="connsiteX3354" fmla="*/ 5152634 w 5942010"/>
              <a:gd name="connsiteY3354" fmla="*/ 2248792 h 4864266"/>
              <a:gd name="connsiteX3355" fmla="*/ 5201210 w 5942010"/>
              <a:gd name="connsiteY3355" fmla="*/ 2203643 h 4864266"/>
              <a:gd name="connsiteX3356" fmla="*/ 5199476 w 5942010"/>
              <a:gd name="connsiteY3356" fmla="*/ 2203643 h 4864266"/>
              <a:gd name="connsiteX3357" fmla="*/ 5209885 w 5942010"/>
              <a:gd name="connsiteY3357" fmla="*/ 2191487 h 4864266"/>
              <a:gd name="connsiteX3358" fmla="*/ 5202946 w 5942010"/>
              <a:gd name="connsiteY3358" fmla="*/ 2193224 h 4864266"/>
              <a:gd name="connsiteX3359" fmla="*/ 5206415 w 5942010"/>
              <a:gd name="connsiteY3359" fmla="*/ 2189750 h 4864266"/>
              <a:gd name="connsiteX3360" fmla="*/ 5211620 w 5942010"/>
              <a:gd name="connsiteY3360" fmla="*/ 2191487 h 4864266"/>
              <a:gd name="connsiteX3361" fmla="*/ 5223764 w 5942010"/>
              <a:gd name="connsiteY3361" fmla="*/ 2177595 h 4864266"/>
              <a:gd name="connsiteX3362" fmla="*/ 5222029 w 5942010"/>
              <a:gd name="connsiteY3362" fmla="*/ 2175858 h 4864266"/>
              <a:gd name="connsiteX3363" fmla="*/ 5228969 w 5942010"/>
              <a:gd name="connsiteY3363" fmla="*/ 2168912 h 4864266"/>
              <a:gd name="connsiteX3364" fmla="*/ 5227234 w 5942010"/>
              <a:gd name="connsiteY3364" fmla="*/ 2170649 h 4864266"/>
              <a:gd name="connsiteX3365" fmla="*/ 5227234 w 5942010"/>
              <a:gd name="connsiteY3365" fmla="*/ 2174122 h 4864266"/>
              <a:gd name="connsiteX3366" fmla="*/ 5235908 w 5942010"/>
              <a:gd name="connsiteY3366" fmla="*/ 2167176 h 4864266"/>
              <a:gd name="connsiteX3367" fmla="*/ 5235908 w 5942010"/>
              <a:gd name="connsiteY3367" fmla="*/ 2165439 h 4864266"/>
              <a:gd name="connsiteX3368" fmla="*/ 5270606 w 5942010"/>
              <a:gd name="connsiteY3368" fmla="*/ 2128972 h 4864266"/>
              <a:gd name="connsiteX3369" fmla="*/ 5270606 w 5942010"/>
              <a:gd name="connsiteY3369" fmla="*/ 2130709 h 4864266"/>
              <a:gd name="connsiteX3370" fmla="*/ 5286220 w 5942010"/>
              <a:gd name="connsiteY3370" fmla="*/ 2113344 h 4864266"/>
              <a:gd name="connsiteX3371" fmla="*/ 5287955 w 5942010"/>
              <a:gd name="connsiteY3371" fmla="*/ 2109871 h 4864266"/>
              <a:gd name="connsiteX3372" fmla="*/ 5281016 w 5942010"/>
              <a:gd name="connsiteY3372" fmla="*/ 2111607 h 4864266"/>
              <a:gd name="connsiteX3373" fmla="*/ 5291425 w 5942010"/>
              <a:gd name="connsiteY3373" fmla="*/ 2106398 h 4864266"/>
              <a:gd name="connsiteX3374" fmla="*/ 5286220 w 5942010"/>
              <a:gd name="connsiteY3374" fmla="*/ 2108134 h 4864266"/>
              <a:gd name="connsiteX3375" fmla="*/ 5289690 w 5942010"/>
              <a:gd name="connsiteY3375" fmla="*/ 2104661 h 4864266"/>
              <a:gd name="connsiteX3376" fmla="*/ 5289690 w 5942010"/>
              <a:gd name="connsiteY3376" fmla="*/ 2106398 h 4864266"/>
              <a:gd name="connsiteX3377" fmla="*/ 5298364 w 5942010"/>
              <a:gd name="connsiteY3377" fmla="*/ 2095979 h 4864266"/>
              <a:gd name="connsiteX3378" fmla="*/ 5301834 w 5942010"/>
              <a:gd name="connsiteY3378" fmla="*/ 2090769 h 4864266"/>
              <a:gd name="connsiteX3379" fmla="*/ 5304313 w 5942010"/>
              <a:gd name="connsiteY3379" fmla="*/ 2089529 h 4864266"/>
              <a:gd name="connsiteX3380" fmla="*/ 5303569 w 5942010"/>
              <a:gd name="connsiteY3380" fmla="*/ 2090769 h 4864266"/>
              <a:gd name="connsiteX3381" fmla="*/ 5308774 w 5942010"/>
              <a:gd name="connsiteY3381" fmla="*/ 2087296 h 4864266"/>
              <a:gd name="connsiteX3382" fmla="*/ 5304313 w 5942010"/>
              <a:gd name="connsiteY3382" fmla="*/ 2089529 h 4864266"/>
              <a:gd name="connsiteX3383" fmla="*/ 5308774 w 5942010"/>
              <a:gd name="connsiteY3383" fmla="*/ 2082086 h 4864266"/>
              <a:gd name="connsiteX3384" fmla="*/ 5313978 w 5942010"/>
              <a:gd name="connsiteY3384" fmla="*/ 2080350 h 4864266"/>
              <a:gd name="connsiteX3385" fmla="*/ 5313978 w 5942010"/>
              <a:gd name="connsiteY3385" fmla="*/ 2078613 h 4864266"/>
              <a:gd name="connsiteX3386" fmla="*/ 5319184 w 5942010"/>
              <a:gd name="connsiteY3386" fmla="*/ 2075140 h 4864266"/>
              <a:gd name="connsiteX3387" fmla="*/ 5317448 w 5942010"/>
              <a:gd name="connsiteY3387" fmla="*/ 2075140 h 4864266"/>
              <a:gd name="connsiteX3388" fmla="*/ 5313978 w 5942010"/>
              <a:gd name="connsiteY3388" fmla="*/ 2075140 h 4864266"/>
              <a:gd name="connsiteX3389" fmla="*/ 5327858 w 5942010"/>
              <a:gd name="connsiteY3389" fmla="*/ 2062985 h 4864266"/>
              <a:gd name="connsiteX3390" fmla="*/ 5327858 w 5942010"/>
              <a:gd name="connsiteY3390" fmla="*/ 2061248 h 4864266"/>
              <a:gd name="connsiteX3391" fmla="*/ 5317448 w 5942010"/>
              <a:gd name="connsiteY3391" fmla="*/ 2068194 h 4864266"/>
              <a:gd name="connsiteX3392" fmla="*/ 5315714 w 5942010"/>
              <a:gd name="connsiteY3392" fmla="*/ 2066458 h 4864266"/>
              <a:gd name="connsiteX3393" fmla="*/ 5320918 w 5942010"/>
              <a:gd name="connsiteY3393" fmla="*/ 2064721 h 4864266"/>
              <a:gd name="connsiteX3394" fmla="*/ 5317448 w 5942010"/>
              <a:gd name="connsiteY3394" fmla="*/ 2064721 h 4864266"/>
              <a:gd name="connsiteX3395" fmla="*/ 5355616 w 5942010"/>
              <a:gd name="connsiteY3395" fmla="*/ 2024781 h 4864266"/>
              <a:gd name="connsiteX3396" fmla="*/ 5357351 w 5942010"/>
              <a:gd name="connsiteY3396" fmla="*/ 2029991 h 4864266"/>
              <a:gd name="connsiteX3397" fmla="*/ 5359086 w 5942010"/>
              <a:gd name="connsiteY3397" fmla="*/ 2028254 h 4864266"/>
              <a:gd name="connsiteX3398" fmla="*/ 5360820 w 5942010"/>
              <a:gd name="connsiteY3398" fmla="*/ 2024781 h 4864266"/>
              <a:gd name="connsiteX3399" fmla="*/ 5366026 w 5942010"/>
              <a:gd name="connsiteY3399" fmla="*/ 2024781 h 4864266"/>
              <a:gd name="connsiteX3400" fmla="*/ 5379904 w 5942010"/>
              <a:gd name="connsiteY3400" fmla="*/ 2012626 h 4864266"/>
              <a:gd name="connsiteX3401" fmla="*/ 5398988 w 5942010"/>
              <a:gd name="connsiteY3401" fmla="*/ 2010889 h 4864266"/>
              <a:gd name="connsiteX3402" fmla="*/ 5425229 w 5942010"/>
              <a:gd name="connsiteY3402" fmla="*/ 1987229 h 4864266"/>
              <a:gd name="connsiteX3403" fmla="*/ 5444096 w 5942010"/>
              <a:gd name="connsiteY3403" fmla="*/ 1974945 h 4864266"/>
              <a:gd name="connsiteX3404" fmla="*/ 5444096 w 5942010"/>
              <a:gd name="connsiteY3404" fmla="*/ 1976159 h 4864266"/>
              <a:gd name="connsiteX3405" fmla="*/ 5447566 w 5942010"/>
              <a:gd name="connsiteY3405" fmla="*/ 1977895 h 4864266"/>
              <a:gd name="connsiteX3406" fmla="*/ 5457974 w 5942010"/>
              <a:gd name="connsiteY3406" fmla="*/ 1967476 h 4864266"/>
              <a:gd name="connsiteX3407" fmla="*/ 5459710 w 5942010"/>
              <a:gd name="connsiteY3407" fmla="*/ 1964003 h 4864266"/>
              <a:gd name="connsiteX3408" fmla="*/ 5464914 w 5942010"/>
              <a:gd name="connsiteY3408" fmla="*/ 1962267 h 4864266"/>
              <a:gd name="connsiteX3409" fmla="*/ 5461444 w 5942010"/>
              <a:gd name="connsiteY3409" fmla="*/ 1962267 h 4864266"/>
              <a:gd name="connsiteX3410" fmla="*/ 5471854 w 5942010"/>
              <a:gd name="connsiteY3410" fmla="*/ 1955321 h 4864266"/>
              <a:gd name="connsiteX3411" fmla="*/ 5461444 w 5942010"/>
              <a:gd name="connsiteY3411" fmla="*/ 1967476 h 4864266"/>
              <a:gd name="connsiteX3412" fmla="*/ 5464914 w 5942010"/>
              <a:gd name="connsiteY3412" fmla="*/ 1967476 h 4864266"/>
              <a:gd name="connsiteX3413" fmla="*/ 5478794 w 5942010"/>
              <a:gd name="connsiteY3413" fmla="*/ 1960530 h 4864266"/>
              <a:gd name="connsiteX3414" fmla="*/ 5477058 w 5942010"/>
              <a:gd name="connsiteY3414" fmla="*/ 1962267 h 4864266"/>
              <a:gd name="connsiteX3415" fmla="*/ 5468384 w 5942010"/>
              <a:gd name="connsiteY3415" fmla="*/ 1974422 h 4864266"/>
              <a:gd name="connsiteX3416" fmla="*/ 5471854 w 5942010"/>
              <a:gd name="connsiteY3416" fmla="*/ 1974422 h 4864266"/>
              <a:gd name="connsiteX3417" fmla="*/ 5461444 w 5942010"/>
              <a:gd name="connsiteY3417" fmla="*/ 1981368 h 4864266"/>
              <a:gd name="connsiteX3418" fmla="*/ 5459710 w 5942010"/>
              <a:gd name="connsiteY3418" fmla="*/ 1988314 h 4864266"/>
              <a:gd name="connsiteX3419" fmla="*/ 5468384 w 5942010"/>
              <a:gd name="connsiteY3419" fmla="*/ 1979632 h 4864266"/>
              <a:gd name="connsiteX3420" fmla="*/ 5468384 w 5942010"/>
              <a:gd name="connsiteY3420" fmla="*/ 1984841 h 4864266"/>
              <a:gd name="connsiteX3421" fmla="*/ 5449300 w 5942010"/>
              <a:gd name="connsiteY3421" fmla="*/ 2002206 h 4864266"/>
              <a:gd name="connsiteX3422" fmla="*/ 5457974 w 5942010"/>
              <a:gd name="connsiteY3422" fmla="*/ 2000470 h 4864266"/>
              <a:gd name="connsiteX3423" fmla="*/ 5459710 w 5942010"/>
              <a:gd name="connsiteY3423" fmla="*/ 1995260 h 4864266"/>
              <a:gd name="connsiteX3424" fmla="*/ 5464914 w 5942010"/>
              <a:gd name="connsiteY3424" fmla="*/ 1996997 h 4864266"/>
              <a:gd name="connsiteX3425" fmla="*/ 5471854 w 5942010"/>
              <a:gd name="connsiteY3425" fmla="*/ 1991787 h 4864266"/>
              <a:gd name="connsiteX3426" fmla="*/ 5494408 w 5942010"/>
              <a:gd name="connsiteY3426" fmla="*/ 1974422 h 4864266"/>
              <a:gd name="connsiteX3427" fmla="*/ 5483998 w 5942010"/>
              <a:gd name="connsiteY3427" fmla="*/ 1996997 h 4864266"/>
              <a:gd name="connsiteX3428" fmla="*/ 5485733 w 5942010"/>
              <a:gd name="connsiteY3428" fmla="*/ 1995260 h 4864266"/>
              <a:gd name="connsiteX3429" fmla="*/ 5490938 w 5942010"/>
              <a:gd name="connsiteY3429" fmla="*/ 1995260 h 4864266"/>
              <a:gd name="connsiteX3430" fmla="*/ 5503082 w 5942010"/>
              <a:gd name="connsiteY3430" fmla="*/ 1984841 h 4864266"/>
              <a:gd name="connsiteX3431" fmla="*/ 5489203 w 5942010"/>
              <a:gd name="connsiteY3431" fmla="*/ 2007416 h 4864266"/>
              <a:gd name="connsiteX3432" fmla="*/ 5482263 w 5942010"/>
              <a:gd name="connsiteY3432" fmla="*/ 2016099 h 4864266"/>
              <a:gd name="connsiteX3433" fmla="*/ 5487468 w 5942010"/>
              <a:gd name="connsiteY3433" fmla="*/ 2010889 h 4864266"/>
              <a:gd name="connsiteX3434" fmla="*/ 5494408 w 5942010"/>
              <a:gd name="connsiteY3434" fmla="*/ 2010889 h 4864266"/>
              <a:gd name="connsiteX3435" fmla="*/ 5497878 w 5942010"/>
              <a:gd name="connsiteY3435" fmla="*/ 2005680 h 4864266"/>
              <a:gd name="connsiteX3436" fmla="*/ 5503082 w 5942010"/>
              <a:gd name="connsiteY3436" fmla="*/ 2003943 h 4864266"/>
              <a:gd name="connsiteX3437" fmla="*/ 5504817 w 5942010"/>
              <a:gd name="connsiteY3437" fmla="*/ 2000470 h 4864266"/>
              <a:gd name="connsiteX3438" fmla="*/ 5504817 w 5942010"/>
              <a:gd name="connsiteY3438" fmla="*/ 2003943 h 4864266"/>
              <a:gd name="connsiteX3439" fmla="*/ 5508286 w 5942010"/>
              <a:gd name="connsiteY3439" fmla="*/ 2002206 h 4864266"/>
              <a:gd name="connsiteX3440" fmla="*/ 5511756 w 5942010"/>
              <a:gd name="connsiteY3440" fmla="*/ 1998733 h 4864266"/>
              <a:gd name="connsiteX3441" fmla="*/ 5511756 w 5942010"/>
              <a:gd name="connsiteY3441" fmla="*/ 2000470 h 4864266"/>
              <a:gd name="connsiteX3442" fmla="*/ 5513492 w 5942010"/>
              <a:gd name="connsiteY3442" fmla="*/ 2003943 h 4864266"/>
              <a:gd name="connsiteX3443" fmla="*/ 5523900 w 5942010"/>
              <a:gd name="connsiteY3443" fmla="*/ 2000470 h 4864266"/>
              <a:gd name="connsiteX3444" fmla="*/ 5523900 w 5942010"/>
              <a:gd name="connsiteY3444" fmla="*/ 2007416 h 4864266"/>
              <a:gd name="connsiteX3445" fmla="*/ 5529106 w 5942010"/>
              <a:gd name="connsiteY3445" fmla="*/ 2002206 h 4864266"/>
              <a:gd name="connsiteX3446" fmla="*/ 5527370 w 5942010"/>
              <a:gd name="connsiteY3446" fmla="*/ 2005680 h 4864266"/>
              <a:gd name="connsiteX3447" fmla="*/ 5527370 w 5942010"/>
              <a:gd name="connsiteY3447" fmla="*/ 2007416 h 4864266"/>
              <a:gd name="connsiteX3448" fmla="*/ 5532575 w 5942010"/>
              <a:gd name="connsiteY3448" fmla="*/ 2007416 h 4864266"/>
              <a:gd name="connsiteX3449" fmla="*/ 5532575 w 5942010"/>
              <a:gd name="connsiteY3449" fmla="*/ 2009153 h 4864266"/>
              <a:gd name="connsiteX3450" fmla="*/ 5549924 w 5942010"/>
              <a:gd name="connsiteY3450" fmla="*/ 2000470 h 4864266"/>
              <a:gd name="connsiteX3451" fmla="*/ 5553394 w 5942010"/>
              <a:gd name="connsiteY3451" fmla="*/ 1995260 h 4864266"/>
              <a:gd name="connsiteX3452" fmla="*/ 5555129 w 5942010"/>
              <a:gd name="connsiteY3452" fmla="*/ 1993524 h 4864266"/>
              <a:gd name="connsiteX3453" fmla="*/ 5556864 w 5942010"/>
              <a:gd name="connsiteY3453" fmla="*/ 1996997 h 4864266"/>
              <a:gd name="connsiteX3454" fmla="*/ 5560334 w 5942010"/>
              <a:gd name="connsiteY3454" fmla="*/ 1996997 h 4864266"/>
              <a:gd name="connsiteX3455" fmla="*/ 5589826 w 5942010"/>
              <a:gd name="connsiteY3455" fmla="*/ 1983105 h 4864266"/>
              <a:gd name="connsiteX3456" fmla="*/ 5591562 w 5942010"/>
              <a:gd name="connsiteY3456" fmla="*/ 1981368 h 4864266"/>
              <a:gd name="connsiteX3457" fmla="*/ 5593296 w 5942010"/>
              <a:gd name="connsiteY3457" fmla="*/ 1981368 h 4864266"/>
              <a:gd name="connsiteX3458" fmla="*/ 5591562 w 5942010"/>
              <a:gd name="connsiteY3458" fmla="*/ 1983105 h 4864266"/>
              <a:gd name="connsiteX3459" fmla="*/ 5593296 w 5942010"/>
              <a:gd name="connsiteY3459" fmla="*/ 1983105 h 4864266"/>
              <a:gd name="connsiteX3460" fmla="*/ 5593296 w 5942010"/>
              <a:gd name="connsiteY3460" fmla="*/ 1990051 h 4864266"/>
              <a:gd name="connsiteX3461" fmla="*/ 5603706 w 5942010"/>
              <a:gd name="connsiteY3461" fmla="*/ 1990051 h 4864266"/>
              <a:gd name="connsiteX3462" fmla="*/ 5601971 w 5942010"/>
              <a:gd name="connsiteY3462" fmla="*/ 1993524 h 4864266"/>
              <a:gd name="connsiteX3463" fmla="*/ 5610646 w 5942010"/>
              <a:gd name="connsiteY3463" fmla="*/ 1986578 h 4864266"/>
              <a:gd name="connsiteX3464" fmla="*/ 5600236 w 5942010"/>
              <a:gd name="connsiteY3464" fmla="*/ 2000470 h 4864266"/>
              <a:gd name="connsiteX3465" fmla="*/ 5600236 w 5942010"/>
              <a:gd name="connsiteY3465" fmla="*/ 2003943 h 4864266"/>
              <a:gd name="connsiteX3466" fmla="*/ 5612380 w 5942010"/>
              <a:gd name="connsiteY3466" fmla="*/ 2007416 h 4864266"/>
              <a:gd name="connsiteX3467" fmla="*/ 5614115 w 5942010"/>
              <a:gd name="connsiteY3467" fmla="*/ 2005680 h 4864266"/>
              <a:gd name="connsiteX3468" fmla="*/ 5617585 w 5942010"/>
              <a:gd name="connsiteY3468" fmla="*/ 2005680 h 4864266"/>
              <a:gd name="connsiteX3469" fmla="*/ 5615850 w 5942010"/>
              <a:gd name="connsiteY3469" fmla="*/ 2007416 h 4864266"/>
              <a:gd name="connsiteX3470" fmla="*/ 5619320 w 5942010"/>
              <a:gd name="connsiteY3470" fmla="*/ 2029991 h 4864266"/>
              <a:gd name="connsiteX3471" fmla="*/ 5612380 w 5942010"/>
              <a:gd name="connsiteY3471" fmla="*/ 2043883 h 4864266"/>
              <a:gd name="connsiteX3472" fmla="*/ 5614115 w 5942010"/>
              <a:gd name="connsiteY3472" fmla="*/ 2052566 h 4864266"/>
              <a:gd name="connsiteX3473" fmla="*/ 5610646 w 5942010"/>
              <a:gd name="connsiteY3473" fmla="*/ 2052566 h 4864266"/>
              <a:gd name="connsiteX3474" fmla="*/ 5607176 w 5942010"/>
              <a:gd name="connsiteY3474" fmla="*/ 2054302 h 4864266"/>
              <a:gd name="connsiteX3475" fmla="*/ 5608910 w 5942010"/>
              <a:gd name="connsiteY3475" fmla="*/ 2059512 h 4864266"/>
              <a:gd name="connsiteX3476" fmla="*/ 5608910 w 5942010"/>
              <a:gd name="connsiteY3476" fmla="*/ 2062985 h 4864266"/>
              <a:gd name="connsiteX3477" fmla="*/ 5607176 w 5942010"/>
              <a:gd name="connsiteY3477" fmla="*/ 2062985 h 4864266"/>
              <a:gd name="connsiteX3478" fmla="*/ 5603706 w 5942010"/>
              <a:gd name="connsiteY3478" fmla="*/ 2069931 h 4864266"/>
              <a:gd name="connsiteX3479" fmla="*/ 5598501 w 5942010"/>
              <a:gd name="connsiteY3479" fmla="*/ 2068194 h 4864266"/>
              <a:gd name="connsiteX3480" fmla="*/ 5598501 w 5942010"/>
              <a:gd name="connsiteY3480" fmla="*/ 2069931 h 4864266"/>
              <a:gd name="connsiteX3481" fmla="*/ 5600236 w 5942010"/>
              <a:gd name="connsiteY3481" fmla="*/ 2073404 h 4864266"/>
              <a:gd name="connsiteX3482" fmla="*/ 5593296 w 5942010"/>
              <a:gd name="connsiteY3482" fmla="*/ 2076877 h 4864266"/>
              <a:gd name="connsiteX3483" fmla="*/ 5591562 w 5942010"/>
              <a:gd name="connsiteY3483" fmla="*/ 2080350 h 4864266"/>
              <a:gd name="connsiteX3484" fmla="*/ 5586357 w 5942010"/>
              <a:gd name="connsiteY3484" fmla="*/ 2083823 h 4864266"/>
              <a:gd name="connsiteX3485" fmla="*/ 5584622 w 5942010"/>
              <a:gd name="connsiteY3485" fmla="*/ 2080350 h 4864266"/>
              <a:gd name="connsiteX3486" fmla="*/ 5589826 w 5942010"/>
              <a:gd name="connsiteY3486" fmla="*/ 2076877 h 4864266"/>
              <a:gd name="connsiteX3487" fmla="*/ 5584622 w 5942010"/>
              <a:gd name="connsiteY3487" fmla="*/ 2080350 h 4864266"/>
              <a:gd name="connsiteX3488" fmla="*/ 5581152 w 5942010"/>
              <a:gd name="connsiteY3488" fmla="*/ 2082086 h 4864266"/>
              <a:gd name="connsiteX3489" fmla="*/ 5570743 w 5942010"/>
              <a:gd name="connsiteY3489" fmla="*/ 2094242 h 4864266"/>
              <a:gd name="connsiteX3490" fmla="*/ 5575948 w 5942010"/>
              <a:gd name="connsiteY3490" fmla="*/ 2094242 h 4864266"/>
              <a:gd name="connsiteX3491" fmla="*/ 5569008 w 5942010"/>
              <a:gd name="connsiteY3491" fmla="*/ 2101188 h 4864266"/>
              <a:gd name="connsiteX3492" fmla="*/ 5563803 w 5942010"/>
              <a:gd name="connsiteY3492" fmla="*/ 2099451 h 4864266"/>
              <a:gd name="connsiteX3493" fmla="*/ 5563803 w 5942010"/>
              <a:gd name="connsiteY3493" fmla="*/ 2106398 h 4864266"/>
              <a:gd name="connsiteX3494" fmla="*/ 5525636 w 5942010"/>
              <a:gd name="connsiteY3494" fmla="*/ 2149811 h 4864266"/>
              <a:gd name="connsiteX3495" fmla="*/ 5525636 w 5942010"/>
              <a:gd name="connsiteY3495" fmla="*/ 2153284 h 4864266"/>
              <a:gd name="connsiteX3496" fmla="*/ 5518696 w 5942010"/>
              <a:gd name="connsiteY3496" fmla="*/ 2158493 h 4864266"/>
              <a:gd name="connsiteX3497" fmla="*/ 5511756 w 5942010"/>
              <a:gd name="connsiteY3497" fmla="*/ 2165439 h 4864266"/>
              <a:gd name="connsiteX3498" fmla="*/ 5515226 w 5942010"/>
              <a:gd name="connsiteY3498" fmla="*/ 2165439 h 4864266"/>
              <a:gd name="connsiteX3499" fmla="*/ 5501347 w 5942010"/>
              <a:gd name="connsiteY3499" fmla="*/ 2181068 h 4864266"/>
              <a:gd name="connsiteX3500" fmla="*/ 5504817 w 5942010"/>
              <a:gd name="connsiteY3500" fmla="*/ 2172385 h 4864266"/>
              <a:gd name="connsiteX3501" fmla="*/ 5503082 w 5942010"/>
              <a:gd name="connsiteY3501" fmla="*/ 2172385 h 4864266"/>
              <a:gd name="connsiteX3502" fmla="*/ 5497878 w 5942010"/>
              <a:gd name="connsiteY3502" fmla="*/ 2175858 h 4864266"/>
              <a:gd name="connsiteX3503" fmla="*/ 5494408 w 5942010"/>
              <a:gd name="connsiteY3503" fmla="*/ 2181068 h 4864266"/>
              <a:gd name="connsiteX3504" fmla="*/ 5490938 w 5942010"/>
              <a:gd name="connsiteY3504" fmla="*/ 2181068 h 4864266"/>
              <a:gd name="connsiteX3505" fmla="*/ 5497878 w 5942010"/>
              <a:gd name="connsiteY3505" fmla="*/ 2182804 h 4864266"/>
              <a:gd name="connsiteX3506" fmla="*/ 5496142 w 5942010"/>
              <a:gd name="connsiteY3506" fmla="*/ 2184541 h 4864266"/>
              <a:gd name="connsiteX3507" fmla="*/ 5492672 w 5942010"/>
              <a:gd name="connsiteY3507" fmla="*/ 2186277 h 4864266"/>
              <a:gd name="connsiteX3508" fmla="*/ 5475324 w 5942010"/>
              <a:gd name="connsiteY3508" fmla="*/ 2201906 h 4864266"/>
              <a:gd name="connsiteX3509" fmla="*/ 5470119 w 5942010"/>
              <a:gd name="connsiteY3509" fmla="*/ 2205379 h 4864266"/>
              <a:gd name="connsiteX3510" fmla="*/ 5466649 w 5942010"/>
              <a:gd name="connsiteY3510" fmla="*/ 2203643 h 4864266"/>
              <a:gd name="connsiteX3511" fmla="*/ 5478794 w 5942010"/>
              <a:gd name="connsiteY3511" fmla="*/ 2193224 h 4864266"/>
              <a:gd name="connsiteX3512" fmla="*/ 5480528 w 5942010"/>
              <a:gd name="connsiteY3512" fmla="*/ 2193224 h 4864266"/>
              <a:gd name="connsiteX3513" fmla="*/ 5482263 w 5942010"/>
              <a:gd name="connsiteY3513" fmla="*/ 2191487 h 4864266"/>
              <a:gd name="connsiteX3514" fmla="*/ 5482263 w 5942010"/>
              <a:gd name="connsiteY3514" fmla="*/ 2189750 h 4864266"/>
              <a:gd name="connsiteX3515" fmla="*/ 5485733 w 5942010"/>
              <a:gd name="connsiteY3515" fmla="*/ 2188014 h 4864266"/>
              <a:gd name="connsiteX3516" fmla="*/ 5487468 w 5942010"/>
              <a:gd name="connsiteY3516" fmla="*/ 2186277 h 4864266"/>
              <a:gd name="connsiteX3517" fmla="*/ 5490938 w 5942010"/>
              <a:gd name="connsiteY3517" fmla="*/ 2175858 h 4864266"/>
              <a:gd name="connsiteX3518" fmla="*/ 5485733 w 5942010"/>
              <a:gd name="connsiteY3518" fmla="*/ 2179331 h 4864266"/>
              <a:gd name="connsiteX3519" fmla="*/ 5478794 w 5942010"/>
              <a:gd name="connsiteY3519" fmla="*/ 2189750 h 4864266"/>
              <a:gd name="connsiteX3520" fmla="*/ 5461444 w 5942010"/>
              <a:gd name="connsiteY3520" fmla="*/ 2200170 h 4864266"/>
              <a:gd name="connsiteX3521" fmla="*/ 5468384 w 5942010"/>
              <a:gd name="connsiteY3521" fmla="*/ 2201906 h 4864266"/>
              <a:gd name="connsiteX3522" fmla="*/ 5459710 w 5942010"/>
              <a:gd name="connsiteY3522" fmla="*/ 2205379 h 4864266"/>
              <a:gd name="connsiteX3523" fmla="*/ 5457974 w 5942010"/>
              <a:gd name="connsiteY3523" fmla="*/ 2208852 h 4864266"/>
              <a:gd name="connsiteX3524" fmla="*/ 5454505 w 5942010"/>
              <a:gd name="connsiteY3524" fmla="*/ 2212325 h 4864266"/>
              <a:gd name="connsiteX3525" fmla="*/ 5456240 w 5942010"/>
              <a:gd name="connsiteY3525" fmla="*/ 2214062 h 4864266"/>
              <a:gd name="connsiteX3526" fmla="*/ 5451035 w 5942010"/>
              <a:gd name="connsiteY3526" fmla="*/ 2214062 h 4864266"/>
              <a:gd name="connsiteX3527" fmla="*/ 5451035 w 5942010"/>
              <a:gd name="connsiteY3527" fmla="*/ 2215798 h 4864266"/>
              <a:gd name="connsiteX3528" fmla="*/ 5454505 w 5942010"/>
              <a:gd name="connsiteY3528" fmla="*/ 2215798 h 4864266"/>
              <a:gd name="connsiteX3529" fmla="*/ 5426746 w 5942010"/>
              <a:gd name="connsiteY3529" fmla="*/ 2234900 h 4864266"/>
              <a:gd name="connsiteX3530" fmla="*/ 5431952 w 5942010"/>
              <a:gd name="connsiteY3530" fmla="*/ 2233163 h 4864266"/>
              <a:gd name="connsiteX3531" fmla="*/ 5414602 w 5942010"/>
              <a:gd name="connsiteY3531" fmla="*/ 2245319 h 4864266"/>
              <a:gd name="connsiteX3532" fmla="*/ 5407663 w 5942010"/>
              <a:gd name="connsiteY3532" fmla="*/ 2254002 h 4864266"/>
              <a:gd name="connsiteX3533" fmla="*/ 5438891 w 5942010"/>
              <a:gd name="connsiteY3533" fmla="*/ 2229690 h 4864266"/>
              <a:gd name="connsiteX3534" fmla="*/ 5440626 w 5942010"/>
              <a:gd name="connsiteY3534" fmla="*/ 2236636 h 4864266"/>
              <a:gd name="connsiteX3535" fmla="*/ 5444096 w 5942010"/>
              <a:gd name="connsiteY3535" fmla="*/ 2234900 h 4864266"/>
              <a:gd name="connsiteX3536" fmla="*/ 5457974 w 5942010"/>
              <a:gd name="connsiteY3536" fmla="*/ 2224481 h 4864266"/>
              <a:gd name="connsiteX3537" fmla="*/ 5454505 w 5942010"/>
              <a:gd name="connsiteY3537" fmla="*/ 2226217 h 4864266"/>
              <a:gd name="connsiteX3538" fmla="*/ 5459710 w 5942010"/>
              <a:gd name="connsiteY3538" fmla="*/ 2219271 h 4864266"/>
              <a:gd name="connsiteX3539" fmla="*/ 5464914 w 5942010"/>
              <a:gd name="connsiteY3539" fmla="*/ 2217535 h 4864266"/>
              <a:gd name="connsiteX3540" fmla="*/ 5464914 w 5942010"/>
              <a:gd name="connsiteY3540" fmla="*/ 2219271 h 4864266"/>
              <a:gd name="connsiteX3541" fmla="*/ 5503082 w 5942010"/>
              <a:gd name="connsiteY3541" fmla="*/ 2188014 h 4864266"/>
              <a:gd name="connsiteX3542" fmla="*/ 5504817 w 5942010"/>
              <a:gd name="connsiteY3542" fmla="*/ 2182804 h 4864266"/>
              <a:gd name="connsiteX3543" fmla="*/ 5508286 w 5942010"/>
              <a:gd name="connsiteY3543" fmla="*/ 2184541 h 4864266"/>
              <a:gd name="connsiteX3544" fmla="*/ 5520431 w 5942010"/>
              <a:gd name="connsiteY3544" fmla="*/ 2174122 h 4864266"/>
              <a:gd name="connsiteX3545" fmla="*/ 5530840 w 5942010"/>
              <a:gd name="connsiteY3545" fmla="*/ 2170649 h 4864266"/>
              <a:gd name="connsiteX3546" fmla="*/ 5542984 w 5942010"/>
              <a:gd name="connsiteY3546" fmla="*/ 2163703 h 4864266"/>
              <a:gd name="connsiteX3547" fmla="*/ 5544720 w 5942010"/>
              <a:gd name="connsiteY3547" fmla="*/ 2161966 h 4864266"/>
              <a:gd name="connsiteX3548" fmla="*/ 5541250 w 5942010"/>
              <a:gd name="connsiteY3548" fmla="*/ 2167176 h 4864266"/>
              <a:gd name="connsiteX3549" fmla="*/ 5555129 w 5942010"/>
              <a:gd name="connsiteY3549" fmla="*/ 2167176 h 4864266"/>
              <a:gd name="connsiteX3550" fmla="*/ 5551659 w 5942010"/>
              <a:gd name="connsiteY3550" fmla="*/ 2172385 h 4864266"/>
              <a:gd name="connsiteX3551" fmla="*/ 5558598 w 5942010"/>
              <a:gd name="connsiteY3551" fmla="*/ 2172385 h 4864266"/>
              <a:gd name="connsiteX3552" fmla="*/ 5548189 w 5942010"/>
              <a:gd name="connsiteY3552" fmla="*/ 2188014 h 4864266"/>
              <a:gd name="connsiteX3553" fmla="*/ 5541250 w 5942010"/>
              <a:gd name="connsiteY3553" fmla="*/ 2191487 h 4864266"/>
              <a:gd name="connsiteX3554" fmla="*/ 5544720 w 5942010"/>
              <a:gd name="connsiteY3554" fmla="*/ 2189750 h 4864266"/>
              <a:gd name="connsiteX3555" fmla="*/ 5542984 w 5942010"/>
              <a:gd name="connsiteY3555" fmla="*/ 2191487 h 4864266"/>
              <a:gd name="connsiteX3556" fmla="*/ 5536045 w 5942010"/>
              <a:gd name="connsiteY3556" fmla="*/ 2198433 h 4864266"/>
              <a:gd name="connsiteX3557" fmla="*/ 5544720 w 5942010"/>
              <a:gd name="connsiteY3557" fmla="*/ 2196697 h 4864266"/>
              <a:gd name="connsiteX3558" fmla="*/ 5527370 w 5942010"/>
              <a:gd name="connsiteY3558" fmla="*/ 2214062 h 4864266"/>
              <a:gd name="connsiteX3559" fmla="*/ 5534310 w 5942010"/>
              <a:gd name="connsiteY3559" fmla="*/ 2212325 h 4864266"/>
              <a:gd name="connsiteX3560" fmla="*/ 5530840 w 5942010"/>
              <a:gd name="connsiteY3560" fmla="*/ 2215798 h 4864266"/>
              <a:gd name="connsiteX3561" fmla="*/ 5525636 w 5942010"/>
              <a:gd name="connsiteY3561" fmla="*/ 2221008 h 4864266"/>
              <a:gd name="connsiteX3562" fmla="*/ 5532575 w 5942010"/>
              <a:gd name="connsiteY3562" fmla="*/ 2219271 h 4864266"/>
              <a:gd name="connsiteX3563" fmla="*/ 5553394 w 5942010"/>
              <a:gd name="connsiteY3563" fmla="*/ 2200170 h 4864266"/>
              <a:gd name="connsiteX3564" fmla="*/ 5577682 w 5942010"/>
              <a:gd name="connsiteY3564" fmla="*/ 2189750 h 4864266"/>
              <a:gd name="connsiteX3565" fmla="*/ 5575948 w 5942010"/>
              <a:gd name="connsiteY3565" fmla="*/ 2207116 h 4864266"/>
              <a:gd name="connsiteX3566" fmla="*/ 5622790 w 5942010"/>
              <a:gd name="connsiteY3566" fmla="*/ 2188014 h 4864266"/>
              <a:gd name="connsiteX3567" fmla="*/ 5619320 w 5942010"/>
              <a:gd name="connsiteY3567" fmla="*/ 2196697 h 4864266"/>
              <a:gd name="connsiteX3568" fmla="*/ 5629729 w 5942010"/>
              <a:gd name="connsiteY3568" fmla="*/ 2194960 h 4864266"/>
              <a:gd name="connsiteX3569" fmla="*/ 5629729 w 5942010"/>
              <a:gd name="connsiteY3569" fmla="*/ 2201906 h 4864266"/>
              <a:gd name="connsiteX3570" fmla="*/ 5686980 w 5942010"/>
              <a:gd name="connsiteY3570" fmla="*/ 2148074 h 4864266"/>
              <a:gd name="connsiteX3571" fmla="*/ 5686980 w 5942010"/>
              <a:gd name="connsiteY3571" fmla="*/ 2151547 h 4864266"/>
              <a:gd name="connsiteX3572" fmla="*/ 5627994 w 5942010"/>
              <a:gd name="connsiteY3572" fmla="*/ 2210589 h 4864266"/>
              <a:gd name="connsiteX3573" fmla="*/ 5627994 w 5942010"/>
              <a:gd name="connsiteY3573" fmla="*/ 2214062 h 4864266"/>
              <a:gd name="connsiteX3574" fmla="*/ 5631464 w 5942010"/>
              <a:gd name="connsiteY3574" fmla="*/ 2212325 h 4864266"/>
              <a:gd name="connsiteX3575" fmla="*/ 5641874 w 5942010"/>
              <a:gd name="connsiteY3575" fmla="*/ 2207116 h 4864266"/>
              <a:gd name="connsiteX3576" fmla="*/ 5641874 w 5942010"/>
              <a:gd name="connsiteY3576" fmla="*/ 2205379 h 4864266"/>
              <a:gd name="connsiteX3577" fmla="*/ 5657488 w 5942010"/>
              <a:gd name="connsiteY3577" fmla="*/ 2194960 h 4864266"/>
              <a:gd name="connsiteX3578" fmla="*/ 5652283 w 5942010"/>
              <a:gd name="connsiteY3578" fmla="*/ 2200170 h 4864266"/>
              <a:gd name="connsiteX3579" fmla="*/ 5660958 w 5942010"/>
              <a:gd name="connsiteY3579" fmla="*/ 2193224 h 4864266"/>
              <a:gd name="connsiteX3580" fmla="*/ 5695655 w 5942010"/>
              <a:gd name="connsiteY3580" fmla="*/ 2160230 h 4864266"/>
              <a:gd name="connsiteX3581" fmla="*/ 5700860 w 5942010"/>
              <a:gd name="connsiteY3581" fmla="*/ 2158493 h 4864266"/>
              <a:gd name="connsiteX3582" fmla="*/ 5700860 w 5942010"/>
              <a:gd name="connsiteY3582" fmla="*/ 2160230 h 4864266"/>
              <a:gd name="connsiteX3583" fmla="*/ 5690450 w 5942010"/>
              <a:gd name="connsiteY3583" fmla="*/ 2175858 h 4864266"/>
              <a:gd name="connsiteX3584" fmla="*/ 5692186 w 5942010"/>
              <a:gd name="connsiteY3584" fmla="*/ 2177595 h 4864266"/>
              <a:gd name="connsiteX3585" fmla="*/ 5686980 w 5942010"/>
              <a:gd name="connsiteY3585" fmla="*/ 2182804 h 4864266"/>
              <a:gd name="connsiteX3586" fmla="*/ 5693920 w 5942010"/>
              <a:gd name="connsiteY3586" fmla="*/ 2179331 h 4864266"/>
              <a:gd name="connsiteX3587" fmla="*/ 5695655 w 5942010"/>
              <a:gd name="connsiteY3587" fmla="*/ 2177595 h 4864266"/>
              <a:gd name="connsiteX3588" fmla="*/ 5686980 w 5942010"/>
              <a:gd name="connsiteY3588" fmla="*/ 2188014 h 4864266"/>
              <a:gd name="connsiteX3589" fmla="*/ 5690450 w 5942010"/>
              <a:gd name="connsiteY3589" fmla="*/ 2186277 h 4864266"/>
              <a:gd name="connsiteX3590" fmla="*/ 5684667 w 5942010"/>
              <a:gd name="connsiteY3590" fmla="*/ 2195540 h 4864266"/>
              <a:gd name="connsiteX3591" fmla="*/ 5683511 w 5942010"/>
              <a:gd name="connsiteY3591" fmla="*/ 2196697 h 4864266"/>
              <a:gd name="connsiteX3592" fmla="*/ 5681776 w 5942010"/>
              <a:gd name="connsiteY3592" fmla="*/ 2200170 h 4864266"/>
              <a:gd name="connsiteX3593" fmla="*/ 5684667 w 5942010"/>
              <a:gd name="connsiteY3593" fmla="*/ 2195540 h 4864266"/>
              <a:gd name="connsiteX3594" fmla="*/ 5697390 w 5942010"/>
              <a:gd name="connsiteY3594" fmla="*/ 2182804 h 4864266"/>
              <a:gd name="connsiteX3595" fmla="*/ 5697390 w 5942010"/>
              <a:gd name="connsiteY3595" fmla="*/ 2186277 h 4864266"/>
              <a:gd name="connsiteX3596" fmla="*/ 5711269 w 5942010"/>
              <a:gd name="connsiteY3596" fmla="*/ 2179331 h 4864266"/>
              <a:gd name="connsiteX3597" fmla="*/ 5704330 w 5942010"/>
              <a:gd name="connsiteY3597" fmla="*/ 2198433 h 4864266"/>
              <a:gd name="connsiteX3598" fmla="*/ 5697390 w 5942010"/>
              <a:gd name="connsiteY3598" fmla="*/ 2201906 h 4864266"/>
              <a:gd name="connsiteX3599" fmla="*/ 5704330 w 5942010"/>
              <a:gd name="connsiteY3599" fmla="*/ 2205379 h 4864266"/>
              <a:gd name="connsiteX3600" fmla="*/ 5707800 w 5942010"/>
              <a:gd name="connsiteY3600" fmla="*/ 2201906 h 4864266"/>
              <a:gd name="connsiteX3601" fmla="*/ 5716474 w 5942010"/>
              <a:gd name="connsiteY3601" fmla="*/ 2181068 h 4864266"/>
              <a:gd name="connsiteX3602" fmla="*/ 5739028 w 5942010"/>
              <a:gd name="connsiteY3602" fmla="*/ 2158493 h 4864266"/>
              <a:gd name="connsiteX3603" fmla="*/ 5747702 w 5942010"/>
              <a:gd name="connsiteY3603" fmla="*/ 2155020 h 4864266"/>
              <a:gd name="connsiteX3604" fmla="*/ 5742498 w 5942010"/>
              <a:gd name="connsiteY3604" fmla="*/ 2161966 h 4864266"/>
              <a:gd name="connsiteX3605" fmla="*/ 5749437 w 5942010"/>
              <a:gd name="connsiteY3605" fmla="*/ 2158493 h 4864266"/>
              <a:gd name="connsiteX3606" fmla="*/ 5742498 w 5942010"/>
              <a:gd name="connsiteY3606" fmla="*/ 2184541 h 4864266"/>
              <a:gd name="connsiteX3607" fmla="*/ 5745967 w 5942010"/>
              <a:gd name="connsiteY3607" fmla="*/ 2188014 h 4864266"/>
              <a:gd name="connsiteX3608" fmla="*/ 5754642 w 5942010"/>
              <a:gd name="connsiteY3608" fmla="*/ 2184541 h 4864266"/>
              <a:gd name="connsiteX3609" fmla="*/ 5756376 w 5942010"/>
              <a:gd name="connsiteY3609" fmla="*/ 2186277 h 4864266"/>
              <a:gd name="connsiteX3610" fmla="*/ 5745967 w 5942010"/>
              <a:gd name="connsiteY3610" fmla="*/ 2193224 h 4864266"/>
              <a:gd name="connsiteX3611" fmla="*/ 5745967 w 5942010"/>
              <a:gd name="connsiteY3611" fmla="*/ 2194960 h 4864266"/>
              <a:gd name="connsiteX3612" fmla="*/ 5752906 w 5942010"/>
              <a:gd name="connsiteY3612" fmla="*/ 2191487 h 4864266"/>
              <a:gd name="connsiteX3613" fmla="*/ 5761581 w 5942010"/>
              <a:gd name="connsiteY3613" fmla="*/ 2181068 h 4864266"/>
              <a:gd name="connsiteX3614" fmla="*/ 5765051 w 5942010"/>
              <a:gd name="connsiteY3614" fmla="*/ 2168912 h 4864266"/>
              <a:gd name="connsiteX3615" fmla="*/ 5761581 w 5942010"/>
              <a:gd name="connsiteY3615" fmla="*/ 2172385 h 4864266"/>
              <a:gd name="connsiteX3616" fmla="*/ 5758112 w 5942010"/>
              <a:gd name="connsiteY3616" fmla="*/ 2170649 h 4864266"/>
              <a:gd name="connsiteX3617" fmla="*/ 5766786 w 5942010"/>
              <a:gd name="connsiteY3617" fmla="*/ 2165439 h 4864266"/>
              <a:gd name="connsiteX3618" fmla="*/ 5768520 w 5942010"/>
              <a:gd name="connsiteY3618" fmla="*/ 2160230 h 4864266"/>
              <a:gd name="connsiteX3619" fmla="*/ 5778930 w 5942010"/>
              <a:gd name="connsiteY3619" fmla="*/ 2156757 h 4864266"/>
              <a:gd name="connsiteX3620" fmla="*/ 5775460 w 5942010"/>
              <a:gd name="connsiteY3620" fmla="*/ 2158493 h 4864266"/>
              <a:gd name="connsiteX3621" fmla="*/ 5777195 w 5942010"/>
              <a:gd name="connsiteY3621" fmla="*/ 2160230 h 4864266"/>
              <a:gd name="connsiteX3622" fmla="*/ 5770256 w 5942010"/>
              <a:gd name="connsiteY3622" fmla="*/ 2163703 h 4864266"/>
              <a:gd name="connsiteX3623" fmla="*/ 5766786 w 5942010"/>
              <a:gd name="connsiteY3623" fmla="*/ 2177595 h 4864266"/>
              <a:gd name="connsiteX3624" fmla="*/ 5777195 w 5942010"/>
              <a:gd name="connsiteY3624" fmla="*/ 2165439 h 4864266"/>
              <a:gd name="connsiteX3625" fmla="*/ 5777195 w 5942010"/>
              <a:gd name="connsiteY3625" fmla="*/ 2167176 h 4864266"/>
              <a:gd name="connsiteX3626" fmla="*/ 5778930 w 5942010"/>
              <a:gd name="connsiteY3626" fmla="*/ 2168912 h 4864266"/>
              <a:gd name="connsiteX3627" fmla="*/ 5763316 w 5942010"/>
              <a:gd name="connsiteY3627" fmla="*/ 2186277 h 4864266"/>
              <a:gd name="connsiteX3628" fmla="*/ 5771990 w 5942010"/>
              <a:gd name="connsiteY3628" fmla="*/ 2200170 h 4864266"/>
              <a:gd name="connsiteX3629" fmla="*/ 5775460 w 5942010"/>
              <a:gd name="connsiteY3629" fmla="*/ 2200170 h 4864266"/>
              <a:gd name="connsiteX3630" fmla="*/ 5791074 w 5942010"/>
              <a:gd name="connsiteY3630" fmla="*/ 2188014 h 4864266"/>
              <a:gd name="connsiteX3631" fmla="*/ 5791074 w 5942010"/>
              <a:gd name="connsiteY3631" fmla="*/ 2186277 h 4864266"/>
              <a:gd name="connsiteX3632" fmla="*/ 5799748 w 5942010"/>
              <a:gd name="connsiteY3632" fmla="*/ 2179331 h 4864266"/>
              <a:gd name="connsiteX3633" fmla="*/ 5799748 w 5942010"/>
              <a:gd name="connsiteY3633" fmla="*/ 2181068 h 4864266"/>
              <a:gd name="connsiteX3634" fmla="*/ 5801484 w 5942010"/>
              <a:gd name="connsiteY3634" fmla="*/ 2179331 h 4864266"/>
              <a:gd name="connsiteX3635" fmla="*/ 5801484 w 5942010"/>
              <a:gd name="connsiteY3635" fmla="*/ 2181068 h 4864266"/>
              <a:gd name="connsiteX3636" fmla="*/ 5794544 w 5942010"/>
              <a:gd name="connsiteY3636" fmla="*/ 2200170 h 4864266"/>
              <a:gd name="connsiteX3637" fmla="*/ 5804954 w 5942010"/>
              <a:gd name="connsiteY3637" fmla="*/ 2193224 h 4864266"/>
              <a:gd name="connsiteX3638" fmla="*/ 5803218 w 5942010"/>
              <a:gd name="connsiteY3638" fmla="*/ 2194961 h 4864266"/>
              <a:gd name="connsiteX3639" fmla="*/ 5803218 w 5942010"/>
              <a:gd name="connsiteY3639" fmla="*/ 2194960 h 4864266"/>
              <a:gd name="connsiteX3640" fmla="*/ 5801484 w 5942010"/>
              <a:gd name="connsiteY3640" fmla="*/ 2196697 h 4864266"/>
              <a:gd name="connsiteX3641" fmla="*/ 5803218 w 5942010"/>
              <a:gd name="connsiteY3641" fmla="*/ 2194961 h 4864266"/>
              <a:gd name="connsiteX3642" fmla="*/ 5804954 w 5942010"/>
              <a:gd name="connsiteY3642" fmla="*/ 2201906 h 4864266"/>
              <a:gd name="connsiteX3643" fmla="*/ 5810158 w 5942010"/>
              <a:gd name="connsiteY3643" fmla="*/ 2198433 h 4864266"/>
              <a:gd name="connsiteX3644" fmla="*/ 5815363 w 5942010"/>
              <a:gd name="connsiteY3644" fmla="*/ 2191487 h 4864266"/>
              <a:gd name="connsiteX3645" fmla="*/ 5841386 w 5942010"/>
              <a:gd name="connsiteY3645" fmla="*/ 2177595 h 4864266"/>
              <a:gd name="connsiteX3646" fmla="*/ 5841386 w 5942010"/>
              <a:gd name="connsiteY3646" fmla="*/ 2179331 h 4864266"/>
              <a:gd name="connsiteX3647" fmla="*/ 5846591 w 5942010"/>
              <a:gd name="connsiteY3647" fmla="*/ 2175858 h 4864266"/>
              <a:gd name="connsiteX3648" fmla="*/ 5843121 w 5942010"/>
              <a:gd name="connsiteY3648" fmla="*/ 2182804 h 4864266"/>
              <a:gd name="connsiteX3649" fmla="*/ 5846591 w 5942010"/>
              <a:gd name="connsiteY3649" fmla="*/ 2189750 h 4864266"/>
              <a:gd name="connsiteX3650" fmla="*/ 5841386 w 5942010"/>
              <a:gd name="connsiteY3650" fmla="*/ 2194960 h 4864266"/>
              <a:gd name="connsiteX3651" fmla="*/ 5841386 w 5942010"/>
              <a:gd name="connsiteY3651" fmla="*/ 2191487 h 4864266"/>
              <a:gd name="connsiteX3652" fmla="*/ 5837916 w 5942010"/>
              <a:gd name="connsiteY3652" fmla="*/ 2193224 h 4864266"/>
              <a:gd name="connsiteX3653" fmla="*/ 5837916 w 5942010"/>
              <a:gd name="connsiteY3653" fmla="*/ 2196697 h 4864266"/>
              <a:gd name="connsiteX3654" fmla="*/ 5839652 w 5942010"/>
              <a:gd name="connsiteY3654" fmla="*/ 2196697 h 4864266"/>
              <a:gd name="connsiteX3655" fmla="*/ 5837916 w 5942010"/>
              <a:gd name="connsiteY3655" fmla="*/ 2198433 h 4864266"/>
              <a:gd name="connsiteX3656" fmla="*/ 5846591 w 5942010"/>
              <a:gd name="connsiteY3656" fmla="*/ 2193224 h 4864266"/>
              <a:gd name="connsiteX3657" fmla="*/ 5846591 w 5942010"/>
              <a:gd name="connsiteY3657" fmla="*/ 2194960 h 4864266"/>
              <a:gd name="connsiteX3658" fmla="*/ 5858735 w 5942010"/>
              <a:gd name="connsiteY3658" fmla="*/ 2184541 h 4864266"/>
              <a:gd name="connsiteX3659" fmla="*/ 5850060 w 5942010"/>
              <a:gd name="connsiteY3659" fmla="*/ 2194960 h 4864266"/>
              <a:gd name="connsiteX3660" fmla="*/ 5858735 w 5942010"/>
              <a:gd name="connsiteY3660" fmla="*/ 2198433 h 4864266"/>
              <a:gd name="connsiteX3661" fmla="*/ 5853530 w 5942010"/>
              <a:gd name="connsiteY3661" fmla="*/ 2201906 h 4864266"/>
              <a:gd name="connsiteX3662" fmla="*/ 5853530 w 5942010"/>
              <a:gd name="connsiteY3662" fmla="*/ 2196697 h 4864266"/>
              <a:gd name="connsiteX3663" fmla="*/ 5848326 w 5942010"/>
              <a:gd name="connsiteY3663" fmla="*/ 2200170 h 4864266"/>
              <a:gd name="connsiteX3664" fmla="*/ 5848326 w 5942010"/>
              <a:gd name="connsiteY3664" fmla="*/ 2196697 h 4864266"/>
              <a:gd name="connsiteX3665" fmla="*/ 5846591 w 5942010"/>
              <a:gd name="connsiteY3665" fmla="*/ 2198433 h 4864266"/>
              <a:gd name="connsiteX3666" fmla="*/ 5846591 w 5942010"/>
              <a:gd name="connsiteY3666" fmla="*/ 2200170 h 4864266"/>
              <a:gd name="connsiteX3667" fmla="*/ 5844856 w 5942010"/>
              <a:gd name="connsiteY3667" fmla="*/ 2198433 h 4864266"/>
              <a:gd name="connsiteX3668" fmla="*/ 5843121 w 5942010"/>
              <a:gd name="connsiteY3668" fmla="*/ 2201906 h 4864266"/>
              <a:gd name="connsiteX3669" fmla="*/ 5841386 w 5942010"/>
              <a:gd name="connsiteY3669" fmla="*/ 2203643 h 4864266"/>
              <a:gd name="connsiteX3670" fmla="*/ 5834446 w 5942010"/>
              <a:gd name="connsiteY3670" fmla="*/ 2208852 h 4864266"/>
              <a:gd name="connsiteX3671" fmla="*/ 5832712 w 5942010"/>
              <a:gd name="connsiteY3671" fmla="*/ 2210589 h 4864266"/>
              <a:gd name="connsiteX3672" fmla="*/ 5836182 w 5942010"/>
              <a:gd name="connsiteY3672" fmla="*/ 2212325 h 4864266"/>
              <a:gd name="connsiteX3673" fmla="*/ 5839652 w 5942010"/>
              <a:gd name="connsiteY3673" fmla="*/ 2208852 h 4864266"/>
              <a:gd name="connsiteX3674" fmla="*/ 5843121 w 5942010"/>
              <a:gd name="connsiteY3674" fmla="*/ 2207116 h 4864266"/>
              <a:gd name="connsiteX3675" fmla="*/ 5846591 w 5942010"/>
              <a:gd name="connsiteY3675" fmla="*/ 2201906 h 4864266"/>
              <a:gd name="connsiteX3676" fmla="*/ 5850060 w 5942010"/>
              <a:gd name="connsiteY3676" fmla="*/ 2201906 h 4864266"/>
              <a:gd name="connsiteX3677" fmla="*/ 5846591 w 5942010"/>
              <a:gd name="connsiteY3677" fmla="*/ 2205379 h 4864266"/>
              <a:gd name="connsiteX3678" fmla="*/ 5850060 w 5942010"/>
              <a:gd name="connsiteY3678" fmla="*/ 2201906 h 4864266"/>
              <a:gd name="connsiteX3679" fmla="*/ 5851796 w 5942010"/>
              <a:gd name="connsiteY3679" fmla="*/ 2205379 h 4864266"/>
              <a:gd name="connsiteX3680" fmla="*/ 5853530 w 5942010"/>
              <a:gd name="connsiteY3680" fmla="*/ 2201906 h 4864266"/>
              <a:gd name="connsiteX3681" fmla="*/ 5863940 w 5942010"/>
              <a:gd name="connsiteY3681" fmla="*/ 2200170 h 4864266"/>
              <a:gd name="connsiteX3682" fmla="*/ 5869144 w 5942010"/>
              <a:gd name="connsiteY3682" fmla="*/ 2194960 h 4864266"/>
              <a:gd name="connsiteX3683" fmla="*/ 5858735 w 5942010"/>
              <a:gd name="connsiteY3683" fmla="*/ 2196697 h 4864266"/>
              <a:gd name="connsiteX3684" fmla="*/ 5865674 w 5942010"/>
              <a:gd name="connsiteY3684" fmla="*/ 2191487 h 4864266"/>
              <a:gd name="connsiteX3685" fmla="*/ 5860470 w 5942010"/>
              <a:gd name="connsiteY3685" fmla="*/ 2189750 h 4864266"/>
              <a:gd name="connsiteX3686" fmla="*/ 5862205 w 5942010"/>
              <a:gd name="connsiteY3686" fmla="*/ 2188014 h 4864266"/>
              <a:gd name="connsiteX3687" fmla="*/ 5881288 w 5942010"/>
              <a:gd name="connsiteY3687" fmla="*/ 2177595 h 4864266"/>
              <a:gd name="connsiteX3688" fmla="*/ 5905577 w 5942010"/>
              <a:gd name="connsiteY3688" fmla="*/ 2163703 h 4864266"/>
              <a:gd name="connsiteX3689" fmla="*/ 5935070 w 5942010"/>
              <a:gd name="connsiteY3689" fmla="*/ 2170649 h 4864266"/>
              <a:gd name="connsiteX3690" fmla="*/ 5936806 w 5942010"/>
              <a:gd name="connsiteY3690" fmla="*/ 2170649 h 4864266"/>
              <a:gd name="connsiteX3691" fmla="*/ 5940275 w 5942010"/>
              <a:gd name="connsiteY3691" fmla="*/ 2177595 h 4864266"/>
              <a:gd name="connsiteX3692" fmla="*/ 5931600 w 5942010"/>
              <a:gd name="connsiteY3692" fmla="*/ 2182804 h 4864266"/>
              <a:gd name="connsiteX3693" fmla="*/ 5933336 w 5942010"/>
              <a:gd name="connsiteY3693" fmla="*/ 2184541 h 4864266"/>
              <a:gd name="connsiteX3694" fmla="*/ 5933336 w 5942010"/>
              <a:gd name="connsiteY3694" fmla="*/ 2186277 h 4864266"/>
              <a:gd name="connsiteX3695" fmla="*/ 5938540 w 5942010"/>
              <a:gd name="connsiteY3695" fmla="*/ 2179331 h 4864266"/>
              <a:gd name="connsiteX3696" fmla="*/ 5940275 w 5942010"/>
              <a:gd name="connsiteY3696" fmla="*/ 2181068 h 4864266"/>
              <a:gd name="connsiteX3697" fmla="*/ 5940275 w 5942010"/>
              <a:gd name="connsiteY3697" fmla="*/ 2188014 h 4864266"/>
              <a:gd name="connsiteX3698" fmla="*/ 5935070 w 5942010"/>
              <a:gd name="connsiteY3698" fmla="*/ 2191487 h 4864266"/>
              <a:gd name="connsiteX3699" fmla="*/ 5938540 w 5942010"/>
              <a:gd name="connsiteY3699" fmla="*/ 2189750 h 4864266"/>
              <a:gd name="connsiteX3700" fmla="*/ 5942010 w 5942010"/>
              <a:gd name="connsiteY3700" fmla="*/ 2191487 h 4864266"/>
              <a:gd name="connsiteX3701" fmla="*/ 5942010 w 5942010"/>
              <a:gd name="connsiteY3701" fmla="*/ 2201906 h 4864266"/>
              <a:gd name="connsiteX3702" fmla="*/ 5938540 w 5942010"/>
              <a:gd name="connsiteY3702" fmla="*/ 2200170 h 4864266"/>
              <a:gd name="connsiteX3703" fmla="*/ 5933336 w 5942010"/>
              <a:gd name="connsiteY3703" fmla="*/ 2215798 h 4864266"/>
              <a:gd name="connsiteX3704" fmla="*/ 5936806 w 5942010"/>
              <a:gd name="connsiteY3704" fmla="*/ 2214062 h 4864266"/>
              <a:gd name="connsiteX3705" fmla="*/ 5914252 w 5942010"/>
              <a:gd name="connsiteY3705" fmla="*/ 2243583 h 4864266"/>
              <a:gd name="connsiteX3706" fmla="*/ 5914252 w 5942010"/>
              <a:gd name="connsiteY3706" fmla="*/ 2254002 h 4864266"/>
              <a:gd name="connsiteX3707" fmla="*/ 5905577 w 5942010"/>
              <a:gd name="connsiteY3707" fmla="*/ 2260948 h 4864266"/>
              <a:gd name="connsiteX3708" fmla="*/ 5910782 w 5942010"/>
              <a:gd name="connsiteY3708" fmla="*/ 2259211 h 4864266"/>
              <a:gd name="connsiteX3709" fmla="*/ 5902108 w 5942010"/>
              <a:gd name="connsiteY3709" fmla="*/ 2267894 h 4864266"/>
              <a:gd name="connsiteX3710" fmla="*/ 5898638 w 5942010"/>
              <a:gd name="connsiteY3710" fmla="*/ 2269630 h 4864266"/>
              <a:gd name="connsiteX3711" fmla="*/ 5898638 w 5942010"/>
              <a:gd name="connsiteY3711" fmla="*/ 2271367 h 4864266"/>
              <a:gd name="connsiteX3712" fmla="*/ 5902108 w 5942010"/>
              <a:gd name="connsiteY3712" fmla="*/ 2271367 h 4864266"/>
              <a:gd name="connsiteX3713" fmla="*/ 5895168 w 5942010"/>
              <a:gd name="connsiteY3713" fmla="*/ 2285259 h 4864266"/>
              <a:gd name="connsiteX3714" fmla="*/ 5893433 w 5942010"/>
              <a:gd name="connsiteY3714" fmla="*/ 2285259 h 4864266"/>
              <a:gd name="connsiteX3715" fmla="*/ 5895168 w 5942010"/>
              <a:gd name="connsiteY3715" fmla="*/ 2286996 h 4864266"/>
              <a:gd name="connsiteX3716" fmla="*/ 5877819 w 5942010"/>
              <a:gd name="connsiteY3716" fmla="*/ 2307834 h 4864266"/>
              <a:gd name="connsiteX3717" fmla="*/ 5872614 w 5942010"/>
              <a:gd name="connsiteY3717" fmla="*/ 2309570 h 4864266"/>
              <a:gd name="connsiteX3718" fmla="*/ 5874349 w 5942010"/>
              <a:gd name="connsiteY3718" fmla="*/ 2313043 h 4864266"/>
              <a:gd name="connsiteX3719" fmla="*/ 5870880 w 5942010"/>
              <a:gd name="connsiteY3719" fmla="*/ 2316516 h 4864266"/>
              <a:gd name="connsiteX3720" fmla="*/ 5867410 w 5942010"/>
              <a:gd name="connsiteY3720" fmla="*/ 2318253 h 4864266"/>
              <a:gd name="connsiteX3721" fmla="*/ 5836182 w 5942010"/>
              <a:gd name="connsiteY3721" fmla="*/ 2347774 h 4864266"/>
              <a:gd name="connsiteX3722" fmla="*/ 5830977 w 5942010"/>
              <a:gd name="connsiteY3722" fmla="*/ 2351247 h 4864266"/>
              <a:gd name="connsiteX3723" fmla="*/ 5766786 w 5942010"/>
              <a:gd name="connsiteY3723" fmla="*/ 2418971 h 4864266"/>
              <a:gd name="connsiteX3724" fmla="*/ 5589826 w 5942010"/>
              <a:gd name="connsiteY3724" fmla="*/ 2596096 h 4864266"/>
              <a:gd name="connsiteX3725" fmla="*/ 5605440 w 5942010"/>
              <a:gd name="connsiteY3725" fmla="*/ 2590886 h 4864266"/>
              <a:gd name="connsiteX3726" fmla="*/ 5607176 w 5942010"/>
              <a:gd name="connsiteY3726" fmla="*/ 2594359 h 4864266"/>
              <a:gd name="connsiteX3727" fmla="*/ 5605440 w 5942010"/>
              <a:gd name="connsiteY3727" fmla="*/ 2594359 h 4864266"/>
              <a:gd name="connsiteX3728" fmla="*/ 5603706 w 5942010"/>
              <a:gd name="connsiteY3728" fmla="*/ 2592623 h 4864266"/>
              <a:gd name="connsiteX3729" fmla="*/ 5596766 w 5942010"/>
              <a:gd name="connsiteY3729" fmla="*/ 2597832 h 4864266"/>
              <a:gd name="connsiteX3730" fmla="*/ 5598501 w 5942010"/>
              <a:gd name="connsiteY3730" fmla="*/ 2599569 h 4864266"/>
              <a:gd name="connsiteX3731" fmla="*/ 5593296 w 5942010"/>
              <a:gd name="connsiteY3731" fmla="*/ 2601305 h 4864266"/>
              <a:gd name="connsiteX3732" fmla="*/ 5595032 w 5942010"/>
              <a:gd name="connsiteY3732" fmla="*/ 2601305 h 4864266"/>
              <a:gd name="connsiteX3733" fmla="*/ 5600236 w 5942010"/>
              <a:gd name="connsiteY3733" fmla="*/ 2599569 h 4864266"/>
              <a:gd name="connsiteX3734" fmla="*/ 5600236 w 5942010"/>
              <a:gd name="connsiteY3734" fmla="*/ 2596096 h 4864266"/>
              <a:gd name="connsiteX3735" fmla="*/ 5605440 w 5942010"/>
              <a:gd name="connsiteY3735" fmla="*/ 2594359 h 4864266"/>
              <a:gd name="connsiteX3736" fmla="*/ 5603706 w 5942010"/>
              <a:gd name="connsiteY3736" fmla="*/ 2596096 h 4864266"/>
              <a:gd name="connsiteX3737" fmla="*/ 5596766 w 5942010"/>
              <a:gd name="connsiteY3737" fmla="*/ 2603042 h 4864266"/>
              <a:gd name="connsiteX3738" fmla="*/ 5603706 w 5942010"/>
              <a:gd name="connsiteY3738" fmla="*/ 2604778 h 4864266"/>
              <a:gd name="connsiteX3739" fmla="*/ 5601971 w 5942010"/>
              <a:gd name="connsiteY3739" fmla="*/ 2609988 h 4864266"/>
              <a:gd name="connsiteX3740" fmla="*/ 5586357 w 5942010"/>
              <a:gd name="connsiteY3740" fmla="*/ 2625617 h 4864266"/>
              <a:gd name="connsiteX3741" fmla="*/ 5588092 w 5942010"/>
              <a:gd name="connsiteY3741" fmla="*/ 2627353 h 4864266"/>
              <a:gd name="connsiteX3742" fmla="*/ 5586357 w 5942010"/>
              <a:gd name="connsiteY3742" fmla="*/ 2629090 h 4864266"/>
              <a:gd name="connsiteX3743" fmla="*/ 5588092 w 5942010"/>
              <a:gd name="connsiteY3743" fmla="*/ 2630826 h 4864266"/>
              <a:gd name="connsiteX3744" fmla="*/ 5633199 w 5942010"/>
              <a:gd name="connsiteY3744" fmla="*/ 2603042 h 4864266"/>
              <a:gd name="connsiteX3745" fmla="*/ 5634934 w 5942010"/>
              <a:gd name="connsiteY3745" fmla="*/ 2599569 h 4864266"/>
              <a:gd name="connsiteX3746" fmla="*/ 5638404 w 5942010"/>
              <a:gd name="connsiteY3746" fmla="*/ 2599569 h 4864266"/>
              <a:gd name="connsiteX3747" fmla="*/ 5638404 w 5942010"/>
              <a:gd name="connsiteY3747" fmla="*/ 2608252 h 4864266"/>
              <a:gd name="connsiteX3748" fmla="*/ 5645343 w 5942010"/>
              <a:gd name="connsiteY3748" fmla="*/ 2606515 h 4864266"/>
              <a:gd name="connsiteX3749" fmla="*/ 5647078 w 5942010"/>
              <a:gd name="connsiteY3749" fmla="*/ 2608252 h 4864266"/>
              <a:gd name="connsiteX3750" fmla="*/ 5640138 w 5942010"/>
              <a:gd name="connsiteY3750" fmla="*/ 2609988 h 4864266"/>
              <a:gd name="connsiteX3751" fmla="*/ 5640138 w 5942010"/>
              <a:gd name="connsiteY3751" fmla="*/ 2611725 h 4864266"/>
              <a:gd name="connsiteX3752" fmla="*/ 5641874 w 5942010"/>
              <a:gd name="connsiteY3752" fmla="*/ 2611725 h 4864266"/>
              <a:gd name="connsiteX3753" fmla="*/ 5643608 w 5942010"/>
              <a:gd name="connsiteY3753" fmla="*/ 2609988 h 4864266"/>
              <a:gd name="connsiteX3754" fmla="*/ 5650548 w 5942010"/>
              <a:gd name="connsiteY3754" fmla="*/ 2609988 h 4864266"/>
              <a:gd name="connsiteX3755" fmla="*/ 5650548 w 5942010"/>
              <a:gd name="connsiteY3755" fmla="*/ 2611725 h 4864266"/>
              <a:gd name="connsiteX3756" fmla="*/ 5645343 w 5942010"/>
              <a:gd name="connsiteY3756" fmla="*/ 2615198 h 4864266"/>
              <a:gd name="connsiteX3757" fmla="*/ 5645343 w 5942010"/>
              <a:gd name="connsiteY3757" fmla="*/ 2611725 h 4864266"/>
              <a:gd name="connsiteX3758" fmla="*/ 5645343 w 5942010"/>
              <a:gd name="connsiteY3758" fmla="*/ 2618671 h 4864266"/>
              <a:gd name="connsiteX3759" fmla="*/ 5641874 w 5942010"/>
              <a:gd name="connsiteY3759" fmla="*/ 2620407 h 4864266"/>
              <a:gd name="connsiteX3760" fmla="*/ 5641874 w 5942010"/>
              <a:gd name="connsiteY3760" fmla="*/ 2622144 h 4864266"/>
              <a:gd name="connsiteX3761" fmla="*/ 5645343 w 5942010"/>
              <a:gd name="connsiteY3761" fmla="*/ 2620407 h 4864266"/>
              <a:gd name="connsiteX3762" fmla="*/ 5650548 w 5942010"/>
              <a:gd name="connsiteY3762" fmla="*/ 2615198 h 4864266"/>
              <a:gd name="connsiteX3763" fmla="*/ 5660958 w 5942010"/>
              <a:gd name="connsiteY3763" fmla="*/ 2609988 h 4864266"/>
              <a:gd name="connsiteX3764" fmla="*/ 5673102 w 5942010"/>
              <a:gd name="connsiteY3764" fmla="*/ 2615198 h 4864266"/>
              <a:gd name="connsiteX3765" fmla="*/ 5674836 w 5942010"/>
              <a:gd name="connsiteY3765" fmla="*/ 2618671 h 4864266"/>
              <a:gd name="connsiteX3766" fmla="*/ 5688716 w 5942010"/>
              <a:gd name="connsiteY3766" fmla="*/ 2611725 h 4864266"/>
              <a:gd name="connsiteX3767" fmla="*/ 5688716 w 5942010"/>
              <a:gd name="connsiteY3767" fmla="*/ 2616934 h 4864266"/>
              <a:gd name="connsiteX3768" fmla="*/ 5685246 w 5942010"/>
              <a:gd name="connsiteY3768" fmla="*/ 2618671 h 4864266"/>
              <a:gd name="connsiteX3769" fmla="*/ 5692186 w 5942010"/>
              <a:gd name="connsiteY3769" fmla="*/ 2623880 h 4864266"/>
              <a:gd name="connsiteX3770" fmla="*/ 5683511 w 5942010"/>
              <a:gd name="connsiteY3770" fmla="*/ 2627353 h 4864266"/>
              <a:gd name="connsiteX3771" fmla="*/ 5681776 w 5942010"/>
              <a:gd name="connsiteY3771" fmla="*/ 2629090 h 4864266"/>
              <a:gd name="connsiteX3772" fmla="*/ 5688716 w 5942010"/>
              <a:gd name="connsiteY3772" fmla="*/ 2630826 h 4864266"/>
              <a:gd name="connsiteX3773" fmla="*/ 5723414 w 5942010"/>
              <a:gd name="connsiteY3773" fmla="*/ 2620407 h 4864266"/>
              <a:gd name="connsiteX3774" fmla="*/ 5709534 w 5942010"/>
              <a:gd name="connsiteY3774" fmla="*/ 2637772 h 4864266"/>
              <a:gd name="connsiteX3775" fmla="*/ 5707800 w 5942010"/>
              <a:gd name="connsiteY3775" fmla="*/ 2634299 h 4864266"/>
              <a:gd name="connsiteX3776" fmla="*/ 5702594 w 5942010"/>
              <a:gd name="connsiteY3776" fmla="*/ 2642982 h 4864266"/>
              <a:gd name="connsiteX3777" fmla="*/ 5702594 w 5942010"/>
              <a:gd name="connsiteY3777" fmla="*/ 2637772 h 4864266"/>
              <a:gd name="connsiteX3778" fmla="*/ 5697390 w 5942010"/>
              <a:gd name="connsiteY3778" fmla="*/ 2636036 h 4864266"/>
              <a:gd name="connsiteX3779" fmla="*/ 5695655 w 5942010"/>
              <a:gd name="connsiteY3779" fmla="*/ 2636036 h 4864266"/>
              <a:gd name="connsiteX3780" fmla="*/ 5695655 w 5942010"/>
              <a:gd name="connsiteY3780" fmla="*/ 2634299 h 4864266"/>
              <a:gd name="connsiteX3781" fmla="*/ 5692186 w 5942010"/>
              <a:gd name="connsiteY3781" fmla="*/ 2636036 h 4864266"/>
              <a:gd name="connsiteX3782" fmla="*/ 5688716 w 5942010"/>
              <a:gd name="connsiteY3782" fmla="*/ 2634299 h 4864266"/>
              <a:gd name="connsiteX3783" fmla="*/ 5686980 w 5942010"/>
              <a:gd name="connsiteY3783" fmla="*/ 2636036 h 4864266"/>
              <a:gd name="connsiteX3784" fmla="*/ 5681197 w 5942010"/>
              <a:gd name="connsiteY3784" fmla="*/ 2639509 h 4864266"/>
              <a:gd name="connsiteX3785" fmla="*/ 5680041 w 5942010"/>
              <a:gd name="connsiteY3785" fmla="*/ 2639509 h 4864266"/>
              <a:gd name="connsiteX3786" fmla="*/ 5674836 w 5942010"/>
              <a:gd name="connsiteY3786" fmla="*/ 2642982 h 4864266"/>
              <a:gd name="connsiteX3787" fmla="*/ 5676572 w 5942010"/>
              <a:gd name="connsiteY3787" fmla="*/ 2642982 h 4864266"/>
              <a:gd name="connsiteX3788" fmla="*/ 5671366 w 5942010"/>
              <a:gd name="connsiteY3788" fmla="*/ 2646455 h 4864266"/>
              <a:gd name="connsiteX3789" fmla="*/ 5669632 w 5942010"/>
              <a:gd name="connsiteY3789" fmla="*/ 2648191 h 4864266"/>
              <a:gd name="connsiteX3790" fmla="*/ 5666162 w 5942010"/>
              <a:gd name="connsiteY3790" fmla="*/ 2649928 h 4864266"/>
              <a:gd name="connsiteX3791" fmla="*/ 5664427 w 5942010"/>
              <a:gd name="connsiteY3791" fmla="*/ 2648191 h 4864266"/>
              <a:gd name="connsiteX3792" fmla="*/ 5660958 w 5942010"/>
              <a:gd name="connsiteY3792" fmla="*/ 2649928 h 4864266"/>
              <a:gd name="connsiteX3793" fmla="*/ 5669632 w 5942010"/>
              <a:gd name="connsiteY3793" fmla="*/ 2641245 h 4864266"/>
              <a:gd name="connsiteX3794" fmla="*/ 5669632 w 5942010"/>
              <a:gd name="connsiteY3794" fmla="*/ 2639509 h 4864266"/>
              <a:gd name="connsiteX3795" fmla="*/ 5664427 w 5942010"/>
              <a:gd name="connsiteY3795" fmla="*/ 2644718 h 4864266"/>
              <a:gd name="connsiteX3796" fmla="*/ 5662692 w 5942010"/>
              <a:gd name="connsiteY3796" fmla="*/ 2644718 h 4864266"/>
              <a:gd name="connsiteX3797" fmla="*/ 5659222 w 5942010"/>
              <a:gd name="connsiteY3797" fmla="*/ 2642982 h 4864266"/>
              <a:gd name="connsiteX3798" fmla="*/ 5662692 w 5942010"/>
              <a:gd name="connsiteY3798" fmla="*/ 2639509 h 4864266"/>
              <a:gd name="connsiteX3799" fmla="*/ 5617585 w 5942010"/>
              <a:gd name="connsiteY3799" fmla="*/ 2677712 h 4864266"/>
              <a:gd name="connsiteX3800" fmla="*/ 5647078 w 5942010"/>
              <a:gd name="connsiteY3800" fmla="*/ 2658611 h 4864266"/>
              <a:gd name="connsiteX3801" fmla="*/ 5641874 w 5942010"/>
              <a:gd name="connsiteY3801" fmla="*/ 2663820 h 4864266"/>
              <a:gd name="connsiteX3802" fmla="*/ 5640138 w 5942010"/>
              <a:gd name="connsiteY3802" fmla="*/ 2663820 h 4864266"/>
              <a:gd name="connsiteX3803" fmla="*/ 5636669 w 5942010"/>
              <a:gd name="connsiteY3803" fmla="*/ 2667293 h 4864266"/>
              <a:gd name="connsiteX3804" fmla="*/ 5636669 w 5942010"/>
              <a:gd name="connsiteY3804" fmla="*/ 2665557 h 4864266"/>
              <a:gd name="connsiteX3805" fmla="*/ 5633199 w 5942010"/>
              <a:gd name="connsiteY3805" fmla="*/ 2669030 h 4864266"/>
              <a:gd name="connsiteX3806" fmla="*/ 5634934 w 5942010"/>
              <a:gd name="connsiteY3806" fmla="*/ 2669030 h 4864266"/>
              <a:gd name="connsiteX3807" fmla="*/ 5601971 w 5942010"/>
              <a:gd name="connsiteY3807" fmla="*/ 2689868 h 4864266"/>
              <a:gd name="connsiteX3808" fmla="*/ 5598501 w 5942010"/>
              <a:gd name="connsiteY3808" fmla="*/ 2688131 h 4864266"/>
              <a:gd name="connsiteX3809" fmla="*/ 5589826 w 5942010"/>
              <a:gd name="connsiteY3809" fmla="*/ 2693341 h 4864266"/>
              <a:gd name="connsiteX3810" fmla="*/ 5588092 w 5942010"/>
              <a:gd name="connsiteY3810" fmla="*/ 2698551 h 4864266"/>
              <a:gd name="connsiteX3811" fmla="*/ 5593296 w 5942010"/>
              <a:gd name="connsiteY3811" fmla="*/ 2698551 h 4864266"/>
              <a:gd name="connsiteX3812" fmla="*/ 5588092 w 5942010"/>
              <a:gd name="connsiteY3812" fmla="*/ 2705497 h 4864266"/>
              <a:gd name="connsiteX3813" fmla="*/ 5584622 w 5942010"/>
              <a:gd name="connsiteY3813" fmla="*/ 2705497 h 4864266"/>
              <a:gd name="connsiteX3814" fmla="*/ 5586357 w 5942010"/>
              <a:gd name="connsiteY3814" fmla="*/ 2707233 h 4864266"/>
              <a:gd name="connsiteX3815" fmla="*/ 5582887 w 5942010"/>
              <a:gd name="connsiteY3815" fmla="*/ 2708970 h 4864266"/>
              <a:gd name="connsiteX3816" fmla="*/ 5581152 w 5942010"/>
              <a:gd name="connsiteY3816" fmla="*/ 2710706 h 4864266"/>
              <a:gd name="connsiteX3817" fmla="*/ 5581152 w 5942010"/>
              <a:gd name="connsiteY3817" fmla="*/ 2708970 h 4864266"/>
              <a:gd name="connsiteX3818" fmla="*/ 5579418 w 5942010"/>
              <a:gd name="connsiteY3818" fmla="*/ 2710706 h 4864266"/>
              <a:gd name="connsiteX3819" fmla="*/ 5577682 w 5942010"/>
              <a:gd name="connsiteY3819" fmla="*/ 2712443 h 4864266"/>
              <a:gd name="connsiteX3820" fmla="*/ 5577682 w 5942010"/>
              <a:gd name="connsiteY3820" fmla="*/ 2714179 h 4864266"/>
              <a:gd name="connsiteX3821" fmla="*/ 5575948 w 5942010"/>
              <a:gd name="connsiteY3821" fmla="*/ 2714179 h 4864266"/>
              <a:gd name="connsiteX3822" fmla="*/ 5574212 w 5942010"/>
              <a:gd name="connsiteY3822" fmla="*/ 2715916 h 4864266"/>
              <a:gd name="connsiteX3823" fmla="*/ 5569008 w 5942010"/>
              <a:gd name="connsiteY3823" fmla="*/ 2717652 h 4864266"/>
              <a:gd name="connsiteX3824" fmla="*/ 5569008 w 5942010"/>
              <a:gd name="connsiteY3824" fmla="*/ 2719389 h 4864266"/>
              <a:gd name="connsiteX3825" fmla="*/ 5563803 w 5942010"/>
              <a:gd name="connsiteY3825" fmla="*/ 2722862 h 4864266"/>
              <a:gd name="connsiteX3826" fmla="*/ 5560334 w 5942010"/>
              <a:gd name="connsiteY3826" fmla="*/ 2721125 h 4864266"/>
              <a:gd name="connsiteX3827" fmla="*/ 5562068 w 5942010"/>
              <a:gd name="connsiteY3827" fmla="*/ 2722862 h 4864266"/>
              <a:gd name="connsiteX3828" fmla="*/ 5549924 w 5942010"/>
              <a:gd name="connsiteY3828" fmla="*/ 2728071 h 4864266"/>
              <a:gd name="connsiteX3829" fmla="*/ 5544720 w 5942010"/>
              <a:gd name="connsiteY3829" fmla="*/ 2729808 h 4864266"/>
              <a:gd name="connsiteX3830" fmla="*/ 5541250 w 5942010"/>
              <a:gd name="connsiteY3830" fmla="*/ 2733281 h 4864266"/>
              <a:gd name="connsiteX3831" fmla="*/ 5539514 w 5942010"/>
              <a:gd name="connsiteY3831" fmla="*/ 2733281 h 4864266"/>
              <a:gd name="connsiteX3832" fmla="*/ 5534310 w 5942010"/>
              <a:gd name="connsiteY3832" fmla="*/ 2736754 h 4864266"/>
              <a:gd name="connsiteX3833" fmla="*/ 5527370 w 5942010"/>
              <a:gd name="connsiteY3833" fmla="*/ 2741963 h 4864266"/>
              <a:gd name="connsiteX3834" fmla="*/ 5513492 w 5942010"/>
              <a:gd name="connsiteY3834" fmla="*/ 2747173 h 4864266"/>
              <a:gd name="connsiteX3835" fmla="*/ 5511756 w 5942010"/>
              <a:gd name="connsiteY3835" fmla="*/ 2747173 h 4864266"/>
              <a:gd name="connsiteX3836" fmla="*/ 5510022 w 5942010"/>
              <a:gd name="connsiteY3836" fmla="*/ 2745437 h 4864266"/>
              <a:gd name="connsiteX3837" fmla="*/ 5510022 w 5942010"/>
              <a:gd name="connsiteY3837" fmla="*/ 2747173 h 4864266"/>
              <a:gd name="connsiteX3838" fmla="*/ 5511756 w 5942010"/>
              <a:gd name="connsiteY3838" fmla="*/ 2748910 h 4864266"/>
              <a:gd name="connsiteX3839" fmla="*/ 5508286 w 5942010"/>
              <a:gd name="connsiteY3839" fmla="*/ 2750646 h 4864266"/>
              <a:gd name="connsiteX3840" fmla="*/ 5503082 w 5942010"/>
              <a:gd name="connsiteY3840" fmla="*/ 2750646 h 4864266"/>
              <a:gd name="connsiteX3841" fmla="*/ 5501347 w 5942010"/>
              <a:gd name="connsiteY3841" fmla="*/ 2754119 h 4864266"/>
              <a:gd name="connsiteX3842" fmla="*/ 5501347 w 5942010"/>
              <a:gd name="connsiteY3842" fmla="*/ 2755856 h 4864266"/>
              <a:gd name="connsiteX3843" fmla="*/ 5490938 w 5942010"/>
              <a:gd name="connsiteY3843" fmla="*/ 2761065 h 4864266"/>
              <a:gd name="connsiteX3844" fmla="*/ 5492672 w 5942010"/>
              <a:gd name="connsiteY3844" fmla="*/ 2759329 h 4864266"/>
              <a:gd name="connsiteX3845" fmla="*/ 5489203 w 5942010"/>
              <a:gd name="connsiteY3845" fmla="*/ 2759329 h 4864266"/>
              <a:gd name="connsiteX3846" fmla="*/ 5489203 w 5942010"/>
              <a:gd name="connsiteY3846" fmla="*/ 2761065 h 4864266"/>
              <a:gd name="connsiteX3847" fmla="*/ 5490938 w 5942010"/>
              <a:gd name="connsiteY3847" fmla="*/ 2762802 h 4864266"/>
              <a:gd name="connsiteX3848" fmla="*/ 5483998 w 5942010"/>
              <a:gd name="connsiteY3848" fmla="*/ 2764538 h 4864266"/>
              <a:gd name="connsiteX3849" fmla="*/ 5483998 w 5942010"/>
              <a:gd name="connsiteY3849" fmla="*/ 2762802 h 4864266"/>
              <a:gd name="connsiteX3850" fmla="*/ 5487468 w 5942010"/>
              <a:gd name="connsiteY3850" fmla="*/ 2759329 h 4864266"/>
              <a:gd name="connsiteX3851" fmla="*/ 5487468 w 5942010"/>
              <a:gd name="connsiteY3851" fmla="*/ 2757592 h 4864266"/>
              <a:gd name="connsiteX3852" fmla="*/ 5485733 w 5942010"/>
              <a:gd name="connsiteY3852" fmla="*/ 2759329 h 4864266"/>
              <a:gd name="connsiteX3853" fmla="*/ 5485733 w 5942010"/>
              <a:gd name="connsiteY3853" fmla="*/ 2757592 h 4864266"/>
              <a:gd name="connsiteX3854" fmla="*/ 5483998 w 5942010"/>
              <a:gd name="connsiteY3854" fmla="*/ 2757592 h 4864266"/>
              <a:gd name="connsiteX3855" fmla="*/ 5478794 w 5942010"/>
              <a:gd name="connsiteY3855" fmla="*/ 2761065 h 4864266"/>
              <a:gd name="connsiteX3856" fmla="*/ 5478794 w 5942010"/>
              <a:gd name="connsiteY3856" fmla="*/ 2762802 h 4864266"/>
              <a:gd name="connsiteX3857" fmla="*/ 5480528 w 5942010"/>
              <a:gd name="connsiteY3857" fmla="*/ 2764538 h 4864266"/>
              <a:gd name="connsiteX3858" fmla="*/ 5478794 w 5942010"/>
              <a:gd name="connsiteY3858" fmla="*/ 2766275 h 4864266"/>
              <a:gd name="connsiteX3859" fmla="*/ 5478794 w 5942010"/>
              <a:gd name="connsiteY3859" fmla="*/ 2764538 h 4864266"/>
              <a:gd name="connsiteX3860" fmla="*/ 5475324 w 5942010"/>
              <a:gd name="connsiteY3860" fmla="*/ 2766275 h 4864266"/>
              <a:gd name="connsiteX3861" fmla="*/ 5473771 w 5942010"/>
              <a:gd name="connsiteY3861" fmla="*/ 2766275 h 4864266"/>
              <a:gd name="connsiteX3862" fmla="*/ 5475324 w 5942010"/>
              <a:gd name="connsiteY3862" fmla="*/ 2764538 h 4864266"/>
              <a:gd name="connsiteX3863" fmla="*/ 5473589 w 5942010"/>
              <a:gd name="connsiteY3863" fmla="*/ 2766275 h 4864266"/>
              <a:gd name="connsiteX3864" fmla="*/ 5473771 w 5942010"/>
              <a:gd name="connsiteY3864" fmla="*/ 2766275 h 4864266"/>
              <a:gd name="connsiteX3865" fmla="*/ 5471637 w 5942010"/>
              <a:gd name="connsiteY3865" fmla="*/ 2768663 h 4864266"/>
              <a:gd name="connsiteX3866" fmla="*/ 5471854 w 5942010"/>
              <a:gd name="connsiteY3866" fmla="*/ 2771484 h 4864266"/>
              <a:gd name="connsiteX3867" fmla="*/ 5473589 w 5942010"/>
              <a:gd name="connsiteY3867" fmla="*/ 2771484 h 4864266"/>
              <a:gd name="connsiteX3868" fmla="*/ 5471854 w 5942010"/>
              <a:gd name="connsiteY3868" fmla="*/ 2773221 h 4864266"/>
              <a:gd name="connsiteX3869" fmla="*/ 5470119 w 5942010"/>
              <a:gd name="connsiteY3869" fmla="*/ 2768011 h 4864266"/>
              <a:gd name="connsiteX3870" fmla="*/ 5461444 w 5942010"/>
              <a:gd name="connsiteY3870" fmla="*/ 2774957 h 4864266"/>
              <a:gd name="connsiteX3871" fmla="*/ 5461444 w 5942010"/>
              <a:gd name="connsiteY3871" fmla="*/ 2773221 h 4864266"/>
              <a:gd name="connsiteX3872" fmla="*/ 5456240 w 5942010"/>
              <a:gd name="connsiteY3872" fmla="*/ 2780167 h 4864266"/>
              <a:gd name="connsiteX3873" fmla="*/ 5454505 w 5942010"/>
              <a:gd name="connsiteY3873" fmla="*/ 2776694 h 4864266"/>
              <a:gd name="connsiteX3874" fmla="*/ 5451035 w 5942010"/>
              <a:gd name="connsiteY3874" fmla="*/ 2781903 h 4864266"/>
              <a:gd name="connsiteX3875" fmla="*/ 5452770 w 5942010"/>
              <a:gd name="connsiteY3875" fmla="*/ 2785376 h 4864266"/>
              <a:gd name="connsiteX3876" fmla="*/ 5451035 w 5942010"/>
              <a:gd name="connsiteY3876" fmla="*/ 2785376 h 4864266"/>
              <a:gd name="connsiteX3877" fmla="*/ 5449300 w 5942010"/>
              <a:gd name="connsiteY3877" fmla="*/ 2785376 h 4864266"/>
              <a:gd name="connsiteX3878" fmla="*/ 5442360 w 5942010"/>
              <a:gd name="connsiteY3878" fmla="*/ 2790586 h 4864266"/>
              <a:gd name="connsiteX3879" fmla="*/ 5440626 w 5942010"/>
              <a:gd name="connsiteY3879" fmla="*/ 2787113 h 4864266"/>
              <a:gd name="connsiteX3880" fmla="*/ 5437156 w 5942010"/>
              <a:gd name="connsiteY3880" fmla="*/ 2788850 h 4864266"/>
              <a:gd name="connsiteX3881" fmla="*/ 5437156 w 5942010"/>
              <a:gd name="connsiteY3881" fmla="*/ 2794059 h 4864266"/>
              <a:gd name="connsiteX3882" fmla="*/ 5433686 w 5942010"/>
              <a:gd name="connsiteY3882" fmla="*/ 2792323 h 4864266"/>
              <a:gd name="connsiteX3883" fmla="*/ 5430216 w 5942010"/>
              <a:gd name="connsiteY3883" fmla="*/ 2797532 h 4864266"/>
              <a:gd name="connsiteX3884" fmla="*/ 5423277 w 5942010"/>
              <a:gd name="connsiteY3884" fmla="*/ 2801005 h 4864266"/>
              <a:gd name="connsiteX3885" fmla="*/ 5419807 w 5942010"/>
              <a:gd name="connsiteY3885" fmla="*/ 2801005 h 4864266"/>
              <a:gd name="connsiteX3886" fmla="*/ 5421542 w 5942010"/>
              <a:gd name="connsiteY3886" fmla="*/ 2802742 h 4864266"/>
              <a:gd name="connsiteX3887" fmla="*/ 5419807 w 5942010"/>
              <a:gd name="connsiteY3887" fmla="*/ 2802742 h 4864266"/>
              <a:gd name="connsiteX3888" fmla="*/ 5418072 w 5942010"/>
              <a:gd name="connsiteY3888" fmla="*/ 2802742 h 4864266"/>
              <a:gd name="connsiteX3889" fmla="*/ 5418072 w 5942010"/>
              <a:gd name="connsiteY3889" fmla="*/ 2804478 h 4864266"/>
              <a:gd name="connsiteX3890" fmla="*/ 5388579 w 5942010"/>
              <a:gd name="connsiteY3890" fmla="*/ 2820107 h 4864266"/>
              <a:gd name="connsiteX3891" fmla="*/ 5362556 w 5942010"/>
              <a:gd name="connsiteY3891" fmla="*/ 2818370 h 4864266"/>
              <a:gd name="connsiteX3892" fmla="*/ 5360820 w 5942010"/>
              <a:gd name="connsiteY3892" fmla="*/ 2820107 h 4864266"/>
              <a:gd name="connsiteX3893" fmla="*/ 5348676 w 5942010"/>
              <a:gd name="connsiteY3893" fmla="*/ 2823580 h 4864266"/>
              <a:gd name="connsiteX3894" fmla="*/ 5345206 w 5942010"/>
              <a:gd name="connsiteY3894" fmla="*/ 2825316 h 4864266"/>
              <a:gd name="connsiteX3895" fmla="*/ 5343472 w 5942010"/>
              <a:gd name="connsiteY3895" fmla="*/ 2830526 h 4864266"/>
              <a:gd name="connsiteX3896" fmla="*/ 5350412 w 5942010"/>
              <a:gd name="connsiteY3896" fmla="*/ 2827053 h 4864266"/>
              <a:gd name="connsiteX3897" fmla="*/ 5352146 w 5942010"/>
              <a:gd name="connsiteY3897" fmla="*/ 2825316 h 4864266"/>
              <a:gd name="connsiteX3898" fmla="*/ 5350412 w 5942010"/>
              <a:gd name="connsiteY3898" fmla="*/ 2823580 h 4864266"/>
              <a:gd name="connsiteX3899" fmla="*/ 5352146 w 5942010"/>
              <a:gd name="connsiteY3899" fmla="*/ 2821843 h 4864266"/>
              <a:gd name="connsiteX3900" fmla="*/ 5355616 w 5942010"/>
              <a:gd name="connsiteY3900" fmla="*/ 2821843 h 4864266"/>
              <a:gd name="connsiteX3901" fmla="*/ 5357351 w 5942010"/>
              <a:gd name="connsiteY3901" fmla="*/ 2821843 h 4864266"/>
              <a:gd name="connsiteX3902" fmla="*/ 5353881 w 5942010"/>
              <a:gd name="connsiteY3902" fmla="*/ 2825316 h 4864266"/>
              <a:gd name="connsiteX3903" fmla="*/ 5362556 w 5942010"/>
              <a:gd name="connsiteY3903" fmla="*/ 2821843 h 4864266"/>
              <a:gd name="connsiteX3904" fmla="*/ 5362556 w 5942010"/>
              <a:gd name="connsiteY3904" fmla="*/ 2825316 h 4864266"/>
              <a:gd name="connsiteX3905" fmla="*/ 5364290 w 5942010"/>
              <a:gd name="connsiteY3905" fmla="*/ 2823580 h 4864266"/>
              <a:gd name="connsiteX3906" fmla="*/ 5366026 w 5942010"/>
              <a:gd name="connsiteY3906" fmla="*/ 2821843 h 4864266"/>
              <a:gd name="connsiteX3907" fmla="*/ 5371230 w 5942010"/>
              <a:gd name="connsiteY3907" fmla="*/ 2823580 h 4864266"/>
              <a:gd name="connsiteX3908" fmla="*/ 5371230 w 5942010"/>
              <a:gd name="connsiteY3908" fmla="*/ 2820107 h 4864266"/>
              <a:gd name="connsiteX3909" fmla="*/ 5372965 w 5942010"/>
              <a:gd name="connsiteY3909" fmla="*/ 2818370 h 4864266"/>
              <a:gd name="connsiteX3910" fmla="*/ 5372965 w 5942010"/>
              <a:gd name="connsiteY3910" fmla="*/ 2820107 h 4864266"/>
              <a:gd name="connsiteX3911" fmla="*/ 5376434 w 5942010"/>
              <a:gd name="connsiteY3911" fmla="*/ 2823580 h 4864266"/>
              <a:gd name="connsiteX3912" fmla="*/ 5378170 w 5942010"/>
              <a:gd name="connsiteY3912" fmla="*/ 2823580 h 4864266"/>
              <a:gd name="connsiteX3913" fmla="*/ 5357351 w 5942010"/>
              <a:gd name="connsiteY3913" fmla="*/ 2830526 h 4864266"/>
              <a:gd name="connsiteX3914" fmla="*/ 5352146 w 5942010"/>
              <a:gd name="connsiteY3914" fmla="*/ 2839209 h 4864266"/>
              <a:gd name="connsiteX3915" fmla="*/ 5331328 w 5942010"/>
              <a:gd name="connsiteY3915" fmla="*/ 2849628 h 4864266"/>
              <a:gd name="connsiteX3916" fmla="*/ 5324388 w 5942010"/>
              <a:gd name="connsiteY3916" fmla="*/ 2856574 h 4864266"/>
              <a:gd name="connsiteX3917" fmla="*/ 5329592 w 5942010"/>
              <a:gd name="connsiteY3917" fmla="*/ 2858310 h 4864266"/>
              <a:gd name="connsiteX3918" fmla="*/ 5343472 w 5942010"/>
              <a:gd name="connsiteY3918" fmla="*/ 2849628 h 4864266"/>
              <a:gd name="connsiteX3919" fmla="*/ 5346942 w 5942010"/>
              <a:gd name="connsiteY3919" fmla="*/ 2847891 h 4864266"/>
              <a:gd name="connsiteX3920" fmla="*/ 5340002 w 5942010"/>
              <a:gd name="connsiteY3920" fmla="*/ 2854837 h 4864266"/>
              <a:gd name="connsiteX3921" fmla="*/ 5336532 w 5942010"/>
              <a:gd name="connsiteY3921" fmla="*/ 2858310 h 4864266"/>
              <a:gd name="connsiteX3922" fmla="*/ 5336532 w 5942010"/>
              <a:gd name="connsiteY3922" fmla="*/ 2856574 h 4864266"/>
              <a:gd name="connsiteX3923" fmla="*/ 5334798 w 5942010"/>
              <a:gd name="connsiteY3923" fmla="*/ 2858310 h 4864266"/>
              <a:gd name="connsiteX3924" fmla="*/ 5336532 w 5942010"/>
              <a:gd name="connsiteY3924" fmla="*/ 2858310 h 4864266"/>
              <a:gd name="connsiteX3925" fmla="*/ 5336532 w 5942010"/>
              <a:gd name="connsiteY3925" fmla="*/ 2860047 h 4864266"/>
              <a:gd name="connsiteX3926" fmla="*/ 5334798 w 5942010"/>
              <a:gd name="connsiteY3926" fmla="*/ 2860047 h 4864266"/>
              <a:gd name="connsiteX3927" fmla="*/ 5319184 w 5942010"/>
              <a:gd name="connsiteY3927" fmla="*/ 2866993 h 4864266"/>
              <a:gd name="connsiteX3928" fmla="*/ 5322653 w 5942010"/>
              <a:gd name="connsiteY3928" fmla="*/ 2868729 h 4864266"/>
              <a:gd name="connsiteX3929" fmla="*/ 5317448 w 5942010"/>
              <a:gd name="connsiteY3929" fmla="*/ 2870466 h 4864266"/>
              <a:gd name="connsiteX3930" fmla="*/ 5317448 w 5942010"/>
              <a:gd name="connsiteY3930" fmla="*/ 2872202 h 4864266"/>
              <a:gd name="connsiteX3931" fmla="*/ 5322653 w 5942010"/>
              <a:gd name="connsiteY3931" fmla="*/ 2872202 h 4864266"/>
              <a:gd name="connsiteX3932" fmla="*/ 5326123 w 5942010"/>
              <a:gd name="connsiteY3932" fmla="*/ 2877412 h 4864266"/>
              <a:gd name="connsiteX3933" fmla="*/ 5320918 w 5942010"/>
              <a:gd name="connsiteY3933" fmla="*/ 2882622 h 4864266"/>
              <a:gd name="connsiteX3934" fmla="*/ 5320918 w 5942010"/>
              <a:gd name="connsiteY3934" fmla="*/ 2884358 h 4864266"/>
              <a:gd name="connsiteX3935" fmla="*/ 5315962 w 5942010"/>
              <a:gd name="connsiteY3935" fmla="*/ 2886839 h 4864266"/>
              <a:gd name="connsiteX3936" fmla="*/ 5317448 w 5942010"/>
              <a:gd name="connsiteY3936" fmla="*/ 2880885 h 4864266"/>
              <a:gd name="connsiteX3937" fmla="*/ 5322653 w 5942010"/>
              <a:gd name="connsiteY3937" fmla="*/ 2877412 h 4864266"/>
              <a:gd name="connsiteX3938" fmla="*/ 5315714 w 5942010"/>
              <a:gd name="connsiteY3938" fmla="*/ 2880885 h 4864266"/>
              <a:gd name="connsiteX3939" fmla="*/ 5317448 w 5942010"/>
              <a:gd name="connsiteY3939" fmla="*/ 2879148 h 4864266"/>
              <a:gd name="connsiteX3940" fmla="*/ 5317448 w 5942010"/>
              <a:gd name="connsiteY3940" fmla="*/ 2877412 h 4864266"/>
              <a:gd name="connsiteX3941" fmla="*/ 5315714 w 5942010"/>
              <a:gd name="connsiteY3941" fmla="*/ 2879148 h 4864266"/>
              <a:gd name="connsiteX3942" fmla="*/ 5315714 w 5942010"/>
              <a:gd name="connsiteY3942" fmla="*/ 2877412 h 4864266"/>
              <a:gd name="connsiteX3943" fmla="*/ 5312244 w 5942010"/>
              <a:gd name="connsiteY3943" fmla="*/ 2879148 h 4864266"/>
              <a:gd name="connsiteX3944" fmla="*/ 5312244 w 5942010"/>
              <a:gd name="connsiteY3944" fmla="*/ 2880885 h 4864266"/>
              <a:gd name="connsiteX3945" fmla="*/ 5310509 w 5942010"/>
              <a:gd name="connsiteY3945" fmla="*/ 2880885 h 4864266"/>
              <a:gd name="connsiteX3946" fmla="*/ 5308774 w 5942010"/>
              <a:gd name="connsiteY3946" fmla="*/ 2880885 h 4864266"/>
              <a:gd name="connsiteX3947" fmla="*/ 5305304 w 5942010"/>
              <a:gd name="connsiteY3947" fmla="*/ 2884358 h 4864266"/>
              <a:gd name="connsiteX3948" fmla="*/ 5301834 w 5942010"/>
              <a:gd name="connsiteY3948" fmla="*/ 2886095 h 4864266"/>
              <a:gd name="connsiteX3949" fmla="*/ 5300100 w 5942010"/>
              <a:gd name="connsiteY3949" fmla="*/ 2886095 h 4864266"/>
              <a:gd name="connsiteX3950" fmla="*/ 5300100 w 5942010"/>
              <a:gd name="connsiteY3950" fmla="*/ 2887831 h 4864266"/>
              <a:gd name="connsiteX3951" fmla="*/ 5298364 w 5942010"/>
              <a:gd name="connsiteY3951" fmla="*/ 2891304 h 4864266"/>
              <a:gd name="connsiteX3952" fmla="*/ 5296630 w 5942010"/>
              <a:gd name="connsiteY3952" fmla="*/ 2891304 h 4864266"/>
              <a:gd name="connsiteX3953" fmla="*/ 5296630 w 5942010"/>
              <a:gd name="connsiteY3953" fmla="*/ 2889568 h 4864266"/>
              <a:gd name="connsiteX3954" fmla="*/ 5294895 w 5942010"/>
              <a:gd name="connsiteY3954" fmla="*/ 2891304 h 4864266"/>
              <a:gd name="connsiteX3955" fmla="*/ 5287955 w 5942010"/>
              <a:gd name="connsiteY3955" fmla="*/ 2894777 h 4864266"/>
              <a:gd name="connsiteX3956" fmla="*/ 5291425 w 5942010"/>
              <a:gd name="connsiteY3956" fmla="*/ 2894777 h 4864266"/>
              <a:gd name="connsiteX3957" fmla="*/ 5294895 w 5942010"/>
              <a:gd name="connsiteY3957" fmla="*/ 2894777 h 4864266"/>
              <a:gd name="connsiteX3958" fmla="*/ 5291425 w 5942010"/>
              <a:gd name="connsiteY3958" fmla="*/ 2896514 h 4864266"/>
              <a:gd name="connsiteX3959" fmla="*/ 5291425 w 5942010"/>
              <a:gd name="connsiteY3959" fmla="*/ 2898250 h 4864266"/>
              <a:gd name="connsiteX3960" fmla="*/ 5291425 w 5942010"/>
              <a:gd name="connsiteY3960" fmla="*/ 2899987 h 4864266"/>
              <a:gd name="connsiteX3961" fmla="*/ 5293172 w 5942010"/>
              <a:gd name="connsiteY3961" fmla="*/ 2898384 h 4864266"/>
              <a:gd name="connsiteX3962" fmla="*/ 5293377 w 5942010"/>
              <a:gd name="connsiteY3962" fmla="*/ 2900638 h 4864266"/>
              <a:gd name="connsiteX3963" fmla="*/ 5294895 w 5942010"/>
              <a:gd name="connsiteY3963" fmla="*/ 2901723 h 4864266"/>
              <a:gd name="connsiteX3964" fmla="*/ 5291425 w 5942010"/>
              <a:gd name="connsiteY3964" fmla="*/ 2901723 h 4864266"/>
              <a:gd name="connsiteX3965" fmla="*/ 5286220 w 5942010"/>
              <a:gd name="connsiteY3965" fmla="*/ 2903460 h 4864266"/>
              <a:gd name="connsiteX3966" fmla="*/ 5284486 w 5942010"/>
              <a:gd name="connsiteY3966" fmla="*/ 2903460 h 4864266"/>
              <a:gd name="connsiteX3967" fmla="*/ 5282750 w 5942010"/>
              <a:gd name="connsiteY3967" fmla="*/ 2901723 h 4864266"/>
              <a:gd name="connsiteX3968" fmla="*/ 5281016 w 5942010"/>
              <a:gd name="connsiteY3968" fmla="*/ 2901723 h 4864266"/>
              <a:gd name="connsiteX3969" fmla="*/ 5279280 w 5942010"/>
              <a:gd name="connsiteY3969" fmla="*/ 2901723 h 4864266"/>
              <a:gd name="connsiteX3970" fmla="*/ 5277546 w 5942010"/>
              <a:gd name="connsiteY3970" fmla="*/ 2903460 h 4864266"/>
              <a:gd name="connsiteX3971" fmla="*/ 5274076 w 5942010"/>
              <a:gd name="connsiteY3971" fmla="*/ 2898250 h 4864266"/>
              <a:gd name="connsiteX3972" fmla="*/ 5272341 w 5942010"/>
              <a:gd name="connsiteY3972" fmla="*/ 2899987 h 4864266"/>
              <a:gd name="connsiteX3973" fmla="*/ 5270606 w 5942010"/>
              <a:gd name="connsiteY3973" fmla="*/ 2899987 h 4864266"/>
              <a:gd name="connsiteX3974" fmla="*/ 5268872 w 5942010"/>
              <a:gd name="connsiteY3974" fmla="*/ 2901723 h 4864266"/>
              <a:gd name="connsiteX3975" fmla="*/ 5268872 w 5942010"/>
              <a:gd name="connsiteY3975" fmla="*/ 2899987 h 4864266"/>
              <a:gd name="connsiteX3976" fmla="*/ 5267136 w 5942010"/>
              <a:gd name="connsiteY3976" fmla="*/ 2901723 h 4864266"/>
              <a:gd name="connsiteX3977" fmla="*/ 5267136 w 5942010"/>
              <a:gd name="connsiteY3977" fmla="*/ 2903460 h 4864266"/>
              <a:gd name="connsiteX3978" fmla="*/ 5268872 w 5942010"/>
              <a:gd name="connsiteY3978" fmla="*/ 2903460 h 4864266"/>
              <a:gd name="connsiteX3979" fmla="*/ 5270606 w 5942010"/>
              <a:gd name="connsiteY3979" fmla="*/ 2903460 h 4864266"/>
              <a:gd name="connsiteX3980" fmla="*/ 5272341 w 5942010"/>
              <a:gd name="connsiteY3980" fmla="*/ 2901723 h 4864266"/>
              <a:gd name="connsiteX3981" fmla="*/ 5272341 w 5942010"/>
              <a:gd name="connsiteY3981" fmla="*/ 2899987 h 4864266"/>
              <a:gd name="connsiteX3982" fmla="*/ 5275811 w 5942010"/>
              <a:gd name="connsiteY3982" fmla="*/ 2903460 h 4864266"/>
              <a:gd name="connsiteX3983" fmla="*/ 5270606 w 5942010"/>
              <a:gd name="connsiteY3983" fmla="*/ 2906933 h 4864266"/>
              <a:gd name="connsiteX3984" fmla="*/ 5263666 w 5942010"/>
              <a:gd name="connsiteY3984" fmla="*/ 2906933 h 4864266"/>
              <a:gd name="connsiteX3985" fmla="*/ 5270606 w 5942010"/>
              <a:gd name="connsiteY3985" fmla="*/ 2908669 h 4864266"/>
              <a:gd name="connsiteX3986" fmla="*/ 5270606 w 5942010"/>
              <a:gd name="connsiteY3986" fmla="*/ 2910406 h 4864266"/>
              <a:gd name="connsiteX3987" fmla="*/ 5268872 w 5942010"/>
              <a:gd name="connsiteY3987" fmla="*/ 2910406 h 4864266"/>
              <a:gd name="connsiteX3988" fmla="*/ 5267136 w 5942010"/>
              <a:gd name="connsiteY3988" fmla="*/ 2910406 h 4864266"/>
              <a:gd name="connsiteX3989" fmla="*/ 5260197 w 5942010"/>
              <a:gd name="connsiteY3989" fmla="*/ 2908669 h 4864266"/>
              <a:gd name="connsiteX3990" fmla="*/ 5258462 w 5942010"/>
              <a:gd name="connsiteY3990" fmla="*/ 2908669 h 4864266"/>
              <a:gd name="connsiteX3991" fmla="*/ 5253258 w 5942010"/>
              <a:gd name="connsiteY3991" fmla="*/ 2915615 h 4864266"/>
              <a:gd name="connsiteX3992" fmla="*/ 5258462 w 5942010"/>
              <a:gd name="connsiteY3992" fmla="*/ 2915615 h 4864266"/>
              <a:gd name="connsiteX3993" fmla="*/ 5253258 w 5942010"/>
              <a:gd name="connsiteY3993" fmla="*/ 2919088 h 4864266"/>
              <a:gd name="connsiteX3994" fmla="*/ 5253258 w 5942010"/>
              <a:gd name="connsiteY3994" fmla="*/ 2917352 h 4864266"/>
              <a:gd name="connsiteX3995" fmla="*/ 5249788 w 5942010"/>
              <a:gd name="connsiteY3995" fmla="*/ 2919088 h 4864266"/>
              <a:gd name="connsiteX3996" fmla="*/ 5251522 w 5942010"/>
              <a:gd name="connsiteY3996" fmla="*/ 2915615 h 4864266"/>
              <a:gd name="connsiteX3997" fmla="*/ 5246318 w 5942010"/>
              <a:gd name="connsiteY3997" fmla="*/ 2924298 h 4864266"/>
              <a:gd name="connsiteX3998" fmla="*/ 5241113 w 5942010"/>
              <a:gd name="connsiteY3998" fmla="*/ 2920825 h 4864266"/>
              <a:gd name="connsiteX3999" fmla="*/ 5237644 w 5942010"/>
              <a:gd name="connsiteY3999" fmla="*/ 2924298 h 4864266"/>
              <a:gd name="connsiteX4000" fmla="*/ 5239378 w 5942010"/>
              <a:gd name="connsiteY4000" fmla="*/ 2927771 h 4864266"/>
              <a:gd name="connsiteX4001" fmla="*/ 5239378 w 5942010"/>
              <a:gd name="connsiteY4001" fmla="*/ 2929508 h 4864266"/>
              <a:gd name="connsiteX4002" fmla="*/ 5234174 w 5942010"/>
              <a:gd name="connsiteY4002" fmla="*/ 2926034 h 4864266"/>
              <a:gd name="connsiteX4003" fmla="*/ 5230704 w 5942010"/>
              <a:gd name="connsiteY4003" fmla="*/ 2926034 h 4864266"/>
              <a:gd name="connsiteX4004" fmla="*/ 5228969 w 5942010"/>
              <a:gd name="connsiteY4004" fmla="*/ 2926034 h 4864266"/>
              <a:gd name="connsiteX4005" fmla="*/ 5230704 w 5942010"/>
              <a:gd name="connsiteY4005" fmla="*/ 2932981 h 4864266"/>
              <a:gd name="connsiteX4006" fmla="*/ 5223764 w 5942010"/>
              <a:gd name="connsiteY4006" fmla="*/ 2929508 h 4864266"/>
              <a:gd name="connsiteX4007" fmla="*/ 5222029 w 5942010"/>
              <a:gd name="connsiteY4007" fmla="*/ 2936454 h 4864266"/>
              <a:gd name="connsiteX4008" fmla="*/ 5225499 w 5942010"/>
              <a:gd name="connsiteY4008" fmla="*/ 2936454 h 4864266"/>
              <a:gd name="connsiteX4009" fmla="*/ 5220294 w 5942010"/>
              <a:gd name="connsiteY4009" fmla="*/ 2938190 h 4864266"/>
              <a:gd name="connsiteX4010" fmla="*/ 5222029 w 5942010"/>
              <a:gd name="connsiteY4010" fmla="*/ 2939927 h 4864266"/>
              <a:gd name="connsiteX4011" fmla="*/ 5223764 w 5942010"/>
              <a:gd name="connsiteY4011" fmla="*/ 2939927 h 4864266"/>
              <a:gd name="connsiteX4012" fmla="*/ 5209885 w 5942010"/>
              <a:gd name="connsiteY4012" fmla="*/ 2950346 h 4864266"/>
              <a:gd name="connsiteX4013" fmla="*/ 5213355 w 5942010"/>
              <a:gd name="connsiteY4013" fmla="*/ 2945136 h 4864266"/>
              <a:gd name="connsiteX4014" fmla="*/ 5215090 w 5942010"/>
              <a:gd name="connsiteY4014" fmla="*/ 2945136 h 4864266"/>
              <a:gd name="connsiteX4015" fmla="*/ 5215090 w 5942010"/>
              <a:gd name="connsiteY4015" fmla="*/ 2939927 h 4864266"/>
              <a:gd name="connsiteX4016" fmla="*/ 5211620 w 5942010"/>
              <a:gd name="connsiteY4016" fmla="*/ 2939927 h 4864266"/>
              <a:gd name="connsiteX4017" fmla="*/ 5208150 w 5942010"/>
              <a:gd name="connsiteY4017" fmla="*/ 2946873 h 4864266"/>
              <a:gd name="connsiteX4018" fmla="*/ 5211620 w 5942010"/>
              <a:gd name="connsiteY4018" fmla="*/ 2945136 h 4864266"/>
              <a:gd name="connsiteX4019" fmla="*/ 5208150 w 5942010"/>
              <a:gd name="connsiteY4019" fmla="*/ 2950346 h 4864266"/>
              <a:gd name="connsiteX4020" fmla="*/ 5206415 w 5942010"/>
              <a:gd name="connsiteY4020" fmla="*/ 2948609 h 4864266"/>
              <a:gd name="connsiteX4021" fmla="*/ 5204680 w 5942010"/>
              <a:gd name="connsiteY4021" fmla="*/ 2948609 h 4864266"/>
              <a:gd name="connsiteX4022" fmla="*/ 5204680 w 5942010"/>
              <a:gd name="connsiteY4022" fmla="*/ 2952082 h 4864266"/>
              <a:gd name="connsiteX4023" fmla="*/ 5201210 w 5942010"/>
              <a:gd name="connsiteY4023" fmla="*/ 2943400 h 4864266"/>
              <a:gd name="connsiteX4024" fmla="*/ 5197740 w 5942010"/>
              <a:gd name="connsiteY4024" fmla="*/ 2948609 h 4864266"/>
              <a:gd name="connsiteX4025" fmla="*/ 5199476 w 5942010"/>
              <a:gd name="connsiteY4025" fmla="*/ 2948609 h 4864266"/>
              <a:gd name="connsiteX4026" fmla="*/ 5194271 w 5942010"/>
              <a:gd name="connsiteY4026" fmla="*/ 2953819 h 4864266"/>
              <a:gd name="connsiteX4027" fmla="*/ 5194271 w 5942010"/>
              <a:gd name="connsiteY4027" fmla="*/ 2955555 h 4864266"/>
              <a:gd name="connsiteX4028" fmla="*/ 5190801 w 5942010"/>
              <a:gd name="connsiteY4028" fmla="*/ 2955555 h 4864266"/>
              <a:gd name="connsiteX4029" fmla="*/ 5192536 w 5942010"/>
              <a:gd name="connsiteY4029" fmla="*/ 2953819 h 4864266"/>
              <a:gd name="connsiteX4030" fmla="*/ 5185596 w 5942010"/>
              <a:gd name="connsiteY4030" fmla="*/ 2957292 h 4864266"/>
              <a:gd name="connsiteX4031" fmla="*/ 5183862 w 5942010"/>
              <a:gd name="connsiteY4031" fmla="*/ 2957292 h 4864266"/>
              <a:gd name="connsiteX4032" fmla="*/ 5183862 w 5942010"/>
              <a:gd name="connsiteY4032" fmla="*/ 2955555 h 4864266"/>
              <a:gd name="connsiteX4033" fmla="*/ 5182126 w 5942010"/>
              <a:gd name="connsiteY4033" fmla="*/ 2957292 h 4864266"/>
              <a:gd name="connsiteX4034" fmla="*/ 5178657 w 5942010"/>
              <a:gd name="connsiteY4034" fmla="*/ 2959028 h 4864266"/>
              <a:gd name="connsiteX4035" fmla="*/ 5180392 w 5942010"/>
              <a:gd name="connsiteY4035" fmla="*/ 2957292 h 4864266"/>
              <a:gd name="connsiteX4036" fmla="*/ 5176922 w 5942010"/>
              <a:gd name="connsiteY4036" fmla="*/ 2959028 h 4864266"/>
              <a:gd name="connsiteX4037" fmla="*/ 5175187 w 5942010"/>
              <a:gd name="connsiteY4037" fmla="*/ 2962501 h 4864266"/>
              <a:gd name="connsiteX4038" fmla="*/ 5173452 w 5942010"/>
              <a:gd name="connsiteY4038" fmla="*/ 2964238 h 4864266"/>
              <a:gd name="connsiteX4039" fmla="*/ 5171718 w 5942010"/>
              <a:gd name="connsiteY4039" fmla="*/ 2964238 h 4864266"/>
              <a:gd name="connsiteX4040" fmla="*/ 5171718 w 5942010"/>
              <a:gd name="connsiteY4040" fmla="*/ 2965974 h 4864266"/>
              <a:gd name="connsiteX4041" fmla="*/ 5168248 w 5942010"/>
              <a:gd name="connsiteY4041" fmla="*/ 2967711 h 4864266"/>
              <a:gd name="connsiteX4042" fmla="*/ 5166512 w 5942010"/>
              <a:gd name="connsiteY4042" fmla="*/ 2969447 h 4864266"/>
              <a:gd name="connsiteX4043" fmla="*/ 5163043 w 5942010"/>
              <a:gd name="connsiteY4043" fmla="*/ 2967711 h 4864266"/>
              <a:gd name="connsiteX4044" fmla="*/ 5161308 w 5942010"/>
              <a:gd name="connsiteY4044" fmla="*/ 2967711 h 4864266"/>
              <a:gd name="connsiteX4045" fmla="*/ 5159573 w 5942010"/>
              <a:gd name="connsiteY4045" fmla="*/ 2971184 h 4864266"/>
              <a:gd name="connsiteX4046" fmla="*/ 5164778 w 5942010"/>
              <a:gd name="connsiteY4046" fmla="*/ 2969447 h 4864266"/>
              <a:gd name="connsiteX4047" fmla="*/ 5163043 w 5942010"/>
              <a:gd name="connsiteY4047" fmla="*/ 2971184 h 4864266"/>
              <a:gd name="connsiteX4048" fmla="*/ 5161308 w 5942010"/>
              <a:gd name="connsiteY4048" fmla="*/ 2972921 h 4864266"/>
              <a:gd name="connsiteX4049" fmla="*/ 5156104 w 5942010"/>
              <a:gd name="connsiteY4049" fmla="*/ 2971184 h 4864266"/>
              <a:gd name="connsiteX4050" fmla="*/ 5157838 w 5942010"/>
              <a:gd name="connsiteY4050" fmla="*/ 2974657 h 4864266"/>
              <a:gd name="connsiteX4051" fmla="*/ 5156104 w 5942010"/>
              <a:gd name="connsiteY4051" fmla="*/ 2976394 h 4864266"/>
              <a:gd name="connsiteX4052" fmla="*/ 5150898 w 5942010"/>
              <a:gd name="connsiteY4052" fmla="*/ 2978130 h 4864266"/>
              <a:gd name="connsiteX4053" fmla="*/ 5147429 w 5942010"/>
              <a:gd name="connsiteY4053" fmla="*/ 2974657 h 4864266"/>
              <a:gd name="connsiteX4054" fmla="*/ 5145694 w 5942010"/>
              <a:gd name="connsiteY4054" fmla="*/ 2978130 h 4864266"/>
              <a:gd name="connsiteX4055" fmla="*/ 5138754 w 5942010"/>
              <a:gd name="connsiteY4055" fmla="*/ 2985076 h 4864266"/>
              <a:gd name="connsiteX4056" fmla="*/ 5137020 w 5942010"/>
              <a:gd name="connsiteY4056" fmla="*/ 2986813 h 4864266"/>
              <a:gd name="connsiteX4057" fmla="*/ 5143959 w 5942010"/>
              <a:gd name="connsiteY4057" fmla="*/ 2978130 h 4864266"/>
              <a:gd name="connsiteX4058" fmla="*/ 5140489 w 5942010"/>
              <a:gd name="connsiteY4058" fmla="*/ 2979867 h 4864266"/>
              <a:gd name="connsiteX4059" fmla="*/ 5133550 w 5942010"/>
              <a:gd name="connsiteY4059" fmla="*/ 2985076 h 4864266"/>
              <a:gd name="connsiteX4060" fmla="*/ 5137020 w 5942010"/>
              <a:gd name="connsiteY4060" fmla="*/ 2986813 h 4864266"/>
              <a:gd name="connsiteX4061" fmla="*/ 5133550 w 5942010"/>
              <a:gd name="connsiteY4061" fmla="*/ 2986813 h 4864266"/>
              <a:gd name="connsiteX4062" fmla="*/ 5131815 w 5942010"/>
              <a:gd name="connsiteY4062" fmla="*/ 2986813 h 4864266"/>
              <a:gd name="connsiteX4063" fmla="*/ 5131815 w 5942010"/>
              <a:gd name="connsiteY4063" fmla="*/ 2990286 h 4864266"/>
              <a:gd name="connsiteX4064" fmla="*/ 5128345 w 5942010"/>
              <a:gd name="connsiteY4064" fmla="*/ 2990286 h 4864266"/>
              <a:gd name="connsiteX4065" fmla="*/ 5124875 w 5942010"/>
              <a:gd name="connsiteY4065" fmla="*/ 2992022 h 4864266"/>
              <a:gd name="connsiteX4066" fmla="*/ 5124875 w 5942010"/>
              <a:gd name="connsiteY4066" fmla="*/ 2988549 h 4864266"/>
              <a:gd name="connsiteX4067" fmla="*/ 5126610 w 5942010"/>
              <a:gd name="connsiteY4067" fmla="*/ 2988549 h 4864266"/>
              <a:gd name="connsiteX4068" fmla="*/ 5124875 w 5942010"/>
              <a:gd name="connsiteY4068" fmla="*/ 2986813 h 4864266"/>
              <a:gd name="connsiteX4069" fmla="*/ 5123140 w 5942010"/>
              <a:gd name="connsiteY4069" fmla="*/ 2986813 h 4864266"/>
              <a:gd name="connsiteX4070" fmla="*/ 5123140 w 5942010"/>
              <a:gd name="connsiteY4070" fmla="*/ 2990286 h 4864266"/>
              <a:gd name="connsiteX4071" fmla="*/ 5121406 w 5942010"/>
              <a:gd name="connsiteY4071" fmla="*/ 2990286 h 4864266"/>
              <a:gd name="connsiteX4072" fmla="*/ 5114466 w 5942010"/>
              <a:gd name="connsiteY4072" fmla="*/ 2992022 h 4864266"/>
              <a:gd name="connsiteX4073" fmla="*/ 5112731 w 5942010"/>
              <a:gd name="connsiteY4073" fmla="*/ 2993759 h 4864266"/>
              <a:gd name="connsiteX4074" fmla="*/ 5110996 w 5942010"/>
              <a:gd name="connsiteY4074" fmla="*/ 2993759 h 4864266"/>
              <a:gd name="connsiteX4075" fmla="*/ 5112731 w 5942010"/>
              <a:gd name="connsiteY4075" fmla="*/ 2997232 h 4864266"/>
              <a:gd name="connsiteX4076" fmla="*/ 5114466 w 5942010"/>
              <a:gd name="connsiteY4076" fmla="*/ 2995495 h 4864266"/>
              <a:gd name="connsiteX4077" fmla="*/ 5110996 w 5942010"/>
              <a:gd name="connsiteY4077" fmla="*/ 3002441 h 4864266"/>
              <a:gd name="connsiteX4078" fmla="*/ 5105792 w 5942010"/>
              <a:gd name="connsiteY4078" fmla="*/ 2998968 h 4864266"/>
              <a:gd name="connsiteX4079" fmla="*/ 5102322 w 5942010"/>
              <a:gd name="connsiteY4079" fmla="*/ 3002441 h 4864266"/>
              <a:gd name="connsiteX4080" fmla="*/ 5097117 w 5942010"/>
              <a:gd name="connsiteY4080" fmla="*/ 3000705 h 4864266"/>
              <a:gd name="connsiteX4081" fmla="*/ 5102322 w 5942010"/>
              <a:gd name="connsiteY4081" fmla="*/ 2997232 h 4864266"/>
              <a:gd name="connsiteX4082" fmla="*/ 5107526 w 5942010"/>
              <a:gd name="connsiteY4082" fmla="*/ 2997232 h 4864266"/>
              <a:gd name="connsiteX4083" fmla="*/ 5105792 w 5942010"/>
              <a:gd name="connsiteY4083" fmla="*/ 2995495 h 4864266"/>
              <a:gd name="connsiteX4084" fmla="*/ 5109261 w 5942010"/>
              <a:gd name="connsiteY4084" fmla="*/ 2993759 h 4864266"/>
              <a:gd name="connsiteX4085" fmla="*/ 5110996 w 5942010"/>
              <a:gd name="connsiteY4085" fmla="*/ 2992022 h 4864266"/>
              <a:gd name="connsiteX4086" fmla="*/ 5114466 w 5942010"/>
              <a:gd name="connsiteY4086" fmla="*/ 2988549 h 4864266"/>
              <a:gd name="connsiteX4087" fmla="*/ 5157838 w 5942010"/>
              <a:gd name="connsiteY4087" fmla="*/ 2965974 h 4864266"/>
              <a:gd name="connsiteX4088" fmla="*/ 5159573 w 5942010"/>
              <a:gd name="connsiteY4088" fmla="*/ 2965974 h 4864266"/>
              <a:gd name="connsiteX4089" fmla="*/ 5164778 w 5942010"/>
              <a:gd name="connsiteY4089" fmla="*/ 2964238 h 4864266"/>
              <a:gd name="connsiteX4090" fmla="*/ 5166512 w 5942010"/>
              <a:gd name="connsiteY4090" fmla="*/ 2964238 h 4864266"/>
              <a:gd name="connsiteX4091" fmla="*/ 5164778 w 5942010"/>
              <a:gd name="connsiteY4091" fmla="*/ 2960765 h 4864266"/>
              <a:gd name="connsiteX4092" fmla="*/ 5168248 w 5942010"/>
              <a:gd name="connsiteY4092" fmla="*/ 2953819 h 4864266"/>
              <a:gd name="connsiteX4093" fmla="*/ 5173452 w 5942010"/>
              <a:gd name="connsiteY4093" fmla="*/ 2955555 h 4864266"/>
              <a:gd name="connsiteX4094" fmla="*/ 5175187 w 5942010"/>
              <a:gd name="connsiteY4094" fmla="*/ 2950346 h 4864266"/>
              <a:gd name="connsiteX4095" fmla="*/ 5176922 w 5942010"/>
              <a:gd name="connsiteY4095" fmla="*/ 2950346 h 4864266"/>
              <a:gd name="connsiteX4096" fmla="*/ 5178657 w 5942010"/>
              <a:gd name="connsiteY4096" fmla="*/ 2948609 h 4864266"/>
              <a:gd name="connsiteX4097" fmla="*/ 5176922 w 5942010"/>
              <a:gd name="connsiteY4097" fmla="*/ 2952082 h 4864266"/>
              <a:gd name="connsiteX4098" fmla="*/ 5197740 w 5942010"/>
              <a:gd name="connsiteY4098" fmla="*/ 2939927 h 4864266"/>
              <a:gd name="connsiteX4099" fmla="*/ 5196006 w 5942010"/>
              <a:gd name="connsiteY4099" fmla="*/ 2941663 h 4864266"/>
              <a:gd name="connsiteX4100" fmla="*/ 5199476 w 5942010"/>
              <a:gd name="connsiteY4100" fmla="*/ 2939927 h 4864266"/>
              <a:gd name="connsiteX4101" fmla="*/ 5201210 w 5942010"/>
              <a:gd name="connsiteY4101" fmla="*/ 2939927 h 4864266"/>
              <a:gd name="connsiteX4102" fmla="*/ 5202946 w 5942010"/>
              <a:gd name="connsiteY4102" fmla="*/ 2936454 h 4864266"/>
              <a:gd name="connsiteX4103" fmla="*/ 5222029 w 5942010"/>
              <a:gd name="connsiteY4103" fmla="*/ 2926034 h 4864266"/>
              <a:gd name="connsiteX4104" fmla="*/ 5222029 w 5942010"/>
              <a:gd name="connsiteY4104" fmla="*/ 2924298 h 4864266"/>
              <a:gd name="connsiteX4105" fmla="*/ 5222029 w 5942010"/>
              <a:gd name="connsiteY4105" fmla="*/ 2922561 h 4864266"/>
              <a:gd name="connsiteX4106" fmla="*/ 5215090 w 5942010"/>
              <a:gd name="connsiteY4106" fmla="*/ 2922561 h 4864266"/>
              <a:gd name="connsiteX4107" fmla="*/ 5213355 w 5942010"/>
              <a:gd name="connsiteY4107" fmla="*/ 2926034 h 4864266"/>
              <a:gd name="connsiteX4108" fmla="*/ 5197740 w 5942010"/>
              <a:gd name="connsiteY4108" fmla="*/ 2932981 h 4864266"/>
              <a:gd name="connsiteX4109" fmla="*/ 5197740 w 5942010"/>
              <a:gd name="connsiteY4109" fmla="*/ 2936454 h 4864266"/>
              <a:gd name="connsiteX4110" fmla="*/ 5190801 w 5942010"/>
              <a:gd name="connsiteY4110" fmla="*/ 2936454 h 4864266"/>
              <a:gd name="connsiteX4111" fmla="*/ 5190801 w 5942010"/>
              <a:gd name="connsiteY4111" fmla="*/ 2938190 h 4864266"/>
              <a:gd name="connsiteX4112" fmla="*/ 5190801 w 5942010"/>
              <a:gd name="connsiteY4112" fmla="*/ 2939927 h 4864266"/>
              <a:gd name="connsiteX4113" fmla="*/ 5185596 w 5942010"/>
              <a:gd name="connsiteY4113" fmla="*/ 2939927 h 4864266"/>
              <a:gd name="connsiteX4114" fmla="*/ 5171718 w 5942010"/>
              <a:gd name="connsiteY4114" fmla="*/ 2948609 h 4864266"/>
              <a:gd name="connsiteX4115" fmla="*/ 5173452 w 5942010"/>
              <a:gd name="connsiteY4115" fmla="*/ 2945136 h 4864266"/>
              <a:gd name="connsiteX4116" fmla="*/ 5175187 w 5942010"/>
              <a:gd name="connsiteY4116" fmla="*/ 2945136 h 4864266"/>
              <a:gd name="connsiteX4117" fmla="*/ 5175187 w 5942010"/>
              <a:gd name="connsiteY4117" fmla="*/ 2943400 h 4864266"/>
              <a:gd name="connsiteX4118" fmla="*/ 5178657 w 5942010"/>
              <a:gd name="connsiteY4118" fmla="*/ 2943400 h 4864266"/>
              <a:gd name="connsiteX4119" fmla="*/ 5180392 w 5942010"/>
              <a:gd name="connsiteY4119" fmla="*/ 2939927 h 4864266"/>
              <a:gd name="connsiteX4120" fmla="*/ 5192536 w 5942010"/>
              <a:gd name="connsiteY4120" fmla="*/ 2934717 h 4864266"/>
              <a:gd name="connsiteX4121" fmla="*/ 5196006 w 5942010"/>
              <a:gd name="connsiteY4121" fmla="*/ 2932981 h 4864266"/>
              <a:gd name="connsiteX4122" fmla="*/ 5192536 w 5942010"/>
              <a:gd name="connsiteY4122" fmla="*/ 2932981 h 4864266"/>
              <a:gd name="connsiteX4123" fmla="*/ 5197740 w 5942010"/>
              <a:gd name="connsiteY4123" fmla="*/ 2929508 h 4864266"/>
              <a:gd name="connsiteX4124" fmla="*/ 5197740 w 5942010"/>
              <a:gd name="connsiteY4124" fmla="*/ 2927771 h 4864266"/>
              <a:gd name="connsiteX4125" fmla="*/ 5199476 w 5942010"/>
              <a:gd name="connsiteY4125" fmla="*/ 2927771 h 4864266"/>
              <a:gd name="connsiteX4126" fmla="*/ 5216824 w 5942010"/>
              <a:gd name="connsiteY4126" fmla="*/ 2917352 h 4864266"/>
              <a:gd name="connsiteX4127" fmla="*/ 5215090 w 5942010"/>
              <a:gd name="connsiteY4127" fmla="*/ 2915615 h 4864266"/>
              <a:gd name="connsiteX4128" fmla="*/ 5218560 w 5942010"/>
              <a:gd name="connsiteY4128" fmla="*/ 2912142 h 4864266"/>
              <a:gd name="connsiteX4129" fmla="*/ 5218560 w 5942010"/>
              <a:gd name="connsiteY4129" fmla="*/ 2917352 h 4864266"/>
              <a:gd name="connsiteX4130" fmla="*/ 5223764 w 5942010"/>
              <a:gd name="connsiteY4130" fmla="*/ 2912142 h 4864266"/>
              <a:gd name="connsiteX4131" fmla="*/ 5222029 w 5942010"/>
              <a:gd name="connsiteY4131" fmla="*/ 2910406 h 4864266"/>
              <a:gd name="connsiteX4132" fmla="*/ 5225499 w 5942010"/>
              <a:gd name="connsiteY4132" fmla="*/ 2912142 h 4864266"/>
              <a:gd name="connsiteX4133" fmla="*/ 5228969 w 5942010"/>
              <a:gd name="connsiteY4133" fmla="*/ 2905196 h 4864266"/>
              <a:gd name="connsiteX4134" fmla="*/ 5228969 w 5942010"/>
              <a:gd name="connsiteY4134" fmla="*/ 2908669 h 4864266"/>
              <a:gd name="connsiteX4135" fmla="*/ 5228969 w 5942010"/>
              <a:gd name="connsiteY4135" fmla="*/ 2910406 h 4864266"/>
              <a:gd name="connsiteX4136" fmla="*/ 5263666 w 5942010"/>
              <a:gd name="connsiteY4136" fmla="*/ 2884358 h 4864266"/>
              <a:gd name="connsiteX4137" fmla="*/ 5260197 w 5942010"/>
              <a:gd name="connsiteY4137" fmla="*/ 2882622 h 4864266"/>
              <a:gd name="connsiteX4138" fmla="*/ 5261932 w 5942010"/>
              <a:gd name="connsiteY4138" fmla="*/ 2880885 h 4864266"/>
              <a:gd name="connsiteX4139" fmla="*/ 5263666 w 5942010"/>
              <a:gd name="connsiteY4139" fmla="*/ 2882622 h 4864266"/>
              <a:gd name="connsiteX4140" fmla="*/ 5267136 w 5942010"/>
              <a:gd name="connsiteY4140" fmla="*/ 2879148 h 4864266"/>
              <a:gd name="connsiteX4141" fmla="*/ 5268872 w 5942010"/>
              <a:gd name="connsiteY4141" fmla="*/ 2879148 h 4864266"/>
              <a:gd name="connsiteX4142" fmla="*/ 5274076 w 5942010"/>
              <a:gd name="connsiteY4142" fmla="*/ 2873939 h 4864266"/>
              <a:gd name="connsiteX4143" fmla="*/ 5270606 w 5942010"/>
              <a:gd name="connsiteY4143" fmla="*/ 2873939 h 4864266"/>
              <a:gd name="connsiteX4144" fmla="*/ 5279280 w 5942010"/>
              <a:gd name="connsiteY4144" fmla="*/ 2868729 h 4864266"/>
              <a:gd name="connsiteX4145" fmla="*/ 5313978 w 5942010"/>
              <a:gd name="connsiteY4145" fmla="*/ 2842682 h 4864266"/>
              <a:gd name="connsiteX4146" fmla="*/ 5307039 w 5942010"/>
              <a:gd name="connsiteY4146" fmla="*/ 2846155 h 4864266"/>
              <a:gd name="connsiteX4147" fmla="*/ 5305304 w 5942010"/>
              <a:gd name="connsiteY4147" fmla="*/ 2846155 h 4864266"/>
              <a:gd name="connsiteX4148" fmla="*/ 5303569 w 5942010"/>
              <a:gd name="connsiteY4148" fmla="*/ 2844418 h 4864266"/>
              <a:gd name="connsiteX4149" fmla="*/ 5298364 w 5942010"/>
              <a:gd name="connsiteY4149" fmla="*/ 2849628 h 4864266"/>
              <a:gd name="connsiteX4150" fmla="*/ 5298364 w 5942010"/>
              <a:gd name="connsiteY4150" fmla="*/ 2851364 h 4864266"/>
              <a:gd name="connsiteX4151" fmla="*/ 5291425 w 5942010"/>
              <a:gd name="connsiteY4151" fmla="*/ 2851364 h 4864266"/>
              <a:gd name="connsiteX4152" fmla="*/ 5293160 w 5942010"/>
              <a:gd name="connsiteY4152" fmla="*/ 2856574 h 4864266"/>
              <a:gd name="connsiteX4153" fmla="*/ 5289690 w 5942010"/>
              <a:gd name="connsiteY4153" fmla="*/ 2854837 h 4864266"/>
              <a:gd name="connsiteX4154" fmla="*/ 5286220 w 5942010"/>
              <a:gd name="connsiteY4154" fmla="*/ 2860047 h 4864266"/>
              <a:gd name="connsiteX4155" fmla="*/ 5281016 w 5942010"/>
              <a:gd name="connsiteY4155" fmla="*/ 2858310 h 4864266"/>
              <a:gd name="connsiteX4156" fmla="*/ 5281016 w 5942010"/>
              <a:gd name="connsiteY4156" fmla="*/ 2861783 h 4864266"/>
              <a:gd name="connsiteX4157" fmla="*/ 5279491 w 5942010"/>
              <a:gd name="connsiteY4157" fmla="*/ 2858732 h 4864266"/>
              <a:gd name="connsiteX4158" fmla="*/ 5286220 w 5942010"/>
              <a:gd name="connsiteY4158" fmla="*/ 2851364 h 4864266"/>
              <a:gd name="connsiteX4159" fmla="*/ 5282750 w 5942010"/>
              <a:gd name="connsiteY4159" fmla="*/ 2853101 h 4864266"/>
              <a:gd name="connsiteX4160" fmla="*/ 5281016 w 5942010"/>
              <a:gd name="connsiteY4160" fmla="*/ 2849628 h 4864266"/>
              <a:gd name="connsiteX4161" fmla="*/ 5277546 w 5942010"/>
              <a:gd name="connsiteY4161" fmla="*/ 2851364 h 4864266"/>
              <a:gd name="connsiteX4162" fmla="*/ 5279280 w 5942010"/>
              <a:gd name="connsiteY4162" fmla="*/ 2853101 h 4864266"/>
              <a:gd name="connsiteX4163" fmla="*/ 5258462 w 5942010"/>
              <a:gd name="connsiteY4163" fmla="*/ 2865256 h 4864266"/>
              <a:gd name="connsiteX4164" fmla="*/ 5258462 w 5942010"/>
              <a:gd name="connsiteY4164" fmla="*/ 2870466 h 4864266"/>
              <a:gd name="connsiteX4165" fmla="*/ 5253258 w 5942010"/>
              <a:gd name="connsiteY4165" fmla="*/ 2868729 h 4864266"/>
              <a:gd name="connsiteX4166" fmla="*/ 5251522 w 5942010"/>
              <a:gd name="connsiteY4166" fmla="*/ 2872202 h 4864266"/>
              <a:gd name="connsiteX4167" fmla="*/ 5243005 w 5942010"/>
              <a:gd name="connsiteY4167" fmla="*/ 2875044 h 4864266"/>
              <a:gd name="connsiteX4168" fmla="*/ 5248052 w 5942010"/>
              <a:gd name="connsiteY4168" fmla="*/ 2868729 h 4864266"/>
              <a:gd name="connsiteX4169" fmla="*/ 5241113 w 5942010"/>
              <a:gd name="connsiteY4169" fmla="*/ 2875675 h 4864266"/>
              <a:gd name="connsiteX4170" fmla="*/ 5243005 w 5942010"/>
              <a:gd name="connsiteY4170" fmla="*/ 2875044 h 4864266"/>
              <a:gd name="connsiteX4171" fmla="*/ 5241113 w 5942010"/>
              <a:gd name="connsiteY4171" fmla="*/ 2877412 h 4864266"/>
              <a:gd name="connsiteX4172" fmla="*/ 5239378 w 5942010"/>
              <a:gd name="connsiteY4172" fmla="*/ 2877412 h 4864266"/>
              <a:gd name="connsiteX4173" fmla="*/ 5235908 w 5942010"/>
              <a:gd name="connsiteY4173" fmla="*/ 2877412 h 4864266"/>
              <a:gd name="connsiteX4174" fmla="*/ 5222029 w 5942010"/>
              <a:gd name="connsiteY4174" fmla="*/ 2880885 h 4864266"/>
              <a:gd name="connsiteX4175" fmla="*/ 5235908 w 5942010"/>
              <a:gd name="connsiteY4175" fmla="*/ 2872202 h 4864266"/>
              <a:gd name="connsiteX4176" fmla="*/ 5237644 w 5942010"/>
              <a:gd name="connsiteY4176" fmla="*/ 2870466 h 4864266"/>
              <a:gd name="connsiteX4177" fmla="*/ 5211620 w 5942010"/>
              <a:gd name="connsiteY4177" fmla="*/ 2884358 h 4864266"/>
              <a:gd name="connsiteX4178" fmla="*/ 5187332 w 5942010"/>
              <a:gd name="connsiteY4178" fmla="*/ 2891304 h 4864266"/>
              <a:gd name="connsiteX4179" fmla="*/ 5187332 w 5942010"/>
              <a:gd name="connsiteY4179" fmla="*/ 2893041 h 4864266"/>
              <a:gd name="connsiteX4180" fmla="*/ 5171718 w 5942010"/>
              <a:gd name="connsiteY4180" fmla="*/ 2899987 h 4864266"/>
              <a:gd name="connsiteX4181" fmla="*/ 5169982 w 5942010"/>
              <a:gd name="connsiteY4181" fmla="*/ 2901723 h 4864266"/>
              <a:gd name="connsiteX4182" fmla="*/ 5196006 w 5942010"/>
              <a:gd name="connsiteY4182" fmla="*/ 2894777 h 4864266"/>
              <a:gd name="connsiteX4183" fmla="*/ 5173452 w 5942010"/>
              <a:gd name="connsiteY4183" fmla="*/ 2908669 h 4864266"/>
              <a:gd name="connsiteX4184" fmla="*/ 5138754 w 5942010"/>
              <a:gd name="connsiteY4184" fmla="*/ 2929508 h 4864266"/>
              <a:gd name="connsiteX4185" fmla="*/ 5126610 w 5942010"/>
              <a:gd name="connsiteY4185" fmla="*/ 2939927 h 4864266"/>
              <a:gd name="connsiteX4186" fmla="*/ 5126610 w 5942010"/>
              <a:gd name="connsiteY4186" fmla="*/ 2938190 h 4864266"/>
              <a:gd name="connsiteX4187" fmla="*/ 5123140 w 5942010"/>
              <a:gd name="connsiteY4187" fmla="*/ 2939927 h 4864266"/>
              <a:gd name="connsiteX4188" fmla="*/ 5124875 w 5942010"/>
              <a:gd name="connsiteY4188" fmla="*/ 2938190 h 4864266"/>
              <a:gd name="connsiteX4189" fmla="*/ 5116200 w 5942010"/>
              <a:gd name="connsiteY4189" fmla="*/ 2941663 h 4864266"/>
              <a:gd name="connsiteX4190" fmla="*/ 5114466 w 5942010"/>
              <a:gd name="connsiteY4190" fmla="*/ 2946873 h 4864266"/>
              <a:gd name="connsiteX4191" fmla="*/ 5104056 w 5942010"/>
              <a:gd name="connsiteY4191" fmla="*/ 2948609 h 4864266"/>
              <a:gd name="connsiteX4192" fmla="*/ 5091912 w 5942010"/>
              <a:gd name="connsiteY4192" fmla="*/ 2957292 h 4864266"/>
              <a:gd name="connsiteX4193" fmla="*/ 5095382 w 5942010"/>
              <a:gd name="connsiteY4193" fmla="*/ 2959028 h 4864266"/>
              <a:gd name="connsiteX4194" fmla="*/ 5090178 w 5942010"/>
              <a:gd name="connsiteY4194" fmla="*/ 2960765 h 4864266"/>
              <a:gd name="connsiteX4195" fmla="*/ 5090178 w 5942010"/>
              <a:gd name="connsiteY4195" fmla="*/ 2957292 h 4864266"/>
              <a:gd name="connsiteX4196" fmla="*/ 5057214 w 5942010"/>
              <a:gd name="connsiteY4196" fmla="*/ 2981603 h 4864266"/>
              <a:gd name="connsiteX4197" fmla="*/ 5052010 w 5942010"/>
              <a:gd name="connsiteY4197" fmla="*/ 2981603 h 4864266"/>
              <a:gd name="connsiteX4198" fmla="*/ 4998228 w 5942010"/>
              <a:gd name="connsiteY4198" fmla="*/ 3016333 h 4864266"/>
              <a:gd name="connsiteX4199" fmla="*/ 4991288 w 5942010"/>
              <a:gd name="connsiteY4199" fmla="*/ 3018070 h 4864266"/>
              <a:gd name="connsiteX4200" fmla="*/ 4996493 w 5942010"/>
              <a:gd name="connsiteY4200" fmla="*/ 3012860 h 4864266"/>
              <a:gd name="connsiteX4201" fmla="*/ 4987818 w 5942010"/>
              <a:gd name="connsiteY4201" fmla="*/ 3018070 h 4864266"/>
              <a:gd name="connsiteX4202" fmla="*/ 4940976 w 5942010"/>
              <a:gd name="connsiteY4202" fmla="*/ 3051064 h 4864266"/>
              <a:gd name="connsiteX4203" fmla="*/ 4937506 w 5942010"/>
              <a:gd name="connsiteY4203" fmla="*/ 3047591 h 4864266"/>
              <a:gd name="connsiteX4204" fmla="*/ 4875050 w 5942010"/>
              <a:gd name="connsiteY4204" fmla="*/ 3087531 h 4864266"/>
              <a:gd name="connsiteX4205" fmla="*/ 4871581 w 5942010"/>
              <a:gd name="connsiteY4205" fmla="*/ 3092740 h 4864266"/>
              <a:gd name="connsiteX4206" fmla="*/ 4836883 w 5942010"/>
              <a:gd name="connsiteY4206" fmla="*/ 3117052 h 4864266"/>
              <a:gd name="connsiteX4207" fmla="*/ 4838618 w 5942010"/>
              <a:gd name="connsiteY4207" fmla="*/ 3118788 h 4864266"/>
              <a:gd name="connsiteX4208" fmla="*/ 4835148 w 5942010"/>
              <a:gd name="connsiteY4208" fmla="*/ 3120525 h 4864266"/>
              <a:gd name="connsiteX4209" fmla="*/ 4831678 w 5942010"/>
              <a:gd name="connsiteY4209" fmla="*/ 3123998 h 4864266"/>
              <a:gd name="connsiteX4210" fmla="*/ 4829944 w 5942010"/>
              <a:gd name="connsiteY4210" fmla="*/ 3123998 h 4864266"/>
              <a:gd name="connsiteX4211" fmla="*/ 4826474 w 5942010"/>
              <a:gd name="connsiteY4211" fmla="*/ 3123998 h 4864266"/>
              <a:gd name="connsiteX4212" fmla="*/ 4826474 w 5942010"/>
              <a:gd name="connsiteY4212" fmla="*/ 3125734 h 4864266"/>
              <a:gd name="connsiteX4213" fmla="*/ 4824738 w 5942010"/>
              <a:gd name="connsiteY4213" fmla="*/ 3129207 h 4864266"/>
              <a:gd name="connsiteX4214" fmla="*/ 4810860 w 5942010"/>
              <a:gd name="connsiteY4214" fmla="*/ 3132680 h 4864266"/>
              <a:gd name="connsiteX4215" fmla="*/ 4809124 w 5942010"/>
              <a:gd name="connsiteY4215" fmla="*/ 3136153 h 4864266"/>
              <a:gd name="connsiteX4216" fmla="*/ 4809124 w 5942010"/>
              <a:gd name="connsiteY4216" fmla="*/ 3134417 h 4864266"/>
              <a:gd name="connsiteX4217" fmla="*/ 4805655 w 5942010"/>
              <a:gd name="connsiteY4217" fmla="*/ 3139626 h 4864266"/>
              <a:gd name="connsiteX4218" fmla="*/ 4807390 w 5942010"/>
              <a:gd name="connsiteY4218" fmla="*/ 3134417 h 4864266"/>
              <a:gd name="connsiteX4219" fmla="*/ 4798715 w 5942010"/>
              <a:gd name="connsiteY4219" fmla="*/ 3139626 h 4864266"/>
              <a:gd name="connsiteX4220" fmla="*/ 4802185 w 5942010"/>
              <a:gd name="connsiteY4220" fmla="*/ 3139626 h 4864266"/>
              <a:gd name="connsiteX4221" fmla="*/ 4803920 w 5942010"/>
              <a:gd name="connsiteY4221" fmla="*/ 3141363 h 4864266"/>
              <a:gd name="connsiteX4222" fmla="*/ 4798715 w 5942010"/>
              <a:gd name="connsiteY4222" fmla="*/ 3146572 h 4864266"/>
              <a:gd name="connsiteX4223" fmla="*/ 4793510 w 5942010"/>
              <a:gd name="connsiteY4223" fmla="*/ 3148309 h 4864266"/>
              <a:gd name="connsiteX4224" fmla="*/ 4793510 w 5942010"/>
              <a:gd name="connsiteY4224" fmla="*/ 3146572 h 4864266"/>
              <a:gd name="connsiteX4225" fmla="*/ 4788306 w 5942010"/>
              <a:gd name="connsiteY4225" fmla="*/ 3150045 h 4864266"/>
              <a:gd name="connsiteX4226" fmla="*/ 4791776 w 5942010"/>
              <a:gd name="connsiteY4226" fmla="*/ 3148309 h 4864266"/>
              <a:gd name="connsiteX4227" fmla="*/ 4791776 w 5942010"/>
              <a:gd name="connsiteY4227" fmla="*/ 3151782 h 4864266"/>
              <a:gd name="connsiteX4228" fmla="*/ 4783101 w 5942010"/>
              <a:gd name="connsiteY4228" fmla="*/ 3151782 h 4864266"/>
              <a:gd name="connsiteX4229" fmla="*/ 4781366 w 5942010"/>
              <a:gd name="connsiteY4229" fmla="*/ 3155255 h 4864266"/>
              <a:gd name="connsiteX4230" fmla="*/ 4783101 w 5942010"/>
              <a:gd name="connsiteY4230" fmla="*/ 3160465 h 4864266"/>
              <a:gd name="connsiteX4231" fmla="*/ 4790041 w 5942010"/>
              <a:gd name="connsiteY4231" fmla="*/ 3156992 h 4864266"/>
              <a:gd name="connsiteX4232" fmla="*/ 4786571 w 5942010"/>
              <a:gd name="connsiteY4232" fmla="*/ 3158728 h 4864266"/>
              <a:gd name="connsiteX4233" fmla="*/ 4791776 w 5942010"/>
              <a:gd name="connsiteY4233" fmla="*/ 3156992 h 4864266"/>
              <a:gd name="connsiteX4234" fmla="*/ 4791776 w 5942010"/>
              <a:gd name="connsiteY4234" fmla="*/ 3155255 h 4864266"/>
              <a:gd name="connsiteX4235" fmla="*/ 4807390 w 5942010"/>
              <a:gd name="connsiteY4235" fmla="*/ 3146572 h 4864266"/>
              <a:gd name="connsiteX4236" fmla="*/ 4810860 w 5942010"/>
              <a:gd name="connsiteY4236" fmla="*/ 3148309 h 4864266"/>
              <a:gd name="connsiteX4237" fmla="*/ 4809124 w 5942010"/>
              <a:gd name="connsiteY4237" fmla="*/ 3148309 h 4864266"/>
              <a:gd name="connsiteX4238" fmla="*/ 4803920 w 5942010"/>
              <a:gd name="connsiteY4238" fmla="*/ 3151782 h 4864266"/>
              <a:gd name="connsiteX4239" fmla="*/ 4800450 w 5942010"/>
              <a:gd name="connsiteY4239" fmla="*/ 3158728 h 4864266"/>
              <a:gd name="connsiteX4240" fmla="*/ 4800450 w 5942010"/>
              <a:gd name="connsiteY4240" fmla="*/ 3155255 h 4864266"/>
              <a:gd name="connsiteX4241" fmla="*/ 4781366 w 5942010"/>
              <a:gd name="connsiteY4241" fmla="*/ 3169147 h 4864266"/>
              <a:gd name="connsiteX4242" fmla="*/ 4791776 w 5942010"/>
              <a:gd name="connsiteY4242" fmla="*/ 3162201 h 4864266"/>
              <a:gd name="connsiteX4243" fmla="*/ 4784836 w 5942010"/>
              <a:gd name="connsiteY4243" fmla="*/ 3167411 h 4864266"/>
              <a:gd name="connsiteX4244" fmla="*/ 4785270 w 5942010"/>
              <a:gd name="connsiteY4244" fmla="*/ 3168279 h 4864266"/>
              <a:gd name="connsiteX4245" fmla="*/ 4781366 w 5942010"/>
              <a:gd name="connsiteY4245" fmla="*/ 3170884 h 4864266"/>
              <a:gd name="connsiteX4246" fmla="*/ 4779632 w 5942010"/>
              <a:gd name="connsiteY4246" fmla="*/ 3170884 h 4864266"/>
              <a:gd name="connsiteX4247" fmla="*/ 4777896 w 5942010"/>
              <a:gd name="connsiteY4247" fmla="*/ 3174357 h 4864266"/>
              <a:gd name="connsiteX4248" fmla="*/ 4769222 w 5942010"/>
              <a:gd name="connsiteY4248" fmla="*/ 3174357 h 4864266"/>
              <a:gd name="connsiteX4249" fmla="*/ 4762282 w 5942010"/>
              <a:gd name="connsiteY4249" fmla="*/ 3181303 h 4864266"/>
              <a:gd name="connsiteX4250" fmla="*/ 4760548 w 5942010"/>
              <a:gd name="connsiteY4250" fmla="*/ 3183039 h 4864266"/>
              <a:gd name="connsiteX4251" fmla="*/ 4762282 w 5942010"/>
              <a:gd name="connsiteY4251" fmla="*/ 3183039 h 4864266"/>
              <a:gd name="connsiteX4252" fmla="*/ 4762282 w 5942010"/>
              <a:gd name="connsiteY4252" fmla="*/ 3181303 h 4864266"/>
              <a:gd name="connsiteX4253" fmla="*/ 4765752 w 5942010"/>
              <a:gd name="connsiteY4253" fmla="*/ 3179566 h 4864266"/>
              <a:gd name="connsiteX4254" fmla="*/ 4764018 w 5942010"/>
              <a:gd name="connsiteY4254" fmla="*/ 3181303 h 4864266"/>
              <a:gd name="connsiteX4255" fmla="*/ 4770895 w 5942010"/>
              <a:gd name="connsiteY4255" fmla="*/ 3179582 h 4864266"/>
              <a:gd name="connsiteX4256" fmla="*/ 4764234 w 5942010"/>
              <a:gd name="connsiteY4256" fmla="*/ 3186078 h 4864266"/>
              <a:gd name="connsiteX4257" fmla="*/ 4757078 w 5942010"/>
              <a:gd name="connsiteY4257" fmla="*/ 3191722 h 4864266"/>
              <a:gd name="connsiteX4258" fmla="*/ 4755343 w 5942010"/>
              <a:gd name="connsiteY4258" fmla="*/ 3189985 h 4864266"/>
              <a:gd name="connsiteX4259" fmla="*/ 4743198 w 5942010"/>
              <a:gd name="connsiteY4259" fmla="*/ 3198668 h 4864266"/>
              <a:gd name="connsiteX4260" fmla="*/ 4741464 w 5942010"/>
              <a:gd name="connsiteY4260" fmla="*/ 3200404 h 4864266"/>
              <a:gd name="connsiteX4261" fmla="*/ 4741464 w 5942010"/>
              <a:gd name="connsiteY4261" fmla="*/ 3202141 h 4864266"/>
              <a:gd name="connsiteX4262" fmla="*/ 4737994 w 5942010"/>
              <a:gd name="connsiteY4262" fmla="*/ 3203878 h 4864266"/>
              <a:gd name="connsiteX4263" fmla="*/ 4710236 w 5942010"/>
              <a:gd name="connsiteY4263" fmla="*/ 3224716 h 4864266"/>
              <a:gd name="connsiteX4264" fmla="*/ 4706766 w 5942010"/>
              <a:gd name="connsiteY4264" fmla="*/ 3222979 h 4864266"/>
              <a:gd name="connsiteX4265" fmla="*/ 4705031 w 5942010"/>
              <a:gd name="connsiteY4265" fmla="*/ 3226452 h 4864266"/>
              <a:gd name="connsiteX4266" fmla="*/ 4703296 w 5942010"/>
              <a:gd name="connsiteY4266" fmla="*/ 3224716 h 4864266"/>
              <a:gd name="connsiteX4267" fmla="*/ 4684212 w 5942010"/>
              <a:gd name="connsiteY4267" fmla="*/ 3240344 h 4864266"/>
              <a:gd name="connsiteX4268" fmla="*/ 4680742 w 5942010"/>
              <a:gd name="connsiteY4268" fmla="*/ 3242081 h 4864266"/>
              <a:gd name="connsiteX4269" fmla="*/ 4679008 w 5942010"/>
              <a:gd name="connsiteY4269" fmla="*/ 3243817 h 4864266"/>
              <a:gd name="connsiteX4270" fmla="*/ 4666864 w 5942010"/>
              <a:gd name="connsiteY4270" fmla="*/ 3250764 h 4864266"/>
              <a:gd name="connsiteX4271" fmla="*/ 4670333 w 5942010"/>
              <a:gd name="connsiteY4271" fmla="*/ 3249027 h 4864266"/>
              <a:gd name="connsiteX4272" fmla="*/ 4670333 w 5942010"/>
              <a:gd name="connsiteY4272" fmla="*/ 3250764 h 4864266"/>
              <a:gd name="connsiteX4273" fmla="*/ 4665128 w 5942010"/>
              <a:gd name="connsiteY4273" fmla="*/ 3252500 h 4864266"/>
              <a:gd name="connsiteX4274" fmla="*/ 4654719 w 5942010"/>
              <a:gd name="connsiteY4274" fmla="*/ 3257710 h 4864266"/>
              <a:gd name="connsiteX4275" fmla="*/ 4654719 w 5942010"/>
              <a:gd name="connsiteY4275" fmla="*/ 3261183 h 4864266"/>
              <a:gd name="connsiteX4276" fmla="*/ 4652984 w 5942010"/>
              <a:gd name="connsiteY4276" fmla="*/ 3261183 h 4864266"/>
              <a:gd name="connsiteX4277" fmla="*/ 4651250 w 5942010"/>
              <a:gd name="connsiteY4277" fmla="*/ 3262919 h 4864266"/>
              <a:gd name="connsiteX4278" fmla="*/ 4635635 w 5942010"/>
              <a:gd name="connsiteY4278" fmla="*/ 3275075 h 4864266"/>
              <a:gd name="connsiteX4279" fmla="*/ 4632166 w 5942010"/>
              <a:gd name="connsiteY4279" fmla="*/ 3275075 h 4864266"/>
              <a:gd name="connsiteX4280" fmla="*/ 4630430 w 5942010"/>
              <a:gd name="connsiteY4280" fmla="*/ 3276811 h 4864266"/>
              <a:gd name="connsiteX4281" fmla="*/ 4633900 w 5942010"/>
              <a:gd name="connsiteY4281" fmla="*/ 3278548 h 4864266"/>
              <a:gd name="connsiteX4282" fmla="*/ 4668598 w 5942010"/>
              <a:gd name="connsiteY4282" fmla="*/ 3255973 h 4864266"/>
              <a:gd name="connsiteX4283" fmla="*/ 4668598 w 5942010"/>
              <a:gd name="connsiteY4283" fmla="*/ 3257710 h 4864266"/>
              <a:gd name="connsiteX4284" fmla="*/ 4672068 w 5942010"/>
              <a:gd name="connsiteY4284" fmla="*/ 3252500 h 4864266"/>
              <a:gd name="connsiteX4285" fmla="*/ 4673803 w 5942010"/>
              <a:gd name="connsiteY4285" fmla="*/ 3255973 h 4864266"/>
              <a:gd name="connsiteX4286" fmla="*/ 4684212 w 5942010"/>
              <a:gd name="connsiteY4286" fmla="*/ 3247290 h 4864266"/>
              <a:gd name="connsiteX4287" fmla="*/ 4684212 w 5942010"/>
              <a:gd name="connsiteY4287" fmla="*/ 3249027 h 4864266"/>
              <a:gd name="connsiteX4288" fmla="*/ 4758812 w 5942010"/>
              <a:gd name="connsiteY4288" fmla="*/ 3203878 h 4864266"/>
              <a:gd name="connsiteX4289" fmla="*/ 4767487 w 5942010"/>
              <a:gd name="connsiteY4289" fmla="*/ 3200404 h 4864266"/>
              <a:gd name="connsiteX4290" fmla="*/ 4770957 w 5942010"/>
              <a:gd name="connsiteY4290" fmla="*/ 3198668 h 4864266"/>
              <a:gd name="connsiteX4291" fmla="*/ 4770957 w 5942010"/>
              <a:gd name="connsiteY4291" fmla="*/ 3200404 h 4864266"/>
              <a:gd name="connsiteX4292" fmla="*/ 4760548 w 5942010"/>
              <a:gd name="connsiteY4292" fmla="*/ 3209087 h 4864266"/>
              <a:gd name="connsiteX4293" fmla="*/ 4758812 w 5942010"/>
              <a:gd name="connsiteY4293" fmla="*/ 3209087 h 4864266"/>
              <a:gd name="connsiteX4294" fmla="*/ 4762282 w 5942010"/>
              <a:gd name="connsiteY4294" fmla="*/ 3212560 h 4864266"/>
              <a:gd name="connsiteX4295" fmla="*/ 4758812 w 5942010"/>
              <a:gd name="connsiteY4295" fmla="*/ 3216033 h 4864266"/>
              <a:gd name="connsiteX4296" fmla="*/ 4753608 w 5942010"/>
              <a:gd name="connsiteY4296" fmla="*/ 3216033 h 4864266"/>
              <a:gd name="connsiteX4297" fmla="*/ 4751873 w 5942010"/>
              <a:gd name="connsiteY4297" fmla="*/ 3217770 h 4864266"/>
              <a:gd name="connsiteX4298" fmla="*/ 4750661 w 5942010"/>
              <a:gd name="connsiteY4298" fmla="*/ 3220197 h 4864266"/>
              <a:gd name="connsiteX4299" fmla="*/ 4739296 w 5942010"/>
              <a:gd name="connsiteY4299" fmla="*/ 3226669 h 4864266"/>
              <a:gd name="connsiteX4300" fmla="*/ 4729320 w 5942010"/>
              <a:gd name="connsiteY4300" fmla="*/ 3235135 h 4864266"/>
              <a:gd name="connsiteX4301" fmla="*/ 4658189 w 5942010"/>
              <a:gd name="connsiteY4301" fmla="*/ 3280284 h 4864266"/>
              <a:gd name="connsiteX4302" fmla="*/ 4652984 w 5942010"/>
              <a:gd name="connsiteY4302" fmla="*/ 3285494 h 4864266"/>
              <a:gd name="connsiteX4303" fmla="*/ 4647780 w 5942010"/>
              <a:gd name="connsiteY4303" fmla="*/ 3285494 h 4864266"/>
              <a:gd name="connsiteX4304" fmla="*/ 4652984 w 5942010"/>
              <a:gd name="connsiteY4304" fmla="*/ 3288967 h 4864266"/>
              <a:gd name="connsiteX4305" fmla="*/ 4649514 w 5942010"/>
              <a:gd name="connsiteY4305" fmla="*/ 3287230 h 4864266"/>
              <a:gd name="connsiteX4306" fmla="*/ 4640840 w 5942010"/>
              <a:gd name="connsiteY4306" fmla="*/ 3292440 h 4864266"/>
              <a:gd name="connsiteX4307" fmla="*/ 4639105 w 5942010"/>
              <a:gd name="connsiteY4307" fmla="*/ 3292440 h 4864266"/>
              <a:gd name="connsiteX4308" fmla="*/ 4642575 w 5942010"/>
              <a:gd name="connsiteY4308" fmla="*/ 3294177 h 4864266"/>
              <a:gd name="connsiteX4309" fmla="*/ 4640840 w 5942010"/>
              <a:gd name="connsiteY4309" fmla="*/ 3295913 h 4864266"/>
              <a:gd name="connsiteX4310" fmla="*/ 4633900 w 5942010"/>
              <a:gd name="connsiteY4310" fmla="*/ 3297650 h 4864266"/>
              <a:gd name="connsiteX4311" fmla="*/ 4633900 w 5942010"/>
              <a:gd name="connsiteY4311" fmla="*/ 3299386 h 4864266"/>
              <a:gd name="connsiteX4312" fmla="*/ 4623491 w 5942010"/>
              <a:gd name="connsiteY4312" fmla="*/ 3302859 h 4864266"/>
              <a:gd name="connsiteX4313" fmla="*/ 4623491 w 5942010"/>
              <a:gd name="connsiteY4313" fmla="*/ 3304596 h 4864266"/>
              <a:gd name="connsiteX4314" fmla="*/ 4620021 w 5942010"/>
              <a:gd name="connsiteY4314" fmla="*/ 3304596 h 4864266"/>
              <a:gd name="connsiteX4315" fmla="*/ 4614816 w 5942010"/>
              <a:gd name="connsiteY4315" fmla="*/ 3311542 h 4864266"/>
              <a:gd name="connsiteX4316" fmla="*/ 4614816 w 5942010"/>
              <a:gd name="connsiteY4316" fmla="*/ 3308069 h 4864266"/>
              <a:gd name="connsiteX4317" fmla="*/ 4607877 w 5942010"/>
              <a:gd name="connsiteY4317" fmla="*/ 3315015 h 4864266"/>
              <a:gd name="connsiteX4318" fmla="*/ 4609612 w 5942010"/>
              <a:gd name="connsiteY4318" fmla="*/ 3316751 h 4864266"/>
              <a:gd name="connsiteX4319" fmla="*/ 4606142 w 5942010"/>
              <a:gd name="connsiteY4319" fmla="*/ 3320224 h 4864266"/>
              <a:gd name="connsiteX4320" fmla="*/ 4606142 w 5942010"/>
              <a:gd name="connsiteY4320" fmla="*/ 3316751 h 4864266"/>
              <a:gd name="connsiteX4321" fmla="*/ 4602672 w 5942010"/>
              <a:gd name="connsiteY4321" fmla="*/ 3318488 h 4864266"/>
              <a:gd name="connsiteX4322" fmla="*/ 4600938 w 5942010"/>
              <a:gd name="connsiteY4322" fmla="*/ 3318488 h 4864266"/>
              <a:gd name="connsiteX4323" fmla="*/ 4604407 w 5942010"/>
              <a:gd name="connsiteY4323" fmla="*/ 3325434 h 4864266"/>
              <a:gd name="connsiteX4324" fmla="*/ 4600938 w 5942010"/>
              <a:gd name="connsiteY4324" fmla="*/ 3321961 h 4864266"/>
              <a:gd name="connsiteX4325" fmla="*/ 4599202 w 5942010"/>
              <a:gd name="connsiteY4325" fmla="*/ 3323697 h 4864266"/>
              <a:gd name="connsiteX4326" fmla="*/ 4593998 w 5942010"/>
              <a:gd name="connsiteY4326" fmla="*/ 3327170 h 4864266"/>
              <a:gd name="connsiteX4327" fmla="*/ 4597468 w 5942010"/>
              <a:gd name="connsiteY4327" fmla="*/ 3327170 h 4864266"/>
              <a:gd name="connsiteX4328" fmla="*/ 4592263 w 5942010"/>
              <a:gd name="connsiteY4328" fmla="*/ 3328907 h 4864266"/>
              <a:gd name="connsiteX4329" fmla="*/ 4583588 w 5942010"/>
              <a:gd name="connsiteY4329" fmla="*/ 3334116 h 4864266"/>
              <a:gd name="connsiteX4330" fmla="*/ 4585324 w 5942010"/>
              <a:gd name="connsiteY4330" fmla="*/ 3335853 h 4864266"/>
              <a:gd name="connsiteX4331" fmla="*/ 4581854 w 5942010"/>
              <a:gd name="connsiteY4331" fmla="*/ 3335853 h 4864266"/>
              <a:gd name="connsiteX4332" fmla="*/ 4580118 w 5942010"/>
              <a:gd name="connsiteY4332" fmla="*/ 3337589 h 4864266"/>
              <a:gd name="connsiteX4333" fmla="*/ 4578384 w 5942010"/>
              <a:gd name="connsiteY4333" fmla="*/ 3342799 h 4864266"/>
              <a:gd name="connsiteX4334" fmla="*/ 4574914 w 5942010"/>
              <a:gd name="connsiteY4334" fmla="*/ 3339326 h 4864266"/>
              <a:gd name="connsiteX4335" fmla="*/ 4573179 w 5942010"/>
              <a:gd name="connsiteY4335" fmla="*/ 3341063 h 4864266"/>
              <a:gd name="connsiteX4336" fmla="*/ 4573179 w 5942010"/>
              <a:gd name="connsiteY4336" fmla="*/ 3342799 h 4864266"/>
              <a:gd name="connsiteX4337" fmla="*/ 4571444 w 5942010"/>
              <a:gd name="connsiteY4337" fmla="*/ 3342799 h 4864266"/>
              <a:gd name="connsiteX4338" fmla="*/ 4566240 w 5942010"/>
              <a:gd name="connsiteY4338" fmla="*/ 3348009 h 4864266"/>
              <a:gd name="connsiteX4339" fmla="*/ 4566240 w 5942010"/>
              <a:gd name="connsiteY4339" fmla="*/ 3346272 h 4864266"/>
              <a:gd name="connsiteX4340" fmla="*/ 4562770 w 5942010"/>
              <a:gd name="connsiteY4340" fmla="*/ 3349745 h 4864266"/>
              <a:gd name="connsiteX4341" fmla="*/ 4562770 w 5942010"/>
              <a:gd name="connsiteY4341" fmla="*/ 3351482 h 4864266"/>
              <a:gd name="connsiteX4342" fmla="*/ 4561035 w 5942010"/>
              <a:gd name="connsiteY4342" fmla="*/ 3349745 h 4864266"/>
              <a:gd name="connsiteX4343" fmla="*/ 4557565 w 5942010"/>
              <a:gd name="connsiteY4343" fmla="*/ 3351482 h 4864266"/>
              <a:gd name="connsiteX4344" fmla="*/ 4555830 w 5942010"/>
              <a:gd name="connsiteY4344" fmla="*/ 3351482 h 4864266"/>
              <a:gd name="connsiteX4345" fmla="*/ 4554096 w 5942010"/>
              <a:gd name="connsiteY4345" fmla="*/ 3356691 h 4864266"/>
              <a:gd name="connsiteX4346" fmla="*/ 4552360 w 5942010"/>
              <a:gd name="connsiteY4346" fmla="*/ 3354955 h 4864266"/>
              <a:gd name="connsiteX4347" fmla="*/ 4547156 w 5942010"/>
              <a:gd name="connsiteY4347" fmla="*/ 3361901 h 4864266"/>
              <a:gd name="connsiteX4348" fmla="*/ 4545421 w 5942010"/>
              <a:gd name="connsiteY4348" fmla="*/ 3361901 h 4864266"/>
              <a:gd name="connsiteX4349" fmla="*/ 4547156 w 5942010"/>
              <a:gd name="connsiteY4349" fmla="*/ 3358428 h 4864266"/>
              <a:gd name="connsiteX4350" fmla="*/ 4543339 w 5942010"/>
              <a:gd name="connsiteY4350" fmla="*/ 3360975 h 4864266"/>
              <a:gd name="connsiteX4351" fmla="*/ 4543686 w 5942010"/>
              <a:gd name="connsiteY4351" fmla="*/ 3360164 h 4864266"/>
              <a:gd name="connsiteX4352" fmla="*/ 4541951 w 5942010"/>
              <a:gd name="connsiteY4352" fmla="*/ 3361727 h 4864266"/>
              <a:gd name="connsiteX4353" fmla="*/ 4541951 w 5942010"/>
              <a:gd name="connsiteY4353" fmla="*/ 3360164 h 4864266"/>
              <a:gd name="connsiteX4354" fmla="*/ 4541517 w 5942010"/>
              <a:gd name="connsiteY4354" fmla="*/ 3362118 h 4864266"/>
              <a:gd name="connsiteX4355" fmla="*/ 4541951 w 5942010"/>
              <a:gd name="connsiteY4355" fmla="*/ 3361727 h 4864266"/>
              <a:gd name="connsiteX4356" fmla="*/ 4541951 w 5942010"/>
              <a:gd name="connsiteY4356" fmla="*/ 3361901 h 4864266"/>
              <a:gd name="connsiteX4357" fmla="*/ 4543339 w 5942010"/>
              <a:gd name="connsiteY4357" fmla="*/ 3360975 h 4864266"/>
              <a:gd name="connsiteX4358" fmla="*/ 4542385 w 5942010"/>
              <a:gd name="connsiteY4358" fmla="*/ 3363203 h 4864266"/>
              <a:gd name="connsiteX4359" fmla="*/ 4538481 w 5942010"/>
              <a:gd name="connsiteY4359" fmla="*/ 3363637 h 4864266"/>
              <a:gd name="connsiteX4360" fmla="*/ 4535012 w 5942010"/>
              <a:gd name="connsiteY4360" fmla="*/ 3365374 h 4864266"/>
              <a:gd name="connsiteX4361" fmla="*/ 4538481 w 5942010"/>
              <a:gd name="connsiteY4361" fmla="*/ 3365374 h 4864266"/>
              <a:gd name="connsiteX4362" fmla="*/ 4522867 w 5942010"/>
              <a:gd name="connsiteY4362" fmla="*/ 3382739 h 4864266"/>
              <a:gd name="connsiteX4363" fmla="*/ 4519398 w 5942010"/>
              <a:gd name="connsiteY4363" fmla="*/ 3382739 h 4864266"/>
              <a:gd name="connsiteX4364" fmla="*/ 4508988 w 5942010"/>
              <a:gd name="connsiteY4364" fmla="*/ 3389685 h 4864266"/>
              <a:gd name="connsiteX4365" fmla="*/ 4508988 w 5942010"/>
              <a:gd name="connsiteY4365" fmla="*/ 3393158 h 4864266"/>
              <a:gd name="connsiteX4366" fmla="*/ 4522867 w 5942010"/>
              <a:gd name="connsiteY4366" fmla="*/ 3387949 h 4864266"/>
              <a:gd name="connsiteX4367" fmla="*/ 4561035 w 5942010"/>
              <a:gd name="connsiteY4367" fmla="*/ 3360164 h 4864266"/>
              <a:gd name="connsiteX4368" fmla="*/ 4562770 w 5942010"/>
              <a:gd name="connsiteY4368" fmla="*/ 3361901 h 4864266"/>
              <a:gd name="connsiteX4369" fmla="*/ 4571444 w 5942010"/>
              <a:gd name="connsiteY4369" fmla="*/ 3353218 h 4864266"/>
              <a:gd name="connsiteX4370" fmla="*/ 4580118 w 5942010"/>
              <a:gd name="connsiteY4370" fmla="*/ 3353218 h 4864266"/>
              <a:gd name="connsiteX4371" fmla="*/ 4578384 w 5942010"/>
              <a:gd name="connsiteY4371" fmla="*/ 3354955 h 4864266"/>
              <a:gd name="connsiteX4372" fmla="*/ 4576649 w 5942010"/>
              <a:gd name="connsiteY4372" fmla="*/ 3354955 h 4864266"/>
              <a:gd name="connsiteX4373" fmla="*/ 4580118 w 5942010"/>
              <a:gd name="connsiteY4373" fmla="*/ 3356691 h 4864266"/>
              <a:gd name="connsiteX4374" fmla="*/ 4574914 w 5942010"/>
              <a:gd name="connsiteY4374" fmla="*/ 3356691 h 4864266"/>
              <a:gd name="connsiteX4375" fmla="*/ 4571444 w 5942010"/>
              <a:gd name="connsiteY4375" fmla="*/ 3358428 h 4864266"/>
              <a:gd name="connsiteX4376" fmla="*/ 4569710 w 5942010"/>
              <a:gd name="connsiteY4376" fmla="*/ 3363637 h 4864266"/>
              <a:gd name="connsiteX4377" fmla="*/ 4566240 w 5942010"/>
              <a:gd name="connsiteY4377" fmla="*/ 3363637 h 4864266"/>
              <a:gd name="connsiteX4378" fmla="*/ 4562770 w 5942010"/>
              <a:gd name="connsiteY4378" fmla="*/ 3368847 h 4864266"/>
              <a:gd name="connsiteX4379" fmla="*/ 4561035 w 5942010"/>
              <a:gd name="connsiteY4379" fmla="*/ 3367110 h 4864266"/>
              <a:gd name="connsiteX4380" fmla="*/ 4561035 w 5942010"/>
              <a:gd name="connsiteY4380" fmla="*/ 3368847 h 4864266"/>
              <a:gd name="connsiteX4381" fmla="*/ 4559300 w 5942010"/>
              <a:gd name="connsiteY4381" fmla="*/ 3370583 h 4864266"/>
              <a:gd name="connsiteX4382" fmla="*/ 4559300 w 5942010"/>
              <a:gd name="connsiteY4382" fmla="*/ 3368847 h 4864266"/>
              <a:gd name="connsiteX4383" fmla="*/ 4559300 w 5942010"/>
              <a:gd name="connsiteY4383" fmla="*/ 3367110 h 4864266"/>
              <a:gd name="connsiteX4384" fmla="*/ 4557565 w 5942010"/>
              <a:gd name="connsiteY4384" fmla="*/ 3370583 h 4864266"/>
              <a:gd name="connsiteX4385" fmla="*/ 4554096 w 5942010"/>
              <a:gd name="connsiteY4385" fmla="*/ 3368847 h 4864266"/>
              <a:gd name="connsiteX4386" fmla="*/ 4552360 w 5942010"/>
              <a:gd name="connsiteY4386" fmla="*/ 3372320 h 4864266"/>
              <a:gd name="connsiteX4387" fmla="*/ 4555830 w 5942010"/>
              <a:gd name="connsiteY4387" fmla="*/ 3372320 h 4864266"/>
              <a:gd name="connsiteX4388" fmla="*/ 4550626 w 5942010"/>
              <a:gd name="connsiteY4388" fmla="*/ 3377529 h 4864266"/>
              <a:gd name="connsiteX4389" fmla="*/ 4548890 w 5942010"/>
              <a:gd name="connsiteY4389" fmla="*/ 3379266 h 4864266"/>
              <a:gd name="connsiteX4390" fmla="*/ 4543686 w 5942010"/>
              <a:gd name="connsiteY4390" fmla="*/ 3377529 h 4864266"/>
              <a:gd name="connsiteX4391" fmla="*/ 4540216 w 5942010"/>
              <a:gd name="connsiteY4391" fmla="*/ 3379266 h 4864266"/>
              <a:gd name="connsiteX4392" fmla="*/ 4538481 w 5942010"/>
              <a:gd name="connsiteY4392" fmla="*/ 3382739 h 4864266"/>
              <a:gd name="connsiteX4393" fmla="*/ 4536746 w 5942010"/>
              <a:gd name="connsiteY4393" fmla="*/ 3381002 h 4864266"/>
              <a:gd name="connsiteX4394" fmla="*/ 4536746 w 5942010"/>
              <a:gd name="connsiteY4394" fmla="*/ 3384475 h 4864266"/>
              <a:gd name="connsiteX4395" fmla="*/ 4533276 w 5942010"/>
              <a:gd name="connsiteY4395" fmla="*/ 3387949 h 4864266"/>
              <a:gd name="connsiteX4396" fmla="*/ 4533276 w 5942010"/>
              <a:gd name="connsiteY4396" fmla="*/ 3382739 h 4864266"/>
              <a:gd name="connsiteX4397" fmla="*/ 4529806 w 5942010"/>
              <a:gd name="connsiteY4397" fmla="*/ 3387949 h 4864266"/>
              <a:gd name="connsiteX4398" fmla="*/ 4528072 w 5942010"/>
              <a:gd name="connsiteY4398" fmla="*/ 3387949 h 4864266"/>
              <a:gd name="connsiteX4399" fmla="*/ 4526337 w 5942010"/>
              <a:gd name="connsiteY4399" fmla="*/ 3389685 h 4864266"/>
              <a:gd name="connsiteX4400" fmla="*/ 4528072 w 5942010"/>
              <a:gd name="connsiteY4400" fmla="*/ 3389685 h 4864266"/>
              <a:gd name="connsiteX4401" fmla="*/ 4528072 w 5942010"/>
              <a:gd name="connsiteY4401" fmla="*/ 3391422 h 4864266"/>
              <a:gd name="connsiteX4402" fmla="*/ 4524602 w 5942010"/>
              <a:gd name="connsiteY4402" fmla="*/ 3389685 h 4864266"/>
              <a:gd name="connsiteX4403" fmla="*/ 4524602 w 5942010"/>
              <a:gd name="connsiteY4403" fmla="*/ 3393158 h 4864266"/>
              <a:gd name="connsiteX4404" fmla="*/ 4522867 w 5942010"/>
              <a:gd name="connsiteY4404" fmla="*/ 3391422 h 4864266"/>
              <a:gd name="connsiteX4405" fmla="*/ 4522867 w 5942010"/>
              <a:gd name="connsiteY4405" fmla="*/ 3393158 h 4864266"/>
              <a:gd name="connsiteX4406" fmla="*/ 4519398 w 5942010"/>
              <a:gd name="connsiteY4406" fmla="*/ 3398368 h 4864266"/>
              <a:gd name="connsiteX4407" fmla="*/ 4515928 w 5942010"/>
              <a:gd name="connsiteY4407" fmla="*/ 3396631 h 4864266"/>
              <a:gd name="connsiteX4408" fmla="*/ 4510723 w 5942010"/>
              <a:gd name="connsiteY4408" fmla="*/ 3400104 h 4864266"/>
              <a:gd name="connsiteX4409" fmla="*/ 4510723 w 5942010"/>
              <a:gd name="connsiteY4409" fmla="*/ 3401841 h 4864266"/>
              <a:gd name="connsiteX4410" fmla="*/ 4510723 w 5942010"/>
              <a:gd name="connsiteY4410" fmla="*/ 3403577 h 4864266"/>
              <a:gd name="connsiteX4411" fmla="*/ 4507253 w 5942010"/>
              <a:gd name="connsiteY4411" fmla="*/ 3401841 h 4864266"/>
              <a:gd name="connsiteX4412" fmla="*/ 4508988 w 5942010"/>
              <a:gd name="connsiteY4412" fmla="*/ 3405314 h 4864266"/>
              <a:gd name="connsiteX4413" fmla="*/ 4505518 w 5942010"/>
              <a:gd name="connsiteY4413" fmla="*/ 3407050 h 4864266"/>
              <a:gd name="connsiteX4414" fmla="*/ 4498578 w 5942010"/>
              <a:gd name="connsiteY4414" fmla="*/ 3408787 h 4864266"/>
              <a:gd name="connsiteX4415" fmla="*/ 4500313 w 5942010"/>
              <a:gd name="connsiteY4415" fmla="*/ 3410524 h 4864266"/>
              <a:gd name="connsiteX4416" fmla="*/ 4496410 w 5942010"/>
              <a:gd name="connsiteY4416" fmla="*/ 3411826 h 4864266"/>
              <a:gd name="connsiteX4417" fmla="*/ 4495109 w 5942010"/>
              <a:gd name="connsiteY4417" fmla="*/ 3410523 h 4864266"/>
              <a:gd name="connsiteX4418" fmla="*/ 4493374 w 5942010"/>
              <a:gd name="connsiteY4418" fmla="*/ 3412260 h 4864266"/>
              <a:gd name="connsiteX4419" fmla="*/ 4489904 w 5942010"/>
              <a:gd name="connsiteY4419" fmla="*/ 3412260 h 4864266"/>
              <a:gd name="connsiteX4420" fmla="*/ 4481230 w 5942010"/>
              <a:gd name="connsiteY4420" fmla="*/ 3417469 h 4864266"/>
              <a:gd name="connsiteX4421" fmla="*/ 4481230 w 5942010"/>
              <a:gd name="connsiteY4421" fmla="*/ 3419206 h 4864266"/>
              <a:gd name="connsiteX4422" fmla="*/ 4481230 w 5942010"/>
              <a:gd name="connsiteY4422" fmla="*/ 3420942 h 4864266"/>
              <a:gd name="connsiteX4423" fmla="*/ 4477760 w 5942010"/>
              <a:gd name="connsiteY4423" fmla="*/ 3422679 h 4864266"/>
              <a:gd name="connsiteX4424" fmla="*/ 4479495 w 5942010"/>
              <a:gd name="connsiteY4424" fmla="*/ 3419206 h 4864266"/>
              <a:gd name="connsiteX4425" fmla="*/ 4474290 w 5942010"/>
              <a:gd name="connsiteY4425" fmla="*/ 3424415 h 4864266"/>
              <a:gd name="connsiteX4426" fmla="*/ 4472556 w 5942010"/>
              <a:gd name="connsiteY4426" fmla="*/ 3426152 h 4864266"/>
              <a:gd name="connsiteX4427" fmla="*/ 4470820 w 5942010"/>
              <a:gd name="connsiteY4427" fmla="*/ 3424415 h 4864266"/>
              <a:gd name="connsiteX4428" fmla="*/ 4470820 w 5942010"/>
              <a:gd name="connsiteY4428" fmla="*/ 3426152 h 4864266"/>
              <a:gd name="connsiteX4429" fmla="*/ 4469086 w 5942010"/>
              <a:gd name="connsiteY4429" fmla="*/ 3427888 h 4864266"/>
              <a:gd name="connsiteX4430" fmla="*/ 4465616 w 5942010"/>
              <a:gd name="connsiteY4430" fmla="*/ 3431362 h 4864266"/>
              <a:gd name="connsiteX4431" fmla="*/ 4463881 w 5942010"/>
              <a:gd name="connsiteY4431" fmla="*/ 3431362 h 4864266"/>
              <a:gd name="connsiteX4432" fmla="*/ 4460411 w 5942010"/>
              <a:gd name="connsiteY4432" fmla="*/ 3431362 h 4864266"/>
              <a:gd name="connsiteX4433" fmla="*/ 4411834 w 5942010"/>
              <a:gd name="connsiteY4433" fmla="*/ 3457409 h 4864266"/>
              <a:gd name="connsiteX4434" fmla="*/ 4417038 w 5942010"/>
              <a:gd name="connsiteY4434" fmla="*/ 3455673 h 4864266"/>
              <a:gd name="connsiteX4435" fmla="*/ 4417038 w 5942010"/>
              <a:gd name="connsiteY4435" fmla="*/ 3459146 h 4864266"/>
              <a:gd name="connsiteX4436" fmla="*/ 4397955 w 5942010"/>
              <a:gd name="connsiteY4436" fmla="*/ 3464355 h 4864266"/>
              <a:gd name="connsiteX4437" fmla="*/ 4396220 w 5942010"/>
              <a:gd name="connsiteY4437" fmla="*/ 3469565 h 4864266"/>
              <a:gd name="connsiteX4438" fmla="*/ 4391016 w 5942010"/>
              <a:gd name="connsiteY4438" fmla="*/ 3467828 h 4864266"/>
              <a:gd name="connsiteX4439" fmla="*/ 4396220 w 5942010"/>
              <a:gd name="connsiteY4439" fmla="*/ 3466092 h 4864266"/>
              <a:gd name="connsiteX4440" fmla="*/ 4394485 w 5942010"/>
              <a:gd name="connsiteY4440" fmla="*/ 3460882 h 4864266"/>
              <a:gd name="connsiteX4441" fmla="*/ 4394485 w 5942010"/>
              <a:gd name="connsiteY4441" fmla="*/ 3464355 h 4864266"/>
              <a:gd name="connsiteX4442" fmla="*/ 4391016 w 5942010"/>
              <a:gd name="connsiteY4442" fmla="*/ 3466092 h 4864266"/>
              <a:gd name="connsiteX4443" fmla="*/ 4389280 w 5942010"/>
              <a:gd name="connsiteY4443" fmla="*/ 3467828 h 4864266"/>
              <a:gd name="connsiteX4444" fmla="*/ 4391016 w 5942010"/>
              <a:gd name="connsiteY4444" fmla="*/ 3464355 h 4864266"/>
              <a:gd name="connsiteX4445" fmla="*/ 4385810 w 5942010"/>
              <a:gd name="connsiteY4445" fmla="*/ 3466092 h 4864266"/>
              <a:gd name="connsiteX4446" fmla="*/ 4389280 w 5942010"/>
              <a:gd name="connsiteY4446" fmla="*/ 3469565 h 4864266"/>
              <a:gd name="connsiteX4447" fmla="*/ 4373666 w 5942010"/>
              <a:gd name="connsiteY4447" fmla="*/ 3478248 h 4864266"/>
              <a:gd name="connsiteX4448" fmla="*/ 4371932 w 5942010"/>
              <a:gd name="connsiteY4448" fmla="*/ 3473038 h 4864266"/>
              <a:gd name="connsiteX4449" fmla="*/ 4375401 w 5942010"/>
              <a:gd name="connsiteY4449" fmla="*/ 3473038 h 4864266"/>
              <a:gd name="connsiteX4450" fmla="*/ 4375401 w 5942010"/>
              <a:gd name="connsiteY4450" fmla="*/ 3471301 h 4864266"/>
              <a:gd name="connsiteX4451" fmla="*/ 4370196 w 5942010"/>
              <a:gd name="connsiteY4451" fmla="*/ 3469565 h 4864266"/>
              <a:gd name="connsiteX4452" fmla="*/ 4368462 w 5942010"/>
              <a:gd name="connsiteY4452" fmla="*/ 3471301 h 4864266"/>
              <a:gd name="connsiteX4453" fmla="*/ 4364992 w 5942010"/>
              <a:gd name="connsiteY4453" fmla="*/ 3471301 h 4864266"/>
              <a:gd name="connsiteX4454" fmla="*/ 4361522 w 5942010"/>
              <a:gd name="connsiteY4454" fmla="*/ 3476511 h 4864266"/>
              <a:gd name="connsiteX4455" fmla="*/ 4354582 w 5942010"/>
              <a:gd name="connsiteY4455" fmla="*/ 3476511 h 4864266"/>
              <a:gd name="connsiteX4456" fmla="*/ 4351112 w 5942010"/>
              <a:gd name="connsiteY4456" fmla="*/ 3485194 h 4864266"/>
              <a:gd name="connsiteX4457" fmla="*/ 4351112 w 5942010"/>
              <a:gd name="connsiteY4457" fmla="*/ 3481721 h 4864266"/>
              <a:gd name="connsiteX4458" fmla="*/ 4347643 w 5942010"/>
              <a:gd name="connsiteY4458" fmla="*/ 3481721 h 4864266"/>
              <a:gd name="connsiteX4459" fmla="*/ 4349378 w 5942010"/>
              <a:gd name="connsiteY4459" fmla="*/ 3483457 h 4864266"/>
              <a:gd name="connsiteX4460" fmla="*/ 4347643 w 5942010"/>
              <a:gd name="connsiteY4460" fmla="*/ 3485194 h 4864266"/>
              <a:gd name="connsiteX4461" fmla="*/ 4340704 w 5942010"/>
              <a:gd name="connsiteY4461" fmla="*/ 3488667 h 4864266"/>
              <a:gd name="connsiteX4462" fmla="*/ 4338968 w 5942010"/>
              <a:gd name="connsiteY4462" fmla="*/ 3490403 h 4864266"/>
              <a:gd name="connsiteX4463" fmla="*/ 4337234 w 5942010"/>
              <a:gd name="connsiteY4463" fmla="*/ 3490403 h 4864266"/>
              <a:gd name="connsiteX4464" fmla="*/ 4337234 w 5942010"/>
              <a:gd name="connsiteY4464" fmla="*/ 3492140 h 4864266"/>
              <a:gd name="connsiteX4465" fmla="*/ 4335498 w 5942010"/>
              <a:gd name="connsiteY4465" fmla="*/ 3493876 h 4864266"/>
              <a:gd name="connsiteX4466" fmla="*/ 4337234 w 5942010"/>
              <a:gd name="connsiteY4466" fmla="*/ 3488667 h 4864266"/>
              <a:gd name="connsiteX4467" fmla="*/ 4328559 w 5942010"/>
              <a:gd name="connsiteY4467" fmla="*/ 3490403 h 4864266"/>
              <a:gd name="connsiteX4468" fmla="*/ 4330294 w 5942010"/>
              <a:gd name="connsiteY4468" fmla="*/ 3493876 h 4864266"/>
              <a:gd name="connsiteX4469" fmla="*/ 4333764 w 5942010"/>
              <a:gd name="connsiteY4469" fmla="*/ 3492140 h 4864266"/>
              <a:gd name="connsiteX4470" fmla="*/ 4330294 w 5942010"/>
              <a:gd name="connsiteY4470" fmla="*/ 3497349 h 4864266"/>
              <a:gd name="connsiteX4471" fmla="*/ 4335498 w 5942010"/>
              <a:gd name="connsiteY4471" fmla="*/ 3493876 h 4864266"/>
              <a:gd name="connsiteX4472" fmla="*/ 4338968 w 5942010"/>
              <a:gd name="connsiteY4472" fmla="*/ 3497349 h 4864266"/>
              <a:gd name="connsiteX4473" fmla="*/ 4335498 w 5942010"/>
              <a:gd name="connsiteY4473" fmla="*/ 3497349 h 4864266"/>
              <a:gd name="connsiteX4474" fmla="*/ 4338968 w 5942010"/>
              <a:gd name="connsiteY4474" fmla="*/ 3502559 h 4864266"/>
              <a:gd name="connsiteX4475" fmla="*/ 4340704 w 5942010"/>
              <a:gd name="connsiteY4475" fmla="*/ 3500822 h 4864266"/>
              <a:gd name="connsiteX4476" fmla="*/ 4338968 w 5942010"/>
              <a:gd name="connsiteY4476" fmla="*/ 3499086 h 4864266"/>
              <a:gd name="connsiteX4477" fmla="*/ 4342438 w 5942010"/>
              <a:gd name="connsiteY4477" fmla="*/ 3500822 h 4864266"/>
              <a:gd name="connsiteX4478" fmla="*/ 4345908 w 5942010"/>
              <a:gd name="connsiteY4478" fmla="*/ 3502559 h 4864266"/>
              <a:gd name="connsiteX4479" fmla="*/ 4340704 w 5942010"/>
              <a:gd name="connsiteY4479" fmla="*/ 3504295 h 4864266"/>
              <a:gd name="connsiteX4480" fmla="*/ 4342438 w 5942010"/>
              <a:gd name="connsiteY4480" fmla="*/ 3506032 h 4864266"/>
              <a:gd name="connsiteX4481" fmla="*/ 4340704 w 5942010"/>
              <a:gd name="connsiteY4481" fmla="*/ 3507768 h 4864266"/>
              <a:gd name="connsiteX4482" fmla="*/ 4325090 w 5942010"/>
              <a:gd name="connsiteY4482" fmla="*/ 3509505 h 4864266"/>
              <a:gd name="connsiteX4483" fmla="*/ 4328559 w 5942010"/>
              <a:gd name="connsiteY4483" fmla="*/ 3507768 h 4864266"/>
              <a:gd name="connsiteX4484" fmla="*/ 4328559 w 5942010"/>
              <a:gd name="connsiteY4484" fmla="*/ 3506032 h 4864266"/>
              <a:gd name="connsiteX4485" fmla="*/ 4330294 w 5942010"/>
              <a:gd name="connsiteY4485" fmla="*/ 3504295 h 4864266"/>
              <a:gd name="connsiteX4486" fmla="*/ 4335498 w 5942010"/>
              <a:gd name="connsiteY4486" fmla="*/ 3507768 h 4864266"/>
              <a:gd name="connsiteX4487" fmla="*/ 4335498 w 5942010"/>
              <a:gd name="connsiteY4487" fmla="*/ 3506032 h 4864266"/>
              <a:gd name="connsiteX4488" fmla="*/ 4337234 w 5942010"/>
              <a:gd name="connsiteY4488" fmla="*/ 3506032 h 4864266"/>
              <a:gd name="connsiteX4489" fmla="*/ 4337234 w 5942010"/>
              <a:gd name="connsiteY4489" fmla="*/ 3502559 h 4864266"/>
              <a:gd name="connsiteX4490" fmla="*/ 4335498 w 5942010"/>
              <a:gd name="connsiteY4490" fmla="*/ 3506032 h 4864266"/>
              <a:gd name="connsiteX4491" fmla="*/ 4335498 w 5942010"/>
              <a:gd name="connsiteY4491" fmla="*/ 3502559 h 4864266"/>
              <a:gd name="connsiteX4492" fmla="*/ 4332029 w 5942010"/>
              <a:gd name="connsiteY4492" fmla="*/ 3502559 h 4864266"/>
              <a:gd name="connsiteX4493" fmla="*/ 4332029 w 5942010"/>
              <a:gd name="connsiteY4493" fmla="*/ 3500822 h 4864266"/>
              <a:gd name="connsiteX4494" fmla="*/ 4330294 w 5942010"/>
              <a:gd name="connsiteY4494" fmla="*/ 3502559 h 4864266"/>
              <a:gd name="connsiteX4495" fmla="*/ 4332029 w 5942010"/>
              <a:gd name="connsiteY4495" fmla="*/ 3499086 h 4864266"/>
              <a:gd name="connsiteX4496" fmla="*/ 4330294 w 5942010"/>
              <a:gd name="connsiteY4496" fmla="*/ 3500822 h 4864266"/>
              <a:gd name="connsiteX4497" fmla="*/ 4330294 w 5942010"/>
              <a:gd name="connsiteY4497" fmla="*/ 3502559 h 4864266"/>
              <a:gd name="connsiteX4498" fmla="*/ 4325090 w 5942010"/>
              <a:gd name="connsiteY4498" fmla="*/ 3502559 h 4864266"/>
              <a:gd name="connsiteX4499" fmla="*/ 4326824 w 5942010"/>
              <a:gd name="connsiteY4499" fmla="*/ 3500822 h 4864266"/>
              <a:gd name="connsiteX4500" fmla="*/ 4325090 w 5942010"/>
              <a:gd name="connsiteY4500" fmla="*/ 3500822 h 4864266"/>
              <a:gd name="connsiteX4501" fmla="*/ 4321620 w 5942010"/>
              <a:gd name="connsiteY4501" fmla="*/ 3500822 h 4864266"/>
              <a:gd name="connsiteX4502" fmla="*/ 4321620 w 5942010"/>
              <a:gd name="connsiteY4502" fmla="*/ 3502559 h 4864266"/>
              <a:gd name="connsiteX4503" fmla="*/ 4319884 w 5942010"/>
              <a:gd name="connsiteY4503" fmla="*/ 3502559 h 4864266"/>
              <a:gd name="connsiteX4504" fmla="*/ 4318150 w 5942010"/>
              <a:gd name="connsiteY4504" fmla="*/ 3504295 h 4864266"/>
              <a:gd name="connsiteX4505" fmla="*/ 4311210 w 5942010"/>
              <a:gd name="connsiteY4505" fmla="*/ 3502559 h 4864266"/>
              <a:gd name="connsiteX4506" fmla="*/ 4316415 w 5942010"/>
              <a:gd name="connsiteY4506" fmla="*/ 3504295 h 4864266"/>
              <a:gd name="connsiteX4507" fmla="*/ 4312945 w 5942010"/>
              <a:gd name="connsiteY4507" fmla="*/ 3507768 h 4864266"/>
              <a:gd name="connsiteX4508" fmla="*/ 4311210 w 5942010"/>
              <a:gd name="connsiteY4508" fmla="*/ 3507768 h 4864266"/>
              <a:gd name="connsiteX4509" fmla="*/ 4309476 w 5942010"/>
              <a:gd name="connsiteY4509" fmla="*/ 3509505 h 4864266"/>
              <a:gd name="connsiteX4510" fmla="*/ 4307740 w 5942010"/>
              <a:gd name="connsiteY4510" fmla="*/ 3514714 h 4864266"/>
              <a:gd name="connsiteX4511" fmla="*/ 4267838 w 5942010"/>
              <a:gd name="connsiteY4511" fmla="*/ 3532080 h 4864266"/>
              <a:gd name="connsiteX4512" fmla="*/ 4273042 w 5942010"/>
              <a:gd name="connsiteY4512" fmla="*/ 3533816 h 4864266"/>
              <a:gd name="connsiteX4513" fmla="*/ 4273042 w 5942010"/>
              <a:gd name="connsiteY4513" fmla="*/ 3535553 h 4864266"/>
              <a:gd name="connsiteX4514" fmla="*/ 4262633 w 5942010"/>
              <a:gd name="connsiteY4514" fmla="*/ 3539026 h 4864266"/>
              <a:gd name="connsiteX4515" fmla="*/ 4260898 w 5942010"/>
              <a:gd name="connsiteY4515" fmla="*/ 3540762 h 4864266"/>
              <a:gd name="connsiteX4516" fmla="*/ 4267838 w 5942010"/>
              <a:gd name="connsiteY4516" fmla="*/ 3542499 h 4864266"/>
              <a:gd name="connsiteX4517" fmla="*/ 4271308 w 5942010"/>
              <a:gd name="connsiteY4517" fmla="*/ 3551181 h 4864266"/>
              <a:gd name="connsiteX4518" fmla="*/ 4269572 w 5942010"/>
              <a:gd name="connsiteY4518" fmla="*/ 3551181 h 4864266"/>
              <a:gd name="connsiteX4519" fmla="*/ 4262633 w 5942010"/>
              <a:gd name="connsiteY4519" fmla="*/ 3551181 h 4864266"/>
              <a:gd name="connsiteX4520" fmla="*/ 4243550 w 5942010"/>
              <a:gd name="connsiteY4520" fmla="*/ 3566810 h 4864266"/>
              <a:gd name="connsiteX4521" fmla="*/ 4264368 w 5942010"/>
              <a:gd name="connsiteY4521" fmla="*/ 3565073 h 4864266"/>
              <a:gd name="connsiteX4522" fmla="*/ 4267838 w 5942010"/>
              <a:gd name="connsiteY4522" fmla="*/ 3565073 h 4864266"/>
              <a:gd name="connsiteX4523" fmla="*/ 4264368 w 5942010"/>
              <a:gd name="connsiteY4523" fmla="*/ 3568546 h 4864266"/>
              <a:gd name="connsiteX4524" fmla="*/ 4260898 w 5942010"/>
              <a:gd name="connsiteY4524" fmla="*/ 3570283 h 4864266"/>
              <a:gd name="connsiteX4525" fmla="*/ 4248754 w 5942010"/>
              <a:gd name="connsiteY4525" fmla="*/ 3573756 h 4864266"/>
              <a:gd name="connsiteX4526" fmla="*/ 4264368 w 5942010"/>
              <a:gd name="connsiteY4526" fmla="*/ 3570283 h 4864266"/>
              <a:gd name="connsiteX4527" fmla="*/ 4264368 w 5942010"/>
              <a:gd name="connsiteY4527" fmla="*/ 3573756 h 4864266"/>
              <a:gd name="connsiteX4528" fmla="*/ 4276512 w 5942010"/>
              <a:gd name="connsiteY4528" fmla="*/ 3570283 h 4864266"/>
              <a:gd name="connsiteX4529" fmla="*/ 4278247 w 5942010"/>
              <a:gd name="connsiteY4529" fmla="*/ 3570283 h 4864266"/>
              <a:gd name="connsiteX4530" fmla="*/ 4276512 w 5942010"/>
              <a:gd name="connsiteY4530" fmla="*/ 3572020 h 4864266"/>
              <a:gd name="connsiteX4531" fmla="*/ 4267838 w 5942010"/>
              <a:gd name="connsiteY4531" fmla="*/ 3575493 h 4864266"/>
              <a:gd name="connsiteX4532" fmla="*/ 4266103 w 5942010"/>
              <a:gd name="connsiteY4532" fmla="*/ 3577229 h 4864266"/>
              <a:gd name="connsiteX4533" fmla="*/ 4269572 w 5942010"/>
              <a:gd name="connsiteY4533" fmla="*/ 3577229 h 4864266"/>
              <a:gd name="connsiteX4534" fmla="*/ 4264368 w 5942010"/>
              <a:gd name="connsiteY4534" fmla="*/ 3582439 h 4864266"/>
              <a:gd name="connsiteX4535" fmla="*/ 4240080 w 5942010"/>
              <a:gd name="connsiteY4535" fmla="*/ 3587648 h 4864266"/>
              <a:gd name="connsiteX4536" fmla="*/ 4255694 w 5942010"/>
              <a:gd name="connsiteY4536" fmla="*/ 3587648 h 4864266"/>
              <a:gd name="connsiteX4537" fmla="*/ 4257428 w 5942010"/>
              <a:gd name="connsiteY4537" fmla="*/ 3592858 h 4864266"/>
              <a:gd name="connsiteX4538" fmla="*/ 4236610 w 5942010"/>
              <a:gd name="connsiteY4538" fmla="*/ 3601540 h 4864266"/>
              <a:gd name="connsiteX4539" fmla="*/ 4278247 w 5942010"/>
              <a:gd name="connsiteY4539" fmla="*/ 3596331 h 4864266"/>
              <a:gd name="connsiteX4540" fmla="*/ 4279982 w 5942010"/>
              <a:gd name="connsiteY4540" fmla="*/ 3598067 h 4864266"/>
              <a:gd name="connsiteX4541" fmla="*/ 4271308 w 5942010"/>
              <a:gd name="connsiteY4541" fmla="*/ 3601540 h 4864266"/>
              <a:gd name="connsiteX4542" fmla="*/ 4267838 w 5942010"/>
              <a:gd name="connsiteY4542" fmla="*/ 3603277 h 4864266"/>
              <a:gd name="connsiteX4543" fmla="*/ 4276512 w 5942010"/>
              <a:gd name="connsiteY4543" fmla="*/ 3601540 h 4864266"/>
              <a:gd name="connsiteX4544" fmla="*/ 4273042 w 5942010"/>
              <a:gd name="connsiteY4544" fmla="*/ 3605013 h 4864266"/>
              <a:gd name="connsiteX4545" fmla="*/ 4248754 w 5942010"/>
              <a:gd name="connsiteY4545" fmla="*/ 3613696 h 4864266"/>
              <a:gd name="connsiteX4546" fmla="*/ 4250489 w 5942010"/>
              <a:gd name="connsiteY4546" fmla="*/ 3613696 h 4864266"/>
              <a:gd name="connsiteX4547" fmla="*/ 4241814 w 5942010"/>
              <a:gd name="connsiteY4547" fmla="*/ 3618906 h 4864266"/>
              <a:gd name="connsiteX4548" fmla="*/ 4240080 w 5942010"/>
              <a:gd name="connsiteY4548" fmla="*/ 3618906 h 4864266"/>
              <a:gd name="connsiteX4549" fmla="*/ 4227936 w 5942010"/>
              <a:gd name="connsiteY4549" fmla="*/ 3625852 h 4864266"/>
              <a:gd name="connsiteX4550" fmla="*/ 4229670 w 5942010"/>
              <a:gd name="connsiteY4550" fmla="*/ 3625852 h 4864266"/>
              <a:gd name="connsiteX4551" fmla="*/ 4238344 w 5942010"/>
              <a:gd name="connsiteY4551" fmla="*/ 3624115 h 4864266"/>
              <a:gd name="connsiteX4552" fmla="*/ 4236610 w 5942010"/>
              <a:gd name="connsiteY4552" fmla="*/ 3625852 h 4864266"/>
              <a:gd name="connsiteX4553" fmla="*/ 4234875 w 5942010"/>
              <a:gd name="connsiteY4553" fmla="*/ 3627588 h 4864266"/>
              <a:gd name="connsiteX4554" fmla="*/ 4085674 w 5942010"/>
              <a:gd name="connsiteY4554" fmla="*/ 3719624 h 4864266"/>
              <a:gd name="connsiteX4555" fmla="*/ 4087409 w 5942010"/>
              <a:gd name="connsiteY4555" fmla="*/ 3717887 h 4864266"/>
              <a:gd name="connsiteX4556" fmla="*/ 4050976 w 5942010"/>
              <a:gd name="connsiteY4556" fmla="*/ 3742198 h 4864266"/>
              <a:gd name="connsiteX4557" fmla="*/ 4002399 w 5942010"/>
              <a:gd name="connsiteY4557" fmla="*/ 3766510 h 4864266"/>
              <a:gd name="connsiteX4558" fmla="*/ 4002399 w 5942010"/>
              <a:gd name="connsiteY4558" fmla="*/ 3763037 h 4864266"/>
              <a:gd name="connsiteX4559" fmla="*/ 3995460 w 5942010"/>
              <a:gd name="connsiteY4559" fmla="*/ 3766510 h 4864266"/>
              <a:gd name="connsiteX4560" fmla="*/ 3995460 w 5942010"/>
              <a:gd name="connsiteY4560" fmla="*/ 3769983 h 4864266"/>
              <a:gd name="connsiteX4561" fmla="*/ 3985050 w 5942010"/>
              <a:gd name="connsiteY4561" fmla="*/ 3771719 h 4864266"/>
              <a:gd name="connsiteX4562" fmla="*/ 3972906 w 5942010"/>
              <a:gd name="connsiteY4562" fmla="*/ 3785611 h 4864266"/>
              <a:gd name="connsiteX4563" fmla="*/ 3976376 w 5942010"/>
              <a:gd name="connsiteY4563" fmla="*/ 3783875 h 4864266"/>
              <a:gd name="connsiteX4564" fmla="*/ 4014544 w 5942010"/>
              <a:gd name="connsiteY4564" fmla="*/ 3766510 h 4864266"/>
              <a:gd name="connsiteX4565" fmla="*/ 4011074 w 5942010"/>
              <a:gd name="connsiteY4565" fmla="*/ 3768246 h 4864266"/>
              <a:gd name="connsiteX4566" fmla="*/ 3965966 w 5942010"/>
              <a:gd name="connsiteY4566" fmla="*/ 3790821 h 4864266"/>
              <a:gd name="connsiteX4567" fmla="*/ 3971171 w 5942010"/>
              <a:gd name="connsiteY4567" fmla="*/ 3789084 h 4864266"/>
              <a:gd name="connsiteX4568" fmla="*/ 3962496 w 5942010"/>
              <a:gd name="connsiteY4568" fmla="*/ 3792557 h 4864266"/>
              <a:gd name="connsiteX4569" fmla="*/ 3962496 w 5942010"/>
              <a:gd name="connsiteY4569" fmla="*/ 3794294 h 4864266"/>
              <a:gd name="connsiteX4570" fmla="*/ 3946882 w 5942010"/>
              <a:gd name="connsiteY4570" fmla="*/ 3802977 h 4864266"/>
              <a:gd name="connsiteX4571" fmla="*/ 3952087 w 5942010"/>
              <a:gd name="connsiteY4571" fmla="*/ 3802977 h 4864266"/>
              <a:gd name="connsiteX4572" fmla="*/ 3936473 w 5942010"/>
              <a:gd name="connsiteY4572" fmla="*/ 3813396 h 4864266"/>
              <a:gd name="connsiteX4573" fmla="*/ 3971171 w 5942010"/>
              <a:gd name="connsiteY4573" fmla="*/ 3797767 h 4864266"/>
              <a:gd name="connsiteX4574" fmla="*/ 3955557 w 5942010"/>
              <a:gd name="connsiteY4574" fmla="*/ 3808186 h 4864266"/>
              <a:gd name="connsiteX4575" fmla="*/ 4004134 w 5942010"/>
              <a:gd name="connsiteY4575" fmla="*/ 3783875 h 4864266"/>
              <a:gd name="connsiteX4576" fmla="*/ 3877487 w 5942010"/>
              <a:gd name="connsiteY4576" fmla="*/ 3860282 h 4864266"/>
              <a:gd name="connsiteX4577" fmla="*/ 3879222 w 5942010"/>
              <a:gd name="connsiteY4577" fmla="*/ 3862018 h 4864266"/>
              <a:gd name="connsiteX4578" fmla="*/ 3915654 w 5942010"/>
              <a:gd name="connsiteY4578" fmla="*/ 3844653 h 4864266"/>
              <a:gd name="connsiteX4579" fmla="*/ 3908715 w 5942010"/>
              <a:gd name="connsiteY4579" fmla="*/ 3855072 h 4864266"/>
              <a:gd name="connsiteX4580" fmla="*/ 3908715 w 5942010"/>
              <a:gd name="connsiteY4580" fmla="*/ 3851599 h 4864266"/>
              <a:gd name="connsiteX4581" fmla="*/ 3906980 w 5942010"/>
              <a:gd name="connsiteY4581" fmla="*/ 3851599 h 4864266"/>
              <a:gd name="connsiteX4582" fmla="*/ 3905245 w 5942010"/>
              <a:gd name="connsiteY4582" fmla="*/ 3853336 h 4864266"/>
              <a:gd name="connsiteX4583" fmla="*/ 3906980 w 5942010"/>
              <a:gd name="connsiteY4583" fmla="*/ 3856809 h 4864266"/>
              <a:gd name="connsiteX4584" fmla="*/ 3901775 w 5942010"/>
              <a:gd name="connsiteY4584" fmla="*/ 3856809 h 4864266"/>
              <a:gd name="connsiteX4585" fmla="*/ 3900040 w 5942010"/>
              <a:gd name="connsiteY4585" fmla="*/ 3860282 h 4864266"/>
              <a:gd name="connsiteX4586" fmla="*/ 3896571 w 5942010"/>
              <a:gd name="connsiteY4586" fmla="*/ 3862018 h 4864266"/>
              <a:gd name="connsiteX4587" fmla="*/ 3894836 w 5942010"/>
              <a:gd name="connsiteY4587" fmla="*/ 3858545 h 4864266"/>
              <a:gd name="connsiteX4588" fmla="*/ 3898306 w 5942010"/>
              <a:gd name="connsiteY4588" fmla="*/ 3856809 h 4864266"/>
              <a:gd name="connsiteX4589" fmla="*/ 3896571 w 5942010"/>
              <a:gd name="connsiteY4589" fmla="*/ 3856809 h 4864266"/>
              <a:gd name="connsiteX4590" fmla="*/ 3893101 w 5942010"/>
              <a:gd name="connsiteY4590" fmla="*/ 3858545 h 4864266"/>
              <a:gd name="connsiteX4591" fmla="*/ 3891366 w 5942010"/>
              <a:gd name="connsiteY4591" fmla="*/ 3863755 h 4864266"/>
              <a:gd name="connsiteX4592" fmla="*/ 3886161 w 5942010"/>
              <a:gd name="connsiteY4592" fmla="*/ 3865491 h 4864266"/>
              <a:gd name="connsiteX4593" fmla="*/ 3887896 w 5942010"/>
              <a:gd name="connsiteY4593" fmla="*/ 3865491 h 4864266"/>
              <a:gd name="connsiteX4594" fmla="*/ 3872282 w 5942010"/>
              <a:gd name="connsiteY4594" fmla="*/ 3872437 h 4864266"/>
              <a:gd name="connsiteX4595" fmla="*/ 3871415 w 5942010"/>
              <a:gd name="connsiteY4595" fmla="*/ 3874608 h 4864266"/>
              <a:gd name="connsiteX4596" fmla="*/ 3867300 w 5942010"/>
              <a:gd name="connsiteY4596" fmla="*/ 3877843 h 4864266"/>
              <a:gd name="connsiteX4597" fmla="*/ 3863608 w 5942010"/>
              <a:gd name="connsiteY4597" fmla="*/ 3879383 h 4864266"/>
              <a:gd name="connsiteX4598" fmla="*/ 3865342 w 5942010"/>
              <a:gd name="connsiteY4598" fmla="*/ 3879383 h 4864266"/>
              <a:gd name="connsiteX4599" fmla="*/ 3867300 w 5942010"/>
              <a:gd name="connsiteY4599" fmla="*/ 3877843 h 4864266"/>
              <a:gd name="connsiteX4600" fmla="*/ 3884426 w 5942010"/>
              <a:gd name="connsiteY4600" fmla="*/ 3870701 h 4864266"/>
              <a:gd name="connsiteX4601" fmla="*/ 3870547 w 5942010"/>
              <a:gd name="connsiteY4601" fmla="*/ 3881120 h 4864266"/>
              <a:gd name="connsiteX4602" fmla="*/ 3886161 w 5942010"/>
              <a:gd name="connsiteY4602" fmla="*/ 3875910 h 4864266"/>
              <a:gd name="connsiteX4603" fmla="*/ 3858403 w 5942010"/>
              <a:gd name="connsiteY4603" fmla="*/ 3891539 h 4864266"/>
              <a:gd name="connsiteX4604" fmla="*/ 3851464 w 5942010"/>
              <a:gd name="connsiteY4604" fmla="*/ 3898485 h 4864266"/>
              <a:gd name="connsiteX4605" fmla="*/ 3849728 w 5942010"/>
              <a:gd name="connsiteY4605" fmla="*/ 3895012 h 4864266"/>
              <a:gd name="connsiteX4606" fmla="*/ 3842789 w 5942010"/>
              <a:gd name="connsiteY4606" fmla="*/ 3896749 h 4864266"/>
              <a:gd name="connsiteX4607" fmla="*/ 3839319 w 5942010"/>
              <a:gd name="connsiteY4607" fmla="*/ 3900222 h 4864266"/>
              <a:gd name="connsiteX4608" fmla="*/ 3839319 w 5942010"/>
              <a:gd name="connsiteY4608" fmla="*/ 3903695 h 4864266"/>
              <a:gd name="connsiteX4609" fmla="*/ 3835850 w 5942010"/>
              <a:gd name="connsiteY4609" fmla="*/ 3903695 h 4864266"/>
              <a:gd name="connsiteX4610" fmla="*/ 3832380 w 5942010"/>
              <a:gd name="connsiteY4610" fmla="*/ 3905431 h 4864266"/>
              <a:gd name="connsiteX4611" fmla="*/ 3835850 w 5942010"/>
              <a:gd name="connsiteY4611" fmla="*/ 3907168 h 4864266"/>
              <a:gd name="connsiteX4612" fmla="*/ 3841054 w 5942010"/>
              <a:gd name="connsiteY4612" fmla="*/ 3905431 h 4864266"/>
              <a:gd name="connsiteX4613" fmla="*/ 3841054 w 5942010"/>
              <a:gd name="connsiteY4613" fmla="*/ 3912377 h 4864266"/>
              <a:gd name="connsiteX4614" fmla="*/ 3863608 w 5942010"/>
              <a:gd name="connsiteY4614" fmla="*/ 3898485 h 4864266"/>
              <a:gd name="connsiteX4615" fmla="*/ 3872282 w 5942010"/>
              <a:gd name="connsiteY4615" fmla="*/ 3896749 h 4864266"/>
              <a:gd name="connsiteX4616" fmla="*/ 3867078 w 5942010"/>
              <a:gd name="connsiteY4616" fmla="*/ 3896749 h 4864266"/>
              <a:gd name="connsiteX4617" fmla="*/ 3882692 w 5942010"/>
              <a:gd name="connsiteY4617" fmla="*/ 3888066 h 4864266"/>
              <a:gd name="connsiteX4618" fmla="*/ 3877487 w 5942010"/>
              <a:gd name="connsiteY4618" fmla="*/ 3893276 h 4864266"/>
              <a:gd name="connsiteX4619" fmla="*/ 3874017 w 5942010"/>
              <a:gd name="connsiteY4619" fmla="*/ 3896749 h 4864266"/>
              <a:gd name="connsiteX4620" fmla="*/ 3880956 w 5942010"/>
              <a:gd name="connsiteY4620" fmla="*/ 3893276 h 4864266"/>
              <a:gd name="connsiteX4621" fmla="*/ 3877487 w 5942010"/>
              <a:gd name="connsiteY4621" fmla="*/ 3898485 h 4864266"/>
              <a:gd name="connsiteX4622" fmla="*/ 3880956 w 5942010"/>
              <a:gd name="connsiteY4622" fmla="*/ 3895012 h 4864266"/>
              <a:gd name="connsiteX4623" fmla="*/ 3887896 w 5942010"/>
              <a:gd name="connsiteY4623" fmla="*/ 3891539 h 4864266"/>
              <a:gd name="connsiteX4624" fmla="*/ 3886161 w 5942010"/>
              <a:gd name="connsiteY4624" fmla="*/ 3891539 h 4864266"/>
              <a:gd name="connsiteX4625" fmla="*/ 3900040 w 5942010"/>
              <a:gd name="connsiteY4625" fmla="*/ 3886329 h 4864266"/>
              <a:gd name="connsiteX4626" fmla="*/ 3910450 w 5942010"/>
              <a:gd name="connsiteY4626" fmla="*/ 3877647 h 4864266"/>
              <a:gd name="connsiteX4627" fmla="*/ 3903510 w 5942010"/>
              <a:gd name="connsiteY4627" fmla="*/ 3884593 h 4864266"/>
              <a:gd name="connsiteX4628" fmla="*/ 3912185 w 5942010"/>
              <a:gd name="connsiteY4628" fmla="*/ 3884593 h 4864266"/>
              <a:gd name="connsiteX4629" fmla="*/ 3880956 w 5942010"/>
              <a:gd name="connsiteY4629" fmla="*/ 3905431 h 4864266"/>
              <a:gd name="connsiteX4630" fmla="*/ 3900040 w 5942010"/>
              <a:gd name="connsiteY4630" fmla="*/ 3898485 h 4864266"/>
              <a:gd name="connsiteX4631" fmla="*/ 3903510 w 5942010"/>
              <a:gd name="connsiteY4631" fmla="*/ 3898485 h 4864266"/>
              <a:gd name="connsiteX4632" fmla="*/ 3939943 w 5942010"/>
              <a:gd name="connsiteY4632" fmla="*/ 3874174 h 4864266"/>
              <a:gd name="connsiteX4633" fmla="*/ 3934738 w 5942010"/>
              <a:gd name="connsiteY4633" fmla="*/ 3875910 h 4864266"/>
              <a:gd name="connsiteX4634" fmla="*/ 3983315 w 5942010"/>
              <a:gd name="connsiteY4634" fmla="*/ 3849863 h 4864266"/>
              <a:gd name="connsiteX4635" fmla="*/ 3983315 w 5942010"/>
              <a:gd name="connsiteY4635" fmla="*/ 3851599 h 4864266"/>
              <a:gd name="connsiteX4636" fmla="*/ 3974641 w 5942010"/>
              <a:gd name="connsiteY4636" fmla="*/ 3856809 h 4864266"/>
              <a:gd name="connsiteX4637" fmla="*/ 3974641 w 5942010"/>
              <a:gd name="connsiteY4637" fmla="*/ 3858545 h 4864266"/>
              <a:gd name="connsiteX4638" fmla="*/ 3979846 w 5942010"/>
              <a:gd name="connsiteY4638" fmla="*/ 3856809 h 4864266"/>
              <a:gd name="connsiteX4639" fmla="*/ 3988520 w 5942010"/>
              <a:gd name="connsiteY4639" fmla="*/ 3851599 h 4864266"/>
              <a:gd name="connsiteX4640" fmla="*/ 3990255 w 5942010"/>
              <a:gd name="connsiteY4640" fmla="*/ 3853336 h 4864266"/>
              <a:gd name="connsiteX4641" fmla="*/ 3976376 w 5942010"/>
              <a:gd name="connsiteY4641" fmla="*/ 3862018 h 4864266"/>
              <a:gd name="connsiteX4642" fmla="*/ 3979846 w 5942010"/>
              <a:gd name="connsiteY4642" fmla="*/ 3863755 h 4864266"/>
              <a:gd name="connsiteX4643" fmla="*/ 3969436 w 5942010"/>
              <a:gd name="connsiteY4643" fmla="*/ 3865491 h 4864266"/>
              <a:gd name="connsiteX4644" fmla="*/ 3939943 w 5942010"/>
              <a:gd name="connsiteY4644" fmla="*/ 3886329 h 4864266"/>
              <a:gd name="connsiteX4645" fmla="*/ 3936473 w 5942010"/>
              <a:gd name="connsiteY4645" fmla="*/ 3886329 h 4864266"/>
              <a:gd name="connsiteX4646" fmla="*/ 3943413 w 5942010"/>
              <a:gd name="connsiteY4646" fmla="*/ 3879383 h 4864266"/>
              <a:gd name="connsiteX4647" fmla="*/ 3915654 w 5942010"/>
              <a:gd name="connsiteY4647" fmla="*/ 3896749 h 4864266"/>
              <a:gd name="connsiteX4648" fmla="*/ 3918690 w 5942010"/>
              <a:gd name="connsiteY4648" fmla="*/ 3896315 h 4864266"/>
              <a:gd name="connsiteX4649" fmla="*/ 3923201 w 5942010"/>
              <a:gd name="connsiteY4649" fmla="*/ 3893884 h 4864266"/>
              <a:gd name="connsiteX4650" fmla="*/ 3924329 w 5942010"/>
              <a:gd name="connsiteY4650" fmla="*/ 3895012 h 4864266"/>
              <a:gd name="connsiteX4651" fmla="*/ 3901775 w 5942010"/>
              <a:gd name="connsiteY4651" fmla="*/ 3905431 h 4864266"/>
              <a:gd name="connsiteX4652" fmla="*/ 3898306 w 5942010"/>
              <a:gd name="connsiteY4652" fmla="*/ 3908904 h 4864266"/>
              <a:gd name="connsiteX4653" fmla="*/ 3901775 w 5942010"/>
              <a:gd name="connsiteY4653" fmla="*/ 3908904 h 4864266"/>
              <a:gd name="connsiteX4654" fmla="*/ 3853198 w 5942010"/>
              <a:gd name="connsiteY4654" fmla="*/ 3938425 h 4864266"/>
              <a:gd name="connsiteX4655" fmla="*/ 3846259 w 5942010"/>
              <a:gd name="connsiteY4655" fmla="*/ 3936689 h 4864266"/>
              <a:gd name="connsiteX4656" fmla="*/ 3844524 w 5942010"/>
              <a:gd name="connsiteY4656" fmla="*/ 3941898 h 4864266"/>
              <a:gd name="connsiteX4657" fmla="*/ 3842789 w 5942010"/>
              <a:gd name="connsiteY4657" fmla="*/ 3938425 h 4864266"/>
              <a:gd name="connsiteX4658" fmla="*/ 3841054 w 5942010"/>
              <a:gd name="connsiteY4658" fmla="*/ 3941898 h 4864266"/>
              <a:gd name="connsiteX4659" fmla="*/ 3841054 w 5942010"/>
              <a:gd name="connsiteY4659" fmla="*/ 3940162 h 4864266"/>
              <a:gd name="connsiteX4660" fmla="*/ 3835850 w 5942010"/>
              <a:gd name="connsiteY4660" fmla="*/ 3943635 h 4864266"/>
              <a:gd name="connsiteX4661" fmla="*/ 3828910 w 5942010"/>
              <a:gd name="connsiteY4661" fmla="*/ 3952317 h 4864266"/>
              <a:gd name="connsiteX4662" fmla="*/ 3828910 w 5942010"/>
              <a:gd name="connsiteY4662" fmla="*/ 3948844 h 4864266"/>
              <a:gd name="connsiteX4663" fmla="*/ 3825440 w 5942010"/>
              <a:gd name="connsiteY4663" fmla="*/ 3952317 h 4864266"/>
              <a:gd name="connsiteX4664" fmla="*/ 3821970 w 5942010"/>
              <a:gd name="connsiteY4664" fmla="*/ 3948844 h 4864266"/>
              <a:gd name="connsiteX4665" fmla="*/ 3808091 w 5942010"/>
              <a:gd name="connsiteY4665" fmla="*/ 3959263 h 4864266"/>
              <a:gd name="connsiteX4666" fmla="*/ 3808091 w 5942010"/>
              <a:gd name="connsiteY4666" fmla="*/ 3957527 h 4864266"/>
              <a:gd name="connsiteX4667" fmla="*/ 3804621 w 5942010"/>
              <a:gd name="connsiteY4667" fmla="*/ 3962736 h 4864266"/>
              <a:gd name="connsiteX4668" fmla="*/ 3801152 w 5942010"/>
              <a:gd name="connsiteY4668" fmla="*/ 3962736 h 4864266"/>
              <a:gd name="connsiteX4669" fmla="*/ 3778598 w 5942010"/>
              <a:gd name="connsiteY4669" fmla="*/ 3988784 h 4864266"/>
              <a:gd name="connsiteX4670" fmla="*/ 3761249 w 5942010"/>
              <a:gd name="connsiteY4670" fmla="*/ 3993994 h 4864266"/>
              <a:gd name="connsiteX4671" fmla="*/ 3761249 w 5942010"/>
              <a:gd name="connsiteY4671" fmla="*/ 3997467 h 4864266"/>
              <a:gd name="connsiteX4672" fmla="*/ 3754310 w 5942010"/>
              <a:gd name="connsiteY4672" fmla="*/ 3997467 h 4864266"/>
              <a:gd name="connsiteX4673" fmla="*/ 3754310 w 5942010"/>
              <a:gd name="connsiteY4673" fmla="*/ 4002676 h 4864266"/>
              <a:gd name="connsiteX4674" fmla="*/ 3750840 w 5942010"/>
              <a:gd name="connsiteY4674" fmla="*/ 3997467 h 4864266"/>
              <a:gd name="connsiteX4675" fmla="*/ 3747370 w 5942010"/>
              <a:gd name="connsiteY4675" fmla="*/ 3997467 h 4864266"/>
              <a:gd name="connsiteX4676" fmla="*/ 3749105 w 5942010"/>
              <a:gd name="connsiteY4676" fmla="*/ 3999203 h 4864266"/>
              <a:gd name="connsiteX4677" fmla="*/ 3745635 w 5942010"/>
              <a:gd name="connsiteY4677" fmla="*/ 3997467 h 4864266"/>
              <a:gd name="connsiteX4678" fmla="*/ 3740430 w 5942010"/>
              <a:gd name="connsiteY4678" fmla="*/ 3997467 h 4864266"/>
              <a:gd name="connsiteX4679" fmla="*/ 3735226 w 5942010"/>
              <a:gd name="connsiteY4679" fmla="*/ 3999203 h 4864266"/>
              <a:gd name="connsiteX4680" fmla="*/ 3731756 w 5942010"/>
              <a:gd name="connsiteY4680" fmla="*/ 4004413 h 4864266"/>
              <a:gd name="connsiteX4681" fmla="*/ 3731756 w 5942010"/>
              <a:gd name="connsiteY4681" fmla="*/ 4002676 h 4864266"/>
              <a:gd name="connsiteX4682" fmla="*/ 3735226 w 5942010"/>
              <a:gd name="connsiteY4682" fmla="*/ 3995730 h 4864266"/>
              <a:gd name="connsiteX4683" fmla="*/ 3749105 w 5942010"/>
              <a:gd name="connsiteY4683" fmla="*/ 3987048 h 4864266"/>
              <a:gd name="connsiteX4684" fmla="*/ 3754310 w 5942010"/>
              <a:gd name="connsiteY4684" fmla="*/ 3988784 h 4864266"/>
              <a:gd name="connsiteX4685" fmla="*/ 3757779 w 5942010"/>
              <a:gd name="connsiteY4685" fmla="*/ 3985311 h 4864266"/>
              <a:gd name="connsiteX4686" fmla="*/ 3756044 w 5942010"/>
              <a:gd name="connsiteY4686" fmla="*/ 3985311 h 4864266"/>
              <a:gd name="connsiteX4687" fmla="*/ 3738695 w 5942010"/>
              <a:gd name="connsiteY4687" fmla="*/ 3985311 h 4864266"/>
              <a:gd name="connsiteX4688" fmla="*/ 3752574 w 5942010"/>
              <a:gd name="connsiteY4688" fmla="*/ 3974892 h 4864266"/>
              <a:gd name="connsiteX4689" fmla="*/ 3745635 w 5942010"/>
              <a:gd name="connsiteY4689" fmla="*/ 3974892 h 4864266"/>
              <a:gd name="connsiteX4690" fmla="*/ 3749105 w 5942010"/>
              <a:gd name="connsiteY4690" fmla="*/ 3971419 h 4864266"/>
              <a:gd name="connsiteX4691" fmla="*/ 3745635 w 5942010"/>
              <a:gd name="connsiteY4691" fmla="*/ 3971419 h 4864266"/>
              <a:gd name="connsiteX4692" fmla="*/ 3735226 w 5942010"/>
              <a:gd name="connsiteY4692" fmla="*/ 3976628 h 4864266"/>
              <a:gd name="connsiteX4693" fmla="*/ 3733491 w 5942010"/>
              <a:gd name="connsiteY4693" fmla="*/ 3974892 h 4864266"/>
              <a:gd name="connsiteX4694" fmla="*/ 3723081 w 5942010"/>
              <a:gd name="connsiteY4694" fmla="*/ 3983575 h 4864266"/>
              <a:gd name="connsiteX4695" fmla="*/ 3724816 w 5942010"/>
              <a:gd name="connsiteY4695" fmla="*/ 3980101 h 4864266"/>
              <a:gd name="connsiteX4696" fmla="*/ 3695323 w 5942010"/>
              <a:gd name="connsiteY4696" fmla="*/ 3990521 h 4864266"/>
              <a:gd name="connsiteX4697" fmla="*/ 3712672 w 5942010"/>
              <a:gd name="connsiteY4697" fmla="*/ 3980101 h 4864266"/>
              <a:gd name="connsiteX4698" fmla="*/ 3702262 w 5942010"/>
              <a:gd name="connsiteY4698" fmla="*/ 3985311 h 4864266"/>
              <a:gd name="connsiteX4699" fmla="*/ 3703998 w 5942010"/>
              <a:gd name="connsiteY4699" fmla="*/ 3981838 h 4864266"/>
              <a:gd name="connsiteX4700" fmla="*/ 3693588 w 5942010"/>
              <a:gd name="connsiteY4700" fmla="*/ 3985311 h 4864266"/>
              <a:gd name="connsiteX4701" fmla="*/ 3712672 w 5942010"/>
              <a:gd name="connsiteY4701" fmla="*/ 3971419 h 4864266"/>
              <a:gd name="connsiteX4702" fmla="*/ 3705732 w 5942010"/>
              <a:gd name="connsiteY4702" fmla="*/ 3973155 h 4864266"/>
              <a:gd name="connsiteX4703" fmla="*/ 3709202 w 5942010"/>
              <a:gd name="connsiteY4703" fmla="*/ 3969682 h 4864266"/>
              <a:gd name="connsiteX4704" fmla="*/ 3719612 w 5942010"/>
              <a:gd name="connsiteY4704" fmla="*/ 3967946 h 4864266"/>
              <a:gd name="connsiteX4705" fmla="*/ 3726551 w 5942010"/>
              <a:gd name="connsiteY4705" fmla="*/ 3957527 h 4864266"/>
              <a:gd name="connsiteX4706" fmla="*/ 3724816 w 5942010"/>
              <a:gd name="connsiteY4706" fmla="*/ 3961000 h 4864266"/>
              <a:gd name="connsiteX4707" fmla="*/ 3743900 w 5942010"/>
              <a:gd name="connsiteY4707" fmla="*/ 3947108 h 4864266"/>
              <a:gd name="connsiteX4708" fmla="*/ 3738695 w 5942010"/>
              <a:gd name="connsiteY4708" fmla="*/ 3947108 h 4864266"/>
              <a:gd name="connsiteX4709" fmla="*/ 3731756 w 5942010"/>
              <a:gd name="connsiteY4709" fmla="*/ 3954054 h 4864266"/>
              <a:gd name="connsiteX4710" fmla="*/ 3705732 w 5942010"/>
              <a:gd name="connsiteY4710" fmla="*/ 3957527 h 4864266"/>
              <a:gd name="connsiteX4711" fmla="*/ 3750840 w 5942010"/>
              <a:gd name="connsiteY4711" fmla="*/ 3940162 h 4864266"/>
              <a:gd name="connsiteX4712" fmla="*/ 3762984 w 5942010"/>
              <a:gd name="connsiteY4712" fmla="*/ 3928006 h 4864266"/>
              <a:gd name="connsiteX4713" fmla="*/ 3804621 w 5942010"/>
              <a:gd name="connsiteY4713" fmla="*/ 3910641 h 4864266"/>
              <a:gd name="connsiteX4714" fmla="*/ 3804621 w 5942010"/>
              <a:gd name="connsiteY4714" fmla="*/ 3905431 h 4864266"/>
              <a:gd name="connsiteX4715" fmla="*/ 3828910 w 5942010"/>
              <a:gd name="connsiteY4715" fmla="*/ 3893276 h 4864266"/>
              <a:gd name="connsiteX4716" fmla="*/ 3828910 w 5942010"/>
              <a:gd name="connsiteY4716" fmla="*/ 3891539 h 4864266"/>
              <a:gd name="connsiteX4717" fmla="*/ 3811561 w 5942010"/>
              <a:gd name="connsiteY4717" fmla="*/ 3898485 h 4864266"/>
              <a:gd name="connsiteX4718" fmla="*/ 3804621 w 5942010"/>
              <a:gd name="connsiteY4718" fmla="*/ 3900222 h 4864266"/>
              <a:gd name="connsiteX4719" fmla="*/ 3785538 w 5942010"/>
              <a:gd name="connsiteY4719" fmla="*/ 3908904 h 4864266"/>
              <a:gd name="connsiteX4720" fmla="*/ 3797682 w 5942010"/>
              <a:gd name="connsiteY4720" fmla="*/ 3903695 h 4864266"/>
              <a:gd name="connsiteX4721" fmla="*/ 3799416 w 5942010"/>
              <a:gd name="connsiteY4721" fmla="*/ 3900222 h 4864266"/>
              <a:gd name="connsiteX4722" fmla="*/ 3783802 w 5942010"/>
              <a:gd name="connsiteY4722" fmla="*/ 3905431 h 4864266"/>
              <a:gd name="connsiteX4723" fmla="*/ 3787272 w 5942010"/>
              <a:gd name="connsiteY4723" fmla="*/ 3900222 h 4864266"/>
              <a:gd name="connsiteX4724" fmla="*/ 3783802 w 5942010"/>
              <a:gd name="connsiteY4724" fmla="*/ 3901958 h 4864266"/>
              <a:gd name="connsiteX4725" fmla="*/ 3783802 w 5942010"/>
              <a:gd name="connsiteY4725" fmla="*/ 3907168 h 4864266"/>
              <a:gd name="connsiteX4726" fmla="*/ 3766454 w 5942010"/>
              <a:gd name="connsiteY4726" fmla="*/ 3914114 h 4864266"/>
              <a:gd name="connsiteX4727" fmla="*/ 3764719 w 5942010"/>
              <a:gd name="connsiteY4727" fmla="*/ 3912377 h 4864266"/>
              <a:gd name="connsiteX4728" fmla="*/ 3757779 w 5942010"/>
              <a:gd name="connsiteY4728" fmla="*/ 3915850 h 4864266"/>
              <a:gd name="connsiteX4729" fmla="*/ 3759514 w 5942010"/>
              <a:gd name="connsiteY4729" fmla="*/ 3915850 h 4864266"/>
              <a:gd name="connsiteX4730" fmla="*/ 3761249 w 5942010"/>
              <a:gd name="connsiteY4730" fmla="*/ 3915850 h 4864266"/>
              <a:gd name="connsiteX4731" fmla="*/ 3750840 w 5942010"/>
              <a:gd name="connsiteY4731" fmla="*/ 3922796 h 4864266"/>
              <a:gd name="connsiteX4732" fmla="*/ 3750840 w 5942010"/>
              <a:gd name="connsiteY4732" fmla="*/ 3921060 h 4864266"/>
              <a:gd name="connsiteX4733" fmla="*/ 3703998 w 5942010"/>
              <a:gd name="connsiteY4733" fmla="*/ 3941898 h 4864266"/>
              <a:gd name="connsiteX4734" fmla="*/ 3705732 w 5942010"/>
              <a:gd name="connsiteY4734" fmla="*/ 3943635 h 4864266"/>
              <a:gd name="connsiteX4735" fmla="*/ 3684914 w 5942010"/>
              <a:gd name="connsiteY4735" fmla="*/ 3952317 h 4864266"/>
              <a:gd name="connsiteX4736" fmla="*/ 3681444 w 5942010"/>
              <a:gd name="connsiteY4736" fmla="*/ 3952317 h 4864266"/>
              <a:gd name="connsiteX4737" fmla="*/ 3684914 w 5942010"/>
              <a:gd name="connsiteY4737" fmla="*/ 3947108 h 4864266"/>
              <a:gd name="connsiteX4738" fmla="*/ 3676239 w 5942010"/>
              <a:gd name="connsiteY4738" fmla="*/ 3954054 h 4864266"/>
              <a:gd name="connsiteX4739" fmla="*/ 3679709 w 5942010"/>
              <a:gd name="connsiteY4739" fmla="*/ 3948844 h 4864266"/>
              <a:gd name="connsiteX4740" fmla="*/ 3674504 w 5942010"/>
              <a:gd name="connsiteY4740" fmla="*/ 3950581 h 4864266"/>
              <a:gd name="connsiteX4741" fmla="*/ 3676239 w 5942010"/>
              <a:gd name="connsiteY4741" fmla="*/ 3952317 h 4864266"/>
              <a:gd name="connsiteX4742" fmla="*/ 3665830 w 5942010"/>
              <a:gd name="connsiteY4742" fmla="*/ 3957527 h 4864266"/>
              <a:gd name="connsiteX4743" fmla="*/ 3658890 w 5942010"/>
              <a:gd name="connsiteY4743" fmla="*/ 3959263 h 4864266"/>
              <a:gd name="connsiteX4744" fmla="*/ 3653686 w 5942010"/>
              <a:gd name="connsiteY4744" fmla="*/ 3964473 h 4864266"/>
              <a:gd name="connsiteX4745" fmla="*/ 3657155 w 5942010"/>
              <a:gd name="connsiteY4745" fmla="*/ 3959263 h 4864266"/>
              <a:gd name="connsiteX4746" fmla="*/ 3653686 w 5942010"/>
              <a:gd name="connsiteY4746" fmla="*/ 3961000 h 4864266"/>
              <a:gd name="connsiteX4747" fmla="*/ 3632867 w 5942010"/>
              <a:gd name="connsiteY4747" fmla="*/ 3973155 h 4864266"/>
              <a:gd name="connsiteX4748" fmla="*/ 3638072 w 5942010"/>
              <a:gd name="connsiteY4748" fmla="*/ 3967946 h 4864266"/>
              <a:gd name="connsiteX4749" fmla="*/ 3639806 w 5942010"/>
              <a:gd name="connsiteY4749" fmla="*/ 3966209 h 4864266"/>
              <a:gd name="connsiteX4750" fmla="*/ 3622458 w 5942010"/>
              <a:gd name="connsiteY4750" fmla="*/ 3974892 h 4864266"/>
              <a:gd name="connsiteX4751" fmla="*/ 3622458 w 5942010"/>
              <a:gd name="connsiteY4751" fmla="*/ 3973155 h 4864266"/>
              <a:gd name="connsiteX4752" fmla="*/ 3632867 w 5942010"/>
              <a:gd name="connsiteY4752" fmla="*/ 3966209 h 4864266"/>
              <a:gd name="connsiteX4753" fmla="*/ 3631132 w 5942010"/>
              <a:gd name="connsiteY4753" fmla="*/ 3964473 h 4864266"/>
              <a:gd name="connsiteX4754" fmla="*/ 3627662 w 5942010"/>
              <a:gd name="connsiteY4754" fmla="*/ 3967946 h 4864266"/>
              <a:gd name="connsiteX4755" fmla="*/ 3627662 w 5942010"/>
              <a:gd name="connsiteY4755" fmla="*/ 3964473 h 4864266"/>
              <a:gd name="connsiteX4756" fmla="*/ 3577350 w 5942010"/>
              <a:gd name="connsiteY4756" fmla="*/ 3987048 h 4864266"/>
              <a:gd name="connsiteX4757" fmla="*/ 3580820 w 5942010"/>
              <a:gd name="connsiteY4757" fmla="*/ 3990521 h 4864266"/>
              <a:gd name="connsiteX4758" fmla="*/ 3580820 w 5942010"/>
              <a:gd name="connsiteY4758" fmla="*/ 3992257 h 4864266"/>
              <a:gd name="connsiteX4759" fmla="*/ 3575615 w 5942010"/>
              <a:gd name="connsiteY4759" fmla="*/ 3990521 h 4864266"/>
              <a:gd name="connsiteX4760" fmla="*/ 3573880 w 5942010"/>
              <a:gd name="connsiteY4760" fmla="*/ 3997467 h 4864266"/>
              <a:gd name="connsiteX4761" fmla="*/ 3558266 w 5942010"/>
              <a:gd name="connsiteY4761" fmla="*/ 4006149 h 4864266"/>
              <a:gd name="connsiteX4762" fmla="*/ 3549592 w 5942010"/>
              <a:gd name="connsiteY4762" fmla="*/ 4021778 h 4864266"/>
              <a:gd name="connsiteX4763" fmla="*/ 3497545 w 5942010"/>
              <a:gd name="connsiteY4763" fmla="*/ 4056508 h 4864266"/>
              <a:gd name="connsiteX4764" fmla="*/ 3501015 w 5942010"/>
              <a:gd name="connsiteY4764" fmla="*/ 4054772 h 4864266"/>
              <a:gd name="connsiteX4765" fmla="*/ 3502750 w 5942010"/>
              <a:gd name="connsiteY4765" fmla="*/ 4054772 h 4864266"/>
              <a:gd name="connsiteX4766" fmla="*/ 3502750 w 5942010"/>
              <a:gd name="connsiteY4766" fmla="*/ 4056508 h 4864266"/>
              <a:gd name="connsiteX4767" fmla="*/ 3507954 w 5942010"/>
              <a:gd name="connsiteY4767" fmla="*/ 4054772 h 4864266"/>
              <a:gd name="connsiteX4768" fmla="*/ 3506220 w 5942010"/>
              <a:gd name="connsiteY4768" fmla="*/ 4056508 h 4864266"/>
              <a:gd name="connsiteX4769" fmla="*/ 3501015 w 5942010"/>
              <a:gd name="connsiteY4769" fmla="*/ 4059981 h 4864266"/>
              <a:gd name="connsiteX4770" fmla="*/ 3501015 w 5942010"/>
              <a:gd name="connsiteY4770" fmla="*/ 4058245 h 4864266"/>
              <a:gd name="connsiteX4771" fmla="*/ 3490606 w 5942010"/>
              <a:gd name="connsiteY4771" fmla="*/ 4063454 h 4864266"/>
              <a:gd name="connsiteX4772" fmla="*/ 3485401 w 5942010"/>
              <a:gd name="connsiteY4772" fmla="*/ 4065191 h 4864266"/>
              <a:gd name="connsiteX4773" fmla="*/ 3485184 w 5942010"/>
              <a:gd name="connsiteY4773" fmla="*/ 4066276 h 4864266"/>
              <a:gd name="connsiteX4774" fmla="*/ 3483666 w 5942010"/>
              <a:gd name="connsiteY4774" fmla="*/ 4068664 h 4864266"/>
              <a:gd name="connsiteX4775" fmla="*/ 3483666 w 5942010"/>
              <a:gd name="connsiteY4775" fmla="*/ 4068664 h 4864266"/>
              <a:gd name="connsiteX4776" fmla="*/ 3483666 w 5942010"/>
              <a:gd name="connsiteY4776" fmla="*/ 4066927 h 4864266"/>
              <a:gd name="connsiteX4777" fmla="*/ 3480196 w 5942010"/>
              <a:gd name="connsiteY4777" fmla="*/ 4069822 h 4864266"/>
              <a:gd name="connsiteX4778" fmla="*/ 3473257 w 5942010"/>
              <a:gd name="connsiteY4778" fmla="*/ 4072137 h 4864266"/>
              <a:gd name="connsiteX4779" fmla="*/ 3479762 w 5942010"/>
              <a:gd name="connsiteY4779" fmla="*/ 4070184 h 4864266"/>
              <a:gd name="connsiteX4780" fmla="*/ 3480196 w 5942010"/>
              <a:gd name="connsiteY4780" fmla="*/ 4069822 h 4864266"/>
              <a:gd name="connsiteX4781" fmla="*/ 3483666 w 5942010"/>
              <a:gd name="connsiteY4781" fmla="*/ 4068664 h 4864266"/>
              <a:gd name="connsiteX4782" fmla="*/ 3483666 w 5942010"/>
              <a:gd name="connsiteY4782" fmla="*/ 4068664 h 4864266"/>
              <a:gd name="connsiteX4783" fmla="*/ 3483666 w 5942010"/>
              <a:gd name="connsiteY4783" fmla="*/ 4068664 h 4864266"/>
              <a:gd name="connsiteX4784" fmla="*/ 3488871 w 5942010"/>
              <a:gd name="connsiteY4784" fmla="*/ 4066927 h 4864266"/>
              <a:gd name="connsiteX4785" fmla="*/ 3488871 w 5942010"/>
              <a:gd name="connsiteY4785" fmla="*/ 4070400 h 4864266"/>
              <a:gd name="connsiteX4786" fmla="*/ 3476726 w 5942010"/>
              <a:gd name="connsiteY4786" fmla="*/ 4080820 h 4864266"/>
              <a:gd name="connsiteX4787" fmla="*/ 3492340 w 5942010"/>
              <a:gd name="connsiteY4787" fmla="*/ 4077347 h 4864266"/>
              <a:gd name="connsiteX4788" fmla="*/ 3492340 w 5942010"/>
              <a:gd name="connsiteY4788" fmla="*/ 4080820 h 4864266"/>
              <a:gd name="connsiteX4789" fmla="*/ 3502750 w 5942010"/>
              <a:gd name="connsiteY4789" fmla="*/ 4072137 h 4864266"/>
              <a:gd name="connsiteX4790" fmla="*/ 3507954 w 5942010"/>
              <a:gd name="connsiteY4790" fmla="*/ 4072137 h 4864266"/>
              <a:gd name="connsiteX4791" fmla="*/ 3497545 w 5942010"/>
              <a:gd name="connsiteY4791" fmla="*/ 4079083 h 4864266"/>
              <a:gd name="connsiteX4792" fmla="*/ 3501015 w 5942010"/>
              <a:gd name="connsiteY4792" fmla="*/ 4080820 h 4864266"/>
              <a:gd name="connsiteX4793" fmla="*/ 3525304 w 5942010"/>
              <a:gd name="connsiteY4793" fmla="*/ 4068664 h 4864266"/>
              <a:gd name="connsiteX4794" fmla="*/ 3520099 w 5942010"/>
              <a:gd name="connsiteY4794" fmla="*/ 4075610 h 4864266"/>
              <a:gd name="connsiteX4795" fmla="*/ 3516629 w 5942010"/>
              <a:gd name="connsiteY4795" fmla="*/ 4075610 h 4864266"/>
              <a:gd name="connsiteX4796" fmla="*/ 3514894 w 5942010"/>
              <a:gd name="connsiteY4796" fmla="*/ 4080820 h 4864266"/>
              <a:gd name="connsiteX4797" fmla="*/ 3507954 w 5942010"/>
              <a:gd name="connsiteY4797" fmla="*/ 4084293 h 4864266"/>
              <a:gd name="connsiteX4798" fmla="*/ 3483666 w 5942010"/>
              <a:gd name="connsiteY4798" fmla="*/ 4101658 h 4864266"/>
              <a:gd name="connsiteX4799" fmla="*/ 3507954 w 5942010"/>
              <a:gd name="connsiteY4799" fmla="*/ 4098185 h 4864266"/>
              <a:gd name="connsiteX4800" fmla="*/ 3506220 w 5942010"/>
              <a:gd name="connsiteY4800" fmla="*/ 4099921 h 4864266"/>
              <a:gd name="connsiteX4801" fmla="*/ 3504485 w 5942010"/>
              <a:gd name="connsiteY4801" fmla="*/ 4105131 h 4864266"/>
              <a:gd name="connsiteX4802" fmla="*/ 3490606 w 5942010"/>
              <a:gd name="connsiteY4802" fmla="*/ 4112077 h 4864266"/>
              <a:gd name="connsiteX4803" fmla="*/ 3516629 w 5942010"/>
              <a:gd name="connsiteY4803" fmla="*/ 4106867 h 4864266"/>
              <a:gd name="connsiteX4804" fmla="*/ 3527038 w 5942010"/>
              <a:gd name="connsiteY4804" fmla="*/ 4103394 h 4864266"/>
              <a:gd name="connsiteX4805" fmla="*/ 3520099 w 5942010"/>
              <a:gd name="connsiteY4805" fmla="*/ 4106867 h 4864266"/>
              <a:gd name="connsiteX4806" fmla="*/ 3518364 w 5942010"/>
              <a:gd name="connsiteY4806" fmla="*/ 4113813 h 4864266"/>
              <a:gd name="connsiteX4807" fmla="*/ 3511424 w 5942010"/>
              <a:gd name="connsiteY4807" fmla="*/ 4115550 h 4864266"/>
              <a:gd name="connsiteX4808" fmla="*/ 3509690 w 5942010"/>
              <a:gd name="connsiteY4808" fmla="*/ 4119023 h 4864266"/>
              <a:gd name="connsiteX4809" fmla="*/ 3507954 w 5942010"/>
              <a:gd name="connsiteY4809" fmla="*/ 4119023 h 4864266"/>
              <a:gd name="connsiteX4810" fmla="*/ 3506220 w 5942010"/>
              <a:gd name="connsiteY4810" fmla="*/ 4124233 h 4864266"/>
              <a:gd name="connsiteX4811" fmla="*/ 3501015 w 5942010"/>
              <a:gd name="connsiteY4811" fmla="*/ 4125969 h 4864266"/>
              <a:gd name="connsiteX4812" fmla="*/ 3502750 w 5942010"/>
              <a:gd name="connsiteY4812" fmla="*/ 4125969 h 4864266"/>
              <a:gd name="connsiteX4813" fmla="*/ 3506220 w 5942010"/>
              <a:gd name="connsiteY4813" fmla="*/ 4129442 h 4864266"/>
              <a:gd name="connsiteX4814" fmla="*/ 3499280 w 5942010"/>
              <a:gd name="connsiteY4814" fmla="*/ 4136388 h 4864266"/>
              <a:gd name="connsiteX4815" fmla="*/ 3504485 w 5942010"/>
              <a:gd name="connsiteY4815" fmla="*/ 4139861 h 4864266"/>
              <a:gd name="connsiteX4816" fmla="*/ 3499280 w 5942010"/>
              <a:gd name="connsiteY4816" fmla="*/ 4143334 h 4864266"/>
              <a:gd name="connsiteX4817" fmla="*/ 3501015 w 5942010"/>
              <a:gd name="connsiteY4817" fmla="*/ 4143334 h 4864266"/>
              <a:gd name="connsiteX4818" fmla="*/ 3504485 w 5942010"/>
              <a:gd name="connsiteY4818" fmla="*/ 4143334 h 4864266"/>
              <a:gd name="connsiteX4819" fmla="*/ 3501015 w 5942010"/>
              <a:gd name="connsiteY4819" fmla="*/ 4146807 h 4864266"/>
              <a:gd name="connsiteX4820" fmla="*/ 3506220 w 5942010"/>
              <a:gd name="connsiteY4820" fmla="*/ 4148544 h 4864266"/>
              <a:gd name="connsiteX4821" fmla="*/ 3504485 w 5942010"/>
              <a:gd name="connsiteY4821" fmla="*/ 4148544 h 4864266"/>
              <a:gd name="connsiteX4822" fmla="*/ 3490606 w 5942010"/>
              <a:gd name="connsiteY4822" fmla="*/ 4162436 h 4864266"/>
              <a:gd name="connsiteX4823" fmla="*/ 3483666 w 5942010"/>
              <a:gd name="connsiteY4823" fmla="*/ 4164172 h 4864266"/>
              <a:gd name="connsiteX4824" fmla="*/ 3481931 w 5942010"/>
              <a:gd name="connsiteY4824" fmla="*/ 4164172 h 4864266"/>
              <a:gd name="connsiteX4825" fmla="*/ 3483666 w 5942010"/>
              <a:gd name="connsiteY4825" fmla="*/ 4167646 h 4864266"/>
              <a:gd name="connsiteX4826" fmla="*/ 3481931 w 5942010"/>
              <a:gd name="connsiteY4826" fmla="*/ 4171119 h 4864266"/>
              <a:gd name="connsiteX4827" fmla="*/ 3457642 w 5942010"/>
              <a:gd name="connsiteY4827" fmla="*/ 4197166 h 4864266"/>
              <a:gd name="connsiteX4828" fmla="*/ 3466317 w 5942010"/>
              <a:gd name="connsiteY4828" fmla="*/ 4200640 h 4864266"/>
              <a:gd name="connsiteX4829" fmla="*/ 3461112 w 5942010"/>
              <a:gd name="connsiteY4829" fmla="*/ 4209322 h 4864266"/>
              <a:gd name="connsiteX4830" fmla="*/ 3474992 w 5942010"/>
              <a:gd name="connsiteY4830" fmla="*/ 4211059 h 4864266"/>
              <a:gd name="connsiteX4831" fmla="*/ 3494075 w 5942010"/>
              <a:gd name="connsiteY4831" fmla="*/ 4238843 h 4864266"/>
              <a:gd name="connsiteX4832" fmla="*/ 3509690 w 5942010"/>
              <a:gd name="connsiteY4832" fmla="*/ 4235370 h 4864266"/>
              <a:gd name="connsiteX4833" fmla="*/ 3516629 w 5942010"/>
              <a:gd name="connsiteY4833" fmla="*/ 4240579 h 4864266"/>
              <a:gd name="connsiteX4834" fmla="*/ 3518364 w 5942010"/>
              <a:gd name="connsiteY4834" fmla="*/ 4235370 h 4864266"/>
              <a:gd name="connsiteX4835" fmla="*/ 3521834 w 5942010"/>
              <a:gd name="connsiteY4835" fmla="*/ 4233633 h 4864266"/>
              <a:gd name="connsiteX4836" fmla="*/ 3525304 w 5942010"/>
              <a:gd name="connsiteY4836" fmla="*/ 4237106 h 4864266"/>
              <a:gd name="connsiteX4837" fmla="*/ 3537448 w 5942010"/>
              <a:gd name="connsiteY4837" fmla="*/ 4235370 h 4864266"/>
              <a:gd name="connsiteX4838" fmla="*/ 3537448 w 5942010"/>
              <a:gd name="connsiteY4838" fmla="*/ 4231897 h 4864266"/>
              <a:gd name="connsiteX4839" fmla="*/ 3539182 w 5942010"/>
              <a:gd name="connsiteY4839" fmla="*/ 4231897 h 4864266"/>
              <a:gd name="connsiteX4840" fmla="*/ 3540918 w 5942010"/>
              <a:gd name="connsiteY4840" fmla="*/ 4233633 h 4864266"/>
              <a:gd name="connsiteX4841" fmla="*/ 3546122 w 5942010"/>
              <a:gd name="connsiteY4841" fmla="*/ 4228424 h 4864266"/>
              <a:gd name="connsiteX4842" fmla="*/ 3551327 w 5942010"/>
              <a:gd name="connsiteY4842" fmla="*/ 4228424 h 4864266"/>
              <a:gd name="connsiteX4843" fmla="*/ 3554797 w 5942010"/>
              <a:gd name="connsiteY4843" fmla="*/ 4224951 h 4864266"/>
              <a:gd name="connsiteX4844" fmla="*/ 3553062 w 5942010"/>
              <a:gd name="connsiteY4844" fmla="*/ 4221478 h 4864266"/>
              <a:gd name="connsiteX4845" fmla="*/ 3556532 w 5942010"/>
              <a:gd name="connsiteY4845" fmla="*/ 4219741 h 4864266"/>
              <a:gd name="connsiteX4846" fmla="*/ 3570411 w 5942010"/>
              <a:gd name="connsiteY4846" fmla="*/ 4214532 h 4864266"/>
              <a:gd name="connsiteX4847" fmla="*/ 3568676 w 5942010"/>
              <a:gd name="connsiteY4847" fmla="*/ 4218005 h 4864266"/>
              <a:gd name="connsiteX4848" fmla="*/ 3579085 w 5942010"/>
              <a:gd name="connsiteY4848" fmla="*/ 4214532 h 4864266"/>
              <a:gd name="connsiteX4849" fmla="*/ 3579085 w 5942010"/>
              <a:gd name="connsiteY4849" fmla="*/ 4209322 h 4864266"/>
              <a:gd name="connsiteX4850" fmla="*/ 3584290 w 5942010"/>
              <a:gd name="connsiteY4850" fmla="*/ 4211059 h 4864266"/>
              <a:gd name="connsiteX4851" fmla="*/ 3658890 w 5942010"/>
              <a:gd name="connsiteY4851" fmla="*/ 4181538 h 4864266"/>
              <a:gd name="connsiteX4852" fmla="*/ 3657155 w 5942010"/>
              <a:gd name="connsiteY4852" fmla="*/ 4185011 h 4864266"/>
              <a:gd name="connsiteX4853" fmla="*/ 3676239 w 5942010"/>
              <a:gd name="connsiteY4853" fmla="*/ 4178065 h 4864266"/>
              <a:gd name="connsiteX4854" fmla="*/ 3667565 w 5942010"/>
              <a:gd name="connsiteY4854" fmla="*/ 4176328 h 4864266"/>
              <a:gd name="connsiteX4855" fmla="*/ 3667565 w 5942010"/>
              <a:gd name="connsiteY4855" fmla="*/ 4174592 h 4864266"/>
              <a:gd name="connsiteX4856" fmla="*/ 3672770 w 5942010"/>
              <a:gd name="connsiteY4856" fmla="*/ 4171119 h 4864266"/>
              <a:gd name="connsiteX4857" fmla="*/ 3677974 w 5942010"/>
              <a:gd name="connsiteY4857" fmla="*/ 4169382 h 4864266"/>
              <a:gd name="connsiteX4858" fmla="*/ 3679709 w 5942010"/>
              <a:gd name="connsiteY4858" fmla="*/ 4167646 h 4864266"/>
              <a:gd name="connsiteX4859" fmla="*/ 3679709 w 5942010"/>
              <a:gd name="connsiteY4859" fmla="*/ 4172855 h 4864266"/>
              <a:gd name="connsiteX4860" fmla="*/ 3691853 w 5942010"/>
              <a:gd name="connsiteY4860" fmla="*/ 4162436 h 4864266"/>
              <a:gd name="connsiteX4861" fmla="*/ 3690118 w 5942010"/>
              <a:gd name="connsiteY4861" fmla="*/ 4162436 h 4864266"/>
              <a:gd name="connsiteX4862" fmla="*/ 3688384 w 5942010"/>
              <a:gd name="connsiteY4862" fmla="*/ 4164172 h 4864266"/>
              <a:gd name="connsiteX4863" fmla="*/ 3686648 w 5942010"/>
              <a:gd name="connsiteY4863" fmla="*/ 4165909 h 4864266"/>
              <a:gd name="connsiteX4864" fmla="*/ 3674504 w 5942010"/>
              <a:gd name="connsiteY4864" fmla="*/ 4165909 h 4864266"/>
              <a:gd name="connsiteX4865" fmla="*/ 3679709 w 5942010"/>
              <a:gd name="connsiteY4865" fmla="*/ 4160699 h 4864266"/>
              <a:gd name="connsiteX4866" fmla="*/ 3691853 w 5942010"/>
              <a:gd name="connsiteY4866" fmla="*/ 4158963 h 4864266"/>
              <a:gd name="connsiteX4867" fmla="*/ 3707467 w 5942010"/>
              <a:gd name="connsiteY4867" fmla="*/ 4146807 h 4864266"/>
              <a:gd name="connsiteX4868" fmla="*/ 3705732 w 5942010"/>
              <a:gd name="connsiteY4868" fmla="*/ 4153753 h 4864266"/>
              <a:gd name="connsiteX4869" fmla="*/ 3712672 w 5942010"/>
              <a:gd name="connsiteY4869" fmla="*/ 4145071 h 4864266"/>
              <a:gd name="connsiteX4870" fmla="*/ 3716142 w 5942010"/>
              <a:gd name="connsiteY4870" fmla="*/ 4145071 h 4864266"/>
              <a:gd name="connsiteX4871" fmla="*/ 3721346 w 5942010"/>
              <a:gd name="connsiteY4871" fmla="*/ 4143334 h 4864266"/>
              <a:gd name="connsiteX4872" fmla="*/ 3717876 w 5942010"/>
              <a:gd name="connsiteY4872" fmla="*/ 4146807 h 4864266"/>
              <a:gd name="connsiteX4873" fmla="*/ 3716142 w 5942010"/>
              <a:gd name="connsiteY4873" fmla="*/ 4146807 h 4864266"/>
              <a:gd name="connsiteX4874" fmla="*/ 3716142 w 5942010"/>
              <a:gd name="connsiteY4874" fmla="*/ 4148544 h 4864266"/>
              <a:gd name="connsiteX4875" fmla="*/ 3717876 w 5942010"/>
              <a:gd name="connsiteY4875" fmla="*/ 4150280 h 4864266"/>
              <a:gd name="connsiteX4876" fmla="*/ 3717876 w 5942010"/>
              <a:gd name="connsiteY4876" fmla="*/ 4148544 h 4864266"/>
              <a:gd name="connsiteX4877" fmla="*/ 3721346 w 5942010"/>
              <a:gd name="connsiteY4877" fmla="*/ 4145071 h 4864266"/>
              <a:gd name="connsiteX4878" fmla="*/ 3723081 w 5942010"/>
              <a:gd name="connsiteY4878" fmla="*/ 4146807 h 4864266"/>
              <a:gd name="connsiteX4879" fmla="*/ 3724816 w 5942010"/>
              <a:gd name="connsiteY4879" fmla="*/ 4141598 h 4864266"/>
              <a:gd name="connsiteX4880" fmla="*/ 3724816 w 5942010"/>
              <a:gd name="connsiteY4880" fmla="*/ 4145071 h 4864266"/>
              <a:gd name="connsiteX4881" fmla="*/ 3776863 w 5942010"/>
              <a:gd name="connsiteY4881" fmla="*/ 4113813 h 4864266"/>
              <a:gd name="connsiteX4882" fmla="*/ 3743900 w 5942010"/>
              <a:gd name="connsiteY4882" fmla="*/ 4134652 h 4864266"/>
              <a:gd name="connsiteX4883" fmla="*/ 3749105 w 5942010"/>
              <a:gd name="connsiteY4883" fmla="*/ 4138125 h 4864266"/>
              <a:gd name="connsiteX4884" fmla="*/ 3745635 w 5942010"/>
              <a:gd name="connsiteY4884" fmla="*/ 4141598 h 4864266"/>
              <a:gd name="connsiteX4885" fmla="*/ 3683179 w 5942010"/>
              <a:gd name="connsiteY4885" fmla="*/ 4181538 h 4864266"/>
              <a:gd name="connsiteX4886" fmla="*/ 3676239 w 5942010"/>
              <a:gd name="connsiteY4886" fmla="*/ 4181538 h 4864266"/>
              <a:gd name="connsiteX4887" fmla="*/ 3677974 w 5942010"/>
              <a:gd name="connsiteY4887" fmla="*/ 4185011 h 4864266"/>
              <a:gd name="connsiteX4888" fmla="*/ 3662360 w 5942010"/>
              <a:gd name="connsiteY4888" fmla="*/ 4191957 h 4864266"/>
              <a:gd name="connsiteX4889" fmla="*/ 3657155 w 5942010"/>
              <a:gd name="connsiteY4889" fmla="*/ 4200640 h 4864266"/>
              <a:gd name="connsiteX4890" fmla="*/ 3645125 w 5942010"/>
              <a:gd name="connsiteY4890" fmla="*/ 4210961 h 4864266"/>
              <a:gd name="connsiteX4891" fmla="*/ 3643276 w 5942010"/>
              <a:gd name="connsiteY4891" fmla="*/ 4211059 h 4864266"/>
              <a:gd name="connsiteX4892" fmla="*/ 3645011 w 5942010"/>
              <a:gd name="connsiteY4892" fmla="*/ 4211059 h 4864266"/>
              <a:gd name="connsiteX4893" fmla="*/ 3645125 w 5942010"/>
              <a:gd name="connsiteY4893" fmla="*/ 4210961 h 4864266"/>
              <a:gd name="connsiteX4894" fmla="*/ 3647397 w 5942010"/>
              <a:gd name="connsiteY4894" fmla="*/ 4210842 h 4864266"/>
              <a:gd name="connsiteX4895" fmla="*/ 3650216 w 5942010"/>
              <a:gd name="connsiteY4895" fmla="*/ 4209322 h 4864266"/>
              <a:gd name="connsiteX4896" fmla="*/ 3645011 w 5942010"/>
              <a:gd name="connsiteY4896" fmla="*/ 4221478 h 4864266"/>
              <a:gd name="connsiteX4897" fmla="*/ 3650216 w 5942010"/>
              <a:gd name="connsiteY4897" fmla="*/ 4221478 h 4864266"/>
              <a:gd name="connsiteX4898" fmla="*/ 3648481 w 5942010"/>
              <a:gd name="connsiteY4898" fmla="*/ 4228424 h 4864266"/>
              <a:gd name="connsiteX4899" fmla="*/ 3665830 w 5942010"/>
              <a:gd name="connsiteY4899" fmla="*/ 4223214 h 4864266"/>
              <a:gd name="connsiteX4900" fmla="*/ 3671034 w 5942010"/>
              <a:gd name="connsiteY4900" fmla="*/ 4218005 h 4864266"/>
              <a:gd name="connsiteX4901" fmla="*/ 3669300 w 5942010"/>
              <a:gd name="connsiteY4901" fmla="*/ 4221478 h 4864266"/>
              <a:gd name="connsiteX4902" fmla="*/ 3671034 w 5942010"/>
              <a:gd name="connsiteY4902" fmla="*/ 4219741 h 4864266"/>
              <a:gd name="connsiteX4903" fmla="*/ 3679709 w 5942010"/>
              <a:gd name="connsiteY4903" fmla="*/ 4214532 h 4864266"/>
              <a:gd name="connsiteX4904" fmla="*/ 3676239 w 5942010"/>
              <a:gd name="connsiteY4904" fmla="*/ 4223214 h 4864266"/>
              <a:gd name="connsiteX4905" fmla="*/ 3698793 w 5942010"/>
              <a:gd name="connsiteY4905" fmla="*/ 4212795 h 4864266"/>
              <a:gd name="connsiteX4906" fmla="*/ 3693588 w 5942010"/>
              <a:gd name="connsiteY4906" fmla="*/ 4218005 h 4864266"/>
              <a:gd name="connsiteX4907" fmla="*/ 3698793 w 5942010"/>
              <a:gd name="connsiteY4907" fmla="*/ 4216268 h 4864266"/>
              <a:gd name="connsiteX4908" fmla="*/ 3705732 w 5942010"/>
              <a:gd name="connsiteY4908" fmla="*/ 4214532 h 4864266"/>
              <a:gd name="connsiteX4909" fmla="*/ 3702262 w 5942010"/>
              <a:gd name="connsiteY4909" fmla="*/ 4219741 h 4864266"/>
              <a:gd name="connsiteX4910" fmla="*/ 3688384 w 5942010"/>
              <a:gd name="connsiteY4910" fmla="*/ 4226687 h 4864266"/>
              <a:gd name="connsiteX4911" fmla="*/ 3683179 w 5942010"/>
              <a:gd name="connsiteY4911" fmla="*/ 4230160 h 4864266"/>
              <a:gd name="connsiteX4912" fmla="*/ 3681444 w 5942010"/>
              <a:gd name="connsiteY4912" fmla="*/ 4230160 h 4864266"/>
              <a:gd name="connsiteX4913" fmla="*/ 3681444 w 5942010"/>
              <a:gd name="connsiteY4913" fmla="*/ 4231897 h 4864266"/>
              <a:gd name="connsiteX4914" fmla="*/ 3674504 w 5942010"/>
              <a:gd name="connsiteY4914" fmla="*/ 4235370 h 4864266"/>
              <a:gd name="connsiteX4915" fmla="*/ 3658890 w 5942010"/>
              <a:gd name="connsiteY4915" fmla="*/ 4250999 h 4864266"/>
              <a:gd name="connsiteX4916" fmla="*/ 3674504 w 5942010"/>
              <a:gd name="connsiteY4916" fmla="*/ 4256208 h 4864266"/>
              <a:gd name="connsiteX4917" fmla="*/ 3669300 w 5942010"/>
              <a:gd name="connsiteY4917" fmla="*/ 4261418 h 4864266"/>
              <a:gd name="connsiteX4918" fmla="*/ 3669300 w 5942010"/>
              <a:gd name="connsiteY4918" fmla="*/ 4259681 h 4864266"/>
              <a:gd name="connsiteX4919" fmla="*/ 3662360 w 5942010"/>
              <a:gd name="connsiteY4919" fmla="*/ 4263154 h 4864266"/>
              <a:gd name="connsiteX4920" fmla="*/ 3664095 w 5942010"/>
              <a:gd name="connsiteY4920" fmla="*/ 4263154 h 4864266"/>
              <a:gd name="connsiteX4921" fmla="*/ 3669300 w 5942010"/>
              <a:gd name="connsiteY4921" fmla="*/ 4261418 h 4864266"/>
              <a:gd name="connsiteX4922" fmla="*/ 3664095 w 5942010"/>
              <a:gd name="connsiteY4922" fmla="*/ 4268364 h 4864266"/>
              <a:gd name="connsiteX4923" fmla="*/ 3662360 w 5942010"/>
              <a:gd name="connsiteY4923" fmla="*/ 4268364 h 4864266"/>
              <a:gd name="connsiteX4924" fmla="*/ 3662360 w 5942010"/>
              <a:gd name="connsiteY4924" fmla="*/ 4270100 h 4864266"/>
              <a:gd name="connsiteX4925" fmla="*/ 3660625 w 5942010"/>
              <a:gd name="connsiteY4925" fmla="*/ 4266627 h 4864266"/>
              <a:gd name="connsiteX4926" fmla="*/ 3657155 w 5942010"/>
              <a:gd name="connsiteY4926" fmla="*/ 4268364 h 4864266"/>
              <a:gd name="connsiteX4927" fmla="*/ 3658890 w 5942010"/>
              <a:gd name="connsiteY4927" fmla="*/ 4263154 h 4864266"/>
              <a:gd name="connsiteX4928" fmla="*/ 3655420 w 5942010"/>
              <a:gd name="connsiteY4928" fmla="*/ 4270100 h 4864266"/>
              <a:gd name="connsiteX4929" fmla="*/ 3653686 w 5942010"/>
              <a:gd name="connsiteY4929" fmla="*/ 4268364 h 4864266"/>
              <a:gd name="connsiteX4930" fmla="*/ 3655420 w 5942010"/>
              <a:gd name="connsiteY4930" fmla="*/ 4266627 h 4864266"/>
              <a:gd name="connsiteX4931" fmla="*/ 3648481 w 5942010"/>
              <a:gd name="connsiteY4931" fmla="*/ 4270100 h 4864266"/>
              <a:gd name="connsiteX4932" fmla="*/ 3651951 w 5942010"/>
              <a:gd name="connsiteY4932" fmla="*/ 4273573 h 4864266"/>
              <a:gd name="connsiteX4933" fmla="*/ 3648481 w 5942010"/>
              <a:gd name="connsiteY4933" fmla="*/ 4278783 h 4864266"/>
              <a:gd name="connsiteX4934" fmla="*/ 3651951 w 5942010"/>
              <a:gd name="connsiteY4934" fmla="*/ 4280519 h 4864266"/>
              <a:gd name="connsiteX4935" fmla="*/ 3650216 w 5942010"/>
              <a:gd name="connsiteY4935" fmla="*/ 4280519 h 4864266"/>
              <a:gd name="connsiteX4936" fmla="*/ 3641541 w 5942010"/>
              <a:gd name="connsiteY4936" fmla="*/ 4285729 h 4864266"/>
              <a:gd name="connsiteX4937" fmla="*/ 3639806 w 5942010"/>
              <a:gd name="connsiteY4937" fmla="*/ 4289202 h 4864266"/>
              <a:gd name="connsiteX4938" fmla="*/ 3632867 w 5942010"/>
              <a:gd name="connsiteY4938" fmla="*/ 4289202 h 4864266"/>
              <a:gd name="connsiteX4939" fmla="*/ 3632867 w 5942010"/>
              <a:gd name="connsiteY4939" fmla="*/ 4290938 h 4864266"/>
              <a:gd name="connsiteX4940" fmla="*/ 3631132 w 5942010"/>
              <a:gd name="connsiteY4940" fmla="*/ 4290938 h 4864266"/>
              <a:gd name="connsiteX4941" fmla="*/ 3627662 w 5942010"/>
              <a:gd name="connsiteY4941" fmla="*/ 4294412 h 4864266"/>
              <a:gd name="connsiteX4942" fmla="*/ 3629397 w 5942010"/>
              <a:gd name="connsiteY4942" fmla="*/ 4297885 h 4864266"/>
              <a:gd name="connsiteX4943" fmla="*/ 3634602 w 5942010"/>
              <a:gd name="connsiteY4943" fmla="*/ 4294412 h 4864266"/>
              <a:gd name="connsiteX4944" fmla="*/ 3634602 w 5942010"/>
              <a:gd name="connsiteY4944" fmla="*/ 4299621 h 4864266"/>
              <a:gd name="connsiteX4945" fmla="*/ 3636337 w 5942010"/>
              <a:gd name="connsiteY4945" fmla="*/ 4294412 h 4864266"/>
              <a:gd name="connsiteX4946" fmla="*/ 3634602 w 5942010"/>
              <a:gd name="connsiteY4946" fmla="*/ 4294412 h 4864266"/>
              <a:gd name="connsiteX4947" fmla="*/ 3634602 w 5942010"/>
              <a:gd name="connsiteY4947" fmla="*/ 4292675 h 4864266"/>
              <a:gd name="connsiteX4948" fmla="*/ 3638072 w 5942010"/>
              <a:gd name="connsiteY4948" fmla="*/ 4290938 h 4864266"/>
              <a:gd name="connsiteX4949" fmla="*/ 3643276 w 5942010"/>
              <a:gd name="connsiteY4949" fmla="*/ 4292675 h 4864266"/>
              <a:gd name="connsiteX4950" fmla="*/ 3641541 w 5942010"/>
              <a:gd name="connsiteY4950" fmla="*/ 4294412 h 4864266"/>
              <a:gd name="connsiteX4951" fmla="*/ 3643276 w 5942010"/>
              <a:gd name="connsiteY4951" fmla="*/ 4294412 h 4864266"/>
              <a:gd name="connsiteX4952" fmla="*/ 3625927 w 5942010"/>
              <a:gd name="connsiteY4952" fmla="*/ 4306567 h 4864266"/>
              <a:gd name="connsiteX4953" fmla="*/ 3622458 w 5942010"/>
              <a:gd name="connsiteY4953" fmla="*/ 4308304 h 4864266"/>
              <a:gd name="connsiteX4954" fmla="*/ 3622458 w 5942010"/>
              <a:gd name="connsiteY4954" fmla="*/ 4310040 h 4864266"/>
              <a:gd name="connsiteX4955" fmla="*/ 3618988 w 5942010"/>
              <a:gd name="connsiteY4955" fmla="*/ 4310040 h 4864266"/>
              <a:gd name="connsiteX4956" fmla="*/ 3613783 w 5942010"/>
              <a:gd name="connsiteY4956" fmla="*/ 4313513 h 4864266"/>
              <a:gd name="connsiteX4957" fmla="*/ 3617811 w 5942010"/>
              <a:gd name="connsiteY4957" fmla="*/ 4314857 h 4864266"/>
              <a:gd name="connsiteX4958" fmla="*/ 3617253 w 5942010"/>
              <a:gd name="connsiteY4958" fmla="*/ 4315250 h 4864266"/>
              <a:gd name="connsiteX4959" fmla="*/ 3618988 w 5942010"/>
              <a:gd name="connsiteY4959" fmla="*/ 4315250 h 4864266"/>
              <a:gd name="connsiteX4960" fmla="*/ 3617811 w 5942010"/>
              <a:gd name="connsiteY4960" fmla="*/ 4314857 h 4864266"/>
              <a:gd name="connsiteX4961" fmla="*/ 3642843 w 5942010"/>
              <a:gd name="connsiteY4961" fmla="*/ 4297233 h 4864266"/>
              <a:gd name="connsiteX4962" fmla="*/ 3655420 w 5942010"/>
              <a:gd name="connsiteY4962" fmla="*/ 4285729 h 4864266"/>
              <a:gd name="connsiteX4963" fmla="*/ 3693588 w 5942010"/>
              <a:gd name="connsiteY4963" fmla="*/ 4257945 h 4864266"/>
              <a:gd name="connsiteX4964" fmla="*/ 3695323 w 5942010"/>
              <a:gd name="connsiteY4964" fmla="*/ 4257945 h 4864266"/>
              <a:gd name="connsiteX4965" fmla="*/ 3698793 w 5942010"/>
              <a:gd name="connsiteY4965" fmla="*/ 4256208 h 4864266"/>
              <a:gd name="connsiteX4966" fmla="*/ 3717876 w 5942010"/>
              <a:gd name="connsiteY4966" fmla="*/ 4244052 h 4864266"/>
              <a:gd name="connsiteX4967" fmla="*/ 3719612 w 5942010"/>
              <a:gd name="connsiteY4967" fmla="*/ 4245789 h 4864266"/>
              <a:gd name="connsiteX4968" fmla="*/ 3723081 w 5942010"/>
              <a:gd name="connsiteY4968" fmla="*/ 4242316 h 4864266"/>
              <a:gd name="connsiteX4969" fmla="*/ 3724816 w 5942010"/>
              <a:gd name="connsiteY4969" fmla="*/ 4240579 h 4864266"/>
              <a:gd name="connsiteX4970" fmla="*/ 3728286 w 5942010"/>
              <a:gd name="connsiteY4970" fmla="*/ 4242316 h 4864266"/>
              <a:gd name="connsiteX4971" fmla="*/ 3726551 w 5942010"/>
              <a:gd name="connsiteY4971" fmla="*/ 4244052 h 4864266"/>
              <a:gd name="connsiteX4972" fmla="*/ 3724816 w 5942010"/>
              <a:gd name="connsiteY4972" fmla="*/ 4244052 h 4864266"/>
              <a:gd name="connsiteX4973" fmla="*/ 3724816 w 5942010"/>
              <a:gd name="connsiteY4973" fmla="*/ 4247526 h 4864266"/>
              <a:gd name="connsiteX4974" fmla="*/ 3723081 w 5942010"/>
              <a:gd name="connsiteY4974" fmla="*/ 4245789 h 4864266"/>
              <a:gd name="connsiteX4975" fmla="*/ 3721346 w 5942010"/>
              <a:gd name="connsiteY4975" fmla="*/ 4249262 h 4864266"/>
              <a:gd name="connsiteX4976" fmla="*/ 3724816 w 5942010"/>
              <a:gd name="connsiteY4976" fmla="*/ 4247526 h 4864266"/>
              <a:gd name="connsiteX4977" fmla="*/ 3714407 w 5942010"/>
              <a:gd name="connsiteY4977" fmla="*/ 4254472 h 4864266"/>
              <a:gd name="connsiteX4978" fmla="*/ 3716142 w 5942010"/>
              <a:gd name="connsiteY4978" fmla="*/ 4250999 h 4864266"/>
              <a:gd name="connsiteX4979" fmla="*/ 3712672 w 5942010"/>
              <a:gd name="connsiteY4979" fmla="*/ 4254472 h 4864266"/>
              <a:gd name="connsiteX4980" fmla="*/ 3710937 w 5942010"/>
              <a:gd name="connsiteY4980" fmla="*/ 4256208 h 4864266"/>
              <a:gd name="connsiteX4981" fmla="*/ 3709202 w 5942010"/>
              <a:gd name="connsiteY4981" fmla="*/ 4256208 h 4864266"/>
              <a:gd name="connsiteX4982" fmla="*/ 3707467 w 5942010"/>
              <a:gd name="connsiteY4982" fmla="*/ 4256208 h 4864266"/>
              <a:gd name="connsiteX4983" fmla="*/ 3703998 w 5942010"/>
              <a:gd name="connsiteY4983" fmla="*/ 4261418 h 4864266"/>
              <a:gd name="connsiteX4984" fmla="*/ 3702262 w 5942010"/>
              <a:gd name="connsiteY4984" fmla="*/ 4261418 h 4864266"/>
              <a:gd name="connsiteX4985" fmla="*/ 3698793 w 5942010"/>
              <a:gd name="connsiteY4985" fmla="*/ 4263154 h 4864266"/>
              <a:gd name="connsiteX4986" fmla="*/ 3697058 w 5942010"/>
              <a:gd name="connsiteY4986" fmla="*/ 4264891 h 4864266"/>
              <a:gd name="connsiteX4987" fmla="*/ 3697058 w 5942010"/>
              <a:gd name="connsiteY4987" fmla="*/ 4268364 h 4864266"/>
              <a:gd name="connsiteX4988" fmla="*/ 3695323 w 5942010"/>
              <a:gd name="connsiteY4988" fmla="*/ 4266627 h 4864266"/>
              <a:gd name="connsiteX4989" fmla="*/ 3639806 w 5942010"/>
              <a:gd name="connsiteY4989" fmla="*/ 4303094 h 4864266"/>
              <a:gd name="connsiteX4990" fmla="*/ 3639806 w 5942010"/>
              <a:gd name="connsiteY4990" fmla="*/ 4306567 h 4864266"/>
              <a:gd name="connsiteX4991" fmla="*/ 3643276 w 5942010"/>
              <a:gd name="connsiteY4991" fmla="*/ 4303094 h 4864266"/>
              <a:gd name="connsiteX4992" fmla="*/ 3645011 w 5942010"/>
              <a:gd name="connsiteY4992" fmla="*/ 4303094 h 4864266"/>
              <a:gd name="connsiteX4993" fmla="*/ 3653686 w 5942010"/>
              <a:gd name="connsiteY4993" fmla="*/ 4296148 h 4864266"/>
              <a:gd name="connsiteX4994" fmla="*/ 3660625 w 5942010"/>
              <a:gd name="connsiteY4994" fmla="*/ 4297885 h 4864266"/>
              <a:gd name="connsiteX4995" fmla="*/ 3672770 w 5942010"/>
              <a:gd name="connsiteY4995" fmla="*/ 4289202 h 4864266"/>
              <a:gd name="connsiteX4996" fmla="*/ 3671034 w 5942010"/>
              <a:gd name="connsiteY4996" fmla="*/ 4294412 h 4864266"/>
              <a:gd name="connsiteX4997" fmla="*/ 3662360 w 5942010"/>
              <a:gd name="connsiteY4997" fmla="*/ 4304831 h 4864266"/>
              <a:gd name="connsiteX4998" fmla="*/ 3724816 w 5942010"/>
              <a:gd name="connsiteY4998" fmla="*/ 4261418 h 4864266"/>
              <a:gd name="connsiteX4999" fmla="*/ 3759514 w 5942010"/>
              <a:gd name="connsiteY4999" fmla="*/ 4242316 h 4864266"/>
              <a:gd name="connsiteX5000" fmla="*/ 3764719 w 5942010"/>
              <a:gd name="connsiteY5000" fmla="*/ 4238843 h 4864266"/>
              <a:gd name="connsiteX5001" fmla="*/ 3769924 w 5942010"/>
              <a:gd name="connsiteY5001" fmla="*/ 4238843 h 4864266"/>
              <a:gd name="connsiteX5002" fmla="*/ 3764719 w 5942010"/>
              <a:gd name="connsiteY5002" fmla="*/ 4244052 h 4864266"/>
              <a:gd name="connsiteX5003" fmla="*/ 3762984 w 5942010"/>
              <a:gd name="connsiteY5003" fmla="*/ 4247526 h 4864266"/>
              <a:gd name="connsiteX5004" fmla="*/ 3759514 w 5942010"/>
              <a:gd name="connsiteY5004" fmla="*/ 4252735 h 4864266"/>
              <a:gd name="connsiteX5005" fmla="*/ 3749105 w 5942010"/>
              <a:gd name="connsiteY5005" fmla="*/ 4254472 h 4864266"/>
              <a:gd name="connsiteX5006" fmla="*/ 3747370 w 5942010"/>
              <a:gd name="connsiteY5006" fmla="*/ 4256208 h 4864266"/>
              <a:gd name="connsiteX5007" fmla="*/ 3749105 w 5942010"/>
              <a:gd name="connsiteY5007" fmla="*/ 4257945 h 4864266"/>
              <a:gd name="connsiteX5008" fmla="*/ 3724816 w 5942010"/>
              <a:gd name="connsiteY5008" fmla="*/ 4271837 h 4864266"/>
              <a:gd name="connsiteX5009" fmla="*/ 3723081 w 5942010"/>
              <a:gd name="connsiteY5009" fmla="*/ 4270100 h 4864266"/>
              <a:gd name="connsiteX5010" fmla="*/ 3719612 w 5942010"/>
              <a:gd name="connsiteY5010" fmla="*/ 4275310 h 4864266"/>
              <a:gd name="connsiteX5011" fmla="*/ 3641541 w 5942010"/>
              <a:gd name="connsiteY5011" fmla="*/ 4323932 h 4864266"/>
              <a:gd name="connsiteX5012" fmla="*/ 3643276 w 5942010"/>
              <a:gd name="connsiteY5012" fmla="*/ 4323932 h 4864266"/>
              <a:gd name="connsiteX5013" fmla="*/ 3643276 w 5942010"/>
              <a:gd name="connsiteY5013" fmla="*/ 4325669 h 4864266"/>
              <a:gd name="connsiteX5014" fmla="*/ 3636337 w 5942010"/>
              <a:gd name="connsiteY5014" fmla="*/ 4330878 h 4864266"/>
              <a:gd name="connsiteX5015" fmla="*/ 3636337 w 5942010"/>
              <a:gd name="connsiteY5015" fmla="*/ 4329142 h 4864266"/>
              <a:gd name="connsiteX5016" fmla="*/ 3632867 w 5942010"/>
              <a:gd name="connsiteY5016" fmla="*/ 4329142 h 4864266"/>
              <a:gd name="connsiteX5017" fmla="*/ 3631132 w 5942010"/>
              <a:gd name="connsiteY5017" fmla="*/ 4330878 h 4864266"/>
              <a:gd name="connsiteX5018" fmla="*/ 3629397 w 5942010"/>
              <a:gd name="connsiteY5018" fmla="*/ 4330878 h 4864266"/>
              <a:gd name="connsiteX5019" fmla="*/ 3624192 w 5942010"/>
              <a:gd name="connsiteY5019" fmla="*/ 4329142 h 4864266"/>
              <a:gd name="connsiteX5020" fmla="*/ 3624192 w 5942010"/>
              <a:gd name="connsiteY5020" fmla="*/ 4332615 h 4864266"/>
              <a:gd name="connsiteX5021" fmla="*/ 3620722 w 5942010"/>
              <a:gd name="connsiteY5021" fmla="*/ 4329142 h 4864266"/>
              <a:gd name="connsiteX5022" fmla="*/ 3622458 w 5942010"/>
              <a:gd name="connsiteY5022" fmla="*/ 4334351 h 4864266"/>
              <a:gd name="connsiteX5023" fmla="*/ 3610313 w 5942010"/>
              <a:gd name="connsiteY5023" fmla="*/ 4339561 h 4864266"/>
              <a:gd name="connsiteX5024" fmla="*/ 3608578 w 5942010"/>
              <a:gd name="connsiteY5024" fmla="*/ 4334351 h 4864266"/>
              <a:gd name="connsiteX5025" fmla="*/ 3612048 w 5942010"/>
              <a:gd name="connsiteY5025" fmla="*/ 4337824 h 4864266"/>
              <a:gd name="connsiteX5026" fmla="*/ 3615518 w 5942010"/>
              <a:gd name="connsiteY5026" fmla="*/ 4329142 h 4864266"/>
              <a:gd name="connsiteX5027" fmla="*/ 3612048 w 5942010"/>
              <a:gd name="connsiteY5027" fmla="*/ 4329142 h 4864266"/>
              <a:gd name="connsiteX5028" fmla="*/ 3610313 w 5942010"/>
              <a:gd name="connsiteY5028" fmla="*/ 4332615 h 4864266"/>
              <a:gd name="connsiteX5029" fmla="*/ 3601639 w 5942010"/>
              <a:gd name="connsiteY5029" fmla="*/ 4339561 h 4864266"/>
              <a:gd name="connsiteX5030" fmla="*/ 3598169 w 5942010"/>
              <a:gd name="connsiteY5030" fmla="*/ 4343034 h 4864266"/>
              <a:gd name="connsiteX5031" fmla="*/ 3596434 w 5942010"/>
              <a:gd name="connsiteY5031" fmla="*/ 4341298 h 4864266"/>
              <a:gd name="connsiteX5032" fmla="*/ 3587760 w 5942010"/>
              <a:gd name="connsiteY5032" fmla="*/ 4349980 h 4864266"/>
              <a:gd name="connsiteX5033" fmla="*/ 3586025 w 5942010"/>
              <a:gd name="connsiteY5033" fmla="*/ 4349980 h 4864266"/>
              <a:gd name="connsiteX5034" fmla="*/ 3584290 w 5942010"/>
              <a:gd name="connsiteY5034" fmla="*/ 4349980 h 4864266"/>
              <a:gd name="connsiteX5035" fmla="*/ 3584290 w 5942010"/>
              <a:gd name="connsiteY5035" fmla="*/ 4351717 h 4864266"/>
              <a:gd name="connsiteX5036" fmla="*/ 3582555 w 5942010"/>
              <a:gd name="connsiteY5036" fmla="*/ 4351717 h 4864266"/>
              <a:gd name="connsiteX5037" fmla="*/ 3579085 w 5942010"/>
              <a:gd name="connsiteY5037" fmla="*/ 4353453 h 4864266"/>
              <a:gd name="connsiteX5038" fmla="*/ 3577350 w 5942010"/>
              <a:gd name="connsiteY5038" fmla="*/ 4355190 h 4864266"/>
              <a:gd name="connsiteX5039" fmla="*/ 3551327 w 5942010"/>
              <a:gd name="connsiteY5039" fmla="*/ 4369082 h 4864266"/>
              <a:gd name="connsiteX5040" fmla="*/ 3546122 w 5942010"/>
              <a:gd name="connsiteY5040" fmla="*/ 4370818 h 4864266"/>
              <a:gd name="connsiteX5041" fmla="*/ 3542652 w 5942010"/>
              <a:gd name="connsiteY5041" fmla="*/ 4372555 h 4864266"/>
              <a:gd name="connsiteX5042" fmla="*/ 3553062 w 5942010"/>
              <a:gd name="connsiteY5042" fmla="*/ 4363872 h 4864266"/>
              <a:gd name="connsiteX5043" fmla="*/ 3554797 w 5942010"/>
              <a:gd name="connsiteY5043" fmla="*/ 4362136 h 4864266"/>
              <a:gd name="connsiteX5044" fmla="*/ 3554797 w 5942010"/>
              <a:gd name="connsiteY5044" fmla="*/ 4363872 h 4864266"/>
              <a:gd name="connsiteX5045" fmla="*/ 3568676 w 5942010"/>
              <a:gd name="connsiteY5045" fmla="*/ 4353453 h 4864266"/>
              <a:gd name="connsiteX5046" fmla="*/ 3566941 w 5942010"/>
              <a:gd name="connsiteY5046" fmla="*/ 4356926 h 4864266"/>
              <a:gd name="connsiteX5047" fmla="*/ 3572146 w 5942010"/>
              <a:gd name="connsiteY5047" fmla="*/ 4351717 h 4864266"/>
              <a:gd name="connsiteX5048" fmla="*/ 3573880 w 5942010"/>
              <a:gd name="connsiteY5048" fmla="*/ 4351717 h 4864266"/>
              <a:gd name="connsiteX5049" fmla="*/ 3575615 w 5942010"/>
              <a:gd name="connsiteY5049" fmla="*/ 4351717 h 4864266"/>
              <a:gd name="connsiteX5050" fmla="*/ 3570411 w 5942010"/>
              <a:gd name="connsiteY5050" fmla="*/ 4355190 h 4864266"/>
              <a:gd name="connsiteX5051" fmla="*/ 3586025 w 5942010"/>
              <a:gd name="connsiteY5051" fmla="*/ 4348244 h 4864266"/>
              <a:gd name="connsiteX5052" fmla="*/ 3591230 w 5942010"/>
              <a:gd name="connsiteY5052" fmla="*/ 4343034 h 4864266"/>
              <a:gd name="connsiteX5053" fmla="*/ 3592964 w 5942010"/>
              <a:gd name="connsiteY5053" fmla="*/ 4343034 h 4864266"/>
              <a:gd name="connsiteX5054" fmla="*/ 3592964 w 5942010"/>
              <a:gd name="connsiteY5054" fmla="*/ 4341298 h 4864266"/>
              <a:gd name="connsiteX5055" fmla="*/ 3594699 w 5942010"/>
              <a:gd name="connsiteY5055" fmla="*/ 4339561 h 4864266"/>
              <a:gd name="connsiteX5056" fmla="*/ 3601639 w 5942010"/>
              <a:gd name="connsiteY5056" fmla="*/ 4334351 h 4864266"/>
              <a:gd name="connsiteX5057" fmla="*/ 3584290 w 5942010"/>
              <a:gd name="connsiteY5057" fmla="*/ 4341298 h 4864266"/>
              <a:gd name="connsiteX5058" fmla="*/ 3605108 w 5942010"/>
              <a:gd name="connsiteY5058" fmla="*/ 4329142 h 4864266"/>
              <a:gd name="connsiteX5059" fmla="*/ 3599904 w 5942010"/>
              <a:gd name="connsiteY5059" fmla="*/ 4330878 h 4864266"/>
              <a:gd name="connsiteX5060" fmla="*/ 3603374 w 5942010"/>
              <a:gd name="connsiteY5060" fmla="*/ 4327405 h 4864266"/>
              <a:gd name="connsiteX5061" fmla="*/ 3603374 w 5942010"/>
              <a:gd name="connsiteY5061" fmla="*/ 4325669 h 4864266"/>
              <a:gd name="connsiteX5062" fmla="*/ 3572146 w 5942010"/>
              <a:gd name="connsiteY5062" fmla="*/ 4346507 h 4864266"/>
              <a:gd name="connsiteX5063" fmla="*/ 3568676 w 5942010"/>
              <a:gd name="connsiteY5063" fmla="*/ 4351717 h 4864266"/>
              <a:gd name="connsiteX5064" fmla="*/ 3568676 w 5942010"/>
              <a:gd name="connsiteY5064" fmla="*/ 4349980 h 4864266"/>
              <a:gd name="connsiteX5065" fmla="*/ 3565206 w 5942010"/>
              <a:gd name="connsiteY5065" fmla="*/ 4351717 h 4864266"/>
              <a:gd name="connsiteX5066" fmla="*/ 3565206 w 5942010"/>
              <a:gd name="connsiteY5066" fmla="*/ 4353453 h 4864266"/>
              <a:gd name="connsiteX5067" fmla="*/ 3490606 w 5942010"/>
              <a:gd name="connsiteY5067" fmla="*/ 4403812 h 4864266"/>
              <a:gd name="connsiteX5068" fmla="*/ 3488871 w 5942010"/>
              <a:gd name="connsiteY5068" fmla="*/ 4407285 h 4864266"/>
              <a:gd name="connsiteX5069" fmla="*/ 3488871 w 5942010"/>
              <a:gd name="connsiteY5069" fmla="*/ 4405549 h 4864266"/>
              <a:gd name="connsiteX5070" fmla="*/ 3487136 w 5942010"/>
              <a:gd name="connsiteY5070" fmla="*/ 4407285 h 4864266"/>
              <a:gd name="connsiteX5071" fmla="*/ 3487136 w 5942010"/>
              <a:gd name="connsiteY5071" fmla="*/ 4409022 h 4864266"/>
              <a:gd name="connsiteX5072" fmla="*/ 3485401 w 5942010"/>
              <a:gd name="connsiteY5072" fmla="*/ 4409022 h 4864266"/>
              <a:gd name="connsiteX5073" fmla="*/ 3452438 w 5942010"/>
              <a:gd name="connsiteY5073" fmla="*/ 4435070 h 4864266"/>
              <a:gd name="connsiteX5074" fmla="*/ 3459378 w 5942010"/>
              <a:gd name="connsiteY5074" fmla="*/ 4431597 h 4864266"/>
              <a:gd name="connsiteX5075" fmla="*/ 3454173 w 5942010"/>
              <a:gd name="connsiteY5075" fmla="*/ 4435070 h 4864266"/>
              <a:gd name="connsiteX5076" fmla="*/ 3452438 w 5942010"/>
              <a:gd name="connsiteY5076" fmla="*/ 4436806 h 4864266"/>
              <a:gd name="connsiteX5077" fmla="*/ 3448968 w 5942010"/>
              <a:gd name="connsiteY5077" fmla="*/ 4438543 h 4864266"/>
              <a:gd name="connsiteX5078" fmla="*/ 3442028 w 5942010"/>
              <a:gd name="connsiteY5078" fmla="*/ 4442016 h 4864266"/>
              <a:gd name="connsiteX5079" fmla="*/ 3442028 w 5942010"/>
              <a:gd name="connsiteY5079" fmla="*/ 4445489 h 4864266"/>
              <a:gd name="connsiteX5080" fmla="*/ 3440294 w 5942010"/>
              <a:gd name="connsiteY5080" fmla="*/ 4443752 h 4864266"/>
              <a:gd name="connsiteX5081" fmla="*/ 3438559 w 5942010"/>
              <a:gd name="connsiteY5081" fmla="*/ 4445489 h 4864266"/>
              <a:gd name="connsiteX5082" fmla="*/ 3438559 w 5942010"/>
              <a:gd name="connsiteY5082" fmla="*/ 4447225 h 4864266"/>
              <a:gd name="connsiteX5083" fmla="*/ 3436824 w 5942010"/>
              <a:gd name="connsiteY5083" fmla="*/ 4447225 h 4864266"/>
              <a:gd name="connsiteX5084" fmla="*/ 3431619 w 5942010"/>
              <a:gd name="connsiteY5084" fmla="*/ 4450698 h 4864266"/>
              <a:gd name="connsiteX5085" fmla="*/ 3396921 w 5942010"/>
              <a:gd name="connsiteY5085" fmla="*/ 4475009 h 4864266"/>
              <a:gd name="connsiteX5086" fmla="*/ 3396921 w 5942010"/>
              <a:gd name="connsiteY5086" fmla="*/ 4478483 h 4864266"/>
              <a:gd name="connsiteX5087" fmla="*/ 3389982 w 5942010"/>
              <a:gd name="connsiteY5087" fmla="*/ 4480219 h 4864266"/>
              <a:gd name="connsiteX5088" fmla="*/ 3343140 w 5942010"/>
              <a:gd name="connsiteY5088" fmla="*/ 4511476 h 4864266"/>
              <a:gd name="connsiteX5089" fmla="*/ 3351814 w 5942010"/>
              <a:gd name="connsiteY5089" fmla="*/ 4508003 h 4864266"/>
              <a:gd name="connsiteX5090" fmla="*/ 3353549 w 5942010"/>
              <a:gd name="connsiteY5090" fmla="*/ 4506267 h 4864266"/>
              <a:gd name="connsiteX5091" fmla="*/ 3353549 w 5942010"/>
              <a:gd name="connsiteY5091" fmla="*/ 4511476 h 4864266"/>
              <a:gd name="connsiteX5092" fmla="*/ 3350079 w 5942010"/>
              <a:gd name="connsiteY5092" fmla="*/ 4511476 h 4864266"/>
              <a:gd name="connsiteX5093" fmla="*/ 3351814 w 5942010"/>
              <a:gd name="connsiteY5093" fmla="*/ 4513213 h 4864266"/>
              <a:gd name="connsiteX5094" fmla="*/ 3344874 w 5942010"/>
              <a:gd name="connsiteY5094" fmla="*/ 4518422 h 4864266"/>
              <a:gd name="connsiteX5095" fmla="*/ 3343140 w 5942010"/>
              <a:gd name="connsiteY5095" fmla="*/ 4513213 h 4864266"/>
              <a:gd name="connsiteX5096" fmla="*/ 3332730 w 5942010"/>
              <a:gd name="connsiteY5096" fmla="*/ 4521896 h 4864266"/>
              <a:gd name="connsiteX5097" fmla="*/ 3334465 w 5942010"/>
              <a:gd name="connsiteY5097" fmla="*/ 4523632 h 4864266"/>
              <a:gd name="connsiteX5098" fmla="*/ 3330996 w 5942010"/>
              <a:gd name="connsiteY5098" fmla="*/ 4521896 h 4864266"/>
              <a:gd name="connsiteX5099" fmla="*/ 3330996 w 5942010"/>
              <a:gd name="connsiteY5099" fmla="*/ 4523632 h 4864266"/>
              <a:gd name="connsiteX5100" fmla="*/ 3154036 w 5942010"/>
              <a:gd name="connsiteY5100" fmla="*/ 4648661 h 4864266"/>
              <a:gd name="connsiteX5101" fmla="*/ 3093315 w 5942010"/>
              <a:gd name="connsiteY5101" fmla="*/ 4690338 h 4864266"/>
              <a:gd name="connsiteX5102" fmla="*/ 2987487 w 5942010"/>
              <a:gd name="connsiteY5102" fmla="*/ 4761535 h 4864266"/>
              <a:gd name="connsiteX5103" fmla="*/ 2966668 w 5942010"/>
              <a:gd name="connsiteY5103" fmla="*/ 4754589 h 4864266"/>
              <a:gd name="connsiteX5104" fmla="*/ 2966668 w 5942010"/>
              <a:gd name="connsiteY5104" fmla="*/ 4756326 h 4864266"/>
              <a:gd name="connsiteX5105" fmla="*/ 2957993 w 5942010"/>
              <a:gd name="connsiteY5105" fmla="*/ 4756326 h 4864266"/>
              <a:gd name="connsiteX5106" fmla="*/ 2959728 w 5942010"/>
              <a:gd name="connsiteY5106" fmla="*/ 4751116 h 4864266"/>
              <a:gd name="connsiteX5107" fmla="*/ 2961463 w 5942010"/>
              <a:gd name="connsiteY5107" fmla="*/ 4754589 h 4864266"/>
              <a:gd name="connsiteX5108" fmla="*/ 2959728 w 5942010"/>
              <a:gd name="connsiteY5108" fmla="*/ 4749379 h 4864266"/>
              <a:gd name="connsiteX5109" fmla="*/ 2963849 w 5942010"/>
              <a:gd name="connsiteY5109" fmla="*/ 4747209 h 4864266"/>
              <a:gd name="connsiteX5110" fmla="*/ 2966396 w 5942010"/>
              <a:gd name="connsiteY5110" fmla="*/ 4742894 h 4864266"/>
              <a:gd name="connsiteX5111" fmla="*/ 2968403 w 5942010"/>
              <a:gd name="connsiteY5111" fmla="*/ 4745906 h 4864266"/>
              <a:gd name="connsiteX5112" fmla="*/ 2966668 w 5942010"/>
              <a:gd name="connsiteY5112" fmla="*/ 4742433 h 4864266"/>
              <a:gd name="connsiteX5113" fmla="*/ 2966396 w 5942010"/>
              <a:gd name="connsiteY5113" fmla="*/ 4742894 h 4864266"/>
              <a:gd name="connsiteX5114" fmla="*/ 2964933 w 5942010"/>
              <a:gd name="connsiteY5114" fmla="*/ 4740697 h 4864266"/>
              <a:gd name="connsiteX5115" fmla="*/ 2961463 w 5942010"/>
              <a:gd name="connsiteY5115" fmla="*/ 4744170 h 4864266"/>
              <a:gd name="connsiteX5116" fmla="*/ 2957993 w 5942010"/>
              <a:gd name="connsiteY5116" fmla="*/ 4742433 h 4864266"/>
              <a:gd name="connsiteX5117" fmla="*/ 2959728 w 5942010"/>
              <a:gd name="connsiteY5117" fmla="*/ 4738960 h 4864266"/>
              <a:gd name="connsiteX5118" fmla="*/ 2956259 w 5942010"/>
              <a:gd name="connsiteY5118" fmla="*/ 4738960 h 4864266"/>
              <a:gd name="connsiteX5119" fmla="*/ 2951054 w 5942010"/>
              <a:gd name="connsiteY5119" fmla="*/ 4744170 h 4864266"/>
              <a:gd name="connsiteX5120" fmla="*/ 2937175 w 5942010"/>
              <a:gd name="connsiteY5120" fmla="*/ 4742433 h 4864266"/>
              <a:gd name="connsiteX5121" fmla="*/ 2937175 w 5942010"/>
              <a:gd name="connsiteY5121" fmla="*/ 4738960 h 4864266"/>
              <a:gd name="connsiteX5122" fmla="*/ 2949319 w 5942010"/>
              <a:gd name="connsiteY5122" fmla="*/ 4732014 h 4864266"/>
              <a:gd name="connsiteX5123" fmla="*/ 2954524 w 5942010"/>
              <a:gd name="connsiteY5123" fmla="*/ 4732014 h 4864266"/>
              <a:gd name="connsiteX5124" fmla="*/ 2961463 w 5942010"/>
              <a:gd name="connsiteY5124" fmla="*/ 4725068 h 4864266"/>
              <a:gd name="connsiteX5125" fmla="*/ 2963198 w 5942010"/>
              <a:gd name="connsiteY5125" fmla="*/ 4723332 h 4864266"/>
              <a:gd name="connsiteX5126" fmla="*/ 2964933 w 5942010"/>
              <a:gd name="connsiteY5126" fmla="*/ 4726805 h 4864266"/>
              <a:gd name="connsiteX5127" fmla="*/ 2966668 w 5942010"/>
              <a:gd name="connsiteY5127" fmla="*/ 4725068 h 4864266"/>
              <a:gd name="connsiteX5128" fmla="*/ 2959728 w 5942010"/>
              <a:gd name="connsiteY5128" fmla="*/ 4716386 h 4864266"/>
              <a:gd name="connsiteX5129" fmla="*/ 2959728 w 5942010"/>
              <a:gd name="connsiteY5129" fmla="*/ 4714649 h 4864266"/>
              <a:gd name="connsiteX5130" fmla="*/ 2967033 w 5942010"/>
              <a:gd name="connsiteY5130" fmla="*/ 4712769 h 4864266"/>
              <a:gd name="connsiteX5131" fmla="*/ 2973607 w 5942010"/>
              <a:gd name="connsiteY5131" fmla="*/ 4714649 h 4864266"/>
              <a:gd name="connsiteX5132" fmla="*/ 2967319 w 5942010"/>
              <a:gd name="connsiteY5132" fmla="*/ 4712696 h 4864266"/>
              <a:gd name="connsiteX5133" fmla="*/ 2967033 w 5942010"/>
              <a:gd name="connsiteY5133" fmla="*/ 4712769 h 4864266"/>
              <a:gd name="connsiteX5134" fmla="*/ 2961463 w 5942010"/>
              <a:gd name="connsiteY5134" fmla="*/ 4711176 h 4864266"/>
              <a:gd name="connsiteX5135" fmla="*/ 2956259 w 5942010"/>
              <a:gd name="connsiteY5135" fmla="*/ 4712913 h 4864266"/>
              <a:gd name="connsiteX5136" fmla="*/ 2956259 w 5942010"/>
              <a:gd name="connsiteY5136" fmla="*/ 4714649 h 4864266"/>
              <a:gd name="connsiteX5137" fmla="*/ 2949319 w 5942010"/>
              <a:gd name="connsiteY5137" fmla="*/ 4714649 h 4864266"/>
              <a:gd name="connsiteX5138" fmla="*/ 2952789 w 5942010"/>
              <a:gd name="connsiteY5138" fmla="*/ 4712913 h 4864266"/>
              <a:gd name="connsiteX5139" fmla="*/ 2945849 w 5942010"/>
              <a:gd name="connsiteY5139" fmla="*/ 4712913 h 4864266"/>
              <a:gd name="connsiteX5140" fmla="*/ 2954524 w 5942010"/>
              <a:gd name="connsiteY5140" fmla="*/ 4711176 h 4864266"/>
              <a:gd name="connsiteX5141" fmla="*/ 2952789 w 5942010"/>
              <a:gd name="connsiteY5141" fmla="*/ 4709440 h 4864266"/>
              <a:gd name="connsiteX5142" fmla="*/ 2959728 w 5942010"/>
              <a:gd name="connsiteY5142" fmla="*/ 4699020 h 4864266"/>
              <a:gd name="connsiteX5143" fmla="*/ 2952789 w 5942010"/>
              <a:gd name="connsiteY5143" fmla="*/ 4695547 h 4864266"/>
              <a:gd name="connsiteX5144" fmla="*/ 2954524 w 5942010"/>
              <a:gd name="connsiteY5144" fmla="*/ 4692074 h 4864266"/>
              <a:gd name="connsiteX5145" fmla="*/ 2961463 w 5942010"/>
              <a:gd name="connsiteY5145" fmla="*/ 4695547 h 4864266"/>
              <a:gd name="connsiteX5146" fmla="*/ 2959728 w 5942010"/>
              <a:gd name="connsiteY5146" fmla="*/ 4692074 h 4864266"/>
              <a:gd name="connsiteX5147" fmla="*/ 2963198 w 5942010"/>
              <a:gd name="connsiteY5147" fmla="*/ 4693811 h 4864266"/>
              <a:gd name="connsiteX5148" fmla="*/ 2966668 w 5942010"/>
              <a:gd name="connsiteY5148" fmla="*/ 4690338 h 4864266"/>
              <a:gd name="connsiteX5149" fmla="*/ 2968403 w 5942010"/>
              <a:gd name="connsiteY5149" fmla="*/ 4688601 h 4864266"/>
              <a:gd name="connsiteX5150" fmla="*/ 2964933 w 5942010"/>
              <a:gd name="connsiteY5150" fmla="*/ 4697284 h 4864266"/>
              <a:gd name="connsiteX5151" fmla="*/ 2964933 w 5942010"/>
              <a:gd name="connsiteY5151" fmla="*/ 4699020 h 4864266"/>
              <a:gd name="connsiteX5152" fmla="*/ 2970138 w 5942010"/>
              <a:gd name="connsiteY5152" fmla="*/ 4693811 h 4864266"/>
              <a:gd name="connsiteX5153" fmla="*/ 2970138 w 5942010"/>
              <a:gd name="connsiteY5153" fmla="*/ 4688601 h 4864266"/>
              <a:gd name="connsiteX5154" fmla="*/ 2971873 w 5942010"/>
              <a:gd name="connsiteY5154" fmla="*/ 4693811 h 4864266"/>
              <a:gd name="connsiteX5155" fmla="*/ 2971873 w 5942010"/>
              <a:gd name="connsiteY5155" fmla="*/ 4683392 h 4864266"/>
              <a:gd name="connsiteX5156" fmla="*/ 2966668 w 5942010"/>
              <a:gd name="connsiteY5156" fmla="*/ 4685128 h 4864266"/>
              <a:gd name="connsiteX5157" fmla="*/ 2966668 w 5942010"/>
              <a:gd name="connsiteY5157" fmla="*/ 4688601 h 4864266"/>
              <a:gd name="connsiteX5158" fmla="*/ 2964933 w 5942010"/>
              <a:gd name="connsiteY5158" fmla="*/ 4686865 h 4864266"/>
              <a:gd name="connsiteX5159" fmla="*/ 2959728 w 5942010"/>
              <a:gd name="connsiteY5159" fmla="*/ 4685128 h 4864266"/>
              <a:gd name="connsiteX5160" fmla="*/ 2957993 w 5942010"/>
              <a:gd name="connsiteY5160" fmla="*/ 4685128 h 4864266"/>
              <a:gd name="connsiteX5161" fmla="*/ 2957993 w 5942010"/>
              <a:gd name="connsiteY5161" fmla="*/ 4688601 h 4864266"/>
              <a:gd name="connsiteX5162" fmla="*/ 2961463 w 5942010"/>
              <a:gd name="connsiteY5162" fmla="*/ 4681655 h 4864266"/>
              <a:gd name="connsiteX5163" fmla="*/ 2963198 w 5942010"/>
              <a:gd name="connsiteY5163" fmla="*/ 4681655 h 4864266"/>
              <a:gd name="connsiteX5164" fmla="*/ 2966668 w 5942010"/>
              <a:gd name="connsiteY5164" fmla="*/ 4683392 h 4864266"/>
              <a:gd name="connsiteX5165" fmla="*/ 2966668 w 5942010"/>
              <a:gd name="connsiteY5165" fmla="*/ 4678182 h 4864266"/>
              <a:gd name="connsiteX5166" fmla="*/ 2961463 w 5942010"/>
              <a:gd name="connsiteY5166" fmla="*/ 4674709 h 4864266"/>
              <a:gd name="connsiteX5167" fmla="*/ 2964933 w 5942010"/>
              <a:gd name="connsiteY5167" fmla="*/ 4676446 h 4864266"/>
              <a:gd name="connsiteX5168" fmla="*/ 2969890 w 5942010"/>
              <a:gd name="connsiteY5168" fmla="*/ 4671484 h 4864266"/>
              <a:gd name="connsiteX5169" fmla="*/ 2978812 w 5942010"/>
              <a:gd name="connsiteY5169" fmla="*/ 4672973 h 4864266"/>
              <a:gd name="connsiteX5170" fmla="*/ 2978812 w 5942010"/>
              <a:gd name="connsiteY5170" fmla="*/ 4671236 h 4864266"/>
              <a:gd name="connsiteX5171" fmla="*/ 2985752 w 5942010"/>
              <a:gd name="connsiteY5171" fmla="*/ 4671236 h 4864266"/>
              <a:gd name="connsiteX5172" fmla="*/ 2980547 w 5942010"/>
              <a:gd name="connsiteY5172" fmla="*/ 4669500 h 4864266"/>
              <a:gd name="connsiteX5173" fmla="*/ 2989222 w 5942010"/>
              <a:gd name="connsiteY5173" fmla="*/ 4667763 h 4864266"/>
              <a:gd name="connsiteX5174" fmla="*/ 2990956 w 5942010"/>
              <a:gd name="connsiteY5174" fmla="*/ 4666027 h 4864266"/>
              <a:gd name="connsiteX5175" fmla="*/ 2990956 w 5942010"/>
              <a:gd name="connsiteY5175" fmla="*/ 4664290 h 4864266"/>
              <a:gd name="connsiteX5176" fmla="*/ 2987487 w 5942010"/>
              <a:gd name="connsiteY5176" fmla="*/ 4664290 h 4864266"/>
              <a:gd name="connsiteX5177" fmla="*/ 2985752 w 5942010"/>
              <a:gd name="connsiteY5177" fmla="*/ 4667763 h 4864266"/>
              <a:gd name="connsiteX5178" fmla="*/ 2984017 w 5942010"/>
              <a:gd name="connsiteY5178" fmla="*/ 4666027 h 4864266"/>
              <a:gd name="connsiteX5179" fmla="*/ 2980547 w 5942010"/>
              <a:gd name="connsiteY5179" fmla="*/ 4666027 h 4864266"/>
              <a:gd name="connsiteX5180" fmla="*/ 2978812 w 5942010"/>
              <a:gd name="connsiteY5180" fmla="*/ 4669500 h 4864266"/>
              <a:gd name="connsiteX5181" fmla="*/ 2978812 w 5942010"/>
              <a:gd name="connsiteY5181" fmla="*/ 4671236 h 4864266"/>
              <a:gd name="connsiteX5182" fmla="*/ 2975342 w 5942010"/>
              <a:gd name="connsiteY5182" fmla="*/ 4671236 h 4864266"/>
              <a:gd name="connsiteX5183" fmla="*/ 2977077 w 5942010"/>
              <a:gd name="connsiteY5183" fmla="*/ 4667763 h 4864266"/>
              <a:gd name="connsiteX5184" fmla="*/ 2973607 w 5942010"/>
              <a:gd name="connsiteY5184" fmla="*/ 4666027 h 4864266"/>
              <a:gd name="connsiteX5185" fmla="*/ 2966668 w 5942010"/>
              <a:gd name="connsiteY5185" fmla="*/ 4659080 h 4864266"/>
              <a:gd name="connsiteX5186" fmla="*/ 2968403 w 5942010"/>
              <a:gd name="connsiteY5186" fmla="*/ 4657344 h 4864266"/>
              <a:gd name="connsiteX5187" fmla="*/ 2970138 w 5942010"/>
              <a:gd name="connsiteY5187" fmla="*/ 4655607 h 4864266"/>
              <a:gd name="connsiteX5188" fmla="*/ 2964933 w 5942010"/>
              <a:gd name="connsiteY5188" fmla="*/ 4659080 h 4864266"/>
              <a:gd name="connsiteX5189" fmla="*/ 2964933 w 5942010"/>
              <a:gd name="connsiteY5189" fmla="*/ 4655607 h 4864266"/>
              <a:gd name="connsiteX5190" fmla="*/ 2970138 w 5942010"/>
              <a:gd name="connsiteY5190" fmla="*/ 4653871 h 4864266"/>
              <a:gd name="connsiteX5191" fmla="*/ 2968403 w 5942010"/>
              <a:gd name="connsiteY5191" fmla="*/ 4650398 h 4864266"/>
              <a:gd name="connsiteX5192" fmla="*/ 2973607 w 5942010"/>
              <a:gd name="connsiteY5192" fmla="*/ 4653871 h 4864266"/>
              <a:gd name="connsiteX5193" fmla="*/ 2978812 w 5942010"/>
              <a:gd name="connsiteY5193" fmla="*/ 4650398 h 4864266"/>
              <a:gd name="connsiteX5194" fmla="*/ 2980547 w 5942010"/>
              <a:gd name="connsiteY5194" fmla="*/ 4648661 h 4864266"/>
              <a:gd name="connsiteX5195" fmla="*/ 2982282 w 5942010"/>
              <a:gd name="connsiteY5195" fmla="*/ 4646925 h 4864266"/>
              <a:gd name="connsiteX5196" fmla="*/ 2982282 w 5942010"/>
              <a:gd name="connsiteY5196" fmla="*/ 4652134 h 4864266"/>
              <a:gd name="connsiteX5197" fmla="*/ 2985752 w 5942010"/>
              <a:gd name="connsiteY5197" fmla="*/ 4645188 h 4864266"/>
              <a:gd name="connsiteX5198" fmla="*/ 2987487 w 5942010"/>
              <a:gd name="connsiteY5198" fmla="*/ 4645188 h 4864266"/>
              <a:gd name="connsiteX5199" fmla="*/ 2985752 w 5942010"/>
              <a:gd name="connsiteY5199" fmla="*/ 4639979 h 4864266"/>
              <a:gd name="connsiteX5200" fmla="*/ 2985752 w 5942010"/>
              <a:gd name="connsiteY5200" fmla="*/ 4638242 h 4864266"/>
              <a:gd name="connsiteX5201" fmla="*/ 2982282 w 5942010"/>
              <a:gd name="connsiteY5201" fmla="*/ 4643452 h 4864266"/>
              <a:gd name="connsiteX5202" fmla="*/ 2980547 w 5942010"/>
              <a:gd name="connsiteY5202" fmla="*/ 4639979 h 4864266"/>
              <a:gd name="connsiteX5203" fmla="*/ 2978812 w 5942010"/>
              <a:gd name="connsiteY5203" fmla="*/ 4645188 h 4864266"/>
              <a:gd name="connsiteX5204" fmla="*/ 2984017 w 5942010"/>
              <a:gd name="connsiteY5204" fmla="*/ 4643452 h 4864266"/>
              <a:gd name="connsiteX5205" fmla="*/ 2980547 w 5942010"/>
              <a:gd name="connsiteY5205" fmla="*/ 4646925 h 4864266"/>
              <a:gd name="connsiteX5206" fmla="*/ 2978812 w 5942010"/>
              <a:gd name="connsiteY5206" fmla="*/ 4646925 h 4864266"/>
              <a:gd name="connsiteX5207" fmla="*/ 2977077 w 5942010"/>
              <a:gd name="connsiteY5207" fmla="*/ 4643452 h 4864266"/>
              <a:gd name="connsiteX5208" fmla="*/ 2975342 w 5942010"/>
              <a:gd name="connsiteY5208" fmla="*/ 4646925 h 4864266"/>
              <a:gd name="connsiteX5209" fmla="*/ 2959728 w 5942010"/>
              <a:gd name="connsiteY5209" fmla="*/ 4650398 h 4864266"/>
              <a:gd name="connsiteX5210" fmla="*/ 2961463 w 5942010"/>
              <a:gd name="connsiteY5210" fmla="*/ 4646925 h 4864266"/>
              <a:gd name="connsiteX5211" fmla="*/ 2966668 w 5942010"/>
              <a:gd name="connsiteY5211" fmla="*/ 4646925 h 4864266"/>
              <a:gd name="connsiteX5212" fmla="*/ 2966668 w 5942010"/>
              <a:gd name="connsiteY5212" fmla="*/ 4645188 h 4864266"/>
              <a:gd name="connsiteX5213" fmla="*/ 2957993 w 5942010"/>
              <a:gd name="connsiteY5213" fmla="*/ 4645188 h 4864266"/>
              <a:gd name="connsiteX5214" fmla="*/ 2963198 w 5942010"/>
              <a:gd name="connsiteY5214" fmla="*/ 4643452 h 4864266"/>
              <a:gd name="connsiteX5215" fmla="*/ 2956259 w 5942010"/>
              <a:gd name="connsiteY5215" fmla="*/ 4643452 h 4864266"/>
              <a:gd name="connsiteX5216" fmla="*/ 2956259 w 5942010"/>
              <a:gd name="connsiteY5216" fmla="*/ 4645188 h 4864266"/>
              <a:gd name="connsiteX5217" fmla="*/ 2956259 w 5942010"/>
              <a:gd name="connsiteY5217" fmla="*/ 4652134 h 4864266"/>
              <a:gd name="connsiteX5218" fmla="*/ 2952789 w 5942010"/>
              <a:gd name="connsiteY5218" fmla="*/ 4646925 h 4864266"/>
              <a:gd name="connsiteX5219" fmla="*/ 2949319 w 5942010"/>
              <a:gd name="connsiteY5219" fmla="*/ 4648661 h 4864266"/>
              <a:gd name="connsiteX5220" fmla="*/ 2949319 w 5942010"/>
              <a:gd name="connsiteY5220" fmla="*/ 4652134 h 4864266"/>
              <a:gd name="connsiteX5221" fmla="*/ 2949319 w 5942010"/>
              <a:gd name="connsiteY5221" fmla="*/ 4653871 h 4864266"/>
              <a:gd name="connsiteX5222" fmla="*/ 2945849 w 5942010"/>
              <a:gd name="connsiteY5222" fmla="*/ 4650398 h 4864266"/>
              <a:gd name="connsiteX5223" fmla="*/ 2872984 w 5942010"/>
              <a:gd name="connsiteY5223" fmla="*/ 4662554 h 4864266"/>
              <a:gd name="connsiteX5224" fmla="*/ 2871249 w 5942010"/>
              <a:gd name="connsiteY5224" fmla="*/ 4662554 h 4864266"/>
              <a:gd name="connsiteX5225" fmla="*/ 2853900 w 5942010"/>
              <a:gd name="connsiteY5225" fmla="*/ 4659080 h 4864266"/>
              <a:gd name="connsiteX5226" fmla="*/ 2855635 w 5942010"/>
              <a:gd name="connsiteY5226" fmla="*/ 4660817 h 4864266"/>
              <a:gd name="connsiteX5227" fmla="*/ 2850430 w 5942010"/>
              <a:gd name="connsiteY5227" fmla="*/ 4657344 h 4864266"/>
              <a:gd name="connsiteX5228" fmla="*/ 2843490 w 5942010"/>
              <a:gd name="connsiteY5228" fmla="*/ 4659080 h 4864266"/>
              <a:gd name="connsiteX5229" fmla="*/ 2845225 w 5942010"/>
              <a:gd name="connsiteY5229" fmla="*/ 4660817 h 4864266"/>
              <a:gd name="connsiteX5230" fmla="*/ 2840021 w 5942010"/>
              <a:gd name="connsiteY5230" fmla="*/ 4659080 h 4864266"/>
              <a:gd name="connsiteX5231" fmla="*/ 2838286 w 5942010"/>
              <a:gd name="connsiteY5231" fmla="*/ 4662554 h 4864266"/>
              <a:gd name="connsiteX5232" fmla="*/ 2827876 w 5942010"/>
              <a:gd name="connsiteY5232" fmla="*/ 4655607 h 4864266"/>
              <a:gd name="connsiteX5233" fmla="*/ 2826142 w 5942010"/>
              <a:gd name="connsiteY5233" fmla="*/ 4657344 h 4864266"/>
              <a:gd name="connsiteX5234" fmla="*/ 2826142 w 5942010"/>
              <a:gd name="connsiteY5234" fmla="*/ 4652134 h 4864266"/>
              <a:gd name="connsiteX5235" fmla="*/ 2815732 w 5942010"/>
              <a:gd name="connsiteY5235" fmla="*/ 4648661 h 4864266"/>
              <a:gd name="connsiteX5236" fmla="*/ 2756746 w 5942010"/>
              <a:gd name="connsiteY5236" fmla="*/ 4669500 h 4864266"/>
              <a:gd name="connsiteX5237" fmla="*/ 2722048 w 5942010"/>
              <a:gd name="connsiteY5237" fmla="*/ 4688601 h 4864266"/>
              <a:gd name="connsiteX5238" fmla="*/ 2720313 w 5942010"/>
              <a:gd name="connsiteY5238" fmla="*/ 4690338 h 4864266"/>
              <a:gd name="connsiteX5239" fmla="*/ 2715108 w 5942010"/>
              <a:gd name="connsiteY5239" fmla="*/ 4693811 h 4864266"/>
              <a:gd name="connsiteX5240" fmla="*/ 2711639 w 5942010"/>
              <a:gd name="connsiteY5240" fmla="*/ 4690338 h 4864266"/>
              <a:gd name="connsiteX5241" fmla="*/ 2709904 w 5942010"/>
              <a:gd name="connsiteY5241" fmla="*/ 4693811 h 4864266"/>
              <a:gd name="connsiteX5242" fmla="*/ 2683880 w 5942010"/>
              <a:gd name="connsiteY5242" fmla="*/ 4705967 h 4864266"/>
              <a:gd name="connsiteX5243" fmla="*/ 2683880 w 5942010"/>
              <a:gd name="connsiteY5243" fmla="*/ 4704230 h 4864266"/>
              <a:gd name="connsiteX5244" fmla="*/ 2678676 w 5942010"/>
              <a:gd name="connsiteY5244" fmla="*/ 4705967 h 4864266"/>
              <a:gd name="connsiteX5245" fmla="*/ 2668266 w 5942010"/>
              <a:gd name="connsiteY5245" fmla="*/ 4707703 h 4864266"/>
              <a:gd name="connsiteX5246" fmla="*/ 2668266 w 5942010"/>
              <a:gd name="connsiteY5246" fmla="*/ 4705967 h 4864266"/>
              <a:gd name="connsiteX5247" fmla="*/ 2666531 w 5942010"/>
              <a:gd name="connsiteY5247" fmla="*/ 4704230 h 4864266"/>
              <a:gd name="connsiteX5248" fmla="*/ 2666531 w 5942010"/>
              <a:gd name="connsiteY5248" fmla="*/ 4707703 h 4864266"/>
              <a:gd name="connsiteX5249" fmla="*/ 2654387 w 5942010"/>
              <a:gd name="connsiteY5249" fmla="*/ 4712913 h 4864266"/>
              <a:gd name="connsiteX5250" fmla="*/ 2657857 w 5942010"/>
              <a:gd name="connsiteY5250" fmla="*/ 4707703 h 4864266"/>
              <a:gd name="connsiteX5251" fmla="*/ 2649182 w 5942010"/>
              <a:gd name="connsiteY5251" fmla="*/ 4714649 h 4864266"/>
              <a:gd name="connsiteX5252" fmla="*/ 2647448 w 5942010"/>
              <a:gd name="connsiteY5252" fmla="*/ 4714649 h 4864266"/>
              <a:gd name="connsiteX5253" fmla="*/ 2643978 w 5942010"/>
              <a:gd name="connsiteY5253" fmla="*/ 4718122 h 4864266"/>
              <a:gd name="connsiteX5254" fmla="*/ 2640508 w 5942010"/>
              <a:gd name="connsiteY5254" fmla="*/ 4718122 h 4864266"/>
              <a:gd name="connsiteX5255" fmla="*/ 2642243 w 5942010"/>
              <a:gd name="connsiteY5255" fmla="*/ 4712913 h 4864266"/>
              <a:gd name="connsiteX5256" fmla="*/ 2643978 w 5942010"/>
              <a:gd name="connsiteY5256" fmla="*/ 4712913 h 4864266"/>
              <a:gd name="connsiteX5257" fmla="*/ 2637038 w 5942010"/>
              <a:gd name="connsiteY5257" fmla="*/ 4711176 h 4864266"/>
              <a:gd name="connsiteX5258" fmla="*/ 2604075 w 5942010"/>
              <a:gd name="connsiteY5258" fmla="*/ 4725068 h 4864266"/>
              <a:gd name="connsiteX5259" fmla="*/ 2605810 w 5942010"/>
              <a:gd name="connsiteY5259" fmla="*/ 4721595 h 4864266"/>
              <a:gd name="connsiteX5260" fmla="*/ 2590196 w 5942010"/>
              <a:gd name="connsiteY5260" fmla="*/ 4723332 h 4864266"/>
              <a:gd name="connsiteX5261" fmla="*/ 2590196 w 5942010"/>
              <a:gd name="connsiteY5261" fmla="*/ 4726805 h 4864266"/>
              <a:gd name="connsiteX5262" fmla="*/ 2579787 w 5942010"/>
              <a:gd name="connsiteY5262" fmla="*/ 4725068 h 4864266"/>
              <a:gd name="connsiteX5263" fmla="*/ 2579787 w 5942010"/>
              <a:gd name="connsiteY5263" fmla="*/ 4719859 h 4864266"/>
              <a:gd name="connsiteX5264" fmla="*/ 2581522 w 5942010"/>
              <a:gd name="connsiteY5264" fmla="*/ 4718122 h 4864266"/>
              <a:gd name="connsiteX5265" fmla="*/ 2578052 w 5942010"/>
              <a:gd name="connsiteY5265" fmla="*/ 4721595 h 4864266"/>
              <a:gd name="connsiteX5266" fmla="*/ 2571112 w 5942010"/>
              <a:gd name="connsiteY5266" fmla="*/ 4718122 h 4864266"/>
              <a:gd name="connsiteX5267" fmla="*/ 2569377 w 5942010"/>
              <a:gd name="connsiteY5267" fmla="*/ 4718122 h 4864266"/>
              <a:gd name="connsiteX5268" fmla="*/ 2578052 w 5942010"/>
              <a:gd name="connsiteY5268" fmla="*/ 4712913 h 4864266"/>
              <a:gd name="connsiteX5269" fmla="*/ 2576317 w 5942010"/>
              <a:gd name="connsiteY5269" fmla="*/ 4712913 h 4864266"/>
              <a:gd name="connsiteX5270" fmla="*/ 2574582 w 5942010"/>
              <a:gd name="connsiteY5270" fmla="*/ 4712913 h 4864266"/>
              <a:gd name="connsiteX5271" fmla="*/ 2567642 w 5942010"/>
              <a:gd name="connsiteY5271" fmla="*/ 4718122 h 4864266"/>
              <a:gd name="connsiteX5272" fmla="*/ 2560703 w 5942010"/>
              <a:gd name="connsiteY5272" fmla="*/ 4712913 h 4864266"/>
              <a:gd name="connsiteX5273" fmla="*/ 2562438 w 5942010"/>
              <a:gd name="connsiteY5273" fmla="*/ 4711176 h 4864266"/>
              <a:gd name="connsiteX5274" fmla="*/ 2564173 w 5942010"/>
              <a:gd name="connsiteY5274" fmla="*/ 4679919 h 4864266"/>
              <a:gd name="connsiteX5275" fmla="*/ 2581522 w 5942010"/>
              <a:gd name="connsiteY5275" fmla="*/ 4664290 h 4864266"/>
              <a:gd name="connsiteX5276" fmla="*/ 2595401 w 5942010"/>
              <a:gd name="connsiteY5276" fmla="*/ 4645188 h 4864266"/>
              <a:gd name="connsiteX5277" fmla="*/ 2597136 w 5942010"/>
              <a:gd name="connsiteY5277" fmla="*/ 4645188 h 4864266"/>
              <a:gd name="connsiteX5278" fmla="*/ 2611015 w 5942010"/>
              <a:gd name="connsiteY5278" fmla="*/ 4633033 h 4864266"/>
              <a:gd name="connsiteX5279" fmla="*/ 2600605 w 5942010"/>
              <a:gd name="connsiteY5279" fmla="*/ 4645188 h 4864266"/>
              <a:gd name="connsiteX5280" fmla="*/ 2602340 w 5942010"/>
              <a:gd name="connsiteY5280" fmla="*/ 4650398 h 4864266"/>
              <a:gd name="connsiteX5281" fmla="*/ 2609280 w 5942010"/>
              <a:gd name="connsiteY5281" fmla="*/ 4645188 h 4864266"/>
              <a:gd name="connsiteX5282" fmla="*/ 2609280 w 5942010"/>
              <a:gd name="connsiteY5282" fmla="*/ 4646925 h 4864266"/>
              <a:gd name="connsiteX5283" fmla="*/ 2611015 w 5942010"/>
              <a:gd name="connsiteY5283" fmla="*/ 4645188 h 4864266"/>
              <a:gd name="connsiteX5284" fmla="*/ 2609280 w 5942010"/>
              <a:gd name="connsiteY5284" fmla="*/ 4636506 h 4864266"/>
              <a:gd name="connsiteX5285" fmla="*/ 2611015 w 5942010"/>
              <a:gd name="connsiteY5285" fmla="*/ 4634769 h 4864266"/>
              <a:gd name="connsiteX5286" fmla="*/ 2614485 w 5942010"/>
              <a:gd name="connsiteY5286" fmla="*/ 4636506 h 4864266"/>
              <a:gd name="connsiteX5287" fmla="*/ 2611015 w 5942010"/>
              <a:gd name="connsiteY5287" fmla="*/ 4639979 h 4864266"/>
              <a:gd name="connsiteX5288" fmla="*/ 2614485 w 5942010"/>
              <a:gd name="connsiteY5288" fmla="*/ 4639979 h 4864266"/>
              <a:gd name="connsiteX5289" fmla="*/ 2616219 w 5942010"/>
              <a:gd name="connsiteY5289" fmla="*/ 4638242 h 4864266"/>
              <a:gd name="connsiteX5290" fmla="*/ 2617954 w 5942010"/>
              <a:gd name="connsiteY5290" fmla="*/ 4637663 h 4864266"/>
              <a:gd name="connsiteX5291" fmla="*/ 2617954 w 5942010"/>
              <a:gd name="connsiteY5291" fmla="*/ 4638242 h 4864266"/>
              <a:gd name="connsiteX5292" fmla="*/ 2618301 w 5942010"/>
              <a:gd name="connsiteY5292" fmla="*/ 4637548 h 4864266"/>
              <a:gd name="connsiteX5293" fmla="*/ 2621424 w 5942010"/>
              <a:gd name="connsiteY5293" fmla="*/ 4636506 h 4864266"/>
              <a:gd name="connsiteX5294" fmla="*/ 2619039 w 5942010"/>
              <a:gd name="connsiteY5294" fmla="*/ 4636072 h 4864266"/>
              <a:gd name="connsiteX5295" fmla="*/ 2618301 w 5942010"/>
              <a:gd name="connsiteY5295" fmla="*/ 4637548 h 4864266"/>
              <a:gd name="connsiteX5296" fmla="*/ 2617954 w 5942010"/>
              <a:gd name="connsiteY5296" fmla="*/ 4637663 h 4864266"/>
              <a:gd name="connsiteX5297" fmla="*/ 2617954 w 5942010"/>
              <a:gd name="connsiteY5297" fmla="*/ 4634769 h 4864266"/>
              <a:gd name="connsiteX5298" fmla="*/ 2623159 w 5942010"/>
              <a:gd name="connsiteY5298" fmla="*/ 4634769 h 4864266"/>
              <a:gd name="connsiteX5299" fmla="*/ 2626629 w 5942010"/>
              <a:gd name="connsiteY5299" fmla="*/ 4629560 h 4864266"/>
              <a:gd name="connsiteX5300" fmla="*/ 2630099 w 5942010"/>
              <a:gd name="connsiteY5300" fmla="*/ 4627823 h 4864266"/>
              <a:gd name="connsiteX5301" fmla="*/ 2630099 w 5942010"/>
              <a:gd name="connsiteY5301" fmla="*/ 4624350 h 4864266"/>
              <a:gd name="connsiteX5302" fmla="*/ 2626629 w 5942010"/>
              <a:gd name="connsiteY5302" fmla="*/ 4624350 h 4864266"/>
              <a:gd name="connsiteX5303" fmla="*/ 2621424 w 5942010"/>
              <a:gd name="connsiteY5303" fmla="*/ 4631296 h 4864266"/>
              <a:gd name="connsiteX5304" fmla="*/ 2617954 w 5942010"/>
              <a:gd name="connsiteY5304" fmla="*/ 4631296 h 4864266"/>
              <a:gd name="connsiteX5305" fmla="*/ 2614485 w 5942010"/>
              <a:gd name="connsiteY5305" fmla="*/ 4631296 h 4864266"/>
              <a:gd name="connsiteX5306" fmla="*/ 2614485 w 5942010"/>
              <a:gd name="connsiteY5306" fmla="*/ 4634769 h 4864266"/>
              <a:gd name="connsiteX5307" fmla="*/ 2609280 w 5942010"/>
              <a:gd name="connsiteY5307" fmla="*/ 4631296 h 4864266"/>
              <a:gd name="connsiteX5308" fmla="*/ 2616219 w 5942010"/>
              <a:gd name="connsiteY5308" fmla="*/ 4626087 h 4864266"/>
              <a:gd name="connsiteX5309" fmla="*/ 2612750 w 5942010"/>
              <a:gd name="connsiteY5309" fmla="*/ 4627823 h 4864266"/>
              <a:gd name="connsiteX5310" fmla="*/ 2614485 w 5942010"/>
              <a:gd name="connsiteY5310" fmla="*/ 4624350 h 4864266"/>
              <a:gd name="connsiteX5311" fmla="*/ 2611015 w 5942010"/>
              <a:gd name="connsiteY5311" fmla="*/ 4624350 h 4864266"/>
              <a:gd name="connsiteX5312" fmla="*/ 2609280 w 5942010"/>
              <a:gd name="connsiteY5312" fmla="*/ 4627823 h 4864266"/>
              <a:gd name="connsiteX5313" fmla="*/ 2612750 w 5942010"/>
              <a:gd name="connsiteY5313" fmla="*/ 4627823 h 4864266"/>
              <a:gd name="connsiteX5314" fmla="*/ 2605810 w 5942010"/>
              <a:gd name="connsiteY5314" fmla="*/ 4633033 h 4864266"/>
              <a:gd name="connsiteX5315" fmla="*/ 2604075 w 5942010"/>
              <a:gd name="connsiteY5315" fmla="*/ 4629560 h 4864266"/>
              <a:gd name="connsiteX5316" fmla="*/ 2598870 w 5942010"/>
              <a:gd name="connsiteY5316" fmla="*/ 4634769 h 4864266"/>
              <a:gd name="connsiteX5317" fmla="*/ 2591931 w 5942010"/>
              <a:gd name="connsiteY5317" fmla="*/ 4639979 h 4864266"/>
              <a:gd name="connsiteX5318" fmla="*/ 2590196 w 5942010"/>
              <a:gd name="connsiteY5318" fmla="*/ 4639979 h 4864266"/>
              <a:gd name="connsiteX5319" fmla="*/ 2567642 w 5942010"/>
              <a:gd name="connsiteY5319" fmla="*/ 4671236 h 4864266"/>
              <a:gd name="connsiteX5320" fmla="*/ 2578627 w 5942010"/>
              <a:gd name="connsiteY5320" fmla="*/ 4650818 h 4864266"/>
              <a:gd name="connsiteX5321" fmla="*/ 2578703 w 5942010"/>
              <a:gd name="connsiteY5321" fmla="*/ 4650832 h 4864266"/>
              <a:gd name="connsiteX5322" fmla="*/ 2579787 w 5942010"/>
              <a:gd name="connsiteY5322" fmla="*/ 4648661 h 4864266"/>
              <a:gd name="connsiteX5323" fmla="*/ 2578627 w 5942010"/>
              <a:gd name="connsiteY5323" fmla="*/ 4650818 h 4864266"/>
              <a:gd name="connsiteX5324" fmla="*/ 2576317 w 5942010"/>
              <a:gd name="connsiteY5324" fmla="*/ 4650398 h 4864266"/>
              <a:gd name="connsiteX5325" fmla="*/ 2584991 w 5942010"/>
              <a:gd name="connsiteY5325" fmla="*/ 4645188 h 4864266"/>
              <a:gd name="connsiteX5326" fmla="*/ 2583256 w 5942010"/>
              <a:gd name="connsiteY5326" fmla="*/ 4648661 h 4864266"/>
              <a:gd name="connsiteX5327" fmla="*/ 2586726 w 5942010"/>
              <a:gd name="connsiteY5327" fmla="*/ 4645188 h 4864266"/>
              <a:gd name="connsiteX5328" fmla="*/ 2584991 w 5942010"/>
              <a:gd name="connsiteY5328" fmla="*/ 4643452 h 4864266"/>
              <a:gd name="connsiteX5329" fmla="*/ 2565908 w 5942010"/>
              <a:gd name="connsiteY5329" fmla="*/ 4655607 h 4864266"/>
              <a:gd name="connsiteX5330" fmla="*/ 2569377 w 5942010"/>
              <a:gd name="connsiteY5330" fmla="*/ 4652134 h 4864266"/>
              <a:gd name="connsiteX5331" fmla="*/ 2565908 w 5942010"/>
              <a:gd name="connsiteY5331" fmla="*/ 4653871 h 4864266"/>
              <a:gd name="connsiteX5332" fmla="*/ 2564173 w 5942010"/>
              <a:gd name="connsiteY5332" fmla="*/ 4652134 h 4864266"/>
              <a:gd name="connsiteX5333" fmla="*/ 2571112 w 5942010"/>
              <a:gd name="connsiteY5333" fmla="*/ 4643452 h 4864266"/>
              <a:gd name="connsiteX5334" fmla="*/ 2576317 w 5942010"/>
              <a:gd name="connsiteY5334" fmla="*/ 4641715 h 4864266"/>
              <a:gd name="connsiteX5335" fmla="*/ 2571112 w 5942010"/>
              <a:gd name="connsiteY5335" fmla="*/ 4646925 h 4864266"/>
              <a:gd name="connsiteX5336" fmla="*/ 2578052 w 5942010"/>
              <a:gd name="connsiteY5336" fmla="*/ 4641715 h 4864266"/>
              <a:gd name="connsiteX5337" fmla="*/ 2578052 w 5942010"/>
              <a:gd name="connsiteY5337" fmla="*/ 4638242 h 4864266"/>
              <a:gd name="connsiteX5338" fmla="*/ 2578052 w 5942010"/>
              <a:gd name="connsiteY5338" fmla="*/ 4636506 h 4864266"/>
              <a:gd name="connsiteX5339" fmla="*/ 2579787 w 5942010"/>
              <a:gd name="connsiteY5339" fmla="*/ 4638242 h 4864266"/>
              <a:gd name="connsiteX5340" fmla="*/ 2581522 w 5942010"/>
              <a:gd name="connsiteY5340" fmla="*/ 4631296 h 4864266"/>
              <a:gd name="connsiteX5341" fmla="*/ 2581522 w 5942010"/>
              <a:gd name="connsiteY5341" fmla="*/ 4629560 h 4864266"/>
              <a:gd name="connsiteX5342" fmla="*/ 2584991 w 5942010"/>
              <a:gd name="connsiteY5342" fmla="*/ 4629560 h 4864266"/>
              <a:gd name="connsiteX5343" fmla="*/ 2586726 w 5942010"/>
              <a:gd name="connsiteY5343" fmla="*/ 4627823 h 4864266"/>
              <a:gd name="connsiteX5344" fmla="*/ 2583256 w 5942010"/>
              <a:gd name="connsiteY5344" fmla="*/ 4622614 h 4864266"/>
              <a:gd name="connsiteX5345" fmla="*/ 2588461 w 5942010"/>
              <a:gd name="connsiteY5345" fmla="*/ 4622614 h 4864266"/>
              <a:gd name="connsiteX5346" fmla="*/ 2593666 w 5942010"/>
              <a:gd name="connsiteY5346" fmla="*/ 4613931 h 4864266"/>
              <a:gd name="connsiteX5347" fmla="*/ 2597136 w 5942010"/>
              <a:gd name="connsiteY5347" fmla="*/ 4613931 h 4864266"/>
              <a:gd name="connsiteX5348" fmla="*/ 2600605 w 5942010"/>
              <a:gd name="connsiteY5348" fmla="*/ 4612194 h 4864266"/>
              <a:gd name="connsiteX5349" fmla="*/ 2602340 w 5942010"/>
              <a:gd name="connsiteY5349" fmla="*/ 4605248 h 4864266"/>
              <a:gd name="connsiteX5350" fmla="*/ 2607545 w 5942010"/>
              <a:gd name="connsiteY5350" fmla="*/ 4606985 h 4864266"/>
              <a:gd name="connsiteX5351" fmla="*/ 2611015 w 5942010"/>
              <a:gd name="connsiteY5351" fmla="*/ 4600039 h 4864266"/>
              <a:gd name="connsiteX5352" fmla="*/ 2607545 w 5942010"/>
              <a:gd name="connsiteY5352" fmla="*/ 4600039 h 4864266"/>
              <a:gd name="connsiteX5353" fmla="*/ 2609280 w 5942010"/>
              <a:gd name="connsiteY5353" fmla="*/ 4596566 h 4864266"/>
              <a:gd name="connsiteX5354" fmla="*/ 2614485 w 5942010"/>
              <a:gd name="connsiteY5354" fmla="*/ 4593093 h 4864266"/>
              <a:gd name="connsiteX5355" fmla="*/ 2619689 w 5942010"/>
              <a:gd name="connsiteY5355" fmla="*/ 4596566 h 4864266"/>
              <a:gd name="connsiteX5356" fmla="*/ 2623159 w 5942010"/>
              <a:gd name="connsiteY5356" fmla="*/ 4594829 h 4864266"/>
              <a:gd name="connsiteX5357" fmla="*/ 2616219 w 5942010"/>
              <a:gd name="connsiteY5357" fmla="*/ 4591356 h 4864266"/>
              <a:gd name="connsiteX5358" fmla="*/ 2619689 w 5942010"/>
              <a:gd name="connsiteY5358" fmla="*/ 4589620 h 4864266"/>
              <a:gd name="connsiteX5359" fmla="*/ 2621424 w 5942010"/>
              <a:gd name="connsiteY5359" fmla="*/ 4591356 h 4864266"/>
              <a:gd name="connsiteX5360" fmla="*/ 2619689 w 5942010"/>
              <a:gd name="connsiteY5360" fmla="*/ 4584410 h 4864266"/>
              <a:gd name="connsiteX5361" fmla="*/ 2616219 w 5942010"/>
              <a:gd name="connsiteY5361" fmla="*/ 4586147 h 4864266"/>
              <a:gd name="connsiteX5362" fmla="*/ 2612750 w 5942010"/>
              <a:gd name="connsiteY5362" fmla="*/ 4586147 h 4864266"/>
              <a:gd name="connsiteX5363" fmla="*/ 2607545 w 5942010"/>
              <a:gd name="connsiteY5363" fmla="*/ 4587883 h 4864266"/>
              <a:gd name="connsiteX5364" fmla="*/ 2607545 w 5942010"/>
              <a:gd name="connsiteY5364" fmla="*/ 4586147 h 4864266"/>
              <a:gd name="connsiteX5365" fmla="*/ 2609280 w 5942010"/>
              <a:gd name="connsiteY5365" fmla="*/ 4586147 h 4864266"/>
              <a:gd name="connsiteX5366" fmla="*/ 2609280 w 5942010"/>
              <a:gd name="connsiteY5366" fmla="*/ 4584410 h 4864266"/>
              <a:gd name="connsiteX5367" fmla="*/ 2612750 w 5942010"/>
              <a:gd name="connsiteY5367" fmla="*/ 4580937 h 4864266"/>
              <a:gd name="connsiteX5368" fmla="*/ 2614485 w 5942010"/>
              <a:gd name="connsiteY5368" fmla="*/ 4579201 h 4864266"/>
              <a:gd name="connsiteX5369" fmla="*/ 2619689 w 5942010"/>
              <a:gd name="connsiteY5369" fmla="*/ 4575728 h 4864266"/>
              <a:gd name="connsiteX5370" fmla="*/ 2628364 w 5942010"/>
              <a:gd name="connsiteY5370" fmla="*/ 4570518 h 4864266"/>
              <a:gd name="connsiteX5371" fmla="*/ 2633568 w 5942010"/>
              <a:gd name="connsiteY5371" fmla="*/ 4567045 h 4864266"/>
              <a:gd name="connsiteX5372" fmla="*/ 2635303 w 5942010"/>
              <a:gd name="connsiteY5372" fmla="*/ 4565308 h 4864266"/>
              <a:gd name="connsiteX5373" fmla="*/ 2623159 w 5942010"/>
              <a:gd name="connsiteY5373" fmla="*/ 4572255 h 4864266"/>
              <a:gd name="connsiteX5374" fmla="*/ 2621424 w 5942010"/>
              <a:gd name="connsiteY5374" fmla="*/ 4570518 h 4864266"/>
              <a:gd name="connsiteX5375" fmla="*/ 2624894 w 5942010"/>
              <a:gd name="connsiteY5375" fmla="*/ 4568782 h 4864266"/>
              <a:gd name="connsiteX5376" fmla="*/ 2635303 w 5942010"/>
              <a:gd name="connsiteY5376" fmla="*/ 4563572 h 4864266"/>
              <a:gd name="connsiteX5377" fmla="*/ 2624894 w 5942010"/>
              <a:gd name="connsiteY5377" fmla="*/ 4549680 h 4864266"/>
              <a:gd name="connsiteX5378" fmla="*/ 2604075 w 5942010"/>
              <a:gd name="connsiteY5378" fmla="*/ 4561835 h 4864266"/>
              <a:gd name="connsiteX5379" fmla="*/ 2602340 w 5942010"/>
              <a:gd name="connsiteY5379" fmla="*/ 4558362 h 4864266"/>
              <a:gd name="connsiteX5380" fmla="*/ 2600605 w 5942010"/>
              <a:gd name="connsiteY5380" fmla="*/ 4558362 h 4864266"/>
              <a:gd name="connsiteX5381" fmla="*/ 2616219 w 5942010"/>
              <a:gd name="connsiteY5381" fmla="*/ 4551416 h 4864266"/>
              <a:gd name="connsiteX5382" fmla="*/ 2591931 w 5942010"/>
              <a:gd name="connsiteY5382" fmla="*/ 4556626 h 4864266"/>
              <a:gd name="connsiteX5383" fmla="*/ 2598870 w 5942010"/>
              <a:gd name="connsiteY5383" fmla="*/ 4547943 h 4864266"/>
              <a:gd name="connsiteX5384" fmla="*/ 2612750 w 5942010"/>
              <a:gd name="connsiteY5384" fmla="*/ 4547943 h 4864266"/>
              <a:gd name="connsiteX5385" fmla="*/ 2612750 w 5942010"/>
              <a:gd name="connsiteY5385" fmla="*/ 4537524 h 4864266"/>
              <a:gd name="connsiteX5386" fmla="*/ 2616219 w 5942010"/>
              <a:gd name="connsiteY5386" fmla="*/ 4537524 h 4864266"/>
              <a:gd name="connsiteX5387" fmla="*/ 2617954 w 5942010"/>
              <a:gd name="connsiteY5387" fmla="*/ 4534051 h 4864266"/>
              <a:gd name="connsiteX5388" fmla="*/ 2617954 w 5942010"/>
              <a:gd name="connsiteY5388" fmla="*/ 4532315 h 4864266"/>
              <a:gd name="connsiteX5389" fmla="*/ 2616219 w 5942010"/>
              <a:gd name="connsiteY5389" fmla="*/ 4532315 h 4864266"/>
              <a:gd name="connsiteX5390" fmla="*/ 2614485 w 5942010"/>
              <a:gd name="connsiteY5390" fmla="*/ 4534051 h 4864266"/>
              <a:gd name="connsiteX5391" fmla="*/ 2609280 w 5942010"/>
              <a:gd name="connsiteY5391" fmla="*/ 4534051 h 4864266"/>
              <a:gd name="connsiteX5392" fmla="*/ 2609280 w 5942010"/>
              <a:gd name="connsiteY5392" fmla="*/ 4532315 h 4864266"/>
              <a:gd name="connsiteX5393" fmla="*/ 2611015 w 5942010"/>
              <a:gd name="connsiteY5393" fmla="*/ 4530578 h 4864266"/>
              <a:gd name="connsiteX5394" fmla="*/ 2602340 w 5942010"/>
              <a:gd name="connsiteY5394" fmla="*/ 4530578 h 4864266"/>
              <a:gd name="connsiteX5395" fmla="*/ 2607545 w 5942010"/>
              <a:gd name="connsiteY5395" fmla="*/ 4523632 h 4864266"/>
              <a:gd name="connsiteX5396" fmla="*/ 2600605 w 5942010"/>
              <a:gd name="connsiteY5396" fmla="*/ 4527105 h 4864266"/>
              <a:gd name="connsiteX5397" fmla="*/ 2605810 w 5942010"/>
              <a:gd name="connsiteY5397" fmla="*/ 4520159 h 4864266"/>
              <a:gd name="connsiteX5398" fmla="*/ 2617954 w 5942010"/>
              <a:gd name="connsiteY5398" fmla="*/ 4514949 h 4864266"/>
              <a:gd name="connsiteX5399" fmla="*/ 2621424 w 5942010"/>
              <a:gd name="connsiteY5399" fmla="*/ 4511476 h 4864266"/>
              <a:gd name="connsiteX5400" fmla="*/ 2617954 w 5942010"/>
              <a:gd name="connsiteY5400" fmla="*/ 4509740 h 4864266"/>
              <a:gd name="connsiteX5401" fmla="*/ 2621424 w 5942010"/>
              <a:gd name="connsiteY5401" fmla="*/ 4508003 h 4864266"/>
              <a:gd name="connsiteX5402" fmla="*/ 2623159 w 5942010"/>
              <a:gd name="connsiteY5402" fmla="*/ 4506267 h 4864266"/>
              <a:gd name="connsiteX5403" fmla="*/ 2624894 w 5942010"/>
              <a:gd name="connsiteY5403" fmla="*/ 4506267 h 4864266"/>
              <a:gd name="connsiteX5404" fmla="*/ 2626629 w 5942010"/>
              <a:gd name="connsiteY5404" fmla="*/ 4502794 h 4864266"/>
              <a:gd name="connsiteX5405" fmla="*/ 2633568 w 5942010"/>
              <a:gd name="connsiteY5405" fmla="*/ 4501057 h 4864266"/>
              <a:gd name="connsiteX5406" fmla="*/ 2633568 w 5942010"/>
              <a:gd name="connsiteY5406" fmla="*/ 4499321 h 4864266"/>
              <a:gd name="connsiteX5407" fmla="*/ 2643978 w 5942010"/>
              <a:gd name="connsiteY5407" fmla="*/ 4487165 h 4864266"/>
              <a:gd name="connsiteX5408" fmla="*/ 2640508 w 5942010"/>
              <a:gd name="connsiteY5408" fmla="*/ 4488902 h 4864266"/>
              <a:gd name="connsiteX5409" fmla="*/ 2638773 w 5942010"/>
              <a:gd name="connsiteY5409" fmla="*/ 4488902 h 4864266"/>
              <a:gd name="connsiteX5410" fmla="*/ 2640508 w 5942010"/>
              <a:gd name="connsiteY5410" fmla="*/ 4487165 h 4864266"/>
              <a:gd name="connsiteX5411" fmla="*/ 2654387 w 5942010"/>
              <a:gd name="connsiteY5411" fmla="*/ 4480219 h 4864266"/>
              <a:gd name="connsiteX5412" fmla="*/ 2661327 w 5942010"/>
              <a:gd name="connsiteY5412" fmla="*/ 4476746 h 4864266"/>
              <a:gd name="connsiteX5413" fmla="*/ 2645713 w 5942010"/>
              <a:gd name="connsiteY5413" fmla="*/ 4480219 h 4864266"/>
              <a:gd name="connsiteX5414" fmla="*/ 2649182 w 5942010"/>
              <a:gd name="connsiteY5414" fmla="*/ 4478483 h 4864266"/>
              <a:gd name="connsiteX5415" fmla="*/ 2645713 w 5942010"/>
              <a:gd name="connsiteY5415" fmla="*/ 4478483 h 4864266"/>
              <a:gd name="connsiteX5416" fmla="*/ 2643978 w 5942010"/>
              <a:gd name="connsiteY5416" fmla="*/ 4481956 h 4864266"/>
              <a:gd name="connsiteX5417" fmla="*/ 2643978 w 5942010"/>
              <a:gd name="connsiteY5417" fmla="*/ 4480219 h 4864266"/>
              <a:gd name="connsiteX5418" fmla="*/ 2638773 w 5942010"/>
              <a:gd name="connsiteY5418" fmla="*/ 4483692 h 4864266"/>
              <a:gd name="connsiteX5419" fmla="*/ 2631833 w 5942010"/>
              <a:gd name="connsiteY5419" fmla="*/ 4487165 h 4864266"/>
              <a:gd name="connsiteX5420" fmla="*/ 2638773 w 5942010"/>
              <a:gd name="connsiteY5420" fmla="*/ 4483692 h 4864266"/>
              <a:gd name="connsiteX5421" fmla="*/ 2638773 w 5942010"/>
              <a:gd name="connsiteY5421" fmla="*/ 4483692 h 4864266"/>
              <a:gd name="connsiteX5422" fmla="*/ 2642243 w 5942010"/>
              <a:gd name="connsiteY5422" fmla="*/ 4481956 h 4864266"/>
              <a:gd name="connsiteX5423" fmla="*/ 2640508 w 5942010"/>
              <a:gd name="connsiteY5423" fmla="*/ 4483692 h 4864266"/>
              <a:gd name="connsiteX5424" fmla="*/ 2630099 w 5942010"/>
              <a:gd name="connsiteY5424" fmla="*/ 4488902 h 4864266"/>
              <a:gd name="connsiteX5425" fmla="*/ 2624894 w 5942010"/>
              <a:gd name="connsiteY5425" fmla="*/ 4492375 h 4864266"/>
              <a:gd name="connsiteX5426" fmla="*/ 2623159 w 5942010"/>
              <a:gd name="connsiteY5426" fmla="*/ 4494111 h 4864266"/>
              <a:gd name="connsiteX5427" fmla="*/ 2621424 w 5942010"/>
              <a:gd name="connsiteY5427" fmla="*/ 4492375 h 4864266"/>
              <a:gd name="connsiteX5428" fmla="*/ 2604075 w 5942010"/>
              <a:gd name="connsiteY5428" fmla="*/ 4495848 h 4864266"/>
              <a:gd name="connsiteX5429" fmla="*/ 2604075 w 5942010"/>
              <a:gd name="connsiteY5429" fmla="*/ 4494111 h 4864266"/>
              <a:gd name="connsiteX5430" fmla="*/ 2604075 w 5942010"/>
              <a:gd name="connsiteY5430" fmla="*/ 4492375 h 4864266"/>
              <a:gd name="connsiteX5431" fmla="*/ 2583256 w 5942010"/>
              <a:gd name="connsiteY5431" fmla="*/ 4508003 h 4864266"/>
              <a:gd name="connsiteX5432" fmla="*/ 2581522 w 5942010"/>
              <a:gd name="connsiteY5432" fmla="*/ 4509740 h 4864266"/>
              <a:gd name="connsiteX5433" fmla="*/ 2579787 w 5942010"/>
              <a:gd name="connsiteY5433" fmla="*/ 4511476 h 4864266"/>
              <a:gd name="connsiteX5434" fmla="*/ 2578052 w 5942010"/>
              <a:gd name="connsiteY5434" fmla="*/ 4511476 h 4864266"/>
              <a:gd name="connsiteX5435" fmla="*/ 2546824 w 5942010"/>
              <a:gd name="connsiteY5435" fmla="*/ 4537524 h 4864266"/>
              <a:gd name="connsiteX5436" fmla="*/ 2552028 w 5942010"/>
              <a:gd name="connsiteY5436" fmla="*/ 4534051 h 4864266"/>
              <a:gd name="connsiteX5437" fmla="*/ 2548559 w 5942010"/>
              <a:gd name="connsiteY5437" fmla="*/ 4537524 h 4864266"/>
              <a:gd name="connsiteX5438" fmla="*/ 2545089 w 5942010"/>
              <a:gd name="connsiteY5438" fmla="*/ 4539261 h 4864266"/>
              <a:gd name="connsiteX5439" fmla="*/ 2543354 w 5942010"/>
              <a:gd name="connsiteY5439" fmla="*/ 4540997 h 4864266"/>
              <a:gd name="connsiteX5440" fmla="*/ 2541619 w 5942010"/>
              <a:gd name="connsiteY5440" fmla="*/ 4540997 h 4864266"/>
              <a:gd name="connsiteX5441" fmla="*/ 2534679 w 5942010"/>
              <a:gd name="connsiteY5441" fmla="*/ 4544470 h 4864266"/>
              <a:gd name="connsiteX5442" fmla="*/ 2534679 w 5942010"/>
              <a:gd name="connsiteY5442" fmla="*/ 4547943 h 4864266"/>
              <a:gd name="connsiteX5443" fmla="*/ 2532945 w 5942010"/>
              <a:gd name="connsiteY5443" fmla="*/ 4547943 h 4864266"/>
              <a:gd name="connsiteX5444" fmla="*/ 2531210 w 5942010"/>
              <a:gd name="connsiteY5444" fmla="*/ 4549680 h 4864266"/>
              <a:gd name="connsiteX5445" fmla="*/ 2524270 w 5942010"/>
              <a:gd name="connsiteY5445" fmla="*/ 4553153 h 4864266"/>
              <a:gd name="connsiteX5446" fmla="*/ 2491307 w 5942010"/>
              <a:gd name="connsiteY5446" fmla="*/ 4577464 h 4864266"/>
              <a:gd name="connsiteX5447" fmla="*/ 2489572 w 5942010"/>
              <a:gd name="connsiteY5447" fmla="*/ 4580937 h 4864266"/>
              <a:gd name="connsiteX5448" fmla="*/ 2482633 w 5942010"/>
              <a:gd name="connsiteY5448" fmla="*/ 4582674 h 4864266"/>
              <a:gd name="connsiteX5449" fmla="*/ 2446200 w 5942010"/>
              <a:gd name="connsiteY5449" fmla="*/ 4609322 h 4864266"/>
              <a:gd name="connsiteX5450" fmla="*/ 2446200 w 5942010"/>
              <a:gd name="connsiteY5450" fmla="*/ 4608721 h 4864266"/>
              <a:gd name="connsiteX5451" fmla="*/ 2444465 w 5942010"/>
              <a:gd name="connsiteY5451" fmla="*/ 4610458 h 4864266"/>
              <a:gd name="connsiteX5452" fmla="*/ 2437525 w 5942010"/>
              <a:gd name="connsiteY5452" fmla="*/ 4615668 h 4864266"/>
              <a:gd name="connsiteX5453" fmla="*/ 2446200 w 5942010"/>
              <a:gd name="connsiteY5453" fmla="*/ 4609322 h 4864266"/>
              <a:gd name="connsiteX5454" fmla="*/ 2446200 w 5942010"/>
              <a:gd name="connsiteY5454" fmla="*/ 4613931 h 4864266"/>
              <a:gd name="connsiteX5455" fmla="*/ 2442730 w 5942010"/>
              <a:gd name="connsiteY5455" fmla="*/ 4615668 h 4864266"/>
              <a:gd name="connsiteX5456" fmla="*/ 2446200 w 5942010"/>
              <a:gd name="connsiteY5456" fmla="*/ 4617404 h 4864266"/>
              <a:gd name="connsiteX5457" fmla="*/ 2437525 w 5942010"/>
              <a:gd name="connsiteY5457" fmla="*/ 4620877 h 4864266"/>
              <a:gd name="connsiteX5458" fmla="*/ 2435791 w 5942010"/>
              <a:gd name="connsiteY5458" fmla="*/ 4615668 h 4864266"/>
              <a:gd name="connsiteX5459" fmla="*/ 2425381 w 5942010"/>
              <a:gd name="connsiteY5459" fmla="*/ 4624350 h 4864266"/>
              <a:gd name="connsiteX5460" fmla="*/ 2423646 w 5942010"/>
              <a:gd name="connsiteY5460" fmla="*/ 4626087 h 4864266"/>
              <a:gd name="connsiteX5461" fmla="*/ 2246687 w 5942010"/>
              <a:gd name="connsiteY5461" fmla="*/ 4751116 h 4864266"/>
              <a:gd name="connsiteX5462" fmla="*/ 2185966 w 5942010"/>
              <a:gd name="connsiteY5462" fmla="*/ 4792792 h 4864266"/>
              <a:gd name="connsiteX5463" fmla="*/ 2080137 w 5942010"/>
              <a:gd name="connsiteY5463" fmla="*/ 4863990 h 4864266"/>
              <a:gd name="connsiteX5464" fmla="*/ 2061054 w 5942010"/>
              <a:gd name="connsiteY5464" fmla="*/ 4857044 h 4864266"/>
              <a:gd name="connsiteX5465" fmla="*/ 2059319 w 5942010"/>
              <a:gd name="connsiteY5465" fmla="*/ 4860517 h 4864266"/>
              <a:gd name="connsiteX5466" fmla="*/ 2050644 w 5942010"/>
              <a:gd name="connsiteY5466" fmla="*/ 4858780 h 4864266"/>
              <a:gd name="connsiteX5467" fmla="*/ 2054114 w 5942010"/>
              <a:gd name="connsiteY5467" fmla="*/ 4853571 h 4864266"/>
              <a:gd name="connsiteX5468" fmla="*/ 2054114 w 5942010"/>
              <a:gd name="connsiteY5468" fmla="*/ 4851834 h 4864266"/>
              <a:gd name="connsiteX5469" fmla="*/ 2059319 w 5942010"/>
              <a:gd name="connsiteY5469" fmla="*/ 4846625 h 4864266"/>
              <a:gd name="connsiteX5470" fmla="*/ 2061054 w 5942010"/>
              <a:gd name="connsiteY5470" fmla="*/ 4848361 h 4864266"/>
              <a:gd name="connsiteX5471" fmla="*/ 2059319 w 5942010"/>
              <a:gd name="connsiteY5471" fmla="*/ 4843152 h 4864266"/>
              <a:gd name="connsiteX5472" fmla="*/ 2054114 w 5942010"/>
              <a:gd name="connsiteY5472" fmla="*/ 4846625 h 4864266"/>
              <a:gd name="connsiteX5473" fmla="*/ 2052379 w 5942010"/>
              <a:gd name="connsiteY5473" fmla="*/ 4844888 h 4864266"/>
              <a:gd name="connsiteX5474" fmla="*/ 2054114 w 5942010"/>
              <a:gd name="connsiteY5474" fmla="*/ 4843152 h 4864266"/>
              <a:gd name="connsiteX5475" fmla="*/ 2057584 w 5942010"/>
              <a:gd name="connsiteY5475" fmla="*/ 4843152 h 4864266"/>
              <a:gd name="connsiteX5476" fmla="*/ 2052379 w 5942010"/>
              <a:gd name="connsiteY5476" fmla="*/ 4841415 h 4864266"/>
              <a:gd name="connsiteX5477" fmla="*/ 2050644 w 5942010"/>
              <a:gd name="connsiteY5477" fmla="*/ 4841415 h 4864266"/>
              <a:gd name="connsiteX5478" fmla="*/ 2047174 w 5942010"/>
              <a:gd name="connsiteY5478" fmla="*/ 4846625 h 4864266"/>
              <a:gd name="connsiteX5479" fmla="*/ 2035030 w 5942010"/>
              <a:gd name="connsiteY5479" fmla="*/ 4844888 h 4864266"/>
              <a:gd name="connsiteX5480" fmla="*/ 2035030 w 5942010"/>
              <a:gd name="connsiteY5480" fmla="*/ 4841415 h 4864266"/>
              <a:gd name="connsiteX5481" fmla="*/ 2043705 w 5942010"/>
              <a:gd name="connsiteY5481" fmla="*/ 4834469 h 4864266"/>
              <a:gd name="connsiteX5482" fmla="*/ 2048909 w 5942010"/>
              <a:gd name="connsiteY5482" fmla="*/ 4834469 h 4864266"/>
              <a:gd name="connsiteX5483" fmla="*/ 2054114 w 5942010"/>
              <a:gd name="connsiteY5483" fmla="*/ 4827523 h 4864266"/>
              <a:gd name="connsiteX5484" fmla="*/ 2057584 w 5942010"/>
              <a:gd name="connsiteY5484" fmla="*/ 4825786 h 4864266"/>
              <a:gd name="connsiteX5485" fmla="*/ 2057584 w 5942010"/>
              <a:gd name="connsiteY5485" fmla="*/ 4829259 h 4864266"/>
              <a:gd name="connsiteX5486" fmla="*/ 2059319 w 5942010"/>
              <a:gd name="connsiteY5486" fmla="*/ 4829259 h 4864266"/>
              <a:gd name="connsiteX5487" fmla="*/ 2061054 w 5942010"/>
              <a:gd name="connsiteY5487" fmla="*/ 4827523 h 4864266"/>
              <a:gd name="connsiteX5488" fmla="*/ 2052379 w 5942010"/>
              <a:gd name="connsiteY5488" fmla="*/ 4818840 h 4864266"/>
              <a:gd name="connsiteX5489" fmla="*/ 2062788 w 5942010"/>
              <a:gd name="connsiteY5489" fmla="*/ 4815367 h 4864266"/>
              <a:gd name="connsiteX5490" fmla="*/ 2054114 w 5942010"/>
              <a:gd name="connsiteY5490" fmla="*/ 4813631 h 4864266"/>
              <a:gd name="connsiteX5491" fmla="*/ 2048909 w 5942010"/>
              <a:gd name="connsiteY5491" fmla="*/ 4815367 h 4864266"/>
              <a:gd name="connsiteX5492" fmla="*/ 2050644 w 5942010"/>
              <a:gd name="connsiteY5492" fmla="*/ 4817104 h 4864266"/>
              <a:gd name="connsiteX5493" fmla="*/ 2048909 w 5942010"/>
              <a:gd name="connsiteY5493" fmla="*/ 4818840 h 4864266"/>
              <a:gd name="connsiteX5494" fmla="*/ 2041970 w 5942010"/>
              <a:gd name="connsiteY5494" fmla="*/ 4817104 h 4864266"/>
              <a:gd name="connsiteX5495" fmla="*/ 2045440 w 5942010"/>
              <a:gd name="connsiteY5495" fmla="*/ 4815367 h 4864266"/>
              <a:gd name="connsiteX5496" fmla="*/ 2040235 w 5942010"/>
              <a:gd name="connsiteY5496" fmla="*/ 4815367 h 4864266"/>
              <a:gd name="connsiteX5497" fmla="*/ 2047174 w 5942010"/>
              <a:gd name="connsiteY5497" fmla="*/ 4813631 h 4864266"/>
              <a:gd name="connsiteX5498" fmla="*/ 2045440 w 5942010"/>
              <a:gd name="connsiteY5498" fmla="*/ 4811894 h 4864266"/>
              <a:gd name="connsiteX5499" fmla="*/ 2052379 w 5942010"/>
              <a:gd name="connsiteY5499" fmla="*/ 4801475 h 4864266"/>
              <a:gd name="connsiteX5500" fmla="*/ 2045440 w 5942010"/>
              <a:gd name="connsiteY5500" fmla="*/ 4798002 h 4864266"/>
              <a:gd name="connsiteX5501" fmla="*/ 2048909 w 5942010"/>
              <a:gd name="connsiteY5501" fmla="*/ 4794529 h 4864266"/>
              <a:gd name="connsiteX5502" fmla="*/ 2054114 w 5942010"/>
              <a:gd name="connsiteY5502" fmla="*/ 4798002 h 4864266"/>
              <a:gd name="connsiteX5503" fmla="*/ 2054114 w 5942010"/>
              <a:gd name="connsiteY5503" fmla="*/ 4796265 h 4864266"/>
              <a:gd name="connsiteX5504" fmla="*/ 2057584 w 5942010"/>
              <a:gd name="connsiteY5504" fmla="*/ 4796265 h 4864266"/>
              <a:gd name="connsiteX5505" fmla="*/ 2059319 w 5942010"/>
              <a:gd name="connsiteY5505" fmla="*/ 4792792 h 4864266"/>
              <a:gd name="connsiteX5506" fmla="*/ 2061054 w 5942010"/>
              <a:gd name="connsiteY5506" fmla="*/ 4791056 h 4864266"/>
              <a:gd name="connsiteX5507" fmla="*/ 2057584 w 5942010"/>
              <a:gd name="connsiteY5507" fmla="*/ 4799739 h 4864266"/>
              <a:gd name="connsiteX5508" fmla="*/ 2057584 w 5942010"/>
              <a:gd name="connsiteY5508" fmla="*/ 4801475 h 4864266"/>
              <a:gd name="connsiteX5509" fmla="*/ 2062788 w 5942010"/>
              <a:gd name="connsiteY5509" fmla="*/ 4796265 h 4864266"/>
              <a:gd name="connsiteX5510" fmla="*/ 2064523 w 5942010"/>
              <a:gd name="connsiteY5510" fmla="*/ 4791056 h 4864266"/>
              <a:gd name="connsiteX5511" fmla="*/ 2064523 w 5942010"/>
              <a:gd name="connsiteY5511" fmla="*/ 4785846 h 4864266"/>
              <a:gd name="connsiteX5512" fmla="*/ 2059319 w 5942010"/>
              <a:gd name="connsiteY5512" fmla="*/ 4789319 h 4864266"/>
              <a:gd name="connsiteX5513" fmla="*/ 2054114 w 5942010"/>
              <a:gd name="connsiteY5513" fmla="*/ 4787583 h 4864266"/>
              <a:gd name="connsiteX5514" fmla="*/ 2053536 w 5942010"/>
              <a:gd name="connsiteY5514" fmla="*/ 4787583 h 4864266"/>
              <a:gd name="connsiteX5515" fmla="*/ 2054114 w 5942010"/>
              <a:gd name="connsiteY5515" fmla="*/ 4785846 h 4864266"/>
              <a:gd name="connsiteX5516" fmla="*/ 2050644 w 5942010"/>
              <a:gd name="connsiteY5516" fmla="*/ 4785846 h 4864266"/>
              <a:gd name="connsiteX5517" fmla="*/ 2056427 w 5942010"/>
              <a:gd name="connsiteY5517" fmla="*/ 4784399 h 4864266"/>
              <a:gd name="connsiteX5518" fmla="*/ 2059319 w 5942010"/>
              <a:gd name="connsiteY5518" fmla="*/ 4785846 h 4864266"/>
              <a:gd name="connsiteX5519" fmla="*/ 2059319 w 5942010"/>
              <a:gd name="connsiteY5519" fmla="*/ 4780637 h 4864266"/>
              <a:gd name="connsiteX5520" fmla="*/ 2055849 w 5942010"/>
              <a:gd name="connsiteY5520" fmla="*/ 4777164 h 4864266"/>
              <a:gd name="connsiteX5521" fmla="*/ 2057584 w 5942010"/>
              <a:gd name="connsiteY5521" fmla="*/ 4778900 h 4864266"/>
              <a:gd name="connsiteX5522" fmla="*/ 2062788 w 5942010"/>
              <a:gd name="connsiteY5522" fmla="*/ 4773691 h 4864266"/>
              <a:gd name="connsiteX5523" fmla="*/ 2071463 w 5942010"/>
              <a:gd name="connsiteY5523" fmla="*/ 4775427 h 4864266"/>
              <a:gd name="connsiteX5524" fmla="*/ 2071463 w 5942010"/>
              <a:gd name="connsiteY5524" fmla="*/ 4773691 h 4864266"/>
              <a:gd name="connsiteX5525" fmla="*/ 2069728 w 5942010"/>
              <a:gd name="connsiteY5525" fmla="*/ 4773691 h 4864266"/>
              <a:gd name="connsiteX5526" fmla="*/ 2071463 w 5942010"/>
              <a:gd name="connsiteY5526" fmla="*/ 4770218 h 4864266"/>
              <a:gd name="connsiteX5527" fmla="*/ 2069728 w 5942010"/>
              <a:gd name="connsiteY5527" fmla="*/ 4768481 h 4864266"/>
              <a:gd name="connsiteX5528" fmla="*/ 2062788 w 5942010"/>
              <a:gd name="connsiteY5528" fmla="*/ 4761535 h 4864266"/>
              <a:gd name="connsiteX5529" fmla="*/ 2061054 w 5942010"/>
              <a:gd name="connsiteY5529" fmla="*/ 4761535 h 4864266"/>
              <a:gd name="connsiteX5530" fmla="*/ 2064523 w 5942010"/>
              <a:gd name="connsiteY5530" fmla="*/ 4758062 h 4864266"/>
              <a:gd name="connsiteX5531" fmla="*/ 2062788 w 5942010"/>
              <a:gd name="connsiteY5531" fmla="*/ 4759799 h 4864266"/>
              <a:gd name="connsiteX5532" fmla="*/ 2055849 w 5942010"/>
              <a:gd name="connsiteY5532" fmla="*/ 4761535 h 4864266"/>
              <a:gd name="connsiteX5533" fmla="*/ 2055849 w 5942010"/>
              <a:gd name="connsiteY5533" fmla="*/ 4758062 h 4864266"/>
              <a:gd name="connsiteX5534" fmla="*/ 2062788 w 5942010"/>
              <a:gd name="connsiteY5534" fmla="*/ 4756326 h 4864266"/>
              <a:gd name="connsiteX5535" fmla="*/ 2062788 w 5942010"/>
              <a:gd name="connsiteY5535" fmla="*/ 4752853 h 4864266"/>
              <a:gd name="connsiteX5536" fmla="*/ 2066258 w 5942010"/>
              <a:gd name="connsiteY5536" fmla="*/ 4756326 h 4864266"/>
              <a:gd name="connsiteX5537" fmla="*/ 2071463 w 5942010"/>
              <a:gd name="connsiteY5537" fmla="*/ 4752853 h 4864266"/>
              <a:gd name="connsiteX5538" fmla="*/ 2073198 w 5942010"/>
              <a:gd name="connsiteY5538" fmla="*/ 4752853 h 4864266"/>
              <a:gd name="connsiteX5539" fmla="*/ 2074933 w 5942010"/>
              <a:gd name="connsiteY5539" fmla="*/ 4749379 h 4864266"/>
              <a:gd name="connsiteX5540" fmla="*/ 2074933 w 5942010"/>
              <a:gd name="connsiteY5540" fmla="*/ 4754589 h 4864266"/>
              <a:gd name="connsiteX5541" fmla="*/ 2078403 w 5942010"/>
              <a:gd name="connsiteY5541" fmla="*/ 4747643 h 4864266"/>
              <a:gd name="connsiteX5542" fmla="*/ 2080137 w 5942010"/>
              <a:gd name="connsiteY5542" fmla="*/ 4747643 h 4864266"/>
              <a:gd name="connsiteX5543" fmla="*/ 2080137 w 5942010"/>
              <a:gd name="connsiteY5543" fmla="*/ 4742433 h 4864266"/>
              <a:gd name="connsiteX5544" fmla="*/ 2078403 w 5942010"/>
              <a:gd name="connsiteY5544" fmla="*/ 4742433 h 4864266"/>
              <a:gd name="connsiteX5545" fmla="*/ 2076668 w 5942010"/>
              <a:gd name="connsiteY5545" fmla="*/ 4745906 h 4864266"/>
              <a:gd name="connsiteX5546" fmla="*/ 2074933 w 5942010"/>
              <a:gd name="connsiteY5546" fmla="*/ 4742433 h 4864266"/>
              <a:gd name="connsiteX5547" fmla="*/ 2073198 w 5942010"/>
              <a:gd name="connsiteY5547" fmla="*/ 4747643 h 4864266"/>
              <a:gd name="connsiteX5548" fmla="*/ 2076668 w 5942010"/>
              <a:gd name="connsiteY5548" fmla="*/ 4745906 h 4864266"/>
              <a:gd name="connsiteX5549" fmla="*/ 2073198 w 5942010"/>
              <a:gd name="connsiteY5549" fmla="*/ 4749379 h 4864266"/>
              <a:gd name="connsiteX5550" fmla="*/ 2071463 w 5942010"/>
              <a:gd name="connsiteY5550" fmla="*/ 4749379 h 4864266"/>
              <a:gd name="connsiteX5551" fmla="*/ 2071463 w 5942010"/>
              <a:gd name="connsiteY5551" fmla="*/ 4745906 h 4864266"/>
              <a:gd name="connsiteX5552" fmla="*/ 2067993 w 5942010"/>
              <a:gd name="connsiteY5552" fmla="*/ 4749379 h 4864266"/>
              <a:gd name="connsiteX5553" fmla="*/ 2054114 w 5942010"/>
              <a:gd name="connsiteY5553" fmla="*/ 4752853 h 4864266"/>
              <a:gd name="connsiteX5554" fmla="*/ 2055849 w 5942010"/>
              <a:gd name="connsiteY5554" fmla="*/ 4751116 h 4864266"/>
              <a:gd name="connsiteX5555" fmla="*/ 2059319 w 5942010"/>
              <a:gd name="connsiteY5555" fmla="*/ 4751116 h 4864266"/>
              <a:gd name="connsiteX5556" fmla="*/ 2059319 w 5942010"/>
              <a:gd name="connsiteY5556" fmla="*/ 4749379 h 4864266"/>
              <a:gd name="connsiteX5557" fmla="*/ 2057584 w 5942010"/>
              <a:gd name="connsiteY5557" fmla="*/ 4747643 h 4864266"/>
              <a:gd name="connsiteX5558" fmla="*/ 2050644 w 5942010"/>
              <a:gd name="connsiteY5558" fmla="*/ 4747643 h 4864266"/>
              <a:gd name="connsiteX5559" fmla="*/ 2055849 w 5942010"/>
              <a:gd name="connsiteY5559" fmla="*/ 4745906 h 4864266"/>
              <a:gd name="connsiteX5560" fmla="*/ 2050644 w 5942010"/>
              <a:gd name="connsiteY5560" fmla="*/ 4745906 h 4864266"/>
              <a:gd name="connsiteX5561" fmla="*/ 2050644 w 5942010"/>
              <a:gd name="connsiteY5561" fmla="*/ 4747643 h 4864266"/>
              <a:gd name="connsiteX5562" fmla="*/ 2048909 w 5942010"/>
              <a:gd name="connsiteY5562" fmla="*/ 4754589 h 4864266"/>
              <a:gd name="connsiteX5563" fmla="*/ 2045440 w 5942010"/>
              <a:gd name="connsiteY5563" fmla="*/ 4749379 h 4864266"/>
              <a:gd name="connsiteX5564" fmla="*/ 2041970 w 5942010"/>
              <a:gd name="connsiteY5564" fmla="*/ 4752853 h 4864266"/>
              <a:gd name="connsiteX5565" fmla="*/ 2043705 w 5942010"/>
              <a:gd name="connsiteY5565" fmla="*/ 4754589 h 4864266"/>
              <a:gd name="connsiteX5566" fmla="*/ 2043705 w 5942010"/>
              <a:gd name="connsiteY5566" fmla="*/ 4756326 h 4864266"/>
              <a:gd name="connsiteX5567" fmla="*/ 2038500 w 5942010"/>
              <a:gd name="connsiteY5567" fmla="*/ 4752853 h 4864266"/>
              <a:gd name="connsiteX5568" fmla="*/ 1965634 w 5942010"/>
              <a:gd name="connsiteY5568" fmla="*/ 4765008 h 4864266"/>
              <a:gd name="connsiteX5569" fmla="*/ 1963900 w 5942010"/>
              <a:gd name="connsiteY5569" fmla="*/ 4765008 h 4864266"/>
              <a:gd name="connsiteX5570" fmla="*/ 1948286 w 5942010"/>
              <a:gd name="connsiteY5570" fmla="*/ 4761535 h 4864266"/>
              <a:gd name="connsiteX5571" fmla="*/ 1948286 w 5942010"/>
              <a:gd name="connsiteY5571" fmla="*/ 4763272 h 4864266"/>
              <a:gd name="connsiteX5572" fmla="*/ 1943554 w 5942010"/>
              <a:gd name="connsiteY5572" fmla="*/ 4760114 h 4864266"/>
              <a:gd name="connsiteX5573" fmla="*/ 1944816 w 5942010"/>
              <a:gd name="connsiteY5573" fmla="*/ 4759799 h 4864266"/>
              <a:gd name="connsiteX5574" fmla="*/ 1944816 w 5942010"/>
              <a:gd name="connsiteY5574" fmla="*/ 4758062 h 4864266"/>
              <a:gd name="connsiteX5575" fmla="*/ 1943081 w 5942010"/>
              <a:gd name="connsiteY5575" fmla="*/ 4759799 h 4864266"/>
              <a:gd name="connsiteX5576" fmla="*/ 1943554 w 5942010"/>
              <a:gd name="connsiteY5576" fmla="*/ 4760114 h 4864266"/>
              <a:gd name="connsiteX5577" fmla="*/ 1937876 w 5942010"/>
              <a:gd name="connsiteY5577" fmla="*/ 4761535 h 4864266"/>
              <a:gd name="connsiteX5578" fmla="*/ 1939611 w 5942010"/>
              <a:gd name="connsiteY5578" fmla="*/ 4763272 h 4864266"/>
              <a:gd name="connsiteX5579" fmla="*/ 1932671 w 5942010"/>
              <a:gd name="connsiteY5579" fmla="*/ 4761535 h 4864266"/>
              <a:gd name="connsiteX5580" fmla="*/ 1930937 w 5942010"/>
              <a:gd name="connsiteY5580" fmla="*/ 4765008 h 4864266"/>
              <a:gd name="connsiteX5581" fmla="*/ 1918792 w 5942010"/>
              <a:gd name="connsiteY5581" fmla="*/ 4758062 h 4864266"/>
              <a:gd name="connsiteX5582" fmla="*/ 1917057 w 5942010"/>
              <a:gd name="connsiteY5582" fmla="*/ 4759799 h 4864266"/>
              <a:gd name="connsiteX5583" fmla="*/ 1917057 w 5942010"/>
              <a:gd name="connsiteY5583" fmla="*/ 4754589 h 4864266"/>
              <a:gd name="connsiteX5584" fmla="*/ 1906648 w 5942010"/>
              <a:gd name="connsiteY5584" fmla="*/ 4751116 h 4864266"/>
              <a:gd name="connsiteX5585" fmla="*/ 1849397 w 5942010"/>
              <a:gd name="connsiteY5585" fmla="*/ 4771954 h 4864266"/>
              <a:gd name="connsiteX5586" fmla="*/ 1816434 w 5942010"/>
              <a:gd name="connsiteY5586" fmla="*/ 4791056 h 4864266"/>
              <a:gd name="connsiteX5587" fmla="*/ 1812964 w 5942010"/>
              <a:gd name="connsiteY5587" fmla="*/ 4794529 h 4864266"/>
              <a:gd name="connsiteX5588" fmla="*/ 1809494 w 5942010"/>
              <a:gd name="connsiteY5588" fmla="*/ 4796265 h 4864266"/>
              <a:gd name="connsiteX5589" fmla="*/ 1806024 w 5942010"/>
              <a:gd name="connsiteY5589" fmla="*/ 4792792 h 4864266"/>
              <a:gd name="connsiteX5590" fmla="*/ 1804289 w 5942010"/>
              <a:gd name="connsiteY5590" fmla="*/ 4798002 h 4864266"/>
              <a:gd name="connsiteX5591" fmla="*/ 1778266 w 5942010"/>
              <a:gd name="connsiteY5591" fmla="*/ 4808421 h 4864266"/>
              <a:gd name="connsiteX5592" fmla="*/ 1776531 w 5942010"/>
              <a:gd name="connsiteY5592" fmla="*/ 4806685 h 4864266"/>
              <a:gd name="connsiteX5593" fmla="*/ 1771326 w 5942010"/>
              <a:gd name="connsiteY5593" fmla="*/ 4808421 h 4864266"/>
              <a:gd name="connsiteX5594" fmla="*/ 1760917 w 5942010"/>
              <a:gd name="connsiteY5594" fmla="*/ 4811894 h 4864266"/>
              <a:gd name="connsiteX5595" fmla="*/ 1762652 w 5942010"/>
              <a:gd name="connsiteY5595" fmla="*/ 4808421 h 4864266"/>
              <a:gd name="connsiteX5596" fmla="*/ 1759182 w 5942010"/>
              <a:gd name="connsiteY5596" fmla="*/ 4806685 h 4864266"/>
              <a:gd name="connsiteX5597" fmla="*/ 1759182 w 5942010"/>
              <a:gd name="connsiteY5597" fmla="*/ 4810158 h 4864266"/>
              <a:gd name="connsiteX5598" fmla="*/ 1748773 w 5942010"/>
              <a:gd name="connsiteY5598" fmla="*/ 4815367 h 4864266"/>
              <a:gd name="connsiteX5599" fmla="*/ 1750508 w 5942010"/>
              <a:gd name="connsiteY5599" fmla="*/ 4810158 h 4864266"/>
              <a:gd name="connsiteX5600" fmla="*/ 1741833 w 5942010"/>
              <a:gd name="connsiteY5600" fmla="*/ 4817104 h 4864266"/>
              <a:gd name="connsiteX5601" fmla="*/ 1740098 w 5942010"/>
              <a:gd name="connsiteY5601" fmla="*/ 4817104 h 4864266"/>
              <a:gd name="connsiteX5602" fmla="*/ 1736629 w 5942010"/>
              <a:gd name="connsiteY5602" fmla="*/ 4822313 h 4864266"/>
              <a:gd name="connsiteX5603" fmla="*/ 1734894 w 5942010"/>
              <a:gd name="connsiteY5603" fmla="*/ 4822313 h 4864266"/>
              <a:gd name="connsiteX5604" fmla="*/ 1736629 w 5942010"/>
              <a:gd name="connsiteY5604" fmla="*/ 4817104 h 4864266"/>
              <a:gd name="connsiteX5605" fmla="*/ 1731424 w 5942010"/>
              <a:gd name="connsiteY5605" fmla="*/ 4813631 h 4864266"/>
              <a:gd name="connsiteX5606" fmla="*/ 1696726 w 5942010"/>
              <a:gd name="connsiteY5606" fmla="*/ 4827523 h 4864266"/>
              <a:gd name="connsiteX5607" fmla="*/ 1698461 w 5942010"/>
              <a:gd name="connsiteY5607" fmla="*/ 4824050 h 4864266"/>
              <a:gd name="connsiteX5608" fmla="*/ 1682847 w 5942010"/>
              <a:gd name="connsiteY5608" fmla="*/ 4825786 h 4864266"/>
              <a:gd name="connsiteX5609" fmla="*/ 1682847 w 5942010"/>
              <a:gd name="connsiteY5609" fmla="*/ 4829259 h 4864266"/>
              <a:gd name="connsiteX5610" fmla="*/ 1672437 w 5942010"/>
              <a:gd name="connsiteY5610" fmla="*/ 4827523 h 4864266"/>
              <a:gd name="connsiteX5611" fmla="*/ 1674172 w 5942010"/>
              <a:gd name="connsiteY5611" fmla="*/ 4822313 h 4864266"/>
              <a:gd name="connsiteX5612" fmla="*/ 1675907 w 5942010"/>
              <a:gd name="connsiteY5612" fmla="*/ 4820577 h 4864266"/>
              <a:gd name="connsiteX5613" fmla="*/ 1670703 w 5942010"/>
              <a:gd name="connsiteY5613" fmla="*/ 4824050 h 4864266"/>
              <a:gd name="connsiteX5614" fmla="*/ 1663763 w 5942010"/>
              <a:gd name="connsiteY5614" fmla="*/ 4820577 h 4864266"/>
              <a:gd name="connsiteX5615" fmla="*/ 1668720 w 5942010"/>
              <a:gd name="connsiteY5615" fmla="*/ 4816856 h 4864266"/>
              <a:gd name="connsiteX5616" fmla="*/ 1668968 w 5942010"/>
              <a:gd name="connsiteY5616" fmla="*/ 4817104 h 4864266"/>
              <a:gd name="connsiteX5617" fmla="*/ 1670703 w 5942010"/>
              <a:gd name="connsiteY5617" fmla="*/ 4815367 h 4864266"/>
              <a:gd name="connsiteX5618" fmla="*/ 1668720 w 5942010"/>
              <a:gd name="connsiteY5618" fmla="*/ 4816856 h 4864266"/>
              <a:gd name="connsiteX5619" fmla="*/ 1667233 w 5942010"/>
              <a:gd name="connsiteY5619" fmla="*/ 4815367 h 4864266"/>
              <a:gd name="connsiteX5620" fmla="*/ 1660293 w 5942010"/>
              <a:gd name="connsiteY5620" fmla="*/ 4822313 h 4864266"/>
              <a:gd name="connsiteX5621" fmla="*/ 1655089 w 5942010"/>
              <a:gd name="connsiteY5621" fmla="*/ 4815367 h 4864266"/>
              <a:gd name="connsiteX5622" fmla="*/ 1663763 w 5942010"/>
              <a:gd name="connsiteY5622" fmla="*/ 4811894 h 4864266"/>
              <a:gd name="connsiteX5623" fmla="*/ 1655089 w 5942010"/>
              <a:gd name="connsiteY5623" fmla="*/ 4813631 h 4864266"/>
              <a:gd name="connsiteX5624" fmla="*/ 1658558 w 5942010"/>
              <a:gd name="connsiteY5624" fmla="*/ 4782373 h 4864266"/>
              <a:gd name="connsiteX5625" fmla="*/ 1675907 w 5942010"/>
              <a:gd name="connsiteY5625" fmla="*/ 4766745 h 4864266"/>
              <a:gd name="connsiteX5626" fmla="*/ 1688051 w 5942010"/>
              <a:gd name="connsiteY5626" fmla="*/ 4747643 h 4864266"/>
              <a:gd name="connsiteX5627" fmla="*/ 1691521 w 5942010"/>
              <a:gd name="connsiteY5627" fmla="*/ 4749379 h 4864266"/>
              <a:gd name="connsiteX5628" fmla="*/ 1703666 w 5942010"/>
              <a:gd name="connsiteY5628" fmla="*/ 4735487 h 4864266"/>
              <a:gd name="connsiteX5629" fmla="*/ 1694991 w 5942010"/>
              <a:gd name="connsiteY5629" fmla="*/ 4749379 h 4864266"/>
              <a:gd name="connsiteX5630" fmla="*/ 1694991 w 5942010"/>
              <a:gd name="connsiteY5630" fmla="*/ 4752853 h 4864266"/>
              <a:gd name="connsiteX5631" fmla="*/ 1701931 w 5942010"/>
              <a:gd name="connsiteY5631" fmla="*/ 4747643 h 4864266"/>
              <a:gd name="connsiteX5632" fmla="*/ 1701931 w 5942010"/>
              <a:gd name="connsiteY5632" fmla="*/ 4749379 h 4864266"/>
              <a:gd name="connsiteX5633" fmla="*/ 1703666 w 5942010"/>
              <a:gd name="connsiteY5633" fmla="*/ 4747643 h 4864266"/>
              <a:gd name="connsiteX5634" fmla="*/ 1703666 w 5942010"/>
              <a:gd name="connsiteY5634" fmla="*/ 4738960 h 4864266"/>
              <a:gd name="connsiteX5635" fmla="*/ 1708870 w 5942010"/>
              <a:gd name="connsiteY5635" fmla="*/ 4738960 h 4864266"/>
              <a:gd name="connsiteX5636" fmla="*/ 1703666 w 5942010"/>
              <a:gd name="connsiteY5636" fmla="*/ 4742433 h 4864266"/>
              <a:gd name="connsiteX5637" fmla="*/ 1707135 w 5942010"/>
              <a:gd name="connsiteY5637" fmla="*/ 4744170 h 4864266"/>
              <a:gd name="connsiteX5638" fmla="*/ 1708870 w 5942010"/>
              <a:gd name="connsiteY5638" fmla="*/ 4740697 h 4864266"/>
              <a:gd name="connsiteX5639" fmla="*/ 1710605 w 5942010"/>
              <a:gd name="connsiteY5639" fmla="*/ 4740118 h 4864266"/>
              <a:gd name="connsiteX5640" fmla="*/ 1710605 w 5942010"/>
              <a:gd name="connsiteY5640" fmla="*/ 4740697 h 4864266"/>
              <a:gd name="connsiteX5641" fmla="*/ 1711236 w 5942010"/>
              <a:gd name="connsiteY5641" fmla="*/ 4739907 h 4864266"/>
              <a:gd name="connsiteX5642" fmla="*/ 1714075 w 5942010"/>
              <a:gd name="connsiteY5642" fmla="*/ 4738960 h 4864266"/>
              <a:gd name="connsiteX5643" fmla="*/ 1712340 w 5942010"/>
              <a:gd name="connsiteY5643" fmla="*/ 4738526 h 4864266"/>
              <a:gd name="connsiteX5644" fmla="*/ 1711236 w 5942010"/>
              <a:gd name="connsiteY5644" fmla="*/ 4739907 h 4864266"/>
              <a:gd name="connsiteX5645" fmla="*/ 1710605 w 5942010"/>
              <a:gd name="connsiteY5645" fmla="*/ 4740118 h 4864266"/>
              <a:gd name="connsiteX5646" fmla="*/ 1710605 w 5942010"/>
              <a:gd name="connsiteY5646" fmla="*/ 4737224 h 4864266"/>
              <a:gd name="connsiteX5647" fmla="*/ 1715810 w 5942010"/>
              <a:gd name="connsiteY5647" fmla="*/ 4737224 h 4864266"/>
              <a:gd name="connsiteX5648" fmla="*/ 1719280 w 5942010"/>
              <a:gd name="connsiteY5648" fmla="*/ 4732014 h 4864266"/>
              <a:gd name="connsiteX5649" fmla="*/ 1724484 w 5942010"/>
              <a:gd name="connsiteY5649" fmla="*/ 4730278 h 4864266"/>
              <a:gd name="connsiteX5650" fmla="*/ 1722749 w 5942010"/>
              <a:gd name="connsiteY5650" fmla="*/ 4726805 h 4864266"/>
              <a:gd name="connsiteX5651" fmla="*/ 1721014 w 5942010"/>
              <a:gd name="connsiteY5651" fmla="*/ 4728541 h 4864266"/>
              <a:gd name="connsiteX5652" fmla="*/ 1714075 w 5942010"/>
              <a:gd name="connsiteY5652" fmla="*/ 4733751 h 4864266"/>
              <a:gd name="connsiteX5653" fmla="*/ 1710605 w 5942010"/>
              <a:gd name="connsiteY5653" fmla="*/ 4733751 h 4864266"/>
              <a:gd name="connsiteX5654" fmla="*/ 1708870 w 5942010"/>
              <a:gd name="connsiteY5654" fmla="*/ 4733751 h 4864266"/>
              <a:gd name="connsiteX5655" fmla="*/ 1708870 w 5942010"/>
              <a:gd name="connsiteY5655" fmla="*/ 4737224 h 4864266"/>
              <a:gd name="connsiteX5656" fmla="*/ 1703666 w 5942010"/>
              <a:gd name="connsiteY5656" fmla="*/ 4735487 h 4864266"/>
              <a:gd name="connsiteX5657" fmla="*/ 1708870 w 5942010"/>
              <a:gd name="connsiteY5657" fmla="*/ 4728541 h 4864266"/>
              <a:gd name="connsiteX5658" fmla="*/ 1705400 w 5942010"/>
              <a:gd name="connsiteY5658" fmla="*/ 4728541 h 4864266"/>
              <a:gd name="connsiteX5659" fmla="*/ 1705400 w 5942010"/>
              <a:gd name="connsiteY5659" fmla="*/ 4726805 h 4864266"/>
              <a:gd name="connsiteX5660" fmla="*/ 1701931 w 5942010"/>
              <a:gd name="connsiteY5660" fmla="*/ 4730278 h 4864266"/>
              <a:gd name="connsiteX5661" fmla="*/ 1705400 w 5942010"/>
              <a:gd name="connsiteY5661" fmla="*/ 4730278 h 4864266"/>
              <a:gd name="connsiteX5662" fmla="*/ 1698461 w 5942010"/>
              <a:gd name="connsiteY5662" fmla="*/ 4735487 h 4864266"/>
              <a:gd name="connsiteX5663" fmla="*/ 1696726 w 5942010"/>
              <a:gd name="connsiteY5663" fmla="*/ 4733751 h 4864266"/>
              <a:gd name="connsiteX5664" fmla="*/ 1693256 w 5942010"/>
              <a:gd name="connsiteY5664" fmla="*/ 4737224 h 4864266"/>
              <a:gd name="connsiteX5665" fmla="*/ 1691521 w 5942010"/>
              <a:gd name="connsiteY5665" fmla="*/ 4738960 h 4864266"/>
              <a:gd name="connsiteX5666" fmla="*/ 1691521 w 5942010"/>
              <a:gd name="connsiteY5666" fmla="*/ 4737224 h 4864266"/>
              <a:gd name="connsiteX5667" fmla="*/ 1684582 w 5942010"/>
              <a:gd name="connsiteY5667" fmla="*/ 4742433 h 4864266"/>
              <a:gd name="connsiteX5668" fmla="*/ 1679377 w 5942010"/>
              <a:gd name="connsiteY5668" fmla="*/ 4745906 h 4864266"/>
              <a:gd name="connsiteX5669" fmla="*/ 1682847 w 5942010"/>
              <a:gd name="connsiteY5669" fmla="*/ 4744170 h 4864266"/>
              <a:gd name="connsiteX5670" fmla="*/ 1684582 w 5942010"/>
              <a:gd name="connsiteY5670" fmla="*/ 4744170 h 4864266"/>
              <a:gd name="connsiteX5671" fmla="*/ 1662028 w 5942010"/>
              <a:gd name="connsiteY5671" fmla="*/ 4773691 h 4864266"/>
              <a:gd name="connsiteX5672" fmla="*/ 1674172 w 5942010"/>
              <a:gd name="connsiteY5672" fmla="*/ 4751116 h 4864266"/>
              <a:gd name="connsiteX5673" fmla="*/ 1670703 w 5942010"/>
              <a:gd name="connsiteY5673" fmla="*/ 4752853 h 4864266"/>
              <a:gd name="connsiteX5674" fmla="*/ 1677642 w 5942010"/>
              <a:gd name="connsiteY5674" fmla="*/ 4747643 h 4864266"/>
              <a:gd name="connsiteX5675" fmla="*/ 1675907 w 5942010"/>
              <a:gd name="connsiteY5675" fmla="*/ 4752853 h 4864266"/>
              <a:gd name="connsiteX5676" fmla="*/ 1681112 w 5942010"/>
              <a:gd name="connsiteY5676" fmla="*/ 4747643 h 4864266"/>
              <a:gd name="connsiteX5677" fmla="*/ 1677642 w 5942010"/>
              <a:gd name="connsiteY5677" fmla="*/ 4745906 h 4864266"/>
              <a:gd name="connsiteX5678" fmla="*/ 1660293 w 5942010"/>
              <a:gd name="connsiteY5678" fmla="*/ 4759799 h 4864266"/>
              <a:gd name="connsiteX5679" fmla="*/ 1663763 w 5942010"/>
              <a:gd name="connsiteY5679" fmla="*/ 4754589 h 4864266"/>
              <a:gd name="connsiteX5680" fmla="*/ 1658558 w 5942010"/>
              <a:gd name="connsiteY5680" fmla="*/ 4756326 h 4864266"/>
              <a:gd name="connsiteX5681" fmla="*/ 1656823 w 5942010"/>
              <a:gd name="connsiteY5681" fmla="*/ 4754589 h 4864266"/>
              <a:gd name="connsiteX5682" fmla="*/ 1663763 w 5942010"/>
              <a:gd name="connsiteY5682" fmla="*/ 4745906 h 4864266"/>
              <a:gd name="connsiteX5683" fmla="*/ 1668968 w 5942010"/>
              <a:gd name="connsiteY5683" fmla="*/ 4744170 h 4864266"/>
              <a:gd name="connsiteX5684" fmla="*/ 1663763 w 5942010"/>
              <a:gd name="connsiteY5684" fmla="*/ 4749379 h 4864266"/>
              <a:gd name="connsiteX5685" fmla="*/ 1672437 w 5942010"/>
              <a:gd name="connsiteY5685" fmla="*/ 4744170 h 4864266"/>
              <a:gd name="connsiteX5686" fmla="*/ 1670703 w 5942010"/>
              <a:gd name="connsiteY5686" fmla="*/ 4742433 h 4864266"/>
              <a:gd name="connsiteX5687" fmla="*/ 1670703 w 5942010"/>
              <a:gd name="connsiteY5687" fmla="*/ 4740697 h 4864266"/>
              <a:gd name="connsiteX5688" fmla="*/ 1672437 w 5942010"/>
              <a:gd name="connsiteY5688" fmla="*/ 4740697 h 4864266"/>
              <a:gd name="connsiteX5689" fmla="*/ 1674172 w 5942010"/>
              <a:gd name="connsiteY5689" fmla="*/ 4733751 h 4864266"/>
              <a:gd name="connsiteX5690" fmla="*/ 1675907 w 5942010"/>
              <a:gd name="connsiteY5690" fmla="*/ 4735487 h 4864266"/>
              <a:gd name="connsiteX5691" fmla="*/ 1674172 w 5942010"/>
              <a:gd name="connsiteY5691" fmla="*/ 4732014 h 4864266"/>
              <a:gd name="connsiteX5692" fmla="*/ 1679377 w 5942010"/>
              <a:gd name="connsiteY5692" fmla="*/ 4732014 h 4864266"/>
              <a:gd name="connsiteX5693" fmla="*/ 1679377 w 5942010"/>
              <a:gd name="connsiteY5693" fmla="*/ 4730278 h 4864266"/>
              <a:gd name="connsiteX5694" fmla="*/ 1677642 w 5942010"/>
              <a:gd name="connsiteY5694" fmla="*/ 4725068 h 4864266"/>
              <a:gd name="connsiteX5695" fmla="*/ 1682847 w 5942010"/>
              <a:gd name="connsiteY5695" fmla="*/ 4726805 h 4864266"/>
              <a:gd name="connsiteX5696" fmla="*/ 1681112 w 5942010"/>
              <a:gd name="connsiteY5696" fmla="*/ 4725068 h 4864266"/>
              <a:gd name="connsiteX5697" fmla="*/ 1686317 w 5942010"/>
              <a:gd name="connsiteY5697" fmla="*/ 4716386 h 4864266"/>
              <a:gd name="connsiteX5698" fmla="*/ 1689786 w 5942010"/>
              <a:gd name="connsiteY5698" fmla="*/ 4716386 h 4864266"/>
              <a:gd name="connsiteX5699" fmla="*/ 1691521 w 5942010"/>
              <a:gd name="connsiteY5699" fmla="*/ 4716386 h 4864266"/>
              <a:gd name="connsiteX5700" fmla="*/ 1693256 w 5942010"/>
              <a:gd name="connsiteY5700" fmla="*/ 4716386 h 4864266"/>
              <a:gd name="connsiteX5701" fmla="*/ 1694991 w 5942010"/>
              <a:gd name="connsiteY5701" fmla="*/ 4707703 h 4864266"/>
              <a:gd name="connsiteX5702" fmla="*/ 1700196 w 5942010"/>
              <a:gd name="connsiteY5702" fmla="*/ 4709440 h 4864266"/>
              <a:gd name="connsiteX5703" fmla="*/ 1705400 w 5942010"/>
              <a:gd name="connsiteY5703" fmla="*/ 4702493 h 4864266"/>
              <a:gd name="connsiteX5704" fmla="*/ 1700196 w 5942010"/>
              <a:gd name="connsiteY5704" fmla="*/ 4702493 h 4864266"/>
              <a:gd name="connsiteX5705" fmla="*/ 1701931 w 5942010"/>
              <a:gd name="connsiteY5705" fmla="*/ 4699020 h 4864266"/>
              <a:gd name="connsiteX5706" fmla="*/ 1708870 w 5942010"/>
              <a:gd name="connsiteY5706" fmla="*/ 4695547 h 4864266"/>
              <a:gd name="connsiteX5707" fmla="*/ 1714075 w 5942010"/>
              <a:gd name="connsiteY5707" fmla="*/ 4699020 h 4864266"/>
              <a:gd name="connsiteX5708" fmla="*/ 1715810 w 5942010"/>
              <a:gd name="connsiteY5708" fmla="*/ 4697284 h 4864266"/>
              <a:gd name="connsiteX5709" fmla="*/ 1710605 w 5942010"/>
              <a:gd name="connsiteY5709" fmla="*/ 4693811 h 4864266"/>
              <a:gd name="connsiteX5710" fmla="*/ 1712340 w 5942010"/>
              <a:gd name="connsiteY5710" fmla="*/ 4692074 h 4864266"/>
              <a:gd name="connsiteX5711" fmla="*/ 1715810 w 5942010"/>
              <a:gd name="connsiteY5711" fmla="*/ 4693811 h 4864266"/>
              <a:gd name="connsiteX5712" fmla="*/ 1712340 w 5942010"/>
              <a:gd name="connsiteY5712" fmla="*/ 4686865 h 4864266"/>
              <a:gd name="connsiteX5713" fmla="*/ 1710605 w 5942010"/>
              <a:gd name="connsiteY5713" fmla="*/ 4688601 h 4864266"/>
              <a:gd name="connsiteX5714" fmla="*/ 1705400 w 5942010"/>
              <a:gd name="connsiteY5714" fmla="*/ 4688601 h 4864266"/>
              <a:gd name="connsiteX5715" fmla="*/ 1701931 w 5942010"/>
              <a:gd name="connsiteY5715" fmla="*/ 4690338 h 4864266"/>
              <a:gd name="connsiteX5716" fmla="*/ 1700196 w 5942010"/>
              <a:gd name="connsiteY5716" fmla="*/ 4692074 h 4864266"/>
              <a:gd name="connsiteX5717" fmla="*/ 1700196 w 5942010"/>
              <a:gd name="connsiteY5717" fmla="*/ 4688601 h 4864266"/>
              <a:gd name="connsiteX5718" fmla="*/ 1701931 w 5942010"/>
              <a:gd name="connsiteY5718" fmla="*/ 4688601 h 4864266"/>
              <a:gd name="connsiteX5719" fmla="*/ 1707135 w 5942010"/>
              <a:gd name="connsiteY5719" fmla="*/ 4683392 h 4864266"/>
              <a:gd name="connsiteX5720" fmla="*/ 1707135 w 5942010"/>
              <a:gd name="connsiteY5720" fmla="*/ 4681655 h 4864266"/>
              <a:gd name="connsiteX5721" fmla="*/ 1712340 w 5942010"/>
              <a:gd name="connsiteY5721" fmla="*/ 4678182 h 4864266"/>
              <a:gd name="connsiteX5722" fmla="*/ 1722749 w 5942010"/>
              <a:gd name="connsiteY5722" fmla="*/ 4672973 h 4864266"/>
              <a:gd name="connsiteX5723" fmla="*/ 1727954 w 5942010"/>
              <a:gd name="connsiteY5723" fmla="*/ 4669500 h 4864266"/>
              <a:gd name="connsiteX5724" fmla="*/ 1727954 w 5942010"/>
              <a:gd name="connsiteY5724" fmla="*/ 4667763 h 4864266"/>
              <a:gd name="connsiteX5725" fmla="*/ 1717545 w 5942010"/>
              <a:gd name="connsiteY5725" fmla="*/ 4674709 h 4864266"/>
              <a:gd name="connsiteX5726" fmla="*/ 1715810 w 5942010"/>
              <a:gd name="connsiteY5726" fmla="*/ 4672973 h 4864266"/>
              <a:gd name="connsiteX5727" fmla="*/ 1717545 w 5942010"/>
              <a:gd name="connsiteY5727" fmla="*/ 4671236 h 4864266"/>
              <a:gd name="connsiteX5728" fmla="*/ 1727954 w 5942010"/>
              <a:gd name="connsiteY5728" fmla="*/ 4666027 h 4864266"/>
              <a:gd name="connsiteX5729" fmla="*/ 1717545 w 5942010"/>
              <a:gd name="connsiteY5729" fmla="*/ 4652134 h 4864266"/>
              <a:gd name="connsiteX5730" fmla="*/ 1698461 w 5942010"/>
              <a:gd name="connsiteY5730" fmla="*/ 4664290 h 4864266"/>
              <a:gd name="connsiteX5731" fmla="*/ 1696726 w 5942010"/>
              <a:gd name="connsiteY5731" fmla="*/ 4660817 h 4864266"/>
              <a:gd name="connsiteX5732" fmla="*/ 1694991 w 5942010"/>
              <a:gd name="connsiteY5732" fmla="*/ 4660817 h 4864266"/>
              <a:gd name="connsiteX5733" fmla="*/ 1708870 w 5942010"/>
              <a:gd name="connsiteY5733" fmla="*/ 4655607 h 4864266"/>
              <a:gd name="connsiteX5734" fmla="*/ 1686317 w 5942010"/>
              <a:gd name="connsiteY5734" fmla="*/ 4659080 h 4864266"/>
              <a:gd name="connsiteX5735" fmla="*/ 1693256 w 5942010"/>
              <a:gd name="connsiteY5735" fmla="*/ 4650398 h 4864266"/>
              <a:gd name="connsiteX5736" fmla="*/ 1705400 w 5942010"/>
              <a:gd name="connsiteY5736" fmla="*/ 4650398 h 4864266"/>
              <a:gd name="connsiteX5737" fmla="*/ 1707135 w 5942010"/>
              <a:gd name="connsiteY5737" fmla="*/ 4639979 h 4864266"/>
              <a:gd name="connsiteX5738" fmla="*/ 1708870 w 5942010"/>
              <a:gd name="connsiteY5738" fmla="*/ 4641715 h 4864266"/>
              <a:gd name="connsiteX5739" fmla="*/ 1710605 w 5942010"/>
              <a:gd name="connsiteY5739" fmla="*/ 4636506 h 4864266"/>
              <a:gd name="connsiteX5740" fmla="*/ 1710605 w 5942010"/>
              <a:gd name="connsiteY5740" fmla="*/ 4634769 h 4864266"/>
              <a:gd name="connsiteX5741" fmla="*/ 1708870 w 5942010"/>
              <a:gd name="connsiteY5741" fmla="*/ 4634769 h 4864266"/>
              <a:gd name="connsiteX5742" fmla="*/ 1707135 w 5942010"/>
              <a:gd name="connsiteY5742" fmla="*/ 4638242 h 4864266"/>
              <a:gd name="connsiteX5743" fmla="*/ 1701931 w 5942010"/>
              <a:gd name="connsiteY5743" fmla="*/ 4638242 h 4864266"/>
              <a:gd name="connsiteX5744" fmla="*/ 1701931 w 5942010"/>
              <a:gd name="connsiteY5744" fmla="*/ 4636506 h 4864266"/>
              <a:gd name="connsiteX5745" fmla="*/ 1705400 w 5942010"/>
              <a:gd name="connsiteY5745" fmla="*/ 4633033 h 4864266"/>
              <a:gd name="connsiteX5746" fmla="*/ 1696726 w 5942010"/>
              <a:gd name="connsiteY5746" fmla="*/ 4633033 h 4864266"/>
              <a:gd name="connsiteX5747" fmla="*/ 1694991 w 5942010"/>
              <a:gd name="connsiteY5747" fmla="*/ 4633033 h 4864266"/>
              <a:gd name="connsiteX5748" fmla="*/ 1701931 w 5942010"/>
              <a:gd name="connsiteY5748" fmla="*/ 4626087 h 4864266"/>
              <a:gd name="connsiteX5749" fmla="*/ 1693256 w 5942010"/>
              <a:gd name="connsiteY5749" fmla="*/ 4629560 h 4864266"/>
              <a:gd name="connsiteX5750" fmla="*/ 1698461 w 5942010"/>
              <a:gd name="connsiteY5750" fmla="*/ 4622614 h 4864266"/>
              <a:gd name="connsiteX5751" fmla="*/ 1712340 w 5942010"/>
              <a:gd name="connsiteY5751" fmla="*/ 4617404 h 4864266"/>
              <a:gd name="connsiteX5752" fmla="*/ 1710605 w 5942010"/>
              <a:gd name="connsiteY5752" fmla="*/ 4617404 h 4864266"/>
              <a:gd name="connsiteX5753" fmla="*/ 1714075 w 5942010"/>
              <a:gd name="connsiteY5753" fmla="*/ 4613931 h 4864266"/>
              <a:gd name="connsiteX5754" fmla="*/ 1712340 w 5942010"/>
              <a:gd name="connsiteY5754" fmla="*/ 4612194 h 4864266"/>
              <a:gd name="connsiteX5755" fmla="*/ 1717545 w 5942010"/>
              <a:gd name="connsiteY5755" fmla="*/ 4608721 h 4864266"/>
              <a:gd name="connsiteX5756" fmla="*/ 1719280 w 5942010"/>
              <a:gd name="connsiteY5756" fmla="*/ 4605248 h 4864266"/>
              <a:gd name="connsiteX5757" fmla="*/ 1726219 w 5942010"/>
              <a:gd name="connsiteY5757" fmla="*/ 4603512 h 4864266"/>
              <a:gd name="connsiteX5758" fmla="*/ 1727954 w 5942010"/>
              <a:gd name="connsiteY5758" fmla="*/ 4601775 h 4864266"/>
              <a:gd name="connsiteX5759" fmla="*/ 1726219 w 5942010"/>
              <a:gd name="connsiteY5759" fmla="*/ 4601775 h 4864266"/>
              <a:gd name="connsiteX5760" fmla="*/ 1736629 w 5942010"/>
              <a:gd name="connsiteY5760" fmla="*/ 4589620 h 4864266"/>
              <a:gd name="connsiteX5761" fmla="*/ 1733159 w 5942010"/>
              <a:gd name="connsiteY5761" fmla="*/ 4589620 h 4864266"/>
              <a:gd name="connsiteX5762" fmla="*/ 1747038 w 5942010"/>
              <a:gd name="connsiteY5762" fmla="*/ 4582674 h 4864266"/>
              <a:gd name="connsiteX5763" fmla="*/ 1753977 w 5942010"/>
              <a:gd name="connsiteY5763" fmla="*/ 4579201 h 4864266"/>
              <a:gd name="connsiteX5764" fmla="*/ 1740098 w 5942010"/>
              <a:gd name="connsiteY5764" fmla="*/ 4582674 h 4864266"/>
              <a:gd name="connsiteX5765" fmla="*/ 1741833 w 5942010"/>
              <a:gd name="connsiteY5765" fmla="*/ 4580937 h 4864266"/>
              <a:gd name="connsiteX5766" fmla="*/ 1731424 w 5942010"/>
              <a:gd name="connsiteY5766" fmla="*/ 4586147 h 4864266"/>
              <a:gd name="connsiteX5767" fmla="*/ 1722749 w 5942010"/>
              <a:gd name="connsiteY5767" fmla="*/ 4593093 h 4864266"/>
              <a:gd name="connsiteX5768" fmla="*/ 1722749 w 5942010"/>
              <a:gd name="connsiteY5768" fmla="*/ 4589620 h 4864266"/>
              <a:gd name="connsiteX5769" fmla="*/ 1721014 w 5942010"/>
              <a:gd name="connsiteY5769" fmla="*/ 4591356 h 4864266"/>
              <a:gd name="connsiteX5770" fmla="*/ 1717545 w 5942010"/>
              <a:gd name="connsiteY5770" fmla="*/ 4596566 h 4864266"/>
              <a:gd name="connsiteX5771" fmla="*/ 1715810 w 5942010"/>
              <a:gd name="connsiteY5771" fmla="*/ 4596566 h 4864266"/>
              <a:gd name="connsiteX5772" fmla="*/ 1715810 w 5942010"/>
              <a:gd name="connsiteY5772" fmla="*/ 4594829 h 4864266"/>
              <a:gd name="connsiteX5773" fmla="*/ 1708870 w 5942010"/>
              <a:gd name="connsiteY5773" fmla="*/ 4601775 h 4864266"/>
              <a:gd name="connsiteX5774" fmla="*/ 1705400 w 5942010"/>
              <a:gd name="connsiteY5774" fmla="*/ 4601775 h 4864266"/>
              <a:gd name="connsiteX5775" fmla="*/ 1707135 w 5942010"/>
              <a:gd name="connsiteY5775" fmla="*/ 4600039 h 4864266"/>
              <a:gd name="connsiteX5776" fmla="*/ 1714075 w 5942010"/>
              <a:gd name="connsiteY5776" fmla="*/ 4594829 h 4864266"/>
              <a:gd name="connsiteX5777" fmla="*/ 1696726 w 5942010"/>
              <a:gd name="connsiteY5777" fmla="*/ 4598302 h 4864266"/>
              <a:gd name="connsiteX5778" fmla="*/ 1696726 w 5942010"/>
              <a:gd name="connsiteY5778" fmla="*/ 4596566 h 4864266"/>
              <a:gd name="connsiteX5779" fmla="*/ 1698461 w 5942010"/>
              <a:gd name="connsiteY5779" fmla="*/ 4594829 h 4864266"/>
              <a:gd name="connsiteX5780" fmla="*/ 1701931 w 5942010"/>
              <a:gd name="connsiteY5780" fmla="*/ 4593093 h 4864266"/>
              <a:gd name="connsiteX5781" fmla="*/ 1707135 w 5942010"/>
              <a:gd name="connsiteY5781" fmla="*/ 4586147 h 4864266"/>
              <a:gd name="connsiteX5782" fmla="*/ 1705400 w 5942010"/>
              <a:gd name="connsiteY5782" fmla="*/ 4586147 h 4864266"/>
              <a:gd name="connsiteX5783" fmla="*/ 1712340 w 5942010"/>
              <a:gd name="connsiteY5783" fmla="*/ 4579201 h 4864266"/>
              <a:gd name="connsiteX5784" fmla="*/ 1714075 w 5942010"/>
              <a:gd name="connsiteY5784" fmla="*/ 4580937 h 4864266"/>
              <a:gd name="connsiteX5785" fmla="*/ 1715810 w 5942010"/>
              <a:gd name="connsiteY5785" fmla="*/ 4579201 h 4864266"/>
              <a:gd name="connsiteX5786" fmla="*/ 1727954 w 5942010"/>
              <a:gd name="connsiteY5786" fmla="*/ 4572255 h 4864266"/>
              <a:gd name="connsiteX5787" fmla="*/ 1752243 w 5942010"/>
              <a:gd name="connsiteY5787" fmla="*/ 4558362 h 4864266"/>
              <a:gd name="connsiteX5788" fmla="*/ 1752243 w 5942010"/>
              <a:gd name="connsiteY5788" fmla="*/ 4556626 h 4864266"/>
              <a:gd name="connsiteX5789" fmla="*/ 1750508 w 5942010"/>
              <a:gd name="connsiteY5789" fmla="*/ 4556626 h 4864266"/>
              <a:gd name="connsiteX5790" fmla="*/ 1745303 w 5942010"/>
              <a:gd name="connsiteY5790" fmla="*/ 4554889 h 4864266"/>
              <a:gd name="connsiteX5791" fmla="*/ 1745303 w 5942010"/>
              <a:gd name="connsiteY5791" fmla="*/ 4558362 h 4864266"/>
              <a:gd name="connsiteX5792" fmla="*/ 1740098 w 5942010"/>
              <a:gd name="connsiteY5792" fmla="*/ 4556626 h 4864266"/>
              <a:gd name="connsiteX5793" fmla="*/ 1738363 w 5942010"/>
              <a:gd name="connsiteY5793" fmla="*/ 4551416 h 4864266"/>
              <a:gd name="connsiteX5794" fmla="*/ 1736629 w 5942010"/>
              <a:gd name="connsiteY5794" fmla="*/ 4553153 h 4864266"/>
              <a:gd name="connsiteX5795" fmla="*/ 1734894 w 5942010"/>
              <a:gd name="connsiteY5795" fmla="*/ 4554889 h 4864266"/>
              <a:gd name="connsiteX5796" fmla="*/ 1705400 w 5942010"/>
              <a:gd name="connsiteY5796" fmla="*/ 4570518 h 4864266"/>
              <a:gd name="connsiteX5797" fmla="*/ 1703666 w 5942010"/>
              <a:gd name="connsiteY5797" fmla="*/ 4570518 h 4864266"/>
              <a:gd name="connsiteX5798" fmla="*/ 1747038 w 5942010"/>
              <a:gd name="connsiteY5798" fmla="*/ 4544470 h 4864266"/>
              <a:gd name="connsiteX5799" fmla="*/ 1748773 w 5942010"/>
              <a:gd name="connsiteY5799" fmla="*/ 4542734 h 4864266"/>
              <a:gd name="connsiteX5800" fmla="*/ 1753977 w 5942010"/>
              <a:gd name="connsiteY5800" fmla="*/ 4539261 h 4864266"/>
              <a:gd name="connsiteX5801" fmla="*/ 1757447 w 5942010"/>
              <a:gd name="connsiteY5801" fmla="*/ 4535788 h 4864266"/>
              <a:gd name="connsiteX5802" fmla="*/ 1759182 w 5942010"/>
              <a:gd name="connsiteY5802" fmla="*/ 4537524 h 4864266"/>
              <a:gd name="connsiteX5803" fmla="*/ 1759182 w 5942010"/>
              <a:gd name="connsiteY5803" fmla="*/ 4535788 h 4864266"/>
              <a:gd name="connsiteX5804" fmla="*/ 1757447 w 5942010"/>
              <a:gd name="connsiteY5804" fmla="*/ 4532315 h 4864266"/>
              <a:gd name="connsiteX5805" fmla="*/ 1759182 w 5942010"/>
              <a:gd name="connsiteY5805" fmla="*/ 4532315 h 4864266"/>
              <a:gd name="connsiteX5806" fmla="*/ 1757447 w 5942010"/>
              <a:gd name="connsiteY5806" fmla="*/ 4528842 h 4864266"/>
              <a:gd name="connsiteX5807" fmla="*/ 1755712 w 5942010"/>
              <a:gd name="connsiteY5807" fmla="*/ 4534051 h 4864266"/>
              <a:gd name="connsiteX5808" fmla="*/ 1750508 w 5942010"/>
              <a:gd name="connsiteY5808" fmla="*/ 4535788 h 4864266"/>
              <a:gd name="connsiteX5809" fmla="*/ 1752243 w 5942010"/>
              <a:gd name="connsiteY5809" fmla="*/ 4537524 h 4864266"/>
              <a:gd name="connsiteX5810" fmla="*/ 1747038 w 5942010"/>
              <a:gd name="connsiteY5810" fmla="*/ 4539261 h 4864266"/>
              <a:gd name="connsiteX5811" fmla="*/ 1741833 w 5942010"/>
              <a:gd name="connsiteY5811" fmla="*/ 4544470 h 4864266"/>
              <a:gd name="connsiteX5812" fmla="*/ 1734894 w 5942010"/>
              <a:gd name="connsiteY5812" fmla="*/ 4540997 h 4864266"/>
              <a:gd name="connsiteX5813" fmla="*/ 1733159 w 5942010"/>
              <a:gd name="connsiteY5813" fmla="*/ 4540997 h 4864266"/>
              <a:gd name="connsiteX5814" fmla="*/ 1738363 w 5942010"/>
              <a:gd name="connsiteY5814" fmla="*/ 4535788 h 4864266"/>
              <a:gd name="connsiteX5815" fmla="*/ 1741833 w 5942010"/>
              <a:gd name="connsiteY5815" fmla="*/ 4537524 h 4864266"/>
              <a:gd name="connsiteX5816" fmla="*/ 1740098 w 5942010"/>
              <a:gd name="connsiteY5816" fmla="*/ 4534051 h 4864266"/>
              <a:gd name="connsiteX5817" fmla="*/ 1745303 w 5942010"/>
              <a:gd name="connsiteY5817" fmla="*/ 4532315 h 4864266"/>
              <a:gd name="connsiteX5818" fmla="*/ 1762652 w 5942010"/>
              <a:gd name="connsiteY5818" fmla="*/ 4518422 h 4864266"/>
              <a:gd name="connsiteX5819" fmla="*/ 1759182 w 5942010"/>
              <a:gd name="connsiteY5819" fmla="*/ 4518422 h 4864266"/>
              <a:gd name="connsiteX5820" fmla="*/ 1760917 w 5942010"/>
              <a:gd name="connsiteY5820" fmla="*/ 4516686 h 4864266"/>
              <a:gd name="connsiteX5821" fmla="*/ 1755712 w 5942010"/>
              <a:gd name="connsiteY5821" fmla="*/ 4516686 h 4864266"/>
              <a:gd name="connsiteX5822" fmla="*/ 1752243 w 5942010"/>
              <a:gd name="connsiteY5822" fmla="*/ 4518422 h 4864266"/>
              <a:gd name="connsiteX5823" fmla="*/ 1750508 w 5942010"/>
              <a:gd name="connsiteY5823" fmla="*/ 4520159 h 4864266"/>
              <a:gd name="connsiteX5824" fmla="*/ 1743568 w 5942010"/>
              <a:gd name="connsiteY5824" fmla="*/ 4525369 h 4864266"/>
              <a:gd name="connsiteX5825" fmla="*/ 1743568 w 5942010"/>
              <a:gd name="connsiteY5825" fmla="*/ 4523632 h 4864266"/>
              <a:gd name="connsiteX5826" fmla="*/ 1743568 w 5942010"/>
              <a:gd name="connsiteY5826" fmla="*/ 4521896 h 4864266"/>
              <a:gd name="connsiteX5827" fmla="*/ 1745303 w 5942010"/>
              <a:gd name="connsiteY5827" fmla="*/ 4520159 h 4864266"/>
              <a:gd name="connsiteX5828" fmla="*/ 1750508 w 5942010"/>
              <a:gd name="connsiteY5828" fmla="*/ 4516686 h 4864266"/>
              <a:gd name="connsiteX5829" fmla="*/ 1752243 w 5942010"/>
              <a:gd name="connsiteY5829" fmla="*/ 4514949 h 4864266"/>
              <a:gd name="connsiteX5830" fmla="*/ 1757447 w 5942010"/>
              <a:gd name="connsiteY5830" fmla="*/ 4514949 h 4864266"/>
              <a:gd name="connsiteX5831" fmla="*/ 1759182 w 5942010"/>
              <a:gd name="connsiteY5831" fmla="*/ 4511476 h 4864266"/>
              <a:gd name="connsiteX5832" fmla="*/ 1767462 w 5942010"/>
              <a:gd name="connsiteY5832" fmla="*/ 4504846 h 4864266"/>
              <a:gd name="connsiteX5833" fmla="*/ 1769591 w 5942010"/>
              <a:gd name="connsiteY5833" fmla="*/ 4506267 h 4864266"/>
              <a:gd name="connsiteX5834" fmla="*/ 1767857 w 5942010"/>
              <a:gd name="connsiteY5834" fmla="*/ 4504530 h 4864266"/>
              <a:gd name="connsiteX5835" fmla="*/ 1767462 w 5942010"/>
              <a:gd name="connsiteY5835" fmla="*/ 4504846 h 4864266"/>
              <a:gd name="connsiteX5836" fmla="*/ 1764387 w 5942010"/>
              <a:gd name="connsiteY5836" fmla="*/ 4502794 h 4864266"/>
              <a:gd name="connsiteX5837" fmla="*/ 1769591 w 5942010"/>
              <a:gd name="connsiteY5837" fmla="*/ 4497584 h 4864266"/>
              <a:gd name="connsiteX5838" fmla="*/ 1764387 w 5942010"/>
              <a:gd name="connsiteY5838" fmla="*/ 4494111 h 4864266"/>
              <a:gd name="connsiteX5839" fmla="*/ 1771326 w 5942010"/>
              <a:gd name="connsiteY5839" fmla="*/ 4490638 h 4864266"/>
              <a:gd name="connsiteX5840" fmla="*/ 1769591 w 5942010"/>
              <a:gd name="connsiteY5840" fmla="*/ 4494111 h 4864266"/>
              <a:gd name="connsiteX5841" fmla="*/ 1773061 w 5942010"/>
              <a:gd name="connsiteY5841" fmla="*/ 4494111 h 4864266"/>
              <a:gd name="connsiteX5842" fmla="*/ 1773842 w 5942010"/>
              <a:gd name="connsiteY5842" fmla="*/ 4492548 h 4864266"/>
              <a:gd name="connsiteX5843" fmla="*/ 1775013 w 5942010"/>
              <a:gd name="connsiteY5843" fmla="*/ 4492809 h 4864266"/>
              <a:gd name="connsiteX5844" fmla="*/ 1778266 w 5942010"/>
              <a:gd name="connsiteY5844" fmla="*/ 4490638 h 4864266"/>
              <a:gd name="connsiteX5845" fmla="*/ 1778266 w 5942010"/>
              <a:gd name="connsiteY5845" fmla="*/ 4494111 h 4864266"/>
              <a:gd name="connsiteX5846" fmla="*/ 1780001 w 5942010"/>
              <a:gd name="connsiteY5846" fmla="*/ 4492375 h 4864266"/>
              <a:gd name="connsiteX5847" fmla="*/ 1786940 w 5942010"/>
              <a:gd name="connsiteY5847" fmla="*/ 4483692 h 4864266"/>
              <a:gd name="connsiteX5848" fmla="*/ 1790410 w 5942010"/>
              <a:gd name="connsiteY5848" fmla="*/ 4480219 h 4864266"/>
              <a:gd name="connsiteX5849" fmla="*/ 1774796 w 5942010"/>
              <a:gd name="connsiteY5849" fmla="*/ 4476746 h 4864266"/>
              <a:gd name="connsiteX5850" fmla="*/ 1790410 w 5942010"/>
              <a:gd name="connsiteY5850" fmla="*/ 4459381 h 4864266"/>
              <a:gd name="connsiteX5851" fmla="*/ 1769591 w 5942010"/>
              <a:gd name="connsiteY5851" fmla="*/ 4471536 h 4864266"/>
              <a:gd name="connsiteX5852" fmla="*/ 1795615 w 5942010"/>
              <a:gd name="connsiteY5852" fmla="*/ 4450698 h 4864266"/>
              <a:gd name="connsiteX5853" fmla="*/ 1795615 w 5942010"/>
              <a:gd name="connsiteY5853" fmla="*/ 4452435 h 4864266"/>
              <a:gd name="connsiteX5854" fmla="*/ 1814699 w 5942010"/>
              <a:gd name="connsiteY5854" fmla="*/ 4440279 h 4864266"/>
              <a:gd name="connsiteX5855" fmla="*/ 1818169 w 5942010"/>
              <a:gd name="connsiteY5855" fmla="*/ 4435070 h 4864266"/>
              <a:gd name="connsiteX5856" fmla="*/ 1811229 w 5942010"/>
              <a:gd name="connsiteY5856" fmla="*/ 4436806 h 4864266"/>
              <a:gd name="connsiteX5857" fmla="*/ 1807759 w 5942010"/>
              <a:gd name="connsiteY5857" fmla="*/ 4440279 h 4864266"/>
              <a:gd name="connsiteX5858" fmla="*/ 1809592 w 5942010"/>
              <a:gd name="connsiteY5858" fmla="*/ 4436610 h 4864266"/>
              <a:gd name="connsiteX5859" fmla="*/ 1812964 w 5942010"/>
              <a:gd name="connsiteY5859" fmla="*/ 4435070 h 4864266"/>
              <a:gd name="connsiteX5860" fmla="*/ 1809711 w 5942010"/>
              <a:gd name="connsiteY5860" fmla="*/ 4436372 h 4864266"/>
              <a:gd name="connsiteX5861" fmla="*/ 1809592 w 5942010"/>
              <a:gd name="connsiteY5861" fmla="*/ 4436610 h 4864266"/>
              <a:gd name="connsiteX5862" fmla="*/ 1802988 w 5942010"/>
              <a:gd name="connsiteY5862" fmla="*/ 4439628 h 4864266"/>
              <a:gd name="connsiteX5863" fmla="*/ 1790410 w 5942010"/>
              <a:gd name="connsiteY5863" fmla="*/ 4445489 h 4864266"/>
              <a:gd name="connsiteX5864" fmla="*/ 1793880 w 5942010"/>
              <a:gd name="connsiteY5864" fmla="*/ 4438543 h 4864266"/>
              <a:gd name="connsiteX5865" fmla="*/ 1785206 w 5942010"/>
              <a:gd name="connsiteY5865" fmla="*/ 4443752 h 4864266"/>
              <a:gd name="connsiteX5866" fmla="*/ 1783471 w 5942010"/>
              <a:gd name="connsiteY5866" fmla="*/ 4443752 h 4864266"/>
              <a:gd name="connsiteX5867" fmla="*/ 1785206 w 5942010"/>
              <a:gd name="connsiteY5867" fmla="*/ 4440279 h 4864266"/>
              <a:gd name="connsiteX5868" fmla="*/ 1780001 w 5942010"/>
              <a:gd name="connsiteY5868" fmla="*/ 4445489 h 4864266"/>
              <a:gd name="connsiteX5869" fmla="*/ 1762652 w 5942010"/>
              <a:gd name="connsiteY5869" fmla="*/ 4452435 h 4864266"/>
              <a:gd name="connsiteX5870" fmla="*/ 1764387 w 5942010"/>
              <a:gd name="connsiteY5870" fmla="*/ 4447225 h 4864266"/>
              <a:gd name="connsiteX5871" fmla="*/ 1762652 w 5942010"/>
              <a:gd name="connsiteY5871" fmla="*/ 4445489 h 4864266"/>
              <a:gd name="connsiteX5872" fmla="*/ 1759182 w 5942010"/>
              <a:gd name="connsiteY5872" fmla="*/ 4448962 h 4864266"/>
              <a:gd name="connsiteX5873" fmla="*/ 1757447 w 5942010"/>
              <a:gd name="connsiteY5873" fmla="*/ 4450698 h 4864266"/>
              <a:gd name="connsiteX5874" fmla="*/ 1580488 w 5942010"/>
              <a:gd name="connsiteY5874" fmla="*/ 4575728 h 4864266"/>
              <a:gd name="connsiteX5875" fmla="*/ 1519767 w 5942010"/>
              <a:gd name="connsiteY5875" fmla="*/ 4617404 h 4864266"/>
              <a:gd name="connsiteX5876" fmla="*/ 1413938 w 5942010"/>
              <a:gd name="connsiteY5876" fmla="*/ 4688601 h 4864266"/>
              <a:gd name="connsiteX5877" fmla="*/ 1393120 w 5942010"/>
              <a:gd name="connsiteY5877" fmla="*/ 4683392 h 4864266"/>
              <a:gd name="connsiteX5878" fmla="*/ 1393120 w 5942010"/>
              <a:gd name="connsiteY5878" fmla="*/ 4685128 h 4864266"/>
              <a:gd name="connsiteX5879" fmla="*/ 1384445 w 5942010"/>
              <a:gd name="connsiteY5879" fmla="*/ 4685128 h 4864266"/>
              <a:gd name="connsiteX5880" fmla="*/ 1387221 w 5942010"/>
              <a:gd name="connsiteY5880" fmla="*/ 4679571 h 4864266"/>
              <a:gd name="connsiteX5881" fmla="*/ 1387915 w 5942010"/>
              <a:gd name="connsiteY5881" fmla="*/ 4681655 h 4864266"/>
              <a:gd name="connsiteX5882" fmla="*/ 1387915 w 5942010"/>
              <a:gd name="connsiteY5882" fmla="*/ 4678182 h 4864266"/>
              <a:gd name="connsiteX5883" fmla="*/ 1387221 w 5942010"/>
              <a:gd name="connsiteY5883" fmla="*/ 4679571 h 4864266"/>
              <a:gd name="connsiteX5884" fmla="*/ 1386180 w 5942010"/>
              <a:gd name="connsiteY5884" fmla="*/ 4676446 h 4864266"/>
              <a:gd name="connsiteX5885" fmla="*/ 1393120 w 5942010"/>
              <a:gd name="connsiteY5885" fmla="*/ 4671236 h 4864266"/>
              <a:gd name="connsiteX5886" fmla="*/ 1394855 w 5942010"/>
              <a:gd name="connsiteY5886" fmla="*/ 4672973 h 4864266"/>
              <a:gd name="connsiteX5887" fmla="*/ 1393120 w 5942010"/>
              <a:gd name="connsiteY5887" fmla="*/ 4667763 h 4864266"/>
              <a:gd name="connsiteX5888" fmla="*/ 1387915 w 5942010"/>
              <a:gd name="connsiteY5888" fmla="*/ 4671236 h 4864266"/>
              <a:gd name="connsiteX5889" fmla="*/ 1386180 w 5942010"/>
              <a:gd name="connsiteY5889" fmla="*/ 4669500 h 4864266"/>
              <a:gd name="connsiteX5890" fmla="*/ 1387915 w 5942010"/>
              <a:gd name="connsiteY5890" fmla="*/ 4667763 h 4864266"/>
              <a:gd name="connsiteX5891" fmla="*/ 1391385 w 5942010"/>
              <a:gd name="connsiteY5891" fmla="*/ 4667763 h 4864266"/>
              <a:gd name="connsiteX5892" fmla="*/ 1386180 w 5942010"/>
              <a:gd name="connsiteY5892" fmla="*/ 4666027 h 4864266"/>
              <a:gd name="connsiteX5893" fmla="*/ 1384445 w 5942010"/>
              <a:gd name="connsiteY5893" fmla="*/ 4666027 h 4864266"/>
              <a:gd name="connsiteX5894" fmla="*/ 1380975 w 5942010"/>
              <a:gd name="connsiteY5894" fmla="*/ 4671236 h 4864266"/>
              <a:gd name="connsiteX5895" fmla="*/ 1368831 w 5942010"/>
              <a:gd name="connsiteY5895" fmla="*/ 4669500 h 4864266"/>
              <a:gd name="connsiteX5896" fmla="*/ 1368831 w 5942010"/>
              <a:gd name="connsiteY5896" fmla="*/ 4666027 h 4864266"/>
              <a:gd name="connsiteX5897" fmla="*/ 1377506 w 5942010"/>
              <a:gd name="connsiteY5897" fmla="*/ 4660817 h 4864266"/>
              <a:gd name="connsiteX5898" fmla="*/ 1382710 w 5942010"/>
              <a:gd name="connsiteY5898" fmla="*/ 4659080 h 4864266"/>
              <a:gd name="connsiteX5899" fmla="*/ 1387915 w 5942010"/>
              <a:gd name="connsiteY5899" fmla="*/ 4652134 h 4864266"/>
              <a:gd name="connsiteX5900" fmla="*/ 1389650 w 5942010"/>
              <a:gd name="connsiteY5900" fmla="*/ 4650398 h 4864266"/>
              <a:gd name="connsiteX5901" fmla="*/ 1391385 w 5942010"/>
              <a:gd name="connsiteY5901" fmla="*/ 4653871 h 4864266"/>
              <a:gd name="connsiteX5902" fmla="*/ 1393120 w 5942010"/>
              <a:gd name="connsiteY5902" fmla="*/ 4652134 h 4864266"/>
              <a:gd name="connsiteX5903" fmla="*/ 1386180 w 5942010"/>
              <a:gd name="connsiteY5903" fmla="*/ 4645188 h 4864266"/>
              <a:gd name="connsiteX5904" fmla="*/ 1386180 w 5942010"/>
              <a:gd name="connsiteY5904" fmla="*/ 4643452 h 4864266"/>
              <a:gd name="connsiteX5905" fmla="*/ 1396589 w 5942010"/>
              <a:gd name="connsiteY5905" fmla="*/ 4639979 h 4864266"/>
              <a:gd name="connsiteX5906" fmla="*/ 1387915 w 5942010"/>
              <a:gd name="connsiteY5906" fmla="*/ 4638242 h 4864266"/>
              <a:gd name="connsiteX5907" fmla="*/ 1382710 w 5942010"/>
              <a:gd name="connsiteY5907" fmla="*/ 4641715 h 4864266"/>
              <a:gd name="connsiteX5908" fmla="*/ 1384445 w 5942010"/>
              <a:gd name="connsiteY5908" fmla="*/ 4641715 h 4864266"/>
              <a:gd name="connsiteX5909" fmla="*/ 1382710 w 5942010"/>
              <a:gd name="connsiteY5909" fmla="*/ 4643452 h 4864266"/>
              <a:gd name="connsiteX5910" fmla="*/ 1375771 w 5942010"/>
              <a:gd name="connsiteY5910" fmla="*/ 4643452 h 4864266"/>
              <a:gd name="connsiteX5911" fmla="*/ 1379240 w 5942010"/>
              <a:gd name="connsiteY5911" fmla="*/ 4639979 h 4864266"/>
              <a:gd name="connsiteX5912" fmla="*/ 1370566 w 5942010"/>
              <a:gd name="connsiteY5912" fmla="*/ 4641715 h 4864266"/>
              <a:gd name="connsiteX5913" fmla="*/ 1374036 w 5942010"/>
              <a:gd name="connsiteY5913" fmla="*/ 4638242 h 4864266"/>
              <a:gd name="connsiteX5914" fmla="*/ 1374036 w 5942010"/>
              <a:gd name="connsiteY5914" fmla="*/ 4636506 h 4864266"/>
              <a:gd name="connsiteX5915" fmla="*/ 1375771 w 5942010"/>
              <a:gd name="connsiteY5915" fmla="*/ 4636506 h 4864266"/>
              <a:gd name="connsiteX5916" fmla="*/ 1375771 w 5942010"/>
              <a:gd name="connsiteY5916" fmla="*/ 4638242 h 4864266"/>
              <a:gd name="connsiteX5917" fmla="*/ 1374036 w 5942010"/>
              <a:gd name="connsiteY5917" fmla="*/ 4639979 h 4864266"/>
              <a:gd name="connsiteX5918" fmla="*/ 1379240 w 5942010"/>
              <a:gd name="connsiteY5918" fmla="*/ 4638242 h 4864266"/>
              <a:gd name="connsiteX5919" fmla="*/ 1377506 w 5942010"/>
              <a:gd name="connsiteY5919" fmla="*/ 4636506 h 4864266"/>
              <a:gd name="connsiteX5920" fmla="*/ 1379240 w 5942010"/>
              <a:gd name="connsiteY5920" fmla="*/ 4636506 h 4864266"/>
              <a:gd name="connsiteX5921" fmla="*/ 1380975 w 5942010"/>
              <a:gd name="connsiteY5921" fmla="*/ 4638242 h 4864266"/>
              <a:gd name="connsiteX5922" fmla="*/ 1386180 w 5942010"/>
              <a:gd name="connsiteY5922" fmla="*/ 4626087 h 4864266"/>
              <a:gd name="connsiteX5923" fmla="*/ 1379240 w 5942010"/>
              <a:gd name="connsiteY5923" fmla="*/ 4622614 h 4864266"/>
              <a:gd name="connsiteX5924" fmla="*/ 1380975 w 5942010"/>
              <a:gd name="connsiteY5924" fmla="*/ 4620877 h 4864266"/>
              <a:gd name="connsiteX5925" fmla="*/ 1387915 w 5942010"/>
              <a:gd name="connsiteY5925" fmla="*/ 4622614 h 4864266"/>
              <a:gd name="connsiteX5926" fmla="*/ 1387915 w 5942010"/>
              <a:gd name="connsiteY5926" fmla="*/ 4620877 h 4864266"/>
              <a:gd name="connsiteX5927" fmla="*/ 1391385 w 5942010"/>
              <a:gd name="connsiteY5927" fmla="*/ 4620877 h 4864266"/>
              <a:gd name="connsiteX5928" fmla="*/ 1393120 w 5942010"/>
              <a:gd name="connsiteY5928" fmla="*/ 4617404 h 4864266"/>
              <a:gd name="connsiteX5929" fmla="*/ 1394855 w 5942010"/>
              <a:gd name="connsiteY5929" fmla="*/ 4617404 h 4864266"/>
              <a:gd name="connsiteX5930" fmla="*/ 1391385 w 5942010"/>
              <a:gd name="connsiteY5930" fmla="*/ 4624350 h 4864266"/>
              <a:gd name="connsiteX5931" fmla="*/ 1391385 w 5942010"/>
              <a:gd name="connsiteY5931" fmla="*/ 4626087 h 4864266"/>
              <a:gd name="connsiteX5932" fmla="*/ 1396589 w 5942010"/>
              <a:gd name="connsiteY5932" fmla="*/ 4620877 h 4864266"/>
              <a:gd name="connsiteX5933" fmla="*/ 1396589 w 5942010"/>
              <a:gd name="connsiteY5933" fmla="*/ 4615668 h 4864266"/>
              <a:gd name="connsiteX5934" fmla="*/ 1398324 w 5942010"/>
              <a:gd name="connsiteY5934" fmla="*/ 4620877 h 4864266"/>
              <a:gd name="connsiteX5935" fmla="*/ 1398324 w 5942010"/>
              <a:gd name="connsiteY5935" fmla="*/ 4612194 h 4864266"/>
              <a:gd name="connsiteX5936" fmla="*/ 1393120 w 5942010"/>
              <a:gd name="connsiteY5936" fmla="*/ 4613931 h 4864266"/>
              <a:gd name="connsiteX5937" fmla="*/ 1387915 w 5942010"/>
              <a:gd name="connsiteY5937" fmla="*/ 4613931 h 4864266"/>
              <a:gd name="connsiteX5938" fmla="*/ 1386527 w 5942010"/>
              <a:gd name="connsiteY5938" fmla="*/ 4612542 h 4864266"/>
              <a:gd name="connsiteX5939" fmla="*/ 1387915 w 5942010"/>
              <a:gd name="connsiteY5939" fmla="*/ 4610458 h 4864266"/>
              <a:gd name="connsiteX5940" fmla="*/ 1382710 w 5942010"/>
              <a:gd name="connsiteY5940" fmla="*/ 4610458 h 4864266"/>
              <a:gd name="connsiteX5941" fmla="*/ 1389650 w 5942010"/>
              <a:gd name="connsiteY5941" fmla="*/ 4608721 h 4864266"/>
              <a:gd name="connsiteX5942" fmla="*/ 1389650 w 5942010"/>
              <a:gd name="connsiteY5942" fmla="*/ 4610458 h 4864266"/>
              <a:gd name="connsiteX5943" fmla="*/ 1393120 w 5942010"/>
              <a:gd name="connsiteY5943" fmla="*/ 4610458 h 4864266"/>
              <a:gd name="connsiteX5944" fmla="*/ 1393120 w 5942010"/>
              <a:gd name="connsiteY5944" fmla="*/ 4605248 h 4864266"/>
              <a:gd name="connsiteX5945" fmla="*/ 1389650 w 5942010"/>
              <a:gd name="connsiteY5945" fmla="*/ 4601775 h 4864266"/>
              <a:gd name="connsiteX5946" fmla="*/ 1391385 w 5942010"/>
              <a:gd name="connsiteY5946" fmla="*/ 4603512 h 4864266"/>
              <a:gd name="connsiteX5947" fmla="*/ 1396589 w 5942010"/>
              <a:gd name="connsiteY5947" fmla="*/ 4598302 h 4864266"/>
              <a:gd name="connsiteX5948" fmla="*/ 1405264 w 5942010"/>
              <a:gd name="connsiteY5948" fmla="*/ 4601775 h 4864266"/>
              <a:gd name="connsiteX5949" fmla="*/ 1405264 w 5942010"/>
              <a:gd name="connsiteY5949" fmla="*/ 4598302 h 4864266"/>
              <a:gd name="connsiteX5950" fmla="*/ 1412203 w 5942010"/>
              <a:gd name="connsiteY5950" fmla="*/ 4598302 h 4864266"/>
              <a:gd name="connsiteX5951" fmla="*/ 1406999 w 5942010"/>
              <a:gd name="connsiteY5951" fmla="*/ 4596566 h 4864266"/>
              <a:gd name="connsiteX5952" fmla="*/ 1408734 w 5942010"/>
              <a:gd name="connsiteY5952" fmla="*/ 4596566 h 4864266"/>
              <a:gd name="connsiteX5953" fmla="*/ 1415673 w 5942010"/>
              <a:gd name="connsiteY5953" fmla="*/ 4596566 h 4864266"/>
              <a:gd name="connsiteX5954" fmla="*/ 1417408 w 5942010"/>
              <a:gd name="connsiteY5954" fmla="*/ 4594829 h 4864266"/>
              <a:gd name="connsiteX5955" fmla="*/ 1417408 w 5942010"/>
              <a:gd name="connsiteY5955" fmla="*/ 4591356 h 4864266"/>
              <a:gd name="connsiteX5956" fmla="*/ 1413938 w 5942010"/>
              <a:gd name="connsiteY5956" fmla="*/ 4593093 h 4864266"/>
              <a:gd name="connsiteX5957" fmla="*/ 1412203 w 5942010"/>
              <a:gd name="connsiteY5957" fmla="*/ 4594829 h 4864266"/>
              <a:gd name="connsiteX5958" fmla="*/ 1410469 w 5942010"/>
              <a:gd name="connsiteY5958" fmla="*/ 4593093 h 4864266"/>
              <a:gd name="connsiteX5959" fmla="*/ 1406999 w 5942010"/>
              <a:gd name="connsiteY5959" fmla="*/ 4593093 h 4864266"/>
              <a:gd name="connsiteX5960" fmla="*/ 1406999 w 5942010"/>
              <a:gd name="connsiteY5960" fmla="*/ 4596566 h 4864266"/>
              <a:gd name="connsiteX5961" fmla="*/ 1405264 w 5942010"/>
              <a:gd name="connsiteY5961" fmla="*/ 4598302 h 4864266"/>
              <a:gd name="connsiteX5962" fmla="*/ 1403529 w 5942010"/>
              <a:gd name="connsiteY5962" fmla="*/ 4598302 h 4864266"/>
              <a:gd name="connsiteX5963" fmla="*/ 1405264 w 5942010"/>
              <a:gd name="connsiteY5963" fmla="*/ 4594829 h 4864266"/>
              <a:gd name="connsiteX5964" fmla="*/ 1403529 w 5942010"/>
              <a:gd name="connsiteY5964" fmla="*/ 4593093 h 4864266"/>
              <a:gd name="connsiteX5965" fmla="*/ 1396589 w 5942010"/>
              <a:gd name="connsiteY5965" fmla="*/ 4586147 h 4864266"/>
              <a:gd name="connsiteX5966" fmla="*/ 1396589 w 5942010"/>
              <a:gd name="connsiteY5966" fmla="*/ 4587883 h 4864266"/>
              <a:gd name="connsiteX5967" fmla="*/ 1394855 w 5942010"/>
              <a:gd name="connsiteY5967" fmla="*/ 4586147 h 4864266"/>
              <a:gd name="connsiteX5968" fmla="*/ 1396589 w 5942010"/>
              <a:gd name="connsiteY5968" fmla="*/ 4582674 h 4864266"/>
              <a:gd name="connsiteX5969" fmla="*/ 1394855 w 5942010"/>
              <a:gd name="connsiteY5969" fmla="*/ 4577464 h 4864266"/>
              <a:gd name="connsiteX5970" fmla="*/ 1400059 w 5942010"/>
              <a:gd name="connsiteY5970" fmla="*/ 4580937 h 4864266"/>
              <a:gd name="connsiteX5971" fmla="*/ 1405264 w 5942010"/>
              <a:gd name="connsiteY5971" fmla="*/ 4579201 h 4864266"/>
              <a:gd name="connsiteX5972" fmla="*/ 1406999 w 5942010"/>
              <a:gd name="connsiteY5972" fmla="*/ 4577464 h 4864266"/>
              <a:gd name="connsiteX5973" fmla="*/ 1408734 w 5942010"/>
              <a:gd name="connsiteY5973" fmla="*/ 4573991 h 4864266"/>
              <a:gd name="connsiteX5974" fmla="*/ 1408734 w 5942010"/>
              <a:gd name="connsiteY5974" fmla="*/ 4579201 h 4864266"/>
              <a:gd name="connsiteX5975" fmla="*/ 1412203 w 5942010"/>
              <a:gd name="connsiteY5975" fmla="*/ 4573991 h 4864266"/>
              <a:gd name="connsiteX5976" fmla="*/ 1413938 w 5942010"/>
              <a:gd name="connsiteY5976" fmla="*/ 4572255 h 4864266"/>
              <a:gd name="connsiteX5977" fmla="*/ 1412203 w 5942010"/>
              <a:gd name="connsiteY5977" fmla="*/ 4567045 h 4864266"/>
              <a:gd name="connsiteX5978" fmla="*/ 1410469 w 5942010"/>
              <a:gd name="connsiteY5978" fmla="*/ 4570518 h 4864266"/>
              <a:gd name="connsiteX5979" fmla="*/ 1408734 w 5942010"/>
              <a:gd name="connsiteY5979" fmla="*/ 4568782 h 4864266"/>
              <a:gd name="connsiteX5980" fmla="*/ 1406999 w 5942010"/>
              <a:gd name="connsiteY5980" fmla="*/ 4572255 h 4864266"/>
              <a:gd name="connsiteX5981" fmla="*/ 1410469 w 5942010"/>
              <a:gd name="connsiteY5981" fmla="*/ 4570518 h 4864266"/>
              <a:gd name="connsiteX5982" fmla="*/ 1406999 w 5942010"/>
              <a:gd name="connsiteY5982" fmla="*/ 4573991 h 4864266"/>
              <a:gd name="connsiteX5983" fmla="*/ 1405264 w 5942010"/>
              <a:gd name="connsiteY5983" fmla="*/ 4573991 h 4864266"/>
              <a:gd name="connsiteX5984" fmla="*/ 1405264 w 5942010"/>
              <a:gd name="connsiteY5984" fmla="*/ 4570518 h 4864266"/>
              <a:gd name="connsiteX5985" fmla="*/ 1401794 w 5942010"/>
              <a:gd name="connsiteY5985" fmla="*/ 4573991 h 4864266"/>
              <a:gd name="connsiteX5986" fmla="*/ 1386180 w 5942010"/>
              <a:gd name="connsiteY5986" fmla="*/ 4577464 h 4864266"/>
              <a:gd name="connsiteX5987" fmla="*/ 1389650 w 5942010"/>
              <a:gd name="connsiteY5987" fmla="*/ 4575728 h 4864266"/>
              <a:gd name="connsiteX5988" fmla="*/ 1393120 w 5942010"/>
              <a:gd name="connsiteY5988" fmla="*/ 4575728 h 4864266"/>
              <a:gd name="connsiteX5989" fmla="*/ 1393120 w 5942010"/>
              <a:gd name="connsiteY5989" fmla="*/ 4573991 h 4864266"/>
              <a:gd name="connsiteX5990" fmla="*/ 1391385 w 5942010"/>
              <a:gd name="connsiteY5990" fmla="*/ 4573991 h 4864266"/>
              <a:gd name="connsiteX5991" fmla="*/ 1384445 w 5942010"/>
              <a:gd name="connsiteY5991" fmla="*/ 4572255 h 4864266"/>
              <a:gd name="connsiteX5992" fmla="*/ 1389650 w 5942010"/>
              <a:gd name="connsiteY5992" fmla="*/ 4572255 h 4864266"/>
              <a:gd name="connsiteX5993" fmla="*/ 1384445 w 5942010"/>
              <a:gd name="connsiteY5993" fmla="*/ 4570518 h 4864266"/>
              <a:gd name="connsiteX5994" fmla="*/ 1384445 w 5942010"/>
              <a:gd name="connsiteY5994" fmla="*/ 4572255 h 4864266"/>
              <a:gd name="connsiteX5995" fmla="*/ 1382710 w 5942010"/>
              <a:gd name="connsiteY5995" fmla="*/ 4572255 h 4864266"/>
              <a:gd name="connsiteX5996" fmla="*/ 1382710 w 5942010"/>
              <a:gd name="connsiteY5996" fmla="*/ 4573991 h 4864266"/>
              <a:gd name="connsiteX5997" fmla="*/ 1382710 w 5942010"/>
              <a:gd name="connsiteY5997" fmla="*/ 4579201 h 4864266"/>
              <a:gd name="connsiteX5998" fmla="*/ 1379240 w 5942010"/>
              <a:gd name="connsiteY5998" fmla="*/ 4573991 h 4864266"/>
              <a:gd name="connsiteX5999" fmla="*/ 1375771 w 5942010"/>
              <a:gd name="connsiteY5999" fmla="*/ 4577464 h 4864266"/>
              <a:gd name="connsiteX6000" fmla="*/ 1377506 w 5942010"/>
              <a:gd name="connsiteY6000" fmla="*/ 4579201 h 4864266"/>
              <a:gd name="connsiteX6001" fmla="*/ 1375771 w 5942010"/>
              <a:gd name="connsiteY6001" fmla="*/ 4580937 h 4864266"/>
              <a:gd name="connsiteX6002" fmla="*/ 1372301 w 5942010"/>
              <a:gd name="connsiteY6002" fmla="*/ 4577464 h 4864266"/>
              <a:gd name="connsiteX6003" fmla="*/ 1299435 w 5942010"/>
              <a:gd name="connsiteY6003" fmla="*/ 4589620 h 4864266"/>
              <a:gd name="connsiteX6004" fmla="*/ 1297700 w 5942010"/>
              <a:gd name="connsiteY6004" fmla="*/ 4589620 h 4864266"/>
              <a:gd name="connsiteX6005" fmla="*/ 1280352 w 5942010"/>
              <a:gd name="connsiteY6005" fmla="*/ 4587883 h 4864266"/>
              <a:gd name="connsiteX6006" fmla="*/ 1282086 w 5942010"/>
              <a:gd name="connsiteY6006" fmla="*/ 4587883 h 4864266"/>
              <a:gd name="connsiteX6007" fmla="*/ 1276882 w 5942010"/>
              <a:gd name="connsiteY6007" fmla="*/ 4584410 h 4864266"/>
              <a:gd name="connsiteX6008" fmla="*/ 1271677 w 5942010"/>
              <a:gd name="connsiteY6008" fmla="*/ 4586147 h 4864266"/>
              <a:gd name="connsiteX6009" fmla="*/ 1271677 w 5942010"/>
              <a:gd name="connsiteY6009" fmla="*/ 4587883 h 4864266"/>
              <a:gd name="connsiteX6010" fmla="*/ 1266472 w 5942010"/>
              <a:gd name="connsiteY6010" fmla="*/ 4587883 h 4864266"/>
              <a:gd name="connsiteX6011" fmla="*/ 1264737 w 5942010"/>
              <a:gd name="connsiteY6011" fmla="*/ 4591356 h 4864266"/>
              <a:gd name="connsiteX6012" fmla="*/ 1252593 w 5942010"/>
              <a:gd name="connsiteY6012" fmla="*/ 4584410 h 4864266"/>
              <a:gd name="connsiteX6013" fmla="*/ 1250858 w 5942010"/>
              <a:gd name="connsiteY6013" fmla="*/ 4584410 h 4864266"/>
              <a:gd name="connsiteX6014" fmla="*/ 1250858 w 5942010"/>
              <a:gd name="connsiteY6014" fmla="*/ 4579201 h 4864266"/>
              <a:gd name="connsiteX6015" fmla="*/ 1240449 w 5942010"/>
              <a:gd name="connsiteY6015" fmla="*/ 4575728 h 4864266"/>
              <a:gd name="connsiteX6016" fmla="*/ 1183198 w 5942010"/>
              <a:gd name="connsiteY6016" fmla="*/ 4596566 h 4864266"/>
              <a:gd name="connsiteX6017" fmla="*/ 1150235 w 5942010"/>
              <a:gd name="connsiteY6017" fmla="*/ 4615668 h 4864266"/>
              <a:gd name="connsiteX6018" fmla="*/ 1146765 w 5942010"/>
              <a:gd name="connsiteY6018" fmla="*/ 4619141 h 4864266"/>
              <a:gd name="connsiteX6019" fmla="*/ 1141560 w 5942010"/>
              <a:gd name="connsiteY6019" fmla="*/ 4620877 h 4864266"/>
              <a:gd name="connsiteX6020" fmla="*/ 1139825 w 5942010"/>
              <a:gd name="connsiteY6020" fmla="*/ 4619141 h 4864266"/>
              <a:gd name="connsiteX6021" fmla="*/ 1138090 w 5942010"/>
              <a:gd name="connsiteY6021" fmla="*/ 4622614 h 4864266"/>
              <a:gd name="connsiteX6022" fmla="*/ 1110332 w 5942010"/>
              <a:gd name="connsiteY6022" fmla="*/ 4633033 h 4864266"/>
              <a:gd name="connsiteX6023" fmla="*/ 1110332 w 5942010"/>
              <a:gd name="connsiteY6023" fmla="*/ 4631296 h 4864266"/>
              <a:gd name="connsiteX6024" fmla="*/ 1105127 w 5942010"/>
              <a:gd name="connsiteY6024" fmla="*/ 4634769 h 4864266"/>
              <a:gd name="connsiteX6025" fmla="*/ 1094718 w 5942010"/>
              <a:gd name="connsiteY6025" fmla="*/ 4636506 h 4864266"/>
              <a:gd name="connsiteX6026" fmla="*/ 1096453 w 5942010"/>
              <a:gd name="connsiteY6026" fmla="*/ 4633033 h 4864266"/>
              <a:gd name="connsiteX6027" fmla="*/ 1092983 w 5942010"/>
              <a:gd name="connsiteY6027" fmla="*/ 4631296 h 4864266"/>
              <a:gd name="connsiteX6028" fmla="*/ 1092983 w 5942010"/>
              <a:gd name="connsiteY6028" fmla="*/ 4634769 h 4864266"/>
              <a:gd name="connsiteX6029" fmla="*/ 1082574 w 5942010"/>
              <a:gd name="connsiteY6029" fmla="*/ 4639979 h 4864266"/>
              <a:gd name="connsiteX6030" fmla="*/ 1084309 w 5942010"/>
              <a:gd name="connsiteY6030" fmla="*/ 4634769 h 4864266"/>
              <a:gd name="connsiteX6031" fmla="*/ 1075634 w 5942010"/>
              <a:gd name="connsiteY6031" fmla="*/ 4641715 h 4864266"/>
              <a:gd name="connsiteX6032" fmla="*/ 1073899 w 5942010"/>
              <a:gd name="connsiteY6032" fmla="*/ 4643452 h 4864266"/>
              <a:gd name="connsiteX6033" fmla="*/ 1073899 w 5942010"/>
              <a:gd name="connsiteY6033" fmla="*/ 4641715 h 4864266"/>
              <a:gd name="connsiteX6034" fmla="*/ 1070429 w 5942010"/>
              <a:gd name="connsiteY6034" fmla="*/ 4646925 h 4864266"/>
              <a:gd name="connsiteX6035" fmla="*/ 1066960 w 5942010"/>
              <a:gd name="connsiteY6035" fmla="*/ 4646925 h 4864266"/>
              <a:gd name="connsiteX6036" fmla="*/ 1070429 w 5942010"/>
              <a:gd name="connsiteY6036" fmla="*/ 4641715 h 4864266"/>
              <a:gd name="connsiteX6037" fmla="*/ 1065225 w 5942010"/>
              <a:gd name="connsiteY6037" fmla="*/ 4639979 h 4864266"/>
              <a:gd name="connsiteX6038" fmla="*/ 1030527 w 5942010"/>
              <a:gd name="connsiteY6038" fmla="*/ 4652134 h 4864266"/>
              <a:gd name="connsiteX6039" fmla="*/ 1032262 w 5942010"/>
              <a:gd name="connsiteY6039" fmla="*/ 4648661 h 4864266"/>
              <a:gd name="connsiteX6040" fmla="*/ 1016648 w 5942010"/>
              <a:gd name="connsiteY6040" fmla="*/ 4650398 h 4864266"/>
              <a:gd name="connsiteX6041" fmla="*/ 1016648 w 5942010"/>
              <a:gd name="connsiteY6041" fmla="*/ 4653871 h 4864266"/>
              <a:gd name="connsiteX6042" fmla="*/ 1006238 w 5942010"/>
              <a:gd name="connsiteY6042" fmla="*/ 4652134 h 4864266"/>
              <a:gd name="connsiteX6043" fmla="*/ 1006238 w 5942010"/>
              <a:gd name="connsiteY6043" fmla="*/ 4647142 h 4864266"/>
              <a:gd name="connsiteX6044" fmla="*/ 1006239 w 5942010"/>
              <a:gd name="connsiteY6044" fmla="*/ 4647142 h 4864266"/>
              <a:gd name="connsiteX6045" fmla="*/ 1007973 w 5942010"/>
              <a:gd name="connsiteY6045" fmla="*/ 4645188 h 4864266"/>
              <a:gd name="connsiteX6046" fmla="*/ 1006238 w 5942010"/>
              <a:gd name="connsiteY6046" fmla="*/ 4646925 h 4864266"/>
              <a:gd name="connsiteX6047" fmla="*/ 1006238 w 5942010"/>
              <a:gd name="connsiteY6047" fmla="*/ 4647142 h 4864266"/>
              <a:gd name="connsiteX6048" fmla="*/ 1004504 w 5942010"/>
              <a:gd name="connsiteY6048" fmla="*/ 4650398 h 4864266"/>
              <a:gd name="connsiteX6049" fmla="*/ 997564 w 5942010"/>
              <a:gd name="connsiteY6049" fmla="*/ 4646925 h 4864266"/>
              <a:gd name="connsiteX6050" fmla="*/ 997564 w 5942010"/>
              <a:gd name="connsiteY6050" fmla="*/ 4645188 h 4864266"/>
              <a:gd name="connsiteX6051" fmla="*/ 1004504 w 5942010"/>
              <a:gd name="connsiteY6051" fmla="*/ 4641715 h 4864266"/>
              <a:gd name="connsiteX6052" fmla="*/ 1002769 w 5942010"/>
              <a:gd name="connsiteY6052" fmla="*/ 4641715 h 4864266"/>
              <a:gd name="connsiteX6053" fmla="*/ 1001034 w 5942010"/>
              <a:gd name="connsiteY6053" fmla="*/ 4639979 h 4864266"/>
              <a:gd name="connsiteX6054" fmla="*/ 994094 w 5942010"/>
              <a:gd name="connsiteY6054" fmla="*/ 4646925 h 4864266"/>
              <a:gd name="connsiteX6055" fmla="*/ 988889 w 5942010"/>
              <a:gd name="connsiteY6055" fmla="*/ 4639979 h 4864266"/>
              <a:gd name="connsiteX6056" fmla="*/ 997564 w 5942010"/>
              <a:gd name="connsiteY6056" fmla="*/ 4636506 h 4864266"/>
              <a:gd name="connsiteX6057" fmla="*/ 988889 w 5942010"/>
              <a:gd name="connsiteY6057" fmla="*/ 4638242 h 4864266"/>
              <a:gd name="connsiteX6058" fmla="*/ 990624 w 5942010"/>
              <a:gd name="connsiteY6058" fmla="*/ 4608721 h 4864266"/>
              <a:gd name="connsiteX6059" fmla="*/ 1009708 w 5942010"/>
              <a:gd name="connsiteY6059" fmla="*/ 4591356 h 4864266"/>
              <a:gd name="connsiteX6060" fmla="*/ 1021852 w 5942010"/>
              <a:gd name="connsiteY6060" fmla="*/ 4573991 h 4864266"/>
              <a:gd name="connsiteX6061" fmla="*/ 1025322 w 5942010"/>
              <a:gd name="connsiteY6061" fmla="*/ 4573991 h 4864266"/>
              <a:gd name="connsiteX6062" fmla="*/ 1028792 w 5942010"/>
              <a:gd name="connsiteY6062" fmla="*/ 4568347 h 4864266"/>
              <a:gd name="connsiteX6063" fmla="*/ 1037016 w 5942010"/>
              <a:gd name="connsiteY6063" fmla="*/ 4560527 h 4864266"/>
              <a:gd name="connsiteX6064" fmla="*/ 1037167 w 5942010"/>
              <a:gd name="connsiteY6064" fmla="*/ 4560578 h 4864266"/>
              <a:gd name="connsiteX6065" fmla="*/ 1028792 w 5942010"/>
              <a:gd name="connsiteY6065" fmla="*/ 4573991 h 4864266"/>
              <a:gd name="connsiteX6066" fmla="*/ 1028792 w 5942010"/>
              <a:gd name="connsiteY6066" fmla="*/ 4577464 h 4864266"/>
              <a:gd name="connsiteX6067" fmla="*/ 1035732 w 5942010"/>
              <a:gd name="connsiteY6067" fmla="*/ 4572255 h 4864266"/>
              <a:gd name="connsiteX6068" fmla="*/ 1035732 w 5942010"/>
              <a:gd name="connsiteY6068" fmla="*/ 4573991 h 4864266"/>
              <a:gd name="connsiteX6069" fmla="*/ 1037466 w 5942010"/>
              <a:gd name="connsiteY6069" fmla="*/ 4572255 h 4864266"/>
              <a:gd name="connsiteX6070" fmla="*/ 1037466 w 5942010"/>
              <a:gd name="connsiteY6070" fmla="*/ 4563572 h 4864266"/>
              <a:gd name="connsiteX6071" fmla="*/ 1042671 w 5942010"/>
              <a:gd name="connsiteY6071" fmla="*/ 4563572 h 4864266"/>
              <a:gd name="connsiteX6072" fmla="*/ 1037466 w 5942010"/>
              <a:gd name="connsiteY6072" fmla="*/ 4567045 h 4864266"/>
              <a:gd name="connsiteX6073" fmla="*/ 1040936 w 5942010"/>
              <a:gd name="connsiteY6073" fmla="*/ 4568782 h 4864266"/>
              <a:gd name="connsiteX6074" fmla="*/ 1042671 w 5942010"/>
              <a:gd name="connsiteY6074" fmla="*/ 4565308 h 4864266"/>
              <a:gd name="connsiteX6075" fmla="*/ 1042671 w 5942010"/>
              <a:gd name="connsiteY6075" fmla="*/ 4567045 h 4864266"/>
              <a:gd name="connsiteX6076" fmla="*/ 1047876 w 5942010"/>
              <a:gd name="connsiteY6076" fmla="*/ 4563572 h 4864266"/>
              <a:gd name="connsiteX6077" fmla="*/ 1044406 w 5942010"/>
              <a:gd name="connsiteY6077" fmla="*/ 4565308 h 4864266"/>
              <a:gd name="connsiteX6078" fmla="*/ 1044406 w 5942010"/>
              <a:gd name="connsiteY6078" fmla="*/ 4561835 h 4864266"/>
              <a:gd name="connsiteX6079" fmla="*/ 1049611 w 5942010"/>
              <a:gd name="connsiteY6079" fmla="*/ 4561835 h 4864266"/>
              <a:gd name="connsiteX6080" fmla="*/ 1053080 w 5942010"/>
              <a:gd name="connsiteY6080" fmla="*/ 4556626 h 4864266"/>
              <a:gd name="connsiteX6081" fmla="*/ 1056550 w 5942010"/>
              <a:gd name="connsiteY6081" fmla="*/ 4554889 h 4864266"/>
              <a:gd name="connsiteX6082" fmla="*/ 1056550 w 5942010"/>
              <a:gd name="connsiteY6082" fmla="*/ 4551416 h 4864266"/>
              <a:gd name="connsiteX6083" fmla="*/ 1053080 w 5942010"/>
              <a:gd name="connsiteY6083" fmla="*/ 4553153 h 4864266"/>
              <a:gd name="connsiteX6084" fmla="*/ 1047876 w 5942010"/>
              <a:gd name="connsiteY6084" fmla="*/ 4558362 h 4864266"/>
              <a:gd name="connsiteX6085" fmla="*/ 1044406 w 5942010"/>
              <a:gd name="connsiteY6085" fmla="*/ 4558362 h 4864266"/>
              <a:gd name="connsiteX6086" fmla="*/ 1040936 w 5942010"/>
              <a:gd name="connsiteY6086" fmla="*/ 4558362 h 4864266"/>
              <a:gd name="connsiteX6087" fmla="*/ 1040936 w 5942010"/>
              <a:gd name="connsiteY6087" fmla="*/ 4561835 h 4864266"/>
              <a:gd name="connsiteX6088" fmla="*/ 1037167 w 5942010"/>
              <a:gd name="connsiteY6088" fmla="*/ 4560578 h 4864266"/>
              <a:gd name="connsiteX6089" fmla="*/ 1037466 w 5942010"/>
              <a:gd name="connsiteY6089" fmla="*/ 4560099 h 4864266"/>
              <a:gd name="connsiteX6090" fmla="*/ 1037016 w 5942010"/>
              <a:gd name="connsiteY6090" fmla="*/ 4560527 h 4864266"/>
              <a:gd name="connsiteX6091" fmla="*/ 1035732 w 5942010"/>
              <a:gd name="connsiteY6091" fmla="*/ 4560099 h 4864266"/>
              <a:gd name="connsiteX6092" fmla="*/ 1042671 w 5942010"/>
              <a:gd name="connsiteY6092" fmla="*/ 4554889 h 4864266"/>
              <a:gd name="connsiteX6093" fmla="*/ 1040936 w 5942010"/>
              <a:gd name="connsiteY6093" fmla="*/ 4554889 h 4864266"/>
              <a:gd name="connsiteX6094" fmla="*/ 1040936 w 5942010"/>
              <a:gd name="connsiteY6094" fmla="*/ 4553153 h 4864266"/>
              <a:gd name="connsiteX6095" fmla="*/ 1039201 w 5942010"/>
              <a:gd name="connsiteY6095" fmla="*/ 4553153 h 4864266"/>
              <a:gd name="connsiteX6096" fmla="*/ 1039201 w 5942010"/>
              <a:gd name="connsiteY6096" fmla="*/ 4551416 h 4864266"/>
              <a:gd name="connsiteX6097" fmla="*/ 1035732 w 5942010"/>
              <a:gd name="connsiteY6097" fmla="*/ 4554889 h 4864266"/>
              <a:gd name="connsiteX6098" fmla="*/ 1039201 w 5942010"/>
              <a:gd name="connsiteY6098" fmla="*/ 4554889 h 4864266"/>
              <a:gd name="connsiteX6099" fmla="*/ 1032262 w 5942010"/>
              <a:gd name="connsiteY6099" fmla="*/ 4560099 h 4864266"/>
              <a:gd name="connsiteX6100" fmla="*/ 1030527 w 5942010"/>
              <a:gd name="connsiteY6100" fmla="*/ 4558362 h 4864266"/>
              <a:gd name="connsiteX6101" fmla="*/ 1027057 w 5942010"/>
              <a:gd name="connsiteY6101" fmla="*/ 4561835 h 4864266"/>
              <a:gd name="connsiteX6102" fmla="*/ 1025322 w 5942010"/>
              <a:gd name="connsiteY6102" fmla="*/ 4563572 h 4864266"/>
              <a:gd name="connsiteX6103" fmla="*/ 1025322 w 5942010"/>
              <a:gd name="connsiteY6103" fmla="*/ 4561835 h 4864266"/>
              <a:gd name="connsiteX6104" fmla="*/ 1018383 w 5942010"/>
              <a:gd name="connsiteY6104" fmla="*/ 4567045 h 4864266"/>
              <a:gd name="connsiteX6105" fmla="*/ 1013178 w 5942010"/>
              <a:gd name="connsiteY6105" fmla="*/ 4570518 h 4864266"/>
              <a:gd name="connsiteX6106" fmla="*/ 1016648 w 5942010"/>
              <a:gd name="connsiteY6106" fmla="*/ 4568782 h 4864266"/>
              <a:gd name="connsiteX6107" fmla="*/ 1018383 w 5942010"/>
              <a:gd name="connsiteY6107" fmla="*/ 4568782 h 4864266"/>
              <a:gd name="connsiteX6108" fmla="*/ 994094 w 5942010"/>
              <a:gd name="connsiteY6108" fmla="*/ 4598302 h 4864266"/>
              <a:gd name="connsiteX6109" fmla="*/ 1006238 w 5942010"/>
              <a:gd name="connsiteY6109" fmla="*/ 4577464 h 4864266"/>
              <a:gd name="connsiteX6110" fmla="*/ 1004504 w 5942010"/>
              <a:gd name="connsiteY6110" fmla="*/ 4577464 h 4864266"/>
              <a:gd name="connsiteX6111" fmla="*/ 1011443 w 5942010"/>
              <a:gd name="connsiteY6111" fmla="*/ 4572255 h 4864266"/>
              <a:gd name="connsiteX6112" fmla="*/ 1009708 w 5942010"/>
              <a:gd name="connsiteY6112" fmla="*/ 4577464 h 4864266"/>
              <a:gd name="connsiteX6113" fmla="*/ 1014913 w 5942010"/>
              <a:gd name="connsiteY6113" fmla="*/ 4572255 h 4864266"/>
              <a:gd name="connsiteX6114" fmla="*/ 1011443 w 5942010"/>
              <a:gd name="connsiteY6114" fmla="*/ 4570518 h 4864266"/>
              <a:gd name="connsiteX6115" fmla="*/ 992359 w 5942010"/>
              <a:gd name="connsiteY6115" fmla="*/ 4584410 h 4864266"/>
              <a:gd name="connsiteX6116" fmla="*/ 997564 w 5942010"/>
              <a:gd name="connsiteY6116" fmla="*/ 4579201 h 4864266"/>
              <a:gd name="connsiteX6117" fmla="*/ 992359 w 5942010"/>
              <a:gd name="connsiteY6117" fmla="*/ 4580937 h 4864266"/>
              <a:gd name="connsiteX6118" fmla="*/ 990624 w 5942010"/>
              <a:gd name="connsiteY6118" fmla="*/ 4579201 h 4864266"/>
              <a:gd name="connsiteX6119" fmla="*/ 997564 w 5942010"/>
              <a:gd name="connsiteY6119" fmla="*/ 4570518 h 4864266"/>
              <a:gd name="connsiteX6120" fmla="*/ 1002769 w 5942010"/>
              <a:gd name="connsiteY6120" fmla="*/ 4568782 h 4864266"/>
              <a:gd name="connsiteX6121" fmla="*/ 997564 w 5942010"/>
              <a:gd name="connsiteY6121" fmla="*/ 4573991 h 4864266"/>
              <a:gd name="connsiteX6122" fmla="*/ 1004504 w 5942010"/>
              <a:gd name="connsiteY6122" fmla="*/ 4568782 h 4864266"/>
              <a:gd name="connsiteX6123" fmla="*/ 1004504 w 5942010"/>
              <a:gd name="connsiteY6123" fmla="*/ 4567045 h 4864266"/>
              <a:gd name="connsiteX6124" fmla="*/ 1004504 w 5942010"/>
              <a:gd name="connsiteY6124" fmla="*/ 4565308 h 4864266"/>
              <a:gd name="connsiteX6125" fmla="*/ 1006238 w 5942010"/>
              <a:gd name="connsiteY6125" fmla="*/ 4565308 h 4864266"/>
              <a:gd name="connsiteX6126" fmla="*/ 1007973 w 5942010"/>
              <a:gd name="connsiteY6126" fmla="*/ 4558362 h 4864266"/>
              <a:gd name="connsiteX6127" fmla="*/ 1009708 w 5942010"/>
              <a:gd name="connsiteY6127" fmla="*/ 4560099 h 4864266"/>
              <a:gd name="connsiteX6128" fmla="*/ 1007973 w 5942010"/>
              <a:gd name="connsiteY6128" fmla="*/ 4556626 h 4864266"/>
              <a:gd name="connsiteX6129" fmla="*/ 1013178 w 5942010"/>
              <a:gd name="connsiteY6129" fmla="*/ 4558362 h 4864266"/>
              <a:gd name="connsiteX6130" fmla="*/ 1013178 w 5942010"/>
              <a:gd name="connsiteY6130" fmla="*/ 4554889 h 4864266"/>
              <a:gd name="connsiteX6131" fmla="*/ 1009708 w 5942010"/>
              <a:gd name="connsiteY6131" fmla="*/ 4549680 h 4864266"/>
              <a:gd name="connsiteX6132" fmla="*/ 1014913 w 5942010"/>
              <a:gd name="connsiteY6132" fmla="*/ 4551416 h 4864266"/>
              <a:gd name="connsiteX6133" fmla="*/ 1014913 w 5942010"/>
              <a:gd name="connsiteY6133" fmla="*/ 4549680 h 4864266"/>
              <a:gd name="connsiteX6134" fmla="*/ 1020118 w 5942010"/>
              <a:gd name="connsiteY6134" fmla="*/ 4540997 h 4864266"/>
              <a:gd name="connsiteX6135" fmla="*/ 1023587 w 5942010"/>
              <a:gd name="connsiteY6135" fmla="*/ 4540997 h 4864266"/>
              <a:gd name="connsiteX6136" fmla="*/ 1025322 w 5942010"/>
              <a:gd name="connsiteY6136" fmla="*/ 4540997 h 4864266"/>
              <a:gd name="connsiteX6137" fmla="*/ 1027057 w 5942010"/>
              <a:gd name="connsiteY6137" fmla="*/ 4540997 h 4864266"/>
              <a:gd name="connsiteX6138" fmla="*/ 1028792 w 5942010"/>
              <a:gd name="connsiteY6138" fmla="*/ 4534051 h 4864266"/>
              <a:gd name="connsiteX6139" fmla="*/ 1033997 w 5942010"/>
              <a:gd name="connsiteY6139" fmla="*/ 4534051 h 4864266"/>
              <a:gd name="connsiteX6140" fmla="*/ 1037466 w 5942010"/>
              <a:gd name="connsiteY6140" fmla="*/ 4527105 h 4864266"/>
              <a:gd name="connsiteX6141" fmla="*/ 1033997 w 5942010"/>
              <a:gd name="connsiteY6141" fmla="*/ 4527105 h 4864266"/>
              <a:gd name="connsiteX6142" fmla="*/ 1035732 w 5942010"/>
              <a:gd name="connsiteY6142" fmla="*/ 4523632 h 4864266"/>
              <a:gd name="connsiteX6143" fmla="*/ 1042671 w 5942010"/>
              <a:gd name="connsiteY6143" fmla="*/ 4520159 h 4864266"/>
              <a:gd name="connsiteX6144" fmla="*/ 1047876 w 5942010"/>
              <a:gd name="connsiteY6144" fmla="*/ 4523632 h 4864266"/>
              <a:gd name="connsiteX6145" fmla="*/ 1049611 w 5942010"/>
              <a:gd name="connsiteY6145" fmla="*/ 4521896 h 4864266"/>
              <a:gd name="connsiteX6146" fmla="*/ 1042671 w 5942010"/>
              <a:gd name="connsiteY6146" fmla="*/ 4518422 h 4864266"/>
              <a:gd name="connsiteX6147" fmla="*/ 1046141 w 5942010"/>
              <a:gd name="connsiteY6147" fmla="*/ 4516686 h 4864266"/>
              <a:gd name="connsiteX6148" fmla="*/ 1047876 w 5942010"/>
              <a:gd name="connsiteY6148" fmla="*/ 4518422 h 4864266"/>
              <a:gd name="connsiteX6149" fmla="*/ 1046141 w 5942010"/>
              <a:gd name="connsiteY6149" fmla="*/ 4513213 h 4864266"/>
              <a:gd name="connsiteX6150" fmla="*/ 1042671 w 5942010"/>
              <a:gd name="connsiteY6150" fmla="*/ 4513213 h 4864266"/>
              <a:gd name="connsiteX6151" fmla="*/ 1039201 w 5942010"/>
              <a:gd name="connsiteY6151" fmla="*/ 4513213 h 4864266"/>
              <a:gd name="connsiteX6152" fmla="*/ 1033997 w 5942010"/>
              <a:gd name="connsiteY6152" fmla="*/ 4516686 h 4864266"/>
              <a:gd name="connsiteX6153" fmla="*/ 1033997 w 5942010"/>
              <a:gd name="connsiteY6153" fmla="*/ 4513213 h 4864266"/>
              <a:gd name="connsiteX6154" fmla="*/ 1035732 w 5942010"/>
              <a:gd name="connsiteY6154" fmla="*/ 4513213 h 4864266"/>
              <a:gd name="connsiteX6155" fmla="*/ 1040936 w 5942010"/>
              <a:gd name="connsiteY6155" fmla="*/ 4509740 h 4864266"/>
              <a:gd name="connsiteX6156" fmla="*/ 1040936 w 5942010"/>
              <a:gd name="connsiteY6156" fmla="*/ 4508003 h 4864266"/>
              <a:gd name="connsiteX6157" fmla="*/ 1046141 w 5942010"/>
              <a:gd name="connsiteY6157" fmla="*/ 4502794 h 4864266"/>
              <a:gd name="connsiteX6158" fmla="*/ 1056550 w 5942010"/>
              <a:gd name="connsiteY6158" fmla="*/ 4497584 h 4864266"/>
              <a:gd name="connsiteX6159" fmla="*/ 1061755 w 5942010"/>
              <a:gd name="connsiteY6159" fmla="*/ 4494111 h 4864266"/>
              <a:gd name="connsiteX6160" fmla="*/ 1061755 w 5942010"/>
              <a:gd name="connsiteY6160" fmla="*/ 4492375 h 4864266"/>
              <a:gd name="connsiteX6161" fmla="*/ 1051346 w 5942010"/>
              <a:gd name="connsiteY6161" fmla="*/ 4499321 h 4864266"/>
              <a:gd name="connsiteX6162" fmla="*/ 1049611 w 5942010"/>
              <a:gd name="connsiteY6162" fmla="*/ 4497584 h 4864266"/>
              <a:gd name="connsiteX6163" fmla="*/ 1051346 w 5942010"/>
              <a:gd name="connsiteY6163" fmla="*/ 4497584 h 4864266"/>
              <a:gd name="connsiteX6164" fmla="*/ 1061755 w 5942010"/>
              <a:gd name="connsiteY6164" fmla="*/ 4490638 h 4864266"/>
              <a:gd name="connsiteX6165" fmla="*/ 1051346 w 5942010"/>
              <a:gd name="connsiteY6165" fmla="*/ 4478483 h 4864266"/>
              <a:gd name="connsiteX6166" fmla="*/ 1032262 w 5942010"/>
              <a:gd name="connsiteY6166" fmla="*/ 4488902 h 4864266"/>
              <a:gd name="connsiteX6167" fmla="*/ 1028792 w 5942010"/>
              <a:gd name="connsiteY6167" fmla="*/ 4485429 h 4864266"/>
              <a:gd name="connsiteX6168" fmla="*/ 1042671 w 5942010"/>
              <a:gd name="connsiteY6168" fmla="*/ 4480219 h 4864266"/>
              <a:gd name="connsiteX6169" fmla="*/ 1020118 w 5942010"/>
              <a:gd name="connsiteY6169" fmla="*/ 4485429 h 4864266"/>
              <a:gd name="connsiteX6170" fmla="*/ 1027057 w 5942010"/>
              <a:gd name="connsiteY6170" fmla="*/ 4475009 h 4864266"/>
              <a:gd name="connsiteX6171" fmla="*/ 1039201 w 5942010"/>
              <a:gd name="connsiteY6171" fmla="*/ 4475009 h 4864266"/>
              <a:gd name="connsiteX6172" fmla="*/ 1040936 w 5942010"/>
              <a:gd name="connsiteY6172" fmla="*/ 4464590 h 4864266"/>
              <a:gd name="connsiteX6173" fmla="*/ 1042671 w 5942010"/>
              <a:gd name="connsiteY6173" fmla="*/ 4466327 h 4864266"/>
              <a:gd name="connsiteX6174" fmla="*/ 1044406 w 5942010"/>
              <a:gd name="connsiteY6174" fmla="*/ 4461117 h 4864266"/>
              <a:gd name="connsiteX6175" fmla="*/ 1044406 w 5942010"/>
              <a:gd name="connsiteY6175" fmla="*/ 4459381 h 4864266"/>
              <a:gd name="connsiteX6176" fmla="*/ 1042671 w 5942010"/>
              <a:gd name="connsiteY6176" fmla="*/ 4459381 h 4864266"/>
              <a:gd name="connsiteX6177" fmla="*/ 1040936 w 5942010"/>
              <a:gd name="connsiteY6177" fmla="*/ 4462854 h 4864266"/>
              <a:gd name="connsiteX6178" fmla="*/ 1035732 w 5942010"/>
              <a:gd name="connsiteY6178" fmla="*/ 4462854 h 4864266"/>
              <a:gd name="connsiteX6179" fmla="*/ 1035732 w 5942010"/>
              <a:gd name="connsiteY6179" fmla="*/ 4461117 h 4864266"/>
              <a:gd name="connsiteX6180" fmla="*/ 1037466 w 5942010"/>
              <a:gd name="connsiteY6180" fmla="*/ 4459381 h 4864266"/>
              <a:gd name="connsiteX6181" fmla="*/ 1028792 w 5942010"/>
              <a:gd name="connsiteY6181" fmla="*/ 4457644 h 4864266"/>
              <a:gd name="connsiteX6182" fmla="*/ 1035732 w 5942010"/>
              <a:gd name="connsiteY6182" fmla="*/ 4450698 h 4864266"/>
              <a:gd name="connsiteX6183" fmla="*/ 1027057 w 5942010"/>
              <a:gd name="connsiteY6183" fmla="*/ 4454171 h 4864266"/>
              <a:gd name="connsiteX6184" fmla="*/ 1032262 w 5942010"/>
              <a:gd name="connsiteY6184" fmla="*/ 4447225 h 4864266"/>
              <a:gd name="connsiteX6185" fmla="*/ 1044406 w 5942010"/>
              <a:gd name="connsiteY6185" fmla="*/ 4443752 h 4864266"/>
              <a:gd name="connsiteX6186" fmla="*/ 1042671 w 5942010"/>
              <a:gd name="connsiteY6186" fmla="*/ 4442016 h 4864266"/>
              <a:gd name="connsiteX6187" fmla="*/ 1044406 w 5942010"/>
              <a:gd name="connsiteY6187" fmla="*/ 4442016 h 4864266"/>
              <a:gd name="connsiteX6188" fmla="*/ 1047876 w 5942010"/>
              <a:gd name="connsiteY6188" fmla="*/ 4440279 h 4864266"/>
              <a:gd name="connsiteX6189" fmla="*/ 1044406 w 5942010"/>
              <a:gd name="connsiteY6189" fmla="*/ 4436806 h 4864266"/>
              <a:gd name="connsiteX6190" fmla="*/ 1051346 w 5942010"/>
              <a:gd name="connsiteY6190" fmla="*/ 4433333 h 4864266"/>
              <a:gd name="connsiteX6191" fmla="*/ 1053080 w 5942010"/>
              <a:gd name="connsiteY6191" fmla="*/ 4429860 h 4864266"/>
              <a:gd name="connsiteX6192" fmla="*/ 1060020 w 5942010"/>
              <a:gd name="connsiteY6192" fmla="*/ 4428123 h 4864266"/>
              <a:gd name="connsiteX6193" fmla="*/ 1061755 w 5942010"/>
              <a:gd name="connsiteY6193" fmla="*/ 4426387 h 4864266"/>
              <a:gd name="connsiteX6194" fmla="*/ 1060020 w 5942010"/>
              <a:gd name="connsiteY6194" fmla="*/ 4426387 h 4864266"/>
              <a:gd name="connsiteX6195" fmla="*/ 1070429 w 5942010"/>
              <a:gd name="connsiteY6195" fmla="*/ 4414231 h 4864266"/>
              <a:gd name="connsiteX6196" fmla="*/ 1066960 w 5942010"/>
              <a:gd name="connsiteY6196" fmla="*/ 4414231 h 4864266"/>
              <a:gd name="connsiteX6197" fmla="*/ 1080839 w 5942010"/>
              <a:gd name="connsiteY6197" fmla="*/ 4407285 h 4864266"/>
              <a:gd name="connsiteX6198" fmla="*/ 1087778 w 5942010"/>
              <a:gd name="connsiteY6198" fmla="*/ 4403812 h 4864266"/>
              <a:gd name="connsiteX6199" fmla="*/ 1073899 w 5942010"/>
              <a:gd name="connsiteY6199" fmla="*/ 4407285 h 4864266"/>
              <a:gd name="connsiteX6200" fmla="*/ 1075634 w 5942010"/>
              <a:gd name="connsiteY6200" fmla="*/ 4405549 h 4864266"/>
              <a:gd name="connsiteX6201" fmla="*/ 1065225 w 5942010"/>
              <a:gd name="connsiteY6201" fmla="*/ 4410758 h 4864266"/>
              <a:gd name="connsiteX6202" fmla="*/ 1056550 w 5942010"/>
              <a:gd name="connsiteY6202" fmla="*/ 4417704 h 4864266"/>
              <a:gd name="connsiteX6203" fmla="*/ 1056550 w 5942010"/>
              <a:gd name="connsiteY6203" fmla="*/ 4414231 h 4864266"/>
              <a:gd name="connsiteX6204" fmla="*/ 1054815 w 5942010"/>
              <a:gd name="connsiteY6204" fmla="*/ 4415968 h 4864266"/>
              <a:gd name="connsiteX6205" fmla="*/ 1051346 w 5942010"/>
              <a:gd name="connsiteY6205" fmla="*/ 4421177 h 4864266"/>
              <a:gd name="connsiteX6206" fmla="*/ 1049611 w 5942010"/>
              <a:gd name="connsiteY6206" fmla="*/ 4421177 h 4864266"/>
              <a:gd name="connsiteX6207" fmla="*/ 1049611 w 5942010"/>
              <a:gd name="connsiteY6207" fmla="*/ 4419441 h 4864266"/>
              <a:gd name="connsiteX6208" fmla="*/ 1042671 w 5942010"/>
              <a:gd name="connsiteY6208" fmla="*/ 4426387 h 4864266"/>
              <a:gd name="connsiteX6209" fmla="*/ 1039201 w 5942010"/>
              <a:gd name="connsiteY6209" fmla="*/ 4428123 h 4864266"/>
              <a:gd name="connsiteX6210" fmla="*/ 1040936 w 5942010"/>
              <a:gd name="connsiteY6210" fmla="*/ 4426387 h 4864266"/>
              <a:gd name="connsiteX6211" fmla="*/ 1047876 w 5942010"/>
              <a:gd name="connsiteY6211" fmla="*/ 4419441 h 4864266"/>
              <a:gd name="connsiteX6212" fmla="*/ 1030527 w 5942010"/>
              <a:gd name="connsiteY6212" fmla="*/ 4422914 h 4864266"/>
              <a:gd name="connsiteX6213" fmla="*/ 1030527 w 5942010"/>
              <a:gd name="connsiteY6213" fmla="*/ 4421177 h 4864266"/>
              <a:gd name="connsiteX6214" fmla="*/ 1032262 w 5942010"/>
              <a:gd name="connsiteY6214" fmla="*/ 4419441 h 4864266"/>
              <a:gd name="connsiteX6215" fmla="*/ 1035732 w 5942010"/>
              <a:gd name="connsiteY6215" fmla="*/ 4417704 h 4864266"/>
              <a:gd name="connsiteX6216" fmla="*/ 1040936 w 5942010"/>
              <a:gd name="connsiteY6216" fmla="*/ 4410758 h 4864266"/>
              <a:gd name="connsiteX6217" fmla="*/ 1039201 w 5942010"/>
              <a:gd name="connsiteY6217" fmla="*/ 4410758 h 4864266"/>
              <a:gd name="connsiteX6218" fmla="*/ 1046141 w 5942010"/>
              <a:gd name="connsiteY6218" fmla="*/ 4403812 h 4864266"/>
              <a:gd name="connsiteX6219" fmla="*/ 1046141 w 5942010"/>
              <a:gd name="connsiteY6219" fmla="*/ 4405549 h 4864266"/>
              <a:gd name="connsiteX6220" fmla="*/ 1049611 w 5942010"/>
              <a:gd name="connsiteY6220" fmla="*/ 4403812 h 4864266"/>
              <a:gd name="connsiteX6221" fmla="*/ 1061755 w 5942010"/>
              <a:gd name="connsiteY6221" fmla="*/ 4396866 h 4864266"/>
              <a:gd name="connsiteX6222" fmla="*/ 1086043 w 5942010"/>
              <a:gd name="connsiteY6222" fmla="*/ 4382974 h 4864266"/>
              <a:gd name="connsiteX6223" fmla="*/ 1086043 w 5942010"/>
              <a:gd name="connsiteY6223" fmla="*/ 4381237 h 4864266"/>
              <a:gd name="connsiteX6224" fmla="*/ 1084309 w 5942010"/>
              <a:gd name="connsiteY6224" fmla="*/ 4382974 h 4864266"/>
              <a:gd name="connsiteX6225" fmla="*/ 1079104 w 5942010"/>
              <a:gd name="connsiteY6225" fmla="*/ 4379501 h 4864266"/>
              <a:gd name="connsiteX6226" fmla="*/ 1079104 w 5942010"/>
              <a:gd name="connsiteY6226" fmla="*/ 4382974 h 4864266"/>
              <a:gd name="connsiteX6227" fmla="*/ 1073899 w 5942010"/>
              <a:gd name="connsiteY6227" fmla="*/ 4381237 h 4864266"/>
              <a:gd name="connsiteX6228" fmla="*/ 1072164 w 5942010"/>
              <a:gd name="connsiteY6228" fmla="*/ 4376028 h 4864266"/>
              <a:gd name="connsiteX6229" fmla="*/ 1070429 w 5942010"/>
              <a:gd name="connsiteY6229" fmla="*/ 4377764 h 4864266"/>
              <a:gd name="connsiteX6230" fmla="*/ 1068695 w 5942010"/>
              <a:gd name="connsiteY6230" fmla="*/ 4379501 h 4864266"/>
              <a:gd name="connsiteX6231" fmla="*/ 1039201 w 5942010"/>
              <a:gd name="connsiteY6231" fmla="*/ 4395130 h 4864266"/>
              <a:gd name="connsiteX6232" fmla="*/ 1037466 w 5942010"/>
              <a:gd name="connsiteY6232" fmla="*/ 4395130 h 4864266"/>
              <a:gd name="connsiteX6233" fmla="*/ 1080839 w 5942010"/>
              <a:gd name="connsiteY6233" fmla="*/ 4369082 h 4864266"/>
              <a:gd name="connsiteX6234" fmla="*/ 1080839 w 5942010"/>
              <a:gd name="connsiteY6234" fmla="*/ 4367345 h 4864266"/>
              <a:gd name="connsiteX6235" fmla="*/ 1082574 w 5942010"/>
              <a:gd name="connsiteY6235" fmla="*/ 4367345 h 4864266"/>
              <a:gd name="connsiteX6236" fmla="*/ 1087778 w 5942010"/>
              <a:gd name="connsiteY6236" fmla="*/ 4363872 h 4864266"/>
              <a:gd name="connsiteX6237" fmla="*/ 1091248 w 5942010"/>
              <a:gd name="connsiteY6237" fmla="*/ 4360399 h 4864266"/>
              <a:gd name="connsiteX6238" fmla="*/ 1092983 w 5942010"/>
              <a:gd name="connsiteY6238" fmla="*/ 4362136 h 4864266"/>
              <a:gd name="connsiteX6239" fmla="*/ 1091248 w 5942010"/>
              <a:gd name="connsiteY6239" fmla="*/ 4356926 h 4864266"/>
              <a:gd name="connsiteX6240" fmla="*/ 1092983 w 5942010"/>
              <a:gd name="connsiteY6240" fmla="*/ 4356926 h 4864266"/>
              <a:gd name="connsiteX6241" fmla="*/ 1091248 w 5942010"/>
              <a:gd name="connsiteY6241" fmla="*/ 4353453 h 4864266"/>
              <a:gd name="connsiteX6242" fmla="*/ 1089513 w 5942010"/>
              <a:gd name="connsiteY6242" fmla="*/ 4358663 h 4864266"/>
              <a:gd name="connsiteX6243" fmla="*/ 1084309 w 5942010"/>
              <a:gd name="connsiteY6243" fmla="*/ 4360399 h 4864266"/>
              <a:gd name="connsiteX6244" fmla="*/ 1086043 w 5942010"/>
              <a:gd name="connsiteY6244" fmla="*/ 4362136 h 4864266"/>
              <a:gd name="connsiteX6245" fmla="*/ 1080839 w 5942010"/>
              <a:gd name="connsiteY6245" fmla="*/ 4363872 h 4864266"/>
              <a:gd name="connsiteX6246" fmla="*/ 1075634 w 5942010"/>
              <a:gd name="connsiteY6246" fmla="*/ 4369082 h 4864266"/>
              <a:gd name="connsiteX6247" fmla="*/ 1068695 w 5942010"/>
              <a:gd name="connsiteY6247" fmla="*/ 4365609 h 4864266"/>
              <a:gd name="connsiteX6248" fmla="*/ 1066960 w 5942010"/>
              <a:gd name="connsiteY6248" fmla="*/ 4365609 h 4864266"/>
              <a:gd name="connsiteX6249" fmla="*/ 1072164 w 5942010"/>
              <a:gd name="connsiteY6249" fmla="*/ 4360399 h 4864266"/>
              <a:gd name="connsiteX6250" fmla="*/ 1075634 w 5942010"/>
              <a:gd name="connsiteY6250" fmla="*/ 4362136 h 4864266"/>
              <a:gd name="connsiteX6251" fmla="*/ 1073899 w 5942010"/>
              <a:gd name="connsiteY6251" fmla="*/ 4358663 h 4864266"/>
              <a:gd name="connsiteX6252" fmla="*/ 1079104 w 5942010"/>
              <a:gd name="connsiteY6252" fmla="*/ 4356926 h 4864266"/>
              <a:gd name="connsiteX6253" fmla="*/ 1096453 w 5942010"/>
              <a:gd name="connsiteY6253" fmla="*/ 4343034 h 4864266"/>
              <a:gd name="connsiteX6254" fmla="*/ 1092983 w 5942010"/>
              <a:gd name="connsiteY6254" fmla="*/ 4343034 h 4864266"/>
              <a:gd name="connsiteX6255" fmla="*/ 1094718 w 5942010"/>
              <a:gd name="connsiteY6255" fmla="*/ 4341298 h 4864266"/>
              <a:gd name="connsiteX6256" fmla="*/ 1089513 w 5942010"/>
              <a:gd name="connsiteY6256" fmla="*/ 4341298 h 4864266"/>
              <a:gd name="connsiteX6257" fmla="*/ 1086043 w 5942010"/>
              <a:gd name="connsiteY6257" fmla="*/ 4343034 h 4864266"/>
              <a:gd name="connsiteX6258" fmla="*/ 1084309 w 5942010"/>
              <a:gd name="connsiteY6258" fmla="*/ 4344771 h 4864266"/>
              <a:gd name="connsiteX6259" fmla="*/ 1077369 w 5942010"/>
              <a:gd name="connsiteY6259" fmla="*/ 4349980 h 4864266"/>
              <a:gd name="connsiteX6260" fmla="*/ 1077369 w 5942010"/>
              <a:gd name="connsiteY6260" fmla="*/ 4348244 h 4864266"/>
              <a:gd name="connsiteX6261" fmla="*/ 1077369 w 5942010"/>
              <a:gd name="connsiteY6261" fmla="*/ 4346507 h 4864266"/>
              <a:gd name="connsiteX6262" fmla="*/ 1079104 w 5942010"/>
              <a:gd name="connsiteY6262" fmla="*/ 4344771 h 4864266"/>
              <a:gd name="connsiteX6263" fmla="*/ 1082574 w 5942010"/>
              <a:gd name="connsiteY6263" fmla="*/ 4341298 h 4864266"/>
              <a:gd name="connsiteX6264" fmla="*/ 1084309 w 5942010"/>
              <a:gd name="connsiteY6264" fmla="*/ 4341298 h 4864266"/>
              <a:gd name="connsiteX6265" fmla="*/ 1084309 w 5942010"/>
              <a:gd name="connsiteY6265" fmla="*/ 4339561 h 4864266"/>
              <a:gd name="connsiteX6266" fmla="*/ 1091248 w 5942010"/>
              <a:gd name="connsiteY6266" fmla="*/ 4339561 h 4864266"/>
              <a:gd name="connsiteX6267" fmla="*/ 1092983 w 5942010"/>
              <a:gd name="connsiteY6267" fmla="*/ 4336088 h 4864266"/>
              <a:gd name="connsiteX6268" fmla="*/ 1099923 w 5942010"/>
              <a:gd name="connsiteY6268" fmla="*/ 4330878 h 4864266"/>
              <a:gd name="connsiteX6269" fmla="*/ 1101658 w 5942010"/>
              <a:gd name="connsiteY6269" fmla="*/ 4330878 h 4864266"/>
              <a:gd name="connsiteX6270" fmla="*/ 1098188 w 5942010"/>
              <a:gd name="connsiteY6270" fmla="*/ 4327405 h 4864266"/>
              <a:gd name="connsiteX6271" fmla="*/ 1103392 w 5942010"/>
              <a:gd name="connsiteY6271" fmla="*/ 4322196 h 4864266"/>
              <a:gd name="connsiteX6272" fmla="*/ 1098188 w 5942010"/>
              <a:gd name="connsiteY6272" fmla="*/ 4320459 h 4864266"/>
              <a:gd name="connsiteX6273" fmla="*/ 1105127 w 5942010"/>
              <a:gd name="connsiteY6273" fmla="*/ 4315250 h 4864266"/>
              <a:gd name="connsiteX6274" fmla="*/ 1103392 w 5942010"/>
              <a:gd name="connsiteY6274" fmla="*/ 4318723 h 4864266"/>
              <a:gd name="connsiteX6275" fmla="*/ 1106862 w 5942010"/>
              <a:gd name="connsiteY6275" fmla="*/ 4320459 h 4864266"/>
              <a:gd name="connsiteX6276" fmla="*/ 1107513 w 5942010"/>
              <a:gd name="connsiteY6276" fmla="*/ 4317203 h 4864266"/>
              <a:gd name="connsiteX6277" fmla="*/ 1108814 w 5942010"/>
              <a:gd name="connsiteY6277" fmla="*/ 4317637 h 4864266"/>
              <a:gd name="connsiteX6278" fmla="*/ 1112067 w 5942010"/>
              <a:gd name="connsiteY6278" fmla="*/ 4316986 h 4864266"/>
              <a:gd name="connsiteX6279" fmla="*/ 1112067 w 5942010"/>
              <a:gd name="connsiteY6279" fmla="*/ 4318723 h 4864266"/>
              <a:gd name="connsiteX6280" fmla="*/ 1113802 w 5942010"/>
              <a:gd name="connsiteY6280" fmla="*/ 4316986 h 4864266"/>
              <a:gd name="connsiteX6281" fmla="*/ 1119006 w 5942010"/>
              <a:gd name="connsiteY6281" fmla="*/ 4310040 h 4864266"/>
              <a:gd name="connsiteX6282" fmla="*/ 1124211 w 5942010"/>
              <a:gd name="connsiteY6282" fmla="*/ 4304831 h 4864266"/>
              <a:gd name="connsiteX6283" fmla="*/ 1106862 w 5942010"/>
              <a:gd name="connsiteY6283" fmla="*/ 4301358 h 4864266"/>
              <a:gd name="connsiteX6284" fmla="*/ 1124211 w 5942010"/>
              <a:gd name="connsiteY6284" fmla="*/ 4283992 h 4864266"/>
              <a:gd name="connsiteX6285" fmla="*/ 1103392 w 5942010"/>
              <a:gd name="connsiteY6285" fmla="*/ 4296148 h 4864266"/>
              <a:gd name="connsiteX6286" fmla="*/ 1115537 w 5942010"/>
              <a:gd name="connsiteY6286" fmla="*/ 4283992 h 4864266"/>
              <a:gd name="connsiteX6287" fmla="*/ 1129416 w 5942010"/>
              <a:gd name="connsiteY6287" fmla="*/ 4275310 h 4864266"/>
              <a:gd name="connsiteX6288" fmla="*/ 1129416 w 5942010"/>
              <a:gd name="connsiteY6288" fmla="*/ 4277046 h 4864266"/>
              <a:gd name="connsiteX6289" fmla="*/ 1131151 w 5942010"/>
              <a:gd name="connsiteY6289" fmla="*/ 4277046 h 4864266"/>
              <a:gd name="connsiteX6290" fmla="*/ 1141560 w 5942010"/>
              <a:gd name="connsiteY6290" fmla="*/ 4270100 h 4864266"/>
              <a:gd name="connsiteX6291" fmla="*/ 1143295 w 5942010"/>
              <a:gd name="connsiteY6291" fmla="*/ 4270100 h 4864266"/>
              <a:gd name="connsiteX6292" fmla="*/ 1145030 w 5942010"/>
              <a:gd name="connsiteY6292" fmla="*/ 4268364 h 4864266"/>
              <a:gd name="connsiteX6293" fmla="*/ 1147632 w 5942010"/>
              <a:gd name="connsiteY6293" fmla="*/ 4265759 h 4864266"/>
              <a:gd name="connsiteX6294" fmla="*/ 1150235 w 5942010"/>
              <a:gd name="connsiteY6294" fmla="*/ 4264891 h 4864266"/>
              <a:gd name="connsiteX6295" fmla="*/ 1148500 w 5942010"/>
              <a:gd name="connsiteY6295" fmla="*/ 4264891 h 4864266"/>
              <a:gd name="connsiteX6296" fmla="*/ 1147632 w 5942010"/>
              <a:gd name="connsiteY6296" fmla="*/ 4265759 h 4864266"/>
              <a:gd name="connsiteX6297" fmla="*/ 1134620 w 5942010"/>
              <a:gd name="connsiteY6297" fmla="*/ 4270100 h 4864266"/>
              <a:gd name="connsiteX6298" fmla="*/ 1131368 w 5942010"/>
              <a:gd name="connsiteY6298" fmla="*/ 4271403 h 4864266"/>
              <a:gd name="connsiteX6299" fmla="*/ 1129416 w 5942010"/>
              <a:gd name="connsiteY6299" fmla="*/ 4270100 h 4864266"/>
              <a:gd name="connsiteX6300" fmla="*/ 1136355 w 5942010"/>
              <a:gd name="connsiteY6300" fmla="*/ 4266627 h 4864266"/>
              <a:gd name="connsiteX6301" fmla="*/ 1138090 w 5942010"/>
              <a:gd name="connsiteY6301" fmla="*/ 4264891 h 4864266"/>
              <a:gd name="connsiteX6302" fmla="*/ 1138090 w 5942010"/>
              <a:gd name="connsiteY6302" fmla="*/ 4266627 h 4864266"/>
              <a:gd name="connsiteX6303" fmla="*/ 1141560 w 5942010"/>
              <a:gd name="connsiteY6303" fmla="*/ 4264891 h 4864266"/>
              <a:gd name="connsiteX6304" fmla="*/ 1145030 w 5942010"/>
              <a:gd name="connsiteY6304" fmla="*/ 4259681 h 4864266"/>
              <a:gd name="connsiteX6305" fmla="*/ 1124211 w 5942010"/>
              <a:gd name="connsiteY6305" fmla="*/ 4270100 h 4864266"/>
              <a:gd name="connsiteX6306" fmla="*/ 1127681 w 5942010"/>
              <a:gd name="connsiteY6306" fmla="*/ 4263154 h 4864266"/>
              <a:gd name="connsiteX6307" fmla="*/ 1119006 w 5942010"/>
              <a:gd name="connsiteY6307" fmla="*/ 4268364 h 4864266"/>
              <a:gd name="connsiteX6308" fmla="*/ 1117272 w 5942010"/>
              <a:gd name="connsiteY6308" fmla="*/ 4268364 h 4864266"/>
              <a:gd name="connsiteX6309" fmla="*/ 1119006 w 5942010"/>
              <a:gd name="connsiteY6309" fmla="*/ 4264891 h 4864266"/>
              <a:gd name="connsiteX6310" fmla="*/ 1113802 w 5942010"/>
              <a:gd name="connsiteY6310" fmla="*/ 4271837 h 4864266"/>
              <a:gd name="connsiteX6311" fmla="*/ 1096453 w 5942010"/>
              <a:gd name="connsiteY6311" fmla="*/ 4277046 h 4864266"/>
              <a:gd name="connsiteX6312" fmla="*/ 1098188 w 5942010"/>
              <a:gd name="connsiteY6312" fmla="*/ 4271837 h 4864266"/>
              <a:gd name="connsiteX6313" fmla="*/ 1091248 w 5942010"/>
              <a:gd name="connsiteY6313" fmla="*/ 4271837 h 4864266"/>
              <a:gd name="connsiteX6314" fmla="*/ 1096453 w 5942010"/>
              <a:gd name="connsiteY6314" fmla="*/ 4259681 h 4864266"/>
              <a:gd name="connsiteX6315" fmla="*/ 1093634 w 5942010"/>
              <a:gd name="connsiteY6315" fmla="*/ 4261201 h 4864266"/>
              <a:gd name="connsiteX6316" fmla="*/ 1093147 w 5942010"/>
              <a:gd name="connsiteY6316" fmla="*/ 4261226 h 4864266"/>
              <a:gd name="connsiteX6317" fmla="*/ 1103392 w 5942010"/>
              <a:gd name="connsiteY6317" fmla="*/ 4249262 h 4864266"/>
              <a:gd name="connsiteX6318" fmla="*/ 1108597 w 5942010"/>
              <a:gd name="connsiteY6318" fmla="*/ 4242316 h 4864266"/>
              <a:gd name="connsiteX6319" fmla="*/ 1122476 w 5942010"/>
              <a:gd name="connsiteY6319" fmla="*/ 4231897 h 4864266"/>
              <a:gd name="connsiteX6320" fmla="*/ 1122476 w 5942010"/>
              <a:gd name="connsiteY6320" fmla="*/ 4230160 h 4864266"/>
              <a:gd name="connsiteX6321" fmla="*/ 1127681 w 5942010"/>
              <a:gd name="connsiteY6321" fmla="*/ 4228424 h 4864266"/>
              <a:gd name="connsiteX6322" fmla="*/ 1188402 w 5942010"/>
              <a:gd name="connsiteY6322" fmla="*/ 4185011 h 4864266"/>
              <a:gd name="connsiteX6323" fmla="*/ 1190137 w 5942010"/>
              <a:gd name="connsiteY6323" fmla="*/ 4181538 h 4864266"/>
              <a:gd name="connsiteX6324" fmla="*/ 1184932 w 5942010"/>
              <a:gd name="connsiteY6324" fmla="*/ 4179801 h 4864266"/>
              <a:gd name="connsiteX6325" fmla="*/ 1217895 w 5942010"/>
              <a:gd name="connsiteY6325" fmla="*/ 4155490 h 4864266"/>
              <a:gd name="connsiteX6326" fmla="*/ 1167583 w 5942010"/>
              <a:gd name="connsiteY6326" fmla="*/ 4190220 h 4864266"/>
              <a:gd name="connsiteX6327" fmla="*/ 1167583 w 5942010"/>
              <a:gd name="connsiteY6327" fmla="*/ 4186747 h 4864266"/>
              <a:gd name="connsiteX6328" fmla="*/ 1165849 w 5942010"/>
              <a:gd name="connsiteY6328" fmla="*/ 4191957 h 4864266"/>
              <a:gd name="connsiteX6329" fmla="*/ 1164114 w 5942010"/>
              <a:gd name="connsiteY6329" fmla="*/ 4190220 h 4864266"/>
              <a:gd name="connsiteX6330" fmla="*/ 1160644 w 5942010"/>
              <a:gd name="connsiteY6330" fmla="*/ 4195430 h 4864266"/>
              <a:gd name="connsiteX6331" fmla="*/ 1158909 w 5942010"/>
              <a:gd name="connsiteY6331" fmla="*/ 4193693 h 4864266"/>
              <a:gd name="connsiteX6332" fmla="*/ 1160644 w 5942010"/>
              <a:gd name="connsiteY6332" fmla="*/ 4193693 h 4864266"/>
              <a:gd name="connsiteX6333" fmla="*/ 1164114 w 5942010"/>
              <a:gd name="connsiteY6333" fmla="*/ 4188484 h 4864266"/>
              <a:gd name="connsiteX6334" fmla="*/ 1158909 w 5942010"/>
              <a:gd name="connsiteY6334" fmla="*/ 4190220 h 4864266"/>
              <a:gd name="connsiteX6335" fmla="*/ 1155439 w 5942010"/>
              <a:gd name="connsiteY6335" fmla="*/ 4191957 h 4864266"/>
              <a:gd name="connsiteX6336" fmla="*/ 1148500 w 5942010"/>
              <a:gd name="connsiteY6336" fmla="*/ 4200640 h 4864266"/>
              <a:gd name="connsiteX6337" fmla="*/ 1150235 w 5942010"/>
              <a:gd name="connsiteY6337" fmla="*/ 4193693 h 4864266"/>
              <a:gd name="connsiteX6338" fmla="*/ 1136355 w 5942010"/>
              <a:gd name="connsiteY6338" fmla="*/ 4205849 h 4864266"/>
              <a:gd name="connsiteX6339" fmla="*/ 1122476 w 5942010"/>
              <a:gd name="connsiteY6339" fmla="*/ 4209322 h 4864266"/>
              <a:gd name="connsiteX6340" fmla="*/ 1119006 w 5942010"/>
              <a:gd name="connsiteY6340" fmla="*/ 4214532 h 4864266"/>
              <a:gd name="connsiteX6341" fmla="*/ 1124211 w 5942010"/>
              <a:gd name="connsiteY6341" fmla="*/ 4214532 h 4864266"/>
              <a:gd name="connsiteX6342" fmla="*/ 1122476 w 5942010"/>
              <a:gd name="connsiteY6342" fmla="*/ 4218005 h 4864266"/>
              <a:gd name="connsiteX6343" fmla="*/ 1117272 w 5942010"/>
              <a:gd name="connsiteY6343" fmla="*/ 4219741 h 4864266"/>
              <a:gd name="connsiteX6344" fmla="*/ 1112067 w 5942010"/>
              <a:gd name="connsiteY6344" fmla="*/ 4223214 h 4864266"/>
              <a:gd name="connsiteX6345" fmla="*/ 1112067 w 5942010"/>
              <a:gd name="connsiteY6345" fmla="*/ 4224951 h 4864266"/>
              <a:gd name="connsiteX6346" fmla="*/ 1120741 w 5942010"/>
              <a:gd name="connsiteY6346" fmla="*/ 4226687 h 4864266"/>
              <a:gd name="connsiteX6347" fmla="*/ 1101658 w 5942010"/>
              <a:gd name="connsiteY6347" fmla="*/ 4233633 h 4864266"/>
              <a:gd name="connsiteX6348" fmla="*/ 1103392 w 5942010"/>
              <a:gd name="connsiteY6348" fmla="*/ 4230160 h 4864266"/>
              <a:gd name="connsiteX6349" fmla="*/ 1030527 w 5942010"/>
              <a:gd name="connsiteY6349" fmla="*/ 4264891 h 4864266"/>
              <a:gd name="connsiteX6350" fmla="*/ 1025322 w 5942010"/>
              <a:gd name="connsiteY6350" fmla="*/ 4263154 h 4864266"/>
              <a:gd name="connsiteX6351" fmla="*/ 1025322 w 5942010"/>
              <a:gd name="connsiteY6351" fmla="*/ 4268364 h 4864266"/>
              <a:gd name="connsiteX6352" fmla="*/ 1016648 w 5942010"/>
              <a:gd name="connsiteY6352" fmla="*/ 4273573 h 4864266"/>
              <a:gd name="connsiteX6353" fmla="*/ 1018383 w 5942010"/>
              <a:gd name="connsiteY6353" fmla="*/ 4268364 h 4864266"/>
              <a:gd name="connsiteX6354" fmla="*/ 1002769 w 5942010"/>
              <a:gd name="connsiteY6354" fmla="*/ 4275310 h 4864266"/>
              <a:gd name="connsiteX6355" fmla="*/ 1001034 w 5942010"/>
              <a:gd name="connsiteY6355" fmla="*/ 4277046 h 4864266"/>
              <a:gd name="connsiteX6356" fmla="*/ 995829 w 5942010"/>
              <a:gd name="connsiteY6356" fmla="*/ 4280519 h 4864266"/>
              <a:gd name="connsiteX6357" fmla="*/ 1001034 w 5942010"/>
              <a:gd name="connsiteY6357" fmla="*/ 4277046 h 4864266"/>
              <a:gd name="connsiteX6358" fmla="*/ 1002769 w 5942010"/>
              <a:gd name="connsiteY6358" fmla="*/ 4280519 h 4864266"/>
              <a:gd name="connsiteX6359" fmla="*/ 999299 w 5942010"/>
              <a:gd name="connsiteY6359" fmla="*/ 4283992 h 4864266"/>
              <a:gd name="connsiteX6360" fmla="*/ 994094 w 5942010"/>
              <a:gd name="connsiteY6360" fmla="*/ 4283992 h 4864266"/>
              <a:gd name="connsiteX6361" fmla="*/ 988889 w 5942010"/>
              <a:gd name="connsiteY6361" fmla="*/ 4289202 h 4864266"/>
              <a:gd name="connsiteX6362" fmla="*/ 987155 w 5942010"/>
              <a:gd name="connsiteY6362" fmla="*/ 4287465 h 4864266"/>
              <a:gd name="connsiteX6363" fmla="*/ 985420 w 5942010"/>
              <a:gd name="connsiteY6363" fmla="*/ 4287465 h 4864266"/>
              <a:gd name="connsiteX6364" fmla="*/ 987155 w 5942010"/>
              <a:gd name="connsiteY6364" fmla="*/ 4292675 h 4864266"/>
              <a:gd name="connsiteX6365" fmla="*/ 973275 w 5942010"/>
              <a:gd name="connsiteY6365" fmla="*/ 4294412 h 4864266"/>
              <a:gd name="connsiteX6366" fmla="*/ 969806 w 5942010"/>
              <a:gd name="connsiteY6366" fmla="*/ 4290938 h 4864266"/>
              <a:gd name="connsiteX6367" fmla="*/ 966336 w 5942010"/>
              <a:gd name="connsiteY6367" fmla="*/ 4292675 h 4864266"/>
              <a:gd name="connsiteX6368" fmla="*/ 966336 w 5942010"/>
              <a:gd name="connsiteY6368" fmla="*/ 4297885 h 4864266"/>
              <a:gd name="connsiteX6369" fmla="*/ 957661 w 5942010"/>
              <a:gd name="connsiteY6369" fmla="*/ 4292675 h 4864266"/>
              <a:gd name="connsiteX6370" fmla="*/ 943782 w 5942010"/>
              <a:gd name="connsiteY6370" fmla="*/ 4296148 h 4864266"/>
              <a:gd name="connsiteX6371" fmla="*/ 922964 w 5942010"/>
              <a:gd name="connsiteY6371" fmla="*/ 4271837 h 4864266"/>
              <a:gd name="connsiteX6372" fmla="*/ 909084 w 5942010"/>
              <a:gd name="connsiteY6372" fmla="*/ 4270100 h 4864266"/>
              <a:gd name="connsiteX6373" fmla="*/ 912554 w 5942010"/>
              <a:gd name="connsiteY6373" fmla="*/ 4261418 h 4864266"/>
              <a:gd name="connsiteX6374" fmla="*/ 903880 w 5942010"/>
              <a:gd name="connsiteY6374" fmla="*/ 4257945 h 4864266"/>
              <a:gd name="connsiteX6375" fmla="*/ 926433 w 5942010"/>
              <a:gd name="connsiteY6375" fmla="*/ 4230160 h 4864266"/>
              <a:gd name="connsiteX6376" fmla="*/ 928168 w 5942010"/>
              <a:gd name="connsiteY6376" fmla="*/ 4226687 h 4864266"/>
              <a:gd name="connsiteX6377" fmla="*/ 924698 w 5942010"/>
              <a:gd name="connsiteY6377" fmla="*/ 4224951 h 4864266"/>
              <a:gd name="connsiteX6378" fmla="*/ 928168 w 5942010"/>
              <a:gd name="connsiteY6378" fmla="*/ 4223214 h 4864266"/>
              <a:gd name="connsiteX6379" fmla="*/ 935108 w 5942010"/>
              <a:gd name="connsiteY6379" fmla="*/ 4221478 h 4864266"/>
              <a:gd name="connsiteX6380" fmla="*/ 947252 w 5942010"/>
              <a:gd name="connsiteY6380" fmla="*/ 4207586 h 4864266"/>
              <a:gd name="connsiteX6381" fmla="*/ 948987 w 5942010"/>
              <a:gd name="connsiteY6381" fmla="*/ 4207586 h 4864266"/>
              <a:gd name="connsiteX6382" fmla="*/ 945517 w 5942010"/>
              <a:gd name="connsiteY6382" fmla="*/ 4205849 h 4864266"/>
              <a:gd name="connsiteX6383" fmla="*/ 947252 w 5942010"/>
              <a:gd name="connsiteY6383" fmla="*/ 4202376 h 4864266"/>
              <a:gd name="connsiteX6384" fmla="*/ 943782 w 5942010"/>
              <a:gd name="connsiteY6384" fmla="*/ 4202376 h 4864266"/>
              <a:gd name="connsiteX6385" fmla="*/ 942047 w 5942010"/>
              <a:gd name="connsiteY6385" fmla="*/ 4202376 h 4864266"/>
              <a:gd name="connsiteX6386" fmla="*/ 947252 w 5942010"/>
              <a:gd name="connsiteY6386" fmla="*/ 4198903 h 4864266"/>
              <a:gd name="connsiteX6387" fmla="*/ 942047 w 5942010"/>
              <a:gd name="connsiteY6387" fmla="*/ 4195430 h 4864266"/>
              <a:gd name="connsiteX6388" fmla="*/ 947252 w 5942010"/>
              <a:gd name="connsiteY6388" fmla="*/ 4188484 h 4864266"/>
              <a:gd name="connsiteX6389" fmla="*/ 943782 w 5942010"/>
              <a:gd name="connsiteY6389" fmla="*/ 4183274 h 4864266"/>
              <a:gd name="connsiteX6390" fmla="*/ 947252 w 5942010"/>
              <a:gd name="connsiteY6390" fmla="*/ 4181538 h 4864266"/>
              <a:gd name="connsiteX6391" fmla="*/ 948987 w 5942010"/>
              <a:gd name="connsiteY6391" fmla="*/ 4178065 h 4864266"/>
              <a:gd name="connsiteX6392" fmla="*/ 950722 w 5942010"/>
              <a:gd name="connsiteY6392" fmla="*/ 4178065 h 4864266"/>
              <a:gd name="connsiteX6393" fmla="*/ 952457 w 5942010"/>
              <a:gd name="connsiteY6393" fmla="*/ 4172855 h 4864266"/>
              <a:gd name="connsiteX6394" fmla="*/ 959396 w 5942010"/>
              <a:gd name="connsiteY6394" fmla="*/ 4171119 h 4864266"/>
              <a:gd name="connsiteX6395" fmla="*/ 961131 w 5942010"/>
              <a:gd name="connsiteY6395" fmla="*/ 4164172 h 4864266"/>
              <a:gd name="connsiteX6396" fmla="*/ 966336 w 5942010"/>
              <a:gd name="connsiteY6396" fmla="*/ 4160699 h 4864266"/>
              <a:gd name="connsiteX6397" fmla="*/ 957661 w 5942010"/>
              <a:gd name="connsiteY6397" fmla="*/ 4165909 h 4864266"/>
              <a:gd name="connsiteX6398" fmla="*/ 931638 w 5942010"/>
              <a:gd name="connsiteY6398" fmla="*/ 4171119 h 4864266"/>
              <a:gd name="connsiteX6399" fmla="*/ 945517 w 5942010"/>
              <a:gd name="connsiteY6399" fmla="*/ 4164172 h 4864266"/>
              <a:gd name="connsiteX6400" fmla="*/ 947252 w 5942010"/>
              <a:gd name="connsiteY6400" fmla="*/ 4158963 h 4864266"/>
              <a:gd name="connsiteX6401" fmla="*/ 948987 w 5942010"/>
              <a:gd name="connsiteY6401" fmla="*/ 4157226 h 4864266"/>
              <a:gd name="connsiteX6402" fmla="*/ 924698 w 5942010"/>
              <a:gd name="connsiteY6402" fmla="*/ 4160699 h 4864266"/>
              <a:gd name="connsiteX6403" fmla="*/ 947252 w 5942010"/>
              <a:gd name="connsiteY6403" fmla="*/ 4143334 h 4864266"/>
              <a:gd name="connsiteX6404" fmla="*/ 954192 w 5942010"/>
              <a:gd name="connsiteY6404" fmla="*/ 4138125 h 4864266"/>
              <a:gd name="connsiteX6405" fmla="*/ 954192 w 5942010"/>
              <a:gd name="connsiteY6405" fmla="*/ 4132915 h 4864266"/>
              <a:gd name="connsiteX6406" fmla="*/ 959396 w 5942010"/>
              <a:gd name="connsiteY6406" fmla="*/ 4132915 h 4864266"/>
              <a:gd name="connsiteX6407" fmla="*/ 964601 w 5942010"/>
              <a:gd name="connsiteY6407" fmla="*/ 4125969 h 4864266"/>
              <a:gd name="connsiteX6408" fmla="*/ 940312 w 5942010"/>
              <a:gd name="connsiteY6408" fmla="*/ 4138125 h 4864266"/>
              <a:gd name="connsiteX6409" fmla="*/ 936843 w 5942010"/>
              <a:gd name="connsiteY6409" fmla="*/ 4138125 h 4864266"/>
              <a:gd name="connsiteX6410" fmla="*/ 947252 w 5942010"/>
              <a:gd name="connsiteY6410" fmla="*/ 4131179 h 4864266"/>
              <a:gd name="connsiteX6411" fmla="*/ 940312 w 5942010"/>
              <a:gd name="connsiteY6411" fmla="*/ 4131179 h 4864266"/>
              <a:gd name="connsiteX6412" fmla="*/ 931638 w 5942010"/>
              <a:gd name="connsiteY6412" fmla="*/ 4139861 h 4864266"/>
              <a:gd name="connsiteX6413" fmla="*/ 931638 w 5942010"/>
              <a:gd name="connsiteY6413" fmla="*/ 4136388 h 4864266"/>
              <a:gd name="connsiteX6414" fmla="*/ 916024 w 5942010"/>
              <a:gd name="connsiteY6414" fmla="*/ 4141598 h 4864266"/>
              <a:gd name="connsiteX6415" fmla="*/ 926433 w 5942010"/>
              <a:gd name="connsiteY6415" fmla="*/ 4129442 h 4864266"/>
              <a:gd name="connsiteX6416" fmla="*/ 928168 w 5942010"/>
              <a:gd name="connsiteY6416" fmla="*/ 4127706 h 4864266"/>
              <a:gd name="connsiteX6417" fmla="*/ 912554 w 5942010"/>
              <a:gd name="connsiteY6417" fmla="*/ 4132915 h 4864266"/>
              <a:gd name="connsiteX6418" fmla="*/ 922964 w 5942010"/>
              <a:gd name="connsiteY6418" fmla="*/ 4125969 h 4864266"/>
              <a:gd name="connsiteX6419" fmla="*/ 921229 w 5942010"/>
              <a:gd name="connsiteY6419" fmla="*/ 4129442 h 4864266"/>
              <a:gd name="connsiteX6420" fmla="*/ 924698 w 5942010"/>
              <a:gd name="connsiteY6420" fmla="*/ 4124233 h 4864266"/>
              <a:gd name="connsiteX6421" fmla="*/ 928168 w 5942010"/>
              <a:gd name="connsiteY6421" fmla="*/ 4124233 h 4864266"/>
              <a:gd name="connsiteX6422" fmla="*/ 938578 w 5942010"/>
              <a:gd name="connsiteY6422" fmla="*/ 4117286 h 4864266"/>
              <a:gd name="connsiteX6423" fmla="*/ 938578 w 5942010"/>
              <a:gd name="connsiteY6423" fmla="*/ 4115550 h 4864266"/>
              <a:gd name="connsiteX6424" fmla="*/ 940312 w 5942010"/>
              <a:gd name="connsiteY6424" fmla="*/ 4113813 h 4864266"/>
              <a:gd name="connsiteX6425" fmla="*/ 938854 w 5942010"/>
              <a:gd name="connsiteY6425" fmla="*/ 4112353 h 4864266"/>
              <a:gd name="connsiteX6426" fmla="*/ 955710 w 5942010"/>
              <a:gd name="connsiteY6426" fmla="*/ 4097968 h 4864266"/>
              <a:gd name="connsiteX6427" fmla="*/ 985420 w 5942010"/>
              <a:gd name="connsiteY6427" fmla="*/ 4079083 h 4864266"/>
              <a:gd name="connsiteX6428" fmla="*/ 992359 w 5942010"/>
              <a:gd name="connsiteY6428" fmla="*/ 4061718 h 4864266"/>
              <a:gd name="connsiteX6429" fmla="*/ 1007973 w 5942010"/>
              <a:gd name="connsiteY6429" fmla="*/ 4051299 h 4864266"/>
              <a:gd name="connsiteX6430" fmla="*/ 1009708 w 5942010"/>
              <a:gd name="connsiteY6430" fmla="*/ 4046089 h 4864266"/>
              <a:gd name="connsiteX6431" fmla="*/ 1014913 w 5942010"/>
              <a:gd name="connsiteY6431" fmla="*/ 4046089 h 4864266"/>
              <a:gd name="connsiteX6432" fmla="*/ 1014913 w 5942010"/>
              <a:gd name="connsiteY6432" fmla="*/ 4044353 h 4864266"/>
              <a:gd name="connsiteX6433" fmla="*/ 1011443 w 5942010"/>
              <a:gd name="connsiteY6433" fmla="*/ 4042616 h 4864266"/>
              <a:gd name="connsiteX6434" fmla="*/ 1060020 w 5942010"/>
              <a:gd name="connsiteY6434" fmla="*/ 4016568 h 4864266"/>
              <a:gd name="connsiteX6435" fmla="*/ 1058285 w 5942010"/>
              <a:gd name="connsiteY6435" fmla="*/ 4018305 h 4864266"/>
              <a:gd name="connsiteX6436" fmla="*/ 1061755 w 5942010"/>
              <a:gd name="connsiteY6436" fmla="*/ 4014832 h 4864266"/>
              <a:gd name="connsiteX6437" fmla="*/ 1065225 w 5942010"/>
              <a:gd name="connsiteY6437" fmla="*/ 4016568 h 4864266"/>
              <a:gd name="connsiteX6438" fmla="*/ 1054815 w 5942010"/>
              <a:gd name="connsiteY6438" fmla="*/ 4025251 h 4864266"/>
              <a:gd name="connsiteX6439" fmla="*/ 1072164 w 5942010"/>
              <a:gd name="connsiteY6439" fmla="*/ 4016568 h 4864266"/>
              <a:gd name="connsiteX6440" fmla="*/ 1070429 w 5942010"/>
              <a:gd name="connsiteY6440" fmla="*/ 4018305 h 4864266"/>
              <a:gd name="connsiteX6441" fmla="*/ 1070429 w 5942010"/>
              <a:gd name="connsiteY6441" fmla="*/ 4020041 h 4864266"/>
              <a:gd name="connsiteX6442" fmla="*/ 1075634 w 5942010"/>
              <a:gd name="connsiteY6442" fmla="*/ 4014832 h 4864266"/>
              <a:gd name="connsiteX6443" fmla="*/ 1087778 w 5942010"/>
              <a:gd name="connsiteY6443" fmla="*/ 4007886 h 4864266"/>
              <a:gd name="connsiteX6444" fmla="*/ 1086043 w 5942010"/>
              <a:gd name="connsiteY6444" fmla="*/ 4011359 h 4864266"/>
              <a:gd name="connsiteX6445" fmla="*/ 1087778 w 5942010"/>
              <a:gd name="connsiteY6445" fmla="*/ 4010491 h 4864266"/>
              <a:gd name="connsiteX6446" fmla="*/ 1086043 w 5942010"/>
              <a:gd name="connsiteY6446" fmla="*/ 4013095 h 4864266"/>
              <a:gd name="connsiteX6447" fmla="*/ 1089513 w 5942010"/>
              <a:gd name="connsiteY6447" fmla="*/ 4009622 h 4864266"/>
              <a:gd name="connsiteX6448" fmla="*/ 1087778 w 5942010"/>
              <a:gd name="connsiteY6448" fmla="*/ 4010491 h 4864266"/>
              <a:gd name="connsiteX6449" fmla="*/ 1089513 w 5942010"/>
              <a:gd name="connsiteY6449" fmla="*/ 4007886 h 4864266"/>
              <a:gd name="connsiteX6450" fmla="*/ 1096453 w 5942010"/>
              <a:gd name="connsiteY6450" fmla="*/ 4006149 h 4864266"/>
              <a:gd name="connsiteX6451" fmla="*/ 1106862 w 5942010"/>
              <a:gd name="connsiteY6451" fmla="*/ 4000940 h 4864266"/>
              <a:gd name="connsiteX6452" fmla="*/ 1106862 w 5942010"/>
              <a:gd name="connsiteY6452" fmla="*/ 3999203 h 4864266"/>
              <a:gd name="connsiteX6453" fmla="*/ 1110332 w 5942010"/>
              <a:gd name="connsiteY6453" fmla="*/ 3997467 h 4864266"/>
              <a:gd name="connsiteX6454" fmla="*/ 1108597 w 5942010"/>
              <a:gd name="connsiteY6454" fmla="*/ 4002676 h 4864266"/>
              <a:gd name="connsiteX6455" fmla="*/ 1115537 w 5942010"/>
              <a:gd name="connsiteY6455" fmla="*/ 3993994 h 4864266"/>
              <a:gd name="connsiteX6456" fmla="*/ 1112067 w 5942010"/>
              <a:gd name="connsiteY6456" fmla="*/ 4000940 h 4864266"/>
              <a:gd name="connsiteX6457" fmla="*/ 1115537 w 5942010"/>
              <a:gd name="connsiteY6457" fmla="*/ 4000940 h 4864266"/>
              <a:gd name="connsiteX6458" fmla="*/ 1136355 w 5942010"/>
              <a:gd name="connsiteY6458" fmla="*/ 3990521 h 4864266"/>
              <a:gd name="connsiteX6459" fmla="*/ 1134620 w 5942010"/>
              <a:gd name="connsiteY6459" fmla="*/ 3988784 h 4864266"/>
              <a:gd name="connsiteX6460" fmla="*/ 1179728 w 5942010"/>
              <a:gd name="connsiteY6460" fmla="*/ 3966209 h 4864266"/>
              <a:gd name="connsiteX6461" fmla="*/ 1181463 w 5942010"/>
              <a:gd name="connsiteY6461" fmla="*/ 3966209 h 4864266"/>
              <a:gd name="connsiteX6462" fmla="*/ 1190137 w 5942010"/>
              <a:gd name="connsiteY6462" fmla="*/ 3959263 h 4864266"/>
              <a:gd name="connsiteX6463" fmla="*/ 1188402 w 5942010"/>
              <a:gd name="connsiteY6463" fmla="*/ 3959263 h 4864266"/>
              <a:gd name="connsiteX6464" fmla="*/ 1186667 w 5942010"/>
              <a:gd name="connsiteY6464" fmla="*/ 3959263 h 4864266"/>
              <a:gd name="connsiteX6465" fmla="*/ 1193607 w 5942010"/>
              <a:gd name="connsiteY6465" fmla="*/ 3954054 h 4864266"/>
              <a:gd name="connsiteX6466" fmla="*/ 1195342 w 5942010"/>
              <a:gd name="connsiteY6466" fmla="*/ 3957527 h 4864266"/>
              <a:gd name="connsiteX6467" fmla="*/ 1210956 w 5942010"/>
              <a:gd name="connsiteY6467" fmla="*/ 3948844 h 4864266"/>
              <a:gd name="connsiteX6468" fmla="*/ 1212691 w 5942010"/>
              <a:gd name="connsiteY6468" fmla="*/ 3943635 h 4864266"/>
              <a:gd name="connsiteX6469" fmla="*/ 1216160 w 5942010"/>
              <a:gd name="connsiteY6469" fmla="*/ 3941898 h 4864266"/>
              <a:gd name="connsiteX6470" fmla="*/ 1212691 w 5942010"/>
              <a:gd name="connsiteY6470" fmla="*/ 3948844 h 4864266"/>
              <a:gd name="connsiteX6471" fmla="*/ 1226570 w 5942010"/>
              <a:gd name="connsiteY6471" fmla="*/ 3941898 h 4864266"/>
              <a:gd name="connsiteX6472" fmla="*/ 1226570 w 5942010"/>
              <a:gd name="connsiteY6472" fmla="*/ 3945371 h 4864266"/>
              <a:gd name="connsiteX6473" fmla="*/ 1215427 w 5942010"/>
              <a:gd name="connsiteY6473" fmla="*/ 3950151 h 4864266"/>
              <a:gd name="connsiteX6474" fmla="*/ 1212691 w 5942010"/>
              <a:gd name="connsiteY6474" fmla="*/ 3950581 h 4864266"/>
              <a:gd name="connsiteX6475" fmla="*/ 1214426 w 5942010"/>
              <a:gd name="connsiteY6475" fmla="*/ 3950581 h 4864266"/>
              <a:gd name="connsiteX6476" fmla="*/ 1215427 w 5942010"/>
              <a:gd name="connsiteY6476" fmla="*/ 3950151 h 4864266"/>
              <a:gd name="connsiteX6477" fmla="*/ 1223751 w 5942010"/>
              <a:gd name="connsiteY6477" fmla="*/ 3948844 h 4864266"/>
              <a:gd name="connsiteX6478" fmla="*/ 1233509 w 5942010"/>
              <a:gd name="connsiteY6478" fmla="*/ 3941898 h 4864266"/>
              <a:gd name="connsiteX6479" fmla="*/ 1238714 w 5942010"/>
              <a:gd name="connsiteY6479" fmla="*/ 3940162 h 4864266"/>
              <a:gd name="connsiteX6480" fmla="*/ 1238714 w 5942010"/>
              <a:gd name="connsiteY6480" fmla="*/ 3938425 h 4864266"/>
              <a:gd name="connsiteX6481" fmla="*/ 1240449 w 5942010"/>
              <a:gd name="connsiteY6481" fmla="*/ 3938425 h 4864266"/>
              <a:gd name="connsiteX6482" fmla="*/ 1240449 w 5942010"/>
              <a:gd name="connsiteY6482" fmla="*/ 3940162 h 4864266"/>
              <a:gd name="connsiteX6483" fmla="*/ 1256063 w 5942010"/>
              <a:gd name="connsiteY6483" fmla="*/ 3931479 h 4864266"/>
              <a:gd name="connsiteX6484" fmla="*/ 1256063 w 5942010"/>
              <a:gd name="connsiteY6484" fmla="*/ 3933215 h 4864266"/>
              <a:gd name="connsiteX6485" fmla="*/ 1231775 w 5942010"/>
              <a:gd name="connsiteY6485" fmla="*/ 3947108 h 4864266"/>
              <a:gd name="connsiteX6486" fmla="*/ 1231775 w 5942010"/>
              <a:gd name="connsiteY6486" fmla="*/ 3950581 h 4864266"/>
              <a:gd name="connsiteX6487" fmla="*/ 1193607 w 5942010"/>
              <a:gd name="connsiteY6487" fmla="*/ 3971419 h 4864266"/>
              <a:gd name="connsiteX6488" fmla="*/ 1181463 w 5942010"/>
              <a:gd name="connsiteY6488" fmla="*/ 3983575 h 4864266"/>
              <a:gd name="connsiteX6489" fmla="*/ 1138090 w 5942010"/>
              <a:gd name="connsiteY6489" fmla="*/ 4004413 h 4864266"/>
              <a:gd name="connsiteX6490" fmla="*/ 1164114 w 5942010"/>
              <a:gd name="connsiteY6490" fmla="*/ 3999203 h 4864266"/>
              <a:gd name="connsiteX6491" fmla="*/ 1169318 w 5942010"/>
              <a:gd name="connsiteY6491" fmla="*/ 3992257 h 4864266"/>
              <a:gd name="connsiteX6492" fmla="*/ 1174523 w 5942010"/>
              <a:gd name="connsiteY6492" fmla="*/ 3992257 h 4864266"/>
              <a:gd name="connsiteX6493" fmla="*/ 1155439 w 5942010"/>
              <a:gd name="connsiteY6493" fmla="*/ 4007886 h 4864266"/>
              <a:gd name="connsiteX6494" fmla="*/ 1157174 w 5942010"/>
              <a:gd name="connsiteY6494" fmla="*/ 4002676 h 4864266"/>
              <a:gd name="connsiteX6495" fmla="*/ 1151969 w 5942010"/>
              <a:gd name="connsiteY6495" fmla="*/ 4013095 h 4864266"/>
              <a:gd name="connsiteX6496" fmla="*/ 1141560 w 5942010"/>
              <a:gd name="connsiteY6496" fmla="*/ 4016568 h 4864266"/>
              <a:gd name="connsiteX6497" fmla="*/ 1138090 w 5942010"/>
              <a:gd name="connsiteY6497" fmla="*/ 4020041 h 4864266"/>
              <a:gd name="connsiteX6498" fmla="*/ 1145030 w 5942010"/>
              <a:gd name="connsiteY6498" fmla="*/ 4018305 h 4864266"/>
              <a:gd name="connsiteX6499" fmla="*/ 1125946 w 5942010"/>
              <a:gd name="connsiteY6499" fmla="*/ 4032197 h 4864266"/>
              <a:gd name="connsiteX6500" fmla="*/ 1127681 w 5942010"/>
              <a:gd name="connsiteY6500" fmla="*/ 4033934 h 4864266"/>
              <a:gd name="connsiteX6501" fmla="*/ 1136355 w 5942010"/>
              <a:gd name="connsiteY6501" fmla="*/ 4028724 h 4864266"/>
              <a:gd name="connsiteX6502" fmla="*/ 1136355 w 5942010"/>
              <a:gd name="connsiteY6502" fmla="*/ 4031329 h 4864266"/>
              <a:gd name="connsiteX6503" fmla="*/ 1127681 w 5942010"/>
              <a:gd name="connsiteY6503" fmla="*/ 4037407 h 4864266"/>
              <a:gd name="connsiteX6504" fmla="*/ 1157174 w 5942010"/>
              <a:gd name="connsiteY6504" fmla="*/ 4025251 h 4864266"/>
              <a:gd name="connsiteX6505" fmla="*/ 1155439 w 5942010"/>
              <a:gd name="connsiteY6505" fmla="*/ 4028724 h 4864266"/>
              <a:gd name="connsiteX6506" fmla="*/ 1165849 w 5942010"/>
              <a:gd name="connsiteY6506" fmla="*/ 4020041 h 4864266"/>
              <a:gd name="connsiteX6507" fmla="*/ 1167583 w 5942010"/>
              <a:gd name="connsiteY6507" fmla="*/ 4021778 h 4864266"/>
              <a:gd name="connsiteX6508" fmla="*/ 1167583 w 5942010"/>
              <a:gd name="connsiteY6508" fmla="*/ 4020041 h 4864266"/>
              <a:gd name="connsiteX6509" fmla="*/ 1177993 w 5942010"/>
              <a:gd name="connsiteY6509" fmla="*/ 4016568 h 4864266"/>
              <a:gd name="connsiteX6510" fmla="*/ 1181463 w 5942010"/>
              <a:gd name="connsiteY6510" fmla="*/ 4016568 h 4864266"/>
              <a:gd name="connsiteX6511" fmla="*/ 1177993 w 5942010"/>
              <a:gd name="connsiteY6511" fmla="*/ 4020041 h 4864266"/>
              <a:gd name="connsiteX6512" fmla="*/ 1184932 w 5942010"/>
              <a:gd name="connsiteY6512" fmla="*/ 4020041 h 4864266"/>
              <a:gd name="connsiteX6513" fmla="*/ 1171053 w 5942010"/>
              <a:gd name="connsiteY6513" fmla="*/ 4030461 h 4864266"/>
              <a:gd name="connsiteX6514" fmla="*/ 1190137 w 5942010"/>
              <a:gd name="connsiteY6514" fmla="*/ 4028724 h 4864266"/>
              <a:gd name="connsiteX6515" fmla="*/ 1188402 w 5942010"/>
              <a:gd name="connsiteY6515" fmla="*/ 4032197 h 4864266"/>
              <a:gd name="connsiteX6516" fmla="*/ 1183198 w 5942010"/>
              <a:gd name="connsiteY6516" fmla="*/ 4032197 h 4864266"/>
              <a:gd name="connsiteX6517" fmla="*/ 1169318 w 5942010"/>
              <a:gd name="connsiteY6517" fmla="*/ 4040880 h 4864266"/>
              <a:gd name="connsiteX6518" fmla="*/ 1167584 w 5942010"/>
              <a:gd name="connsiteY6518" fmla="*/ 4044353 h 4864266"/>
              <a:gd name="connsiteX6519" fmla="*/ 1167583 w 5942010"/>
              <a:gd name="connsiteY6519" fmla="*/ 4044353 h 4864266"/>
              <a:gd name="connsiteX6520" fmla="*/ 1167583 w 5942010"/>
              <a:gd name="connsiteY6520" fmla="*/ 4044353 h 4864266"/>
              <a:gd name="connsiteX6521" fmla="*/ 1165849 w 5942010"/>
              <a:gd name="connsiteY6521" fmla="*/ 4047826 h 4864266"/>
              <a:gd name="connsiteX6522" fmla="*/ 1165849 w 5942010"/>
              <a:gd name="connsiteY6522" fmla="*/ 4049562 h 4864266"/>
              <a:gd name="connsiteX6523" fmla="*/ 1168017 w 5942010"/>
              <a:gd name="connsiteY6523" fmla="*/ 4046957 h 4864266"/>
              <a:gd name="connsiteX6524" fmla="*/ 1167583 w 5942010"/>
              <a:gd name="connsiteY6524" fmla="*/ 4044353 h 4864266"/>
              <a:gd name="connsiteX6525" fmla="*/ 1167584 w 5942010"/>
              <a:gd name="connsiteY6525" fmla="*/ 4044353 h 4864266"/>
              <a:gd name="connsiteX6526" fmla="*/ 1174523 w 5942010"/>
              <a:gd name="connsiteY6526" fmla="*/ 4042616 h 4864266"/>
              <a:gd name="connsiteX6527" fmla="*/ 1177993 w 5942010"/>
              <a:gd name="connsiteY6527" fmla="*/ 4042616 h 4864266"/>
              <a:gd name="connsiteX6528" fmla="*/ 1172788 w 5942010"/>
              <a:gd name="connsiteY6528" fmla="*/ 4046089 h 4864266"/>
              <a:gd name="connsiteX6529" fmla="*/ 1179728 w 5942010"/>
              <a:gd name="connsiteY6529" fmla="*/ 4040880 h 4864266"/>
              <a:gd name="connsiteX6530" fmla="*/ 1183198 w 5942010"/>
              <a:gd name="connsiteY6530" fmla="*/ 4042616 h 4864266"/>
              <a:gd name="connsiteX6531" fmla="*/ 1181463 w 5942010"/>
              <a:gd name="connsiteY6531" fmla="*/ 4040880 h 4864266"/>
              <a:gd name="connsiteX6532" fmla="*/ 1183198 w 5942010"/>
              <a:gd name="connsiteY6532" fmla="*/ 4040880 h 4864266"/>
              <a:gd name="connsiteX6533" fmla="*/ 1188402 w 5942010"/>
              <a:gd name="connsiteY6533" fmla="*/ 4046089 h 4864266"/>
              <a:gd name="connsiteX6534" fmla="*/ 1188402 w 5942010"/>
              <a:gd name="connsiteY6534" fmla="*/ 4040880 h 4864266"/>
              <a:gd name="connsiteX6535" fmla="*/ 1195342 w 5942010"/>
              <a:gd name="connsiteY6535" fmla="*/ 4040880 h 4864266"/>
              <a:gd name="connsiteX6536" fmla="*/ 1195342 w 5942010"/>
              <a:gd name="connsiteY6536" fmla="*/ 4037407 h 4864266"/>
              <a:gd name="connsiteX6537" fmla="*/ 1212691 w 5942010"/>
              <a:gd name="connsiteY6537" fmla="*/ 4030461 h 4864266"/>
              <a:gd name="connsiteX6538" fmla="*/ 1231775 w 5942010"/>
              <a:gd name="connsiteY6538" fmla="*/ 4002676 h 4864266"/>
              <a:gd name="connsiteX6539" fmla="*/ 1235244 w 5942010"/>
              <a:gd name="connsiteY6539" fmla="*/ 4004413 h 4864266"/>
              <a:gd name="connsiteX6540" fmla="*/ 1240449 w 5942010"/>
              <a:gd name="connsiteY6540" fmla="*/ 3999203 h 4864266"/>
              <a:gd name="connsiteX6541" fmla="*/ 1252593 w 5942010"/>
              <a:gd name="connsiteY6541" fmla="*/ 3988784 h 4864266"/>
              <a:gd name="connsiteX6542" fmla="*/ 1256063 w 5942010"/>
              <a:gd name="connsiteY6542" fmla="*/ 3992257 h 4864266"/>
              <a:gd name="connsiteX6543" fmla="*/ 1259533 w 5942010"/>
              <a:gd name="connsiteY6543" fmla="*/ 3988784 h 4864266"/>
              <a:gd name="connsiteX6544" fmla="*/ 1259533 w 5942010"/>
              <a:gd name="connsiteY6544" fmla="*/ 3990521 h 4864266"/>
              <a:gd name="connsiteX6545" fmla="*/ 1266472 w 5942010"/>
              <a:gd name="connsiteY6545" fmla="*/ 3983575 h 4864266"/>
              <a:gd name="connsiteX6546" fmla="*/ 1271677 w 5942010"/>
              <a:gd name="connsiteY6546" fmla="*/ 3978365 h 4864266"/>
              <a:gd name="connsiteX6547" fmla="*/ 1271677 w 5942010"/>
              <a:gd name="connsiteY6547" fmla="*/ 3981838 h 4864266"/>
              <a:gd name="connsiteX6548" fmla="*/ 1273412 w 5942010"/>
              <a:gd name="connsiteY6548" fmla="*/ 3978365 h 4864266"/>
              <a:gd name="connsiteX6549" fmla="*/ 1275147 w 5942010"/>
              <a:gd name="connsiteY6549" fmla="*/ 3980101 h 4864266"/>
              <a:gd name="connsiteX6550" fmla="*/ 1276882 w 5942010"/>
              <a:gd name="connsiteY6550" fmla="*/ 3976628 h 4864266"/>
              <a:gd name="connsiteX6551" fmla="*/ 1283821 w 5942010"/>
              <a:gd name="connsiteY6551" fmla="*/ 3976628 h 4864266"/>
              <a:gd name="connsiteX6552" fmla="*/ 1328929 w 5942010"/>
              <a:gd name="connsiteY6552" fmla="*/ 3943635 h 4864266"/>
              <a:gd name="connsiteX6553" fmla="*/ 1327194 w 5942010"/>
              <a:gd name="connsiteY6553" fmla="*/ 3943635 h 4864266"/>
              <a:gd name="connsiteX6554" fmla="*/ 1328929 w 5942010"/>
              <a:gd name="connsiteY6554" fmla="*/ 3940162 h 4864266"/>
              <a:gd name="connsiteX6555" fmla="*/ 1351482 w 5942010"/>
              <a:gd name="connsiteY6555" fmla="*/ 3928006 h 4864266"/>
              <a:gd name="connsiteX6556" fmla="*/ 1349747 w 5942010"/>
              <a:gd name="connsiteY6556" fmla="*/ 3928006 h 4864266"/>
              <a:gd name="connsiteX6557" fmla="*/ 1351482 w 5942010"/>
              <a:gd name="connsiteY6557" fmla="*/ 3926269 h 4864266"/>
              <a:gd name="connsiteX6558" fmla="*/ 1347716 w 5942010"/>
              <a:gd name="connsiteY6558" fmla="*/ 3928983 h 4864266"/>
              <a:gd name="connsiteX6559" fmla="*/ 1368831 w 5942010"/>
              <a:gd name="connsiteY6559" fmla="*/ 3912377 h 4864266"/>
              <a:gd name="connsiteX6560" fmla="*/ 1363626 w 5942010"/>
              <a:gd name="connsiteY6560" fmla="*/ 3919323 h 4864266"/>
              <a:gd name="connsiteX6561" fmla="*/ 1367096 w 5942010"/>
              <a:gd name="connsiteY6561" fmla="*/ 3919323 h 4864266"/>
              <a:gd name="connsiteX6562" fmla="*/ 1394855 w 5942010"/>
              <a:gd name="connsiteY6562" fmla="*/ 3896749 h 4864266"/>
              <a:gd name="connsiteX6563" fmla="*/ 1405264 w 5942010"/>
              <a:gd name="connsiteY6563" fmla="*/ 3893276 h 4864266"/>
              <a:gd name="connsiteX6564" fmla="*/ 1401794 w 5942010"/>
              <a:gd name="connsiteY6564" fmla="*/ 3893276 h 4864266"/>
              <a:gd name="connsiteX6565" fmla="*/ 1415673 w 5942010"/>
              <a:gd name="connsiteY6565" fmla="*/ 3882856 h 4864266"/>
              <a:gd name="connsiteX6566" fmla="*/ 1413938 w 5942010"/>
              <a:gd name="connsiteY6566" fmla="*/ 3881120 h 4864266"/>
              <a:gd name="connsiteX6567" fmla="*/ 1403529 w 5942010"/>
              <a:gd name="connsiteY6567" fmla="*/ 3886329 h 4864266"/>
              <a:gd name="connsiteX6568" fmla="*/ 1400059 w 5942010"/>
              <a:gd name="connsiteY6568" fmla="*/ 3889802 h 4864266"/>
              <a:gd name="connsiteX6569" fmla="*/ 1400059 w 5942010"/>
              <a:gd name="connsiteY6569" fmla="*/ 3888066 h 4864266"/>
              <a:gd name="connsiteX6570" fmla="*/ 1408734 w 5942010"/>
              <a:gd name="connsiteY6570" fmla="*/ 3881120 h 4864266"/>
              <a:gd name="connsiteX6571" fmla="*/ 1406999 w 5942010"/>
              <a:gd name="connsiteY6571" fmla="*/ 3881120 h 4864266"/>
              <a:gd name="connsiteX6572" fmla="*/ 1361892 w 5942010"/>
              <a:gd name="connsiteY6572" fmla="*/ 3910641 h 4864266"/>
              <a:gd name="connsiteX6573" fmla="*/ 1367096 w 5942010"/>
              <a:gd name="connsiteY6573" fmla="*/ 3907168 h 4864266"/>
              <a:gd name="connsiteX6574" fmla="*/ 1330663 w 5942010"/>
              <a:gd name="connsiteY6574" fmla="*/ 3933215 h 4864266"/>
              <a:gd name="connsiteX6575" fmla="*/ 1327194 w 5942010"/>
              <a:gd name="connsiteY6575" fmla="*/ 3933215 h 4864266"/>
              <a:gd name="connsiteX6576" fmla="*/ 1309845 w 5942010"/>
              <a:gd name="connsiteY6576" fmla="*/ 3940162 h 4864266"/>
              <a:gd name="connsiteX6577" fmla="*/ 1339338 w 5942010"/>
              <a:gd name="connsiteY6577" fmla="*/ 3919323 h 4864266"/>
              <a:gd name="connsiteX6578" fmla="*/ 1330663 w 5942010"/>
              <a:gd name="connsiteY6578" fmla="*/ 3919323 h 4864266"/>
              <a:gd name="connsiteX6579" fmla="*/ 1337603 w 5942010"/>
              <a:gd name="connsiteY6579" fmla="*/ 3912377 h 4864266"/>
              <a:gd name="connsiteX6580" fmla="*/ 1327194 w 5942010"/>
              <a:gd name="connsiteY6580" fmla="*/ 3921060 h 4864266"/>
              <a:gd name="connsiteX6581" fmla="*/ 1313315 w 5942010"/>
              <a:gd name="connsiteY6581" fmla="*/ 3926269 h 4864266"/>
              <a:gd name="connsiteX6582" fmla="*/ 1315049 w 5942010"/>
              <a:gd name="connsiteY6582" fmla="*/ 3928006 h 4864266"/>
              <a:gd name="connsiteX6583" fmla="*/ 1308110 w 5942010"/>
              <a:gd name="connsiteY6583" fmla="*/ 3931479 h 4864266"/>
              <a:gd name="connsiteX6584" fmla="*/ 1304640 w 5942010"/>
              <a:gd name="connsiteY6584" fmla="*/ 3934952 h 4864266"/>
              <a:gd name="connsiteX6585" fmla="*/ 1308110 w 5942010"/>
              <a:gd name="connsiteY6585" fmla="*/ 3929742 h 4864266"/>
              <a:gd name="connsiteX6586" fmla="*/ 1301170 w 5942010"/>
              <a:gd name="connsiteY6586" fmla="*/ 3933215 h 4864266"/>
              <a:gd name="connsiteX6587" fmla="*/ 1304640 w 5942010"/>
              <a:gd name="connsiteY6587" fmla="*/ 3929742 h 4864266"/>
              <a:gd name="connsiteX6588" fmla="*/ 1309845 w 5942010"/>
              <a:gd name="connsiteY6588" fmla="*/ 3924533 h 4864266"/>
              <a:gd name="connsiteX6589" fmla="*/ 1294231 w 5942010"/>
              <a:gd name="connsiteY6589" fmla="*/ 3934952 h 4864266"/>
              <a:gd name="connsiteX6590" fmla="*/ 1299435 w 5942010"/>
              <a:gd name="connsiteY6590" fmla="*/ 3933215 h 4864266"/>
              <a:gd name="connsiteX6591" fmla="*/ 1290761 w 5942010"/>
              <a:gd name="connsiteY6591" fmla="*/ 3936689 h 4864266"/>
              <a:gd name="connsiteX6592" fmla="*/ 1269942 w 5942010"/>
              <a:gd name="connsiteY6592" fmla="*/ 3950581 h 4864266"/>
              <a:gd name="connsiteX6593" fmla="*/ 1269942 w 5942010"/>
              <a:gd name="connsiteY6593" fmla="*/ 3945371 h 4864266"/>
              <a:gd name="connsiteX6594" fmla="*/ 1263003 w 5942010"/>
              <a:gd name="connsiteY6594" fmla="*/ 3947108 h 4864266"/>
              <a:gd name="connsiteX6595" fmla="*/ 1268207 w 5942010"/>
              <a:gd name="connsiteY6595" fmla="*/ 3943635 h 4864266"/>
              <a:gd name="connsiteX6596" fmla="*/ 1263003 w 5942010"/>
              <a:gd name="connsiteY6596" fmla="*/ 3945371 h 4864266"/>
              <a:gd name="connsiteX6597" fmla="*/ 1261268 w 5942010"/>
              <a:gd name="connsiteY6597" fmla="*/ 3945371 h 4864266"/>
              <a:gd name="connsiteX6598" fmla="*/ 1263003 w 5942010"/>
              <a:gd name="connsiteY6598" fmla="*/ 3941898 h 4864266"/>
              <a:gd name="connsiteX6599" fmla="*/ 1268207 w 5942010"/>
              <a:gd name="connsiteY6599" fmla="*/ 3941898 h 4864266"/>
              <a:gd name="connsiteX6600" fmla="*/ 1268207 w 5942010"/>
              <a:gd name="connsiteY6600" fmla="*/ 3938425 h 4864266"/>
              <a:gd name="connsiteX6601" fmla="*/ 1271677 w 5942010"/>
              <a:gd name="connsiteY6601" fmla="*/ 3936689 h 4864266"/>
              <a:gd name="connsiteX6602" fmla="*/ 1276882 w 5942010"/>
              <a:gd name="connsiteY6602" fmla="*/ 3933215 h 4864266"/>
              <a:gd name="connsiteX6603" fmla="*/ 1278617 w 5942010"/>
              <a:gd name="connsiteY6603" fmla="*/ 3936689 h 4864266"/>
              <a:gd name="connsiteX6604" fmla="*/ 1285556 w 5942010"/>
              <a:gd name="connsiteY6604" fmla="*/ 3928006 h 4864266"/>
              <a:gd name="connsiteX6605" fmla="*/ 1311580 w 5942010"/>
              <a:gd name="connsiteY6605" fmla="*/ 3912377 h 4864266"/>
              <a:gd name="connsiteX6606" fmla="*/ 1295966 w 5942010"/>
              <a:gd name="connsiteY6606" fmla="*/ 3917587 h 4864266"/>
              <a:gd name="connsiteX6607" fmla="*/ 1309845 w 5942010"/>
              <a:gd name="connsiteY6607" fmla="*/ 3907168 h 4864266"/>
              <a:gd name="connsiteX6608" fmla="*/ 1290761 w 5942010"/>
              <a:gd name="connsiteY6608" fmla="*/ 3917587 h 4864266"/>
              <a:gd name="connsiteX6609" fmla="*/ 1290761 w 5942010"/>
              <a:gd name="connsiteY6609" fmla="*/ 3915850 h 4864266"/>
              <a:gd name="connsiteX6610" fmla="*/ 1299435 w 5942010"/>
              <a:gd name="connsiteY6610" fmla="*/ 3908904 h 4864266"/>
              <a:gd name="connsiteX6611" fmla="*/ 1313315 w 5942010"/>
              <a:gd name="connsiteY6611" fmla="*/ 3901958 h 4864266"/>
              <a:gd name="connsiteX6612" fmla="*/ 1311580 w 5942010"/>
              <a:gd name="connsiteY6612" fmla="*/ 3901958 h 4864266"/>
              <a:gd name="connsiteX6613" fmla="*/ 1316784 w 5942010"/>
              <a:gd name="connsiteY6613" fmla="*/ 3898485 h 4864266"/>
              <a:gd name="connsiteX6614" fmla="*/ 1318519 w 5942010"/>
              <a:gd name="connsiteY6614" fmla="*/ 3895012 h 4864266"/>
              <a:gd name="connsiteX6615" fmla="*/ 1320254 w 5942010"/>
              <a:gd name="connsiteY6615" fmla="*/ 3891539 h 4864266"/>
              <a:gd name="connsiteX6616" fmla="*/ 1323724 w 5942010"/>
              <a:gd name="connsiteY6616" fmla="*/ 3891539 h 4864266"/>
              <a:gd name="connsiteX6617" fmla="*/ 1320254 w 5942010"/>
              <a:gd name="connsiteY6617" fmla="*/ 3893276 h 4864266"/>
              <a:gd name="connsiteX6618" fmla="*/ 1321989 w 5942010"/>
              <a:gd name="connsiteY6618" fmla="*/ 3896749 h 4864266"/>
              <a:gd name="connsiteX6619" fmla="*/ 1325459 w 5942010"/>
              <a:gd name="connsiteY6619" fmla="*/ 3895012 h 4864266"/>
              <a:gd name="connsiteX6620" fmla="*/ 1327194 w 5942010"/>
              <a:gd name="connsiteY6620" fmla="*/ 3893276 h 4864266"/>
              <a:gd name="connsiteX6621" fmla="*/ 1330663 w 5942010"/>
              <a:gd name="connsiteY6621" fmla="*/ 3891539 h 4864266"/>
              <a:gd name="connsiteX6622" fmla="*/ 1330663 w 5942010"/>
              <a:gd name="connsiteY6622" fmla="*/ 3888066 h 4864266"/>
              <a:gd name="connsiteX6623" fmla="*/ 1332398 w 5942010"/>
              <a:gd name="connsiteY6623" fmla="*/ 3886329 h 4864266"/>
              <a:gd name="connsiteX6624" fmla="*/ 1334133 w 5942010"/>
              <a:gd name="connsiteY6624" fmla="*/ 3889802 h 4864266"/>
              <a:gd name="connsiteX6625" fmla="*/ 1339338 w 5942010"/>
              <a:gd name="connsiteY6625" fmla="*/ 3879383 h 4864266"/>
              <a:gd name="connsiteX6626" fmla="*/ 1304640 w 5942010"/>
              <a:gd name="connsiteY6626" fmla="*/ 3898485 h 4864266"/>
              <a:gd name="connsiteX6627" fmla="*/ 1302905 w 5942010"/>
              <a:gd name="connsiteY6627" fmla="*/ 3898485 h 4864266"/>
              <a:gd name="connsiteX6628" fmla="*/ 1332182 w 5942010"/>
              <a:gd name="connsiteY6628" fmla="*/ 3875910 h 4864266"/>
              <a:gd name="connsiteX6629" fmla="*/ 1380510 w 5942010"/>
              <a:gd name="connsiteY6629" fmla="*/ 3843231 h 4864266"/>
              <a:gd name="connsiteX6630" fmla="*/ 1382710 w 5942010"/>
              <a:gd name="connsiteY6630" fmla="*/ 3842916 h 4864266"/>
              <a:gd name="connsiteX6631" fmla="*/ 1380975 w 5942010"/>
              <a:gd name="connsiteY6631" fmla="*/ 3842916 h 4864266"/>
              <a:gd name="connsiteX6632" fmla="*/ 1380510 w 5942010"/>
              <a:gd name="connsiteY6632" fmla="*/ 3843231 h 4864266"/>
              <a:gd name="connsiteX6633" fmla="*/ 1379674 w 5942010"/>
              <a:gd name="connsiteY6633" fmla="*/ 3843351 h 4864266"/>
              <a:gd name="connsiteX6634" fmla="*/ 1379240 w 5942010"/>
              <a:gd name="connsiteY6634" fmla="*/ 3841180 h 4864266"/>
              <a:gd name="connsiteX6635" fmla="*/ 1389650 w 5942010"/>
              <a:gd name="connsiteY6635" fmla="*/ 3834234 h 4864266"/>
              <a:gd name="connsiteX6636" fmla="*/ 1389650 w 5942010"/>
              <a:gd name="connsiteY6636" fmla="*/ 3832497 h 4864266"/>
              <a:gd name="connsiteX6637" fmla="*/ 1377506 w 5942010"/>
              <a:gd name="connsiteY6637" fmla="*/ 3839443 h 4864266"/>
              <a:gd name="connsiteX6638" fmla="*/ 1382710 w 5942010"/>
              <a:gd name="connsiteY6638" fmla="*/ 3835536 h 4864266"/>
              <a:gd name="connsiteX6639" fmla="*/ 1382710 w 5942010"/>
              <a:gd name="connsiteY6639" fmla="*/ 3835970 h 4864266"/>
              <a:gd name="connsiteX6640" fmla="*/ 1391385 w 5942010"/>
              <a:gd name="connsiteY6640" fmla="*/ 3829024 h 4864266"/>
              <a:gd name="connsiteX6641" fmla="*/ 1382710 w 5942010"/>
              <a:gd name="connsiteY6641" fmla="*/ 3835536 h 4864266"/>
              <a:gd name="connsiteX6642" fmla="*/ 1382710 w 5942010"/>
              <a:gd name="connsiteY6642" fmla="*/ 3834234 h 4864266"/>
              <a:gd name="connsiteX6643" fmla="*/ 1358422 w 5942010"/>
              <a:gd name="connsiteY6643" fmla="*/ 3848126 h 4864266"/>
              <a:gd name="connsiteX6644" fmla="*/ 1374036 w 5942010"/>
              <a:gd name="connsiteY6644" fmla="*/ 3834234 h 4864266"/>
              <a:gd name="connsiteX6645" fmla="*/ 1368831 w 5942010"/>
              <a:gd name="connsiteY6645" fmla="*/ 3835970 h 4864266"/>
              <a:gd name="connsiteX6646" fmla="*/ 1382710 w 5942010"/>
              <a:gd name="connsiteY6646" fmla="*/ 3825551 h 4864266"/>
              <a:gd name="connsiteX6647" fmla="*/ 1382710 w 5942010"/>
              <a:gd name="connsiteY6647" fmla="*/ 3823815 h 4864266"/>
              <a:gd name="connsiteX6648" fmla="*/ 1393120 w 5942010"/>
              <a:gd name="connsiteY6648" fmla="*/ 3820342 h 4864266"/>
              <a:gd name="connsiteX6649" fmla="*/ 1387915 w 5942010"/>
              <a:gd name="connsiteY6649" fmla="*/ 3822078 h 4864266"/>
              <a:gd name="connsiteX6650" fmla="*/ 1386180 w 5942010"/>
              <a:gd name="connsiteY6650" fmla="*/ 3822078 h 4864266"/>
              <a:gd name="connsiteX6651" fmla="*/ 1389650 w 5942010"/>
              <a:gd name="connsiteY6651" fmla="*/ 3820342 h 4864266"/>
              <a:gd name="connsiteX6652" fmla="*/ 1386180 w 5942010"/>
              <a:gd name="connsiteY6652" fmla="*/ 3818605 h 4864266"/>
              <a:gd name="connsiteX6653" fmla="*/ 1379240 w 5942010"/>
              <a:gd name="connsiteY6653" fmla="*/ 3825551 h 4864266"/>
              <a:gd name="connsiteX6654" fmla="*/ 1356687 w 5942010"/>
              <a:gd name="connsiteY6654" fmla="*/ 3841180 h 4864266"/>
              <a:gd name="connsiteX6655" fmla="*/ 1367096 w 5942010"/>
              <a:gd name="connsiteY6655" fmla="*/ 3820342 h 4864266"/>
              <a:gd name="connsiteX6656" fmla="*/ 1363626 w 5942010"/>
              <a:gd name="connsiteY6656" fmla="*/ 3820342 h 4864266"/>
              <a:gd name="connsiteX6657" fmla="*/ 1360157 w 5942010"/>
              <a:gd name="connsiteY6657" fmla="*/ 3820342 h 4864266"/>
              <a:gd name="connsiteX6658" fmla="*/ 1348012 w 5942010"/>
              <a:gd name="connsiteY6658" fmla="*/ 3830761 h 4864266"/>
              <a:gd name="connsiteX6659" fmla="*/ 1361892 w 5942010"/>
              <a:gd name="connsiteY6659" fmla="*/ 3808186 h 4864266"/>
              <a:gd name="connsiteX6660" fmla="*/ 1367096 w 5942010"/>
              <a:gd name="connsiteY6660" fmla="*/ 3801240 h 4864266"/>
              <a:gd name="connsiteX6661" fmla="*/ 1361892 w 5942010"/>
              <a:gd name="connsiteY6661" fmla="*/ 3806450 h 4864266"/>
              <a:gd name="connsiteX6662" fmla="*/ 1354952 w 5942010"/>
              <a:gd name="connsiteY6662" fmla="*/ 3804713 h 4864266"/>
              <a:gd name="connsiteX6663" fmla="*/ 1353217 w 5942010"/>
              <a:gd name="connsiteY6663" fmla="*/ 3811659 h 4864266"/>
              <a:gd name="connsiteX6664" fmla="*/ 1348012 w 5942010"/>
              <a:gd name="connsiteY6664" fmla="*/ 3811659 h 4864266"/>
              <a:gd name="connsiteX6665" fmla="*/ 1346277 w 5942010"/>
              <a:gd name="connsiteY6665" fmla="*/ 3815132 h 4864266"/>
              <a:gd name="connsiteX6666" fmla="*/ 1346277 w 5942010"/>
              <a:gd name="connsiteY6666" fmla="*/ 3813396 h 4864266"/>
              <a:gd name="connsiteX6667" fmla="*/ 1342808 w 5942010"/>
              <a:gd name="connsiteY6667" fmla="*/ 3813396 h 4864266"/>
              <a:gd name="connsiteX6668" fmla="*/ 1339338 w 5942010"/>
              <a:gd name="connsiteY6668" fmla="*/ 3816869 h 4864266"/>
              <a:gd name="connsiteX6669" fmla="*/ 1337603 w 5942010"/>
              <a:gd name="connsiteY6669" fmla="*/ 3811659 h 4864266"/>
              <a:gd name="connsiteX6670" fmla="*/ 1327194 w 5942010"/>
              <a:gd name="connsiteY6670" fmla="*/ 3816869 h 4864266"/>
              <a:gd name="connsiteX6671" fmla="*/ 1327194 w 5942010"/>
              <a:gd name="connsiteY6671" fmla="*/ 3808186 h 4864266"/>
              <a:gd name="connsiteX6672" fmla="*/ 1321989 w 5942010"/>
              <a:gd name="connsiteY6672" fmla="*/ 3813396 h 4864266"/>
              <a:gd name="connsiteX6673" fmla="*/ 1321989 w 5942010"/>
              <a:gd name="connsiteY6673" fmla="*/ 3811659 h 4864266"/>
              <a:gd name="connsiteX6674" fmla="*/ 1323724 w 5942010"/>
              <a:gd name="connsiteY6674" fmla="*/ 3808186 h 4864266"/>
              <a:gd name="connsiteX6675" fmla="*/ 1318519 w 5942010"/>
              <a:gd name="connsiteY6675" fmla="*/ 3809923 h 4864266"/>
              <a:gd name="connsiteX6676" fmla="*/ 1318519 w 5942010"/>
              <a:gd name="connsiteY6676" fmla="*/ 3808186 h 4864266"/>
              <a:gd name="connsiteX6677" fmla="*/ 1301170 w 5942010"/>
              <a:gd name="connsiteY6677" fmla="*/ 3815132 h 4864266"/>
              <a:gd name="connsiteX6678" fmla="*/ 1297700 w 5942010"/>
              <a:gd name="connsiteY6678" fmla="*/ 3822078 h 4864266"/>
              <a:gd name="connsiteX6679" fmla="*/ 1295966 w 5942010"/>
              <a:gd name="connsiteY6679" fmla="*/ 3823815 h 4864266"/>
              <a:gd name="connsiteX6680" fmla="*/ 1294231 w 5942010"/>
              <a:gd name="connsiteY6680" fmla="*/ 3818605 h 4864266"/>
              <a:gd name="connsiteX6681" fmla="*/ 1290761 w 5942010"/>
              <a:gd name="connsiteY6681" fmla="*/ 3820342 h 4864266"/>
              <a:gd name="connsiteX6682" fmla="*/ 1261268 w 5942010"/>
              <a:gd name="connsiteY6682" fmla="*/ 3832497 h 4864266"/>
              <a:gd name="connsiteX6683" fmla="*/ 1259533 w 5942010"/>
              <a:gd name="connsiteY6683" fmla="*/ 3834234 h 4864266"/>
              <a:gd name="connsiteX6684" fmla="*/ 1257798 w 5942010"/>
              <a:gd name="connsiteY6684" fmla="*/ 3834234 h 4864266"/>
              <a:gd name="connsiteX6685" fmla="*/ 1259533 w 5942010"/>
              <a:gd name="connsiteY6685" fmla="*/ 3832497 h 4864266"/>
              <a:gd name="connsiteX6686" fmla="*/ 1256063 w 5942010"/>
              <a:gd name="connsiteY6686" fmla="*/ 3834234 h 4864266"/>
              <a:gd name="connsiteX6687" fmla="*/ 1256063 w 5942010"/>
              <a:gd name="connsiteY6687" fmla="*/ 3825551 h 4864266"/>
              <a:gd name="connsiteX6688" fmla="*/ 1247389 w 5942010"/>
              <a:gd name="connsiteY6688" fmla="*/ 3827288 h 4864266"/>
              <a:gd name="connsiteX6689" fmla="*/ 1249123 w 5942010"/>
              <a:gd name="connsiteY6689" fmla="*/ 3822078 h 4864266"/>
              <a:gd name="connsiteX6690" fmla="*/ 1240449 w 5942010"/>
              <a:gd name="connsiteY6690" fmla="*/ 3830761 h 4864266"/>
              <a:gd name="connsiteX6691" fmla="*/ 1250858 w 5942010"/>
              <a:gd name="connsiteY6691" fmla="*/ 3816869 h 4864266"/>
              <a:gd name="connsiteX6692" fmla="*/ 1249123 w 5942010"/>
              <a:gd name="connsiteY6692" fmla="*/ 3813396 h 4864266"/>
              <a:gd name="connsiteX6693" fmla="*/ 1238714 w 5942010"/>
              <a:gd name="connsiteY6693" fmla="*/ 3809923 h 4864266"/>
              <a:gd name="connsiteX6694" fmla="*/ 1236979 w 5942010"/>
              <a:gd name="connsiteY6694" fmla="*/ 3809923 h 4864266"/>
              <a:gd name="connsiteX6695" fmla="*/ 1231775 w 5942010"/>
              <a:gd name="connsiteY6695" fmla="*/ 3811659 h 4864266"/>
              <a:gd name="connsiteX6696" fmla="*/ 1233509 w 5942010"/>
              <a:gd name="connsiteY6696" fmla="*/ 3808186 h 4864266"/>
              <a:gd name="connsiteX6697" fmla="*/ 1231775 w 5942010"/>
              <a:gd name="connsiteY6697" fmla="*/ 3785611 h 4864266"/>
              <a:gd name="connsiteX6698" fmla="*/ 1238714 w 5942010"/>
              <a:gd name="connsiteY6698" fmla="*/ 3771719 h 4864266"/>
              <a:gd name="connsiteX6699" fmla="*/ 1235244 w 5942010"/>
              <a:gd name="connsiteY6699" fmla="*/ 3763037 h 4864266"/>
              <a:gd name="connsiteX6700" fmla="*/ 1240449 w 5942010"/>
              <a:gd name="connsiteY6700" fmla="*/ 3764773 h 4864266"/>
              <a:gd name="connsiteX6701" fmla="*/ 1243919 w 5942010"/>
              <a:gd name="connsiteY6701" fmla="*/ 3761300 h 4864266"/>
              <a:gd name="connsiteX6702" fmla="*/ 1242184 w 5942010"/>
              <a:gd name="connsiteY6702" fmla="*/ 3757827 h 4864266"/>
              <a:gd name="connsiteX6703" fmla="*/ 1242184 w 5942010"/>
              <a:gd name="connsiteY6703" fmla="*/ 3756091 h 4864266"/>
              <a:gd name="connsiteX6704" fmla="*/ 1242184 w 5942010"/>
              <a:gd name="connsiteY6704" fmla="*/ 3754354 h 4864266"/>
              <a:gd name="connsiteX6705" fmla="*/ 1243919 w 5942010"/>
              <a:gd name="connsiteY6705" fmla="*/ 3752618 h 4864266"/>
              <a:gd name="connsiteX6706" fmla="*/ 1247389 w 5942010"/>
              <a:gd name="connsiteY6706" fmla="*/ 3745671 h 4864266"/>
              <a:gd name="connsiteX6707" fmla="*/ 1250858 w 5942010"/>
              <a:gd name="connsiteY6707" fmla="*/ 3749144 h 4864266"/>
              <a:gd name="connsiteX6708" fmla="*/ 1252593 w 5942010"/>
              <a:gd name="connsiteY6708" fmla="*/ 3747408 h 4864266"/>
              <a:gd name="connsiteX6709" fmla="*/ 1252593 w 5942010"/>
              <a:gd name="connsiteY6709" fmla="*/ 3745671 h 4864266"/>
              <a:gd name="connsiteX6710" fmla="*/ 1250858 w 5942010"/>
              <a:gd name="connsiteY6710" fmla="*/ 3743935 h 4864266"/>
              <a:gd name="connsiteX6711" fmla="*/ 1257798 w 5942010"/>
              <a:gd name="connsiteY6711" fmla="*/ 3740462 h 4864266"/>
              <a:gd name="connsiteX6712" fmla="*/ 1259533 w 5942010"/>
              <a:gd name="connsiteY6712" fmla="*/ 3736989 h 4864266"/>
              <a:gd name="connsiteX6713" fmla="*/ 1264737 w 5942010"/>
              <a:gd name="connsiteY6713" fmla="*/ 3733516 h 4864266"/>
              <a:gd name="connsiteX6714" fmla="*/ 1266472 w 5942010"/>
              <a:gd name="connsiteY6714" fmla="*/ 3735252 h 4864266"/>
              <a:gd name="connsiteX6715" fmla="*/ 1261268 w 5942010"/>
              <a:gd name="connsiteY6715" fmla="*/ 3740462 h 4864266"/>
              <a:gd name="connsiteX6716" fmla="*/ 1266472 w 5942010"/>
              <a:gd name="connsiteY6716" fmla="*/ 3735252 h 4864266"/>
              <a:gd name="connsiteX6717" fmla="*/ 1269942 w 5942010"/>
              <a:gd name="connsiteY6717" fmla="*/ 3733516 h 4864266"/>
              <a:gd name="connsiteX6718" fmla="*/ 1280352 w 5942010"/>
              <a:gd name="connsiteY6718" fmla="*/ 3721360 h 4864266"/>
              <a:gd name="connsiteX6719" fmla="*/ 1273412 w 5942010"/>
              <a:gd name="connsiteY6719" fmla="*/ 3723097 h 4864266"/>
              <a:gd name="connsiteX6720" fmla="*/ 1282086 w 5942010"/>
              <a:gd name="connsiteY6720" fmla="*/ 3714414 h 4864266"/>
              <a:gd name="connsiteX6721" fmla="*/ 1287291 w 5942010"/>
              <a:gd name="connsiteY6721" fmla="*/ 3716151 h 4864266"/>
              <a:gd name="connsiteX6722" fmla="*/ 1287291 w 5942010"/>
              <a:gd name="connsiteY6722" fmla="*/ 3710941 h 4864266"/>
              <a:gd name="connsiteX6723" fmla="*/ 1325459 w 5942010"/>
              <a:gd name="connsiteY6723" fmla="*/ 3665792 h 4864266"/>
              <a:gd name="connsiteX6724" fmla="*/ 1325459 w 5942010"/>
              <a:gd name="connsiteY6724" fmla="*/ 3662319 h 4864266"/>
              <a:gd name="connsiteX6725" fmla="*/ 1332398 w 5942010"/>
              <a:gd name="connsiteY6725" fmla="*/ 3658845 h 4864266"/>
              <a:gd name="connsiteX6726" fmla="*/ 1339338 w 5942010"/>
              <a:gd name="connsiteY6726" fmla="*/ 3650163 h 4864266"/>
              <a:gd name="connsiteX6727" fmla="*/ 1335868 w 5942010"/>
              <a:gd name="connsiteY6727" fmla="*/ 3650163 h 4864266"/>
              <a:gd name="connsiteX6728" fmla="*/ 1348012 w 5942010"/>
              <a:gd name="connsiteY6728" fmla="*/ 3634534 h 4864266"/>
              <a:gd name="connsiteX6729" fmla="*/ 1346277 w 5942010"/>
              <a:gd name="connsiteY6729" fmla="*/ 3643217 h 4864266"/>
              <a:gd name="connsiteX6730" fmla="*/ 1348012 w 5942010"/>
              <a:gd name="connsiteY6730" fmla="*/ 3644953 h 4864266"/>
              <a:gd name="connsiteX6731" fmla="*/ 1353217 w 5942010"/>
              <a:gd name="connsiteY6731" fmla="*/ 3641480 h 4864266"/>
              <a:gd name="connsiteX6732" fmla="*/ 1356687 w 5942010"/>
              <a:gd name="connsiteY6732" fmla="*/ 3636271 h 4864266"/>
              <a:gd name="connsiteX6733" fmla="*/ 1360157 w 5942010"/>
              <a:gd name="connsiteY6733" fmla="*/ 3634534 h 4864266"/>
              <a:gd name="connsiteX6734" fmla="*/ 1353217 w 5942010"/>
              <a:gd name="connsiteY6734" fmla="*/ 3632798 h 4864266"/>
              <a:gd name="connsiteX6735" fmla="*/ 1354952 w 5942010"/>
              <a:gd name="connsiteY6735" fmla="*/ 3632798 h 4864266"/>
              <a:gd name="connsiteX6736" fmla="*/ 1358422 w 5942010"/>
              <a:gd name="connsiteY6736" fmla="*/ 3631061 h 4864266"/>
              <a:gd name="connsiteX6737" fmla="*/ 1374036 w 5942010"/>
              <a:gd name="connsiteY6737" fmla="*/ 3615433 h 4864266"/>
              <a:gd name="connsiteX6738" fmla="*/ 1380975 w 5942010"/>
              <a:gd name="connsiteY6738" fmla="*/ 3611959 h 4864266"/>
              <a:gd name="connsiteX6739" fmla="*/ 1384445 w 5942010"/>
              <a:gd name="connsiteY6739" fmla="*/ 3613696 h 4864266"/>
              <a:gd name="connsiteX6740" fmla="*/ 1382928 w 5942010"/>
              <a:gd name="connsiteY6740" fmla="*/ 3614781 h 4864266"/>
              <a:gd name="connsiteX6741" fmla="*/ 1380975 w 5942010"/>
              <a:gd name="connsiteY6741" fmla="*/ 3615433 h 4864266"/>
              <a:gd name="connsiteX6742" fmla="*/ 1382017 w 5942010"/>
              <a:gd name="connsiteY6742" fmla="*/ 3615433 h 4864266"/>
              <a:gd name="connsiteX6743" fmla="*/ 1372301 w 5942010"/>
              <a:gd name="connsiteY6743" fmla="*/ 3622379 h 4864266"/>
              <a:gd name="connsiteX6744" fmla="*/ 1370566 w 5942010"/>
              <a:gd name="connsiteY6744" fmla="*/ 3622379 h 4864266"/>
              <a:gd name="connsiteX6745" fmla="*/ 1368831 w 5942010"/>
              <a:gd name="connsiteY6745" fmla="*/ 3625852 h 4864266"/>
              <a:gd name="connsiteX6746" fmla="*/ 1367096 w 5942010"/>
              <a:gd name="connsiteY6746" fmla="*/ 3625852 h 4864266"/>
              <a:gd name="connsiteX6747" fmla="*/ 1365361 w 5942010"/>
              <a:gd name="connsiteY6747" fmla="*/ 3629325 h 4864266"/>
              <a:gd name="connsiteX6748" fmla="*/ 1363626 w 5942010"/>
              <a:gd name="connsiteY6748" fmla="*/ 3629325 h 4864266"/>
              <a:gd name="connsiteX6749" fmla="*/ 1360157 w 5942010"/>
              <a:gd name="connsiteY6749" fmla="*/ 3639744 h 4864266"/>
              <a:gd name="connsiteX6750" fmla="*/ 1365361 w 5942010"/>
              <a:gd name="connsiteY6750" fmla="*/ 3638007 h 4864266"/>
              <a:gd name="connsiteX6751" fmla="*/ 1372301 w 5942010"/>
              <a:gd name="connsiteY6751" fmla="*/ 3625852 h 4864266"/>
              <a:gd name="connsiteX6752" fmla="*/ 1387915 w 5942010"/>
              <a:gd name="connsiteY6752" fmla="*/ 3615433 h 4864266"/>
              <a:gd name="connsiteX6753" fmla="*/ 1382017 w 5942010"/>
              <a:gd name="connsiteY6753" fmla="*/ 3615433 h 4864266"/>
              <a:gd name="connsiteX6754" fmla="*/ 1382928 w 5942010"/>
              <a:gd name="connsiteY6754" fmla="*/ 3614781 h 4864266"/>
              <a:gd name="connsiteX6755" fmla="*/ 1391385 w 5942010"/>
              <a:gd name="connsiteY6755" fmla="*/ 3611959 h 4864266"/>
              <a:gd name="connsiteX6756" fmla="*/ 1393120 w 5942010"/>
              <a:gd name="connsiteY6756" fmla="*/ 3608486 h 4864266"/>
              <a:gd name="connsiteX6757" fmla="*/ 1396589 w 5942010"/>
              <a:gd name="connsiteY6757" fmla="*/ 3605013 h 4864266"/>
              <a:gd name="connsiteX6758" fmla="*/ 1391385 w 5942010"/>
              <a:gd name="connsiteY6758" fmla="*/ 3605013 h 4864266"/>
              <a:gd name="connsiteX6759" fmla="*/ 1391385 w 5942010"/>
              <a:gd name="connsiteY6759" fmla="*/ 3606750 h 4864266"/>
              <a:gd name="connsiteX6760" fmla="*/ 1389650 w 5942010"/>
              <a:gd name="connsiteY6760" fmla="*/ 3608486 h 4864266"/>
              <a:gd name="connsiteX6761" fmla="*/ 1389650 w 5942010"/>
              <a:gd name="connsiteY6761" fmla="*/ 3605013 h 4864266"/>
              <a:gd name="connsiteX6762" fmla="*/ 1394855 w 5942010"/>
              <a:gd name="connsiteY6762" fmla="*/ 3603277 h 4864266"/>
              <a:gd name="connsiteX6763" fmla="*/ 1394855 w 5942010"/>
              <a:gd name="connsiteY6763" fmla="*/ 3601540 h 4864266"/>
              <a:gd name="connsiteX6764" fmla="*/ 1398324 w 5942010"/>
              <a:gd name="connsiteY6764" fmla="*/ 3601540 h 4864266"/>
              <a:gd name="connsiteX6765" fmla="*/ 1400059 w 5942010"/>
              <a:gd name="connsiteY6765" fmla="*/ 3601540 h 4864266"/>
              <a:gd name="connsiteX6766" fmla="*/ 1396589 w 5942010"/>
              <a:gd name="connsiteY6766" fmla="*/ 3599804 h 4864266"/>
              <a:gd name="connsiteX6767" fmla="*/ 1424348 w 5942010"/>
              <a:gd name="connsiteY6767" fmla="*/ 3582439 h 4864266"/>
              <a:gd name="connsiteX6768" fmla="*/ 1417408 w 5942010"/>
              <a:gd name="connsiteY6768" fmla="*/ 3584175 h 4864266"/>
              <a:gd name="connsiteX6769" fmla="*/ 1436492 w 5942010"/>
              <a:gd name="connsiteY6769" fmla="*/ 3570283 h 4864266"/>
              <a:gd name="connsiteX6770" fmla="*/ 1443432 w 5942010"/>
              <a:gd name="connsiteY6770" fmla="*/ 3561600 h 4864266"/>
              <a:gd name="connsiteX6771" fmla="*/ 1412203 w 5942010"/>
              <a:gd name="connsiteY6771" fmla="*/ 3585912 h 4864266"/>
              <a:gd name="connsiteX6772" fmla="*/ 1410469 w 5942010"/>
              <a:gd name="connsiteY6772" fmla="*/ 3580702 h 4864266"/>
              <a:gd name="connsiteX6773" fmla="*/ 1406999 w 5942010"/>
              <a:gd name="connsiteY6773" fmla="*/ 3580702 h 4864266"/>
              <a:gd name="connsiteX6774" fmla="*/ 1393120 w 5942010"/>
              <a:gd name="connsiteY6774" fmla="*/ 3592858 h 4864266"/>
              <a:gd name="connsiteX6775" fmla="*/ 1396589 w 5942010"/>
              <a:gd name="connsiteY6775" fmla="*/ 3591121 h 4864266"/>
              <a:gd name="connsiteX6776" fmla="*/ 1391385 w 5942010"/>
              <a:gd name="connsiteY6776" fmla="*/ 3596331 h 4864266"/>
              <a:gd name="connsiteX6777" fmla="*/ 1386180 w 5942010"/>
              <a:gd name="connsiteY6777" fmla="*/ 3599804 h 4864266"/>
              <a:gd name="connsiteX6778" fmla="*/ 1386180 w 5942010"/>
              <a:gd name="connsiteY6778" fmla="*/ 3596331 h 4864266"/>
              <a:gd name="connsiteX6779" fmla="*/ 1348012 w 5942010"/>
              <a:gd name="connsiteY6779" fmla="*/ 3627588 h 4864266"/>
              <a:gd name="connsiteX6780" fmla="*/ 1346277 w 5942010"/>
              <a:gd name="connsiteY6780" fmla="*/ 3632798 h 4864266"/>
              <a:gd name="connsiteX6781" fmla="*/ 1342808 w 5942010"/>
              <a:gd name="connsiteY6781" fmla="*/ 3631061 h 4864266"/>
              <a:gd name="connsiteX6782" fmla="*/ 1330663 w 5942010"/>
              <a:gd name="connsiteY6782" fmla="*/ 3643217 h 4864266"/>
              <a:gd name="connsiteX6783" fmla="*/ 1320254 w 5942010"/>
              <a:gd name="connsiteY6783" fmla="*/ 3644953 h 4864266"/>
              <a:gd name="connsiteX6784" fmla="*/ 1308110 w 5942010"/>
              <a:gd name="connsiteY6784" fmla="*/ 3651899 h 4864266"/>
              <a:gd name="connsiteX6785" fmla="*/ 1306375 w 5942010"/>
              <a:gd name="connsiteY6785" fmla="*/ 3653636 h 4864266"/>
              <a:gd name="connsiteX6786" fmla="*/ 1309845 w 5942010"/>
              <a:gd name="connsiteY6786" fmla="*/ 3650163 h 4864266"/>
              <a:gd name="connsiteX6787" fmla="*/ 1295966 w 5942010"/>
              <a:gd name="connsiteY6787" fmla="*/ 3650163 h 4864266"/>
              <a:gd name="connsiteX6788" fmla="*/ 1297700 w 5942010"/>
              <a:gd name="connsiteY6788" fmla="*/ 3644953 h 4864266"/>
              <a:gd name="connsiteX6789" fmla="*/ 1292496 w 5942010"/>
              <a:gd name="connsiteY6789" fmla="*/ 3644953 h 4864266"/>
              <a:gd name="connsiteX6790" fmla="*/ 1302905 w 5942010"/>
              <a:gd name="connsiteY6790" fmla="*/ 3629325 h 4864266"/>
              <a:gd name="connsiteX6791" fmla="*/ 1309845 w 5942010"/>
              <a:gd name="connsiteY6791" fmla="*/ 3625852 h 4864266"/>
              <a:gd name="connsiteX6792" fmla="*/ 1306375 w 5942010"/>
              <a:gd name="connsiteY6792" fmla="*/ 3625852 h 4864266"/>
              <a:gd name="connsiteX6793" fmla="*/ 1315049 w 5942010"/>
              <a:gd name="connsiteY6793" fmla="*/ 3618906 h 4864266"/>
              <a:gd name="connsiteX6794" fmla="*/ 1306375 w 5942010"/>
              <a:gd name="connsiteY6794" fmla="*/ 3618906 h 4864266"/>
              <a:gd name="connsiteX6795" fmla="*/ 1323724 w 5942010"/>
              <a:gd name="connsiteY6795" fmla="*/ 3601540 h 4864266"/>
              <a:gd name="connsiteX6796" fmla="*/ 1316784 w 5942010"/>
              <a:gd name="connsiteY6796" fmla="*/ 3605013 h 4864266"/>
              <a:gd name="connsiteX6797" fmla="*/ 1320254 w 5942010"/>
              <a:gd name="connsiteY6797" fmla="*/ 3601540 h 4864266"/>
              <a:gd name="connsiteX6798" fmla="*/ 1325459 w 5942010"/>
              <a:gd name="connsiteY6798" fmla="*/ 3594594 h 4864266"/>
              <a:gd name="connsiteX6799" fmla="*/ 1318519 w 5942010"/>
              <a:gd name="connsiteY6799" fmla="*/ 3596331 h 4864266"/>
              <a:gd name="connsiteX6800" fmla="*/ 1297700 w 5942010"/>
              <a:gd name="connsiteY6800" fmla="*/ 3615433 h 4864266"/>
              <a:gd name="connsiteX6801" fmla="*/ 1273412 w 5942010"/>
              <a:gd name="connsiteY6801" fmla="*/ 3625852 h 4864266"/>
              <a:gd name="connsiteX6802" fmla="*/ 1275147 w 5942010"/>
              <a:gd name="connsiteY6802" fmla="*/ 3610223 h 4864266"/>
              <a:gd name="connsiteX6803" fmla="*/ 1228305 w 5942010"/>
              <a:gd name="connsiteY6803" fmla="*/ 3629325 h 4864266"/>
              <a:gd name="connsiteX6804" fmla="*/ 1230040 w 5942010"/>
              <a:gd name="connsiteY6804" fmla="*/ 3620642 h 4864266"/>
              <a:gd name="connsiteX6805" fmla="*/ 1221365 w 5942010"/>
              <a:gd name="connsiteY6805" fmla="*/ 3622379 h 4864266"/>
              <a:gd name="connsiteX6806" fmla="*/ 1221365 w 5942010"/>
              <a:gd name="connsiteY6806" fmla="*/ 3615433 h 4864266"/>
              <a:gd name="connsiteX6807" fmla="*/ 1164114 w 5942010"/>
              <a:gd name="connsiteY6807" fmla="*/ 3667528 h 4864266"/>
              <a:gd name="connsiteX6808" fmla="*/ 1164114 w 5942010"/>
              <a:gd name="connsiteY6808" fmla="*/ 3665792 h 4864266"/>
              <a:gd name="connsiteX6809" fmla="*/ 1223100 w 5942010"/>
              <a:gd name="connsiteY6809" fmla="*/ 3606750 h 4864266"/>
              <a:gd name="connsiteX6810" fmla="*/ 1223100 w 5942010"/>
              <a:gd name="connsiteY6810" fmla="*/ 3603277 h 4864266"/>
              <a:gd name="connsiteX6811" fmla="*/ 1217895 w 5942010"/>
              <a:gd name="connsiteY6811" fmla="*/ 3603277 h 4864266"/>
              <a:gd name="connsiteX6812" fmla="*/ 1209221 w 5942010"/>
              <a:gd name="connsiteY6812" fmla="*/ 3610223 h 4864266"/>
              <a:gd name="connsiteX6813" fmla="*/ 1193607 w 5942010"/>
              <a:gd name="connsiteY6813" fmla="*/ 3622379 h 4864266"/>
              <a:gd name="connsiteX6814" fmla="*/ 1193607 w 5942010"/>
              <a:gd name="connsiteY6814" fmla="*/ 3620642 h 4864266"/>
              <a:gd name="connsiteX6815" fmla="*/ 1198812 w 5942010"/>
              <a:gd name="connsiteY6815" fmla="*/ 3617169 h 4864266"/>
              <a:gd name="connsiteX6816" fmla="*/ 1190137 w 5942010"/>
              <a:gd name="connsiteY6816" fmla="*/ 3622379 h 4864266"/>
              <a:gd name="connsiteX6817" fmla="*/ 1155439 w 5942010"/>
              <a:gd name="connsiteY6817" fmla="*/ 3655372 h 4864266"/>
              <a:gd name="connsiteX6818" fmla="*/ 1150235 w 5942010"/>
              <a:gd name="connsiteY6818" fmla="*/ 3658845 h 4864266"/>
              <a:gd name="connsiteX6819" fmla="*/ 1150235 w 5942010"/>
              <a:gd name="connsiteY6819" fmla="*/ 3655372 h 4864266"/>
              <a:gd name="connsiteX6820" fmla="*/ 1160644 w 5942010"/>
              <a:gd name="connsiteY6820" fmla="*/ 3639744 h 4864266"/>
              <a:gd name="connsiteX6821" fmla="*/ 1158909 w 5942010"/>
              <a:gd name="connsiteY6821" fmla="*/ 3639744 h 4864266"/>
              <a:gd name="connsiteX6822" fmla="*/ 1164114 w 5942010"/>
              <a:gd name="connsiteY6822" fmla="*/ 3632798 h 4864266"/>
              <a:gd name="connsiteX6823" fmla="*/ 1157174 w 5942010"/>
              <a:gd name="connsiteY6823" fmla="*/ 3638007 h 4864266"/>
              <a:gd name="connsiteX6824" fmla="*/ 1155440 w 5942010"/>
              <a:gd name="connsiteY6824" fmla="*/ 3638007 h 4864266"/>
              <a:gd name="connsiteX6825" fmla="*/ 1157174 w 5942010"/>
              <a:gd name="connsiteY6825" fmla="*/ 3636271 h 4864266"/>
              <a:gd name="connsiteX6826" fmla="*/ 1153704 w 5942010"/>
              <a:gd name="connsiteY6826" fmla="*/ 3638007 h 4864266"/>
              <a:gd name="connsiteX6827" fmla="*/ 1157174 w 5942010"/>
              <a:gd name="connsiteY6827" fmla="*/ 3634534 h 4864266"/>
              <a:gd name="connsiteX6828" fmla="*/ 1158909 w 5942010"/>
              <a:gd name="connsiteY6828" fmla="*/ 3632798 h 4864266"/>
              <a:gd name="connsiteX6829" fmla="*/ 1164114 w 5942010"/>
              <a:gd name="connsiteY6829" fmla="*/ 3627588 h 4864266"/>
              <a:gd name="connsiteX6830" fmla="*/ 1160644 w 5942010"/>
              <a:gd name="connsiteY6830" fmla="*/ 3629325 h 4864266"/>
              <a:gd name="connsiteX6831" fmla="*/ 1169318 w 5942010"/>
              <a:gd name="connsiteY6831" fmla="*/ 3617169 h 4864266"/>
              <a:gd name="connsiteX6832" fmla="*/ 1165849 w 5942010"/>
              <a:gd name="connsiteY6832" fmla="*/ 3618906 h 4864266"/>
              <a:gd name="connsiteX6833" fmla="*/ 1153704 w 5942010"/>
              <a:gd name="connsiteY6833" fmla="*/ 3632798 h 4864266"/>
              <a:gd name="connsiteX6834" fmla="*/ 1153704 w 5942010"/>
              <a:gd name="connsiteY6834" fmla="*/ 3631061 h 4864266"/>
              <a:gd name="connsiteX6835" fmla="*/ 1139825 w 5942010"/>
              <a:gd name="connsiteY6835" fmla="*/ 3636271 h 4864266"/>
              <a:gd name="connsiteX6836" fmla="*/ 1146765 w 5942010"/>
              <a:gd name="connsiteY6836" fmla="*/ 3617169 h 4864266"/>
              <a:gd name="connsiteX6837" fmla="*/ 1153704 w 5942010"/>
              <a:gd name="connsiteY6837" fmla="*/ 3613696 h 4864266"/>
              <a:gd name="connsiteX6838" fmla="*/ 1148500 w 5942010"/>
              <a:gd name="connsiteY6838" fmla="*/ 3613696 h 4864266"/>
              <a:gd name="connsiteX6839" fmla="*/ 1141560 w 5942010"/>
              <a:gd name="connsiteY6839" fmla="*/ 3618906 h 4864266"/>
              <a:gd name="connsiteX6840" fmla="*/ 1145030 w 5942010"/>
              <a:gd name="connsiteY6840" fmla="*/ 3611959 h 4864266"/>
              <a:gd name="connsiteX6841" fmla="*/ 1143295 w 5942010"/>
              <a:gd name="connsiteY6841" fmla="*/ 3613696 h 4864266"/>
              <a:gd name="connsiteX6842" fmla="*/ 1134620 w 5942010"/>
              <a:gd name="connsiteY6842" fmla="*/ 3634534 h 4864266"/>
              <a:gd name="connsiteX6843" fmla="*/ 1110332 w 5942010"/>
              <a:gd name="connsiteY6843" fmla="*/ 3657109 h 4864266"/>
              <a:gd name="connsiteX6844" fmla="*/ 1103392 w 5942010"/>
              <a:gd name="connsiteY6844" fmla="*/ 3660582 h 4864266"/>
              <a:gd name="connsiteX6845" fmla="*/ 1108597 w 5942010"/>
              <a:gd name="connsiteY6845" fmla="*/ 3653636 h 4864266"/>
              <a:gd name="connsiteX6846" fmla="*/ 1101658 w 5942010"/>
              <a:gd name="connsiteY6846" fmla="*/ 3657109 h 4864266"/>
              <a:gd name="connsiteX6847" fmla="*/ 1099923 w 5942010"/>
              <a:gd name="connsiteY6847" fmla="*/ 3657109 h 4864266"/>
              <a:gd name="connsiteX6848" fmla="*/ 1108597 w 5942010"/>
              <a:gd name="connsiteY6848" fmla="*/ 3631061 h 4864266"/>
              <a:gd name="connsiteX6849" fmla="*/ 1105127 w 5942010"/>
              <a:gd name="connsiteY6849" fmla="*/ 3631061 h 4864266"/>
              <a:gd name="connsiteX6850" fmla="*/ 1089860 w 5942010"/>
              <a:gd name="connsiteY6850" fmla="*/ 3643564 h 4864266"/>
              <a:gd name="connsiteX6851" fmla="*/ 1089513 w 5942010"/>
              <a:gd name="connsiteY6851" fmla="*/ 3643217 h 4864266"/>
              <a:gd name="connsiteX6852" fmla="*/ 1086043 w 5942010"/>
              <a:gd name="connsiteY6852" fmla="*/ 3646690 h 4864266"/>
              <a:gd name="connsiteX6853" fmla="*/ 1089860 w 5942010"/>
              <a:gd name="connsiteY6853" fmla="*/ 3643564 h 4864266"/>
              <a:gd name="connsiteX6854" fmla="*/ 1091248 w 5942010"/>
              <a:gd name="connsiteY6854" fmla="*/ 3644953 h 4864266"/>
              <a:gd name="connsiteX6855" fmla="*/ 1084309 w 5942010"/>
              <a:gd name="connsiteY6855" fmla="*/ 3651899 h 4864266"/>
              <a:gd name="connsiteX6856" fmla="*/ 1082574 w 5942010"/>
              <a:gd name="connsiteY6856" fmla="*/ 3655372 h 4864266"/>
              <a:gd name="connsiteX6857" fmla="*/ 1072164 w 5942010"/>
              <a:gd name="connsiteY6857" fmla="*/ 3660582 h 4864266"/>
              <a:gd name="connsiteX6858" fmla="*/ 1075634 w 5942010"/>
              <a:gd name="connsiteY6858" fmla="*/ 3657109 h 4864266"/>
              <a:gd name="connsiteX6859" fmla="*/ 1073899 w 5942010"/>
              <a:gd name="connsiteY6859" fmla="*/ 3657109 h 4864266"/>
              <a:gd name="connsiteX6860" fmla="*/ 1037466 w 5942010"/>
              <a:gd name="connsiteY6860" fmla="*/ 3683157 h 4864266"/>
              <a:gd name="connsiteX6861" fmla="*/ 1030527 w 5942010"/>
              <a:gd name="connsiteY6861" fmla="*/ 3690103 h 4864266"/>
              <a:gd name="connsiteX6862" fmla="*/ 1028792 w 5942010"/>
              <a:gd name="connsiteY6862" fmla="*/ 3691839 h 4864266"/>
              <a:gd name="connsiteX6863" fmla="*/ 1014913 w 5942010"/>
              <a:gd name="connsiteY6863" fmla="*/ 3703995 h 4864266"/>
              <a:gd name="connsiteX6864" fmla="*/ 947252 w 5942010"/>
              <a:gd name="connsiteY6864" fmla="*/ 3763037 h 4864266"/>
              <a:gd name="connsiteX6865" fmla="*/ 950722 w 5942010"/>
              <a:gd name="connsiteY6865" fmla="*/ 3763037 h 4864266"/>
              <a:gd name="connsiteX6866" fmla="*/ 935108 w 5942010"/>
              <a:gd name="connsiteY6866" fmla="*/ 3778665 h 4864266"/>
              <a:gd name="connsiteX6867" fmla="*/ 943782 w 5942010"/>
              <a:gd name="connsiteY6867" fmla="*/ 3775192 h 4864266"/>
              <a:gd name="connsiteX6868" fmla="*/ 940312 w 5942010"/>
              <a:gd name="connsiteY6868" fmla="*/ 3778665 h 4864266"/>
              <a:gd name="connsiteX6869" fmla="*/ 933373 w 5942010"/>
              <a:gd name="connsiteY6869" fmla="*/ 3778665 h 4864266"/>
              <a:gd name="connsiteX6870" fmla="*/ 916024 w 5942010"/>
              <a:gd name="connsiteY6870" fmla="*/ 3796030 h 4864266"/>
              <a:gd name="connsiteX6871" fmla="*/ 917759 w 5942010"/>
              <a:gd name="connsiteY6871" fmla="*/ 3799504 h 4864266"/>
              <a:gd name="connsiteX6872" fmla="*/ 909084 w 5942010"/>
              <a:gd name="connsiteY6872" fmla="*/ 3806450 h 4864266"/>
              <a:gd name="connsiteX6873" fmla="*/ 909084 w 5942010"/>
              <a:gd name="connsiteY6873" fmla="*/ 3804713 h 4864266"/>
              <a:gd name="connsiteX6874" fmla="*/ 910819 w 5942010"/>
              <a:gd name="connsiteY6874" fmla="*/ 3801240 h 4864266"/>
              <a:gd name="connsiteX6875" fmla="*/ 898675 w 5942010"/>
              <a:gd name="connsiteY6875" fmla="*/ 3811659 h 4864266"/>
              <a:gd name="connsiteX6876" fmla="*/ 850098 w 5942010"/>
              <a:gd name="connsiteY6876" fmla="*/ 3860282 h 4864266"/>
              <a:gd name="connsiteX6877" fmla="*/ 848363 w 5942010"/>
              <a:gd name="connsiteY6877" fmla="*/ 3858545 h 4864266"/>
              <a:gd name="connsiteX6878" fmla="*/ 827544 w 5942010"/>
              <a:gd name="connsiteY6878" fmla="*/ 3879383 h 4864266"/>
              <a:gd name="connsiteX6879" fmla="*/ 825809 w 5942010"/>
              <a:gd name="connsiteY6879" fmla="*/ 3882856 h 4864266"/>
              <a:gd name="connsiteX6880" fmla="*/ 832749 w 5942010"/>
              <a:gd name="connsiteY6880" fmla="*/ 3881120 h 4864266"/>
              <a:gd name="connsiteX6881" fmla="*/ 820605 w 5942010"/>
              <a:gd name="connsiteY6881" fmla="*/ 3888066 h 4864266"/>
              <a:gd name="connsiteX6882" fmla="*/ 827544 w 5942010"/>
              <a:gd name="connsiteY6882" fmla="*/ 3886329 h 4864266"/>
              <a:gd name="connsiteX6883" fmla="*/ 822340 w 5942010"/>
              <a:gd name="connsiteY6883" fmla="*/ 3891539 h 4864266"/>
              <a:gd name="connsiteX6884" fmla="*/ 820605 w 5942010"/>
              <a:gd name="connsiteY6884" fmla="*/ 3889802 h 4864266"/>
              <a:gd name="connsiteX6885" fmla="*/ 810195 w 5942010"/>
              <a:gd name="connsiteY6885" fmla="*/ 3900222 h 4864266"/>
              <a:gd name="connsiteX6886" fmla="*/ 804991 w 5942010"/>
              <a:gd name="connsiteY6886" fmla="*/ 3907168 h 4864266"/>
              <a:gd name="connsiteX6887" fmla="*/ 796316 w 5942010"/>
              <a:gd name="connsiteY6887" fmla="*/ 3912377 h 4864266"/>
              <a:gd name="connsiteX6888" fmla="*/ 803256 w 5942010"/>
              <a:gd name="connsiteY6888" fmla="*/ 3908904 h 4864266"/>
              <a:gd name="connsiteX6889" fmla="*/ 794581 w 5942010"/>
              <a:gd name="connsiteY6889" fmla="*/ 3919323 h 4864266"/>
              <a:gd name="connsiteX6890" fmla="*/ 787642 w 5942010"/>
              <a:gd name="connsiteY6890" fmla="*/ 3921060 h 4864266"/>
              <a:gd name="connsiteX6891" fmla="*/ 787642 w 5942010"/>
              <a:gd name="connsiteY6891" fmla="*/ 3922796 h 4864266"/>
              <a:gd name="connsiteX6892" fmla="*/ 787642 w 5942010"/>
              <a:gd name="connsiteY6892" fmla="*/ 3924533 h 4864266"/>
              <a:gd name="connsiteX6893" fmla="*/ 789377 w 5942010"/>
              <a:gd name="connsiteY6893" fmla="*/ 3924533 h 4864266"/>
              <a:gd name="connsiteX6894" fmla="*/ 780702 w 5942010"/>
              <a:gd name="connsiteY6894" fmla="*/ 3928006 h 4864266"/>
              <a:gd name="connsiteX6895" fmla="*/ 784172 w 5942010"/>
              <a:gd name="connsiteY6895" fmla="*/ 3928006 h 4864266"/>
              <a:gd name="connsiteX6896" fmla="*/ 785907 w 5942010"/>
              <a:gd name="connsiteY6896" fmla="*/ 3928006 h 4864266"/>
              <a:gd name="connsiteX6897" fmla="*/ 766823 w 5942010"/>
              <a:gd name="connsiteY6897" fmla="*/ 3945371 h 4864266"/>
              <a:gd name="connsiteX6898" fmla="*/ 782437 w 5942010"/>
              <a:gd name="connsiteY6898" fmla="*/ 3934952 h 4864266"/>
              <a:gd name="connsiteX6899" fmla="*/ 782437 w 5942010"/>
              <a:gd name="connsiteY6899" fmla="*/ 3938425 h 4864266"/>
              <a:gd name="connsiteX6900" fmla="*/ 777232 w 5942010"/>
              <a:gd name="connsiteY6900" fmla="*/ 3941898 h 4864266"/>
              <a:gd name="connsiteX6901" fmla="*/ 780702 w 5942010"/>
              <a:gd name="connsiteY6901" fmla="*/ 3940162 h 4864266"/>
              <a:gd name="connsiteX6902" fmla="*/ 726921 w 5942010"/>
              <a:gd name="connsiteY6902" fmla="*/ 3992257 h 4864266"/>
              <a:gd name="connsiteX6903" fmla="*/ 725186 w 5942010"/>
              <a:gd name="connsiteY6903" fmla="*/ 3987048 h 4864266"/>
              <a:gd name="connsiteX6904" fmla="*/ 723451 w 5942010"/>
              <a:gd name="connsiteY6904" fmla="*/ 3987048 h 4864266"/>
              <a:gd name="connsiteX6905" fmla="*/ 721716 w 5942010"/>
              <a:gd name="connsiteY6905" fmla="*/ 3993994 h 4864266"/>
              <a:gd name="connsiteX6906" fmla="*/ 713041 w 5942010"/>
              <a:gd name="connsiteY6906" fmla="*/ 3993994 h 4864266"/>
              <a:gd name="connsiteX6907" fmla="*/ 695692 w 5942010"/>
              <a:gd name="connsiteY6907" fmla="*/ 4009622 h 4864266"/>
              <a:gd name="connsiteX6908" fmla="*/ 673139 w 5942010"/>
              <a:gd name="connsiteY6908" fmla="*/ 4014832 h 4864266"/>
              <a:gd name="connsiteX6909" fmla="*/ 605478 w 5942010"/>
              <a:gd name="connsiteY6909" fmla="*/ 4066927 h 4864266"/>
              <a:gd name="connsiteX6910" fmla="*/ 608948 w 5942010"/>
              <a:gd name="connsiteY6910" fmla="*/ 4063454 h 4864266"/>
              <a:gd name="connsiteX6911" fmla="*/ 608948 w 5942010"/>
              <a:gd name="connsiteY6911" fmla="*/ 4061718 h 4864266"/>
              <a:gd name="connsiteX6912" fmla="*/ 605478 w 5942010"/>
              <a:gd name="connsiteY6912" fmla="*/ 4059981 h 4864266"/>
              <a:gd name="connsiteX6913" fmla="*/ 591599 w 5942010"/>
              <a:gd name="connsiteY6913" fmla="*/ 4073873 h 4864266"/>
              <a:gd name="connsiteX6914" fmla="*/ 588129 w 5942010"/>
              <a:gd name="connsiteY6914" fmla="*/ 4079083 h 4864266"/>
              <a:gd name="connsiteX6915" fmla="*/ 582924 w 5942010"/>
              <a:gd name="connsiteY6915" fmla="*/ 4080820 h 4864266"/>
              <a:gd name="connsiteX6916" fmla="*/ 586394 w 5942010"/>
              <a:gd name="connsiteY6916" fmla="*/ 4080820 h 4864266"/>
              <a:gd name="connsiteX6917" fmla="*/ 572515 w 5942010"/>
              <a:gd name="connsiteY6917" fmla="*/ 4089502 h 4864266"/>
              <a:gd name="connsiteX6918" fmla="*/ 588129 w 5942010"/>
              <a:gd name="connsiteY6918" fmla="*/ 4073873 h 4864266"/>
              <a:gd name="connsiteX6919" fmla="*/ 584659 w 5942010"/>
              <a:gd name="connsiteY6919" fmla="*/ 4073873 h 4864266"/>
              <a:gd name="connsiteX6920" fmla="*/ 565575 w 5942010"/>
              <a:gd name="connsiteY6920" fmla="*/ 4084293 h 4864266"/>
              <a:gd name="connsiteX6921" fmla="*/ 567310 w 5942010"/>
              <a:gd name="connsiteY6921" fmla="*/ 4082556 h 4864266"/>
              <a:gd name="connsiteX6922" fmla="*/ 579455 w 5942010"/>
              <a:gd name="connsiteY6922" fmla="*/ 4068664 h 4864266"/>
              <a:gd name="connsiteX6923" fmla="*/ 575985 w 5942010"/>
              <a:gd name="connsiteY6923" fmla="*/ 4068664 h 4864266"/>
              <a:gd name="connsiteX6924" fmla="*/ 589864 w 5942010"/>
              <a:gd name="connsiteY6924" fmla="*/ 4058245 h 4864266"/>
              <a:gd name="connsiteX6925" fmla="*/ 593334 w 5942010"/>
              <a:gd name="connsiteY6925" fmla="*/ 4051299 h 4864266"/>
              <a:gd name="connsiteX6926" fmla="*/ 581190 w 5942010"/>
              <a:gd name="connsiteY6926" fmla="*/ 4061718 h 4864266"/>
              <a:gd name="connsiteX6927" fmla="*/ 581190 w 5942010"/>
              <a:gd name="connsiteY6927" fmla="*/ 4056508 h 4864266"/>
              <a:gd name="connsiteX6928" fmla="*/ 607213 w 5942010"/>
              <a:gd name="connsiteY6928" fmla="*/ 4032197 h 4864266"/>
              <a:gd name="connsiteX6929" fmla="*/ 596804 w 5942010"/>
              <a:gd name="connsiteY6929" fmla="*/ 4037407 h 4864266"/>
              <a:gd name="connsiteX6930" fmla="*/ 595069 w 5942010"/>
              <a:gd name="connsiteY6930" fmla="*/ 4042616 h 4864266"/>
              <a:gd name="connsiteX6931" fmla="*/ 588129 w 5942010"/>
              <a:gd name="connsiteY6931" fmla="*/ 4040880 h 4864266"/>
              <a:gd name="connsiteX6932" fmla="*/ 579455 w 5942010"/>
              <a:gd name="connsiteY6932" fmla="*/ 4049562 h 4864266"/>
              <a:gd name="connsiteX6933" fmla="*/ 548227 w 5942010"/>
              <a:gd name="connsiteY6933" fmla="*/ 4072137 h 4864266"/>
              <a:gd name="connsiteX6934" fmla="*/ 563841 w 5942010"/>
              <a:gd name="connsiteY6934" fmla="*/ 4046089 h 4864266"/>
              <a:gd name="connsiteX6935" fmla="*/ 562106 w 5942010"/>
              <a:gd name="connsiteY6935" fmla="*/ 4047826 h 4864266"/>
              <a:gd name="connsiteX6936" fmla="*/ 555166 w 5942010"/>
              <a:gd name="connsiteY6936" fmla="*/ 4047826 h 4864266"/>
              <a:gd name="connsiteX6937" fmla="*/ 539552 w 5942010"/>
              <a:gd name="connsiteY6937" fmla="*/ 4061718 h 4864266"/>
              <a:gd name="connsiteX6938" fmla="*/ 560371 w 5942010"/>
              <a:gd name="connsiteY6938" fmla="*/ 4033934 h 4864266"/>
              <a:gd name="connsiteX6939" fmla="*/ 569045 w 5942010"/>
              <a:gd name="connsiteY6939" fmla="*/ 4025251 h 4864266"/>
              <a:gd name="connsiteX6940" fmla="*/ 562106 w 5942010"/>
              <a:gd name="connsiteY6940" fmla="*/ 4030461 h 4864266"/>
              <a:gd name="connsiteX6941" fmla="*/ 553431 w 5942010"/>
              <a:gd name="connsiteY6941" fmla="*/ 4030461 h 4864266"/>
              <a:gd name="connsiteX6942" fmla="*/ 548227 w 5942010"/>
              <a:gd name="connsiteY6942" fmla="*/ 4037407 h 4864266"/>
              <a:gd name="connsiteX6943" fmla="*/ 541287 w 5942010"/>
              <a:gd name="connsiteY6943" fmla="*/ 4040880 h 4864266"/>
              <a:gd name="connsiteX6944" fmla="*/ 541287 w 5942010"/>
              <a:gd name="connsiteY6944" fmla="*/ 4044353 h 4864266"/>
              <a:gd name="connsiteX6945" fmla="*/ 541287 w 5942010"/>
              <a:gd name="connsiteY6945" fmla="*/ 4042616 h 4864266"/>
              <a:gd name="connsiteX6946" fmla="*/ 536082 w 5942010"/>
              <a:gd name="connsiteY6946" fmla="*/ 4042616 h 4864266"/>
              <a:gd name="connsiteX6947" fmla="*/ 530878 w 5942010"/>
              <a:gd name="connsiteY6947" fmla="*/ 4047826 h 4864266"/>
              <a:gd name="connsiteX6948" fmla="*/ 532613 w 5942010"/>
              <a:gd name="connsiteY6948" fmla="*/ 4046089 h 4864266"/>
              <a:gd name="connsiteX6949" fmla="*/ 529143 w 5942010"/>
              <a:gd name="connsiteY6949" fmla="*/ 4042616 h 4864266"/>
              <a:gd name="connsiteX6950" fmla="*/ 516998 w 5942010"/>
              <a:gd name="connsiteY6950" fmla="*/ 4047826 h 4864266"/>
              <a:gd name="connsiteX6951" fmla="*/ 516998 w 5942010"/>
              <a:gd name="connsiteY6951" fmla="*/ 4040880 h 4864266"/>
              <a:gd name="connsiteX6952" fmla="*/ 510059 w 5942010"/>
              <a:gd name="connsiteY6952" fmla="*/ 4046089 h 4864266"/>
              <a:gd name="connsiteX6953" fmla="*/ 511794 w 5942010"/>
              <a:gd name="connsiteY6953" fmla="*/ 4044353 h 4864266"/>
              <a:gd name="connsiteX6954" fmla="*/ 513529 w 5942010"/>
              <a:gd name="connsiteY6954" fmla="*/ 4040880 h 4864266"/>
              <a:gd name="connsiteX6955" fmla="*/ 506589 w 5942010"/>
              <a:gd name="connsiteY6955" fmla="*/ 4042616 h 4864266"/>
              <a:gd name="connsiteX6956" fmla="*/ 506589 w 5942010"/>
              <a:gd name="connsiteY6956" fmla="*/ 4040880 h 4864266"/>
              <a:gd name="connsiteX6957" fmla="*/ 485770 w 5942010"/>
              <a:gd name="connsiteY6957" fmla="*/ 4051299 h 4864266"/>
              <a:gd name="connsiteX6958" fmla="*/ 478831 w 5942010"/>
              <a:gd name="connsiteY6958" fmla="*/ 4059981 h 4864266"/>
              <a:gd name="connsiteX6959" fmla="*/ 477096 w 5942010"/>
              <a:gd name="connsiteY6959" fmla="*/ 4061718 h 4864266"/>
              <a:gd name="connsiteX6960" fmla="*/ 475361 w 5942010"/>
              <a:gd name="connsiteY6960" fmla="*/ 4058245 h 4864266"/>
              <a:gd name="connsiteX6961" fmla="*/ 470156 w 5942010"/>
              <a:gd name="connsiteY6961" fmla="*/ 4059981 h 4864266"/>
              <a:gd name="connsiteX6962" fmla="*/ 431989 w 5942010"/>
              <a:gd name="connsiteY6962" fmla="*/ 4079083 h 4864266"/>
              <a:gd name="connsiteX6963" fmla="*/ 430254 w 5942010"/>
              <a:gd name="connsiteY6963" fmla="*/ 4080820 h 4864266"/>
              <a:gd name="connsiteX6964" fmla="*/ 428519 w 5942010"/>
              <a:gd name="connsiteY6964" fmla="*/ 4080820 h 4864266"/>
              <a:gd name="connsiteX6965" fmla="*/ 430254 w 5942010"/>
              <a:gd name="connsiteY6965" fmla="*/ 4079083 h 4864266"/>
              <a:gd name="connsiteX6966" fmla="*/ 426784 w 5942010"/>
              <a:gd name="connsiteY6966" fmla="*/ 4080820 h 4864266"/>
              <a:gd name="connsiteX6967" fmla="*/ 428519 w 5942010"/>
              <a:gd name="connsiteY6967" fmla="*/ 4072137 h 4864266"/>
              <a:gd name="connsiteX6968" fmla="*/ 416375 w 5942010"/>
              <a:gd name="connsiteY6968" fmla="*/ 4073873 h 4864266"/>
              <a:gd name="connsiteX6969" fmla="*/ 419844 w 5942010"/>
              <a:gd name="connsiteY6969" fmla="*/ 4068664 h 4864266"/>
              <a:gd name="connsiteX6970" fmla="*/ 407700 w 5942010"/>
              <a:gd name="connsiteY6970" fmla="*/ 4079083 h 4864266"/>
              <a:gd name="connsiteX6971" fmla="*/ 423314 w 5942010"/>
              <a:gd name="connsiteY6971" fmla="*/ 4061718 h 4864266"/>
              <a:gd name="connsiteX6972" fmla="*/ 421579 w 5942010"/>
              <a:gd name="connsiteY6972" fmla="*/ 4058245 h 4864266"/>
              <a:gd name="connsiteX6973" fmla="*/ 407700 w 5942010"/>
              <a:gd name="connsiteY6973" fmla="*/ 4056508 h 4864266"/>
              <a:gd name="connsiteX6974" fmla="*/ 405965 w 5942010"/>
              <a:gd name="connsiteY6974" fmla="*/ 4058245 h 4864266"/>
              <a:gd name="connsiteX6975" fmla="*/ 400761 w 5942010"/>
              <a:gd name="connsiteY6975" fmla="*/ 4058245 h 4864266"/>
              <a:gd name="connsiteX6976" fmla="*/ 402496 w 5942010"/>
              <a:gd name="connsiteY6976" fmla="*/ 4056508 h 4864266"/>
              <a:gd name="connsiteX6977" fmla="*/ 404230 w 5942010"/>
              <a:gd name="connsiteY6977" fmla="*/ 4030461 h 4864266"/>
              <a:gd name="connsiteX6978" fmla="*/ 416375 w 5942010"/>
              <a:gd name="connsiteY6978" fmla="*/ 4014832 h 4864266"/>
              <a:gd name="connsiteX6979" fmla="*/ 412905 w 5942010"/>
              <a:gd name="connsiteY6979" fmla="*/ 4004413 h 4864266"/>
              <a:gd name="connsiteX6980" fmla="*/ 419844 w 5942010"/>
              <a:gd name="connsiteY6980" fmla="*/ 4004413 h 4864266"/>
              <a:gd name="connsiteX6981" fmla="*/ 423314 w 5942010"/>
              <a:gd name="connsiteY6981" fmla="*/ 4000940 h 4864266"/>
              <a:gd name="connsiteX6982" fmla="*/ 421579 w 5942010"/>
              <a:gd name="connsiteY6982" fmla="*/ 3997467 h 4864266"/>
              <a:gd name="connsiteX6983" fmla="*/ 421579 w 5942010"/>
              <a:gd name="connsiteY6983" fmla="*/ 3995730 h 4864266"/>
              <a:gd name="connsiteX6984" fmla="*/ 423314 w 5942010"/>
              <a:gd name="connsiteY6984" fmla="*/ 3992257 h 4864266"/>
              <a:gd name="connsiteX6985" fmla="*/ 425049 w 5942010"/>
              <a:gd name="connsiteY6985" fmla="*/ 3992257 h 4864266"/>
              <a:gd name="connsiteX6986" fmla="*/ 430254 w 5942010"/>
              <a:gd name="connsiteY6986" fmla="*/ 3981838 h 4864266"/>
              <a:gd name="connsiteX6987" fmla="*/ 435458 w 5942010"/>
              <a:gd name="connsiteY6987" fmla="*/ 3985311 h 4864266"/>
              <a:gd name="connsiteX6988" fmla="*/ 435458 w 5942010"/>
              <a:gd name="connsiteY6988" fmla="*/ 3983575 h 4864266"/>
              <a:gd name="connsiteX6989" fmla="*/ 437193 w 5942010"/>
              <a:gd name="connsiteY6989" fmla="*/ 3981838 h 4864266"/>
              <a:gd name="connsiteX6990" fmla="*/ 435458 w 5942010"/>
              <a:gd name="connsiteY6990" fmla="*/ 3980101 h 4864266"/>
              <a:gd name="connsiteX6991" fmla="*/ 444133 w 5942010"/>
              <a:gd name="connsiteY6991" fmla="*/ 3974892 h 4864266"/>
              <a:gd name="connsiteX6992" fmla="*/ 445868 w 5942010"/>
              <a:gd name="connsiteY6992" fmla="*/ 3969682 h 4864266"/>
              <a:gd name="connsiteX6993" fmla="*/ 452807 w 5942010"/>
              <a:gd name="connsiteY6993" fmla="*/ 3966209 h 4864266"/>
              <a:gd name="connsiteX6994" fmla="*/ 454542 w 5942010"/>
              <a:gd name="connsiteY6994" fmla="*/ 3967946 h 4864266"/>
              <a:gd name="connsiteX6995" fmla="*/ 449338 w 5942010"/>
              <a:gd name="connsiteY6995" fmla="*/ 3973155 h 4864266"/>
              <a:gd name="connsiteX6996" fmla="*/ 454542 w 5942010"/>
              <a:gd name="connsiteY6996" fmla="*/ 3967946 h 4864266"/>
              <a:gd name="connsiteX6997" fmla="*/ 459747 w 5942010"/>
              <a:gd name="connsiteY6997" fmla="*/ 3966209 h 4864266"/>
              <a:gd name="connsiteX6998" fmla="*/ 473626 w 5942010"/>
              <a:gd name="connsiteY6998" fmla="*/ 3950581 h 4864266"/>
              <a:gd name="connsiteX6999" fmla="*/ 466687 w 5942010"/>
              <a:gd name="connsiteY6999" fmla="*/ 3952317 h 4864266"/>
              <a:gd name="connsiteX7000" fmla="*/ 478831 w 5942010"/>
              <a:gd name="connsiteY7000" fmla="*/ 3941898 h 4864266"/>
              <a:gd name="connsiteX7001" fmla="*/ 484036 w 5942010"/>
              <a:gd name="connsiteY7001" fmla="*/ 3943635 h 4864266"/>
              <a:gd name="connsiteX7002" fmla="*/ 484036 w 5942010"/>
              <a:gd name="connsiteY7002" fmla="*/ 3936689 h 4864266"/>
              <a:gd name="connsiteX7003" fmla="*/ 541287 w 5942010"/>
              <a:gd name="connsiteY7003" fmla="*/ 3879383 h 4864266"/>
              <a:gd name="connsiteX7004" fmla="*/ 541287 w 5942010"/>
              <a:gd name="connsiteY7004" fmla="*/ 3875910 h 4864266"/>
              <a:gd name="connsiteX7005" fmla="*/ 549961 w 5942010"/>
              <a:gd name="connsiteY7005" fmla="*/ 3868964 h 4864266"/>
              <a:gd name="connsiteX7006" fmla="*/ 560371 w 5942010"/>
              <a:gd name="connsiteY7006" fmla="*/ 3858545 h 4864266"/>
              <a:gd name="connsiteX7007" fmla="*/ 555166 w 5942010"/>
              <a:gd name="connsiteY7007" fmla="*/ 3860282 h 4864266"/>
              <a:gd name="connsiteX7008" fmla="*/ 574250 w 5942010"/>
              <a:gd name="connsiteY7008" fmla="*/ 3839443 h 4864266"/>
              <a:gd name="connsiteX7009" fmla="*/ 569045 w 5942010"/>
              <a:gd name="connsiteY7009" fmla="*/ 3849863 h 4864266"/>
              <a:gd name="connsiteX7010" fmla="*/ 572515 w 5942010"/>
              <a:gd name="connsiteY7010" fmla="*/ 3851599 h 4864266"/>
              <a:gd name="connsiteX7011" fmla="*/ 577720 w 5942010"/>
              <a:gd name="connsiteY7011" fmla="*/ 3846390 h 4864266"/>
              <a:gd name="connsiteX7012" fmla="*/ 582924 w 5942010"/>
              <a:gd name="connsiteY7012" fmla="*/ 3839443 h 4864266"/>
              <a:gd name="connsiteX7013" fmla="*/ 588129 w 5942010"/>
              <a:gd name="connsiteY7013" fmla="*/ 3837707 h 4864266"/>
              <a:gd name="connsiteX7014" fmla="*/ 581190 w 5942010"/>
              <a:gd name="connsiteY7014" fmla="*/ 3837707 h 4864266"/>
              <a:gd name="connsiteX7015" fmla="*/ 581190 w 5942010"/>
              <a:gd name="connsiteY7015" fmla="*/ 3835970 h 4864266"/>
              <a:gd name="connsiteX7016" fmla="*/ 586394 w 5942010"/>
              <a:gd name="connsiteY7016" fmla="*/ 3834234 h 4864266"/>
              <a:gd name="connsiteX7017" fmla="*/ 608948 w 5942010"/>
              <a:gd name="connsiteY7017" fmla="*/ 3813396 h 4864266"/>
              <a:gd name="connsiteX7018" fmla="*/ 617622 w 5942010"/>
              <a:gd name="connsiteY7018" fmla="*/ 3808186 h 4864266"/>
              <a:gd name="connsiteX7019" fmla="*/ 621092 w 5942010"/>
              <a:gd name="connsiteY7019" fmla="*/ 3809923 h 4864266"/>
              <a:gd name="connsiteX7020" fmla="*/ 620383 w 5942010"/>
              <a:gd name="connsiteY7020" fmla="*/ 3810475 h 4864266"/>
              <a:gd name="connsiteX7021" fmla="*/ 617622 w 5942010"/>
              <a:gd name="connsiteY7021" fmla="*/ 3811659 h 4864266"/>
              <a:gd name="connsiteX7022" fmla="*/ 618862 w 5942010"/>
              <a:gd name="connsiteY7022" fmla="*/ 3811659 h 4864266"/>
              <a:gd name="connsiteX7023" fmla="*/ 605478 w 5942010"/>
              <a:gd name="connsiteY7023" fmla="*/ 3822078 h 4864266"/>
              <a:gd name="connsiteX7024" fmla="*/ 603743 w 5942010"/>
              <a:gd name="connsiteY7024" fmla="*/ 3823815 h 4864266"/>
              <a:gd name="connsiteX7025" fmla="*/ 598538 w 5942010"/>
              <a:gd name="connsiteY7025" fmla="*/ 3825551 h 4864266"/>
              <a:gd name="connsiteX7026" fmla="*/ 598538 w 5942010"/>
              <a:gd name="connsiteY7026" fmla="*/ 3827288 h 4864266"/>
              <a:gd name="connsiteX7027" fmla="*/ 595069 w 5942010"/>
              <a:gd name="connsiteY7027" fmla="*/ 3830761 h 4864266"/>
              <a:gd name="connsiteX7028" fmla="*/ 591599 w 5942010"/>
              <a:gd name="connsiteY7028" fmla="*/ 3832497 h 4864266"/>
              <a:gd name="connsiteX7029" fmla="*/ 586394 w 5942010"/>
              <a:gd name="connsiteY7029" fmla="*/ 3842916 h 4864266"/>
              <a:gd name="connsiteX7030" fmla="*/ 595069 w 5942010"/>
              <a:gd name="connsiteY7030" fmla="*/ 3841180 h 4864266"/>
              <a:gd name="connsiteX7031" fmla="*/ 603743 w 5942010"/>
              <a:gd name="connsiteY7031" fmla="*/ 3825551 h 4864266"/>
              <a:gd name="connsiteX7032" fmla="*/ 626297 w 5942010"/>
              <a:gd name="connsiteY7032" fmla="*/ 3811659 h 4864266"/>
              <a:gd name="connsiteX7033" fmla="*/ 618862 w 5942010"/>
              <a:gd name="connsiteY7033" fmla="*/ 3811659 h 4864266"/>
              <a:gd name="connsiteX7034" fmla="*/ 620383 w 5942010"/>
              <a:gd name="connsiteY7034" fmla="*/ 3810475 h 4864266"/>
              <a:gd name="connsiteX7035" fmla="*/ 629767 w 5942010"/>
              <a:gd name="connsiteY7035" fmla="*/ 3806450 h 4864266"/>
              <a:gd name="connsiteX7036" fmla="*/ 633236 w 5942010"/>
              <a:gd name="connsiteY7036" fmla="*/ 3802977 h 4864266"/>
              <a:gd name="connsiteX7037" fmla="*/ 638441 w 5942010"/>
              <a:gd name="connsiteY7037" fmla="*/ 3797767 h 4864266"/>
              <a:gd name="connsiteX7038" fmla="*/ 631501 w 5942010"/>
              <a:gd name="connsiteY7038" fmla="*/ 3799504 h 4864266"/>
              <a:gd name="connsiteX7039" fmla="*/ 631501 w 5942010"/>
              <a:gd name="connsiteY7039" fmla="*/ 3801240 h 4864266"/>
              <a:gd name="connsiteX7040" fmla="*/ 629767 w 5942010"/>
              <a:gd name="connsiteY7040" fmla="*/ 3802977 h 4864266"/>
              <a:gd name="connsiteX7041" fmla="*/ 629767 w 5942010"/>
              <a:gd name="connsiteY7041" fmla="*/ 3799504 h 4864266"/>
              <a:gd name="connsiteX7042" fmla="*/ 636706 w 5942010"/>
              <a:gd name="connsiteY7042" fmla="*/ 3796030 h 4864266"/>
              <a:gd name="connsiteX7043" fmla="*/ 636706 w 5942010"/>
              <a:gd name="connsiteY7043" fmla="*/ 3794294 h 4864266"/>
              <a:gd name="connsiteX7044" fmla="*/ 641911 w 5942010"/>
              <a:gd name="connsiteY7044" fmla="*/ 3794294 h 4864266"/>
              <a:gd name="connsiteX7045" fmla="*/ 641911 w 5942010"/>
              <a:gd name="connsiteY7045" fmla="*/ 3792557 h 4864266"/>
              <a:gd name="connsiteX7046" fmla="*/ 638441 w 5942010"/>
              <a:gd name="connsiteY7046" fmla="*/ 3792557 h 4864266"/>
              <a:gd name="connsiteX7047" fmla="*/ 674874 w 5942010"/>
              <a:gd name="connsiteY7047" fmla="*/ 3768246 h 4864266"/>
              <a:gd name="connsiteX7048" fmla="*/ 667934 w 5942010"/>
              <a:gd name="connsiteY7048" fmla="*/ 3769983 h 4864266"/>
              <a:gd name="connsiteX7049" fmla="*/ 693958 w 5942010"/>
              <a:gd name="connsiteY7049" fmla="*/ 3752618 h 4864266"/>
              <a:gd name="connsiteX7050" fmla="*/ 702632 w 5942010"/>
              <a:gd name="connsiteY7050" fmla="*/ 3740462 h 4864266"/>
              <a:gd name="connsiteX7051" fmla="*/ 659260 w 5942010"/>
              <a:gd name="connsiteY7051" fmla="*/ 3773456 h 4864266"/>
              <a:gd name="connsiteX7052" fmla="*/ 659260 w 5942010"/>
              <a:gd name="connsiteY7052" fmla="*/ 3768246 h 4864266"/>
              <a:gd name="connsiteX7053" fmla="*/ 654055 w 5942010"/>
              <a:gd name="connsiteY7053" fmla="*/ 3769983 h 4864266"/>
              <a:gd name="connsiteX7054" fmla="*/ 634971 w 5942010"/>
              <a:gd name="connsiteY7054" fmla="*/ 3783875 h 4864266"/>
              <a:gd name="connsiteX7055" fmla="*/ 640176 w 5942010"/>
              <a:gd name="connsiteY7055" fmla="*/ 3782138 h 4864266"/>
              <a:gd name="connsiteX7056" fmla="*/ 633236 w 5942010"/>
              <a:gd name="connsiteY7056" fmla="*/ 3789084 h 4864266"/>
              <a:gd name="connsiteX7057" fmla="*/ 626297 w 5942010"/>
              <a:gd name="connsiteY7057" fmla="*/ 3794294 h 4864266"/>
              <a:gd name="connsiteX7058" fmla="*/ 626297 w 5942010"/>
              <a:gd name="connsiteY7058" fmla="*/ 3790821 h 4864266"/>
              <a:gd name="connsiteX7059" fmla="*/ 574250 w 5942010"/>
              <a:gd name="connsiteY7059" fmla="*/ 3832497 h 4864266"/>
              <a:gd name="connsiteX7060" fmla="*/ 570780 w 5942010"/>
              <a:gd name="connsiteY7060" fmla="*/ 3837707 h 4864266"/>
              <a:gd name="connsiteX7061" fmla="*/ 567310 w 5942010"/>
              <a:gd name="connsiteY7061" fmla="*/ 3837707 h 4864266"/>
              <a:gd name="connsiteX7062" fmla="*/ 549961 w 5942010"/>
              <a:gd name="connsiteY7062" fmla="*/ 3851599 h 4864266"/>
              <a:gd name="connsiteX7063" fmla="*/ 537817 w 5942010"/>
              <a:gd name="connsiteY7063" fmla="*/ 3856809 h 4864266"/>
              <a:gd name="connsiteX7064" fmla="*/ 520468 w 5942010"/>
              <a:gd name="connsiteY7064" fmla="*/ 3867228 h 4864266"/>
              <a:gd name="connsiteX7065" fmla="*/ 518733 w 5942010"/>
              <a:gd name="connsiteY7065" fmla="*/ 3868964 h 4864266"/>
              <a:gd name="connsiteX7066" fmla="*/ 523938 w 5942010"/>
              <a:gd name="connsiteY7066" fmla="*/ 3863755 h 4864266"/>
              <a:gd name="connsiteX7067" fmla="*/ 506589 w 5942010"/>
              <a:gd name="connsiteY7067" fmla="*/ 3865491 h 4864266"/>
              <a:gd name="connsiteX7068" fmla="*/ 510059 w 5942010"/>
              <a:gd name="connsiteY7068" fmla="*/ 3858545 h 4864266"/>
              <a:gd name="connsiteX7069" fmla="*/ 503119 w 5942010"/>
              <a:gd name="connsiteY7069" fmla="*/ 3860282 h 4864266"/>
              <a:gd name="connsiteX7070" fmla="*/ 518733 w 5942010"/>
              <a:gd name="connsiteY7070" fmla="*/ 3841180 h 4864266"/>
              <a:gd name="connsiteX7071" fmla="*/ 527408 w 5942010"/>
              <a:gd name="connsiteY7071" fmla="*/ 3835970 h 4864266"/>
              <a:gd name="connsiteX7072" fmla="*/ 523938 w 5942010"/>
              <a:gd name="connsiteY7072" fmla="*/ 3837707 h 4864266"/>
              <a:gd name="connsiteX7073" fmla="*/ 523938 w 5942010"/>
              <a:gd name="connsiteY7073" fmla="*/ 3835970 h 4864266"/>
              <a:gd name="connsiteX7074" fmla="*/ 536082 w 5942010"/>
              <a:gd name="connsiteY7074" fmla="*/ 3827288 h 4864266"/>
              <a:gd name="connsiteX7075" fmla="*/ 525673 w 5942010"/>
              <a:gd name="connsiteY7075" fmla="*/ 3829024 h 4864266"/>
              <a:gd name="connsiteX7076" fmla="*/ 538251 w 5942010"/>
              <a:gd name="connsiteY7076" fmla="*/ 3816435 h 4864266"/>
              <a:gd name="connsiteX7077" fmla="*/ 544859 w 5942010"/>
              <a:gd name="connsiteY7077" fmla="*/ 3809821 h 4864266"/>
              <a:gd name="connsiteX7078" fmla="*/ 545191 w 5942010"/>
              <a:gd name="connsiteY7078" fmla="*/ 3809706 h 4864266"/>
              <a:gd name="connsiteX7079" fmla="*/ 548227 w 5942010"/>
              <a:gd name="connsiteY7079" fmla="*/ 3806450 h 4864266"/>
              <a:gd name="connsiteX7080" fmla="*/ 544859 w 5942010"/>
              <a:gd name="connsiteY7080" fmla="*/ 3809821 h 4864266"/>
              <a:gd name="connsiteX7081" fmla="*/ 539552 w 5942010"/>
              <a:gd name="connsiteY7081" fmla="*/ 3811659 h 4864266"/>
              <a:gd name="connsiteX7082" fmla="*/ 544757 w 5942010"/>
              <a:gd name="connsiteY7082" fmla="*/ 3806450 h 4864266"/>
              <a:gd name="connsiteX7083" fmla="*/ 546492 w 5942010"/>
              <a:gd name="connsiteY7083" fmla="*/ 3804713 h 4864266"/>
              <a:gd name="connsiteX7084" fmla="*/ 537817 w 5942010"/>
              <a:gd name="connsiteY7084" fmla="*/ 3809923 h 4864266"/>
              <a:gd name="connsiteX7085" fmla="*/ 536082 w 5942010"/>
              <a:gd name="connsiteY7085" fmla="*/ 3808186 h 4864266"/>
              <a:gd name="connsiteX7086" fmla="*/ 513529 w 5942010"/>
              <a:gd name="connsiteY7086" fmla="*/ 3827288 h 4864266"/>
              <a:gd name="connsiteX7087" fmla="*/ 482301 w 5942010"/>
              <a:gd name="connsiteY7087" fmla="*/ 3844653 h 4864266"/>
              <a:gd name="connsiteX7088" fmla="*/ 487505 w 5942010"/>
              <a:gd name="connsiteY7088" fmla="*/ 3825551 h 4864266"/>
              <a:gd name="connsiteX7089" fmla="*/ 426784 w 5942010"/>
              <a:gd name="connsiteY7089" fmla="*/ 3853336 h 4864266"/>
              <a:gd name="connsiteX7090" fmla="*/ 431989 w 5942010"/>
              <a:gd name="connsiteY7090" fmla="*/ 3844653 h 4864266"/>
              <a:gd name="connsiteX7091" fmla="*/ 419844 w 5942010"/>
              <a:gd name="connsiteY7091" fmla="*/ 3846390 h 4864266"/>
              <a:gd name="connsiteX7092" fmla="*/ 419844 w 5942010"/>
              <a:gd name="connsiteY7092" fmla="*/ 3839443 h 4864266"/>
              <a:gd name="connsiteX7093" fmla="*/ 341774 w 5942010"/>
              <a:gd name="connsiteY7093" fmla="*/ 3908904 h 4864266"/>
              <a:gd name="connsiteX7094" fmla="*/ 341774 w 5942010"/>
              <a:gd name="connsiteY7094" fmla="*/ 3907168 h 4864266"/>
              <a:gd name="connsiteX7095" fmla="*/ 425049 w 5942010"/>
              <a:gd name="connsiteY7095" fmla="*/ 3829024 h 4864266"/>
              <a:gd name="connsiteX7096" fmla="*/ 425049 w 5942010"/>
              <a:gd name="connsiteY7096" fmla="*/ 3825551 h 4864266"/>
              <a:gd name="connsiteX7097" fmla="*/ 419844 w 5942010"/>
              <a:gd name="connsiteY7097" fmla="*/ 3827288 h 4864266"/>
              <a:gd name="connsiteX7098" fmla="*/ 405965 w 5942010"/>
              <a:gd name="connsiteY7098" fmla="*/ 3835970 h 4864266"/>
              <a:gd name="connsiteX7099" fmla="*/ 386881 w 5942010"/>
              <a:gd name="connsiteY7099" fmla="*/ 3851599 h 4864266"/>
              <a:gd name="connsiteX7100" fmla="*/ 385147 w 5942010"/>
              <a:gd name="connsiteY7100" fmla="*/ 3851599 h 4864266"/>
              <a:gd name="connsiteX7101" fmla="*/ 392086 w 5942010"/>
              <a:gd name="connsiteY7101" fmla="*/ 3844653 h 4864266"/>
              <a:gd name="connsiteX7102" fmla="*/ 381677 w 5942010"/>
              <a:gd name="connsiteY7102" fmla="*/ 3853336 h 4864266"/>
              <a:gd name="connsiteX7103" fmla="*/ 333100 w 5942010"/>
              <a:gd name="connsiteY7103" fmla="*/ 3896749 h 4864266"/>
              <a:gd name="connsiteX7104" fmla="*/ 324425 w 5942010"/>
              <a:gd name="connsiteY7104" fmla="*/ 3900222 h 4864266"/>
              <a:gd name="connsiteX7105" fmla="*/ 326160 w 5942010"/>
              <a:gd name="connsiteY7105" fmla="*/ 3898485 h 4864266"/>
              <a:gd name="connsiteX7106" fmla="*/ 341774 w 5942010"/>
              <a:gd name="connsiteY7106" fmla="*/ 3879383 h 4864266"/>
              <a:gd name="connsiteX7107" fmla="*/ 340039 w 5942010"/>
              <a:gd name="connsiteY7107" fmla="*/ 3877647 h 4864266"/>
              <a:gd name="connsiteX7108" fmla="*/ 346979 w 5942010"/>
              <a:gd name="connsiteY7108" fmla="*/ 3870701 h 4864266"/>
              <a:gd name="connsiteX7109" fmla="*/ 338304 w 5942010"/>
              <a:gd name="connsiteY7109" fmla="*/ 3875910 h 4864266"/>
              <a:gd name="connsiteX7110" fmla="*/ 336570 w 5942010"/>
              <a:gd name="connsiteY7110" fmla="*/ 3877647 h 4864266"/>
              <a:gd name="connsiteX7111" fmla="*/ 334835 w 5942010"/>
              <a:gd name="connsiteY7111" fmla="*/ 3877647 h 4864266"/>
              <a:gd name="connsiteX7112" fmla="*/ 348714 w 5942010"/>
              <a:gd name="connsiteY7112" fmla="*/ 3863755 h 4864266"/>
              <a:gd name="connsiteX7113" fmla="*/ 343509 w 5942010"/>
              <a:gd name="connsiteY7113" fmla="*/ 3867228 h 4864266"/>
              <a:gd name="connsiteX7114" fmla="*/ 357388 w 5942010"/>
              <a:gd name="connsiteY7114" fmla="*/ 3849863 h 4864266"/>
              <a:gd name="connsiteX7115" fmla="*/ 352184 w 5942010"/>
              <a:gd name="connsiteY7115" fmla="*/ 3853336 h 4864266"/>
              <a:gd name="connsiteX7116" fmla="*/ 334835 w 5942010"/>
              <a:gd name="connsiteY7116" fmla="*/ 3872437 h 4864266"/>
              <a:gd name="connsiteX7117" fmla="*/ 334835 w 5942010"/>
              <a:gd name="connsiteY7117" fmla="*/ 3868964 h 4864266"/>
              <a:gd name="connsiteX7118" fmla="*/ 315751 w 5942010"/>
              <a:gd name="connsiteY7118" fmla="*/ 3877647 h 4864266"/>
              <a:gd name="connsiteX7119" fmla="*/ 329630 w 5942010"/>
              <a:gd name="connsiteY7119" fmla="*/ 3855072 h 4864266"/>
              <a:gd name="connsiteX7120" fmla="*/ 338304 w 5942010"/>
              <a:gd name="connsiteY7120" fmla="*/ 3849863 h 4864266"/>
              <a:gd name="connsiteX7121" fmla="*/ 329630 w 5942010"/>
              <a:gd name="connsiteY7121" fmla="*/ 3848126 h 4864266"/>
              <a:gd name="connsiteX7122" fmla="*/ 326160 w 5942010"/>
              <a:gd name="connsiteY7122" fmla="*/ 3851599 h 4864266"/>
              <a:gd name="connsiteX7123" fmla="*/ 310546 w 5942010"/>
              <a:gd name="connsiteY7123" fmla="*/ 3875910 h 4864266"/>
              <a:gd name="connsiteX7124" fmla="*/ 277583 w 5942010"/>
              <a:gd name="connsiteY7124" fmla="*/ 3907168 h 4864266"/>
              <a:gd name="connsiteX7125" fmla="*/ 267174 w 5942010"/>
              <a:gd name="connsiteY7125" fmla="*/ 3910641 h 4864266"/>
              <a:gd name="connsiteX7126" fmla="*/ 275848 w 5942010"/>
              <a:gd name="connsiteY7126" fmla="*/ 3903695 h 4864266"/>
              <a:gd name="connsiteX7127" fmla="*/ 265439 w 5942010"/>
              <a:gd name="connsiteY7127" fmla="*/ 3908904 h 4864266"/>
              <a:gd name="connsiteX7128" fmla="*/ 279318 w 5942010"/>
              <a:gd name="connsiteY7128" fmla="*/ 3877647 h 4864266"/>
              <a:gd name="connsiteX7129" fmla="*/ 275848 w 5942010"/>
              <a:gd name="connsiteY7129" fmla="*/ 3874174 h 4864266"/>
              <a:gd name="connsiteX7130" fmla="*/ 263704 w 5942010"/>
              <a:gd name="connsiteY7130" fmla="*/ 3881120 h 4864266"/>
              <a:gd name="connsiteX7131" fmla="*/ 261969 w 5942010"/>
              <a:gd name="connsiteY7131" fmla="*/ 3877647 h 4864266"/>
              <a:gd name="connsiteX7132" fmla="*/ 261969 w 5942010"/>
              <a:gd name="connsiteY7132" fmla="*/ 3877647 h 4864266"/>
              <a:gd name="connsiteX7133" fmla="*/ 275848 w 5942010"/>
              <a:gd name="connsiteY7133" fmla="*/ 3868964 h 4864266"/>
              <a:gd name="connsiteX7134" fmla="*/ 275848 w 5942010"/>
              <a:gd name="connsiteY7134" fmla="*/ 3867228 h 4864266"/>
              <a:gd name="connsiteX7135" fmla="*/ 268909 w 5942010"/>
              <a:gd name="connsiteY7135" fmla="*/ 3870701 h 4864266"/>
              <a:gd name="connsiteX7136" fmla="*/ 261969 w 5942010"/>
              <a:gd name="connsiteY7136" fmla="*/ 3877647 h 4864266"/>
              <a:gd name="connsiteX7137" fmla="*/ 261969 w 5942010"/>
              <a:gd name="connsiteY7137" fmla="*/ 3877647 h 4864266"/>
              <a:gd name="connsiteX7138" fmla="*/ 261969 w 5942010"/>
              <a:gd name="connsiteY7138" fmla="*/ 3877647 h 4864266"/>
              <a:gd name="connsiteX7139" fmla="*/ 255030 w 5942010"/>
              <a:gd name="connsiteY7139" fmla="*/ 3884593 h 4864266"/>
              <a:gd name="connsiteX7140" fmla="*/ 248090 w 5942010"/>
              <a:gd name="connsiteY7140" fmla="*/ 3900222 h 4864266"/>
              <a:gd name="connsiteX7141" fmla="*/ 255030 w 5942010"/>
              <a:gd name="connsiteY7141" fmla="*/ 3895012 h 4864266"/>
              <a:gd name="connsiteX7142" fmla="*/ 256764 w 5942010"/>
              <a:gd name="connsiteY7142" fmla="*/ 3896749 h 4864266"/>
              <a:gd name="connsiteX7143" fmla="*/ 246355 w 5942010"/>
              <a:gd name="connsiteY7143" fmla="*/ 3903695 h 4864266"/>
              <a:gd name="connsiteX7144" fmla="*/ 242885 w 5942010"/>
              <a:gd name="connsiteY7144" fmla="*/ 3908904 h 4864266"/>
              <a:gd name="connsiteX7145" fmla="*/ 230741 w 5942010"/>
              <a:gd name="connsiteY7145" fmla="*/ 3915850 h 4864266"/>
              <a:gd name="connsiteX7146" fmla="*/ 234211 w 5942010"/>
              <a:gd name="connsiteY7146" fmla="*/ 3912377 h 4864266"/>
              <a:gd name="connsiteX7147" fmla="*/ 232476 w 5942010"/>
              <a:gd name="connsiteY7147" fmla="*/ 3912377 h 4864266"/>
              <a:gd name="connsiteX7148" fmla="*/ 241150 w 5942010"/>
              <a:gd name="connsiteY7148" fmla="*/ 3905431 h 4864266"/>
              <a:gd name="connsiteX7149" fmla="*/ 248090 w 5942010"/>
              <a:gd name="connsiteY7149" fmla="*/ 3889802 h 4864266"/>
              <a:gd name="connsiteX7150" fmla="*/ 234211 w 5942010"/>
              <a:gd name="connsiteY7150" fmla="*/ 3903695 h 4864266"/>
              <a:gd name="connsiteX7151" fmla="*/ 230741 w 5942010"/>
              <a:gd name="connsiteY7151" fmla="*/ 3901958 h 4864266"/>
              <a:gd name="connsiteX7152" fmla="*/ 255030 w 5942010"/>
              <a:gd name="connsiteY7152" fmla="*/ 3879383 h 4864266"/>
              <a:gd name="connsiteX7153" fmla="*/ 244620 w 5942010"/>
              <a:gd name="connsiteY7153" fmla="*/ 3865491 h 4864266"/>
              <a:gd name="connsiteX7154" fmla="*/ 241150 w 5942010"/>
              <a:gd name="connsiteY7154" fmla="*/ 3867228 h 4864266"/>
              <a:gd name="connsiteX7155" fmla="*/ 220332 w 5942010"/>
              <a:gd name="connsiteY7155" fmla="*/ 3882856 h 4864266"/>
              <a:gd name="connsiteX7156" fmla="*/ 220332 w 5942010"/>
              <a:gd name="connsiteY7156" fmla="*/ 3884593 h 4864266"/>
              <a:gd name="connsiteX7157" fmla="*/ 208187 w 5942010"/>
              <a:gd name="connsiteY7157" fmla="*/ 3893276 h 4864266"/>
              <a:gd name="connsiteX7158" fmla="*/ 206453 w 5942010"/>
              <a:gd name="connsiteY7158" fmla="*/ 3893276 h 4864266"/>
              <a:gd name="connsiteX7159" fmla="*/ 216862 w 5942010"/>
              <a:gd name="connsiteY7159" fmla="*/ 3868964 h 4864266"/>
              <a:gd name="connsiteX7160" fmla="*/ 204718 w 5942010"/>
              <a:gd name="connsiteY7160" fmla="*/ 3879383 h 4864266"/>
              <a:gd name="connsiteX7161" fmla="*/ 209922 w 5942010"/>
              <a:gd name="connsiteY7161" fmla="*/ 3874174 h 4864266"/>
              <a:gd name="connsiteX7162" fmla="*/ 206453 w 5942010"/>
              <a:gd name="connsiteY7162" fmla="*/ 3875910 h 4864266"/>
              <a:gd name="connsiteX7163" fmla="*/ 206453 w 5942010"/>
              <a:gd name="connsiteY7163" fmla="*/ 3868964 h 4864266"/>
              <a:gd name="connsiteX7164" fmla="*/ 197778 w 5942010"/>
              <a:gd name="connsiteY7164" fmla="*/ 3875910 h 4864266"/>
              <a:gd name="connsiteX7165" fmla="*/ 190839 w 5942010"/>
              <a:gd name="connsiteY7165" fmla="*/ 3882856 h 4864266"/>
              <a:gd name="connsiteX7166" fmla="*/ 156141 w 5942010"/>
              <a:gd name="connsiteY7166" fmla="*/ 3901958 h 4864266"/>
              <a:gd name="connsiteX7167" fmla="*/ 149201 w 5942010"/>
              <a:gd name="connsiteY7167" fmla="*/ 3905431 h 4864266"/>
              <a:gd name="connsiteX7168" fmla="*/ 154406 w 5942010"/>
              <a:gd name="connsiteY7168" fmla="*/ 3898485 h 4864266"/>
              <a:gd name="connsiteX7169" fmla="*/ 150936 w 5942010"/>
              <a:gd name="connsiteY7169" fmla="*/ 3889802 h 4864266"/>
              <a:gd name="connsiteX7170" fmla="*/ 159610 w 5942010"/>
              <a:gd name="connsiteY7170" fmla="*/ 3882856 h 4864266"/>
              <a:gd name="connsiteX7171" fmla="*/ 157876 w 5942010"/>
              <a:gd name="connsiteY7171" fmla="*/ 3886329 h 4864266"/>
              <a:gd name="connsiteX7172" fmla="*/ 163080 w 5942010"/>
              <a:gd name="connsiteY7172" fmla="*/ 3884593 h 4864266"/>
              <a:gd name="connsiteX7173" fmla="*/ 164815 w 5942010"/>
              <a:gd name="connsiteY7173" fmla="*/ 3881120 h 4864266"/>
              <a:gd name="connsiteX7174" fmla="*/ 161345 w 5942010"/>
              <a:gd name="connsiteY7174" fmla="*/ 3881120 h 4864266"/>
              <a:gd name="connsiteX7175" fmla="*/ 163080 w 5942010"/>
              <a:gd name="connsiteY7175" fmla="*/ 3879383 h 4864266"/>
              <a:gd name="connsiteX7176" fmla="*/ 154406 w 5942010"/>
              <a:gd name="connsiteY7176" fmla="*/ 3884593 h 4864266"/>
              <a:gd name="connsiteX7177" fmla="*/ 135322 w 5942010"/>
              <a:gd name="connsiteY7177" fmla="*/ 3898485 h 4864266"/>
              <a:gd name="connsiteX7178" fmla="*/ 147466 w 5942010"/>
              <a:gd name="connsiteY7178" fmla="*/ 3884593 h 4864266"/>
              <a:gd name="connsiteX7179" fmla="*/ 138792 w 5942010"/>
              <a:gd name="connsiteY7179" fmla="*/ 3882856 h 4864266"/>
              <a:gd name="connsiteX7180" fmla="*/ 145731 w 5942010"/>
              <a:gd name="connsiteY7180" fmla="*/ 3877647 h 4864266"/>
              <a:gd name="connsiteX7181" fmla="*/ 145731 w 5942010"/>
              <a:gd name="connsiteY7181" fmla="*/ 3882856 h 4864266"/>
              <a:gd name="connsiteX7182" fmla="*/ 152671 w 5942010"/>
              <a:gd name="connsiteY7182" fmla="*/ 3877647 h 4864266"/>
              <a:gd name="connsiteX7183" fmla="*/ 150936 w 5942010"/>
              <a:gd name="connsiteY7183" fmla="*/ 3881120 h 4864266"/>
              <a:gd name="connsiteX7184" fmla="*/ 154406 w 5942010"/>
              <a:gd name="connsiteY7184" fmla="*/ 3879383 h 4864266"/>
              <a:gd name="connsiteX7185" fmla="*/ 159610 w 5942010"/>
              <a:gd name="connsiteY7185" fmla="*/ 3875910 h 4864266"/>
              <a:gd name="connsiteX7186" fmla="*/ 161345 w 5942010"/>
              <a:gd name="connsiteY7186" fmla="*/ 3872437 h 4864266"/>
              <a:gd name="connsiteX7187" fmla="*/ 170020 w 5942010"/>
              <a:gd name="connsiteY7187" fmla="*/ 3867228 h 4864266"/>
              <a:gd name="connsiteX7188" fmla="*/ 171755 w 5942010"/>
              <a:gd name="connsiteY7188" fmla="*/ 3863755 h 4864266"/>
              <a:gd name="connsiteX7189" fmla="*/ 168285 w 5942010"/>
              <a:gd name="connsiteY7189" fmla="*/ 3862018 h 4864266"/>
              <a:gd name="connsiteX7190" fmla="*/ 164815 w 5942010"/>
              <a:gd name="connsiteY7190" fmla="*/ 3867228 h 4864266"/>
              <a:gd name="connsiteX7191" fmla="*/ 157876 w 5942010"/>
              <a:gd name="connsiteY7191" fmla="*/ 3868964 h 4864266"/>
              <a:gd name="connsiteX7192" fmla="*/ 154406 w 5942010"/>
              <a:gd name="connsiteY7192" fmla="*/ 3875910 h 4864266"/>
              <a:gd name="connsiteX7193" fmla="*/ 150936 w 5942010"/>
              <a:gd name="connsiteY7193" fmla="*/ 3875910 h 4864266"/>
              <a:gd name="connsiteX7194" fmla="*/ 150937 w 5942010"/>
              <a:gd name="connsiteY7194" fmla="*/ 3875909 h 4864266"/>
              <a:gd name="connsiteX7195" fmla="*/ 153972 w 5942010"/>
              <a:gd name="connsiteY7195" fmla="*/ 3874174 h 4864266"/>
              <a:gd name="connsiteX7196" fmla="*/ 154406 w 5942010"/>
              <a:gd name="connsiteY7196" fmla="*/ 3872437 h 4864266"/>
              <a:gd name="connsiteX7197" fmla="*/ 150937 w 5942010"/>
              <a:gd name="connsiteY7197" fmla="*/ 3875909 h 4864266"/>
              <a:gd name="connsiteX7198" fmla="*/ 150936 w 5942010"/>
              <a:gd name="connsiteY7198" fmla="*/ 3875910 h 4864266"/>
              <a:gd name="connsiteX7199" fmla="*/ 150936 w 5942010"/>
              <a:gd name="connsiteY7199" fmla="*/ 3875910 h 4864266"/>
              <a:gd name="connsiteX7200" fmla="*/ 149201 w 5942010"/>
              <a:gd name="connsiteY7200" fmla="*/ 3877647 h 4864266"/>
              <a:gd name="connsiteX7201" fmla="*/ 149201 w 5942010"/>
              <a:gd name="connsiteY7201" fmla="*/ 3872437 h 4864266"/>
              <a:gd name="connsiteX7202" fmla="*/ 143996 w 5942010"/>
              <a:gd name="connsiteY7202" fmla="*/ 3877647 h 4864266"/>
              <a:gd name="connsiteX7203" fmla="*/ 133587 w 5942010"/>
              <a:gd name="connsiteY7203" fmla="*/ 3881120 h 4864266"/>
              <a:gd name="connsiteX7204" fmla="*/ 126647 w 5942010"/>
              <a:gd name="connsiteY7204" fmla="*/ 3886329 h 4864266"/>
              <a:gd name="connsiteX7205" fmla="*/ 138792 w 5942010"/>
              <a:gd name="connsiteY7205" fmla="*/ 3884593 h 4864266"/>
              <a:gd name="connsiteX7206" fmla="*/ 130117 w 5942010"/>
              <a:gd name="connsiteY7206" fmla="*/ 3891539 h 4864266"/>
              <a:gd name="connsiteX7207" fmla="*/ 135322 w 5942010"/>
              <a:gd name="connsiteY7207" fmla="*/ 3893276 h 4864266"/>
              <a:gd name="connsiteX7208" fmla="*/ 131852 w 5942010"/>
              <a:gd name="connsiteY7208" fmla="*/ 3895012 h 4864266"/>
              <a:gd name="connsiteX7209" fmla="*/ 105829 w 5942010"/>
              <a:gd name="connsiteY7209" fmla="*/ 3908904 h 4864266"/>
              <a:gd name="connsiteX7210" fmla="*/ 76336 w 5942010"/>
              <a:gd name="connsiteY7210" fmla="*/ 3929742 h 4864266"/>
              <a:gd name="connsiteX7211" fmla="*/ 39903 w 5942010"/>
              <a:gd name="connsiteY7211" fmla="*/ 3928006 h 4864266"/>
              <a:gd name="connsiteX7212" fmla="*/ 45107 w 5942010"/>
              <a:gd name="connsiteY7212" fmla="*/ 3919323 h 4864266"/>
              <a:gd name="connsiteX7213" fmla="*/ 39903 w 5942010"/>
              <a:gd name="connsiteY7213" fmla="*/ 3926269 h 4864266"/>
              <a:gd name="connsiteX7214" fmla="*/ 38168 w 5942010"/>
              <a:gd name="connsiteY7214" fmla="*/ 3928006 h 4864266"/>
              <a:gd name="connsiteX7215" fmla="*/ 34698 w 5942010"/>
              <a:gd name="connsiteY7215" fmla="*/ 3919323 h 4864266"/>
              <a:gd name="connsiteX7216" fmla="*/ 45107 w 5942010"/>
              <a:gd name="connsiteY7216" fmla="*/ 3912377 h 4864266"/>
              <a:gd name="connsiteX7217" fmla="*/ 43373 w 5942010"/>
              <a:gd name="connsiteY7217" fmla="*/ 3910641 h 4864266"/>
              <a:gd name="connsiteX7218" fmla="*/ 45107 w 5942010"/>
              <a:gd name="connsiteY7218" fmla="*/ 3908904 h 4864266"/>
              <a:gd name="connsiteX7219" fmla="*/ 36433 w 5942010"/>
              <a:gd name="connsiteY7219" fmla="*/ 3917587 h 4864266"/>
              <a:gd name="connsiteX7220" fmla="*/ 36433 w 5942010"/>
              <a:gd name="connsiteY7220" fmla="*/ 3915850 h 4864266"/>
              <a:gd name="connsiteX7221" fmla="*/ 36433 w 5942010"/>
              <a:gd name="connsiteY7221" fmla="*/ 3907168 h 4864266"/>
              <a:gd name="connsiteX7222" fmla="*/ 43373 w 5942010"/>
              <a:gd name="connsiteY7222" fmla="*/ 3903695 h 4864266"/>
              <a:gd name="connsiteX7223" fmla="*/ 39903 w 5942010"/>
              <a:gd name="connsiteY7223" fmla="*/ 3905431 h 4864266"/>
              <a:gd name="connsiteX7224" fmla="*/ 34698 w 5942010"/>
              <a:gd name="connsiteY7224" fmla="*/ 3905431 h 4864266"/>
              <a:gd name="connsiteX7225" fmla="*/ 36433 w 5942010"/>
              <a:gd name="connsiteY7225" fmla="*/ 3893276 h 4864266"/>
              <a:gd name="connsiteX7226" fmla="*/ 41638 w 5942010"/>
              <a:gd name="connsiteY7226" fmla="*/ 3893276 h 4864266"/>
              <a:gd name="connsiteX7227" fmla="*/ 50312 w 5942010"/>
              <a:gd name="connsiteY7227" fmla="*/ 3875910 h 4864266"/>
              <a:gd name="connsiteX7228" fmla="*/ 46842 w 5942010"/>
              <a:gd name="connsiteY7228" fmla="*/ 3877647 h 4864266"/>
              <a:gd name="connsiteX7229" fmla="*/ 78070 w 5942010"/>
              <a:gd name="connsiteY7229" fmla="*/ 3841180 h 4864266"/>
              <a:gd name="connsiteX7230" fmla="*/ 79805 w 5942010"/>
              <a:gd name="connsiteY7230" fmla="*/ 3829024 h 4864266"/>
              <a:gd name="connsiteX7231" fmla="*/ 91950 w 5942010"/>
              <a:gd name="connsiteY7231" fmla="*/ 3820342 h 4864266"/>
              <a:gd name="connsiteX7232" fmla="*/ 85010 w 5942010"/>
              <a:gd name="connsiteY7232" fmla="*/ 3822078 h 4864266"/>
              <a:gd name="connsiteX7233" fmla="*/ 97154 w 5942010"/>
              <a:gd name="connsiteY7233" fmla="*/ 3809923 h 4864266"/>
              <a:gd name="connsiteX7234" fmla="*/ 100624 w 5942010"/>
              <a:gd name="connsiteY7234" fmla="*/ 3809923 h 4864266"/>
              <a:gd name="connsiteX7235" fmla="*/ 100624 w 5942010"/>
              <a:gd name="connsiteY7235" fmla="*/ 3806450 h 4864266"/>
              <a:gd name="connsiteX7236" fmla="*/ 97154 w 5942010"/>
              <a:gd name="connsiteY7236" fmla="*/ 3806450 h 4864266"/>
              <a:gd name="connsiteX7237" fmla="*/ 109299 w 5942010"/>
              <a:gd name="connsiteY7237" fmla="*/ 3790821 h 4864266"/>
              <a:gd name="connsiteX7238" fmla="*/ 111033 w 5942010"/>
              <a:gd name="connsiteY7238" fmla="*/ 3790821 h 4864266"/>
              <a:gd name="connsiteX7239" fmla="*/ 109299 w 5942010"/>
              <a:gd name="connsiteY7239" fmla="*/ 3789084 h 4864266"/>
              <a:gd name="connsiteX7240" fmla="*/ 135322 w 5942010"/>
              <a:gd name="connsiteY7240" fmla="*/ 3761300 h 4864266"/>
              <a:gd name="connsiteX7241" fmla="*/ 140527 w 5942010"/>
              <a:gd name="connsiteY7241" fmla="*/ 3759564 h 4864266"/>
              <a:gd name="connsiteX7242" fmla="*/ 138792 w 5942010"/>
              <a:gd name="connsiteY7242" fmla="*/ 3756091 h 4864266"/>
              <a:gd name="connsiteX7243" fmla="*/ 143996 w 5942010"/>
              <a:gd name="connsiteY7243" fmla="*/ 3750881 h 4864266"/>
              <a:gd name="connsiteX7244" fmla="*/ 147466 w 5942010"/>
              <a:gd name="connsiteY7244" fmla="*/ 3749144 h 4864266"/>
              <a:gd name="connsiteX7245" fmla="*/ 190839 w 5942010"/>
              <a:gd name="connsiteY7245" fmla="*/ 3709205 h 4864266"/>
              <a:gd name="connsiteX7246" fmla="*/ 197778 w 5942010"/>
              <a:gd name="connsiteY7246" fmla="*/ 3703995 h 4864266"/>
              <a:gd name="connsiteX7247" fmla="*/ 289727 w 5942010"/>
              <a:gd name="connsiteY7247" fmla="*/ 3617169 h 4864266"/>
              <a:gd name="connsiteX7248" fmla="*/ 333100 w 5942010"/>
              <a:gd name="connsiteY7248" fmla="*/ 3577229 h 4864266"/>
              <a:gd name="connsiteX7249" fmla="*/ 307076 w 5942010"/>
              <a:gd name="connsiteY7249" fmla="*/ 3599804 h 4864266"/>
              <a:gd name="connsiteX7250" fmla="*/ 307076 w 5942010"/>
              <a:gd name="connsiteY7250" fmla="*/ 3598067 h 4864266"/>
              <a:gd name="connsiteX7251" fmla="*/ 390351 w 5942010"/>
              <a:gd name="connsiteY7251" fmla="*/ 3519924 h 4864266"/>
              <a:gd name="connsiteX7252" fmla="*/ 390351 w 5942010"/>
              <a:gd name="connsiteY7252" fmla="*/ 3516451 h 4864266"/>
              <a:gd name="connsiteX7253" fmla="*/ 385147 w 5942010"/>
              <a:gd name="connsiteY7253" fmla="*/ 3518187 h 4864266"/>
              <a:gd name="connsiteX7254" fmla="*/ 373002 w 5942010"/>
              <a:gd name="connsiteY7254" fmla="*/ 3526870 h 4864266"/>
              <a:gd name="connsiteX7255" fmla="*/ 373002 w 5942010"/>
              <a:gd name="connsiteY7255" fmla="*/ 3528607 h 4864266"/>
              <a:gd name="connsiteX7256" fmla="*/ 352184 w 5942010"/>
              <a:gd name="connsiteY7256" fmla="*/ 3542499 h 4864266"/>
              <a:gd name="connsiteX7257" fmla="*/ 350449 w 5942010"/>
              <a:gd name="connsiteY7257" fmla="*/ 3542499 h 4864266"/>
              <a:gd name="connsiteX7258" fmla="*/ 357388 w 5942010"/>
              <a:gd name="connsiteY7258" fmla="*/ 3535553 h 4864266"/>
              <a:gd name="connsiteX7259" fmla="*/ 346979 w 5942010"/>
              <a:gd name="connsiteY7259" fmla="*/ 3544235 h 4864266"/>
              <a:gd name="connsiteX7260" fmla="*/ 298402 w 5942010"/>
              <a:gd name="connsiteY7260" fmla="*/ 3587648 h 4864266"/>
              <a:gd name="connsiteX7261" fmla="*/ 291462 w 5942010"/>
              <a:gd name="connsiteY7261" fmla="*/ 3592858 h 4864266"/>
              <a:gd name="connsiteX7262" fmla="*/ 293197 w 5942010"/>
              <a:gd name="connsiteY7262" fmla="*/ 3589385 h 4864266"/>
              <a:gd name="connsiteX7263" fmla="*/ 308811 w 5942010"/>
              <a:gd name="connsiteY7263" fmla="*/ 3570283 h 4864266"/>
              <a:gd name="connsiteX7264" fmla="*/ 307076 w 5942010"/>
              <a:gd name="connsiteY7264" fmla="*/ 3568546 h 4864266"/>
              <a:gd name="connsiteX7265" fmla="*/ 312281 w 5942010"/>
              <a:gd name="connsiteY7265" fmla="*/ 3561600 h 4864266"/>
              <a:gd name="connsiteX7266" fmla="*/ 305341 w 5942010"/>
              <a:gd name="connsiteY7266" fmla="*/ 3566810 h 4864266"/>
              <a:gd name="connsiteX7267" fmla="*/ 301872 w 5942010"/>
              <a:gd name="connsiteY7267" fmla="*/ 3568546 h 4864266"/>
              <a:gd name="connsiteX7268" fmla="*/ 300137 w 5942010"/>
              <a:gd name="connsiteY7268" fmla="*/ 3568546 h 4864266"/>
              <a:gd name="connsiteX7269" fmla="*/ 310547 w 5942010"/>
              <a:gd name="connsiteY7269" fmla="*/ 3558127 h 4864266"/>
              <a:gd name="connsiteX7270" fmla="*/ 310546 w 5942010"/>
              <a:gd name="connsiteY7270" fmla="*/ 3558127 h 4864266"/>
              <a:gd name="connsiteX7271" fmla="*/ 314016 w 5942010"/>
              <a:gd name="connsiteY7271" fmla="*/ 3554654 h 4864266"/>
              <a:gd name="connsiteX7272" fmla="*/ 310547 w 5942010"/>
              <a:gd name="connsiteY7272" fmla="*/ 3558127 h 4864266"/>
              <a:gd name="connsiteX7273" fmla="*/ 322690 w 5942010"/>
              <a:gd name="connsiteY7273" fmla="*/ 3540762 h 4864266"/>
              <a:gd name="connsiteX7274" fmla="*/ 319221 w 5942010"/>
              <a:gd name="connsiteY7274" fmla="*/ 3544235 h 4864266"/>
              <a:gd name="connsiteX7275" fmla="*/ 300137 w 5942010"/>
              <a:gd name="connsiteY7275" fmla="*/ 3563337 h 4864266"/>
              <a:gd name="connsiteX7276" fmla="*/ 301872 w 5942010"/>
              <a:gd name="connsiteY7276" fmla="*/ 3559864 h 4864266"/>
              <a:gd name="connsiteX7277" fmla="*/ 282788 w 5942010"/>
              <a:gd name="connsiteY7277" fmla="*/ 3570283 h 4864266"/>
              <a:gd name="connsiteX7278" fmla="*/ 294932 w 5942010"/>
              <a:gd name="connsiteY7278" fmla="*/ 3545972 h 4864266"/>
              <a:gd name="connsiteX7279" fmla="*/ 303607 w 5942010"/>
              <a:gd name="connsiteY7279" fmla="*/ 3540762 h 4864266"/>
              <a:gd name="connsiteX7280" fmla="*/ 296667 w 5942010"/>
              <a:gd name="connsiteY7280" fmla="*/ 3539026 h 4864266"/>
              <a:gd name="connsiteX7281" fmla="*/ 291462 w 5942010"/>
              <a:gd name="connsiteY7281" fmla="*/ 3544235 h 4864266"/>
              <a:gd name="connsiteX7282" fmla="*/ 277583 w 5942010"/>
              <a:gd name="connsiteY7282" fmla="*/ 3566810 h 4864266"/>
              <a:gd name="connsiteX7283" fmla="*/ 244620 w 5942010"/>
              <a:gd name="connsiteY7283" fmla="*/ 3598067 h 4864266"/>
              <a:gd name="connsiteX7284" fmla="*/ 234211 w 5942010"/>
              <a:gd name="connsiteY7284" fmla="*/ 3603277 h 4864266"/>
              <a:gd name="connsiteX7285" fmla="*/ 241150 w 5942010"/>
              <a:gd name="connsiteY7285" fmla="*/ 3594594 h 4864266"/>
              <a:gd name="connsiteX7286" fmla="*/ 230741 w 5942010"/>
              <a:gd name="connsiteY7286" fmla="*/ 3599804 h 4864266"/>
              <a:gd name="connsiteX7287" fmla="*/ 244620 w 5942010"/>
              <a:gd name="connsiteY7287" fmla="*/ 3568546 h 4864266"/>
              <a:gd name="connsiteX7288" fmla="*/ 241150 w 5942010"/>
              <a:gd name="connsiteY7288" fmla="*/ 3565073 h 4864266"/>
              <a:gd name="connsiteX7289" fmla="*/ 229006 w 5942010"/>
              <a:gd name="connsiteY7289" fmla="*/ 3572020 h 4864266"/>
              <a:gd name="connsiteX7290" fmla="*/ 229006 w 5942010"/>
              <a:gd name="connsiteY7290" fmla="*/ 3568547 h 4864266"/>
              <a:gd name="connsiteX7291" fmla="*/ 229008 w 5942010"/>
              <a:gd name="connsiteY7291" fmla="*/ 3568545 h 4864266"/>
              <a:gd name="connsiteX7292" fmla="*/ 241150 w 5942010"/>
              <a:gd name="connsiteY7292" fmla="*/ 3559864 h 4864266"/>
              <a:gd name="connsiteX7293" fmla="*/ 241150 w 5942010"/>
              <a:gd name="connsiteY7293" fmla="*/ 3558127 h 4864266"/>
              <a:gd name="connsiteX7294" fmla="*/ 234211 w 5942010"/>
              <a:gd name="connsiteY7294" fmla="*/ 3563337 h 4864266"/>
              <a:gd name="connsiteX7295" fmla="*/ 229008 w 5942010"/>
              <a:gd name="connsiteY7295" fmla="*/ 3568545 h 4864266"/>
              <a:gd name="connsiteX7296" fmla="*/ 229006 w 5942010"/>
              <a:gd name="connsiteY7296" fmla="*/ 3568546 h 4864266"/>
              <a:gd name="connsiteX7297" fmla="*/ 229006 w 5942010"/>
              <a:gd name="connsiteY7297" fmla="*/ 3568547 h 4864266"/>
              <a:gd name="connsiteX7298" fmla="*/ 222067 w 5942010"/>
              <a:gd name="connsiteY7298" fmla="*/ 3575493 h 4864266"/>
              <a:gd name="connsiteX7299" fmla="*/ 213392 w 5942010"/>
              <a:gd name="connsiteY7299" fmla="*/ 3591121 h 4864266"/>
              <a:gd name="connsiteX7300" fmla="*/ 220332 w 5942010"/>
              <a:gd name="connsiteY7300" fmla="*/ 3585912 h 4864266"/>
              <a:gd name="connsiteX7301" fmla="*/ 222067 w 5942010"/>
              <a:gd name="connsiteY7301" fmla="*/ 3587648 h 4864266"/>
              <a:gd name="connsiteX7302" fmla="*/ 211657 w 5942010"/>
              <a:gd name="connsiteY7302" fmla="*/ 3594594 h 4864266"/>
              <a:gd name="connsiteX7303" fmla="*/ 209922 w 5942010"/>
              <a:gd name="connsiteY7303" fmla="*/ 3599804 h 4864266"/>
              <a:gd name="connsiteX7304" fmla="*/ 196043 w 5942010"/>
              <a:gd name="connsiteY7304" fmla="*/ 3606750 h 4864266"/>
              <a:gd name="connsiteX7305" fmla="*/ 199513 w 5942010"/>
              <a:gd name="connsiteY7305" fmla="*/ 3605013 h 4864266"/>
              <a:gd name="connsiteX7306" fmla="*/ 197778 w 5942010"/>
              <a:gd name="connsiteY7306" fmla="*/ 3603277 h 4864266"/>
              <a:gd name="connsiteX7307" fmla="*/ 206453 w 5942010"/>
              <a:gd name="connsiteY7307" fmla="*/ 3596331 h 4864266"/>
              <a:gd name="connsiteX7308" fmla="*/ 213392 w 5942010"/>
              <a:gd name="connsiteY7308" fmla="*/ 3580702 h 4864266"/>
              <a:gd name="connsiteX7309" fmla="*/ 199513 w 5942010"/>
              <a:gd name="connsiteY7309" fmla="*/ 3596331 h 4864266"/>
              <a:gd name="connsiteX7310" fmla="*/ 199513 w 5942010"/>
              <a:gd name="connsiteY7310" fmla="*/ 3594594 h 4864266"/>
              <a:gd name="connsiteX7311" fmla="*/ 197778 w 5942010"/>
              <a:gd name="connsiteY7311" fmla="*/ 3592858 h 4864266"/>
              <a:gd name="connsiteX7312" fmla="*/ 220332 w 5942010"/>
              <a:gd name="connsiteY7312" fmla="*/ 3572020 h 4864266"/>
              <a:gd name="connsiteX7313" fmla="*/ 211657 w 5942010"/>
              <a:gd name="connsiteY7313" fmla="*/ 3556391 h 4864266"/>
              <a:gd name="connsiteX7314" fmla="*/ 208187 w 5942010"/>
              <a:gd name="connsiteY7314" fmla="*/ 3558127 h 4864266"/>
              <a:gd name="connsiteX7315" fmla="*/ 185634 w 5942010"/>
              <a:gd name="connsiteY7315" fmla="*/ 3573756 h 4864266"/>
              <a:gd name="connsiteX7316" fmla="*/ 185634 w 5942010"/>
              <a:gd name="connsiteY7316" fmla="*/ 3575493 h 4864266"/>
              <a:gd name="connsiteX7317" fmla="*/ 173490 w 5942010"/>
              <a:gd name="connsiteY7317" fmla="*/ 3584175 h 4864266"/>
              <a:gd name="connsiteX7318" fmla="*/ 171755 w 5942010"/>
              <a:gd name="connsiteY7318" fmla="*/ 3584175 h 4864266"/>
              <a:gd name="connsiteX7319" fmla="*/ 183899 w 5942010"/>
              <a:gd name="connsiteY7319" fmla="*/ 3559864 h 4864266"/>
              <a:gd name="connsiteX7320" fmla="*/ 170020 w 5942010"/>
              <a:gd name="connsiteY7320" fmla="*/ 3570283 h 4864266"/>
              <a:gd name="connsiteX7321" fmla="*/ 175224 w 5942010"/>
              <a:gd name="connsiteY7321" fmla="*/ 3565073 h 4864266"/>
              <a:gd name="connsiteX7322" fmla="*/ 171755 w 5942010"/>
              <a:gd name="connsiteY7322" fmla="*/ 3568546 h 4864266"/>
              <a:gd name="connsiteX7323" fmla="*/ 171755 w 5942010"/>
              <a:gd name="connsiteY7323" fmla="*/ 3559864 h 4864266"/>
              <a:gd name="connsiteX7324" fmla="*/ 163080 w 5942010"/>
              <a:gd name="connsiteY7324" fmla="*/ 3566810 h 4864266"/>
              <a:gd name="connsiteX7325" fmla="*/ 156141 w 5942010"/>
              <a:gd name="connsiteY7325" fmla="*/ 3573756 h 4864266"/>
              <a:gd name="connsiteX7326" fmla="*/ 121443 w 5942010"/>
              <a:gd name="connsiteY7326" fmla="*/ 3592858 h 4864266"/>
              <a:gd name="connsiteX7327" fmla="*/ 114503 w 5942010"/>
              <a:gd name="connsiteY7327" fmla="*/ 3596331 h 4864266"/>
              <a:gd name="connsiteX7328" fmla="*/ 121443 w 5942010"/>
              <a:gd name="connsiteY7328" fmla="*/ 3589385 h 4864266"/>
              <a:gd name="connsiteX7329" fmla="*/ 117973 w 5942010"/>
              <a:gd name="connsiteY7329" fmla="*/ 3580702 h 4864266"/>
              <a:gd name="connsiteX7330" fmla="*/ 126647 w 5942010"/>
              <a:gd name="connsiteY7330" fmla="*/ 3573756 h 4864266"/>
              <a:gd name="connsiteX7331" fmla="*/ 124913 w 5942010"/>
              <a:gd name="connsiteY7331" fmla="*/ 3577229 h 4864266"/>
              <a:gd name="connsiteX7332" fmla="*/ 130117 w 5942010"/>
              <a:gd name="connsiteY7332" fmla="*/ 3575493 h 4864266"/>
              <a:gd name="connsiteX7333" fmla="*/ 128382 w 5942010"/>
              <a:gd name="connsiteY7333" fmla="*/ 3575493 h 4864266"/>
              <a:gd name="connsiteX7334" fmla="*/ 130117 w 5942010"/>
              <a:gd name="connsiteY7334" fmla="*/ 3572020 h 4864266"/>
              <a:gd name="connsiteX7335" fmla="*/ 127515 w 5942010"/>
              <a:gd name="connsiteY7335" fmla="*/ 3572020 h 4864266"/>
              <a:gd name="connsiteX7336" fmla="*/ 130117 w 5942010"/>
              <a:gd name="connsiteY7336" fmla="*/ 3570283 h 4864266"/>
              <a:gd name="connsiteX7337" fmla="*/ 126647 w 5942010"/>
              <a:gd name="connsiteY7337" fmla="*/ 3572020 h 4864266"/>
              <a:gd name="connsiteX7338" fmla="*/ 127515 w 5942010"/>
              <a:gd name="connsiteY7338" fmla="*/ 3572020 h 4864266"/>
              <a:gd name="connsiteX7339" fmla="*/ 119708 w 5942010"/>
              <a:gd name="connsiteY7339" fmla="*/ 3577229 h 4864266"/>
              <a:gd name="connsiteX7340" fmla="*/ 119708 w 5942010"/>
              <a:gd name="connsiteY7340" fmla="*/ 3575493 h 4864266"/>
              <a:gd name="connsiteX7341" fmla="*/ 102359 w 5942010"/>
              <a:gd name="connsiteY7341" fmla="*/ 3589385 h 4864266"/>
              <a:gd name="connsiteX7342" fmla="*/ 114503 w 5942010"/>
              <a:gd name="connsiteY7342" fmla="*/ 3575493 h 4864266"/>
              <a:gd name="connsiteX7343" fmla="*/ 105829 w 5942010"/>
              <a:gd name="connsiteY7343" fmla="*/ 3573756 h 4864266"/>
              <a:gd name="connsiteX7344" fmla="*/ 109299 w 5942010"/>
              <a:gd name="connsiteY7344" fmla="*/ 3571151 h 4864266"/>
              <a:gd name="connsiteX7345" fmla="*/ 110290 w 5942010"/>
              <a:gd name="connsiteY7345" fmla="*/ 3570407 h 4864266"/>
              <a:gd name="connsiteX7346" fmla="*/ 111033 w 5942010"/>
              <a:gd name="connsiteY7346" fmla="*/ 3570283 h 4864266"/>
              <a:gd name="connsiteX7347" fmla="*/ 111381 w 5942010"/>
              <a:gd name="connsiteY7347" fmla="*/ 3569588 h 4864266"/>
              <a:gd name="connsiteX7348" fmla="*/ 112768 w 5942010"/>
              <a:gd name="connsiteY7348" fmla="*/ 3568546 h 4864266"/>
              <a:gd name="connsiteX7349" fmla="*/ 111033 w 5942010"/>
              <a:gd name="connsiteY7349" fmla="*/ 3573756 h 4864266"/>
              <a:gd name="connsiteX7350" fmla="*/ 117973 w 5942010"/>
              <a:gd name="connsiteY7350" fmla="*/ 3570283 h 4864266"/>
              <a:gd name="connsiteX7351" fmla="*/ 117973 w 5942010"/>
              <a:gd name="connsiteY7351" fmla="*/ 3573756 h 4864266"/>
              <a:gd name="connsiteX7352" fmla="*/ 119708 w 5942010"/>
              <a:gd name="connsiteY7352" fmla="*/ 3570283 h 4864266"/>
              <a:gd name="connsiteX7353" fmla="*/ 121443 w 5942010"/>
              <a:gd name="connsiteY7353" fmla="*/ 3570283 h 4864266"/>
              <a:gd name="connsiteX7354" fmla="*/ 124913 w 5942010"/>
              <a:gd name="connsiteY7354" fmla="*/ 3568546 h 4864266"/>
              <a:gd name="connsiteX7355" fmla="*/ 124913 w 5942010"/>
              <a:gd name="connsiteY7355" fmla="*/ 3566810 h 4864266"/>
              <a:gd name="connsiteX7356" fmla="*/ 126647 w 5942010"/>
              <a:gd name="connsiteY7356" fmla="*/ 3563337 h 4864266"/>
              <a:gd name="connsiteX7357" fmla="*/ 137057 w 5942010"/>
              <a:gd name="connsiteY7357" fmla="*/ 3558127 h 4864266"/>
              <a:gd name="connsiteX7358" fmla="*/ 138792 w 5942010"/>
              <a:gd name="connsiteY7358" fmla="*/ 3554654 h 4864266"/>
              <a:gd name="connsiteX7359" fmla="*/ 135322 w 5942010"/>
              <a:gd name="connsiteY7359" fmla="*/ 3552918 h 4864266"/>
              <a:gd name="connsiteX7360" fmla="*/ 130117 w 5942010"/>
              <a:gd name="connsiteY7360" fmla="*/ 3558127 h 4864266"/>
              <a:gd name="connsiteX7361" fmla="*/ 124913 w 5942010"/>
              <a:gd name="connsiteY7361" fmla="*/ 3561600 h 4864266"/>
              <a:gd name="connsiteX7362" fmla="*/ 121443 w 5942010"/>
              <a:gd name="connsiteY7362" fmla="*/ 3566810 h 4864266"/>
              <a:gd name="connsiteX7363" fmla="*/ 117395 w 5942010"/>
              <a:gd name="connsiteY7363" fmla="*/ 3566810 h 4864266"/>
              <a:gd name="connsiteX7364" fmla="*/ 118106 w 5942010"/>
              <a:gd name="connsiteY7364" fmla="*/ 3565742 h 4864266"/>
              <a:gd name="connsiteX7365" fmla="*/ 119274 w 5942010"/>
              <a:gd name="connsiteY7365" fmla="*/ 3565074 h 4864266"/>
              <a:gd name="connsiteX7366" fmla="*/ 119708 w 5942010"/>
              <a:gd name="connsiteY7366" fmla="*/ 3563337 h 4864266"/>
              <a:gd name="connsiteX7367" fmla="*/ 118106 w 5942010"/>
              <a:gd name="connsiteY7367" fmla="*/ 3565742 h 4864266"/>
              <a:gd name="connsiteX7368" fmla="*/ 116238 w 5942010"/>
              <a:gd name="connsiteY7368" fmla="*/ 3566810 h 4864266"/>
              <a:gd name="connsiteX7369" fmla="*/ 117395 w 5942010"/>
              <a:gd name="connsiteY7369" fmla="*/ 3566810 h 4864266"/>
              <a:gd name="connsiteX7370" fmla="*/ 116238 w 5942010"/>
              <a:gd name="connsiteY7370" fmla="*/ 3568546 h 4864266"/>
              <a:gd name="connsiteX7371" fmla="*/ 114503 w 5942010"/>
              <a:gd name="connsiteY7371" fmla="*/ 3563337 h 4864266"/>
              <a:gd name="connsiteX7372" fmla="*/ 111381 w 5942010"/>
              <a:gd name="connsiteY7372" fmla="*/ 3569588 h 4864266"/>
              <a:gd name="connsiteX7373" fmla="*/ 110290 w 5942010"/>
              <a:gd name="connsiteY7373" fmla="*/ 3570407 h 4864266"/>
              <a:gd name="connsiteX7374" fmla="*/ 100624 w 5942010"/>
              <a:gd name="connsiteY7374" fmla="*/ 3572020 h 4864266"/>
              <a:gd name="connsiteX7375" fmla="*/ 91950 w 5942010"/>
              <a:gd name="connsiteY7375" fmla="*/ 3578966 h 4864266"/>
              <a:gd name="connsiteX7376" fmla="*/ 104094 w 5942010"/>
              <a:gd name="connsiteY7376" fmla="*/ 3575493 h 4864266"/>
              <a:gd name="connsiteX7377" fmla="*/ 95419 w 5942010"/>
              <a:gd name="connsiteY7377" fmla="*/ 3582439 h 4864266"/>
              <a:gd name="connsiteX7378" fmla="*/ 100624 w 5942010"/>
              <a:gd name="connsiteY7378" fmla="*/ 3584175 h 4864266"/>
              <a:gd name="connsiteX7379" fmla="*/ 97154 w 5942010"/>
              <a:gd name="connsiteY7379" fmla="*/ 3585912 h 4864266"/>
              <a:gd name="connsiteX7380" fmla="*/ 72866 w 5942010"/>
              <a:gd name="connsiteY7380" fmla="*/ 3599804 h 4864266"/>
              <a:gd name="connsiteX7381" fmla="*/ 41638 w 5942010"/>
              <a:gd name="connsiteY7381" fmla="*/ 3620642 h 4864266"/>
              <a:gd name="connsiteX7382" fmla="*/ 5205 w 5942010"/>
              <a:gd name="connsiteY7382" fmla="*/ 3618906 h 4864266"/>
              <a:gd name="connsiteX7383" fmla="*/ 12145 w 5942010"/>
              <a:gd name="connsiteY7383" fmla="*/ 3610223 h 4864266"/>
              <a:gd name="connsiteX7384" fmla="*/ 5205 w 5942010"/>
              <a:gd name="connsiteY7384" fmla="*/ 3617169 h 4864266"/>
              <a:gd name="connsiteX7385" fmla="*/ 5205 w 5942010"/>
              <a:gd name="connsiteY7385" fmla="*/ 3618906 h 4864266"/>
              <a:gd name="connsiteX7386" fmla="*/ 0 w 5942010"/>
              <a:gd name="connsiteY7386" fmla="*/ 3610223 h 4864266"/>
              <a:gd name="connsiteX7387" fmla="*/ 12145 w 5942010"/>
              <a:gd name="connsiteY7387" fmla="*/ 3603277 h 4864266"/>
              <a:gd name="connsiteX7388" fmla="*/ 11104 w 5942010"/>
              <a:gd name="connsiteY7388" fmla="*/ 3602235 h 4864266"/>
              <a:gd name="connsiteX7389" fmla="*/ 12145 w 5942010"/>
              <a:gd name="connsiteY7389" fmla="*/ 3601540 h 4864266"/>
              <a:gd name="connsiteX7390" fmla="*/ 10410 w 5942010"/>
              <a:gd name="connsiteY7390" fmla="*/ 3601540 h 4864266"/>
              <a:gd name="connsiteX7391" fmla="*/ 11104 w 5942010"/>
              <a:gd name="connsiteY7391" fmla="*/ 3602235 h 4864266"/>
              <a:gd name="connsiteX7392" fmla="*/ 1735 w 5942010"/>
              <a:gd name="connsiteY7392" fmla="*/ 3608486 h 4864266"/>
              <a:gd name="connsiteX7393" fmla="*/ 1735 w 5942010"/>
              <a:gd name="connsiteY7393" fmla="*/ 3599804 h 4864266"/>
              <a:gd name="connsiteX7394" fmla="*/ 8675 w 5942010"/>
              <a:gd name="connsiteY7394" fmla="*/ 3594594 h 4864266"/>
              <a:gd name="connsiteX7395" fmla="*/ 5205 w 5942010"/>
              <a:gd name="connsiteY7395" fmla="*/ 3596331 h 4864266"/>
              <a:gd name="connsiteX7396" fmla="*/ 0 w 5942010"/>
              <a:gd name="connsiteY7396" fmla="*/ 3596331 h 4864266"/>
              <a:gd name="connsiteX7397" fmla="*/ 3470 w 5942010"/>
              <a:gd name="connsiteY7397" fmla="*/ 3584175 h 4864266"/>
              <a:gd name="connsiteX7398" fmla="*/ 6940 w 5942010"/>
              <a:gd name="connsiteY7398" fmla="*/ 3584175 h 4864266"/>
              <a:gd name="connsiteX7399" fmla="*/ 17349 w 5942010"/>
              <a:gd name="connsiteY7399" fmla="*/ 3566810 h 4864266"/>
              <a:gd name="connsiteX7400" fmla="*/ 12145 w 5942010"/>
              <a:gd name="connsiteY7400" fmla="*/ 3568546 h 4864266"/>
              <a:gd name="connsiteX7401" fmla="*/ 43373 w 5942010"/>
              <a:gd name="connsiteY7401" fmla="*/ 3532080 h 4864266"/>
              <a:gd name="connsiteX7402" fmla="*/ 45107 w 5942010"/>
              <a:gd name="connsiteY7402" fmla="*/ 3521660 h 4864266"/>
              <a:gd name="connsiteX7403" fmla="*/ 46842 w 5942010"/>
              <a:gd name="connsiteY7403" fmla="*/ 3519924 h 4864266"/>
              <a:gd name="connsiteX7404" fmla="*/ 58987 w 5942010"/>
              <a:gd name="connsiteY7404" fmla="*/ 3511241 h 4864266"/>
              <a:gd name="connsiteX7405" fmla="*/ 52047 w 5942010"/>
              <a:gd name="connsiteY7405" fmla="*/ 3512978 h 4864266"/>
              <a:gd name="connsiteX7406" fmla="*/ 64191 w 5942010"/>
              <a:gd name="connsiteY7406" fmla="*/ 3500822 h 4864266"/>
              <a:gd name="connsiteX7407" fmla="*/ 67661 w 5942010"/>
              <a:gd name="connsiteY7407" fmla="*/ 3500822 h 4864266"/>
              <a:gd name="connsiteX7408" fmla="*/ 67661 w 5942010"/>
              <a:gd name="connsiteY7408" fmla="*/ 3499086 h 4864266"/>
              <a:gd name="connsiteX7409" fmla="*/ 62456 w 5942010"/>
              <a:gd name="connsiteY7409" fmla="*/ 3499086 h 4864266"/>
              <a:gd name="connsiteX7410" fmla="*/ 76336 w 5942010"/>
              <a:gd name="connsiteY7410" fmla="*/ 3481721 h 4864266"/>
              <a:gd name="connsiteX7411" fmla="*/ 78070 w 5942010"/>
              <a:gd name="connsiteY7411" fmla="*/ 3481721 h 4864266"/>
              <a:gd name="connsiteX7412" fmla="*/ 74601 w 5942010"/>
              <a:gd name="connsiteY7412" fmla="*/ 3479984 h 4864266"/>
              <a:gd name="connsiteX7413" fmla="*/ 100624 w 5942010"/>
              <a:gd name="connsiteY7413" fmla="*/ 3452200 h 4864266"/>
              <a:gd name="connsiteX7414" fmla="*/ 105829 w 5942010"/>
              <a:gd name="connsiteY7414" fmla="*/ 3450463 h 4864266"/>
              <a:gd name="connsiteX7415" fmla="*/ 104094 w 5942010"/>
              <a:gd name="connsiteY7415" fmla="*/ 3446990 h 4864266"/>
              <a:gd name="connsiteX7416" fmla="*/ 109299 w 5942010"/>
              <a:gd name="connsiteY7416" fmla="*/ 3441781 h 4864266"/>
              <a:gd name="connsiteX7417" fmla="*/ 114503 w 5942010"/>
              <a:gd name="connsiteY7417" fmla="*/ 3440044 h 4864266"/>
              <a:gd name="connsiteX7418" fmla="*/ 157876 w 5942010"/>
              <a:gd name="connsiteY7418" fmla="*/ 3400104 h 4864266"/>
              <a:gd name="connsiteX7419" fmla="*/ 164815 w 5942010"/>
              <a:gd name="connsiteY7419" fmla="*/ 3394895 h 4864266"/>
              <a:gd name="connsiteX7420" fmla="*/ 256764 w 5942010"/>
              <a:gd name="connsiteY7420" fmla="*/ 3308069 h 4864266"/>
              <a:gd name="connsiteX7421" fmla="*/ 504854 w 5942010"/>
              <a:gd name="connsiteY7421" fmla="*/ 3078848 h 4864266"/>
              <a:gd name="connsiteX7422" fmla="*/ 487939 w 5942010"/>
              <a:gd name="connsiteY7422" fmla="*/ 3084058 h 4864266"/>
              <a:gd name="connsiteX7423" fmla="*/ 490108 w 5942010"/>
              <a:gd name="connsiteY7423" fmla="*/ 3082321 h 4864266"/>
              <a:gd name="connsiteX7424" fmla="*/ 494445 w 5942010"/>
              <a:gd name="connsiteY7424" fmla="*/ 3078848 h 4864266"/>
              <a:gd name="connsiteX7425" fmla="*/ 494445 w 5942010"/>
              <a:gd name="connsiteY7425" fmla="*/ 3077112 h 4864266"/>
              <a:gd name="connsiteX7426" fmla="*/ 501384 w 5942010"/>
              <a:gd name="connsiteY7426" fmla="*/ 3071902 h 4864266"/>
              <a:gd name="connsiteX7427" fmla="*/ 497915 w 5942010"/>
              <a:gd name="connsiteY7427" fmla="*/ 3073639 h 4864266"/>
              <a:gd name="connsiteX7428" fmla="*/ 493288 w 5942010"/>
              <a:gd name="connsiteY7428" fmla="*/ 3074796 h 4864266"/>
              <a:gd name="connsiteX7429" fmla="*/ 496180 w 5942010"/>
              <a:gd name="connsiteY7429" fmla="*/ 3071902 h 4864266"/>
              <a:gd name="connsiteX7430" fmla="*/ 487505 w 5942010"/>
              <a:gd name="connsiteY7430" fmla="*/ 3071902 h 4864266"/>
              <a:gd name="connsiteX7431" fmla="*/ 490975 w 5942010"/>
              <a:gd name="connsiteY7431" fmla="*/ 3064956 h 4864266"/>
              <a:gd name="connsiteX7432" fmla="*/ 513529 w 5942010"/>
              <a:gd name="connsiteY7432" fmla="*/ 3044118 h 4864266"/>
              <a:gd name="connsiteX7433" fmla="*/ 510059 w 5942010"/>
              <a:gd name="connsiteY7433" fmla="*/ 3044118 h 4864266"/>
              <a:gd name="connsiteX7434" fmla="*/ 513529 w 5942010"/>
              <a:gd name="connsiteY7434" fmla="*/ 3040645 h 4864266"/>
              <a:gd name="connsiteX7435" fmla="*/ 511794 w 5942010"/>
              <a:gd name="connsiteY7435" fmla="*/ 3038908 h 4864266"/>
              <a:gd name="connsiteX7436" fmla="*/ 451073 w 5942010"/>
              <a:gd name="connsiteY7436" fmla="*/ 3078848 h 4864266"/>
              <a:gd name="connsiteX7437" fmla="*/ 449338 w 5942010"/>
              <a:gd name="connsiteY7437" fmla="*/ 3082321 h 4864266"/>
              <a:gd name="connsiteX7438" fmla="*/ 444133 w 5942010"/>
              <a:gd name="connsiteY7438" fmla="*/ 3082321 h 4864266"/>
              <a:gd name="connsiteX7439" fmla="*/ 445868 w 5942010"/>
              <a:gd name="connsiteY7439" fmla="*/ 3073639 h 4864266"/>
              <a:gd name="connsiteX7440" fmla="*/ 437193 w 5942010"/>
              <a:gd name="connsiteY7440" fmla="*/ 3077112 h 4864266"/>
              <a:gd name="connsiteX7441" fmla="*/ 435458 w 5942010"/>
              <a:gd name="connsiteY7441" fmla="*/ 3073639 h 4864266"/>
              <a:gd name="connsiteX7442" fmla="*/ 444133 w 5942010"/>
              <a:gd name="connsiteY7442" fmla="*/ 3071902 h 4864266"/>
              <a:gd name="connsiteX7443" fmla="*/ 442398 w 5942010"/>
              <a:gd name="connsiteY7443" fmla="*/ 3071902 h 4864266"/>
              <a:gd name="connsiteX7444" fmla="*/ 444133 w 5942010"/>
              <a:gd name="connsiteY7444" fmla="*/ 3068429 h 4864266"/>
              <a:gd name="connsiteX7445" fmla="*/ 442398 w 5942010"/>
              <a:gd name="connsiteY7445" fmla="*/ 3068429 h 4864266"/>
              <a:gd name="connsiteX7446" fmla="*/ 440663 w 5942010"/>
              <a:gd name="connsiteY7446" fmla="*/ 3070166 h 4864266"/>
              <a:gd name="connsiteX7447" fmla="*/ 430254 w 5942010"/>
              <a:gd name="connsiteY7447" fmla="*/ 3073639 h 4864266"/>
              <a:gd name="connsiteX7448" fmla="*/ 431989 w 5942010"/>
              <a:gd name="connsiteY7448" fmla="*/ 3070166 h 4864266"/>
              <a:gd name="connsiteX7449" fmla="*/ 438928 w 5942010"/>
              <a:gd name="connsiteY7449" fmla="*/ 3066693 h 4864266"/>
              <a:gd name="connsiteX7450" fmla="*/ 437193 w 5942010"/>
              <a:gd name="connsiteY7450" fmla="*/ 3070166 h 4864266"/>
              <a:gd name="connsiteX7451" fmla="*/ 438928 w 5942010"/>
              <a:gd name="connsiteY7451" fmla="*/ 3063219 h 4864266"/>
              <a:gd name="connsiteX7452" fmla="*/ 444133 w 5942010"/>
              <a:gd name="connsiteY7452" fmla="*/ 3059746 h 4864266"/>
              <a:gd name="connsiteX7453" fmla="*/ 444133 w 5942010"/>
              <a:gd name="connsiteY7453" fmla="*/ 3058010 h 4864266"/>
              <a:gd name="connsiteX7454" fmla="*/ 438928 w 5942010"/>
              <a:gd name="connsiteY7454" fmla="*/ 3059746 h 4864266"/>
              <a:gd name="connsiteX7455" fmla="*/ 431989 w 5942010"/>
              <a:gd name="connsiteY7455" fmla="*/ 3068429 h 4864266"/>
              <a:gd name="connsiteX7456" fmla="*/ 418110 w 5942010"/>
              <a:gd name="connsiteY7456" fmla="*/ 3075375 h 4864266"/>
              <a:gd name="connsiteX7457" fmla="*/ 404230 w 5942010"/>
              <a:gd name="connsiteY7457" fmla="*/ 3071902 h 4864266"/>
              <a:gd name="connsiteX7458" fmla="*/ 402496 w 5942010"/>
              <a:gd name="connsiteY7458" fmla="*/ 3068429 h 4864266"/>
              <a:gd name="connsiteX7459" fmla="*/ 385147 w 5942010"/>
              <a:gd name="connsiteY7459" fmla="*/ 3078848 h 4864266"/>
              <a:gd name="connsiteX7460" fmla="*/ 385147 w 5942010"/>
              <a:gd name="connsiteY7460" fmla="*/ 3071902 h 4864266"/>
              <a:gd name="connsiteX7461" fmla="*/ 386881 w 5942010"/>
              <a:gd name="connsiteY7461" fmla="*/ 3071902 h 4864266"/>
              <a:gd name="connsiteX7462" fmla="*/ 390351 w 5942010"/>
              <a:gd name="connsiteY7462" fmla="*/ 3070166 h 4864266"/>
              <a:gd name="connsiteX7463" fmla="*/ 383412 w 5942010"/>
              <a:gd name="connsiteY7463" fmla="*/ 3064956 h 4864266"/>
              <a:gd name="connsiteX7464" fmla="*/ 393821 w 5942010"/>
              <a:gd name="connsiteY7464" fmla="*/ 3059746 h 4864266"/>
              <a:gd name="connsiteX7465" fmla="*/ 397291 w 5942010"/>
              <a:gd name="connsiteY7465" fmla="*/ 3056273 h 4864266"/>
              <a:gd name="connsiteX7466" fmla="*/ 388616 w 5942010"/>
              <a:gd name="connsiteY7466" fmla="*/ 3056273 h 4864266"/>
              <a:gd name="connsiteX7467" fmla="*/ 322690 w 5942010"/>
              <a:gd name="connsiteY7467" fmla="*/ 3070166 h 4864266"/>
              <a:gd name="connsiteX7468" fmla="*/ 326160 w 5942010"/>
              <a:gd name="connsiteY7468" fmla="*/ 3068429 h 4864266"/>
              <a:gd name="connsiteX7469" fmla="*/ 322690 w 5942010"/>
              <a:gd name="connsiteY7469" fmla="*/ 3066693 h 4864266"/>
              <a:gd name="connsiteX7470" fmla="*/ 340039 w 5942010"/>
              <a:gd name="connsiteY7470" fmla="*/ 3045854 h 4864266"/>
              <a:gd name="connsiteX7471" fmla="*/ 336570 w 5942010"/>
              <a:gd name="connsiteY7471" fmla="*/ 3047591 h 4864266"/>
              <a:gd name="connsiteX7472" fmla="*/ 359123 w 5942010"/>
              <a:gd name="connsiteY7472" fmla="*/ 3016333 h 4864266"/>
              <a:gd name="connsiteX7473" fmla="*/ 362593 w 5942010"/>
              <a:gd name="connsiteY7473" fmla="*/ 3016333 h 4864266"/>
              <a:gd name="connsiteX7474" fmla="*/ 369533 w 5942010"/>
              <a:gd name="connsiteY7474" fmla="*/ 3004178 h 4864266"/>
              <a:gd name="connsiteX7475" fmla="*/ 371267 w 5942010"/>
              <a:gd name="connsiteY7475" fmla="*/ 3005914 h 4864266"/>
              <a:gd name="connsiteX7476" fmla="*/ 379942 w 5942010"/>
              <a:gd name="connsiteY7476" fmla="*/ 2997232 h 4864266"/>
              <a:gd name="connsiteX7477" fmla="*/ 378207 w 5942010"/>
              <a:gd name="connsiteY7477" fmla="*/ 2998968 h 4864266"/>
              <a:gd name="connsiteX7478" fmla="*/ 376472 w 5942010"/>
              <a:gd name="connsiteY7478" fmla="*/ 3005914 h 4864266"/>
              <a:gd name="connsiteX7479" fmla="*/ 378207 w 5942010"/>
              <a:gd name="connsiteY7479" fmla="*/ 3004178 h 4864266"/>
              <a:gd name="connsiteX7480" fmla="*/ 395556 w 5942010"/>
              <a:gd name="connsiteY7480" fmla="*/ 2986813 h 4864266"/>
              <a:gd name="connsiteX7481" fmla="*/ 390351 w 5942010"/>
              <a:gd name="connsiteY7481" fmla="*/ 2995495 h 4864266"/>
              <a:gd name="connsiteX7482" fmla="*/ 395556 w 5942010"/>
              <a:gd name="connsiteY7482" fmla="*/ 2997232 h 4864266"/>
              <a:gd name="connsiteX7483" fmla="*/ 414640 w 5942010"/>
              <a:gd name="connsiteY7483" fmla="*/ 2983340 h 4864266"/>
              <a:gd name="connsiteX7484" fmla="*/ 416375 w 5942010"/>
              <a:gd name="connsiteY7484" fmla="*/ 2976394 h 4864266"/>
              <a:gd name="connsiteX7485" fmla="*/ 426784 w 5942010"/>
              <a:gd name="connsiteY7485" fmla="*/ 2969447 h 4864266"/>
              <a:gd name="connsiteX7486" fmla="*/ 425049 w 5942010"/>
              <a:gd name="connsiteY7486" fmla="*/ 2972921 h 4864266"/>
              <a:gd name="connsiteX7487" fmla="*/ 497915 w 5942010"/>
              <a:gd name="connsiteY7487" fmla="*/ 2893041 h 4864266"/>
              <a:gd name="connsiteX7488" fmla="*/ 503119 w 5942010"/>
              <a:gd name="connsiteY7488" fmla="*/ 2879148 h 4864266"/>
              <a:gd name="connsiteX7489" fmla="*/ 501384 w 5942010"/>
              <a:gd name="connsiteY7489" fmla="*/ 2880885 h 4864266"/>
              <a:gd name="connsiteX7490" fmla="*/ 496180 w 5942010"/>
              <a:gd name="connsiteY7490" fmla="*/ 2877412 h 4864266"/>
              <a:gd name="connsiteX7491" fmla="*/ 506589 w 5942010"/>
              <a:gd name="connsiteY7491" fmla="*/ 2870466 h 4864266"/>
              <a:gd name="connsiteX7492" fmla="*/ 501384 w 5942010"/>
              <a:gd name="connsiteY7492" fmla="*/ 2872202 h 4864266"/>
              <a:gd name="connsiteX7493" fmla="*/ 508324 w 5942010"/>
              <a:gd name="connsiteY7493" fmla="*/ 2868729 h 4864266"/>
              <a:gd name="connsiteX7494" fmla="*/ 513529 w 5942010"/>
              <a:gd name="connsiteY7494" fmla="*/ 2861783 h 4864266"/>
              <a:gd name="connsiteX7495" fmla="*/ 510059 w 5942010"/>
              <a:gd name="connsiteY7495" fmla="*/ 2854837 h 4864266"/>
              <a:gd name="connsiteX7496" fmla="*/ 515264 w 5942010"/>
              <a:gd name="connsiteY7496" fmla="*/ 2854837 h 4864266"/>
              <a:gd name="connsiteX7497" fmla="*/ 516998 w 5942010"/>
              <a:gd name="connsiteY7497" fmla="*/ 2851364 h 4864266"/>
              <a:gd name="connsiteX7498" fmla="*/ 516998 w 5942010"/>
              <a:gd name="connsiteY7498" fmla="*/ 2847891 h 4864266"/>
              <a:gd name="connsiteX7499" fmla="*/ 516998 w 5942010"/>
              <a:gd name="connsiteY7499" fmla="*/ 2844418 h 4864266"/>
              <a:gd name="connsiteX7500" fmla="*/ 518733 w 5942010"/>
              <a:gd name="connsiteY7500" fmla="*/ 2844418 h 4864266"/>
              <a:gd name="connsiteX7501" fmla="*/ 522203 w 5942010"/>
              <a:gd name="connsiteY7501" fmla="*/ 2837472 h 4864266"/>
              <a:gd name="connsiteX7502" fmla="*/ 525673 w 5942010"/>
              <a:gd name="connsiteY7502" fmla="*/ 2839209 h 4864266"/>
              <a:gd name="connsiteX7503" fmla="*/ 525673 w 5942010"/>
              <a:gd name="connsiteY7503" fmla="*/ 2837472 h 4864266"/>
              <a:gd name="connsiteX7504" fmla="*/ 525673 w 5942010"/>
              <a:gd name="connsiteY7504" fmla="*/ 2835736 h 4864266"/>
              <a:gd name="connsiteX7505" fmla="*/ 530878 w 5942010"/>
              <a:gd name="connsiteY7505" fmla="*/ 2832262 h 4864266"/>
              <a:gd name="connsiteX7506" fmla="*/ 532613 w 5942010"/>
              <a:gd name="connsiteY7506" fmla="*/ 2828789 h 4864266"/>
              <a:gd name="connsiteX7507" fmla="*/ 537817 w 5942010"/>
              <a:gd name="connsiteY7507" fmla="*/ 2825316 h 4864266"/>
              <a:gd name="connsiteX7508" fmla="*/ 539552 w 5942010"/>
              <a:gd name="connsiteY7508" fmla="*/ 2827053 h 4864266"/>
              <a:gd name="connsiteX7509" fmla="*/ 534347 w 5942010"/>
              <a:gd name="connsiteY7509" fmla="*/ 2832262 h 4864266"/>
              <a:gd name="connsiteX7510" fmla="*/ 539552 w 5942010"/>
              <a:gd name="connsiteY7510" fmla="*/ 2828789 h 4864266"/>
              <a:gd name="connsiteX7511" fmla="*/ 541287 w 5942010"/>
              <a:gd name="connsiteY7511" fmla="*/ 2827053 h 4864266"/>
              <a:gd name="connsiteX7512" fmla="*/ 551696 w 5942010"/>
              <a:gd name="connsiteY7512" fmla="*/ 2814897 h 4864266"/>
              <a:gd name="connsiteX7513" fmla="*/ 546492 w 5942010"/>
              <a:gd name="connsiteY7513" fmla="*/ 2816634 h 4864266"/>
              <a:gd name="connsiteX7514" fmla="*/ 553431 w 5942010"/>
              <a:gd name="connsiteY7514" fmla="*/ 2807951 h 4864266"/>
              <a:gd name="connsiteX7515" fmla="*/ 558636 w 5942010"/>
              <a:gd name="connsiteY7515" fmla="*/ 2809688 h 4864266"/>
              <a:gd name="connsiteX7516" fmla="*/ 558636 w 5942010"/>
              <a:gd name="connsiteY7516" fmla="*/ 2804478 h 4864266"/>
              <a:gd name="connsiteX7517" fmla="*/ 595069 w 5942010"/>
              <a:gd name="connsiteY7517" fmla="*/ 2762802 h 4864266"/>
              <a:gd name="connsiteX7518" fmla="*/ 595069 w 5942010"/>
              <a:gd name="connsiteY7518" fmla="*/ 2761065 h 4864266"/>
              <a:gd name="connsiteX7519" fmla="*/ 602008 w 5942010"/>
              <a:gd name="connsiteY7519" fmla="*/ 2757592 h 4864266"/>
              <a:gd name="connsiteX7520" fmla="*/ 608948 w 5942010"/>
              <a:gd name="connsiteY7520" fmla="*/ 2748910 h 4864266"/>
              <a:gd name="connsiteX7521" fmla="*/ 605478 w 5942010"/>
              <a:gd name="connsiteY7521" fmla="*/ 2748910 h 4864266"/>
              <a:gd name="connsiteX7522" fmla="*/ 617622 w 5942010"/>
              <a:gd name="connsiteY7522" fmla="*/ 2735017 h 4864266"/>
              <a:gd name="connsiteX7523" fmla="*/ 614152 w 5942010"/>
              <a:gd name="connsiteY7523" fmla="*/ 2743700 h 4864266"/>
              <a:gd name="connsiteX7524" fmla="*/ 615887 w 5942010"/>
              <a:gd name="connsiteY7524" fmla="*/ 2743700 h 4864266"/>
              <a:gd name="connsiteX7525" fmla="*/ 621092 w 5942010"/>
              <a:gd name="connsiteY7525" fmla="*/ 2740227 h 4864266"/>
              <a:gd name="connsiteX7526" fmla="*/ 624562 w 5942010"/>
              <a:gd name="connsiteY7526" fmla="*/ 2735017 h 4864266"/>
              <a:gd name="connsiteX7527" fmla="*/ 628032 w 5942010"/>
              <a:gd name="connsiteY7527" fmla="*/ 2735017 h 4864266"/>
              <a:gd name="connsiteX7528" fmla="*/ 621092 w 5942010"/>
              <a:gd name="connsiteY7528" fmla="*/ 2733281 h 4864266"/>
              <a:gd name="connsiteX7529" fmla="*/ 622827 w 5942010"/>
              <a:gd name="connsiteY7529" fmla="*/ 2733281 h 4864266"/>
              <a:gd name="connsiteX7530" fmla="*/ 626297 w 5942010"/>
              <a:gd name="connsiteY7530" fmla="*/ 2731544 h 4864266"/>
              <a:gd name="connsiteX7531" fmla="*/ 641911 w 5942010"/>
              <a:gd name="connsiteY7531" fmla="*/ 2717652 h 4864266"/>
              <a:gd name="connsiteX7532" fmla="*/ 641911 w 5942010"/>
              <a:gd name="connsiteY7532" fmla="*/ 2715916 h 4864266"/>
              <a:gd name="connsiteX7533" fmla="*/ 647115 w 5942010"/>
              <a:gd name="connsiteY7533" fmla="*/ 2714179 h 4864266"/>
              <a:gd name="connsiteX7534" fmla="*/ 648850 w 5942010"/>
              <a:gd name="connsiteY7534" fmla="*/ 2714179 h 4864266"/>
              <a:gd name="connsiteX7535" fmla="*/ 638441 w 5942010"/>
              <a:gd name="connsiteY7535" fmla="*/ 2722862 h 4864266"/>
              <a:gd name="connsiteX7536" fmla="*/ 638441 w 5942010"/>
              <a:gd name="connsiteY7536" fmla="*/ 2724598 h 4864266"/>
              <a:gd name="connsiteX7537" fmla="*/ 634971 w 5942010"/>
              <a:gd name="connsiteY7537" fmla="*/ 2726335 h 4864266"/>
              <a:gd name="connsiteX7538" fmla="*/ 631501 w 5942010"/>
              <a:gd name="connsiteY7538" fmla="*/ 2729808 h 4864266"/>
              <a:gd name="connsiteX7539" fmla="*/ 629767 w 5942010"/>
              <a:gd name="connsiteY7539" fmla="*/ 2729808 h 4864266"/>
              <a:gd name="connsiteX7540" fmla="*/ 628032 w 5942010"/>
              <a:gd name="connsiteY7540" fmla="*/ 2740227 h 4864266"/>
              <a:gd name="connsiteX7541" fmla="*/ 633236 w 5942010"/>
              <a:gd name="connsiteY7541" fmla="*/ 2736754 h 4864266"/>
              <a:gd name="connsiteX7542" fmla="*/ 638441 w 5942010"/>
              <a:gd name="connsiteY7542" fmla="*/ 2726335 h 4864266"/>
              <a:gd name="connsiteX7543" fmla="*/ 654055 w 5942010"/>
              <a:gd name="connsiteY7543" fmla="*/ 2717652 h 4864266"/>
              <a:gd name="connsiteX7544" fmla="*/ 647115 w 5942010"/>
              <a:gd name="connsiteY7544" fmla="*/ 2715916 h 4864266"/>
              <a:gd name="connsiteX7545" fmla="*/ 655790 w 5942010"/>
              <a:gd name="connsiteY7545" fmla="*/ 2712443 h 4864266"/>
              <a:gd name="connsiteX7546" fmla="*/ 659260 w 5942010"/>
              <a:gd name="connsiteY7546" fmla="*/ 2710706 h 4864266"/>
              <a:gd name="connsiteX7547" fmla="*/ 660995 w 5942010"/>
              <a:gd name="connsiteY7547" fmla="*/ 2707233 h 4864266"/>
              <a:gd name="connsiteX7548" fmla="*/ 657525 w 5942010"/>
              <a:gd name="connsiteY7548" fmla="*/ 2707233 h 4864266"/>
              <a:gd name="connsiteX7549" fmla="*/ 655790 w 5942010"/>
              <a:gd name="connsiteY7549" fmla="*/ 2708970 h 4864266"/>
              <a:gd name="connsiteX7550" fmla="*/ 655790 w 5942010"/>
              <a:gd name="connsiteY7550" fmla="*/ 2710706 h 4864266"/>
              <a:gd name="connsiteX7551" fmla="*/ 654055 w 5942010"/>
              <a:gd name="connsiteY7551" fmla="*/ 2707233 h 4864266"/>
              <a:gd name="connsiteX7552" fmla="*/ 655790 w 5942010"/>
              <a:gd name="connsiteY7552" fmla="*/ 2707233 h 4864266"/>
              <a:gd name="connsiteX7553" fmla="*/ 660995 w 5942010"/>
              <a:gd name="connsiteY7553" fmla="*/ 2705497 h 4864266"/>
              <a:gd name="connsiteX7554" fmla="*/ 659260 w 5942010"/>
              <a:gd name="connsiteY7554" fmla="*/ 2703760 h 4864266"/>
              <a:gd name="connsiteX7555" fmla="*/ 664464 w 5942010"/>
              <a:gd name="connsiteY7555" fmla="*/ 2703760 h 4864266"/>
              <a:gd name="connsiteX7556" fmla="*/ 660995 w 5942010"/>
              <a:gd name="connsiteY7556" fmla="*/ 2702024 h 4864266"/>
              <a:gd name="connsiteX7557" fmla="*/ 687018 w 5942010"/>
              <a:gd name="connsiteY7557" fmla="*/ 2686395 h 4864266"/>
              <a:gd name="connsiteX7558" fmla="*/ 681813 w 5942010"/>
              <a:gd name="connsiteY7558" fmla="*/ 2688131 h 4864266"/>
              <a:gd name="connsiteX7559" fmla="*/ 699162 w 5942010"/>
              <a:gd name="connsiteY7559" fmla="*/ 2675976 h 4864266"/>
              <a:gd name="connsiteX7560" fmla="*/ 704367 w 5942010"/>
              <a:gd name="connsiteY7560" fmla="*/ 2667293 h 4864266"/>
              <a:gd name="connsiteX7561" fmla="*/ 674874 w 5942010"/>
              <a:gd name="connsiteY7561" fmla="*/ 2689868 h 4864266"/>
              <a:gd name="connsiteX7562" fmla="*/ 674874 w 5942010"/>
              <a:gd name="connsiteY7562" fmla="*/ 2684658 h 4864266"/>
              <a:gd name="connsiteX7563" fmla="*/ 671404 w 5942010"/>
              <a:gd name="connsiteY7563" fmla="*/ 2686395 h 4864266"/>
              <a:gd name="connsiteX7564" fmla="*/ 657525 w 5942010"/>
              <a:gd name="connsiteY7564" fmla="*/ 2695077 h 4864266"/>
              <a:gd name="connsiteX7565" fmla="*/ 660995 w 5942010"/>
              <a:gd name="connsiteY7565" fmla="*/ 2693341 h 4864266"/>
              <a:gd name="connsiteX7566" fmla="*/ 657525 w 5942010"/>
              <a:gd name="connsiteY7566" fmla="*/ 2700287 h 4864266"/>
              <a:gd name="connsiteX7567" fmla="*/ 652320 w 5942010"/>
              <a:gd name="connsiteY7567" fmla="*/ 2702024 h 4864266"/>
              <a:gd name="connsiteX7568" fmla="*/ 652320 w 5942010"/>
              <a:gd name="connsiteY7568" fmla="*/ 2700287 h 4864266"/>
              <a:gd name="connsiteX7569" fmla="*/ 615887 w 5942010"/>
              <a:gd name="connsiteY7569" fmla="*/ 2728071 h 4864266"/>
              <a:gd name="connsiteX7570" fmla="*/ 614152 w 5942010"/>
              <a:gd name="connsiteY7570" fmla="*/ 2733281 h 4864266"/>
              <a:gd name="connsiteX7571" fmla="*/ 612418 w 5942010"/>
              <a:gd name="connsiteY7571" fmla="*/ 2733281 h 4864266"/>
              <a:gd name="connsiteX7572" fmla="*/ 600273 w 5942010"/>
              <a:gd name="connsiteY7572" fmla="*/ 2741963 h 4864266"/>
              <a:gd name="connsiteX7573" fmla="*/ 591599 w 5942010"/>
              <a:gd name="connsiteY7573" fmla="*/ 2745437 h 4864266"/>
              <a:gd name="connsiteX7574" fmla="*/ 579455 w 5942010"/>
              <a:gd name="connsiteY7574" fmla="*/ 2752383 h 4864266"/>
              <a:gd name="connsiteX7575" fmla="*/ 577720 w 5942010"/>
              <a:gd name="connsiteY7575" fmla="*/ 2754119 h 4864266"/>
              <a:gd name="connsiteX7576" fmla="*/ 581190 w 5942010"/>
              <a:gd name="connsiteY7576" fmla="*/ 2748910 h 4864266"/>
              <a:gd name="connsiteX7577" fmla="*/ 569045 w 5942010"/>
              <a:gd name="connsiteY7577" fmla="*/ 2750646 h 4864266"/>
              <a:gd name="connsiteX7578" fmla="*/ 570780 w 5942010"/>
              <a:gd name="connsiteY7578" fmla="*/ 2745437 h 4864266"/>
              <a:gd name="connsiteX7579" fmla="*/ 565575 w 5942010"/>
              <a:gd name="connsiteY7579" fmla="*/ 2745437 h 4864266"/>
              <a:gd name="connsiteX7580" fmla="*/ 575985 w 5942010"/>
              <a:gd name="connsiteY7580" fmla="*/ 2731544 h 4864266"/>
              <a:gd name="connsiteX7581" fmla="*/ 581190 w 5942010"/>
              <a:gd name="connsiteY7581" fmla="*/ 2728071 h 4864266"/>
              <a:gd name="connsiteX7582" fmla="*/ 579455 w 5942010"/>
              <a:gd name="connsiteY7582" fmla="*/ 2728071 h 4864266"/>
              <a:gd name="connsiteX7583" fmla="*/ 586394 w 5942010"/>
              <a:gd name="connsiteY7583" fmla="*/ 2721125 h 4864266"/>
              <a:gd name="connsiteX7584" fmla="*/ 579455 w 5942010"/>
              <a:gd name="connsiteY7584" fmla="*/ 2722862 h 4864266"/>
              <a:gd name="connsiteX7585" fmla="*/ 595069 w 5942010"/>
              <a:gd name="connsiteY7585" fmla="*/ 2705497 h 4864266"/>
              <a:gd name="connsiteX7586" fmla="*/ 588129 w 5942010"/>
              <a:gd name="connsiteY7586" fmla="*/ 2708970 h 4864266"/>
              <a:gd name="connsiteX7587" fmla="*/ 591599 w 5942010"/>
              <a:gd name="connsiteY7587" fmla="*/ 2705497 h 4864266"/>
              <a:gd name="connsiteX7588" fmla="*/ 596804 w 5942010"/>
              <a:gd name="connsiteY7588" fmla="*/ 2700287 h 4864266"/>
              <a:gd name="connsiteX7589" fmla="*/ 589864 w 5942010"/>
              <a:gd name="connsiteY7589" fmla="*/ 2702024 h 4864266"/>
              <a:gd name="connsiteX7590" fmla="*/ 570780 w 5942010"/>
              <a:gd name="connsiteY7590" fmla="*/ 2719389 h 4864266"/>
              <a:gd name="connsiteX7591" fmla="*/ 548227 w 5942010"/>
              <a:gd name="connsiteY7591" fmla="*/ 2729808 h 4864266"/>
              <a:gd name="connsiteX7592" fmla="*/ 549961 w 5942010"/>
              <a:gd name="connsiteY7592" fmla="*/ 2714179 h 4864266"/>
              <a:gd name="connsiteX7593" fmla="*/ 506589 w 5942010"/>
              <a:gd name="connsiteY7593" fmla="*/ 2733281 h 4864266"/>
              <a:gd name="connsiteX7594" fmla="*/ 510059 w 5942010"/>
              <a:gd name="connsiteY7594" fmla="*/ 2724598 h 4864266"/>
              <a:gd name="connsiteX7595" fmla="*/ 501384 w 5942010"/>
              <a:gd name="connsiteY7595" fmla="*/ 2726335 h 4864266"/>
              <a:gd name="connsiteX7596" fmla="*/ 501384 w 5942010"/>
              <a:gd name="connsiteY7596" fmla="*/ 2721125 h 4864266"/>
              <a:gd name="connsiteX7597" fmla="*/ 447603 w 5942010"/>
              <a:gd name="connsiteY7597" fmla="*/ 2769748 h 4864266"/>
              <a:gd name="connsiteX7598" fmla="*/ 447603 w 5942010"/>
              <a:gd name="connsiteY7598" fmla="*/ 2768011 h 4864266"/>
              <a:gd name="connsiteX7599" fmla="*/ 503119 w 5942010"/>
              <a:gd name="connsiteY7599" fmla="*/ 2712443 h 4864266"/>
              <a:gd name="connsiteX7600" fmla="*/ 503119 w 5942010"/>
              <a:gd name="connsiteY7600" fmla="*/ 2708970 h 4864266"/>
              <a:gd name="connsiteX7601" fmla="*/ 499650 w 5942010"/>
              <a:gd name="connsiteY7601" fmla="*/ 2710706 h 4864266"/>
              <a:gd name="connsiteX7602" fmla="*/ 489240 w 5942010"/>
              <a:gd name="connsiteY7602" fmla="*/ 2715916 h 4864266"/>
              <a:gd name="connsiteX7603" fmla="*/ 477675 w 5942010"/>
              <a:gd name="connsiteY7603" fmla="*/ 2724598 h 4864266"/>
              <a:gd name="connsiteX7604" fmla="*/ 471891 w 5942010"/>
              <a:gd name="connsiteY7604" fmla="*/ 2728071 h 4864266"/>
              <a:gd name="connsiteX7605" fmla="*/ 438928 w 5942010"/>
              <a:gd name="connsiteY7605" fmla="*/ 2759329 h 4864266"/>
              <a:gd name="connsiteX7606" fmla="*/ 433724 w 5942010"/>
              <a:gd name="connsiteY7606" fmla="*/ 2761065 h 4864266"/>
              <a:gd name="connsiteX7607" fmla="*/ 435458 w 5942010"/>
              <a:gd name="connsiteY7607" fmla="*/ 2759329 h 4864266"/>
              <a:gd name="connsiteX7608" fmla="*/ 445868 w 5942010"/>
              <a:gd name="connsiteY7608" fmla="*/ 2745437 h 4864266"/>
              <a:gd name="connsiteX7609" fmla="*/ 444133 w 5942010"/>
              <a:gd name="connsiteY7609" fmla="*/ 2743700 h 4864266"/>
              <a:gd name="connsiteX7610" fmla="*/ 447603 w 5942010"/>
              <a:gd name="connsiteY7610" fmla="*/ 2738490 h 4864266"/>
              <a:gd name="connsiteX7611" fmla="*/ 442398 w 5942010"/>
              <a:gd name="connsiteY7611" fmla="*/ 2741963 h 4864266"/>
              <a:gd name="connsiteX7612" fmla="*/ 440663 w 5942010"/>
              <a:gd name="connsiteY7612" fmla="*/ 2743700 h 4864266"/>
              <a:gd name="connsiteX7613" fmla="*/ 438928 w 5942010"/>
              <a:gd name="connsiteY7613" fmla="*/ 2743700 h 4864266"/>
              <a:gd name="connsiteX7614" fmla="*/ 449338 w 5942010"/>
              <a:gd name="connsiteY7614" fmla="*/ 2733281 h 4864266"/>
              <a:gd name="connsiteX7615" fmla="*/ 445868 w 5942010"/>
              <a:gd name="connsiteY7615" fmla="*/ 2735017 h 4864266"/>
              <a:gd name="connsiteX7616" fmla="*/ 452807 w 5942010"/>
              <a:gd name="connsiteY7616" fmla="*/ 2722862 h 4864266"/>
              <a:gd name="connsiteX7617" fmla="*/ 451073 w 5942010"/>
              <a:gd name="connsiteY7617" fmla="*/ 2724598 h 4864266"/>
              <a:gd name="connsiteX7618" fmla="*/ 438928 w 5942010"/>
              <a:gd name="connsiteY7618" fmla="*/ 2738490 h 4864266"/>
              <a:gd name="connsiteX7619" fmla="*/ 438928 w 5942010"/>
              <a:gd name="connsiteY7619" fmla="*/ 2735017 h 4864266"/>
              <a:gd name="connsiteX7620" fmla="*/ 425049 w 5942010"/>
              <a:gd name="connsiteY7620" fmla="*/ 2741963 h 4864266"/>
              <a:gd name="connsiteX7621" fmla="*/ 433724 w 5942010"/>
              <a:gd name="connsiteY7621" fmla="*/ 2724598 h 4864266"/>
              <a:gd name="connsiteX7622" fmla="*/ 438928 w 5942010"/>
              <a:gd name="connsiteY7622" fmla="*/ 2721125 h 4864266"/>
              <a:gd name="connsiteX7623" fmla="*/ 433724 w 5942010"/>
              <a:gd name="connsiteY7623" fmla="*/ 2719389 h 4864266"/>
              <a:gd name="connsiteX7624" fmla="*/ 430254 w 5942010"/>
              <a:gd name="connsiteY7624" fmla="*/ 2721125 h 4864266"/>
              <a:gd name="connsiteX7625" fmla="*/ 421579 w 5942010"/>
              <a:gd name="connsiteY7625" fmla="*/ 2740227 h 4864266"/>
              <a:gd name="connsiteX7626" fmla="*/ 399026 w 5942010"/>
              <a:gd name="connsiteY7626" fmla="*/ 2761065 h 4864266"/>
              <a:gd name="connsiteX7627" fmla="*/ 392086 w 5942010"/>
              <a:gd name="connsiteY7627" fmla="*/ 2764538 h 4864266"/>
              <a:gd name="connsiteX7628" fmla="*/ 397291 w 5942010"/>
              <a:gd name="connsiteY7628" fmla="*/ 2759329 h 4864266"/>
              <a:gd name="connsiteX7629" fmla="*/ 390351 w 5942010"/>
              <a:gd name="connsiteY7629" fmla="*/ 2761065 h 4864266"/>
              <a:gd name="connsiteX7630" fmla="*/ 397291 w 5942010"/>
              <a:gd name="connsiteY7630" fmla="*/ 2738490 h 4864266"/>
              <a:gd name="connsiteX7631" fmla="*/ 393821 w 5942010"/>
              <a:gd name="connsiteY7631" fmla="*/ 2735017 h 4864266"/>
              <a:gd name="connsiteX7632" fmla="*/ 386881 w 5942010"/>
              <a:gd name="connsiteY7632" fmla="*/ 2740227 h 4864266"/>
              <a:gd name="connsiteX7633" fmla="*/ 385147 w 5942010"/>
              <a:gd name="connsiteY7633" fmla="*/ 2736754 h 4864266"/>
              <a:gd name="connsiteX7634" fmla="*/ 393821 w 5942010"/>
              <a:gd name="connsiteY7634" fmla="*/ 2729808 h 4864266"/>
              <a:gd name="connsiteX7635" fmla="*/ 388616 w 5942010"/>
              <a:gd name="connsiteY7635" fmla="*/ 2731544 h 4864266"/>
              <a:gd name="connsiteX7636" fmla="*/ 379942 w 5942010"/>
              <a:gd name="connsiteY7636" fmla="*/ 2741963 h 4864266"/>
              <a:gd name="connsiteX7637" fmla="*/ 376472 w 5942010"/>
              <a:gd name="connsiteY7637" fmla="*/ 2752383 h 4864266"/>
              <a:gd name="connsiteX7638" fmla="*/ 379942 w 5942010"/>
              <a:gd name="connsiteY7638" fmla="*/ 2748910 h 4864266"/>
              <a:gd name="connsiteX7639" fmla="*/ 381677 w 5942010"/>
              <a:gd name="connsiteY7639" fmla="*/ 2750646 h 4864266"/>
              <a:gd name="connsiteX7640" fmla="*/ 374737 w 5942010"/>
              <a:gd name="connsiteY7640" fmla="*/ 2755856 h 4864266"/>
              <a:gd name="connsiteX7641" fmla="*/ 373002 w 5942010"/>
              <a:gd name="connsiteY7641" fmla="*/ 2761065 h 4864266"/>
              <a:gd name="connsiteX7642" fmla="*/ 364328 w 5942010"/>
              <a:gd name="connsiteY7642" fmla="*/ 2764538 h 4864266"/>
              <a:gd name="connsiteX7643" fmla="*/ 366063 w 5942010"/>
              <a:gd name="connsiteY7643" fmla="*/ 2762802 h 4864266"/>
              <a:gd name="connsiteX7644" fmla="*/ 366063 w 5942010"/>
              <a:gd name="connsiteY7644" fmla="*/ 2761065 h 4864266"/>
              <a:gd name="connsiteX7645" fmla="*/ 371267 w 5942010"/>
              <a:gd name="connsiteY7645" fmla="*/ 2757592 h 4864266"/>
              <a:gd name="connsiteX7646" fmla="*/ 374737 w 5942010"/>
              <a:gd name="connsiteY7646" fmla="*/ 2745437 h 4864266"/>
              <a:gd name="connsiteX7647" fmla="*/ 365484 w 5942010"/>
              <a:gd name="connsiteY7647" fmla="*/ 2754698 h 4864266"/>
              <a:gd name="connsiteX7648" fmla="*/ 364328 w 5942010"/>
              <a:gd name="connsiteY7648" fmla="*/ 2752383 h 4864266"/>
              <a:gd name="connsiteX7649" fmla="*/ 378207 w 5942010"/>
              <a:gd name="connsiteY7649" fmla="*/ 2738490 h 4864266"/>
              <a:gd name="connsiteX7650" fmla="*/ 371267 w 5942010"/>
              <a:gd name="connsiteY7650" fmla="*/ 2724598 h 4864266"/>
              <a:gd name="connsiteX7651" fmla="*/ 367798 w 5942010"/>
              <a:gd name="connsiteY7651" fmla="*/ 2724598 h 4864266"/>
              <a:gd name="connsiteX7652" fmla="*/ 353918 w 5942010"/>
              <a:gd name="connsiteY7652" fmla="*/ 2736754 h 4864266"/>
              <a:gd name="connsiteX7653" fmla="*/ 353918 w 5942010"/>
              <a:gd name="connsiteY7653" fmla="*/ 2738490 h 4864266"/>
              <a:gd name="connsiteX7654" fmla="*/ 345244 w 5942010"/>
              <a:gd name="connsiteY7654" fmla="*/ 2743700 h 4864266"/>
              <a:gd name="connsiteX7655" fmla="*/ 343509 w 5942010"/>
              <a:gd name="connsiteY7655" fmla="*/ 2743700 h 4864266"/>
              <a:gd name="connsiteX7656" fmla="*/ 350449 w 5942010"/>
              <a:gd name="connsiteY7656" fmla="*/ 2726335 h 4864266"/>
              <a:gd name="connsiteX7657" fmla="*/ 340039 w 5942010"/>
              <a:gd name="connsiteY7657" fmla="*/ 2731544 h 4864266"/>
              <a:gd name="connsiteX7658" fmla="*/ 343509 w 5942010"/>
              <a:gd name="connsiteY7658" fmla="*/ 2728071 h 4864266"/>
              <a:gd name="connsiteX7659" fmla="*/ 341774 w 5942010"/>
              <a:gd name="connsiteY7659" fmla="*/ 2729808 h 4864266"/>
              <a:gd name="connsiteX7660" fmla="*/ 341774 w 5942010"/>
              <a:gd name="connsiteY7660" fmla="*/ 2722862 h 4864266"/>
              <a:gd name="connsiteX7661" fmla="*/ 334835 w 5942010"/>
              <a:gd name="connsiteY7661" fmla="*/ 2728071 h 4864266"/>
              <a:gd name="connsiteX7662" fmla="*/ 331365 w 5942010"/>
              <a:gd name="connsiteY7662" fmla="*/ 2733281 h 4864266"/>
              <a:gd name="connsiteX7663" fmla="*/ 307076 w 5942010"/>
              <a:gd name="connsiteY7663" fmla="*/ 2747173 h 4864266"/>
              <a:gd name="connsiteX7664" fmla="*/ 307076 w 5942010"/>
              <a:gd name="connsiteY7664" fmla="*/ 2745437 h 4864266"/>
              <a:gd name="connsiteX7665" fmla="*/ 301872 w 5942010"/>
              <a:gd name="connsiteY7665" fmla="*/ 2748910 h 4864266"/>
              <a:gd name="connsiteX7666" fmla="*/ 305341 w 5942010"/>
              <a:gd name="connsiteY7666" fmla="*/ 2743700 h 4864266"/>
              <a:gd name="connsiteX7667" fmla="*/ 301872 w 5942010"/>
              <a:gd name="connsiteY7667" fmla="*/ 2736754 h 4864266"/>
              <a:gd name="connsiteX7668" fmla="*/ 307076 w 5942010"/>
              <a:gd name="connsiteY7668" fmla="*/ 2731544 h 4864266"/>
              <a:gd name="connsiteX7669" fmla="*/ 307076 w 5942010"/>
              <a:gd name="connsiteY7669" fmla="*/ 2733281 h 4864266"/>
              <a:gd name="connsiteX7670" fmla="*/ 310546 w 5942010"/>
              <a:gd name="connsiteY7670" fmla="*/ 2733281 h 4864266"/>
              <a:gd name="connsiteX7671" fmla="*/ 310546 w 5942010"/>
              <a:gd name="connsiteY7671" fmla="*/ 2731544 h 4864266"/>
              <a:gd name="connsiteX7672" fmla="*/ 310546 w 5942010"/>
              <a:gd name="connsiteY7672" fmla="*/ 2729808 h 4864266"/>
              <a:gd name="connsiteX7673" fmla="*/ 308811 w 5942010"/>
              <a:gd name="connsiteY7673" fmla="*/ 2729808 h 4864266"/>
              <a:gd name="connsiteX7674" fmla="*/ 310546 w 5942010"/>
              <a:gd name="connsiteY7674" fmla="*/ 2728071 h 4864266"/>
              <a:gd name="connsiteX7675" fmla="*/ 303607 w 5942010"/>
              <a:gd name="connsiteY7675" fmla="*/ 2731544 h 4864266"/>
              <a:gd name="connsiteX7676" fmla="*/ 291462 w 5942010"/>
              <a:gd name="connsiteY7676" fmla="*/ 2740227 h 4864266"/>
              <a:gd name="connsiteX7677" fmla="*/ 298402 w 5942010"/>
              <a:gd name="connsiteY7677" fmla="*/ 2731544 h 4864266"/>
              <a:gd name="connsiteX7678" fmla="*/ 291462 w 5942010"/>
              <a:gd name="connsiteY7678" fmla="*/ 2728071 h 4864266"/>
              <a:gd name="connsiteX7679" fmla="*/ 296667 w 5942010"/>
              <a:gd name="connsiteY7679" fmla="*/ 2726335 h 4864266"/>
              <a:gd name="connsiteX7680" fmla="*/ 296667 w 5942010"/>
              <a:gd name="connsiteY7680" fmla="*/ 2729808 h 4864266"/>
              <a:gd name="connsiteX7681" fmla="*/ 301872 w 5942010"/>
              <a:gd name="connsiteY7681" fmla="*/ 2726335 h 4864266"/>
              <a:gd name="connsiteX7682" fmla="*/ 300137 w 5942010"/>
              <a:gd name="connsiteY7682" fmla="*/ 2729808 h 4864266"/>
              <a:gd name="connsiteX7683" fmla="*/ 303607 w 5942010"/>
              <a:gd name="connsiteY7683" fmla="*/ 2728071 h 4864266"/>
              <a:gd name="connsiteX7684" fmla="*/ 307076 w 5942010"/>
              <a:gd name="connsiteY7684" fmla="*/ 2726335 h 4864266"/>
              <a:gd name="connsiteX7685" fmla="*/ 307076 w 5942010"/>
              <a:gd name="connsiteY7685" fmla="*/ 2724598 h 4864266"/>
              <a:gd name="connsiteX7686" fmla="*/ 307076 w 5942010"/>
              <a:gd name="connsiteY7686" fmla="*/ 2722862 h 4864266"/>
              <a:gd name="connsiteX7687" fmla="*/ 314016 w 5942010"/>
              <a:gd name="connsiteY7687" fmla="*/ 2719389 h 4864266"/>
              <a:gd name="connsiteX7688" fmla="*/ 315751 w 5942010"/>
              <a:gd name="connsiteY7688" fmla="*/ 2717652 h 4864266"/>
              <a:gd name="connsiteX7689" fmla="*/ 312281 w 5942010"/>
              <a:gd name="connsiteY7689" fmla="*/ 2715916 h 4864266"/>
              <a:gd name="connsiteX7690" fmla="*/ 310546 w 5942010"/>
              <a:gd name="connsiteY7690" fmla="*/ 2719389 h 4864266"/>
              <a:gd name="connsiteX7691" fmla="*/ 305341 w 5942010"/>
              <a:gd name="connsiteY7691" fmla="*/ 2719389 h 4864266"/>
              <a:gd name="connsiteX7692" fmla="*/ 303607 w 5942010"/>
              <a:gd name="connsiteY7692" fmla="*/ 2724598 h 4864266"/>
              <a:gd name="connsiteX7693" fmla="*/ 300137 w 5942010"/>
              <a:gd name="connsiteY7693" fmla="*/ 2724598 h 4864266"/>
              <a:gd name="connsiteX7694" fmla="*/ 301872 w 5942010"/>
              <a:gd name="connsiteY7694" fmla="*/ 2721125 h 4864266"/>
              <a:gd name="connsiteX7695" fmla="*/ 298402 w 5942010"/>
              <a:gd name="connsiteY7695" fmla="*/ 2724598 h 4864266"/>
              <a:gd name="connsiteX7696" fmla="*/ 298402 w 5942010"/>
              <a:gd name="connsiteY7696" fmla="*/ 2721125 h 4864266"/>
              <a:gd name="connsiteX7697" fmla="*/ 294932 w 5942010"/>
              <a:gd name="connsiteY7697" fmla="*/ 2726335 h 4864266"/>
              <a:gd name="connsiteX7698" fmla="*/ 287993 w 5942010"/>
              <a:gd name="connsiteY7698" fmla="*/ 2726335 h 4864266"/>
              <a:gd name="connsiteX7699" fmla="*/ 282788 w 5942010"/>
              <a:gd name="connsiteY7699" fmla="*/ 2731544 h 4864266"/>
              <a:gd name="connsiteX7700" fmla="*/ 291462 w 5942010"/>
              <a:gd name="connsiteY7700" fmla="*/ 2729808 h 4864266"/>
              <a:gd name="connsiteX7701" fmla="*/ 286258 w 5942010"/>
              <a:gd name="connsiteY7701" fmla="*/ 2735017 h 4864266"/>
              <a:gd name="connsiteX7702" fmla="*/ 289727 w 5942010"/>
              <a:gd name="connsiteY7702" fmla="*/ 2736754 h 4864266"/>
              <a:gd name="connsiteX7703" fmla="*/ 287993 w 5942010"/>
              <a:gd name="connsiteY7703" fmla="*/ 2738490 h 4864266"/>
              <a:gd name="connsiteX7704" fmla="*/ 268909 w 5942010"/>
              <a:gd name="connsiteY7704" fmla="*/ 2747173 h 4864266"/>
              <a:gd name="connsiteX7705" fmla="*/ 248090 w 5942010"/>
              <a:gd name="connsiteY7705" fmla="*/ 2761065 h 4864266"/>
              <a:gd name="connsiteX7706" fmla="*/ 220332 w 5942010"/>
              <a:gd name="connsiteY7706" fmla="*/ 2755856 h 4864266"/>
              <a:gd name="connsiteX7707" fmla="*/ 216862 w 5942010"/>
              <a:gd name="connsiteY7707" fmla="*/ 2748910 h 4864266"/>
              <a:gd name="connsiteX7708" fmla="*/ 223801 w 5942010"/>
              <a:gd name="connsiteY7708" fmla="*/ 2743700 h 4864266"/>
              <a:gd name="connsiteX7709" fmla="*/ 222067 w 5942010"/>
              <a:gd name="connsiteY7709" fmla="*/ 2743700 h 4864266"/>
              <a:gd name="connsiteX7710" fmla="*/ 223801 w 5942010"/>
              <a:gd name="connsiteY7710" fmla="*/ 2741963 h 4864266"/>
              <a:gd name="connsiteX7711" fmla="*/ 216862 w 5942010"/>
              <a:gd name="connsiteY7711" fmla="*/ 2747173 h 4864266"/>
              <a:gd name="connsiteX7712" fmla="*/ 215127 w 5942010"/>
              <a:gd name="connsiteY7712" fmla="*/ 2740227 h 4864266"/>
              <a:gd name="connsiteX7713" fmla="*/ 218380 w 5942010"/>
              <a:gd name="connsiteY7713" fmla="*/ 2738490 h 4864266"/>
              <a:gd name="connsiteX7714" fmla="*/ 218458 w 5942010"/>
              <a:gd name="connsiteY7714" fmla="*/ 2738421 h 4864266"/>
              <a:gd name="connsiteX7715" fmla="*/ 218597 w 5942010"/>
              <a:gd name="connsiteY7715" fmla="*/ 2738490 h 4864266"/>
              <a:gd name="connsiteX7716" fmla="*/ 220332 w 5942010"/>
              <a:gd name="connsiteY7716" fmla="*/ 2736754 h 4864266"/>
              <a:gd name="connsiteX7717" fmla="*/ 218458 w 5942010"/>
              <a:gd name="connsiteY7717" fmla="*/ 2738421 h 4864266"/>
              <a:gd name="connsiteX7718" fmla="*/ 215127 w 5942010"/>
              <a:gd name="connsiteY7718" fmla="*/ 2736754 h 4864266"/>
              <a:gd name="connsiteX7719" fmla="*/ 215127 w 5942010"/>
              <a:gd name="connsiteY7719" fmla="*/ 2728071 h 4864266"/>
              <a:gd name="connsiteX7720" fmla="*/ 218597 w 5942010"/>
              <a:gd name="connsiteY7720" fmla="*/ 2728071 h 4864266"/>
              <a:gd name="connsiteX7721" fmla="*/ 223801 w 5942010"/>
              <a:gd name="connsiteY7721" fmla="*/ 2715916 h 4864266"/>
              <a:gd name="connsiteX7722" fmla="*/ 220332 w 5942010"/>
              <a:gd name="connsiteY7722" fmla="*/ 2715916 h 4864266"/>
              <a:gd name="connsiteX7723" fmla="*/ 241150 w 5942010"/>
              <a:gd name="connsiteY7723" fmla="*/ 2689868 h 4864266"/>
              <a:gd name="connsiteX7724" fmla="*/ 241150 w 5942010"/>
              <a:gd name="connsiteY7724" fmla="*/ 2679449 h 4864266"/>
              <a:gd name="connsiteX7725" fmla="*/ 242885 w 5942010"/>
              <a:gd name="connsiteY7725" fmla="*/ 2679449 h 4864266"/>
              <a:gd name="connsiteX7726" fmla="*/ 249825 w 5942010"/>
              <a:gd name="connsiteY7726" fmla="*/ 2674239 h 4864266"/>
              <a:gd name="connsiteX7727" fmla="*/ 246355 w 5942010"/>
              <a:gd name="connsiteY7727" fmla="*/ 2674239 h 4864266"/>
              <a:gd name="connsiteX7728" fmla="*/ 253295 w 5942010"/>
              <a:gd name="connsiteY7728" fmla="*/ 2665557 h 4864266"/>
              <a:gd name="connsiteX7729" fmla="*/ 256764 w 5942010"/>
              <a:gd name="connsiteY7729" fmla="*/ 2665557 h 4864266"/>
              <a:gd name="connsiteX7730" fmla="*/ 256764 w 5942010"/>
              <a:gd name="connsiteY7730" fmla="*/ 2663820 h 4864266"/>
              <a:gd name="connsiteX7731" fmla="*/ 253295 w 5942010"/>
              <a:gd name="connsiteY7731" fmla="*/ 2663820 h 4864266"/>
              <a:gd name="connsiteX7732" fmla="*/ 260234 w 5942010"/>
              <a:gd name="connsiteY7732" fmla="*/ 2651665 h 4864266"/>
              <a:gd name="connsiteX7733" fmla="*/ 261969 w 5942010"/>
              <a:gd name="connsiteY7733" fmla="*/ 2651665 h 4864266"/>
              <a:gd name="connsiteX7734" fmla="*/ 260234 w 5942010"/>
              <a:gd name="connsiteY7734" fmla="*/ 2649928 h 4864266"/>
              <a:gd name="connsiteX7735" fmla="*/ 277583 w 5942010"/>
              <a:gd name="connsiteY7735" fmla="*/ 2630826 h 4864266"/>
              <a:gd name="connsiteX7736" fmla="*/ 281053 w 5942010"/>
              <a:gd name="connsiteY7736" fmla="*/ 2629090 h 4864266"/>
              <a:gd name="connsiteX7737" fmla="*/ 279318 w 5942010"/>
              <a:gd name="connsiteY7737" fmla="*/ 2625617 h 4864266"/>
              <a:gd name="connsiteX7738" fmla="*/ 282788 w 5942010"/>
              <a:gd name="connsiteY7738" fmla="*/ 2622144 h 4864266"/>
              <a:gd name="connsiteX7739" fmla="*/ 286258 w 5942010"/>
              <a:gd name="connsiteY7739" fmla="*/ 2620407 h 4864266"/>
              <a:gd name="connsiteX7740" fmla="*/ 315751 w 5942010"/>
              <a:gd name="connsiteY7740" fmla="*/ 2592623 h 4864266"/>
              <a:gd name="connsiteX7741" fmla="*/ 319221 w 5942010"/>
              <a:gd name="connsiteY7741" fmla="*/ 2589150 h 4864266"/>
              <a:gd name="connsiteX7742" fmla="*/ 381677 w 5942010"/>
              <a:gd name="connsiteY7742" fmla="*/ 2528372 h 4864266"/>
              <a:gd name="connsiteX7743" fmla="*/ 546492 w 5942010"/>
              <a:gd name="connsiteY7743" fmla="*/ 2365139 h 4864266"/>
              <a:gd name="connsiteX7744" fmla="*/ 535215 w 5942010"/>
              <a:gd name="connsiteY7744" fmla="*/ 2367961 h 4864266"/>
              <a:gd name="connsiteX7745" fmla="*/ 537817 w 5942010"/>
              <a:gd name="connsiteY7745" fmla="*/ 2366007 h 4864266"/>
              <a:gd name="connsiteX7746" fmla="*/ 541287 w 5942010"/>
              <a:gd name="connsiteY7746" fmla="*/ 2363402 h 4864266"/>
              <a:gd name="connsiteX7747" fmla="*/ 539552 w 5942010"/>
              <a:gd name="connsiteY7747" fmla="*/ 2361666 h 4864266"/>
              <a:gd name="connsiteX7748" fmla="*/ 544757 w 5942010"/>
              <a:gd name="connsiteY7748" fmla="*/ 2359929 h 4864266"/>
              <a:gd name="connsiteX7749" fmla="*/ 544757 w 5942010"/>
              <a:gd name="connsiteY7749" fmla="*/ 2358193 h 4864266"/>
              <a:gd name="connsiteX7750" fmla="*/ 541287 w 5942010"/>
              <a:gd name="connsiteY7750" fmla="*/ 2359929 h 4864266"/>
              <a:gd name="connsiteX7751" fmla="*/ 537817 w 5942010"/>
              <a:gd name="connsiteY7751" fmla="*/ 2361666 h 4864266"/>
              <a:gd name="connsiteX7752" fmla="*/ 537817 w 5942010"/>
              <a:gd name="connsiteY7752" fmla="*/ 2363402 h 4864266"/>
              <a:gd name="connsiteX7753" fmla="*/ 532613 w 5942010"/>
              <a:gd name="connsiteY7753" fmla="*/ 2365139 h 4864266"/>
              <a:gd name="connsiteX7754" fmla="*/ 534347 w 5942010"/>
              <a:gd name="connsiteY7754" fmla="*/ 2363402 h 4864266"/>
              <a:gd name="connsiteX7755" fmla="*/ 541287 w 5942010"/>
              <a:gd name="connsiteY7755" fmla="*/ 2358193 h 4864266"/>
              <a:gd name="connsiteX7756" fmla="*/ 534347 w 5942010"/>
              <a:gd name="connsiteY7756" fmla="*/ 2356456 h 4864266"/>
              <a:gd name="connsiteX7757" fmla="*/ 536082 w 5942010"/>
              <a:gd name="connsiteY7757" fmla="*/ 2351247 h 4864266"/>
              <a:gd name="connsiteX7758" fmla="*/ 549961 w 5942010"/>
              <a:gd name="connsiteY7758" fmla="*/ 2337355 h 4864266"/>
              <a:gd name="connsiteX7759" fmla="*/ 548227 w 5942010"/>
              <a:gd name="connsiteY7759" fmla="*/ 2335618 h 4864266"/>
              <a:gd name="connsiteX7760" fmla="*/ 551696 w 5942010"/>
              <a:gd name="connsiteY7760" fmla="*/ 2333882 h 4864266"/>
              <a:gd name="connsiteX7761" fmla="*/ 548227 w 5942010"/>
              <a:gd name="connsiteY7761" fmla="*/ 2333882 h 4864266"/>
              <a:gd name="connsiteX7762" fmla="*/ 506589 w 5942010"/>
              <a:gd name="connsiteY7762" fmla="*/ 2359929 h 4864266"/>
              <a:gd name="connsiteX7763" fmla="*/ 506589 w 5942010"/>
              <a:gd name="connsiteY7763" fmla="*/ 2361666 h 4864266"/>
              <a:gd name="connsiteX7764" fmla="*/ 503119 w 5942010"/>
              <a:gd name="connsiteY7764" fmla="*/ 2361666 h 4864266"/>
              <a:gd name="connsiteX7765" fmla="*/ 503119 w 5942010"/>
              <a:gd name="connsiteY7765" fmla="*/ 2354720 h 4864266"/>
              <a:gd name="connsiteX7766" fmla="*/ 496180 w 5942010"/>
              <a:gd name="connsiteY7766" fmla="*/ 2356456 h 4864266"/>
              <a:gd name="connsiteX7767" fmla="*/ 494445 w 5942010"/>
              <a:gd name="connsiteY7767" fmla="*/ 2354720 h 4864266"/>
              <a:gd name="connsiteX7768" fmla="*/ 501384 w 5942010"/>
              <a:gd name="connsiteY7768" fmla="*/ 2352983 h 4864266"/>
              <a:gd name="connsiteX7769" fmla="*/ 499650 w 5942010"/>
              <a:gd name="connsiteY7769" fmla="*/ 2352983 h 4864266"/>
              <a:gd name="connsiteX7770" fmla="*/ 501384 w 5942010"/>
              <a:gd name="connsiteY7770" fmla="*/ 2351247 h 4864266"/>
              <a:gd name="connsiteX7771" fmla="*/ 499650 w 5942010"/>
              <a:gd name="connsiteY7771" fmla="*/ 2351247 h 4864266"/>
              <a:gd name="connsiteX7772" fmla="*/ 497915 w 5942010"/>
              <a:gd name="connsiteY7772" fmla="*/ 2351247 h 4864266"/>
              <a:gd name="connsiteX7773" fmla="*/ 490975 w 5942010"/>
              <a:gd name="connsiteY7773" fmla="*/ 2352983 h 4864266"/>
              <a:gd name="connsiteX7774" fmla="*/ 492710 w 5942010"/>
              <a:gd name="connsiteY7774" fmla="*/ 2351247 h 4864266"/>
              <a:gd name="connsiteX7775" fmla="*/ 496180 w 5942010"/>
              <a:gd name="connsiteY7775" fmla="*/ 2347774 h 4864266"/>
              <a:gd name="connsiteX7776" fmla="*/ 496180 w 5942010"/>
              <a:gd name="connsiteY7776" fmla="*/ 2351247 h 4864266"/>
              <a:gd name="connsiteX7777" fmla="*/ 496180 w 5942010"/>
              <a:gd name="connsiteY7777" fmla="*/ 2346037 h 4864266"/>
              <a:gd name="connsiteX7778" fmla="*/ 501384 w 5942010"/>
              <a:gd name="connsiteY7778" fmla="*/ 2344301 h 4864266"/>
              <a:gd name="connsiteX7779" fmla="*/ 499650 w 5942010"/>
              <a:gd name="connsiteY7779" fmla="*/ 2342564 h 4864266"/>
              <a:gd name="connsiteX7780" fmla="*/ 496180 w 5942010"/>
              <a:gd name="connsiteY7780" fmla="*/ 2342564 h 4864266"/>
              <a:gd name="connsiteX7781" fmla="*/ 490975 w 5942010"/>
              <a:gd name="connsiteY7781" fmla="*/ 2347774 h 4864266"/>
              <a:gd name="connsiteX7782" fmla="*/ 482301 w 5942010"/>
              <a:gd name="connsiteY7782" fmla="*/ 2354720 h 4864266"/>
              <a:gd name="connsiteX7783" fmla="*/ 471891 w 5942010"/>
              <a:gd name="connsiteY7783" fmla="*/ 2349510 h 4864266"/>
              <a:gd name="connsiteX7784" fmla="*/ 470156 w 5942010"/>
              <a:gd name="connsiteY7784" fmla="*/ 2349510 h 4864266"/>
              <a:gd name="connsiteX7785" fmla="*/ 468421 w 5942010"/>
              <a:gd name="connsiteY7785" fmla="*/ 2346037 h 4864266"/>
              <a:gd name="connsiteX7786" fmla="*/ 456277 w 5942010"/>
              <a:gd name="connsiteY7786" fmla="*/ 2352983 h 4864266"/>
              <a:gd name="connsiteX7787" fmla="*/ 456277 w 5942010"/>
              <a:gd name="connsiteY7787" fmla="*/ 2347774 h 4864266"/>
              <a:gd name="connsiteX7788" fmla="*/ 458012 w 5942010"/>
              <a:gd name="connsiteY7788" fmla="*/ 2347774 h 4864266"/>
              <a:gd name="connsiteX7789" fmla="*/ 459747 w 5942010"/>
              <a:gd name="connsiteY7789" fmla="*/ 2346037 h 4864266"/>
              <a:gd name="connsiteX7790" fmla="*/ 454542 w 5942010"/>
              <a:gd name="connsiteY7790" fmla="*/ 2342564 h 4864266"/>
              <a:gd name="connsiteX7791" fmla="*/ 461482 w 5942010"/>
              <a:gd name="connsiteY7791" fmla="*/ 2339091 h 4864266"/>
              <a:gd name="connsiteX7792" fmla="*/ 463217 w 5942010"/>
              <a:gd name="connsiteY7792" fmla="*/ 2335618 h 4864266"/>
              <a:gd name="connsiteX7793" fmla="*/ 458012 w 5942010"/>
              <a:gd name="connsiteY7793" fmla="*/ 2335618 h 4864266"/>
              <a:gd name="connsiteX7794" fmla="*/ 409435 w 5942010"/>
              <a:gd name="connsiteY7794" fmla="*/ 2340828 h 4864266"/>
              <a:gd name="connsiteX7795" fmla="*/ 411170 w 5942010"/>
              <a:gd name="connsiteY7795" fmla="*/ 2339091 h 4864266"/>
              <a:gd name="connsiteX7796" fmla="*/ 409435 w 5942010"/>
              <a:gd name="connsiteY7796" fmla="*/ 2337355 h 4864266"/>
              <a:gd name="connsiteX7797" fmla="*/ 419844 w 5942010"/>
              <a:gd name="connsiteY7797" fmla="*/ 2323462 h 4864266"/>
              <a:gd name="connsiteX7798" fmla="*/ 416375 w 5942010"/>
              <a:gd name="connsiteY7798" fmla="*/ 2323462 h 4864266"/>
              <a:gd name="connsiteX7799" fmla="*/ 431989 w 5942010"/>
              <a:gd name="connsiteY7799" fmla="*/ 2300888 h 4864266"/>
              <a:gd name="connsiteX7800" fmla="*/ 433724 w 5942010"/>
              <a:gd name="connsiteY7800" fmla="*/ 2300888 h 4864266"/>
              <a:gd name="connsiteX7801" fmla="*/ 438928 w 5942010"/>
              <a:gd name="connsiteY7801" fmla="*/ 2292205 h 4864266"/>
              <a:gd name="connsiteX7802" fmla="*/ 440663 w 5942010"/>
              <a:gd name="connsiteY7802" fmla="*/ 2292205 h 4864266"/>
              <a:gd name="connsiteX7803" fmla="*/ 444133 w 5942010"/>
              <a:gd name="connsiteY7803" fmla="*/ 2288732 h 4864266"/>
              <a:gd name="connsiteX7804" fmla="*/ 444133 w 5942010"/>
              <a:gd name="connsiteY7804" fmla="*/ 2292205 h 4864266"/>
              <a:gd name="connsiteX7805" fmla="*/ 456277 w 5942010"/>
              <a:gd name="connsiteY7805" fmla="*/ 2280050 h 4864266"/>
              <a:gd name="connsiteX7806" fmla="*/ 454542 w 5942010"/>
              <a:gd name="connsiteY7806" fmla="*/ 2286996 h 4864266"/>
              <a:gd name="connsiteX7807" fmla="*/ 458012 w 5942010"/>
              <a:gd name="connsiteY7807" fmla="*/ 2286996 h 4864266"/>
              <a:gd name="connsiteX7808" fmla="*/ 470156 w 5942010"/>
              <a:gd name="connsiteY7808" fmla="*/ 2278313 h 4864266"/>
              <a:gd name="connsiteX7809" fmla="*/ 471891 w 5942010"/>
              <a:gd name="connsiteY7809" fmla="*/ 2273103 h 4864266"/>
              <a:gd name="connsiteX7810" fmla="*/ 478831 w 5942010"/>
              <a:gd name="connsiteY7810" fmla="*/ 2267894 h 4864266"/>
              <a:gd name="connsiteX7811" fmla="*/ 477096 w 5942010"/>
              <a:gd name="connsiteY7811" fmla="*/ 2271367 h 4864266"/>
              <a:gd name="connsiteX7812" fmla="*/ 527408 w 5942010"/>
              <a:gd name="connsiteY7812" fmla="*/ 2212325 h 4864266"/>
              <a:gd name="connsiteX7813" fmla="*/ 530878 w 5942010"/>
              <a:gd name="connsiteY7813" fmla="*/ 2212325 h 4864266"/>
              <a:gd name="connsiteX7814" fmla="*/ 540420 w 5942010"/>
              <a:gd name="connsiteY7814" fmla="*/ 2203426 h 4864266"/>
              <a:gd name="connsiteX7815" fmla="*/ 547613 w 5942010"/>
              <a:gd name="connsiteY7815" fmla="*/ 2199662 h 4864266"/>
              <a:gd name="connsiteX7816" fmla="*/ 546492 w 5942010"/>
              <a:gd name="connsiteY7816" fmla="*/ 2201906 h 4864266"/>
              <a:gd name="connsiteX7817" fmla="*/ 541287 w 5942010"/>
              <a:gd name="connsiteY7817" fmla="*/ 2208852 h 4864266"/>
              <a:gd name="connsiteX7818" fmla="*/ 490975 w 5942010"/>
              <a:gd name="connsiteY7818" fmla="*/ 2259211 h 4864266"/>
              <a:gd name="connsiteX7819" fmla="*/ 489240 w 5942010"/>
              <a:gd name="connsiteY7819" fmla="*/ 2259211 h 4864266"/>
              <a:gd name="connsiteX7820" fmla="*/ 478831 w 5942010"/>
              <a:gd name="connsiteY7820" fmla="*/ 2278313 h 4864266"/>
              <a:gd name="connsiteX7821" fmla="*/ 475361 w 5942010"/>
              <a:gd name="connsiteY7821" fmla="*/ 2278313 h 4864266"/>
              <a:gd name="connsiteX7822" fmla="*/ 480566 w 5942010"/>
              <a:gd name="connsiteY7822" fmla="*/ 2280050 h 4864266"/>
              <a:gd name="connsiteX7823" fmla="*/ 496180 w 5942010"/>
              <a:gd name="connsiteY7823" fmla="*/ 2260948 h 4864266"/>
              <a:gd name="connsiteX7824" fmla="*/ 494445 w 5942010"/>
              <a:gd name="connsiteY7824" fmla="*/ 2276576 h 4864266"/>
              <a:gd name="connsiteX7825" fmla="*/ 511794 w 5942010"/>
              <a:gd name="connsiteY7825" fmla="*/ 2260948 h 4864266"/>
              <a:gd name="connsiteX7826" fmla="*/ 511794 w 5942010"/>
              <a:gd name="connsiteY7826" fmla="*/ 2257475 h 4864266"/>
              <a:gd name="connsiteX7827" fmla="*/ 527408 w 5942010"/>
              <a:gd name="connsiteY7827" fmla="*/ 2241846 h 4864266"/>
              <a:gd name="connsiteX7828" fmla="*/ 529143 w 5942010"/>
              <a:gd name="connsiteY7828" fmla="*/ 2241846 h 4864266"/>
              <a:gd name="connsiteX7829" fmla="*/ 530878 w 5942010"/>
              <a:gd name="connsiteY7829" fmla="*/ 2241846 h 4864266"/>
              <a:gd name="connsiteX7830" fmla="*/ 526324 w 5942010"/>
              <a:gd name="connsiteY7830" fmla="*/ 2246839 h 4864266"/>
              <a:gd name="connsiteX7831" fmla="*/ 525841 w 5942010"/>
              <a:gd name="connsiteY7831" fmla="*/ 2249577 h 4864266"/>
              <a:gd name="connsiteX7832" fmla="*/ 524806 w 5942010"/>
              <a:gd name="connsiteY7832" fmla="*/ 2250095 h 4864266"/>
              <a:gd name="connsiteX7833" fmla="*/ 522203 w 5942010"/>
              <a:gd name="connsiteY7833" fmla="*/ 2248792 h 4864266"/>
              <a:gd name="connsiteX7834" fmla="*/ 522203 w 5942010"/>
              <a:gd name="connsiteY7834" fmla="*/ 2250529 h 4864266"/>
              <a:gd name="connsiteX7835" fmla="*/ 523938 w 5942010"/>
              <a:gd name="connsiteY7835" fmla="*/ 2250529 h 4864266"/>
              <a:gd name="connsiteX7836" fmla="*/ 524806 w 5942010"/>
              <a:gd name="connsiteY7836" fmla="*/ 2250095 h 4864266"/>
              <a:gd name="connsiteX7837" fmla="*/ 525673 w 5942010"/>
              <a:gd name="connsiteY7837" fmla="*/ 2250529 h 4864266"/>
              <a:gd name="connsiteX7838" fmla="*/ 525841 w 5942010"/>
              <a:gd name="connsiteY7838" fmla="*/ 2249577 h 4864266"/>
              <a:gd name="connsiteX7839" fmla="*/ 534347 w 5942010"/>
              <a:gd name="connsiteY7839" fmla="*/ 2245319 h 4864266"/>
              <a:gd name="connsiteX7840" fmla="*/ 537817 w 5942010"/>
              <a:gd name="connsiteY7840" fmla="*/ 2243583 h 4864266"/>
              <a:gd name="connsiteX7841" fmla="*/ 539552 w 5942010"/>
              <a:gd name="connsiteY7841" fmla="*/ 2243583 h 4864266"/>
              <a:gd name="connsiteX7842" fmla="*/ 539552 w 5942010"/>
              <a:gd name="connsiteY7842" fmla="*/ 2247056 h 4864266"/>
              <a:gd name="connsiteX7843" fmla="*/ 536082 w 5942010"/>
              <a:gd name="connsiteY7843" fmla="*/ 2247056 h 4864266"/>
              <a:gd name="connsiteX7844" fmla="*/ 539552 w 5942010"/>
              <a:gd name="connsiteY7844" fmla="*/ 2248792 h 4864266"/>
              <a:gd name="connsiteX7845" fmla="*/ 553431 w 5942010"/>
              <a:gd name="connsiteY7845" fmla="*/ 2231427 h 4864266"/>
              <a:gd name="connsiteX7846" fmla="*/ 629767 w 5942010"/>
              <a:gd name="connsiteY7846" fmla="*/ 2153284 h 4864266"/>
              <a:gd name="connsiteX7847" fmla="*/ 628032 w 5942010"/>
              <a:gd name="connsiteY7847" fmla="*/ 2151547 h 4864266"/>
              <a:gd name="connsiteX7848" fmla="*/ 622827 w 5942010"/>
              <a:gd name="connsiteY7848" fmla="*/ 2155020 h 4864266"/>
              <a:gd name="connsiteX7849" fmla="*/ 615887 w 5942010"/>
              <a:gd name="connsiteY7849" fmla="*/ 2161966 h 4864266"/>
              <a:gd name="connsiteX7850" fmla="*/ 617622 w 5942010"/>
              <a:gd name="connsiteY7850" fmla="*/ 2163703 h 4864266"/>
              <a:gd name="connsiteX7851" fmla="*/ 600273 w 5942010"/>
              <a:gd name="connsiteY7851" fmla="*/ 2174122 h 4864266"/>
              <a:gd name="connsiteX7852" fmla="*/ 602008 w 5942010"/>
              <a:gd name="connsiteY7852" fmla="*/ 2172385 h 4864266"/>
              <a:gd name="connsiteX7853" fmla="*/ 607213 w 5942010"/>
              <a:gd name="connsiteY7853" fmla="*/ 2167176 h 4864266"/>
              <a:gd name="connsiteX7854" fmla="*/ 605478 w 5942010"/>
              <a:gd name="connsiteY7854" fmla="*/ 2165439 h 4864266"/>
              <a:gd name="connsiteX7855" fmla="*/ 600273 w 5942010"/>
              <a:gd name="connsiteY7855" fmla="*/ 2170649 h 4864266"/>
              <a:gd name="connsiteX7856" fmla="*/ 598538 w 5942010"/>
              <a:gd name="connsiteY7856" fmla="*/ 2167176 h 4864266"/>
              <a:gd name="connsiteX7857" fmla="*/ 607213 w 5942010"/>
              <a:gd name="connsiteY7857" fmla="*/ 2160230 h 4864266"/>
              <a:gd name="connsiteX7858" fmla="*/ 614152 w 5942010"/>
              <a:gd name="connsiteY7858" fmla="*/ 2160230 h 4864266"/>
              <a:gd name="connsiteX7859" fmla="*/ 617622 w 5942010"/>
              <a:gd name="connsiteY7859" fmla="*/ 2155020 h 4864266"/>
              <a:gd name="connsiteX7860" fmla="*/ 619357 w 5942010"/>
              <a:gd name="connsiteY7860" fmla="*/ 2155020 h 4864266"/>
              <a:gd name="connsiteX7861" fmla="*/ 640176 w 5942010"/>
              <a:gd name="connsiteY7861" fmla="*/ 2142864 h 4864266"/>
              <a:gd name="connsiteX7862" fmla="*/ 647115 w 5942010"/>
              <a:gd name="connsiteY7862" fmla="*/ 2128972 h 4864266"/>
              <a:gd name="connsiteX7863" fmla="*/ 650585 w 5942010"/>
              <a:gd name="connsiteY7863" fmla="*/ 2125499 h 4864266"/>
              <a:gd name="connsiteX7864" fmla="*/ 671404 w 5942010"/>
              <a:gd name="connsiteY7864" fmla="*/ 2111607 h 4864266"/>
              <a:gd name="connsiteX7865" fmla="*/ 674874 w 5942010"/>
              <a:gd name="connsiteY7865" fmla="*/ 2109871 h 4864266"/>
              <a:gd name="connsiteX7866" fmla="*/ 680078 w 5942010"/>
              <a:gd name="connsiteY7866" fmla="*/ 2102925 h 4864266"/>
              <a:gd name="connsiteX7867" fmla="*/ 713041 w 5942010"/>
              <a:gd name="connsiteY7867" fmla="*/ 2071667 h 4864266"/>
              <a:gd name="connsiteX7868" fmla="*/ 711307 w 5942010"/>
              <a:gd name="connsiteY7868" fmla="*/ 2075140 h 4864266"/>
              <a:gd name="connsiteX7869" fmla="*/ 775498 w 5942010"/>
              <a:gd name="connsiteY7869" fmla="*/ 2014362 h 4864266"/>
              <a:gd name="connsiteX7870" fmla="*/ 773763 w 5942010"/>
              <a:gd name="connsiteY7870" fmla="*/ 2014362 h 4864266"/>
              <a:gd name="connsiteX7871" fmla="*/ 881326 w 5942010"/>
              <a:gd name="connsiteY7871" fmla="*/ 1918854 h 4864266"/>
              <a:gd name="connsiteX7872" fmla="*/ 877856 w 5942010"/>
              <a:gd name="connsiteY7872" fmla="*/ 1910171 h 4864266"/>
              <a:gd name="connsiteX7873" fmla="*/ 881326 w 5942010"/>
              <a:gd name="connsiteY7873" fmla="*/ 1906698 h 4864266"/>
              <a:gd name="connsiteX7874" fmla="*/ 877856 w 5942010"/>
              <a:gd name="connsiteY7874" fmla="*/ 1910171 h 4864266"/>
              <a:gd name="connsiteX7875" fmla="*/ 877856 w 5942010"/>
              <a:gd name="connsiteY7875" fmla="*/ 1910171 h 4864266"/>
              <a:gd name="connsiteX7876" fmla="*/ 876121 w 5942010"/>
              <a:gd name="connsiteY7876" fmla="*/ 1911908 h 4864266"/>
              <a:gd name="connsiteX7877" fmla="*/ 876121 w 5942010"/>
              <a:gd name="connsiteY7877" fmla="*/ 1910171 h 4864266"/>
              <a:gd name="connsiteX7878" fmla="*/ 874387 w 5942010"/>
              <a:gd name="connsiteY7878" fmla="*/ 1911908 h 4864266"/>
              <a:gd name="connsiteX7879" fmla="*/ 841424 w 5942010"/>
              <a:gd name="connsiteY7879" fmla="*/ 1937955 h 4864266"/>
              <a:gd name="connsiteX7880" fmla="*/ 844893 w 5942010"/>
              <a:gd name="connsiteY7880" fmla="*/ 1932746 h 4864266"/>
              <a:gd name="connsiteX7881" fmla="*/ 869182 w 5942010"/>
              <a:gd name="connsiteY7881" fmla="*/ 1913644 h 4864266"/>
              <a:gd name="connsiteX7882" fmla="*/ 869182 w 5942010"/>
              <a:gd name="connsiteY7882" fmla="*/ 1911908 h 4864266"/>
              <a:gd name="connsiteX7883" fmla="*/ 888266 w 5942010"/>
              <a:gd name="connsiteY7883" fmla="*/ 1899752 h 4864266"/>
              <a:gd name="connsiteX7884" fmla="*/ 888266 w 5942010"/>
              <a:gd name="connsiteY7884" fmla="*/ 1892806 h 4864266"/>
              <a:gd name="connsiteX7885" fmla="*/ 898675 w 5942010"/>
              <a:gd name="connsiteY7885" fmla="*/ 1884123 h 4864266"/>
              <a:gd name="connsiteX7886" fmla="*/ 893470 w 5942010"/>
              <a:gd name="connsiteY7886" fmla="*/ 1884123 h 4864266"/>
              <a:gd name="connsiteX7887" fmla="*/ 881326 w 5942010"/>
              <a:gd name="connsiteY7887" fmla="*/ 1889333 h 4864266"/>
              <a:gd name="connsiteX7888" fmla="*/ 936843 w 5942010"/>
              <a:gd name="connsiteY7888" fmla="*/ 1844183 h 4864266"/>
              <a:gd name="connsiteX7889" fmla="*/ 997564 w 5942010"/>
              <a:gd name="connsiteY7889" fmla="*/ 1793824 h 4864266"/>
              <a:gd name="connsiteX7890" fmla="*/ 1002769 w 5942010"/>
              <a:gd name="connsiteY7890" fmla="*/ 1786878 h 4864266"/>
              <a:gd name="connsiteX7891" fmla="*/ 999299 w 5942010"/>
              <a:gd name="connsiteY7891" fmla="*/ 1785142 h 4864266"/>
              <a:gd name="connsiteX7892" fmla="*/ 997564 w 5942010"/>
              <a:gd name="connsiteY7892" fmla="*/ 1786878 h 4864266"/>
              <a:gd name="connsiteX7893" fmla="*/ 964601 w 5942010"/>
              <a:gd name="connsiteY7893" fmla="*/ 1812926 h 4864266"/>
              <a:gd name="connsiteX7894" fmla="*/ 961131 w 5942010"/>
              <a:gd name="connsiteY7894" fmla="*/ 1814662 h 4864266"/>
              <a:gd name="connsiteX7895" fmla="*/ 959396 w 5942010"/>
              <a:gd name="connsiteY7895" fmla="*/ 1816399 h 4864266"/>
              <a:gd name="connsiteX7896" fmla="*/ 961131 w 5942010"/>
              <a:gd name="connsiteY7896" fmla="*/ 1818135 h 4864266"/>
              <a:gd name="connsiteX7897" fmla="*/ 959396 w 5942010"/>
              <a:gd name="connsiteY7897" fmla="*/ 1818135 h 4864266"/>
              <a:gd name="connsiteX7898" fmla="*/ 957661 w 5942010"/>
              <a:gd name="connsiteY7898" fmla="*/ 1818135 h 4864266"/>
              <a:gd name="connsiteX7899" fmla="*/ 951227 w 5942010"/>
              <a:gd name="connsiteY7899" fmla="*/ 1824071 h 4864266"/>
              <a:gd name="connsiteX7900" fmla="*/ 954192 w 5942010"/>
              <a:gd name="connsiteY7900" fmla="*/ 1818135 h 4864266"/>
              <a:gd name="connsiteX7901" fmla="*/ 959396 w 5942010"/>
              <a:gd name="connsiteY7901" fmla="*/ 1814662 h 4864266"/>
              <a:gd name="connsiteX7902" fmla="*/ 957661 w 5942010"/>
              <a:gd name="connsiteY7902" fmla="*/ 1814662 h 4864266"/>
              <a:gd name="connsiteX7903" fmla="*/ 959396 w 5942010"/>
              <a:gd name="connsiteY7903" fmla="*/ 1812926 h 4864266"/>
              <a:gd name="connsiteX7904" fmla="*/ 964601 w 5942010"/>
              <a:gd name="connsiteY7904" fmla="*/ 1807716 h 4864266"/>
              <a:gd name="connsiteX7905" fmla="*/ 969806 w 5942010"/>
              <a:gd name="connsiteY7905" fmla="*/ 1805980 h 4864266"/>
              <a:gd name="connsiteX7906" fmla="*/ 969806 w 5942010"/>
              <a:gd name="connsiteY7906" fmla="*/ 1804243 h 4864266"/>
              <a:gd name="connsiteX7907" fmla="*/ 1077369 w 5942010"/>
              <a:gd name="connsiteY7907" fmla="*/ 1712208 h 4864266"/>
              <a:gd name="connsiteX7908" fmla="*/ 1079104 w 5942010"/>
              <a:gd name="connsiteY7908" fmla="*/ 1705262 h 4864266"/>
              <a:gd name="connsiteX7909" fmla="*/ 1054815 w 5942010"/>
              <a:gd name="connsiteY7909" fmla="*/ 1726100 h 4864266"/>
              <a:gd name="connsiteX7910" fmla="*/ 1053080 w 5942010"/>
              <a:gd name="connsiteY7910" fmla="*/ 1724363 h 4864266"/>
              <a:gd name="connsiteX7911" fmla="*/ 1056550 w 5942010"/>
              <a:gd name="connsiteY7911" fmla="*/ 1722627 h 4864266"/>
              <a:gd name="connsiteX7912" fmla="*/ 1075634 w 5942010"/>
              <a:gd name="connsiteY7912" fmla="*/ 1705262 h 4864266"/>
              <a:gd name="connsiteX7913" fmla="*/ 1075634 w 5942010"/>
              <a:gd name="connsiteY7913" fmla="*/ 1700052 h 4864266"/>
              <a:gd name="connsiteX7914" fmla="*/ 1079104 w 5942010"/>
              <a:gd name="connsiteY7914" fmla="*/ 1698316 h 4864266"/>
              <a:gd name="connsiteX7915" fmla="*/ 1080839 w 5942010"/>
              <a:gd name="connsiteY7915" fmla="*/ 1700052 h 4864266"/>
              <a:gd name="connsiteX7916" fmla="*/ 1082574 w 5942010"/>
              <a:gd name="connsiteY7916" fmla="*/ 1694843 h 4864266"/>
              <a:gd name="connsiteX7917" fmla="*/ 1082574 w 5942010"/>
              <a:gd name="connsiteY7917" fmla="*/ 1693106 h 4864266"/>
              <a:gd name="connsiteX7918" fmla="*/ 1084309 w 5942010"/>
              <a:gd name="connsiteY7918" fmla="*/ 1693106 h 4864266"/>
              <a:gd name="connsiteX7919" fmla="*/ 1080839 w 5942010"/>
              <a:gd name="connsiteY7919" fmla="*/ 1686160 h 4864266"/>
              <a:gd name="connsiteX7920" fmla="*/ 1084309 w 5942010"/>
              <a:gd name="connsiteY7920" fmla="*/ 1686160 h 4864266"/>
              <a:gd name="connsiteX7921" fmla="*/ 1086043 w 5942010"/>
              <a:gd name="connsiteY7921" fmla="*/ 1684424 h 4864266"/>
              <a:gd name="connsiteX7922" fmla="*/ 1084309 w 5942010"/>
              <a:gd name="connsiteY7922" fmla="*/ 1680950 h 4864266"/>
              <a:gd name="connsiteX7923" fmla="*/ 1084309 w 5942010"/>
              <a:gd name="connsiteY7923" fmla="*/ 1679214 h 4864266"/>
              <a:gd name="connsiteX7924" fmla="*/ 1086043 w 5942010"/>
              <a:gd name="connsiteY7924" fmla="*/ 1674004 h 4864266"/>
              <a:gd name="connsiteX7925" fmla="*/ 1089513 w 5942010"/>
              <a:gd name="connsiteY7925" fmla="*/ 1675741 h 4864266"/>
              <a:gd name="connsiteX7926" fmla="*/ 1089513 w 5942010"/>
              <a:gd name="connsiteY7926" fmla="*/ 1674004 h 4864266"/>
              <a:gd name="connsiteX7927" fmla="*/ 1087778 w 5942010"/>
              <a:gd name="connsiteY7927" fmla="*/ 1672268 h 4864266"/>
              <a:gd name="connsiteX7928" fmla="*/ 1092983 w 5942010"/>
              <a:gd name="connsiteY7928" fmla="*/ 1670531 h 4864266"/>
              <a:gd name="connsiteX7929" fmla="*/ 1092983 w 5942010"/>
              <a:gd name="connsiteY7929" fmla="*/ 1667058 h 4864266"/>
              <a:gd name="connsiteX7930" fmla="*/ 1096453 w 5942010"/>
              <a:gd name="connsiteY7930" fmla="*/ 1665322 h 4864266"/>
              <a:gd name="connsiteX7931" fmla="*/ 1096453 w 5942010"/>
              <a:gd name="connsiteY7931" fmla="*/ 1667058 h 4864266"/>
              <a:gd name="connsiteX7932" fmla="*/ 1094718 w 5942010"/>
              <a:gd name="connsiteY7932" fmla="*/ 1670531 h 4864266"/>
              <a:gd name="connsiteX7933" fmla="*/ 1098188 w 5942010"/>
              <a:gd name="connsiteY7933" fmla="*/ 1668795 h 4864266"/>
              <a:gd name="connsiteX7934" fmla="*/ 1099923 w 5942010"/>
              <a:gd name="connsiteY7934" fmla="*/ 1667058 h 4864266"/>
              <a:gd name="connsiteX7935" fmla="*/ 1105127 w 5942010"/>
              <a:gd name="connsiteY7935" fmla="*/ 1660112 h 4864266"/>
              <a:gd name="connsiteX7936" fmla="*/ 1101658 w 5942010"/>
              <a:gd name="connsiteY7936" fmla="*/ 1658376 h 4864266"/>
              <a:gd name="connsiteX7937" fmla="*/ 1105127 w 5942010"/>
              <a:gd name="connsiteY7937" fmla="*/ 1654903 h 4864266"/>
              <a:gd name="connsiteX7938" fmla="*/ 1108597 w 5942010"/>
              <a:gd name="connsiteY7938" fmla="*/ 1656639 h 4864266"/>
              <a:gd name="connsiteX7939" fmla="*/ 1108597 w 5942010"/>
              <a:gd name="connsiteY7939" fmla="*/ 1651430 h 4864266"/>
              <a:gd name="connsiteX7940" fmla="*/ 1129416 w 5942010"/>
              <a:gd name="connsiteY7940" fmla="*/ 1623645 h 4864266"/>
              <a:gd name="connsiteX7941" fmla="*/ 1127681 w 5942010"/>
              <a:gd name="connsiteY7941" fmla="*/ 1620172 h 4864266"/>
              <a:gd name="connsiteX7942" fmla="*/ 1131151 w 5942010"/>
              <a:gd name="connsiteY7942" fmla="*/ 1618436 h 4864266"/>
              <a:gd name="connsiteX7943" fmla="*/ 1136355 w 5942010"/>
              <a:gd name="connsiteY7943" fmla="*/ 1613226 h 4864266"/>
              <a:gd name="connsiteX7944" fmla="*/ 1132886 w 5942010"/>
              <a:gd name="connsiteY7944" fmla="*/ 1611490 h 4864266"/>
              <a:gd name="connsiteX7945" fmla="*/ 1139825 w 5942010"/>
              <a:gd name="connsiteY7945" fmla="*/ 1602807 h 4864266"/>
              <a:gd name="connsiteX7946" fmla="*/ 1139825 w 5942010"/>
              <a:gd name="connsiteY7946" fmla="*/ 1608017 h 4864266"/>
              <a:gd name="connsiteX7947" fmla="*/ 1141560 w 5942010"/>
              <a:gd name="connsiteY7947" fmla="*/ 1609753 h 4864266"/>
              <a:gd name="connsiteX7948" fmla="*/ 1143295 w 5942010"/>
              <a:gd name="connsiteY7948" fmla="*/ 1608017 h 4864266"/>
              <a:gd name="connsiteX7949" fmla="*/ 1145030 w 5942010"/>
              <a:gd name="connsiteY7949" fmla="*/ 1604544 h 4864266"/>
              <a:gd name="connsiteX7950" fmla="*/ 1148500 w 5942010"/>
              <a:gd name="connsiteY7950" fmla="*/ 1602807 h 4864266"/>
              <a:gd name="connsiteX7951" fmla="*/ 1148500 w 5942010"/>
              <a:gd name="connsiteY7951" fmla="*/ 1608017 h 4864266"/>
              <a:gd name="connsiteX7952" fmla="*/ 1151969 w 5942010"/>
              <a:gd name="connsiteY7952" fmla="*/ 1606280 h 4864266"/>
              <a:gd name="connsiteX7953" fmla="*/ 1155439 w 5942010"/>
              <a:gd name="connsiteY7953" fmla="*/ 1599334 h 4864266"/>
              <a:gd name="connsiteX7954" fmla="*/ 1164114 w 5942010"/>
              <a:gd name="connsiteY7954" fmla="*/ 1592388 h 4864266"/>
              <a:gd name="connsiteX7955" fmla="*/ 1160644 w 5942010"/>
              <a:gd name="connsiteY7955" fmla="*/ 1590652 h 4864266"/>
              <a:gd name="connsiteX7956" fmla="*/ 1165849 w 5942010"/>
              <a:gd name="connsiteY7956" fmla="*/ 1590652 h 4864266"/>
              <a:gd name="connsiteX7957" fmla="*/ 1167583 w 5942010"/>
              <a:gd name="connsiteY7957" fmla="*/ 1587178 h 4864266"/>
              <a:gd name="connsiteX7958" fmla="*/ 1169318 w 5942010"/>
              <a:gd name="connsiteY7958" fmla="*/ 1585442 h 4864266"/>
              <a:gd name="connsiteX7959" fmla="*/ 1165849 w 5942010"/>
              <a:gd name="connsiteY7959" fmla="*/ 1585442 h 4864266"/>
              <a:gd name="connsiteX7960" fmla="*/ 1165849 w 5942010"/>
              <a:gd name="connsiteY7960" fmla="*/ 1587178 h 4864266"/>
              <a:gd name="connsiteX7961" fmla="*/ 1164114 w 5942010"/>
              <a:gd name="connsiteY7961" fmla="*/ 1587178 h 4864266"/>
              <a:gd name="connsiteX7962" fmla="*/ 1164114 w 5942010"/>
              <a:gd name="connsiteY7962" fmla="*/ 1585442 h 4864266"/>
              <a:gd name="connsiteX7963" fmla="*/ 1167583 w 5942010"/>
              <a:gd name="connsiteY7963" fmla="*/ 1583705 h 4864266"/>
              <a:gd name="connsiteX7964" fmla="*/ 1169318 w 5942010"/>
              <a:gd name="connsiteY7964" fmla="*/ 1583705 h 4864266"/>
              <a:gd name="connsiteX7965" fmla="*/ 1171053 w 5942010"/>
              <a:gd name="connsiteY7965" fmla="*/ 1583705 h 4864266"/>
              <a:gd name="connsiteX7966" fmla="*/ 1167583 w 5942010"/>
              <a:gd name="connsiteY7966" fmla="*/ 1581969 h 4864266"/>
              <a:gd name="connsiteX7967" fmla="*/ 1183198 w 5942010"/>
              <a:gd name="connsiteY7967" fmla="*/ 1571550 h 4864266"/>
              <a:gd name="connsiteX7968" fmla="*/ 1179728 w 5942010"/>
              <a:gd name="connsiteY7968" fmla="*/ 1573286 h 4864266"/>
              <a:gd name="connsiteX7969" fmla="*/ 1191872 w 5942010"/>
              <a:gd name="connsiteY7969" fmla="*/ 1564604 h 4864266"/>
              <a:gd name="connsiteX7970" fmla="*/ 1193607 w 5942010"/>
              <a:gd name="connsiteY7970" fmla="*/ 1559394 h 4864266"/>
              <a:gd name="connsiteX7971" fmla="*/ 1176258 w 5942010"/>
              <a:gd name="connsiteY7971" fmla="*/ 1573286 h 4864266"/>
              <a:gd name="connsiteX7972" fmla="*/ 1174523 w 5942010"/>
              <a:gd name="connsiteY7972" fmla="*/ 1568077 h 4864266"/>
              <a:gd name="connsiteX7973" fmla="*/ 1171053 w 5942010"/>
              <a:gd name="connsiteY7973" fmla="*/ 1569813 h 4864266"/>
              <a:gd name="connsiteX7974" fmla="*/ 1164114 w 5942010"/>
              <a:gd name="connsiteY7974" fmla="*/ 1575023 h 4864266"/>
              <a:gd name="connsiteX7975" fmla="*/ 1165849 w 5942010"/>
              <a:gd name="connsiteY7975" fmla="*/ 1575023 h 4864266"/>
              <a:gd name="connsiteX7976" fmla="*/ 1164114 w 5942010"/>
              <a:gd name="connsiteY7976" fmla="*/ 1578496 h 4864266"/>
              <a:gd name="connsiteX7977" fmla="*/ 1160644 w 5942010"/>
              <a:gd name="connsiteY7977" fmla="*/ 1580232 h 4864266"/>
              <a:gd name="connsiteX7978" fmla="*/ 1160644 w 5942010"/>
              <a:gd name="connsiteY7978" fmla="*/ 1578496 h 4864266"/>
              <a:gd name="connsiteX7979" fmla="*/ 1138090 w 5942010"/>
              <a:gd name="connsiteY7979" fmla="*/ 1595861 h 4864266"/>
              <a:gd name="connsiteX7980" fmla="*/ 1138090 w 5942010"/>
              <a:gd name="connsiteY7980" fmla="*/ 1601071 h 4864266"/>
              <a:gd name="connsiteX7981" fmla="*/ 1136355 w 5942010"/>
              <a:gd name="connsiteY7981" fmla="*/ 1599334 h 4864266"/>
              <a:gd name="connsiteX7982" fmla="*/ 1127681 w 5942010"/>
              <a:gd name="connsiteY7982" fmla="*/ 1606280 h 4864266"/>
              <a:gd name="connsiteX7983" fmla="*/ 1122476 w 5942010"/>
              <a:gd name="connsiteY7983" fmla="*/ 1606280 h 4864266"/>
              <a:gd name="connsiteX7984" fmla="*/ 1121392 w 5942010"/>
              <a:gd name="connsiteY7984" fmla="*/ 1606714 h 4864266"/>
              <a:gd name="connsiteX7985" fmla="*/ 1113966 w 5942010"/>
              <a:gd name="connsiteY7985" fmla="*/ 1609688 h 4864266"/>
              <a:gd name="connsiteX7986" fmla="*/ 1114019 w 5942010"/>
              <a:gd name="connsiteY7986" fmla="*/ 1609102 h 4864266"/>
              <a:gd name="connsiteX7987" fmla="*/ 1115537 w 5942010"/>
              <a:gd name="connsiteY7987" fmla="*/ 1608017 h 4864266"/>
              <a:gd name="connsiteX7988" fmla="*/ 1106862 w 5942010"/>
              <a:gd name="connsiteY7988" fmla="*/ 1606280 h 4864266"/>
              <a:gd name="connsiteX7989" fmla="*/ 1106862 w 5942010"/>
              <a:gd name="connsiteY7989" fmla="*/ 1602807 h 4864266"/>
              <a:gd name="connsiteX7990" fmla="*/ 1103392 w 5942010"/>
              <a:gd name="connsiteY7990" fmla="*/ 1601071 h 4864266"/>
              <a:gd name="connsiteX7991" fmla="*/ 1108597 w 5942010"/>
              <a:gd name="connsiteY7991" fmla="*/ 1590652 h 4864266"/>
              <a:gd name="connsiteX7992" fmla="*/ 1112067 w 5942010"/>
              <a:gd name="connsiteY7992" fmla="*/ 1588915 h 4864266"/>
              <a:gd name="connsiteX7993" fmla="*/ 1110332 w 5942010"/>
              <a:gd name="connsiteY7993" fmla="*/ 1588915 h 4864266"/>
              <a:gd name="connsiteX7994" fmla="*/ 1113802 w 5942010"/>
              <a:gd name="connsiteY7994" fmla="*/ 1583705 h 4864266"/>
              <a:gd name="connsiteX7995" fmla="*/ 1108597 w 5942010"/>
              <a:gd name="connsiteY7995" fmla="*/ 1583705 h 4864266"/>
              <a:gd name="connsiteX7996" fmla="*/ 1117272 w 5942010"/>
              <a:gd name="connsiteY7996" fmla="*/ 1573286 h 4864266"/>
              <a:gd name="connsiteX7997" fmla="*/ 1113802 w 5942010"/>
              <a:gd name="connsiteY7997" fmla="*/ 1575023 h 4864266"/>
              <a:gd name="connsiteX7998" fmla="*/ 1115537 w 5942010"/>
              <a:gd name="connsiteY7998" fmla="*/ 1571550 h 4864266"/>
              <a:gd name="connsiteX7999" fmla="*/ 1117272 w 5942010"/>
              <a:gd name="connsiteY7999" fmla="*/ 1568077 h 4864266"/>
              <a:gd name="connsiteX8000" fmla="*/ 1113802 w 5942010"/>
              <a:gd name="connsiteY8000" fmla="*/ 1568077 h 4864266"/>
              <a:gd name="connsiteX8001" fmla="*/ 1101658 w 5942010"/>
              <a:gd name="connsiteY8001" fmla="*/ 1580232 h 4864266"/>
              <a:gd name="connsiteX8002" fmla="*/ 1086043 w 5942010"/>
              <a:gd name="connsiteY8002" fmla="*/ 1585442 h 4864266"/>
              <a:gd name="connsiteX8003" fmla="*/ 1084309 w 5942010"/>
              <a:gd name="connsiteY8003" fmla="*/ 1571550 h 4864266"/>
              <a:gd name="connsiteX8004" fmla="*/ 1056550 w 5942010"/>
              <a:gd name="connsiteY8004" fmla="*/ 1580232 h 4864266"/>
              <a:gd name="connsiteX8005" fmla="*/ 1056550 w 5942010"/>
              <a:gd name="connsiteY8005" fmla="*/ 1573286 h 4864266"/>
              <a:gd name="connsiteX8006" fmla="*/ 1049611 w 5942010"/>
              <a:gd name="connsiteY8006" fmla="*/ 1573286 h 4864266"/>
              <a:gd name="connsiteX8007" fmla="*/ 1049611 w 5942010"/>
              <a:gd name="connsiteY8007" fmla="*/ 1568077 h 4864266"/>
              <a:gd name="connsiteX8008" fmla="*/ 1016648 w 5942010"/>
              <a:gd name="connsiteY8008" fmla="*/ 1601071 h 4864266"/>
              <a:gd name="connsiteX8009" fmla="*/ 1016648 w 5942010"/>
              <a:gd name="connsiteY8009" fmla="*/ 1599334 h 4864266"/>
              <a:gd name="connsiteX8010" fmla="*/ 1049611 w 5942010"/>
              <a:gd name="connsiteY8010" fmla="*/ 1561131 h 4864266"/>
              <a:gd name="connsiteX8011" fmla="*/ 1047876 w 5942010"/>
              <a:gd name="connsiteY8011" fmla="*/ 1559394 h 4864266"/>
              <a:gd name="connsiteX8012" fmla="*/ 1046141 w 5942010"/>
              <a:gd name="connsiteY8012" fmla="*/ 1559394 h 4864266"/>
              <a:gd name="connsiteX8013" fmla="*/ 1039201 w 5942010"/>
              <a:gd name="connsiteY8013" fmla="*/ 1562867 h 4864266"/>
              <a:gd name="connsiteX8014" fmla="*/ 1040936 w 5942010"/>
              <a:gd name="connsiteY8014" fmla="*/ 1562867 h 4864266"/>
              <a:gd name="connsiteX8015" fmla="*/ 1032262 w 5942010"/>
              <a:gd name="connsiteY8015" fmla="*/ 1569813 h 4864266"/>
              <a:gd name="connsiteX8016" fmla="*/ 1030874 w 5942010"/>
              <a:gd name="connsiteY8016" fmla="*/ 1568424 h 4864266"/>
              <a:gd name="connsiteX8017" fmla="*/ 1033997 w 5942010"/>
              <a:gd name="connsiteY8017" fmla="*/ 1566340 h 4864266"/>
              <a:gd name="connsiteX8018" fmla="*/ 1030527 w 5942010"/>
              <a:gd name="connsiteY8018" fmla="*/ 1568077 h 4864266"/>
              <a:gd name="connsiteX8019" fmla="*/ 1030874 w 5942010"/>
              <a:gd name="connsiteY8019" fmla="*/ 1568424 h 4864266"/>
              <a:gd name="connsiteX8020" fmla="*/ 1028792 w 5942010"/>
              <a:gd name="connsiteY8020" fmla="*/ 1569813 h 4864266"/>
              <a:gd name="connsiteX8021" fmla="*/ 1009708 w 5942010"/>
              <a:gd name="connsiteY8021" fmla="*/ 1590652 h 4864266"/>
              <a:gd name="connsiteX8022" fmla="*/ 1006238 w 5942010"/>
              <a:gd name="connsiteY8022" fmla="*/ 1590652 h 4864266"/>
              <a:gd name="connsiteX8023" fmla="*/ 1006238 w 5942010"/>
              <a:gd name="connsiteY8023" fmla="*/ 1588915 h 4864266"/>
              <a:gd name="connsiteX8024" fmla="*/ 1011443 w 5942010"/>
              <a:gd name="connsiteY8024" fmla="*/ 1578496 h 4864266"/>
              <a:gd name="connsiteX8025" fmla="*/ 1009708 w 5942010"/>
              <a:gd name="connsiteY8025" fmla="*/ 1578496 h 4864266"/>
              <a:gd name="connsiteX8026" fmla="*/ 1011443 w 5942010"/>
              <a:gd name="connsiteY8026" fmla="*/ 1573286 h 4864266"/>
              <a:gd name="connsiteX8027" fmla="*/ 1007973 w 5942010"/>
              <a:gd name="connsiteY8027" fmla="*/ 1576759 h 4864266"/>
              <a:gd name="connsiteX8028" fmla="*/ 1006238 w 5942010"/>
              <a:gd name="connsiteY8028" fmla="*/ 1576759 h 4864266"/>
              <a:gd name="connsiteX8029" fmla="*/ 1011443 w 5942010"/>
              <a:gd name="connsiteY8029" fmla="*/ 1569813 h 4864266"/>
              <a:gd name="connsiteX8030" fmla="*/ 1009708 w 5942010"/>
              <a:gd name="connsiteY8030" fmla="*/ 1571550 h 4864266"/>
              <a:gd name="connsiteX8031" fmla="*/ 1013178 w 5942010"/>
              <a:gd name="connsiteY8031" fmla="*/ 1562867 h 4864266"/>
              <a:gd name="connsiteX8032" fmla="*/ 1011443 w 5942010"/>
              <a:gd name="connsiteY8032" fmla="*/ 1562867 h 4864266"/>
              <a:gd name="connsiteX8033" fmla="*/ 1004504 w 5942010"/>
              <a:gd name="connsiteY8033" fmla="*/ 1573286 h 4864266"/>
              <a:gd name="connsiteX8034" fmla="*/ 1004504 w 5942010"/>
              <a:gd name="connsiteY8034" fmla="*/ 1569813 h 4864266"/>
              <a:gd name="connsiteX8035" fmla="*/ 995829 w 5942010"/>
              <a:gd name="connsiteY8035" fmla="*/ 1573286 h 4864266"/>
              <a:gd name="connsiteX8036" fmla="*/ 997564 w 5942010"/>
              <a:gd name="connsiteY8036" fmla="*/ 1559394 h 4864266"/>
              <a:gd name="connsiteX8037" fmla="*/ 1002769 w 5942010"/>
              <a:gd name="connsiteY8037" fmla="*/ 1557658 h 4864266"/>
              <a:gd name="connsiteX8038" fmla="*/ 997564 w 5942010"/>
              <a:gd name="connsiteY8038" fmla="*/ 1554185 h 4864266"/>
              <a:gd name="connsiteX8039" fmla="*/ 995829 w 5942010"/>
              <a:gd name="connsiteY8039" fmla="*/ 1555921 h 4864266"/>
              <a:gd name="connsiteX8040" fmla="*/ 992359 w 5942010"/>
              <a:gd name="connsiteY8040" fmla="*/ 1571550 h 4864266"/>
              <a:gd name="connsiteX8041" fmla="*/ 980215 w 5942010"/>
              <a:gd name="connsiteY8041" fmla="*/ 1585442 h 4864266"/>
              <a:gd name="connsiteX8042" fmla="*/ 975010 w 5942010"/>
              <a:gd name="connsiteY8042" fmla="*/ 1587178 h 4864266"/>
              <a:gd name="connsiteX8043" fmla="*/ 976745 w 5942010"/>
              <a:gd name="connsiteY8043" fmla="*/ 1581969 h 4864266"/>
              <a:gd name="connsiteX8044" fmla="*/ 973275 w 5942010"/>
              <a:gd name="connsiteY8044" fmla="*/ 1583705 h 4864266"/>
              <a:gd name="connsiteX8045" fmla="*/ 971541 w 5942010"/>
              <a:gd name="connsiteY8045" fmla="*/ 1583705 h 4864266"/>
              <a:gd name="connsiteX8046" fmla="*/ 973275 w 5942010"/>
              <a:gd name="connsiteY8046" fmla="*/ 1564604 h 4864266"/>
              <a:gd name="connsiteX8047" fmla="*/ 971541 w 5942010"/>
              <a:gd name="connsiteY8047" fmla="*/ 1561131 h 4864266"/>
              <a:gd name="connsiteX8048" fmla="*/ 964601 w 5942010"/>
              <a:gd name="connsiteY8048" fmla="*/ 1564604 h 4864266"/>
              <a:gd name="connsiteX8049" fmla="*/ 964601 w 5942010"/>
              <a:gd name="connsiteY8049" fmla="*/ 1561131 h 4864266"/>
              <a:gd name="connsiteX8050" fmla="*/ 969806 w 5942010"/>
              <a:gd name="connsiteY8050" fmla="*/ 1557658 h 4864266"/>
              <a:gd name="connsiteX8051" fmla="*/ 966336 w 5942010"/>
              <a:gd name="connsiteY8051" fmla="*/ 1557658 h 4864266"/>
              <a:gd name="connsiteX8052" fmla="*/ 961131 w 5942010"/>
              <a:gd name="connsiteY8052" fmla="*/ 1564604 h 4864266"/>
              <a:gd name="connsiteX8053" fmla="*/ 961131 w 5942010"/>
              <a:gd name="connsiteY8053" fmla="*/ 1573286 h 4864266"/>
              <a:gd name="connsiteX8054" fmla="*/ 962866 w 5942010"/>
              <a:gd name="connsiteY8054" fmla="*/ 1571550 h 4864266"/>
              <a:gd name="connsiteX8055" fmla="*/ 964601 w 5942010"/>
              <a:gd name="connsiteY8055" fmla="*/ 1573286 h 4864266"/>
              <a:gd name="connsiteX8056" fmla="*/ 959396 w 5942010"/>
              <a:gd name="connsiteY8056" fmla="*/ 1576759 h 4864266"/>
              <a:gd name="connsiteX8057" fmla="*/ 959396 w 5942010"/>
              <a:gd name="connsiteY8057" fmla="*/ 1580232 h 4864266"/>
              <a:gd name="connsiteX8058" fmla="*/ 952457 w 5942010"/>
              <a:gd name="connsiteY8058" fmla="*/ 1581969 h 4864266"/>
              <a:gd name="connsiteX8059" fmla="*/ 954192 w 5942010"/>
              <a:gd name="connsiteY8059" fmla="*/ 1580232 h 4864266"/>
              <a:gd name="connsiteX8060" fmla="*/ 957661 w 5942010"/>
              <a:gd name="connsiteY8060" fmla="*/ 1576759 h 4864266"/>
              <a:gd name="connsiteX8061" fmla="*/ 957661 w 5942010"/>
              <a:gd name="connsiteY8061" fmla="*/ 1566340 h 4864266"/>
              <a:gd name="connsiteX8062" fmla="*/ 952457 w 5942010"/>
              <a:gd name="connsiteY8062" fmla="*/ 1575023 h 4864266"/>
              <a:gd name="connsiteX8063" fmla="*/ 952457 w 5942010"/>
              <a:gd name="connsiteY8063" fmla="*/ 1573286 h 4864266"/>
              <a:gd name="connsiteX8064" fmla="*/ 950722 w 5942010"/>
              <a:gd name="connsiteY8064" fmla="*/ 1571550 h 4864266"/>
              <a:gd name="connsiteX8065" fmla="*/ 959396 w 5942010"/>
              <a:gd name="connsiteY8065" fmla="*/ 1561131 h 4864266"/>
              <a:gd name="connsiteX8066" fmla="*/ 950722 w 5942010"/>
              <a:gd name="connsiteY8066" fmla="*/ 1548975 h 4864266"/>
              <a:gd name="connsiteX8067" fmla="*/ 948987 w 5942010"/>
              <a:gd name="connsiteY8067" fmla="*/ 1548975 h 4864266"/>
              <a:gd name="connsiteX8068" fmla="*/ 940312 w 5942010"/>
              <a:gd name="connsiteY8068" fmla="*/ 1555921 h 4864266"/>
              <a:gd name="connsiteX8069" fmla="*/ 935108 w 5942010"/>
              <a:gd name="connsiteY8069" fmla="*/ 1559394 h 4864266"/>
              <a:gd name="connsiteX8070" fmla="*/ 933373 w 5942010"/>
              <a:gd name="connsiteY8070" fmla="*/ 1561131 h 4864266"/>
              <a:gd name="connsiteX8071" fmla="*/ 933373 w 5942010"/>
              <a:gd name="connsiteY8071" fmla="*/ 1559394 h 4864266"/>
              <a:gd name="connsiteX8072" fmla="*/ 935108 w 5942010"/>
              <a:gd name="connsiteY8072" fmla="*/ 1545502 h 4864266"/>
              <a:gd name="connsiteX8073" fmla="*/ 929903 w 5942010"/>
              <a:gd name="connsiteY8073" fmla="*/ 1548975 h 4864266"/>
              <a:gd name="connsiteX8074" fmla="*/ 931638 w 5942010"/>
              <a:gd name="connsiteY8074" fmla="*/ 1547239 h 4864266"/>
              <a:gd name="connsiteX8075" fmla="*/ 929903 w 5942010"/>
              <a:gd name="connsiteY8075" fmla="*/ 1547239 h 4864266"/>
              <a:gd name="connsiteX8076" fmla="*/ 928168 w 5942010"/>
              <a:gd name="connsiteY8076" fmla="*/ 1542029 h 4864266"/>
              <a:gd name="connsiteX8077" fmla="*/ 924698 w 5942010"/>
              <a:gd name="connsiteY8077" fmla="*/ 1545502 h 4864266"/>
              <a:gd name="connsiteX8078" fmla="*/ 922964 w 5942010"/>
              <a:gd name="connsiteY8078" fmla="*/ 1548975 h 4864266"/>
              <a:gd name="connsiteX8079" fmla="*/ 905615 w 5942010"/>
              <a:gd name="connsiteY8079" fmla="*/ 1555921 h 4864266"/>
              <a:gd name="connsiteX8080" fmla="*/ 902145 w 5942010"/>
              <a:gd name="connsiteY8080" fmla="*/ 1555921 h 4864266"/>
              <a:gd name="connsiteX8081" fmla="*/ 903880 w 5942010"/>
              <a:gd name="connsiteY8081" fmla="*/ 1552448 h 4864266"/>
              <a:gd name="connsiteX8082" fmla="*/ 900410 w 5942010"/>
              <a:gd name="connsiteY8082" fmla="*/ 1545502 h 4864266"/>
              <a:gd name="connsiteX8083" fmla="*/ 903880 w 5942010"/>
              <a:gd name="connsiteY8083" fmla="*/ 1542029 h 4864266"/>
              <a:gd name="connsiteX8084" fmla="*/ 903880 w 5942010"/>
              <a:gd name="connsiteY8084" fmla="*/ 1545502 h 4864266"/>
              <a:gd name="connsiteX8085" fmla="*/ 907349 w 5942010"/>
              <a:gd name="connsiteY8085" fmla="*/ 1543766 h 4864266"/>
              <a:gd name="connsiteX8086" fmla="*/ 905615 w 5942010"/>
              <a:gd name="connsiteY8086" fmla="*/ 1543766 h 4864266"/>
              <a:gd name="connsiteX8087" fmla="*/ 907349 w 5942010"/>
              <a:gd name="connsiteY8087" fmla="*/ 1542029 h 4864266"/>
              <a:gd name="connsiteX8088" fmla="*/ 905615 w 5942010"/>
              <a:gd name="connsiteY8088" fmla="*/ 1542029 h 4864266"/>
              <a:gd name="connsiteX8089" fmla="*/ 905615 w 5942010"/>
              <a:gd name="connsiteY8089" fmla="*/ 1540292 h 4864266"/>
              <a:gd name="connsiteX8090" fmla="*/ 902145 w 5942010"/>
              <a:gd name="connsiteY8090" fmla="*/ 1542029 h 4864266"/>
              <a:gd name="connsiteX8091" fmla="*/ 900410 w 5942010"/>
              <a:gd name="connsiteY8091" fmla="*/ 1542029 h 4864266"/>
              <a:gd name="connsiteX8092" fmla="*/ 893470 w 5942010"/>
              <a:gd name="connsiteY8092" fmla="*/ 1547239 h 4864266"/>
              <a:gd name="connsiteX8093" fmla="*/ 898675 w 5942010"/>
              <a:gd name="connsiteY8093" fmla="*/ 1540292 h 4864266"/>
              <a:gd name="connsiteX8094" fmla="*/ 900410 w 5942010"/>
              <a:gd name="connsiteY8094" fmla="*/ 1538556 h 4864266"/>
              <a:gd name="connsiteX8095" fmla="*/ 902145 w 5942010"/>
              <a:gd name="connsiteY8095" fmla="*/ 1536819 h 4864266"/>
              <a:gd name="connsiteX8096" fmla="*/ 902145 w 5942010"/>
              <a:gd name="connsiteY8096" fmla="*/ 1535083 h 4864266"/>
              <a:gd name="connsiteX8097" fmla="*/ 907349 w 5942010"/>
              <a:gd name="connsiteY8097" fmla="*/ 1533347 h 4864266"/>
              <a:gd name="connsiteX8098" fmla="*/ 907349 w 5942010"/>
              <a:gd name="connsiteY8098" fmla="*/ 1531610 h 4864266"/>
              <a:gd name="connsiteX8099" fmla="*/ 905615 w 5942010"/>
              <a:gd name="connsiteY8099" fmla="*/ 1529873 h 4864266"/>
              <a:gd name="connsiteX8100" fmla="*/ 903880 w 5942010"/>
              <a:gd name="connsiteY8100" fmla="*/ 1531610 h 4864266"/>
              <a:gd name="connsiteX8101" fmla="*/ 900410 w 5942010"/>
              <a:gd name="connsiteY8101" fmla="*/ 1533347 h 4864266"/>
              <a:gd name="connsiteX8102" fmla="*/ 900410 w 5942010"/>
              <a:gd name="connsiteY8102" fmla="*/ 1536819 h 4864266"/>
              <a:gd name="connsiteX8103" fmla="*/ 896940 w 5942010"/>
              <a:gd name="connsiteY8103" fmla="*/ 1535083 h 4864266"/>
              <a:gd name="connsiteX8104" fmla="*/ 895205 w 5942010"/>
              <a:gd name="connsiteY8104" fmla="*/ 1533347 h 4864266"/>
              <a:gd name="connsiteX8105" fmla="*/ 893470 w 5942010"/>
              <a:gd name="connsiteY8105" fmla="*/ 1535083 h 4864266"/>
              <a:gd name="connsiteX8106" fmla="*/ 888266 w 5942010"/>
              <a:gd name="connsiteY8106" fmla="*/ 1535083 h 4864266"/>
              <a:gd name="connsiteX8107" fmla="*/ 884796 w 5942010"/>
              <a:gd name="connsiteY8107" fmla="*/ 1538556 h 4864266"/>
              <a:gd name="connsiteX8108" fmla="*/ 891735 w 5942010"/>
              <a:gd name="connsiteY8108" fmla="*/ 1538556 h 4864266"/>
              <a:gd name="connsiteX8109" fmla="*/ 888266 w 5942010"/>
              <a:gd name="connsiteY8109" fmla="*/ 1542029 h 4864266"/>
              <a:gd name="connsiteX8110" fmla="*/ 891735 w 5942010"/>
              <a:gd name="connsiteY8110" fmla="*/ 1543766 h 4864266"/>
              <a:gd name="connsiteX8111" fmla="*/ 890001 w 5942010"/>
              <a:gd name="connsiteY8111" fmla="*/ 1543766 h 4864266"/>
              <a:gd name="connsiteX8112" fmla="*/ 877856 w 5942010"/>
              <a:gd name="connsiteY8112" fmla="*/ 1548975 h 4864266"/>
              <a:gd name="connsiteX8113" fmla="*/ 865712 w 5942010"/>
              <a:gd name="connsiteY8113" fmla="*/ 1557658 h 4864266"/>
              <a:gd name="connsiteX8114" fmla="*/ 843158 w 5942010"/>
              <a:gd name="connsiteY8114" fmla="*/ 1547239 h 4864266"/>
              <a:gd name="connsiteX8115" fmla="*/ 837954 w 5942010"/>
              <a:gd name="connsiteY8115" fmla="*/ 1542029 h 4864266"/>
              <a:gd name="connsiteX8116" fmla="*/ 843158 w 5942010"/>
              <a:gd name="connsiteY8116" fmla="*/ 1538556 h 4864266"/>
              <a:gd name="connsiteX8117" fmla="*/ 842291 w 5942010"/>
              <a:gd name="connsiteY8117" fmla="*/ 1537688 h 4864266"/>
              <a:gd name="connsiteX8118" fmla="*/ 843158 w 5942010"/>
              <a:gd name="connsiteY8118" fmla="*/ 1536819 h 4864266"/>
              <a:gd name="connsiteX8119" fmla="*/ 841424 w 5942010"/>
              <a:gd name="connsiteY8119" fmla="*/ 1536819 h 4864266"/>
              <a:gd name="connsiteX8120" fmla="*/ 842291 w 5942010"/>
              <a:gd name="connsiteY8120" fmla="*/ 1537688 h 4864266"/>
              <a:gd name="connsiteX8121" fmla="*/ 839689 w 5942010"/>
              <a:gd name="connsiteY8121" fmla="*/ 1540292 h 4864266"/>
              <a:gd name="connsiteX8122" fmla="*/ 837954 w 5942010"/>
              <a:gd name="connsiteY8122" fmla="*/ 1540292 h 4864266"/>
              <a:gd name="connsiteX8123" fmla="*/ 836219 w 5942010"/>
              <a:gd name="connsiteY8123" fmla="*/ 1533347 h 4864266"/>
              <a:gd name="connsiteX8124" fmla="*/ 839689 w 5942010"/>
              <a:gd name="connsiteY8124" fmla="*/ 1531610 h 4864266"/>
              <a:gd name="connsiteX8125" fmla="*/ 837954 w 5942010"/>
              <a:gd name="connsiteY8125" fmla="*/ 1531610 h 4864266"/>
              <a:gd name="connsiteX8126" fmla="*/ 834484 w 5942010"/>
              <a:gd name="connsiteY8126" fmla="*/ 1531610 h 4864266"/>
              <a:gd name="connsiteX8127" fmla="*/ 834484 w 5942010"/>
              <a:gd name="connsiteY8127" fmla="*/ 1522927 h 4864266"/>
              <a:gd name="connsiteX8128" fmla="*/ 836219 w 5942010"/>
              <a:gd name="connsiteY8128" fmla="*/ 1524664 h 4864266"/>
              <a:gd name="connsiteX8129" fmla="*/ 837954 w 5942010"/>
              <a:gd name="connsiteY8129" fmla="*/ 1514245 h 4864266"/>
              <a:gd name="connsiteX8130" fmla="*/ 836219 w 5942010"/>
              <a:gd name="connsiteY8130" fmla="*/ 1514245 h 4864266"/>
              <a:gd name="connsiteX8131" fmla="*/ 846628 w 5942010"/>
              <a:gd name="connsiteY8131" fmla="*/ 1495143 h 4864266"/>
              <a:gd name="connsiteX8132" fmla="*/ 844893 w 5942010"/>
              <a:gd name="connsiteY8132" fmla="*/ 1486460 h 4864266"/>
              <a:gd name="connsiteX8133" fmla="*/ 850098 w 5942010"/>
              <a:gd name="connsiteY8133" fmla="*/ 1482987 h 4864266"/>
              <a:gd name="connsiteX8134" fmla="*/ 846628 w 5942010"/>
              <a:gd name="connsiteY8134" fmla="*/ 1482987 h 4864266"/>
              <a:gd name="connsiteX8135" fmla="*/ 851833 w 5942010"/>
              <a:gd name="connsiteY8135" fmla="*/ 1476041 h 4864266"/>
              <a:gd name="connsiteX8136" fmla="*/ 853568 w 5942010"/>
              <a:gd name="connsiteY8136" fmla="*/ 1477778 h 4864266"/>
              <a:gd name="connsiteX8137" fmla="*/ 853568 w 5942010"/>
              <a:gd name="connsiteY8137" fmla="*/ 1474305 h 4864266"/>
              <a:gd name="connsiteX8138" fmla="*/ 850098 w 5942010"/>
              <a:gd name="connsiteY8138" fmla="*/ 1474305 h 4864266"/>
              <a:gd name="connsiteX8139" fmla="*/ 855303 w 5942010"/>
              <a:gd name="connsiteY8139" fmla="*/ 1465622 h 4864266"/>
              <a:gd name="connsiteX8140" fmla="*/ 853568 w 5942010"/>
              <a:gd name="connsiteY8140" fmla="*/ 1463886 h 4864266"/>
              <a:gd name="connsiteX8141" fmla="*/ 862242 w 5942010"/>
              <a:gd name="connsiteY8141" fmla="*/ 1449994 h 4864266"/>
              <a:gd name="connsiteX8142" fmla="*/ 865712 w 5942010"/>
              <a:gd name="connsiteY8142" fmla="*/ 1449994 h 4864266"/>
              <a:gd name="connsiteX8143" fmla="*/ 863977 w 5942010"/>
              <a:gd name="connsiteY8143" fmla="*/ 1446520 h 4864266"/>
              <a:gd name="connsiteX8144" fmla="*/ 865712 w 5942010"/>
              <a:gd name="connsiteY8144" fmla="*/ 1444784 h 4864266"/>
              <a:gd name="connsiteX8145" fmla="*/ 867447 w 5942010"/>
              <a:gd name="connsiteY8145" fmla="*/ 1443047 h 4864266"/>
              <a:gd name="connsiteX8146" fmla="*/ 884796 w 5942010"/>
              <a:gd name="connsiteY8146" fmla="*/ 1423946 h 4864266"/>
              <a:gd name="connsiteX8147" fmla="*/ 888266 w 5942010"/>
              <a:gd name="connsiteY8147" fmla="*/ 1422209 h 4864266"/>
              <a:gd name="connsiteX8148" fmla="*/ 922964 w 5942010"/>
              <a:gd name="connsiteY8148" fmla="*/ 1380533 h 4864266"/>
              <a:gd name="connsiteX8149" fmla="*/ 1020118 w 5942010"/>
              <a:gd name="connsiteY8149" fmla="*/ 1269396 h 4864266"/>
              <a:gd name="connsiteX8150" fmla="*/ 1011443 w 5942010"/>
              <a:gd name="connsiteY8150" fmla="*/ 1269396 h 4864266"/>
              <a:gd name="connsiteX8151" fmla="*/ 1014913 w 5942010"/>
              <a:gd name="connsiteY8151" fmla="*/ 1267659 h 4864266"/>
              <a:gd name="connsiteX8152" fmla="*/ 1013178 w 5942010"/>
              <a:gd name="connsiteY8152" fmla="*/ 1265922 h 4864266"/>
              <a:gd name="connsiteX8153" fmla="*/ 1016648 w 5942010"/>
              <a:gd name="connsiteY8153" fmla="*/ 1264186 h 4864266"/>
              <a:gd name="connsiteX8154" fmla="*/ 1014913 w 5942010"/>
              <a:gd name="connsiteY8154" fmla="*/ 1264186 h 4864266"/>
              <a:gd name="connsiteX8155" fmla="*/ 1011443 w 5942010"/>
              <a:gd name="connsiteY8155" fmla="*/ 1264186 h 4864266"/>
              <a:gd name="connsiteX8156" fmla="*/ 1013178 w 5942010"/>
              <a:gd name="connsiteY8156" fmla="*/ 1262449 h 4864266"/>
              <a:gd name="connsiteX8157" fmla="*/ 1009708 w 5942010"/>
              <a:gd name="connsiteY8157" fmla="*/ 1260713 h 4864266"/>
              <a:gd name="connsiteX8158" fmla="*/ 1009708 w 5942010"/>
              <a:gd name="connsiteY8158" fmla="*/ 1255503 h 4864266"/>
              <a:gd name="connsiteX8159" fmla="*/ 1018383 w 5942010"/>
              <a:gd name="connsiteY8159" fmla="*/ 1246821 h 4864266"/>
              <a:gd name="connsiteX8160" fmla="*/ 1016648 w 5942010"/>
              <a:gd name="connsiteY8160" fmla="*/ 1245084 h 4864266"/>
              <a:gd name="connsiteX8161" fmla="*/ 1016648 w 5942010"/>
              <a:gd name="connsiteY8161" fmla="*/ 1243348 h 4864266"/>
              <a:gd name="connsiteX8162" fmla="*/ 1014913 w 5942010"/>
              <a:gd name="connsiteY8162" fmla="*/ 1241611 h 4864266"/>
              <a:gd name="connsiteX8163" fmla="*/ 988889 w 5942010"/>
              <a:gd name="connsiteY8163" fmla="*/ 1257240 h 4864266"/>
              <a:gd name="connsiteX8164" fmla="*/ 988889 w 5942010"/>
              <a:gd name="connsiteY8164" fmla="*/ 1258976 h 4864266"/>
              <a:gd name="connsiteX8165" fmla="*/ 985420 w 5942010"/>
              <a:gd name="connsiteY8165" fmla="*/ 1258976 h 4864266"/>
              <a:gd name="connsiteX8166" fmla="*/ 985420 w 5942010"/>
              <a:gd name="connsiteY8166" fmla="*/ 1252030 h 4864266"/>
              <a:gd name="connsiteX8167" fmla="*/ 980215 w 5942010"/>
              <a:gd name="connsiteY8167" fmla="*/ 1253767 h 4864266"/>
              <a:gd name="connsiteX8168" fmla="*/ 978480 w 5942010"/>
              <a:gd name="connsiteY8168" fmla="*/ 1250294 h 4864266"/>
              <a:gd name="connsiteX8169" fmla="*/ 981950 w 5942010"/>
              <a:gd name="connsiteY8169" fmla="*/ 1252030 h 4864266"/>
              <a:gd name="connsiteX8170" fmla="*/ 981950 w 5942010"/>
              <a:gd name="connsiteY8170" fmla="*/ 1250294 h 4864266"/>
              <a:gd name="connsiteX8171" fmla="*/ 981950 w 5942010"/>
              <a:gd name="connsiteY8171" fmla="*/ 1248557 h 4864266"/>
              <a:gd name="connsiteX8172" fmla="*/ 980215 w 5942010"/>
              <a:gd name="connsiteY8172" fmla="*/ 1250294 h 4864266"/>
              <a:gd name="connsiteX8173" fmla="*/ 978480 w 5942010"/>
              <a:gd name="connsiteY8173" fmla="*/ 1250294 h 4864266"/>
              <a:gd name="connsiteX8174" fmla="*/ 975010 w 5942010"/>
              <a:gd name="connsiteY8174" fmla="*/ 1250294 h 4864266"/>
              <a:gd name="connsiteX8175" fmla="*/ 975010 w 5942010"/>
              <a:gd name="connsiteY8175" fmla="*/ 1248557 h 4864266"/>
              <a:gd name="connsiteX8176" fmla="*/ 978480 w 5942010"/>
              <a:gd name="connsiteY8176" fmla="*/ 1245084 h 4864266"/>
              <a:gd name="connsiteX8177" fmla="*/ 978480 w 5942010"/>
              <a:gd name="connsiteY8177" fmla="*/ 1248557 h 4864266"/>
              <a:gd name="connsiteX8178" fmla="*/ 978480 w 5942010"/>
              <a:gd name="connsiteY8178" fmla="*/ 1243348 h 4864266"/>
              <a:gd name="connsiteX8179" fmla="*/ 980215 w 5942010"/>
              <a:gd name="connsiteY8179" fmla="*/ 1243348 h 4864266"/>
              <a:gd name="connsiteX8180" fmla="*/ 980215 w 5942010"/>
              <a:gd name="connsiteY8180" fmla="*/ 1241611 h 4864266"/>
              <a:gd name="connsiteX8181" fmla="*/ 976745 w 5942010"/>
              <a:gd name="connsiteY8181" fmla="*/ 1241611 h 4864266"/>
              <a:gd name="connsiteX8182" fmla="*/ 975010 w 5942010"/>
              <a:gd name="connsiteY8182" fmla="*/ 1245084 h 4864266"/>
              <a:gd name="connsiteX8183" fmla="*/ 968071 w 5942010"/>
              <a:gd name="connsiteY8183" fmla="*/ 1248557 h 4864266"/>
              <a:gd name="connsiteX8184" fmla="*/ 959396 w 5942010"/>
              <a:gd name="connsiteY8184" fmla="*/ 1241611 h 4864266"/>
              <a:gd name="connsiteX8185" fmla="*/ 957661 w 5942010"/>
              <a:gd name="connsiteY8185" fmla="*/ 1239875 h 4864266"/>
              <a:gd name="connsiteX8186" fmla="*/ 948987 w 5942010"/>
              <a:gd name="connsiteY8186" fmla="*/ 1243348 h 4864266"/>
              <a:gd name="connsiteX8187" fmla="*/ 947252 w 5942010"/>
              <a:gd name="connsiteY8187" fmla="*/ 1238138 h 4864266"/>
              <a:gd name="connsiteX8188" fmla="*/ 948987 w 5942010"/>
              <a:gd name="connsiteY8188" fmla="*/ 1238138 h 4864266"/>
              <a:gd name="connsiteX8189" fmla="*/ 950722 w 5942010"/>
              <a:gd name="connsiteY8189" fmla="*/ 1238138 h 4864266"/>
              <a:gd name="connsiteX8190" fmla="*/ 945517 w 5942010"/>
              <a:gd name="connsiteY8190" fmla="*/ 1232929 h 4864266"/>
              <a:gd name="connsiteX8191" fmla="*/ 950722 w 5942010"/>
              <a:gd name="connsiteY8191" fmla="*/ 1231192 h 4864266"/>
              <a:gd name="connsiteX8192" fmla="*/ 950722 w 5942010"/>
              <a:gd name="connsiteY8192" fmla="*/ 1229456 h 4864266"/>
              <a:gd name="connsiteX8193" fmla="*/ 947252 w 5942010"/>
              <a:gd name="connsiteY8193" fmla="*/ 1227719 h 4864266"/>
              <a:gd name="connsiteX8194" fmla="*/ 910819 w 5942010"/>
              <a:gd name="connsiteY8194" fmla="*/ 1222510 h 4864266"/>
              <a:gd name="connsiteX8195" fmla="*/ 912554 w 5942010"/>
              <a:gd name="connsiteY8195" fmla="*/ 1222510 h 4864266"/>
              <a:gd name="connsiteX8196" fmla="*/ 909084 w 5942010"/>
              <a:gd name="connsiteY8196" fmla="*/ 1220773 h 4864266"/>
              <a:gd name="connsiteX8197" fmla="*/ 916024 w 5942010"/>
              <a:gd name="connsiteY8197" fmla="*/ 1210354 h 4864266"/>
              <a:gd name="connsiteX8198" fmla="*/ 914289 w 5942010"/>
              <a:gd name="connsiteY8198" fmla="*/ 1210354 h 4864266"/>
              <a:gd name="connsiteX8199" fmla="*/ 921229 w 5942010"/>
              <a:gd name="connsiteY8199" fmla="*/ 1192989 h 4864266"/>
              <a:gd name="connsiteX8200" fmla="*/ 922964 w 5942010"/>
              <a:gd name="connsiteY8200" fmla="*/ 1192989 h 4864266"/>
              <a:gd name="connsiteX8201" fmla="*/ 924698 w 5942010"/>
              <a:gd name="connsiteY8201" fmla="*/ 1186043 h 4864266"/>
              <a:gd name="connsiteX8202" fmla="*/ 926433 w 5942010"/>
              <a:gd name="connsiteY8202" fmla="*/ 1187779 h 4864266"/>
              <a:gd name="connsiteX8203" fmla="*/ 928168 w 5942010"/>
              <a:gd name="connsiteY8203" fmla="*/ 1182570 h 4864266"/>
              <a:gd name="connsiteX8204" fmla="*/ 928168 w 5942010"/>
              <a:gd name="connsiteY8204" fmla="*/ 1184306 h 4864266"/>
              <a:gd name="connsiteX8205" fmla="*/ 928168 w 5942010"/>
              <a:gd name="connsiteY8205" fmla="*/ 1187779 h 4864266"/>
              <a:gd name="connsiteX8206" fmla="*/ 935108 w 5942010"/>
              <a:gd name="connsiteY8206" fmla="*/ 1179097 h 4864266"/>
              <a:gd name="connsiteX8207" fmla="*/ 935108 w 5942010"/>
              <a:gd name="connsiteY8207" fmla="*/ 1184306 h 4864266"/>
              <a:gd name="connsiteX8208" fmla="*/ 938578 w 5942010"/>
              <a:gd name="connsiteY8208" fmla="*/ 1186043 h 4864266"/>
              <a:gd name="connsiteX8209" fmla="*/ 945517 w 5942010"/>
              <a:gd name="connsiteY8209" fmla="*/ 1180833 h 4864266"/>
              <a:gd name="connsiteX8210" fmla="*/ 945517 w 5942010"/>
              <a:gd name="connsiteY8210" fmla="*/ 1175623 h 4864266"/>
              <a:gd name="connsiteX8211" fmla="*/ 950722 w 5942010"/>
              <a:gd name="connsiteY8211" fmla="*/ 1173887 h 4864266"/>
              <a:gd name="connsiteX8212" fmla="*/ 948987 w 5942010"/>
              <a:gd name="connsiteY8212" fmla="*/ 1175623 h 4864266"/>
              <a:gd name="connsiteX8213" fmla="*/ 976745 w 5942010"/>
              <a:gd name="connsiteY8213" fmla="*/ 1133947 h 4864266"/>
              <a:gd name="connsiteX8214" fmla="*/ 980215 w 5942010"/>
              <a:gd name="connsiteY8214" fmla="*/ 1135684 h 4864266"/>
              <a:gd name="connsiteX8215" fmla="*/ 984986 w 5942010"/>
              <a:gd name="connsiteY8215" fmla="*/ 1128738 h 4864266"/>
              <a:gd name="connsiteX8216" fmla="*/ 990624 w 5942010"/>
              <a:gd name="connsiteY8216" fmla="*/ 1127410 h 4864266"/>
              <a:gd name="connsiteX8217" fmla="*/ 990624 w 5942010"/>
              <a:gd name="connsiteY8217" fmla="*/ 1128737 h 4864266"/>
              <a:gd name="connsiteX8218" fmla="*/ 987155 w 5942010"/>
              <a:gd name="connsiteY8218" fmla="*/ 1132211 h 4864266"/>
              <a:gd name="connsiteX8219" fmla="*/ 957661 w 5942010"/>
              <a:gd name="connsiteY8219" fmla="*/ 1168677 h 4864266"/>
              <a:gd name="connsiteX8220" fmla="*/ 955926 w 5942010"/>
              <a:gd name="connsiteY8220" fmla="*/ 1168677 h 4864266"/>
              <a:gd name="connsiteX8221" fmla="*/ 952457 w 5942010"/>
              <a:gd name="connsiteY8221" fmla="*/ 1182570 h 4864266"/>
              <a:gd name="connsiteX8222" fmla="*/ 950722 w 5942010"/>
              <a:gd name="connsiteY8222" fmla="*/ 1182570 h 4864266"/>
              <a:gd name="connsiteX8223" fmla="*/ 954192 w 5942010"/>
              <a:gd name="connsiteY8223" fmla="*/ 1184306 h 4864266"/>
              <a:gd name="connsiteX8224" fmla="*/ 961131 w 5942010"/>
              <a:gd name="connsiteY8224" fmla="*/ 1170414 h 4864266"/>
              <a:gd name="connsiteX8225" fmla="*/ 962866 w 5942010"/>
              <a:gd name="connsiteY8225" fmla="*/ 1170414 h 4864266"/>
              <a:gd name="connsiteX8226" fmla="*/ 962866 w 5942010"/>
              <a:gd name="connsiteY8226" fmla="*/ 1182570 h 4864266"/>
              <a:gd name="connsiteX8227" fmla="*/ 975010 w 5942010"/>
              <a:gd name="connsiteY8227" fmla="*/ 1172150 h 4864266"/>
              <a:gd name="connsiteX8228" fmla="*/ 973275 w 5942010"/>
              <a:gd name="connsiteY8228" fmla="*/ 1170414 h 4864266"/>
              <a:gd name="connsiteX8229" fmla="*/ 983685 w 5942010"/>
              <a:gd name="connsiteY8229" fmla="*/ 1159995 h 4864266"/>
              <a:gd name="connsiteX8230" fmla="*/ 985420 w 5942010"/>
              <a:gd name="connsiteY8230" fmla="*/ 1159995 h 4864266"/>
              <a:gd name="connsiteX8231" fmla="*/ 984032 w 5942010"/>
              <a:gd name="connsiteY8231" fmla="*/ 1165552 h 4864266"/>
              <a:gd name="connsiteX8232" fmla="*/ 982693 w 5942010"/>
              <a:gd name="connsiteY8232" fmla="*/ 1166445 h 4864266"/>
              <a:gd name="connsiteX8233" fmla="*/ 980215 w 5942010"/>
              <a:gd name="connsiteY8233" fmla="*/ 1165204 h 4864266"/>
              <a:gd name="connsiteX8234" fmla="*/ 981950 w 5942010"/>
              <a:gd name="connsiteY8234" fmla="*/ 1166941 h 4864266"/>
              <a:gd name="connsiteX8235" fmla="*/ 982693 w 5942010"/>
              <a:gd name="connsiteY8235" fmla="*/ 1166445 h 4864266"/>
              <a:gd name="connsiteX8236" fmla="*/ 983685 w 5942010"/>
              <a:gd name="connsiteY8236" fmla="*/ 1166941 h 4864266"/>
              <a:gd name="connsiteX8237" fmla="*/ 984032 w 5942010"/>
              <a:gd name="connsiteY8237" fmla="*/ 1165552 h 4864266"/>
              <a:gd name="connsiteX8238" fmla="*/ 987155 w 5942010"/>
              <a:gd name="connsiteY8238" fmla="*/ 1163468 h 4864266"/>
              <a:gd name="connsiteX8239" fmla="*/ 990624 w 5942010"/>
              <a:gd name="connsiteY8239" fmla="*/ 1163468 h 4864266"/>
              <a:gd name="connsiteX8240" fmla="*/ 992359 w 5942010"/>
              <a:gd name="connsiteY8240" fmla="*/ 1163468 h 4864266"/>
              <a:gd name="connsiteX8241" fmla="*/ 992359 w 5942010"/>
              <a:gd name="connsiteY8241" fmla="*/ 1165204 h 4864266"/>
              <a:gd name="connsiteX8242" fmla="*/ 990624 w 5942010"/>
              <a:gd name="connsiteY8242" fmla="*/ 1165204 h 4864266"/>
              <a:gd name="connsiteX8243" fmla="*/ 992359 w 5942010"/>
              <a:gd name="connsiteY8243" fmla="*/ 1166941 h 4864266"/>
              <a:gd name="connsiteX8244" fmla="*/ 1001034 w 5942010"/>
              <a:gd name="connsiteY8244" fmla="*/ 1156522 h 4864266"/>
              <a:gd name="connsiteX8245" fmla="*/ 995829 w 5942010"/>
              <a:gd name="connsiteY8245" fmla="*/ 1154785 h 4864266"/>
              <a:gd name="connsiteX8246" fmla="*/ 992359 w 5942010"/>
              <a:gd name="connsiteY8246" fmla="*/ 1159995 h 4864266"/>
              <a:gd name="connsiteX8247" fmla="*/ 990624 w 5942010"/>
              <a:gd name="connsiteY8247" fmla="*/ 1158258 h 4864266"/>
              <a:gd name="connsiteX8248" fmla="*/ 1004504 w 5942010"/>
              <a:gd name="connsiteY8248" fmla="*/ 1140893 h 4864266"/>
              <a:gd name="connsiteX8249" fmla="*/ 999299 w 5942010"/>
              <a:gd name="connsiteY8249" fmla="*/ 1153049 h 4864266"/>
              <a:gd name="connsiteX8250" fmla="*/ 1001034 w 5942010"/>
              <a:gd name="connsiteY8250" fmla="*/ 1154785 h 4864266"/>
              <a:gd name="connsiteX8251" fmla="*/ 1044406 w 5942010"/>
              <a:gd name="connsiteY8251" fmla="*/ 1100953 h 4864266"/>
              <a:gd name="connsiteX8252" fmla="*/ 1042671 w 5942010"/>
              <a:gd name="connsiteY8252" fmla="*/ 1100953 h 4864266"/>
              <a:gd name="connsiteX8253" fmla="*/ 1039201 w 5942010"/>
              <a:gd name="connsiteY8253" fmla="*/ 1102690 h 4864266"/>
              <a:gd name="connsiteX8254" fmla="*/ 1035732 w 5942010"/>
              <a:gd name="connsiteY8254" fmla="*/ 1106163 h 4864266"/>
              <a:gd name="connsiteX8255" fmla="*/ 1035732 w 5942010"/>
              <a:gd name="connsiteY8255" fmla="*/ 1107899 h 4864266"/>
              <a:gd name="connsiteX8256" fmla="*/ 1027057 w 5942010"/>
              <a:gd name="connsiteY8256" fmla="*/ 1114845 h 4864266"/>
              <a:gd name="connsiteX8257" fmla="*/ 1027057 w 5942010"/>
              <a:gd name="connsiteY8257" fmla="*/ 1113109 h 4864266"/>
              <a:gd name="connsiteX8258" fmla="*/ 1028792 w 5942010"/>
              <a:gd name="connsiteY8258" fmla="*/ 1109636 h 4864266"/>
              <a:gd name="connsiteX8259" fmla="*/ 1028792 w 5942010"/>
              <a:gd name="connsiteY8259" fmla="*/ 1107899 h 4864266"/>
              <a:gd name="connsiteX8260" fmla="*/ 1025322 w 5942010"/>
              <a:gd name="connsiteY8260" fmla="*/ 1111372 h 4864266"/>
              <a:gd name="connsiteX8261" fmla="*/ 1023587 w 5942010"/>
              <a:gd name="connsiteY8261" fmla="*/ 1107899 h 4864266"/>
              <a:gd name="connsiteX8262" fmla="*/ 1028792 w 5942010"/>
              <a:gd name="connsiteY8262" fmla="*/ 1102690 h 4864266"/>
              <a:gd name="connsiteX8263" fmla="*/ 1033997 w 5942010"/>
              <a:gd name="connsiteY8263" fmla="*/ 1104426 h 4864266"/>
              <a:gd name="connsiteX8264" fmla="*/ 1035732 w 5942010"/>
              <a:gd name="connsiteY8264" fmla="*/ 1100953 h 4864266"/>
              <a:gd name="connsiteX8265" fmla="*/ 1037466 w 5942010"/>
              <a:gd name="connsiteY8265" fmla="*/ 1100953 h 4864266"/>
              <a:gd name="connsiteX8266" fmla="*/ 1049611 w 5942010"/>
              <a:gd name="connsiteY8266" fmla="*/ 1094007 h 4864266"/>
              <a:gd name="connsiteX8267" fmla="*/ 1053080 w 5942010"/>
              <a:gd name="connsiteY8267" fmla="*/ 1083588 h 4864266"/>
              <a:gd name="connsiteX8268" fmla="*/ 1054815 w 5942010"/>
              <a:gd name="connsiteY8268" fmla="*/ 1081851 h 4864266"/>
              <a:gd name="connsiteX8269" fmla="*/ 1068695 w 5942010"/>
              <a:gd name="connsiteY8269" fmla="*/ 1073169 h 4864266"/>
              <a:gd name="connsiteX8270" fmla="*/ 1070429 w 5942010"/>
              <a:gd name="connsiteY8270" fmla="*/ 1071432 h 4864266"/>
              <a:gd name="connsiteX8271" fmla="*/ 1068695 w 5942010"/>
              <a:gd name="connsiteY8271" fmla="*/ 1071432 h 4864266"/>
              <a:gd name="connsiteX8272" fmla="*/ 1070429 w 5942010"/>
              <a:gd name="connsiteY8272" fmla="*/ 1067959 h 4864266"/>
              <a:gd name="connsiteX8273" fmla="*/ 1073899 w 5942010"/>
              <a:gd name="connsiteY8273" fmla="*/ 1067959 h 4864266"/>
              <a:gd name="connsiteX8274" fmla="*/ 1082574 w 5942010"/>
              <a:gd name="connsiteY8274" fmla="*/ 1055804 h 4864266"/>
              <a:gd name="connsiteX8275" fmla="*/ 1082574 w 5942010"/>
              <a:gd name="connsiteY8275" fmla="*/ 1057540 h 4864266"/>
              <a:gd name="connsiteX8276" fmla="*/ 1086043 w 5942010"/>
              <a:gd name="connsiteY8276" fmla="*/ 1055804 h 4864266"/>
              <a:gd name="connsiteX8277" fmla="*/ 1084309 w 5942010"/>
              <a:gd name="connsiteY8277" fmla="*/ 1057540 h 4864266"/>
              <a:gd name="connsiteX8278" fmla="*/ 1086043 w 5942010"/>
              <a:gd name="connsiteY8278" fmla="*/ 1057540 h 4864266"/>
              <a:gd name="connsiteX8279" fmla="*/ 1087778 w 5942010"/>
              <a:gd name="connsiteY8279" fmla="*/ 1055804 h 4864266"/>
              <a:gd name="connsiteX8280" fmla="*/ 1115537 w 5942010"/>
              <a:gd name="connsiteY8280" fmla="*/ 1043648 h 4864266"/>
              <a:gd name="connsiteX8281" fmla="*/ 1120741 w 5942010"/>
              <a:gd name="connsiteY8281" fmla="*/ 1041912 h 4864266"/>
              <a:gd name="connsiteX8282" fmla="*/ 1120741 w 5942010"/>
              <a:gd name="connsiteY8282" fmla="*/ 1047121 h 4864266"/>
              <a:gd name="connsiteX8283" fmla="*/ 1122476 w 5942010"/>
              <a:gd name="connsiteY8283" fmla="*/ 1043648 h 4864266"/>
              <a:gd name="connsiteX8284" fmla="*/ 1127681 w 5942010"/>
              <a:gd name="connsiteY8284" fmla="*/ 1038438 h 4864266"/>
              <a:gd name="connsiteX8285" fmla="*/ 1145030 w 5942010"/>
              <a:gd name="connsiteY8285" fmla="*/ 1029756 h 4864266"/>
              <a:gd name="connsiteX8286" fmla="*/ 1145030 w 5942010"/>
              <a:gd name="connsiteY8286" fmla="*/ 1033229 h 4864266"/>
              <a:gd name="connsiteX8287" fmla="*/ 1150235 w 5942010"/>
              <a:gd name="connsiteY8287" fmla="*/ 1031492 h 4864266"/>
              <a:gd name="connsiteX8288" fmla="*/ 1148500 w 5942010"/>
              <a:gd name="connsiteY8288" fmla="*/ 1034965 h 4864266"/>
              <a:gd name="connsiteX8289" fmla="*/ 1146765 w 5942010"/>
              <a:gd name="connsiteY8289" fmla="*/ 1036702 h 4864266"/>
              <a:gd name="connsiteX8290" fmla="*/ 1148500 w 5942010"/>
              <a:gd name="connsiteY8290" fmla="*/ 1036702 h 4864266"/>
              <a:gd name="connsiteX8291" fmla="*/ 1153704 w 5942010"/>
              <a:gd name="connsiteY8291" fmla="*/ 1031492 h 4864266"/>
              <a:gd name="connsiteX8292" fmla="*/ 1153704 w 5942010"/>
              <a:gd name="connsiteY8292" fmla="*/ 1038438 h 4864266"/>
              <a:gd name="connsiteX8293" fmla="*/ 1162379 w 5942010"/>
              <a:gd name="connsiteY8293" fmla="*/ 1034965 h 4864266"/>
              <a:gd name="connsiteX8294" fmla="*/ 1165849 w 5942010"/>
              <a:gd name="connsiteY8294" fmla="*/ 1038438 h 4864266"/>
              <a:gd name="connsiteX8295" fmla="*/ 1165849 w 5942010"/>
              <a:gd name="connsiteY8295" fmla="*/ 1040175 h 4864266"/>
              <a:gd name="connsiteX8296" fmla="*/ 1167583 w 5942010"/>
              <a:gd name="connsiteY8296" fmla="*/ 1036702 h 4864266"/>
              <a:gd name="connsiteX8297" fmla="*/ 1169318 w 5942010"/>
              <a:gd name="connsiteY8297" fmla="*/ 1036702 h 4864266"/>
              <a:gd name="connsiteX8298" fmla="*/ 1172788 w 5942010"/>
              <a:gd name="connsiteY8298" fmla="*/ 1036702 h 4864266"/>
              <a:gd name="connsiteX8299" fmla="*/ 1172788 w 5942010"/>
              <a:gd name="connsiteY8299" fmla="*/ 1034965 h 4864266"/>
              <a:gd name="connsiteX8300" fmla="*/ 1177993 w 5942010"/>
              <a:gd name="connsiteY8300" fmla="*/ 1033229 h 4864266"/>
              <a:gd name="connsiteX8301" fmla="*/ 1181463 w 5942010"/>
              <a:gd name="connsiteY8301" fmla="*/ 1028019 h 4864266"/>
              <a:gd name="connsiteX8302" fmla="*/ 1188402 w 5942010"/>
              <a:gd name="connsiteY8302" fmla="*/ 1029756 h 4864266"/>
              <a:gd name="connsiteX8303" fmla="*/ 1186667 w 5942010"/>
              <a:gd name="connsiteY8303" fmla="*/ 1031492 h 4864266"/>
              <a:gd name="connsiteX8304" fmla="*/ 1174523 w 5942010"/>
              <a:gd name="connsiteY8304" fmla="*/ 1054067 h 4864266"/>
              <a:gd name="connsiteX8305" fmla="*/ 1184932 w 5942010"/>
              <a:gd name="connsiteY8305" fmla="*/ 1043648 h 4864266"/>
              <a:gd name="connsiteX8306" fmla="*/ 1190137 w 5942010"/>
              <a:gd name="connsiteY8306" fmla="*/ 1043648 h 4864266"/>
              <a:gd name="connsiteX8307" fmla="*/ 1193607 w 5942010"/>
              <a:gd name="connsiteY8307" fmla="*/ 1043648 h 4864266"/>
              <a:gd name="connsiteX8308" fmla="*/ 1181463 w 5942010"/>
              <a:gd name="connsiteY8308" fmla="*/ 1064486 h 4864266"/>
              <a:gd name="connsiteX8309" fmla="*/ 1205751 w 5942010"/>
              <a:gd name="connsiteY8309" fmla="*/ 1047121 h 4864266"/>
              <a:gd name="connsiteX8310" fmla="*/ 1209221 w 5942010"/>
              <a:gd name="connsiteY8310" fmla="*/ 1045385 h 4864266"/>
              <a:gd name="connsiteX8311" fmla="*/ 1210956 w 5942010"/>
              <a:gd name="connsiteY8311" fmla="*/ 1041912 h 4864266"/>
              <a:gd name="connsiteX8312" fmla="*/ 1217895 w 5942010"/>
              <a:gd name="connsiteY8312" fmla="*/ 1043648 h 4864266"/>
              <a:gd name="connsiteX8313" fmla="*/ 1217895 w 5942010"/>
              <a:gd name="connsiteY8313" fmla="*/ 1038438 h 4864266"/>
              <a:gd name="connsiteX8314" fmla="*/ 1226570 w 5942010"/>
              <a:gd name="connsiteY8314" fmla="*/ 1036702 h 4864266"/>
              <a:gd name="connsiteX8315" fmla="*/ 1207486 w 5942010"/>
              <a:gd name="connsiteY8315" fmla="*/ 1055804 h 4864266"/>
              <a:gd name="connsiteX8316" fmla="*/ 1207486 w 5942010"/>
              <a:gd name="connsiteY8316" fmla="*/ 1059277 h 4864266"/>
              <a:gd name="connsiteX8317" fmla="*/ 1217895 w 5942010"/>
              <a:gd name="connsiteY8317" fmla="*/ 1052331 h 4864266"/>
              <a:gd name="connsiteX8318" fmla="*/ 1216160 w 5942010"/>
              <a:gd name="connsiteY8318" fmla="*/ 1057540 h 4864266"/>
              <a:gd name="connsiteX8319" fmla="*/ 1204016 w 5942010"/>
              <a:gd name="connsiteY8319" fmla="*/ 1064486 h 4864266"/>
              <a:gd name="connsiteX8320" fmla="*/ 1207486 w 5942010"/>
              <a:gd name="connsiteY8320" fmla="*/ 1064486 h 4864266"/>
              <a:gd name="connsiteX8321" fmla="*/ 1198812 w 5942010"/>
              <a:gd name="connsiteY8321" fmla="*/ 1076642 h 4864266"/>
              <a:gd name="connsiteX8322" fmla="*/ 1195342 w 5942010"/>
              <a:gd name="connsiteY8322" fmla="*/ 1076642 h 4864266"/>
              <a:gd name="connsiteX8323" fmla="*/ 1190137 w 5942010"/>
              <a:gd name="connsiteY8323" fmla="*/ 1081851 h 4864266"/>
              <a:gd name="connsiteX8324" fmla="*/ 1193607 w 5942010"/>
              <a:gd name="connsiteY8324" fmla="*/ 1081851 h 4864266"/>
              <a:gd name="connsiteX8325" fmla="*/ 1198812 w 5942010"/>
              <a:gd name="connsiteY8325" fmla="*/ 1076642 h 4864266"/>
              <a:gd name="connsiteX8326" fmla="*/ 1198812 w 5942010"/>
              <a:gd name="connsiteY8326" fmla="*/ 1078378 h 4864266"/>
              <a:gd name="connsiteX8327" fmla="*/ 1212691 w 5942010"/>
              <a:gd name="connsiteY8327" fmla="*/ 1071432 h 4864266"/>
              <a:gd name="connsiteX8328" fmla="*/ 1216160 w 5942010"/>
              <a:gd name="connsiteY8328" fmla="*/ 1071432 h 4864266"/>
              <a:gd name="connsiteX8329" fmla="*/ 1205751 w 5942010"/>
              <a:gd name="connsiteY8329" fmla="*/ 1083588 h 4864266"/>
              <a:gd name="connsiteX8330" fmla="*/ 1214426 w 5942010"/>
              <a:gd name="connsiteY8330" fmla="*/ 1076642 h 4864266"/>
              <a:gd name="connsiteX8331" fmla="*/ 1212691 w 5942010"/>
              <a:gd name="connsiteY8331" fmla="*/ 1076642 h 4864266"/>
              <a:gd name="connsiteX8332" fmla="*/ 1217895 w 5942010"/>
              <a:gd name="connsiteY8332" fmla="*/ 1074905 h 4864266"/>
              <a:gd name="connsiteX8333" fmla="*/ 1219630 w 5942010"/>
              <a:gd name="connsiteY8333" fmla="*/ 1071432 h 4864266"/>
              <a:gd name="connsiteX8334" fmla="*/ 1230040 w 5942010"/>
              <a:gd name="connsiteY8334" fmla="*/ 1061013 h 4864266"/>
              <a:gd name="connsiteX8335" fmla="*/ 1231775 w 5942010"/>
              <a:gd name="connsiteY8335" fmla="*/ 1064486 h 4864266"/>
              <a:gd name="connsiteX8336" fmla="*/ 1228305 w 5942010"/>
              <a:gd name="connsiteY8336" fmla="*/ 1067959 h 4864266"/>
              <a:gd name="connsiteX8337" fmla="*/ 1259533 w 5942010"/>
              <a:gd name="connsiteY8337" fmla="*/ 1045385 h 4864266"/>
              <a:gd name="connsiteX8338" fmla="*/ 1264737 w 5942010"/>
              <a:gd name="connsiteY8338" fmla="*/ 1041912 h 4864266"/>
              <a:gd name="connsiteX8339" fmla="*/ 1278617 w 5942010"/>
              <a:gd name="connsiteY8339" fmla="*/ 1029756 h 4864266"/>
              <a:gd name="connsiteX8340" fmla="*/ 1295966 w 5942010"/>
              <a:gd name="connsiteY8340" fmla="*/ 1026283 h 4864266"/>
              <a:gd name="connsiteX8341" fmla="*/ 1309845 w 5942010"/>
              <a:gd name="connsiteY8341" fmla="*/ 1014127 h 4864266"/>
              <a:gd name="connsiteX8342" fmla="*/ 1316784 w 5942010"/>
              <a:gd name="connsiteY8342" fmla="*/ 1015864 h 4864266"/>
              <a:gd name="connsiteX8343" fmla="*/ 1316784 w 5942010"/>
              <a:gd name="connsiteY8343" fmla="*/ 1010654 h 4864266"/>
              <a:gd name="connsiteX8344" fmla="*/ 1318519 w 5942010"/>
              <a:gd name="connsiteY8344" fmla="*/ 1010654 h 4864266"/>
              <a:gd name="connsiteX8345" fmla="*/ 1320254 w 5942010"/>
              <a:gd name="connsiteY8345" fmla="*/ 1014127 h 4864266"/>
              <a:gd name="connsiteX8346" fmla="*/ 1358422 w 5942010"/>
              <a:gd name="connsiteY8346" fmla="*/ 975924 h 4864266"/>
              <a:gd name="connsiteX8347" fmla="*/ 1356687 w 5942010"/>
              <a:gd name="connsiteY8347" fmla="*/ 975924 h 4864266"/>
              <a:gd name="connsiteX8348" fmla="*/ 1360157 w 5942010"/>
              <a:gd name="connsiteY8348" fmla="*/ 972451 h 4864266"/>
              <a:gd name="connsiteX8349" fmla="*/ 1360157 w 5942010"/>
              <a:gd name="connsiteY8349" fmla="*/ 970714 h 4864266"/>
              <a:gd name="connsiteX8350" fmla="*/ 1348012 w 5942010"/>
              <a:gd name="connsiteY8350" fmla="*/ 977660 h 4864266"/>
              <a:gd name="connsiteX8351" fmla="*/ 1361892 w 5942010"/>
              <a:gd name="connsiteY8351" fmla="*/ 963768 h 4864266"/>
              <a:gd name="connsiteX8352" fmla="*/ 1360157 w 5942010"/>
              <a:gd name="connsiteY8352" fmla="*/ 965505 h 4864266"/>
              <a:gd name="connsiteX8353" fmla="*/ 1358422 w 5942010"/>
              <a:gd name="connsiteY8353" fmla="*/ 963768 h 4864266"/>
              <a:gd name="connsiteX8354" fmla="*/ 1363626 w 5942010"/>
              <a:gd name="connsiteY8354" fmla="*/ 962032 h 4864266"/>
              <a:gd name="connsiteX8355" fmla="*/ 1363626 w 5942010"/>
              <a:gd name="connsiteY8355" fmla="*/ 960295 h 4864266"/>
              <a:gd name="connsiteX8356" fmla="*/ 1361892 w 5942010"/>
              <a:gd name="connsiteY8356" fmla="*/ 960295 h 4864266"/>
              <a:gd name="connsiteX8357" fmla="*/ 1363626 w 5942010"/>
              <a:gd name="connsiteY8357" fmla="*/ 958559 h 4864266"/>
              <a:gd name="connsiteX8358" fmla="*/ 1367096 w 5942010"/>
              <a:gd name="connsiteY8358" fmla="*/ 956822 h 4864266"/>
              <a:gd name="connsiteX8359" fmla="*/ 1374036 w 5942010"/>
              <a:gd name="connsiteY8359" fmla="*/ 948139 h 4864266"/>
              <a:gd name="connsiteX8360" fmla="*/ 1377506 w 5942010"/>
              <a:gd name="connsiteY8360" fmla="*/ 942930 h 4864266"/>
              <a:gd name="connsiteX8361" fmla="*/ 1386180 w 5942010"/>
              <a:gd name="connsiteY8361" fmla="*/ 934247 h 4864266"/>
              <a:gd name="connsiteX8362" fmla="*/ 1387915 w 5942010"/>
              <a:gd name="connsiteY8362" fmla="*/ 935984 h 4864266"/>
              <a:gd name="connsiteX8363" fmla="*/ 1391385 w 5942010"/>
              <a:gd name="connsiteY8363" fmla="*/ 930774 h 4864266"/>
              <a:gd name="connsiteX8364" fmla="*/ 1386180 w 5942010"/>
              <a:gd name="connsiteY8364" fmla="*/ 932511 h 4864266"/>
              <a:gd name="connsiteX8365" fmla="*/ 1394855 w 5942010"/>
              <a:gd name="connsiteY8365" fmla="*/ 927301 h 4864266"/>
              <a:gd name="connsiteX8366" fmla="*/ 1389650 w 5942010"/>
              <a:gd name="connsiteY8366" fmla="*/ 929038 h 4864266"/>
              <a:gd name="connsiteX8367" fmla="*/ 1389650 w 5942010"/>
              <a:gd name="connsiteY8367" fmla="*/ 925565 h 4864266"/>
              <a:gd name="connsiteX8368" fmla="*/ 1405264 w 5942010"/>
              <a:gd name="connsiteY8368" fmla="*/ 908200 h 4864266"/>
              <a:gd name="connsiteX8369" fmla="*/ 1406999 w 5942010"/>
              <a:gd name="connsiteY8369" fmla="*/ 909936 h 4864266"/>
              <a:gd name="connsiteX8370" fmla="*/ 1441697 w 5942010"/>
              <a:gd name="connsiteY8370" fmla="*/ 873469 h 4864266"/>
              <a:gd name="connsiteX8371" fmla="*/ 1439962 w 5942010"/>
              <a:gd name="connsiteY8371" fmla="*/ 873469 h 4864266"/>
              <a:gd name="connsiteX8372" fmla="*/ 1450371 w 5942010"/>
              <a:gd name="connsiteY8372" fmla="*/ 864787 h 4864266"/>
              <a:gd name="connsiteX8373" fmla="*/ 1448636 w 5942010"/>
              <a:gd name="connsiteY8373" fmla="*/ 868260 h 4864266"/>
              <a:gd name="connsiteX8374" fmla="*/ 1448636 w 5942010"/>
              <a:gd name="connsiteY8374" fmla="*/ 869996 h 4864266"/>
              <a:gd name="connsiteX8375" fmla="*/ 1455576 w 5942010"/>
              <a:gd name="connsiteY8375" fmla="*/ 864787 h 4864266"/>
              <a:gd name="connsiteX8376" fmla="*/ 1452106 w 5942010"/>
              <a:gd name="connsiteY8376" fmla="*/ 861314 h 4864266"/>
              <a:gd name="connsiteX8377" fmla="*/ 1465985 w 5942010"/>
              <a:gd name="connsiteY8377" fmla="*/ 849158 h 4864266"/>
              <a:gd name="connsiteX8378" fmla="*/ 1471190 w 5942010"/>
              <a:gd name="connsiteY8378" fmla="*/ 849158 h 4864266"/>
              <a:gd name="connsiteX8379" fmla="*/ 1472925 w 5942010"/>
              <a:gd name="connsiteY8379" fmla="*/ 845685 h 4864266"/>
              <a:gd name="connsiteX8380" fmla="*/ 1465985 w 5942010"/>
              <a:gd name="connsiteY8380" fmla="*/ 847421 h 4864266"/>
              <a:gd name="connsiteX8381" fmla="*/ 1478129 w 5942010"/>
              <a:gd name="connsiteY8381" fmla="*/ 835266 h 4864266"/>
              <a:gd name="connsiteX8382" fmla="*/ 1474660 w 5942010"/>
              <a:gd name="connsiteY8382" fmla="*/ 835266 h 4864266"/>
              <a:gd name="connsiteX8383" fmla="*/ 1523237 w 5942010"/>
              <a:gd name="connsiteY8383" fmla="*/ 790116 h 4864266"/>
              <a:gd name="connsiteX8384" fmla="*/ 1535381 w 5942010"/>
              <a:gd name="connsiteY8384" fmla="*/ 781434 h 4864266"/>
              <a:gd name="connsiteX8385" fmla="*/ 1535381 w 5942010"/>
              <a:gd name="connsiteY8385" fmla="*/ 779697 h 4864266"/>
              <a:gd name="connsiteX8386" fmla="*/ 1540586 w 5942010"/>
              <a:gd name="connsiteY8386" fmla="*/ 774488 h 4864266"/>
              <a:gd name="connsiteX8387" fmla="*/ 1540586 w 5942010"/>
              <a:gd name="connsiteY8387" fmla="*/ 776224 h 4864266"/>
              <a:gd name="connsiteX8388" fmla="*/ 1655089 w 5942010"/>
              <a:gd name="connsiteY8388" fmla="*/ 682452 h 4864266"/>
              <a:gd name="connsiteX8389" fmla="*/ 1656823 w 5942010"/>
              <a:gd name="connsiteY8389" fmla="*/ 682452 h 4864266"/>
              <a:gd name="connsiteX8390" fmla="*/ 1616921 w 5942010"/>
              <a:gd name="connsiteY8390" fmla="*/ 718919 h 4864266"/>
              <a:gd name="connsiteX8391" fmla="*/ 1632535 w 5942010"/>
              <a:gd name="connsiteY8391" fmla="*/ 708500 h 4864266"/>
              <a:gd name="connsiteX8392" fmla="*/ 1604777 w 5942010"/>
              <a:gd name="connsiteY8392" fmla="*/ 736284 h 4864266"/>
              <a:gd name="connsiteX8393" fmla="*/ 1620391 w 5942010"/>
              <a:gd name="connsiteY8393" fmla="*/ 724128 h 4864266"/>
              <a:gd name="connsiteX8394" fmla="*/ 1618656 w 5942010"/>
              <a:gd name="connsiteY8394" fmla="*/ 729338 h 4864266"/>
              <a:gd name="connsiteX8395" fmla="*/ 1630800 w 5942010"/>
              <a:gd name="connsiteY8395" fmla="*/ 717182 h 4864266"/>
              <a:gd name="connsiteX8396" fmla="*/ 1634270 w 5942010"/>
              <a:gd name="connsiteY8396" fmla="*/ 718919 h 4864266"/>
              <a:gd name="connsiteX8397" fmla="*/ 1636352 w 5942010"/>
              <a:gd name="connsiteY8397" fmla="*/ 715446 h 4864266"/>
              <a:gd name="connsiteX8398" fmla="*/ 1637740 w 5942010"/>
              <a:gd name="connsiteY8398" fmla="*/ 715446 h 4864266"/>
              <a:gd name="connsiteX8399" fmla="*/ 1672437 w 5942010"/>
              <a:gd name="connsiteY8399" fmla="*/ 680716 h 4864266"/>
              <a:gd name="connsiteX8400" fmla="*/ 1675907 w 5942010"/>
              <a:gd name="connsiteY8400" fmla="*/ 678979 h 4864266"/>
              <a:gd name="connsiteX8401" fmla="*/ 1646414 w 5942010"/>
              <a:gd name="connsiteY8401" fmla="*/ 708500 h 4864266"/>
              <a:gd name="connsiteX8402" fmla="*/ 1644679 w 5942010"/>
              <a:gd name="connsiteY8402" fmla="*/ 710236 h 4864266"/>
              <a:gd name="connsiteX8403" fmla="*/ 1660293 w 5942010"/>
              <a:gd name="connsiteY8403" fmla="*/ 703290 h 4864266"/>
              <a:gd name="connsiteX8404" fmla="*/ 1667233 w 5942010"/>
              <a:gd name="connsiteY8404" fmla="*/ 694608 h 4864266"/>
              <a:gd name="connsiteX8405" fmla="*/ 1668968 w 5942010"/>
              <a:gd name="connsiteY8405" fmla="*/ 694608 h 4864266"/>
              <a:gd name="connsiteX8406" fmla="*/ 1674172 w 5942010"/>
              <a:gd name="connsiteY8406" fmla="*/ 691135 h 4864266"/>
              <a:gd name="connsiteX8407" fmla="*/ 1670703 w 5942010"/>
              <a:gd name="connsiteY8407" fmla="*/ 689398 h 4864266"/>
              <a:gd name="connsiteX8408" fmla="*/ 1710605 w 5942010"/>
              <a:gd name="connsiteY8408" fmla="*/ 651195 h 4864266"/>
              <a:gd name="connsiteX8409" fmla="*/ 1745303 w 5942010"/>
              <a:gd name="connsiteY8409" fmla="*/ 625147 h 4864266"/>
              <a:gd name="connsiteX8410" fmla="*/ 1743568 w 5942010"/>
              <a:gd name="connsiteY8410" fmla="*/ 625147 h 4864266"/>
              <a:gd name="connsiteX8411" fmla="*/ 1880625 w 5942010"/>
              <a:gd name="connsiteY8411" fmla="*/ 517483 h 4864266"/>
              <a:gd name="connsiteX8412" fmla="*/ 1884094 w 5942010"/>
              <a:gd name="connsiteY8412" fmla="*/ 515746 h 4864266"/>
              <a:gd name="connsiteX8413" fmla="*/ 1880625 w 5942010"/>
              <a:gd name="connsiteY8413" fmla="*/ 522692 h 4864266"/>
              <a:gd name="connsiteX8414" fmla="*/ 1880625 w 5942010"/>
              <a:gd name="connsiteY8414" fmla="*/ 524429 h 4864266"/>
              <a:gd name="connsiteX8415" fmla="*/ 1889299 w 5942010"/>
              <a:gd name="connsiteY8415" fmla="*/ 514010 h 4864266"/>
              <a:gd name="connsiteX8416" fmla="*/ 1891034 w 5942010"/>
              <a:gd name="connsiteY8416" fmla="*/ 514010 h 4864266"/>
              <a:gd name="connsiteX8417" fmla="*/ 1894504 w 5942010"/>
              <a:gd name="connsiteY8417" fmla="*/ 510537 h 4864266"/>
              <a:gd name="connsiteX8418" fmla="*/ 1896239 w 5942010"/>
              <a:gd name="connsiteY8418" fmla="*/ 512273 h 4864266"/>
              <a:gd name="connsiteX8419" fmla="*/ 1911853 w 5942010"/>
              <a:gd name="connsiteY8419" fmla="*/ 496644 h 4864266"/>
              <a:gd name="connsiteX8420" fmla="*/ 1917057 w 5942010"/>
              <a:gd name="connsiteY8420" fmla="*/ 500118 h 4864266"/>
              <a:gd name="connsiteX8421" fmla="*/ 1910118 w 5942010"/>
              <a:gd name="connsiteY8421" fmla="*/ 514010 h 4864266"/>
              <a:gd name="connsiteX8422" fmla="*/ 1911853 w 5942010"/>
              <a:gd name="connsiteY8422" fmla="*/ 514010 h 4864266"/>
              <a:gd name="connsiteX8423" fmla="*/ 1923997 w 5942010"/>
              <a:gd name="connsiteY8423" fmla="*/ 493172 h 4864266"/>
              <a:gd name="connsiteX8424" fmla="*/ 1930937 w 5942010"/>
              <a:gd name="connsiteY8424" fmla="*/ 487962 h 4864266"/>
              <a:gd name="connsiteX8425" fmla="*/ 1930937 w 5942010"/>
              <a:gd name="connsiteY8425" fmla="*/ 491435 h 4864266"/>
              <a:gd name="connsiteX8426" fmla="*/ 1937876 w 5942010"/>
              <a:gd name="connsiteY8426" fmla="*/ 484489 h 4864266"/>
              <a:gd name="connsiteX8427" fmla="*/ 1939611 w 5942010"/>
              <a:gd name="connsiteY8427" fmla="*/ 482752 h 4864266"/>
              <a:gd name="connsiteX8428" fmla="*/ 1939611 w 5942010"/>
              <a:gd name="connsiteY8428" fmla="*/ 484489 h 4864266"/>
              <a:gd name="connsiteX8429" fmla="*/ 1932671 w 5942010"/>
              <a:gd name="connsiteY8429" fmla="*/ 494908 h 4864266"/>
              <a:gd name="connsiteX8430" fmla="*/ 1936141 w 5942010"/>
              <a:gd name="connsiteY8430" fmla="*/ 496644 h 4864266"/>
              <a:gd name="connsiteX8431" fmla="*/ 1935177 w 5942010"/>
              <a:gd name="connsiteY8431" fmla="*/ 497995 h 4864266"/>
              <a:gd name="connsiteX8432" fmla="*/ 1934406 w 5942010"/>
              <a:gd name="connsiteY8432" fmla="*/ 498381 h 4864266"/>
              <a:gd name="connsiteX8433" fmla="*/ 1927467 w 5942010"/>
              <a:gd name="connsiteY8433" fmla="*/ 508800 h 4864266"/>
              <a:gd name="connsiteX8434" fmla="*/ 1935177 w 5942010"/>
              <a:gd name="connsiteY8434" fmla="*/ 497995 h 4864266"/>
              <a:gd name="connsiteX8435" fmla="*/ 1937876 w 5942010"/>
              <a:gd name="connsiteY8435" fmla="*/ 496644 h 4864266"/>
              <a:gd name="connsiteX8436" fmla="*/ 1941346 w 5942010"/>
              <a:gd name="connsiteY8436" fmla="*/ 494908 h 4864266"/>
              <a:gd name="connsiteX8437" fmla="*/ 1941346 w 5942010"/>
              <a:gd name="connsiteY8437" fmla="*/ 498381 h 4864266"/>
              <a:gd name="connsiteX8438" fmla="*/ 1932671 w 5942010"/>
              <a:gd name="connsiteY8438" fmla="*/ 517483 h 4864266"/>
              <a:gd name="connsiteX8439" fmla="*/ 1951755 w 5942010"/>
              <a:gd name="connsiteY8439" fmla="*/ 505327 h 4864266"/>
              <a:gd name="connsiteX8440" fmla="*/ 1955225 w 5942010"/>
              <a:gd name="connsiteY8440" fmla="*/ 498381 h 4864266"/>
              <a:gd name="connsiteX8441" fmla="*/ 1956960 w 5942010"/>
              <a:gd name="connsiteY8441" fmla="*/ 496644 h 4864266"/>
              <a:gd name="connsiteX8442" fmla="*/ 1963900 w 5942010"/>
              <a:gd name="connsiteY8442" fmla="*/ 501854 h 4864266"/>
              <a:gd name="connsiteX8443" fmla="*/ 1962165 w 5942010"/>
              <a:gd name="connsiteY8443" fmla="*/ 510537 h 4864266"/>
              <a:gd name="connsiteX8444" fmla="*/ 1963900 w 5942010"/>
              <a:gd name="connsiteY8444" fmla="*/ 508800 h 4864266"/>
              <a:gd name="connsiteX8445" fmla="*/ 1970839 w 5942010"/>
              <a:gd name="connsiteY8445" fmla="*/ 500118 h 4864266"/>
              <a:gd name="connsiteX8446" fmla="*/ 1972574 w 5942010"/>
              <a:gd name="connsiteY8446" fmla="*/ 500118 h 4864266"/>
              <a:gd name="connsiteX8447" fmla="*/ 1972574 w 5942010"/>
              <a:gd name="connsiteY8447" fmla="*/ 507064 h 4864266"/>
              <a:gd name="connsiteX8448" fmla="*/ 2002067 w 5942010"/>
              <a:gd name="connsiteY8448" fmla="*/ 474070 h 4864266"/>
              <a:gd name="connsiteX8449" fmla="*/ 2007272 w 5942010"/>
              <a:gd name="connsiteY8449" fmla="*/ 474070 h 4864266"/>
              <a:gd name="connsiteX8450" fmla="*/ 2017681 w 5942010"/>
              <a:gd name="connsiteY8450" fmla="*/ 467124 h 4864266"/>
              <a:gd name="connsiteX8451" fmla="*/ 2022886 w 5942010"/>
              <a:gd name="connsiteY8451" fmla="*/ 454968 h 4864266"/>
              <a:gd name="connsiteX8452" fmla="*/ 2021151 w 5942010"/>
              <a:gd name="connsiteY8452" fmla="*/ 454968 h 4864266"/>
              <a:gd name="connsiteX8453" fmla="*/ 2012477 w 5942010"/>
              <a:gd name="connsiteY8453" fmla="*/ 460178 h 4864266"/>
              <a:gd name="connsiteX8454" fmla="*/ 2026356 w 5942010"/>
              <a:gd name="connsiteY8454" fmla="*/ 435866 h 4864266"/>
              <a:gd name="connsiteX8455" fmla="*/ 2024621 w 5942010"/>
              <a:gd name="connsiteY8455" fmla="*/ 435866 h 4864266"/>
              <a:gd name="connsiteX8456" fmla="*/ 2019416 w 5942010"/>
              <a:gd name="connsiteY8456" fmla="*/ 441076 h 4864266"/>
              <a:gd name="connsiteX8457" fmla="*/ 2017681 w 5942010"/>
              <a:gd name="connsiteY8457" fmla="*/ 441076 h 4864266"/>
              <a:gd name="connsiteX8458" fmla="*/ 2017681 w 5942010"/>
              <a:gd name="connsiteY8458" fmla="*/ 439339 h 4864266"/>
              <a:gd name="connsiteX8459" fmla="*/ 2045440 w 5942010"/>
              <a:gd name="connsiteY8459" fmla="*/ 399399 h 4864266"/>
              <a:gd name="connsiteX8460" fmla="*/ 2045440 w 5942010"/>
              <a:gd name="connsiteY8460" fmla="*/ 402873 h 4864266"/>
              <a:gd name="connsiteX8461" fmla="*/ 2052379 w 5942010"/>
              <a:gd name="connsiteY8461" fmla="*/ 394190 h 4864266"/>
              <a:gd name="connsiteX8462" fmla="*/ 2050644 w 5942010"/>
              <a:gd name="connsiteY8462" fmla="*/ 399399 h 4864266"/>
              <a:gd name="connsiteX8463" fmla="*/ 2048909 w 5942010"/>
              <a:gd name="connsiteY8463" fmla="*/ 399399 h 4864266"/>
              <a:gd name="connsiteX8464" fmla="*/ 2047174 w 5942010"/>
              <a:gd name="connsiteY8464" fmla="*/ 402873 h 4864266"/>
              <a:gd name="connsiteX8465" fmla="*/ 2055849 w 5942010"/>
              <a:gd name="connsiteY8465" fmla="*/ 402873 h 4864266"/>
              <a:gd name="connsiteX8466" fmla="*/ 2054114 w 5942010"/>
              <a:gd name="connsiteY8466" fmla="*/ 404609 h 4864266"/>
              <a:gd name="connsiteX8467" fmla="*/ 2055849 w 5942010"/>
              <a:gd name="connsiteY8467" fmla="*/ 404609 h 4864266"/>
              <a:gd name="connsiteX8468" fmla="*/ 2059319 w 5942010"/>
              <a:gd name="connsiteY8468" fmla="*/ 401136 h 4864266"/>
              <a:gd name="connsiteX8469" fmla="*/ 2062788 w 5942010"/>
              <a:gd name="connsiteY8469" fmla="*/ 401136 h 4864266"/>
              <a:gd name="connsiteX8470" fmla="*/ 2062788 w 5942010"/>
              <a:gd name="connsiteY8470" fmla="*/ 399399 h 4864266"/>
              <a:gd name="connsiteX8471" fmla="*/ 2073198 w 5942010"/>
              <a:gd name="connsiteY8471" fmla="*/ 394190 h 4864266"/>
              <a:gd name="connsiteX8472" fmla="*/ 2073198 w 5942010"/>
              <a:gd name="connsiteY8472" fmla="*/ 395926 h 4864266"/>
              <a:gd name="connsiteX8473" fmla="*/ 2074933 w 5942010"/>
              <a:gd name="connsiteY8473" fmla="*/ 395926 h 4864266"/>
              <a:gd name="connsiteX8474" fmla="*/ 2074933 w 5942010"/>
              <a:gd name="connsiteY8474" fmla="*/ 397663 h 4864266"/>
              <a:gd name="connsiteX8475" fmla="*/ 2078403 w 5942010"/>
              <a:gd name="connsiteY8475" fmla="*/ 394190 h 4864266"/>
              <a:gd name="connsiteX8476" fmla="*/ 2078403 w 5942010"/>
              <a:gd name="connsiteY8476" fmla="*/ 392453 h 4864266"/>
              <a:gd name="connsiteX8477" fmla="*/ 2081872 w 5942010"/>
              <a:gd name="connsiteY8477" fmla="*/ 388980 h 4864266"/>
              <a:gd name="connsiteX8478" fmla="*/ 2083607 w 5942010"/>
              <a:gd name="connsiteY8478" fmla="*/ 390717 h 4864266"/>
              <a:gd name="connsiteX8479" fmla="*/ 2083607 w 5942010"/>
              <a:gd name="connsiteY8479" fmla="*/ 387244 h 4864266"/>
              <a:gd name="connsiteX8480" fmla="*/ 2087077 w 5942010"/>
              <a:gd name="connsiteY8480" fmla="*/ 385507 h 4864266"/>
              <a:gd name="connsiteX8481" fmla="*/ 2088812 w 5942010"/>
              <a:gd name="connsiteY8481" fmla="*/ 385507 h 4864266"/>
              <a:gd name="connsiteX8482" fmla="*/ 2090547 w 5942010"/>
              <a:gd name="connsiteY8482" fmla="*/ 387244 h 4864266"/>
              <a:gd name="connsiteX8483" fmla="*/ 2092282 w 5942010"/>
              <a:gd name="connsiteY8483" fmla="*/ 385507 h 4864266"/>
              <a:gd name="connsiteX8484" fmla="*/ 2085342 w 5942010"/>
              <a:gd name="connsiteY8484" fmla="*/ 394190 h 4864266"/>
              <a:gd name="connsiteX8485" fmla="*/ 2085342 w 5942010"/>
              <a:gd name="connsiteY8485" fmla="*/ 395926 h 4864266"/>
              <a:gd name="connsiteX8486" fmla="*/ 2090547 w 5942010"/>
              <a:gd name="connsiteY8486" fmla="*/ 390717 h 4864266"/>
              <a:gd name="connsiteX8487" fmla="*/ 2092282 w 5942010"/>
              <a:gd name="connsiteY8487" fmla="*/ 388980 h 4864266"/>
              <a:gd name="connsiteX8488" fmla="*/ 2094017 w 5942010"/>
              <a:gd name="connsiteY8488" fmla="*/ 390717 h 4864266"/>
              <a:gd name="connsiteX8489" fmla="*/ 2092282 w 5942010"/>
              <a:gd name="connsiteY8489" fmla="*/ 395926 h 4864266"/>
              <a:gd name="connsiteX8490" fmla="*/ 2135654 w 5942010"/>
              <a:gd name="connsiteY8490" fmla="*/ 355987 h 4864266"/>
              <a:gd name="connsiteX8491" fmla="*/ 2106161 w 5942010"/>
              <a:gd name="connsiteY8491" fmla="*/ 375088 h 4864266"/>
              <a:gd name="connsiteX8492" fmla="*/ 2111365 w 5942010"/>
              <a:gd name="connsiteY8492" fmla="*/ 369879 h 4864266"/>
              <a:gd name="connsiteX8493" fmla="*/ 2114835 w 5942010"/>
              <a:gd name="connsiteY8493" fmla="*/ 366406 h 4864266"/>
              <a:gd name="connsiteX8494" fmla="*/ 2114835 w 5942010"/>
              <a:gd name="connsiteY8494" fmla="*/ 368142 h 4864266"/>
              <a:gd name="connsiteX8495" fmla="*/ 2118305 w 5942010"/>
              <a:gd name="connsiteY8495" fmla="*/ 364669 h 4864266"/>
              <a:gd name="connsiteX8496" fmla="*/ 2149533 w 5942010"/>
              <a:gd name="connsiteY8496" fmla="*/ 342094 h 4864266"/>
              <a:gd name="connsiteX8497" fmla="*/ 2153003 w 5942010"/>
              <a:gd name="connsiteY8497" fmla="*/ 343831 h 4864266"/>
              <a:gd name="connsiteX8498" fmla="*/ 2159942 w 5942010"/>
              <a:gd name="connsiteY8498" fmla="*/ 336885 h 4864266"/>
              <a:gd name="connsiteX8499" fmla="*/ 2163412 w 5942010"/>
              <a:gd name="connsiteY8499" fmla="*/ 331675 h 4864266"/>
              <a:gd name="connsiteX8500" fmla="*/ 2156473 w 5942010"/>
              <a:gd name="connsiteY8500" fmla="*/ 331675 h 4864266"/>
              <a:gd name="connsiteX8501" fmla="*/ 2163412 w 5942010"/>
              <a:gd name="connsiteY8501" fmla="*/ 326466 h 4864266"/>
              <a:gd name="connsiteX8502" fmla="*/ 2165147 w 5942010"/>
              <a:gd name="connsiteY8502" fmla="*/ 324729 h 4864266"/>
              <a:gd name="connsiteX8503" fmla="*/ 2165147 w 5942010"/>
              <a:gd name="connsiteY8503" fmla="*/ 322993 h 4864266"/>
              <a:gd name="connsiteX8504" fmla="*/ 2166882 w 5942010"/>
              <a:gd name="connsiteY8504" fmla="*/ 321256 h 4864266"/>
              <a:gd name="connsiteX8505" fmla="*/ 2168617 w 5942010"/>
              <a:gd name="connsiteY8505" fmla="*/ 321256 h 4864266"/>
              <a:gd name="connsiteX8506" fmla="*/ 2170352 w 5942010"/>
              <a:gd name="connsiteY8506" fmla="*/ 319520 h 4864266"/>
              <a:gd name="connsiteX8507" fmla="*/ 2172087 w 5942010"/>
              <a:gd name="connsiteY8507" fmla="*/ 317783 h 4864266"/>
              <a:gd name="connsiteX8508" fmla="*/ 2172087 w 5942010"/>
              <a:gd name="connsiteY8508" fmla="*/ 316047 h 4864266"/>
              <a:gd name="connsiteX8509" fmla="*/ 2173822 w 5942010"/>
              <a:gd name="connsiteY8509" fmla="*/ 314310 h 4864266"/>
              <a:gd name="connsiteX8510" fmla="*/ 2175556 w 5942010"/>
              <a:gd name="connsiteY8510" fmla="*/ 314310 h 4864266"/>
              <a:gd name="connsiteX8511" fmla="*/ 2180761 w 5942010"/>
              <a:gd name="connsiteY8511" fmla="*/ 310837 h 4864266"/>
              <a:gd name="connsiteX8512" fmla="*/ 2185966 w 5942010"/>
              <a:gd name="connsiteY8512" fmla="*/ 307364 h 4864266"/>
              <a:gd name="connsiteX8513" fmla="*/ 2187701 w 5942010"/>
              <a:gd name="connsiteY8513" fmla="*/ 307364 h 4864266"/>
              <a:gd name="connsiteX8514" fmla="*/ 2199845 w 5942010"/>
              <a:gd name="connsiteY8514" fmla="*/ 300418 h 4864266"/>
              <a:gd name="connsiteX8515" fmla="*/ 2203315 w 5942010"/>
              <a:gd name="connsiteY8515" fmla="*/ 298681 h 4864266"/>
              <a:gd name="connsiteX8516" fmla="*/ 2206785 w 5942010"/>
              <a:gd name="connsiteY8516" fmla="*/ 295208 h 4864266"/>
              <a:gd name="connsiteX8517" fmla="*/ 2208519 w 5942010"/>
              <a:gd name="connsiteY8517" fmla="*/ 293472 h 4864266"/>
              <a:gd name="connsiteX8518" fmla="*/ 2213724 w 5942010"/>
              <a:gd name="connsiteY8518" fmla="*/ 289999 h 4864266"/>
              <a:gd name="connsiteX8519" fmla="*/ 2220664 w 5942010"/>
              <a:gd name="connsiteY8519" fmla="*/ 284789 h 4864266"/>
              <a:gd name="connsiteX8520" fmla="*/ 2225868 w 5942010"/>
              <a:gd name="connsiteY8520" fmla="*/ 283053 h 4864266"/>
              <a:gd name="connsiteX8521" fmla="*/ 2229338 w 5942010"/>
              <a:gd name="connsiteY8521" fmla="*/ 281316 h 4864266"/>
              <a:gd name="connsiteX8522" fmla="*/ 2229338 w 5942010"/>
              <a:gd name="connsiteY8522" fmla="*/ 279580 h 4864266"/>
              <a:gd name="connsiteX8523" fmla="*/ 2231073 w 5942010"/>
              <a:gd name="connsiteY8523" fmla="*/ 279580 h 4864266"/>
              <a:gd name="connsiteX8524" fmla="*/ 2234543 w 5942010"/>
              <a:gd name="connsiteY8524" fmla="*/ 277843 h 4864266"/>
              <a:gd name="connsiteX8525" fmla="*/ 2234543 w 5942010"/>
              <a:gd name="connsiteY8525" fmla="*/ 279580 h 4864266"/>
              <a:gd name="connsiteX8526" fmla="*/ 2232808 w 5942010"/>
              <a:gd name="connsiteY8526" fmla="*/ 281316 h 4864266"/>
              <a:gd name="connsiteX8527" fmla="*/ 2234543 w 5942010"/>
              <a:gd name="connsiteY8527" fmla="*/ 281316 h 4864266"/>
              <a:gd name="connsiteX8528" fmla="*/ 2238013 w 5942010"/>
              <a:gd name="connsiteY8528" fmla="*/ 277843 h 4864266"/>
              <a:gd name="connsiteX8529" fmla="*/ 2236278 w 5942010"/>
              <a:gd name="connsiteY8529" fmla="*/ 277843 h 4864266"/>
              <a:gd name="connsiteX8530" fmla="*/ 2239748 w 5942010"/>
              <a:gd name="connsiteY8530" fmla="*/ 274370 h 4864266"/>
              <a:gd name="connsiteX8531" fmla="*/ 2239748 w 5942010"/>
              <a:gd name="connsiteY8531" fmla="*/ 276107 h 4864266"/>
              <a:gd name="connsiteX8532" fmla="*/ 2243217 w 5942010"/>
              <a:gd name="connsiteY8532" fmla="*/ 276107 h 4864266"/>
              <a:gd name="connsiteX8533" fmla="*/ 2244952 w 5942010"/>
              <a:gd name="connsiteY8533" fmla="*/ 270897 h 4864266"/>
              <a:gd name="connsiteX8534" fmla="*/ 2257096 w 5942010"/>
              <a:gd name="connsiteY8534" fmla="*/ 263951 h 4864266"/>
              <a:gd name="connsiteX8535" fmla="*/ 2253627 w 5942010"/>
              <a:gd name="connsiteY8535" fmla="*/ 267424 h 4864266"/>
              <a:gd name="connsiteX8536" fmla="*/ 2251892 w 5942010"/>
              <a:gd name="connsiteY8536" fmla="*/ 270897 h 4864266"/>
              <a:gd name="connsiteX8537" fmla="*/ 2253627 w 5942010"/>
              <a:gd name="connsiteY8537" fmla="*/ 270897 h 4864266"/>
              <a:gd name="connsiteX8538" fmla="*/ 2257096 w 5942010"/>
              <a:gd name="connsiteY8538" fmla="*/ 267424 h 4864266"/>
              <a:gd name="connsiteX8539" fmla="*/ 2258831 w 5942010"/>
              <a:gd name="connsiteY8539" fmla="*/ 265688 h 4864266"/>
              <a:gd name="connsiteX8540" fmla="*/ 2257096 w 5942010"/>
              <a:gd name="connsiteY8540" fmla="*/ 265688 h 4864266"/>
              <a:gd name="connsiteX8541" fmla="*/ 2257096 w 5942010"/>
              <a:gd name="connsiteY8541" fmla="*/ 263951 h 4864266"/>
              <a:gd name="connsiteX8542" fmla="*/ 2257096 w 5942010"/>
              <a:gd name="connsiteY8542" fmla="*/ 260478 h 4864266"/>
              <a:gd name="connsiteX8543" fmla="*/ 2260566 w 5942010"/>
              <a:gd name="connsiteY8543" fmla="*/ 260478 h 4864266"/>
              <a:gd name="connsiteX8544" fmla="*/ 2258831 w 5942010"/>
              <a:gd name="connsiteY8544" fmla="*/ 258741 h 4864266"/>
              <a:gd name="connsiteX8545" fmla="*/ 2265771 w 5942010"/>
              <a:gd name="connsiteY8545" fmla="*/ 258741 h 4864266"/>
              <a:gd name="connsiteX8546" fmla="*/ 2267506 w 5942010"/>
              <a:gd name="connsiteY8546" fmla="*/ 257005 h 4864266"/>
              <a:gd name="connsiteX8547" fmla="*/ 2269241 w 5942010"/>
              <a:gd name="connsiteY8547" fmla="*/ 257005 h 4864266"/>
              <a:gd name="connsiteX8548" fmla="*/ 2272711 w 5942010"/>
              <a:gd name="connsiteY8548" fmla="*/ 260478 h 4864266"/>
              <a:gd name="connsiteX8549" fmla="*/ 2274445 w 5942010"/>
              <a:gd name="connsiteY8549" fmla="*/ 251795 h 4864266"/>
              <a:gd name="connsiteX8550" fmla="*/ 2276180 w 5942010"/>
              <a:gd name="connsiteY8550" fmla="*/ 257005 h 4864266"/>
              <a:gd name="connsiteX8551" fmla="*/ 2283120 w 5942010"/>
              <a:gd name="connsiteY8551" fmla="*/ 250059 h 4864266"/>
              <a:gd name="connsiteX8552" fmla="*/ 2288542 w 5942010"/>
              <a:gd name="connsiteY8552" fmla="*/ 246586 h 4864266"/>
              <a:gd name="connsiteX8553" fmla="*/ 2290059 w 5942010"/>
              <a:gd name="connsiteY8553" fmla="*/ 243113 h 4864266"/>
              <a:gd name="connsiteX8554" fmla="*/ 2291794 w 5942010"/>
              <a:gd name="connsiteY8554" fmla="*/ 244849 h 4864266"/>
              <a:gd name="connsiteX8555" fmla="*/ 2293529 w 5942010"/>
              <a:gd name="connsiteY8555" fmla="*/ 241376 h 4864266"/>
              <a:gd name="connsiteX8556" fmla="*/ 2293529 w 5942010"/>
              <a:gd name="connsiteY8556" fmla="*/ 237903 h 4864266"/>
              <a:gd name="connsiteX8557" fmla="*/ 2295264 w 5942010"/>
              <a:gd name="connsiteY8557" fmla="*/ 236167 h 4864266"/>
              <a:gd name="connsiteX8558" fmla="*/ 2295264 w 5942010"/>
              <a:gd name="connsiteY8558" fmla="*/ 237903 h 4864266"/>
              <a:gd name="connsiteX8559" fmla="*/ 2298734 w 5942010"/>
              <a:gd name="connsiteY8559" fmla="*/ 236167 h 4864266"/>
              <a:gd name="connsiteX8560" fmla="*/ 2295264 w 5942010"/>
              <a:gd name="connsiteY8560" fmla="*/ 236167 h 4864266"/>
              <a:gd name="connsiteX8561" fmla="*/ 2303939 w 5942010"/>
              <a:gd name="connsiteY8561" fmla="*/ 230957 h 4864266"/>
              <a:gd name="connsiteX8562" fmla="*/ 2303939 w 5942010"/>
              <a:gd name="connsiteY8562" fmla="*/ 234430 h 4864266"/>
              <a:gd name="connsiteX8563" fmla="*/ 2307408 w 5942010"/>
              <a:gd name="connsiteY8563" fmla="*/ 232694 h 4864266"/>
              <a:gd name="connsiteX8564" fmla="*/ 2307408 w 5942010"/>
              <a:gd name="connsiteY8564" fmla="*/ 227484 h 4864266"/>
              <a:gd name="connsiteX8565" fmla="*/ 2310878 w 5942010"/>
              <a:gd name="connsiteY8565" fmla="*/ 229221 h 4864266"/>
              <a:gd name="connsiteX8566" fmla="*/ 2314348 w 5942010"/>
              <a:gd name="connsiteY8566" fmla="*/ 224011 h 4864266"/>
              <a:gd name="connsiteX8567" fmla="*/ 2321288 w 5942010"/>
              <a:gd name="connsiteY8567" fmla="*/ 220538 h 4864266"/>
              <a:gd name="connsiteX8568" fmla="*/ 2323022 w 5942010"/>
              <a:gd name="connsiteY8568" fmla="*/ 218802 h 4864266"/>
              <a:gd name="connsiteX8569" fmla="*/ 2324757 w 5942010"/>
              <a:gd name="connsiteY8569" fmla="*/ 217065 h 4864266"/>
              <a:gd name="connsiteX8570" fmla="*/ 2326492 w 5942010"/>
              <a:gd name="connsiteY8570" fmla="*/ 217065 h 4864266"/>
              <a:gd name="connsiteX8571" fmla="*/ 2354251 w 5942010"/>
              <a:gd name="connsiteY8571" fmla="*/ 199700 h 4864266"/>
              <a:gd name="connsiteX8572" fmla="*/ 2380274 w 5942010"/>
              <a:gd name="connsiteY8572" fmla="*/ 197963 h 4864266"/>
              <a:gd name="connsiteX8573" fmla="*/ 2382009 w 5942010"/>
              <a:gd name="connsiteY8573" fmla="*/ 196227 h 4864266"/>
              <a:gd name="connsiteX8574" fmla="*/ 2388081 w 5942010"/>
              <a:gd name="connsiteY8574" fmla="*/ 196444 h 4864266"/>
              <a:gd name="connsiteX8575" fmla="*/ 2391296 w 5942010"/>
              <a:gd name="connsiteY8575" fmla="*/ 194490 h 4864266"/>
              <a:gd name="connsiteX8576" fmla="*/ 2392418 w 5942010"/>
              <a:gd name="connsiteY8576" fmla="*/ 194490 h 4864266"/>
              <a:gd name="connsiteX8577" fmla="*/ 2392157 w 5942010"/>
              <a:gd name="connsiteY8577" fmla="*/ 193967 h 4864266"/>
              <a:gd name="connsiteX8578" fmla="*/ 2394153 w 5942010"/>
              <a:gd name="connsiteY8578" fmla="*/ 192754 h 4864266"/>
              <a:gd name="connsiteX8579" fmla="*/ 2397623 w 5942010"/>
              <a:gd name="connsiteY8579" fmla="*/ 191017 h 4864266"/>
              <a:gd name="connsiteX8580" fmla="*/ 2397623 w 5942010"/>
              <a:gd name="connsiteY8580" fmla="*/ 185808 h 4864266"/>
              <a:gd name="connsiteX8581" fmla="*/ 2392418 w 5942010"/>
              <a:gd name="connsiteY8581" fmla="*/ 191017 h 4864266"/>
              <a:gd name="connsiteX8582" fmla="*/ 2390683 w 5942010"/>
              <a:gd name="connsiteY8582" fmla="*/ 191017 h 4864266"/>
              <a:gd name="connsiteX8583" fmla="*/ 2392157 w 5942010"/>
              <a:gd name="connsiteY8583" fmla="*/ 193967 h 4864266"/>
              <a:gd name="connsiteX8584" fmla="*/ 2391296 w 5942010"/>
              <a:gd name="connsiteY8584" fmla="*/ 194490 h 4864266"/>
              <a:gd name="connsiteX8585" fmla="*/ 2390683 w 5942010"/>
              <a:gd name="connsiteY8585" fmla="*/ 194490 h 4864266"/>
              <a:gd name="connsiteX8586" fmla="*/ 2387213 w 5942010"/>
              <a:gd name="connsiteY8586" fmla="*/ 196227 h 4864266"/>
              <a:gd name="connsiteX8587" fmla="*/ 2385479 w 5942010"/>
              <a:gd name="connsiteY8587" fmla="*/ 196227 h 4864266"/>
              <a:gd name="connsiteX8588" fmla="*/ 2388948 w 5942010"/>
              <a:gd name="connsiteY8588" fmla="*/ 192754 h 4864266"/>
              <a:gd name="connsiteX8589" fmla="*/ 2380274 w 5942010"/>
              <a:gd name="connsiteY8589" fmla="*/ 194490 h 4864266"/>
              <a:gd name="connsiteX8590" fmla="*/ 2380274 w 5942010"/>
              <a:gd name="connsiteY8590" fmla="*/ 192754 h 4864266"/>
              <a:gd name="connsiteX8591" fmla="*/ 2382009 w 5942010"/>
              <a:gd name="connsiteY8591" fmla="*/ 191017 h 4864266"/>
              <a:gd name="connsiteX8592" fmla="*/ 2382009 w 5942010"/>
              <a:gd name="connsiteY8592" fmla="*/ 189281 h 4864266"/>
              <a:gd name="connsiteX8593" fmla="*/ 2376804 w 5942010"/>
              <a:gd name="connsiteY8593" fmla="*/ 191017 h 4864266"/>
              <a:gd name="connsiteX8594" fmla="*/ 2378539 w 5942010"/>
              <a:gd name="connsiteY8594" fmla="*/ 191017 h 4864266"/>
              <a:gd name="connsiteX8595" fmla="*/ 2378539 w 5942010"/>
              <a:gd name="connsiteY8595" fmla="*/ 192754 h 4864266"/>
              <a:gd name="connsiteX8596" fmla="*/ 2376804 w 5942010"/>
              <a:gd name="connsiteY8596" fmla="*/ 196227 h 4864266"/>
              <a:gd name="connsiteX8597" fmla="*/ 2371599 w 5942010"/>
              <a:gd name="connsiteY8597" fmla="*/ 194490 h 4864266"/>
              <a:gd name="connsiteX8598" fmla="*/ 2369865 w 5942010"/>
              <a:gd name="connsiteY8598" fmla="*/ 192754 h 4864266"/>
              <a:gd name="connsiteX8599" fmla="*/ 2371599 w 5942010"/>
              <a:gd name="connsiteY8599" fmla="*/ 197963 h 4864266"/>
              <a:gd name="connsiteX8600" fmla="*/ 2369865 w 5942010"/>
              <a:gd name="connsiteY8600" fmla="*/ 199700 h 4864266"/>
              <a:gd name="connsiteX8601" fmla="*/ 2369865 w 5942010"/>
              <a:gd name="connsiteY8601" fmla="*/ 197963 h 4864266"/>
              <a:gd name="connsiteX8602" fmla="*/ 2366395 w 5942010"/>
              <a:gd name="connsiteY8602" fmla="*/ 194490 h 4864266"/>
              <a:gd name="connsiteX8603" fmla="*/ 2364660 w 5942010"/>
              <a:gd name="connsiteY8603" fmla="*/ 194490 h 4864266"/>
              <a:gd name="connsiteX8604" fmla="*/ 2383744 w 5942010"/>
              <a:gd name="connsiteY8604" fmla="*/ 187544 h 4864266"/>
              <a:gd name="connsiteX8605" fmla="*/ 2388948 w 5942010"/>
              <a:gd name="connsiteY8605" fmla="*/ 177125 h 4864266"/>
              <a:gd name="connsiteX8606" fmla="*/ 2409767 w 5942010"/>
              <a:gd name="connsiteY8606" fmla="*/ 164969 h 4864266"/>
              <a:gd name="connsiteX8607" fmla="*/ 2414972 w 5942010"/>
              <a:gd name="connsiteY8607" fmla="*/ 158023 h 4864266"/>
              <a:gd name="connsiteX8608" fmla="*/ 2411502 w 5942010"/>
              <a:gd name="connsiteY8608" fmla="*/ 158023 h 4864266"/>
              <a:gd name="connsiteX8609" fmla="*/ 2397623 w 5942010"/>
              <a:gd name="connsiteY8609" fmla="*/ 166706 h 4864266"/>
              <a:gd name="connsiteX8610" fmla="*/ 2394153 w 5942010"/>
              <a:gd name="connsiteY8610" fmla="*/ 168443 h 4864266"/>
              <a:gd name="connsiteX8611" fmla="*/ 2399358 w 5942010"/>
              <a:gd name="connsiteY8611" fmla="*/ 161496 h 4864266"/>
              <a:gd name="connsiteX8612" fmla="*/ 2404562 w 5942010"/>
              <a:gd name="connsiteY8612" fmla="*/ 158023 h 4864266"/>
              <a:gd name="connsiteX8613" fmla="*/ 2404562 w 5942010"/>
              <a:gd name="connsiteY8613" fmla="*/ 156287 h 4864266"/>
              <a:gd name="connsiteX8614" fmla="*/ 2421911 w 5942010"/>
              <a:gd name="connsiteY8614" fmla="*/ 149341 h 4864266"/>
              <a:gd name="connsiteX8615" fmla="*/ 2418442 w 5942010"/>
              <a:gd name="connsiteY8615" fmla="*/ 145868 h 4864266"/>
              <a:gd name="connsiteX8616" fmla="*/ 2423646 w 5942010"/>
              <a:gd name="connsiteY8616" fmla="*/ 142395 h 4864266"/>
              <a:gd name="connsiteX8617" fmla="*/ 2423646 w 5942010"/>
              <a:gd name="connsiteY8617" fmla="*/ 138922 h 4864266"/>
              <a:gd name="connsiteX8618" fmla="*/ 2418442 w 5942010"/>
              <a:gd name="connsiteY8618" fmla="*/ 140658 h 4864266"/>
              <a:gd name="connsiteX8619" fmla="*/ 2418442 w 5942010"/>
              <a:gd name="connsiteY8619" fmla="*/ 138922 h 4864266"/>
              <a:gd name="connsiteX8620" fmla="*/ 2416707 w 5942010"/>
              <a:gd name="connsiteY8620" fmla="*/ 138922 h 4864266"/>
              <a:gd name="connsiteX8621" fmla="*/ 2420176 w 5942010"/>
              <a:gd name="connsiteY8621" fmla="*/ 142395 h 4864266"/>
              <a:gd name="connsiteX8622" fmla="*/ 2413237 w 5942010"/>
              <a:gd name="connsiteY8622" fmla="*/ 144131 h 4864266"/>
              <a:gd name="connsiteX8623" fmla="*/ 2409767 w 5942010"/>
              <a:gd name="connsiteY8623" fmla="*/ 144131 h 4864266"/>
              <a:gd name="connsiteX8624" fmla="*/ 2411502 w 5942010"/>
              <a:gd name="connsiteY8624" fmla="*/ 142395 h 4864266"/>
              <a:gd name="connsiteX8625" fmla="*/ 2413237 w 5942010"/>
              <a:gd name="connsiteY8625" fmla="*/ 138922 h 4864266"/>
              <a:gd name="connsiteX8626" fmla="*/ 2411502 w 5942010"/>
              <a:gd name="connsiteY8626" fmla="*/ 140658 h 4864266"/>
              <a:gd name="connsiteX8627" fmla="*/ 2409767 w 5942010"/>
              <a:gd name="connsiteY8627" fmla="*/ 138922 h 4864266"/>
              <a:gd name="connsiteX8628" fmla="*/ 2411502 w 5942010"/>
              <a:gd name="connsiteY8628" fmla="*/ 137185 h 4864266"/>
              <a:gd name="connsiteX8629" fmla="*/ 2409767 w 5942010"/>
              <a:gd name="connsiteY8629" fmla="*/ 137185 h 4864266"/>
              <a:gd name="connsiteX8630" fmla="*/ 2414972 w 5942010"/>
              <a:gd name="connsiteY8630" fmla="*/ 133712 h 4864266"/>
              <a:gd name="connsiteX8631" fmla="*/ 2413237 w 5942010"/>
              <a:gd name="connsiteY8631" fmla="*/ 135449 h 4864266"/>
              <a:gd name="connsiteX8632" fmla="*/ 2414972 w 5942010"/>
              <a:gd name="connsiteY8632" fmla="*/ 137185 h 4864266"/>
              <a:gd name="connsiteX8633" fmla="*/ 2418442 w 5942010"/>
              <a:gd name="connsiteY8633" fmla="*/ 131976 h 4864266"/>
              <a:gd name="connsiteX8634" fmla="*/ 2418442 w 5942010"/>
              <a:gd name="connsiteY8634" fmla="*/ 130239 h 4864266"/>
              <a:gd name="connsiteX8635" fmla="*/ 2423068 w 5942010"/>
              <a:gd name="connsiteY8635" fmla="*/ 127924 h 4864266"/>
              <a:gd name="connsiteX8636" fmla="*/ 2420176 w 5942010"/>
              <a:gd name="connsiteY8636" fmla="*/ 133712 h 4864266"/>
              <a:gd name="connsiteX8637" fmla="*/ 2416707 w 5942010"/>
              <a:gd name="connsiteY8637" fmla="*/ 137185 h 4864266"/>
              <a:gd name="connsiteX8638" fmla="*/ 2423646 w 5942010"/>
              <a:gd name="connsiteY8638" fmla="*/ 133712 h 4864266"/>
              <a:gd name="connsiteX8639" fmla="*/ 2421911 w 5942010"/>
              <a:gd name="connsiteY8639" fmla="*/ 137185 h 4864266"/>
              <a:gd name="connsiteX8640" fmla="*/ 2423646 w 5942010"/>
              <a:gd name="connsiteY8640" fmla="*/ 137185 h 4864266"/>
              <a:gd name="connsiteX8641" fmla="*/ 2427116 w 5942010"/>
              <a:gd name="connsiteY8641" fmla="*/ 135449 h 4864266"/>
              <a:gd name="connsiteX8642" fmla="*/ 2428851 w 5942010"/>
              <a:gd name="connsiteY8642" fmla="*/ 133712 h 4864266"/>
              <a:gd name="connsiteX8643" fmla="*/ 2430586 w 5942010"/>
              <a:gd name="connsiteY8643" fmla="*/ 131976 h 4864266"/>
              <a:gd name="connsiteX8644" fmla="*/ 2434056 w 5942010"/>
              <a:gd name="connsiteY8644" fmla="*/ 130239 h 4864266"/>
              <a:gd name="connsiteX8645" fmla="*/ 2435791 w 5942010"/>
              <a:gd name="connsiteY8645" fmla="*/ 128503 h 4864266"/>
              <a:gd name="connsiteX8646" fmla="*/ 2435791 w 5942010"/>
              <a:gd name="connsiteY8646" fmla="*/ 126766 h 4864266"/>
              <a:gd name="connsiteX8647" fmla="*/ 2437525 w 5942010"/>
              <a:gd name="connsiteY8647" fmla="*/ 128503 h 4864266"/>
              <a:gd name="connsiteX8648" fmla="*/ 2439260 w 5942010"/>
              <a:gd name="connsiteY8648" fmla="*/ 125030 h 4864266"/>
              <a:gd name="connsiteX8649" fmla="*/ 2439260 w 5942010"/>
              <a:gd name="connsiteY8649" fmla="*/ 123293 h 4864266"/>
              <a:gd name="connsiteX8650" fmla="*/ 2440995 w 5942010"/>
              <a:gd name="connsiteY8650" fmla="*/ 121557 h 4864266"/>
              <a:gd name="connsiteX8651" fmla="*/ 2440995 w 5942010"/>
              <a:gd name="connsiteY8651" fmla="*/ 123293 h 4864266"/>
              <a:gd name="connsiteX8652" fmla="*/ 2442730 w 5942010"/>
              <a:gd name="connsiteY8652" fmla="*/ 121557 h 4864266"/>
              <a:gd name="connsiteX8653" fmla="*/ 2444465 w 5942010"/>
              <a:gd name="connsiteY8653" fmla="*/ 121557 h 4864266"/>
              <a:gd name="connsiteX8654" fmla="*/ 2449670 w 5942010"/>
              <a:gd name="connsiteY8654" fmla="*/ 119820 h 4864266"/>
              <a:gd name="connsiteX8655" fmla="*/ 2447935 w 5942010"/>
              <a:gd name="connsiteY8655" fmla="*/ 118083 h 4864266"/>
              <a:gd name="connsiteX8656" fmla="*/ 2442730 w 5942010"/>
              <a:gd name="connsiteY8656" fmla="*/ 118083 h 4864266"/>
              <a:gd name="connsiteX8657" fmla="*/ 2446200 w 5942010"/>
              <a:gd name="connsiteY8657" fmla="*/ 116347 h 4864266"/>
              <a:gd name="connsiteX8658" fmla="*/ 2446200 w 5942010"/>
              <a:gd name="connsiteY8658" fmla="*/ 114610 h 4864266"/>
              <a:gd name="connsiteX8659" fmla="*/ 2442730 w 5942010"/>
              <a:gd name="connsiteY8659" fmla="*/ 116347 h 4864266"/>
              <a:gd name="connsiteX8660" fmla="*/ 2440995 w 5942010"/>
              <a:gd name="connsiteY8660" fmla="*/ 116347 h 4864266"/>
              <a:gd name="connsiteX8661" fmla="*/ 2440995 w 5942010"/>
              <a:gd name="connsiteY8661" fmla="*/ 112874 h 4864266"/>
              <a:gd name="connsiteX8662" fmla="*/ 2437525 w 5942010"/>
              <a:gd name="connsiteY8662" fmla="*/ 111137 h 4864266"/>
              <a:gd name="connsiteX8663" fmla="*/ 2446200 w 5942010"/>
              <a:gd name="connsiteY8663" fmla="*/ 109401 h 4864266"/>
              <a:gd name="connsiteX8664" fmla="*/ 2453139 w 5942010"/>
              <a:gd name="connsiteY8664" fmla="*/ 109401 h 4864266"/>
              <a:gd name="connsiteX8665" fmla="*/ 2454874 w 5942010"/>
              <a:gd name="connsiteY8665" fmla="*/ 111137 h 4864266"/>
              <a:gd name="connsiteX8666" fmla="*/ 2456609 w 5942010"/>
              <a:gd name="connsiteY8666" fmla="*/ 109401 h 4864266"/>
              <a:gd name="connsiteX8667" fmla="*/ 2458344 w 5942010"/>
              <a:gd name="connsiteY8667" fmla="*/ 111137 h 4864266"/>
              <a:gd name="connsiteX8668" fmla="*/ 2460079 w 5942010"/>
              <a:gd name="connsiteY8668" fmla="*/ 109401 h 4864266"/>
              <a:gd name="connsiteX8669" fmla="*/ 2463549 w 5942010"/>
              <a:gd name="connsiteY8669" fmla="*/ 112874 h 4864266"/>
              <a:gd name="connsiteX8670" fmla="*/ 2465284 w 5942010"/>
              <a:gd name="connsiteY8670" fmla="*/ 111137 h 4864266"/>
              <a:gd name="connsiteX8671" fmla="*/ 2467019 w 5942010"/>
              <a:gd name="connsiteY8671" fmla="*/ 111137 h 4864266"/>
              <a:gd name="connsiteX8672" fmla="*/ 2468753 w 5942010"/>
              <a:gd name="connsiteY8672" fmla="*/ 109401 h 4864266"/>
              <a:gd name="connsiteX8673" fmla="*/ 2468753 w 5942010"/>
              <a:gd name="connsiteY8673" fmla="*/ 111137 h 4864266"/>
              <a:gd name="connsiteX8674" fmla="*/ 2470488 w 5942010"/>
              <a:gd name="connsiteY8674" fmla="*/ 109401 h 4864266"/>
              <a:gd name="connsiteX8675" fmla="*/ 2468753 w 5942010"/>
              <a:gd name="connsiteY8675" fmla="*/ 109401 h 4864266"/>
              <a:gd name="connsiteX8676" fmla="*/ 2467019 w 5942010"/>
              <a:gd name="connsiteY8676" fmla="*/ 107664 h 4864266"/>
              <a:gd name="connsiteX8677" fmla="*/ 2465284 w 5942010"/>
              <a:gd name="connsiteY8677" fmla="*/ 109401 h 4864266"/>
              <a:gd name="connsiteX8678" fmla="*/ 2465284 w 5942010"/>
              <a:gd name="connsiteY8678" fmla="*/ 111137 h 4864266"/>
              <a:gd name="connsiteX8679" fmla="*/ 2461814 w 5942010"/>
              <a:gd name="connsiteY8679" fmla="*/ 109401 h 4864266"/>
              <a:gd name="connsiteX8680" fmla="*/ 2467019 w 5942010"/>
              <a:gd name="connsiteY8680" fmla="*/ 104191 h 4864266"/>
              <a:gd name="connsiteX8681" fmla="*/ 2473958 w 5942010"/>
              <a:gd name="connsiteY8681" fmla="*/ 104191 h 4864266"/>
              <a:gd name="connsiteX8682" fmla="*/ 2467019 w 5942010"/>
              <a:gd name="connsiteY8682" fmla="*/ 104191 h 4864266"/>
              <a:gd name="connsiteX8683" fmla="*/ 2467019 w 5942010"/>
              <a:gd name="connsiteY8683" fmla="*/ 102455 h 4864266"/>
              <a:gd name="connsiteX8684" fmla="*/ 2468753 w 5942010"/>
              <a:gd name="connsiteY8684" fmla="*/ 102455 h 4864266"/>
              <a:gd name="connsiteX8685" fmla="*/ 2470488 w 5942010"/>
              <a:gd name="connsiteY8685" fmla="*/ 100718 h 4864266"/>
              <a:gd name="connsiteX8686" fmla="*/ 2473958 w 5942010"/>
              <a:gd name="connsiteY8686" fmla="*/ 100718 h 4864266"/>
              <a:gd name="connsiteX8687" fmla="*/ 2475693 w 5942010"/>
              <a:gd name="connsiteY8687" fmla="*/ 102455 h 4864266"/>
              <a:gd name="connsiteX8688" fmla="*/ 2477428 w 5942010"/>
              <a:gd name="connsiteY8688" fmla="*/ 102455 h 4864266"/>
              <a:gd name="connsiteX8689" fmla="*/ 2479163 w 5942010"/>
              <a:gd name="connsiteY8689" fmla="*/ 102455 h 4864266"/>
              <a:gd name="connsiteX8690" fmla="*/ 2480898 w 5942010"/>
              <a:gd name="connsiteY8690" fmla="*/ 98982 h 4864266"/>
              <a:gd name="connsiteX8691" fmla="*/ 2480898 w 5942010"/>
              <a:gd name="connsiteY8691" fmla="*/ 97245 h 4864266"/>
              <a:gd name="connsiteX8692" fmla="*/ 2484368 w 5942010"/>
              <a:gd name="connsiteY8692" fmla="*/ 95509 h 4864266"/>
              <a:gd name="connsiteX8693" fmla="*/ 2479163 w 5942010"/>
              <a:gd name="connsiteY8693" fmla="*/ 95509 h 4864266"/>
              <a:gd name="connsiteX8694" fmla="*/ 2482633 w 5942010"/>
              <a:gd name="connsiteY8694" fmla="*/ 92036 h 4864266"/>
              <a:gd name="connsiteX8695" fmla="*/ 2484368 w 5942010"/>
              <a:gd name="connsiteY8695" fmla="*/ 93772 h 4864266"/>
              <a:gd name="connsiteX8696" fmla="*/ 2486103 w 5942010"/>
              <a:gd name="connsiteY8696" fmla="*/ 92687 h 4864266"/>
              <a:gd name="connsiteX8697" fmla="*/ 2487837 w 5942010"/>
              <a:gd name="connsiteY8697" fmla="*/ 90299 h 4864266"/>
              <a:gd name="connsiteX8698" fmla="*/ 2486102 w 5942010"/>
              <a:gd name="connsiteY8698" fmla="*/ 95509 h 4864266"/>
              <a:gd name="connsiteX8699" fmla="*/ 2487837 w 5942010"/>
              <a:gd name="connsiteY8699" fmla="*/ 90299 h 4864266"/>
              <a:gd name="connsiteX8700" fmla="*/ 2487837 w 5942010"/>
              <a:gd name="connsiteY8700" fmla="*/ 90299 h 4864266"/>
              <a:gd name="connsiteX8701" fmla="*/ 2489572 w 5942010"/>
              <a:gd name="connsiteY8701" fmla="*/ 85090 h 4864266"/>
              <a:gd name="connsiteX8702" fmla="*/ 2494777 w 5942010"/>
              <a:gd name="connsiteY8702" fmla="*/ 88563 h 4864266"/>
              <a:gd name="connsiteX8703" fmla="*/ 2499982 w 5942010"/>
              <a:gd name="connsiteY8703" fmla="*/ 85090 h 4864266"/>
              <a:gd name="connsiteX8704" fmla="*/ 2496512 w 5942010"/>
              <a:gd name="connsiteY8704" fmla="*/ 81617 h 4864266"/>
              <a:gd name="connsiteX8705" fmla="*/ 2498247 w 5942010"/>
              <a:gd name="connsiteY8705" fmla="*/ 81617 h 4864266"/>
              <a:gd name="connsiteX8706" fmla="*/ 2501716 w 5942010"/>
              <a:gd name="connsiteY8706" fmla="*/ 85090 h 4864266"/>
              <a:gd name="connsiteX8707" fmla="*/ 2506921 w 5942010"/>
              <a:gd name="connsiteY8707" fmla="*/ 85090 h 4864266"/>
              <a:gd name="connsiteX8708" fmla="*/ 2508656 w 5942010"/>
              <a:gd name="connsiteY8708" fmla="*/ 83353 h 4864266"/>
              <a:gd name="connsiteX8709" fmla="*/ 2505186 w 5942010"/>
              <a:gd name="connsiteY8709" fmla="*/ 76407 h 4864266"/>
              <a:gd name="connsiteX8710" fmla="*/ 2512126 w 5942010"/>
              <a:gd name="connsiteY8710" fmla="*/ 79880 h 4864266"/>
              <a:gd name="connsiteX8711" fmla="*/ 2513861 w 5942010"/>
              <a:gd name="connsiteY8711" fmla="*/ 72934 h 4864266"/>
              <a:gd name="connsiteX8712" fmla="*/ 2510391 w 5942010"/>
              <a:gd name="connsiteY8712" fmla="*/ 72934 h 4864266"/>
              <a:gd name="connsiteX8713" fmla="*/ 2515596 w 5942010"/>
              <a:gd name="connsiteY8713" fmla="*/ 71197 h 4864266"/>
              <a:gd name="connsiteX8714" fmla="*/ 2513861 w 5942010"/>
              <a:gd name="connsiteY8714" fmla="*/ 69461 h 4864266"/>
              <a:gd name="connsiteX8715" fmla="*/ 2512126 w 5942010"/>
              <a:gd name="connsiteY8715" fmla="*/ 69461 h 4864266"/>
              <a:gd name="connsiteX8716" fmla="*/ 2513861 w 5942010"/>
              <a:gd name="connsiteY8716" fmla="*/ 65988 h 4864266"/>
              <a:gd name="connsiteX8717" fmla="*/ 2515596 w 5942010"/>
              <a:gd name="connsiteY8717" fmla="*/ 65988 h 4864266"/>
              <a:gd name="connsiteX8718" fmla="*/ 2517330 w 5942010"/>
              <a:gd name="connsiteY8718" fmla="*/ 64251 h 4864266"/>
              <a:gd name="connsiteX8719" fmla="*/ 2519065 w 5942010"/>
              <a:gd name="connsiteY8719" fmla="*/ 62515 h 4864266"/>
              <a:gd name="connsiteX8720" fmla="*/ 2522535 w 5942010"/>
              <a:gd name="connsiteY8720" fmla="*/ 60778 h 4864266"/>
              <a:gd name="connsiteX8721" fmla="*/ 2522535 w 5942010"/>
              <a:gd name="connsiteY8721" fmla="*/ 62515 h 4864266"/>
              <a:gd name="connsiteX8722" fmla="*/ 2524270 w 5942010"/>
              <a:gd name="connsiteY8722" fmla="*/ 62515 h 4864266"/>
              <a:gd name="connsiteX8723" fmla="*/ 2524270 w 5942010"/>
              <a:gd name="connsiteY8723" fmla="*/ 60778 h 4864266"/>
              <a:gd name="connsiteX8724" fmla="*/ 2527740 w 5942010"/>
              <a:gd name="connsiteY8724" fmla="*/ 59042 h 4864266"/>
              <a:gd name="connsiteX8725" fmla="*/ 2531210 w 5942010"/>
              <a:gd name="connsiteY8725" fmla="*/ 59042 h 4864266"/>
              <a:gd name="connsiteX8726" fmla="*/ 2531210 w 5942010"/>
              <a:gd name="connsiteY8726" fmla="*/ 57305 h 4864266"/>
              <a:gd name="connsiteX8727" fmla="*/ 2529475 w 5942010"/>
              <a:gd name="connsiteY8727" fmla="*/ 57305 h 4864266"/>
              <a:gd name="connsiteX8728" fmla="*/ 2529475 w 5942010"/>
              <a:gd name="connsiteY8728" fmla="*/ 55569 h 4864266"/>
              <a:gd name="connsiteX8729" fmla="*/ 2531210 w 5942010"/>
              <a:gd name="connsiteY8729" fmla="*/ 55569 h 4864266"/>
              <a:gd name="connsiteX8730" fmla="*/ 2534679 w 5942010"/>
              <a:gd name="connsiteY8730" fmla="*/ 59042 h 4864266"/>
              <a:gd name="connsiteX8731" fmla="*/ 2534679 w 5942010"/>
              <a:gd name="connsiteY8731" fmla="*/ 60778 h 4864266"/>
              <a:gd name="connsiteX8732" fmla="*/ 2534679 w 5942010"/>
              <a:gd name="connsiteY8732" fmla="*/ 62515 h 4864266"/>
              <a:gd name="connsiteX8733" fmla="*/ 2538149 w 5942010"/>
              <a:gd name="connsiteY8733" fmla="*/ 59042 h 4864266"/>
              <a:gd name="connsiteX8734" fmla="*/ 2539884 w 5942010"/>
              <a:gd name="connsiteY8734" fmla="*/ 55569 h 4864266"/>
              <a:gd name="connsiteX8735" fmla="*/ 2538149 w 5942010"/>
              <a:gd name="connsiteY8735" fmla="*/ 53832 h 4864266"/>
              <a:gd name="connsiteX8736" fmla="*/ 2541619 w 5942010"/>
              <a:gd name="connsiteY8736" fmla="*/ 55569 h 4864266"/>
              <a:gd name="connsiteX8737" fmla="*/ 2546824 w 5942010"/>
              <a:gd name="connsiteY8737" fmla="*/ 53832 h 4864266"/>
              <a:gd name="connsiteX8738" fmla="*/ 2548559 w 5942010"/>
              <a:gd name="connsiteY8738" fmla="*/ 52096 h 4864266"/>
              <a:gd name="connsiteX8739" fmla="*/ 2550293 w 5942010"/>
              <a:gd name="connsiteY8739" fmla="*/ 52096 h 4864266"/>
              <a:gd name="connsiteX8740" fmla="*/ 2552028 w 5942010"/>
              <a:gd name="connsiteY8740" fmla="*/ 50359 h 4864266"/>
              <a:gd name="connsiteX8741" fmla="*/ 2552028 w 5942010"/>
              <a:gd name="connsiteY8741" fmla="*/ 48623 h 4864266"/>
              <a:gd name="connsiteX8742" fmla="*/ 2555498 w 5942010"/>
              <a:gd name="connsiteY8742" fmla="*/ 46886 h 4864266"/>
              <a:gd name="connsiteX8743" fmla="*/ 2553763 w 5942010"/>
              <a:gd name="connsiteY8743" fmla="*/ 48623 h 4864266"/>
              <a:gd name="connsiteX8744" fmla="*/ 2557233 w 5942010"/>
              <a:gd name="connsiteY8744" fmla="*/ 46886 h 4864266"/>
              <a:gd name="connsiteX8745" fmla="*/ 2558968 w 5942010"/>
              <a:gd name="connsiteY8745" fmla="*/ 45150 h 4864266"/>
              <a:gd name="connsiteX8746" fmla="*/ 2560703 w 5942010"/>
              <a:gd name="connsiteY8746" fmla="*/ 41677 h 4864266"/>
              <a:gd name="connsiteX8747" fmla="*/ 2562438 w 5942010"/>
              <a:gd name="connsiteY8747" fmla="*/ 41677 h 4864266"/>
              <a:gd name="connsiteX8748" fmla="*/ 2562438 w 5942010"/>
              <a:gd name="connsiteY8748" fmla="*/ 39940 h 4864266"/>
              <a:gd name="connsiteX8749" fmla="*/ 2565908 w 5942010"/>
              <a:gd name="connsiteY8749" fmla="*/ 38204 h 4864266"/>
              <a:gd name="connsiteX8750" fmla="*/ 2567642 w 5942010"/>
              <a:gd name="connsiteY8750" fmla="*/ 36467 h 4864266"/>
              <a:gd name="connsiteX8751" fmla="*/ 2572847 w 5942010"/>
              <a:gd name="connsiteY8751" fmla="*/ 38204 h 4864266"/>
              <a:gd name="connsiteX8752" fmla="*/ 2572847 w 5942010"/>
              <a:gd name="connsiteY8752" fmla="*/ 34731 h 4864266"/>
              <a:gd name="connsiteX8753" fmla="*/ 2569377 w 5942010"/>
              <a:gd name="connsiteY8753" fmla="*/ 36467 h 4864266"/>
              <a:gd name="connsiteX8754" fmla="*/ 2571112 w 5942010"/>
              <a:gd name="connsiteY8754" fmla="*/ 34731 h 4864266"/>
              <a:gd name="connsiteX8755" fmla="*/ 2572847 w 5942010"/>
              <a:gd name="connsiteY8755" fmla="*/ 32994 h 4864266"/>
              <a:gd name="connsiteX8756" fmla="*/ 2578052 w 5942010"/>
              <a:gd name="connsiteY8756" fmla="*/ 34731 h 4864266"/>
              <a:gd name="connsiteX8757" fmla="*/ 2576317 w 5942010"/>
              <a:gd name="connsiteY8757" fmla="*/ 29521 h 4864266"/>
              <a:gd name="connsiteX8758" fmla="*/ 2581522 w 5942010"/>
              <a:gd name="connsiteY8758" fmla="*/ 27784 h 4864266"/>
              <a:gd name="connsiteX8759" fmla="*/ 2584991 w 5942010"/>
              <a:gd name="connsiteY8759" fmla="*/ 29521 h 4864266"/>
              <a:gd name="connsiteX8760" fmla="*/ 2588461 w 5942010"/>
              <a:gd name="connsiteY8760" fmla="*/ 26048 h 4864266"/>
              <a:gd name="connsiteX8761" fmla="*/ 2591931 w 5942010"/>
              <a:gd name="connsiteY8761" fmla="*/ 24311 h 4864266"/>
              <a:gd name="connsiteX8762" fmla="*/ 2598870 w 5942010"/>
              <a:gd name="connsiteY8762" fmla="*/ 19102 h 4864266"/>
              <a:gd name="connsiteX8763" fmla="*/ 2597136 w 5942010"/>
              <a:gd name="connsiteY8763" fmla="*/ 17365 h 4864266"/>
              <a:gd name="connsiteX8764" fmla="*/ 2598870 w 5942010"/>
              <a:gd name="connsiteY8764" fmla="*/ 17365 h 4864266"/>
              <a:gd name="connsiteX8765" fmla="*/ 2600605 w 5942010"/>
              <a:gd name="connsiteY8765" fmla="*/ 17365 h 4864266"/>
              <a:gd name="connsiteX8766" fmla="*/ 2600605 w 5942010"/>
              <a:gd name="connsiteY8766" fmla="*/ 13892 h 4864266"/>
              <a:gd name="connsiteX8767" fmla="*/ 2604075 w 5942010"/>
              <a:gd name="connsiteY8767" fmla="*/ 12156 h 4864266"/>
              <a:gd name="connsiteX8768" fmla="*/ 2607545 w 5942010"/>
              <a:gd name="connsiteY8768" fmla="*/ 12156 h 4864266"/>
              <a:gd name="connsiteX8769" fmla="*/ 2607545 w 5942010"/>
              <a:gd name="connsiteY8769" fmla="*/ 15629 h 4864266"/>
              <a:gd name="connsiteX8770" fmla="*/ 2605810 w 5942010"/>
              <a:gd name="connsiteY8770" fmla="*/ 15629 h 4864266"/>
              <a:gd name="connsiteX8771" fmla="*/ 2607545 w 5942010"/>
              <a:gd name="connsiteY8771" fmla="*/ 17365 h 4864266"/>
              <a:gd name="connsiteX8772" fmla="*/ 2609280 w 5942010"/>
              <a:gd name="connsiteY8772" fmla="*/ 15629 h 4864266"/>
              <a:gd name="connsiteX8773" fmla="*/ 2609280 w 5942010"/>
              <a:gd name="connsiteY8773" fmla="*/ 13892 h 4864266"/>
              <a:gd name="connsiteX8774" fmla="*/ 2611015 w 5942010"/>
              <a:gd name="connsiteY8774" fmla="*/ 12156 h 4864266"/>
              <a:gd name="connsiteX8775" fmla="*/ 2617954 w 5942010"/>
              <a:gd name="connsiteY8775" fmla="*/ 10419 h 4864266"/>
              <a:gd name="connsiteX8776" fmla="*/ 2619689 w 5942010"/>
              <a:gd name="connsiteY8776" fmla="*/ 8683 h 4864266"/>
              <a:gd name="connsiteX8777" fmla="*/ 2623159 w 5942010"/>
              <a:gd name="connsiteY8777" fmla="*/ 1737 h 4864266"/>
              <a:gd name="connsiteX8778" fmla="*/ 2624894 w 5942010"/>
              <a:gd name="connsiteY8778" fmla="*/ 3473 h 4864266"/>
              <a:gd name="connsiteX8779" fmla="*/ 2623159 w 5942010"/>
              <a:gd name="connsiteY8779" fmla="*/ 2316 h 4864266"/>
              <a:gd name="connsiteX8780" fmla="*/ 2619689 w 5942010"/>
              <a:gd name="connsiteY8780" fmla="*/ 0 h 4864266"/>
              <a:gd name="connsiteX8781" fmla="*/ 2623159 w 5942010"/>
              <a:gd name="connsiteY8781" fmla="*/ 2316 h 4864266"/>
              <a:gd name="connsiteX8782" fmla="*/ 2623159 w 5942010"/>
              <a:gd name="connsiteY8782" fmla="*/ 3473 h 4864266"/>
              <a:gd name="connsiteX8783" fmla="*/ 2624894 w 5942010"/>
              <a:gd name="connsiteY8783" fmla="*/ 3473 h 4864266"/>
              <a:gd name="connsiteX8784" fmla="*/ 2630099 w 5942010"/>
              <a:gd name="connsiteY8784" fmla="*/ 0 h 4864266"/>
              <a:gd name="connsiteX8785" fmla="*/ 2633568 w 5942010"/>
              <a:gd name="connsiteY8785" fmla="*/ 0 h 4864266"/>
              <a:gd name="connsiteX8786" fmla="*/ 2630099 w 5942010"/>
              <a:gd name="connsiteY8786" fmla="*/ 5210 h 4864266"/>
              <a:gd name="connsiteX8787" fmla="*/ 2624894 w 5942010"/>
              <a:gd name="connsiteY8787" fmla="*/ 5210 h 4864266"/>
              <a:gd name="connsiteX8788" fmla="*/ 2626629 w 5942010"/>
              <a:gd name="connsiteY8788" fmla="*/ 6946 h 4864266"/>
              <a:gd name="connsiteX8789" fmla="*/ 2623159 w 5942010"/>
              <a:gd name="connsiteY8789" fmla="*/ 8683 h 4864266"/>
              <a:gd name="connsiteX8790" fmla="*/ 2621424 w 5942010"/>
              <a:gd name="connsiteY8790" fmla="*/ 10419 h 4864266"/>
              <a:gd name="connsiteX8791" fmla="*/ 2619689 w 5942010"/>
              <a:gd name="connsiteY8791" fmla="*/ 5210 h 4864266"/>
              <a:gd name="connsiteX8792" fmla="*/ 2617954 w 5942010"/>
              <a:gd name="connsiteY8792" fmla="*/ 6946 h 4864266"/>
              <a:gd name="connsiteX8793" fmla="*/ 2616219 w 5942010"/>
              <a:gd name="connsiteY8793" fmla="*/ 6946 h 4864266"/>
              <a:gd name="connsiteX8794" fmla="*/ 2619689 w 5942010"/>
              <a:gd name="connsiteY8794" fmla="*/ 0 h 48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Lst>
            <a:rect l="l" t="t" r="r" b="b"/>
            <a:pathLst>
              <a:path w="5942010" h="4864266">
                <a:moveTo>
                  <a:pt x="2040235" y="4811894"/>
                </a:moveTo>
                <a:cubicBezTo>
                  <a:pt x="2040235" y="4811894"/>
                  <a:pt x="2040235" y="4811894"/>
                  <a:pt x="2041970" y="4811894"/>
                </a:cubicBezTo>
                <a:cubicBezTo>
                  <a:pt x="2041970" y="4813631"/>
                  <a:pt x="2040235" y="4815367"/>
                  <a:pt x="2040235" y="4815367"/>
                </a:cubicBezTo>
                <a:lnTo>
                  <a:pt x="2036765" y="4815367"/>
                </a:lnTo>
                <a:cubicBezTo>
                  <a:pt x="2038500" y="4815367"/>
                  <a:pt x="2038500" y="4813631"/>
                  <a:pt x="2040235" y="4811894"/>
                </a:cubicBezTo>
                <a:close/>
                <a:moveTo>
                  <a:pt x="2041970" y="4808421"/>
                </a:moveTo>
                <a:cubicBezTo>
                  <a:pt x="2043705" y="4810158"/>
                  <a:pt x="2045440" y="4811894"/>
                  <a:pt x="2045440" y="4811894"/>
                </a:cubicBezTo>
                <a:cubicBezTo>
                  <a:pt x="2045440" y="4811894"/>
                  <a:pt x="2043705" y="4811894"/>
                  <a:pt x="2041970" y="4811894"/>
                </a:cubicBezTo>
                <a:cubicBezTo>
                  <a:pt x="2041970" y="4811894"/>
                  <a:pt x="2041970" y="4811894"/>
                  <a:pt x="2041970" y="4808421"/>
                </a:cubicBezTo>
                <a:close/>
                <a:moveTo>
                  <a:pt x="2052379" y="4787583"/>
                </a:moveTo>
                <a:lnTo>
                  <a:pt x="2053536" y="4787583"/>
                </a:lnTo>
                <a:lnTo>
                  <a:pt x="2052379" y="4791056"/>
                </a:lnTo>
                <a:cubicBezTo>
                  <a:pt x="2052379" y="4789319"/>
                  <a:pt x="2052379" y="4789319"/>
                  <a:pt x="2052379" y="4787583"/>
                </a:cubicBezTo>
                <a:close/>
                <a:moveTo>
                  <a:pt x="2055849" y="4784110"/>
                </a:moveTo>
                <a:cubicBezTo>
                  <a:pt x="2055849" y="4784110"/>
                  <a:pt x="2055849" y="4785846"/>
                  <a:pt x="2057584" y="4784110"/>
                </a:cubicBezTo>
                <a:lnTo>
                  <a:pt x="2056427" y="4784399"/>
                </a:lnTo>
                <a:close/>
                <a:moveTo>
                  <a:pt x="2083607" y="4766745"/>
                </a:moveTo>
                <a:cubicBezTo>
                  <a:pt x="2083607" y="4766745"/>
                  <a:pt x="2081872" y="4766745"/>
                  <a:pt x="2080137" y="4768481"/>
                </a:cubicBezTo>
                <a:cubicBezTo>
                  <a:pt x="2083607" y="4766745"/>
                  <a:pt x="2080137" y="4768481"/>
                  <a:pt x="2078403" y="4770218"/>
                </a:cubicBezTo>
                <a:cubicBezTo>
                  <a:pt x="2078403" y="4770218"/>
                  <a:pt x="2078403" y="4768481"/>
                  <a:pt x="2076668" y="4768481"/>
                </a:cubicBezTo>
                <a:cubicBezTo>
                  <a:pt x="2076668" y="4768481"/>
                  <a:pt x="2074933" y="4768481"/>
                  <a:pt x="2073198" y="4768481"/>
                </a:cubicBezTo>
                <a:cubicBezTo>
                  <a:pt x="2074933" y="4770218"/>
                  <a:pt x="2074933" y="4768481"/>
                  <a:pt x="2073198" y="4771954"/>
                </a:cubicBezTo>
                <a:cubicBezTo>
                  <a:pt x="2073198" y="4771954"/>
                  <a:pt x="2073198" y="4771954"/>
                  <a:pt x="2073198" y="4773691"/>
                </a:cubicBezTo>
                <a:lnTo>
                  <a:pt x="2078403" y="4773691"/>
                </a:lnTo>
                <a:cubicBezTo>
                  <a:pt x="2076668" y="4773691"/>
                  <a:pt x="2074933" y="4773691"/>
                  <a:pt x="2073198" y="4771954"/>
                </a:cubicBezTo>
                <a:cubicBezTo>
                  <a:pt x="2073198" y="4771954"/>
                  <a:pt x="2074933" y="4771954"/>
                  <a:pt x="2074933" y="4771954"/>
                </a:cubicBezTo>
                <a:cubicBezTo>
                  <a:pt x="2076668" y="4771954"/>
                  <a:pt x="2080137" y="4771954"/>
                  <a:pt x="2081872" y="4771954"/>
                </a:cubicBezTo>
                <a:cubicBezTo>
                  <a:pt x="2081872" y="4770218"/>
                  <a:pt x="2083607" y="4770218"/>
                  <a:pt x="2083607" y="4770218"/>
                </a:cubicBezTo>
                <a:cubicBezTo>
                  <a:pt x="2083607" y="4768481"/>
                  <a:pt x="2083607" y="4766745"/>
                  <a:pt x="2083607" y="4766745"/>
                </a:cubicBezTo>
                <a:close/>
                <a:moveTo>
                  <a:pt x="2945849" y="4709440"/>
                </a:moveTo>
                <a:cubicBezTo>
                  <a:pt x="2947584" y="4709440"/>
                  <a:pt x="2947584" y="4709440"/>
                  <a:pt x="2947584" y="4709440"/>
                </a:cubicBezTo>
                <a:cubicBezTo>
                  <a:pt x="2947584" y="4709440"/>
                  <a:pt x="2949319" y="4709440"/>
                  <a:pt x="2949319" y="4709440"/>
                </a:cubicBezTo>
                <a:cubicBezTo>
                  <a:pt x="2947584" y="4711176"/>
                  <a:pt x="2947584" y="4711176"/>
                  <a:pt x="2945849" y="4712913"/>
                </a:cubicBezTo>
                <a:lnTo>
                  <a:pt x="2944114" y="4712913"/>
                </a:lnTo>
                <a:cubicBezTo>
                  <a:pt x="2944114" y="4712913"/>
                  <a:pt x="2945849" y="4711176"/>
                  <a:pt x="2945849" y="4709440"/>
                </a:cubicBezTo>
                <a:close/>
                <a:moveTo>
                  <a:pt x="1710605" y="4688601"/>
                </a:moveTo>
                <a:cubicBezTo>
                  <a:pt x="1708870" y="4690338"/>
                  <a:pt x="1712340" y="4688601"/>
                  <a:pt x="1708870" y="4692074"/>
                </a:cubicBezTo>
                <a:cubicBezTo>
                  <a:pt x="1707135" y="4693811"/>
                  <a:pt x="1705400" y="4695547"/>
                  <a:pt x="1703666" y="4697284"/>
                </a:cubicBezTo>
                <a:cubicBezTo>
                  <a:pt x="1696726" y="4702493"/>
                  <a:pt x="1689786" y="4705967"/>
                  <a:pt x="1689786" y="4705967"/>
                </a:cubicBezTo>
                <a:cubicBezTo>
                  <a:pt x="1688051" y="4705967"/>
                  <a:pt x="1686317" y="4707703"/>
                  <a:pt x="1686317" y="4707703"/>
                </a:cubicBezTo>
                <a:cubicBezTo>
                  <a:pt x="1689786" y="4704230"/>
                  <a:pt x="1693256" y="4699020"/>
                  <a:pt x="1696726" y="4697284"/>
                </a:cubicBezTo>
                <a:cubicBezTo>
                  <a:pt x="1696726" y="4697284"/>
                  <a:pt x="1698461" y="4697284"/>
                  <a:pt x="1698461" y="4697284"/>
                </a:cubicBezTo>
                <a:cubicBezTo>
                  <a:pt x="1698461" y="4697284"/>
                  <a:pt x="1700196" y="4695547"/>
                  <a:pt x="1700196" y="4695547"/>
                </a:cubicBezTo>
                <a:cubicBezTo>
                  <a:pt x="1700196" y="4695547"/>
                  <a:pt x="1700196" y="4693811"/>
                  <a:pt x="1700196" y="4693811"/>
                </a:cubicBezTo>
                <a:cubicBezTo>
                  <a:pt x="1703666" y="4692074"/>
                  <a:pt x="1707135" y="4690338"/>
                  <a:pt x="1710605" y="4688601"/>
                </a:cubicBezTo>
                <a:close/>
                <a:moveTo>
                  <a:pt x="2968403" y="4671236"/>
                </a:moveTo>
                <a:cubicBezTo>
                  <a:pt x="2968403" y="4671236"/>
                  <a:pt x="2970138" y="4671236"/>
                  <a:pt x="2970138" y="4671236"/>
                </a:cubicBezTo>
                <a:lnTo>
                  <a:pt x="2969890" y="4671484"/>
                </a:lnTo>
                <a:close/>
                <a:moveTo>
                  <a:pt x="1386180" y="4612194"/>
                </a:moveTo>
                <a:lnTo>
                  <a:pt x="1386527" y="4612542"/>
                </a:lnTo>
                <a:lnTo>
                  <a:pt x="1384445" y="4615668"/>
                </a:lnTo>
                <a:cubicBezTo>
                  <a:pt x="1384445" y="4613931"/>
                  <a:pt x="1386180" y="4613931"/>
                  <a:pt x="1386180" y="4612194"/>
                </a:cubicBezTo>
                <a:close/>
                <a:moveTo>
                  <a:pt x="2616219" y="4586147"/>
                </a:moveTo>
                <a:cubicBezTo>
                  <a:pt x="2616219" y="4587883"/>
                  <a:pt x="2619689" y="4586147"/>
                  <a:pt x="2614485" y="4589620"/>
                </a:cubicBezTo>
                <a:cubicBezTo>
                  <a:pt x="2614485" y="4591356"/>
                  <a:pt x="2612750" y="4593093"/>
                  <a:pt x="2611015" y="4594829"/>
                </a:cubicBezTo>
                <a:cubicBezTo>
                  <a:pt x="2611015" y="4594829"/>
                  <a:pt x="2609280" y="4594829"/>
                  <a:pt x="2609280" y="4594829"/>
                </a:cubicBezTo>
                <a:cubicBezTo>
                  <a:pt x="2604075" y="4598302"/>
                  <a:pt x="2595401" y="4603512"/>
                  <a:pt x="2595401" y="4603512"/>
                </a:cubicBezTo>
                <a:cubicBezTo>
                  <a:pt x="2595401" y="4603512"/>
                  <a:pt x="2593666" y="4603512"/>
                  <a:pt x="2591931" y="4605248"/>
                </a:cubicBezTo>
                <a:cubicBezTo>
                  <a:pt x="2595401" y="4601775"/>
                  <a:pt x="2600605" y="4596566"/>
                  <a:pt x="2604075" y="4594829"/>
                </a:cubicBezTo>
                <a:cubicBezTo>
                  <a:pt x="2605810" y="4593093"/>
                  <a:pt x="2605810" y="4593093"/>
                  <a:pt x="2607545" y="4593093"/>
                </a:cubicBezTo>
                <a:cubicBezTo>
                  <a:pt x="2607545" y="4593093"/>
                  <a:pt x="2607545" y="4591356"/>
                  <a:pt x="2607545" y="4591356"/>
                </a:cubicBezTo>
                <a:cubicBezTo>
                  <a:pt x="2611015" y="4589620"/>
                  <a:pt x="2612750" y="4587883"/>
                  <a:pt x="2616219" y="4586147"/>
                </a:cubicBezTo>
                <a:close/>
                <a:moveTo>
                  <a:pt x="1389650" y="4582674"/>
                </a:moveTo>
                <a:cubicBezTo>
                  <a:pt x="1389650" y="4582674"/>
                  <a:pt x="1393120" y="4582674"/>
                  <a:pt x="1396589" y="4582674"/>
                </a:cubicBezTo>
                <a:cubicBezTo>
                  <a:pt x="1393120" y="4584410"/>
                  <a:pt x="1389650" y="4584410"/>
                  <a:pt x="1389650" y="4586147"/>
                </a:cubicBezTo>
                <a:cubicBezTo>
                  <a:pt x="1389650" y="4586147"/>
                  <a:pt x="1389650" y="4586147"/>
                  <a:pt x="1389650" y="4582674"/>
                </a:cubicBezTo>
                <a:close/>
                <a:moveTo>
                  <a:pt x="1736629" y="4556626"/>
                </a:moveTo>
                <a:cubicBezTo>
                  <a:pt x="1738363" y="4556626"/>
                  <a:pt x="1736629" y="4556626"/>
                  <a:pt x="1740098" y="4556626"/>
                </a:cubicBezTo>
                <a:cubicBezTo>
                  <a:pt x="1741833" y="4556626"/>
                  <a:pt x="1741833" y="4558362"/>
                  <a:pt x="1741833" y="4560099"/>
                </a:cubicBezTo>
                <a:cubicBezTo>
                  <a:pt x="1738363" y="4560099"/>
                  <a:pt x="1736629" y="4561835"/>
                  <a:pt x="1731424" y="4567045"/>
                </a:cubicBezTo>
                <a:cubicBezTo>
                  <a:pt x="1731424" y="4565308"/>
                  <a:pt x="1729689" y="4563572"/>
                  <a:pt x="1729689" y="4561835"/>
                </a:cubicBezTo>
                <a:cubicBezTo>
                  <a:pt x="1731424" y="4563572"/>
                  <a:pt x="1731424" y="4563572"/>
                  <a:pt x="1733159" y="4563572"/>
                </a:cubicBezTo>
                <a:cubicBezTo>
                  <a:pt x="1731424" y="4561835"/>
                  <a:pt x="1731424" y="4561835"/>
                  <a:pt x="1736629" y="4556626"/>
                </a:cubicBezTo>
                <a:close/>
                <a:moveTo>
                  <a:pt x="2602340" y="4518422"/>
                </a:moveTo>
                <a:lnTo>
                  <a:pt x="2605810" y="4518422"/>
                </a:lnTo>
                <a:cubicBezTo>
                  <a:pt x="2605810" y="4520159"/>
                  <a:pt x="2605810" y="4520159"/>
                  <a:pt x="2605810" y="4520159"/>
                </a:cubicBezTo>
                <a:cubicBezTo>
                  <a:pt x="2604075" y="4520159"/>
                  <a:pt x="2604075" y="4521896"/>
                  <a:pt x="2604075" y="4521896"/>
                </a:cubicBezTo>
                <a:cubicBezTo>
                  <a:pt x="2602340" y="4520159"/>
                  <a:pt x="2602340" y="4520159"/>
                  <a:pt x="2602340" y="4518422"/>
                </a:cubicBezTo>
                <a:close/>
                <a:moveTo>
                  <a:pt x="1042671" y="4513213"/>
                </a:moveTo>
                <a:cubicBezTo>
                  <a:pt x="1042671" y="4514949"/>
                  <a:pt x="1046141" y="4514949"/>
                  <a:pt x="1042671" y="4516686"/>
                </a:cubicBezTo>
                <a:cubicBezTo>
                  <a:pt x="1040936" y="4518422"/>
                  <a:pt x="1039201" y="4520159"/>
                  <a:pt x="1037466" y="4521896"/>
                </a:cubicBezTo>
                <a:cubicBezTo>
                  <a:pt x="1030527" y="4527105"/>
                  <a:pt x="1023587" y="4530578"/>
                  <a:pt x="1023587" y="4530578"/>
                </a:cubicBezTo>
                <a:cubicBezTo>
                  <a:pt x="1021852" y="4530578"/>
                  <a:pt x="1020118" y="4532315"/>
                  <a:pt x="1018383" y="4532315"/>
                </a:cubicBezTo>
                <a:cubicBezTo>
                  <a:pt x="1021852" y="4528842"/>
                  <a:pt x="1027057" y="4523632"/>
                  <a:pt x="1030527" y="4523632"/>
                </a:cubicBezTo>
                <a:cubicBezTo>
                  <a:pt x="1030527" y="4521896"/>
                  <a:pt x="1030527" y="4521896"/>
                  <a:pt x="1030527" y="4521896"/>
                </a:cubicBezTo>
                <a:cubicBezTo>
                  <a:pt x="1032262" y="4521896"/>
                  <a:pt x="1032262" y="4520159"/>
                  <a:pt x="1033997" y="4520159"/>
                </a:cubicBezTo>
                <a:cubicBezTo>
                  <a:pt x="1033997" y="4520159"/>
                  <a:pt x="1033997" y="4520159"/>
                  <a:pt x="1033997" y="4518422"/>
                </a:cubicBezTo>
                <a:cubicBezTo>
                  <a:pt x="1037466" y="4516686"/>
                  <a:pt x="1040936" y="4514949"/>
                  <a:pt x="1042671" y="4513213"/>
                </a:cubicBezTo>
                <a:close/>
                <a:moveTo>
                  <a:pt x="2621424" y="4492375"/>
                </a:moveTo>
                <a:cubicBezTo>
                  <a:pt x="2621424" y="4495848"/>
                  <a:pt x="2621424" y="4497584"/>
                  <a:pt x="2616219" y="4497584"/>
                </a:cubicBezTo>
                <a:cubicBezTo>
                  <a:pt x="2614485" y="4499321"/>
                  <a:pt x="2612750" y="4499321"/>
                  <a:pt x="2612750" y="4499321"/>
                </a:cubicBezTo>
                <a:cubicBezTo>
                  <a:pt x="2612750" y="4499321"/>
                  <a:pt x="2614485" y="4499321"/>
                  <a:pt x="2614485" y="4497584"/>
                </a:cubicBezTo>
                <a:cubicBezTo>
                  <a:pt x="2616219" y="4495848"/>
                  <a:pt x="2619689" y="4494111"/>
                  <a:pt x="2621424" y="4492375"/>
                </a:cubicBezTo>
                <a:close/>
                <a:moveTo>
                  <a:pt x="1774301" y="4491631"/>
                </a:moveTo>
                <a:lnTo>
                  <a:pt x="1773842" y="4492548"/>
                </a:lnTo>
                <a:lnTo>
                  <a:pt x="1773061" y="4492375"/>
                </a:lnTo>
                <a:close/>
                <a:moveTo>
                  <a:pt x="1776531" y="4487165"/>
                </a:moveTo>
                <a:cubicBezTo>
                  <a:pt x="1777399" y="4488902"/>
                  <a:pt x="1777833" y="4489336"/>
                  <a:pt x="1777399" y="4489770"/>
                </a:cubicBezTo>
                <a:lnTo>
                  <a:pt x="1774301" y="4491631"/>
                </a:lnTo>
                <a:close/>
                <a:moveTo>
                  <a:pt x="1785206" y="4483692"/>
                </a:moveTo>
                <a:cubicBezTo>
                  <a:pt x="1785206" y="4483692"/>
                  <a:pt x="1785206" y="4483692"/>
                  <a:pt x="1786940" y="4483692"/>
                </a:cubicBezTo>
                <a:cubicBezTo>
                  <a:pt x="1785206" y="4485429"/>
                  <a:pt x="1783471" y="4485429"/>
                  <a:pt x="1781736" y="4487165"/>
                </a:cubicBezTo>
                <a:cubicBezTo>
                  <a:pt x="1780001" y="4487165"/>
                  <a:pt x="1780001" y="4487165"/>
                  <a:pt x="1778266" y="4487165"/>
                </a:cubicBezTo>
                <a:cubicBezTo>
                  <a:pt x="1780001" y="4485429"/>
                  <a:pt x="1783471" y="4483692"/>
                  <a:pt x="1785206" y="4483692"/>
                </a:cubicBezTo>
                <a:close/>
                <a:moveTo>
                  <a:pt x="1068695" y="4381237"/>
                </a:moveTo>
                <a:cubicBezTo>
                  <a:pt x="1072164" y="4381237"/>
                  <a:pt x="1068695" y="4381237"/>
                  <a:pt x="1073899" y="4381237"/>
                </a:cubicBezTo>
                <a:cubicBezTo>
                  <a:pt x="1075634" y="4381237"/>
                  <a:pt x="1075634" y="4382974"/>
                  <a:pt x="1075634" y="4384711"/>
                </a:cubicBezTo>
                <a:cubicBezTo>
                  <a:pt x="1072164" y="4384711"/>
                  <a:pt x="1068695" y="4388184"/>
                  <a:pt x="1065225" y="4391657"/>
                </a:cubicBezTo>
                <a:cubicBezTo>
                  <a:pt x="1065225" y="4389920"/>
                  <a:pt x="1063490" y="4388184"/>
                  <a:pt x="1063490" y="4386447"/>
                </a:cubicBezTo>
                <a:cubicBezTo>
                  <a:pt x="1063490" y="4386447"/>
                  <a:pt x="1063490" y="4386447"/>
                  <a:pt x="1066960" y="4389920"/>
                </a:cubicBezTo>
                <a:cubicBezTo>
                  <a:pt x="1065225" y="4386447"/>
                  <a:pt x="1065225" y="4386447"/>
                  <a:pt x="1068695" y="4381237"/>
                </a:cubicBezTo>
                <a:close/>
                <a:moveTo>
                  <a:pt x="3584290" y="4339561"/>
                </a:moveTo>
                <a:cubicBezTo>
                  <a:pt x="3584290" y="4339561"/>
                  <a:pt x="3584290" y="4339561"/>
                  <a:pt x="3584290" y="4341298"/>
                </a:cubicBezTo>
                <a:cubicBezTo>
                  <a:pt x="3582555" y="4341298"/>
                  <a:pt x="3582555" y="4343034"/>
                  <a:pt x="3580820" y="4343034"/>
                </a:cubicBezTo>
                <a:cubicBezTo>
                  <a:pt x="3582555" y="4343034"/>
                  <a:pt x="3582555" y="4341298"/>
                  <a:pt x="3582555" y="4341298"/>
                </a:cubicBezTo>
                <a:cubicBezTo>
                  <a:pt x="3582555" y="4339561"/>
                  <a:pt x="3584290" y="4339561"/>
                  <a:pt x="3584290" y="4339561"/>
                </a:cubicBezTo>
                <a:close/>
                <a:moveTo>
                  <a:pt x="1107679" y="4316373"/>
                </a:moveTo>
                <a:lnTo>
                  <a:pt x="1107513" y="4317203"/>
                </a:lnTo>
                <a:lnTo>
                  <a:pt x="1106862" y="4316986"/>
                </a:lnTo>
                <a:close/>
                <a:moveTo>
                  <a:pt x="1108597" y="4311777"/>
                </a:moveTo>
                <a:cubicBezTo>
                  <a:pt x="1110332" y="4313513"/>
                  <a:pt x="1110766" y="4313947"/>
                  <a:pt x="1110332" y="4314382"/>
                </a:cubicBezTo>
                <a:lnTo>
                  <a:pt x="1107679" y="4316373"/>
                </a:lnTo>
                <a:close/>
                <a:moveTo>
                  <a:pt x="1119006" y="4308304"/>
                </a:moveTo>
                <a:cubicBezTo>
                  <a:pt x="1119006" y="4308304"/>
                  <a:pt x="1119006" y="4308304"/>
                  <a:pt x="1119006" y="4310040"/>
                </a:cubicBezTo>
                <a:cubicBezTo>
                  <a:pt x="1117272" y="4310040"/>
                  <a:pt x="1115537" y="4310040"/>
                  <a:pt x="1113802" y="4311777"/>
                </a:cubicBezTo>
                <a:cubicBezTo>
                  <a:pt x="1113802" y="4311777"/>
                  <a:pt x="1112067" y="4311777"/>
                  <a:pt x="1112067" y="4311777"/>
                </a:cubicBezTo>
                <a:cubicBezTo>
                  <a:pt x="1113802" y="4310040"/>
                  <a:pt x="1117272" y="4310040"/>
                  <a:pt x="1119006" y="4308304"/>
                </a:cubicBezTo>
                <a:close/>
                <a:moveTo>
                  <a:pt x="1129416" y="4270100"/>
                </a:moveTo>
                <a:lnTo>
                  <a:pt x="1129416" y="4270100"/>
                </a:lnTo>
                <a:lnTo>
                  <a:pt x="1125946" y="4271837"/>
                </a:lnTo>
                <a:cubicBezTo>
                  <a:pt x="1125946" y="4271837"/>
                  <a:pt x="1127681" y="4271837"/>
                  <a:pt x="1129416" y="4270100"/>
                </a:cubicBezTo>
                <a:close/>
                <a:moveTo>
                  <a:pt x="1093147" y="4261226"/>
                </a:moveTo>
                <a:lnTo>
                  <a:pt x="1092983" y="4261418"/>
                </a:lnTo>
                <a:cubicBezTo>
                  <a:pt x="1091248" y="4261418"/>
                  <a:pt x="1091248" y="4261418"/>
                  <a:pt x="1089513" y="4261418"/>
                </a:cubicBezTo>
                <a:close/>
                <a:moveTo>
                  <a:pt x="3710937" y="4256208"/>
                </a:moveTo>
                <a:cubicBezTo>
                  <a:pt x="3712672" y="4256208"/>
                  <a:pt x="3712672" y="4256208"/>
                  <a:pt x="3712672" y="4257945"/>
                </a:cubicBezTo>
                <a:cubicBezTo>
                  <a:pt x="3712672" y="4257945"/>
                  <a:pt x="3712672" y="4257945"/>
                  <a:pt x="3710937" y="4257945"/>
                </a:cubicBezTo>
                <a:cubicBezTo>
                  <a:pt x="3710937" y="4257945"/>
                  <a:pt x="3710937" y="4256208"/>
                  <a:pt x="3710937" y="4256208"/>
                </a:cubicBezTo>
                <a:close/>
                <a:moveTo>
                  <a:pt x="3553062" y="4221478"/>
                </a:moveTo>
                <a:cubicBezTo>
                  <a:pt x="3547857" y="4226687"/>
                  <a:pt x="3553062" y="4223214"/>
                  <a:pt x="3547857" y="4224951"/>
                </a:cubicBezTo>
                <a:cubicBezTo>
                  <a:pt x="3549592" y="4223214"/>
                  <a:pt x="3551327" y="4223214"/>
                  <a:pt x="3553062" y="4221478"/>
                </a:cubicBezTo>
                <a:close/>
                <a:moveTo>
                  <a:pt x="1134620" y="4209322"/>
                </a:moveTo>
                <a:cubicBezTo>
                  <a:pt x="1134620" y="4209322"/>
                  <a:pt x="1136355" y="4209322"/>
                  <a:pt x="1136355" y="4211059"/>
                </a:cubicBezTo>
                <a:cubicBezTo>
                  <a:pt x="1127681" y="4216268"/>
                  <a:pt x="1129416" y="4216268"/>
                  <a:pt x="1124211" y="4221478"/>
                </a:cubicBezTo>
                <a:cubicBezTo>
                  <a:pt x="1124211" y="4219741"/>
                  <a:pt x="1124211" y="4216268"/>
                  <a:pt x="1124211" y="4214532"/>
                </a:cubicBezTo>
                <a:lnTo>
                  <a:pt x="1129416" y="4214532"/>
                </a:lnTo>
                <a:cubicBezTo>
                  <a:pt x="1131151" y="4212795"/>
                  <a:pt x="1129416" y="4212795"/>
                  <a:pt x="1131151" y="4212795"/>
                </a:cubicBezTo>
                <a:cubicBezTo>
                  <a:pt x="1132886" y="4211059"/>
                  <a:pt x="1132886" y="4211059"/>
                  <a:pt x="1134620" y="4209322"/>
                </a:cubicBezTo>
                <a:close/>
                <a:moveTo>
                  <a:pt x="938578" y="4112077"/>
                </a:moveTo>
                <a:lnTo>
                  <a:pt x="938854" y="4112353"/>
                </a:lnTo>
                <a:lnTo>
                  <a:pt x="935108" y="4115550"/>
                </a:lnTo>
                <a:cubicBezTo>
                  <a:pt x="936843" y="4113813"/>
                  <a:pt x="936843" y="4113813"/>
                  <a:pt x="938578" y="4112077"/>
                </a:cubicBezTo>
                <a:close/>
                <a:moveTo>
                  <a:pt x="562106" y="4082556"/>
                </a:moveTo>
                <a:cubicBezTo>
                  <a:pt x="563841" y="4082556"/>
                  <a:pt x="565575" y="4082556"/>
                  <a:pt x="567310" y="4082556"/>
                </a:cubicBezTo>
                <a:cubicBezTo>
                  <a:pt x="563841" y="4086029"/>
                  <a:pt x="562106" y="4087766"/>
                  <a:pt x="558636" y="4089502"/>
                </a:cubicBezTo>
                <a:cubicBezTo>
                  <a:pt x="556901" y="4091239"/>
                  <a:pt x="556901" y="4089502"/>
                  <a:pt x="555166" y="4091239"/>
                </a:cubicBezTo>
                <a:cubicBezTo>
                  <a:pt x="556901" y="4087766"/>
                  <a:pt x="560371" y="4086029"/>
                  <a:pt x="562106" y="4082556"/>
                </a:cubicBezTo>
                <a:close/>
                <a:moveTo>
                  <a:pt x="1145030" y="4025251"/>
                </a:moveTo>
                <a:cubicBezTo>
                  <a:pt x="1139825" y="4028724"/>
                  <a:pt x="1139825" y="4028724"/>
                  <a:pt x="1136355" y="4032197"/>
                </a:cubicBezTo>
                <a:lnTo>
                  <a:pt x="1136355" y="4031329"/>
                </a:lnTo>
                <a:close/>
                <a:moveTo>
                  <a:pt x="3745635" y="3997467"/>
                </a:moveTo>
                <a:cubicBezTo>
                  <a:pt x="3742165" y="4000940"/>
                  <a:pt x="3745635" y="3999203"/>
                  <a:pt x="3738695" y="4000940"/>
                </a:cubicBezTo>
                <a:cubicBezTo>
                  <a:pt x="3740430" y="4000940"/>
                  <a:pt x="3742165" y="3999203"/>
                  <a:pt x="3745635" y="3997467"/>
                </a:cubicBezTo>
                <a:close/>
                <a:moveTo>
                  <a:pt x="3835850" y="3943635"/>
                </a:moveTo>
                <a:cubicBezTo>
                  <a:pt x="3839319" y="3945371"/>
                  <a:pt x="3835850" y="3945371"/>
                  <a:pt x="3834114" y="3947108"/>
                </a:cubicBezTo>
                <a:cubicBezTo>
                  <a:pt x="3835850" y="3947108"/>
                  <a:pt x="3835850" y="3945371"/>
                  <a:pt x="3835850" y="3943635"/>
                </a:cubicBezTo>
                <a:close/>
                <a:moveTo>
                  <a:pt x="1327194" y="3933215"/>
                </a:moveTo>
                <a:cubicBezTo>
                  <a:pt x="1325459" y="3934952"/>
                  <a:pt x="1325459" y="3936689"/>
                  <a:pt x="1323724" y="3938425"/>
                </a:cubicBezTo>
                <a:cubicBezTo>
                  <a:pt x="1321989" y="3938425"/>
                  <a:pt x="1320254" y="3938425"/>
                  <a:pt x="1320254" y="3938425"/>
                </a:cubicBezTo>
                <a:cubicBezTo>
                  <a:pt x="1323724" y="3936689"/>
                  <a:pt x="1323724" y="3936689"/>
                  <a:pt x="1325459" y="3934952"/>
                </a:cubicBezTo>
                <a:cubicBezTo>
                  <a:pt x="1325459" y="3934952"/>
                  <a:pt x="1327194" y="3934952"/>
                  <a:pt x="1327194" y="3933215"/>
                </a:cubicBezTo>
                <a:close/>
                <a:moveTo>
                  <a:pt x="1347716" y="3928983"/>
                </a:moveTo>
                <a:lnTo>
                  <a:pt x="1344543" y="3931479"/>
                </a:lnTo>
                <a:cubicBezTo>
                  <a:pt x="1343675" y="3932347"/>
                  <a:pt x="1344543" y="3931479"/>
                  <a:pt x="1346061" y="3930177"/>
                </a:cubicBezTo>
                <a:close/>
                <a:moveTo>
                  <a:pt x="234211" y="3903695"/>
                </a:moveTo>
                <a:lnTo>
                  <a:pt x="234211" y="3903695"/>
                </a:lnTo>
                <a:cubicBezTo>
                  <a:pt x="232476" y="3905431"/>
                  <a:pt x="232476" y="3905431"/>
                  <a:pt x="232476" y="3905431"/>
                </a:cubicBezTo>
                <a:close/>
                <a:moveTo>
                  <a:pt x="3922594" y="3893276"/>
                </a:moveTo>
                <a:cubicBezTo>
                  <a:pt x="3922594" y="3893276"/>
                  <a:pt x="3922594" y="3893276"/>
                  <a:pt x="3924329" y="3893276"/>
                </a:cubicBezTo>
                <a:lnTo>
                  <a:pt x="3923201" y="3893884"/>
                </a:lnTo>
                <a:close/>
                <a:moveTo>
                  <a:pt x="612418" y="3809923"/>
                </a:moveTo>
                <a:cubicBezTo>
                  <a:pt x="612418" y="3811659"/>
                  <a:pt x="610683" y="3811659"/>
                  <a:pt x="608948" y="3813396"/>
                </a:cubicBezTo>
                <a:cubicBezTo>
                  <a:pt x="608948" y="3813396"/>
                  <a:pt x="608948" y="3811659"/>
                  <a:pt x="608948" y="3811659"/>
                </a:cubicBezTo>
                <a:cubicBezTo>
                  <a:pt x="610683" y="3809923"/>
                  <a:pt x="612418" y="3809923"/>
                  <a:pt x="612418" y="3809923"/>
                </a:cubicBezTo>
                <a:close/>
                <a:moveTo>
                  <a:pt x="1155439" y="3638007"/>
                </a:moveTo>
                <a:lnTo>
                  <a:pt x="1155440" y="3638007"/>
                </a:lnTo>
                <a:lnTo>
                  <a:pt x="1153704" y="3639744"/>
                </a:lnTo>
                <a:cubicBezTo>
                  <a:pt x="1155439" y="3638007"/>
                  <a:pt x="1155439" y="3638007"/>
                  <a:pt x="1155439" y="3638007"/>
                </a:cubicBezTo>
                <a:close/>
                <a:moveTo>
                  <a:pt x="1377506" y="3611959"/>
                </a:moveTo>
                <a:cubicBezTo>
                  <a:pt x="1375771" y="3613696"/>
                  <a:pt x="1375771" y="3613696"/>
                  <a:pt x="1374036" y="3615433"/>
                </a:cubicBezTo>
                <a:cubicBezTo>
                  <a:pt x="1374036" y="3613696"/>
                  <a:pt x="1374036" y="3613696"/>
                  <a:pt x="1374036" y="3613696"/>
                </a:cubicBezTo>
                <a:cubicBezTo>
                  <a:pt x="1375771" y="3613696"/>
                  <a:pt x="1375771" y="3611959"/>
                  <a:pt x="1377506" y="3611959"/>
                </a:cubicBezTo>
                <a:close/>
                <a:moveTo>
                  <a:pt x="4469086" y="3427888"/>
                </a:moveTo>
                <a:cubicBezTo>
                  <a:pt x="4469086" y="3427888"/>
                  <a:pt x="4470820" y="3427888"/>
                  <a:pt x="4470820" y="3427888"/>
                </a:cubicBezTo>
                <a:cubicBezTo>
                  <a:pt x="4469086" y="3427888"/>
                  <a:pt x="4469086" y="3429625"/>
                  <a:pt x="4469086" y="3429625"/>
                </a:cubicBezTo>
                <a:cubicBezTo>
                  <a:pt x="4469086" y="3427888"/>
                  <a:pt x="4469086" y="3427888"/>
                  <a:pt x="4469086" y="3427888"/>
                </a:cubicBezTo>
                <a:close/>
                <a:moveTo>
                  <a:pt x="4500314" y="3410523"/>
                </a:moveTo>
                <a:lnTo>
                  <a:pt x="4500314" y="3410524"/>
                </a:lnTo>
                <a:lnTo>
                  <a:pt x="4500313" y="3410524"/>
                </a:lnTo>
                <a:close/>
                <a:moveTo>
                  <a:pt x="4510723" y="3405314"/>
                </a:moveTo>
                <a:cubicBezTo>
                  <a:pt x="4510723" y="3405314"/>
                  <a:pt x="4512458" y="3405314"/>
                  <a:pt x="4512458" y="3405314"/>
                </a:cubicBezTo>
                <a:cubicBezTo>
                  <a:pt x="4514192" y="3405314"/>
                  <a:pt x="4515928" y="3405314"/>
                  <a:pt x="4517662" y="3405314"/>
                </a:cubicBezTo>
                <a:cubicBezTo>
                  <a:pt x="4515928" y="3407050"/>
                  <a:pt x="4515928" y="3407050"/>
                  <a:pt x="4512458" y="3408787"/>
                </a:cubicBezTo>
                <a:cubicBezTo>
                  <a:pt x="4510723" y="3408787"/>
                  <a:pt x="4505518" y="3412260"/>
                  <a:pt x="4500314" y="3413996"/>
                </a:cubicBezTo>
                <a:cubicBezTo>
                  <a:pt x="4498578" y="3413996"/>
                  <a:pt x="4498578" y="3415733"/>
                  <a:pt x="4498578" y="3415733"/>
                </a:cubicBezTo>
                <a:lnTo>
                  <a:pt x="4500314" y="3410524"/>
                </a:lnTo>
                <a:lnTo>
                  <a:pt x="4502048" y="3412260"/>
                </a:lnTo>
                <a:cubicBezTo>
                  <a:pt x="4502048" y="3412260"/>
                  <a:pt x="4502048" y="3412260"/>
                  <a:pt x="4503784" y="3412260"/>
                </a:cubicBezTo>
                <a:cubicBezTo>
                  <a:pt x="4502048" y="3412260"/>
                  <a:pt x="4502048" y="3410523"/>
                  <a:pt x="4502048" y="3410523"/>
                </a:cubicBezTo>
                <a:cubicBezTo>
                  <a:pt x="4503784" y="3408787"/>
                  <a:pt x="4505518" y="3408787"/>
                  <a:pt x="4507253" y="3408787"/>
                </a:cubicBezTo>
                <a:cubicBezTo>
                  <a:pt x="4505518" y="3408787"/>
                  <a:pt x="4503784" y="3410523"/>
                  <a:pt x="4503784" y="3410523"/>
                </a:cubicBezTo>
                <a:cubicBezTo>
                  <a:pt x="4505518" y="3410523"/>
                  <a:pt x="4505518" y="3410523"/>
                  <a:pt x="4507253" y="3410523"/>
                </a:cubicBezTo>
                <a:cubicBezTo>
                  <a:pt x="4508988" y="3410523"/>
                  <a:pt x="4510723" y="3408787"/>
                  <a:pt x="4510723" y="3408787"/>
                </a:cubicBezTo>
                <a:cubicBezTo>
                  <a:pt x="4510723" y="3407050"/>
                  <a:pt x="4510723" y="3405314"/>
                  <a:pt x="4510723" y="3405314"/>
                </a:cubicBezTo>
                <a:close/>
                <a:moveTo>
                  <a:pt x="4751873" y="3219506"/>
                </a:moveTo>
                <a:cubicBezTo>
                  <a:pt x="4750138" y="3219506"/>
                  <a:pt x="4750138" y="3221243"/>
                  <a:pt x="4750138" y="3221243"/>
                </a:cubicBezTo>
                <a:lnTo>
                  <a:pt x="4750661" y="3220197"/>
                </a:lnTo>
                <a:close/>
                <a:moveTo>
                  <a:pt x="4772692" y="3177830"/>
                </a:moveTo>
                <a:cubicBezTo>
                  <a:pt x="4772692" y="3179566"/>
                  <a:pt x="4770957" y="3179566"/>
                  <a:pt x="4770957" y="3179566"/>
                </a:cubicBezTo>
                <a:lnTo>
                  <a:pt x="4770895" y="3179582"/>
                </a:lnTo>
                <a:close/>
                <a:moveTo>
                  <a:pt x="4786571" y="3167411"/>
                </a:moveTo>
                <a:cubicBezTo>
                  <a:pt x="4786571" y="3169147"/>
                  <a:pt x="4786571" y="3169147"/>
                  <a:pt x="4786571" y="3170884"/>
                </a:cubicBezTo>
                <a:lnTo>
                  <a:pt x="4785270" y="3168279"/>
                </a:lnTo>
                <a:close/>
                <a:moveTo>
                  <a:pt x="487939" y="3084058"/>
                </a:moveTo>
                <a:lnTo>
                  <a:pt x="485770" y="3085794"/>
                </a:lnTo>
                <a:lnTo>
                  <a:pt x="485770" y="3084726"/>
                </a:lnTo>
                <a:close/>
                <a:moveTo>
                  <a:pt x="482301" y="3082321"/>
                </a:moveTo>
                <a:cubicBezTo>
                  <a:pt x="484036" y="3084058"/>
                  <a:pt x="484036" y="3084058"/>
                  <a:pt x="485770" y="3084058"/>
                </a:cubicBezTo>
                <a:lnTo>
                  <a:pt x="485770" y="3084726"/>
                </a:lnTo>
                <a:lnTo>
                  <a:pt x="482301" y="3085794"/>
                </a:lnTo>
                <a:cubicBezTo>
                  <a:pt x="482301" y="3085794"/>
                  <a:pt x="482301" y="3084058"/>
                  <a:pt x="482301" y="3082321"/>
                </a:cubicBezTo>
                <a:close/>
                <a:moveTo>
                  <a:pt x="490975" y="3077111"/>
                </a:moveTo>
                <a:lnTo>
                  <a:pt x="490975" y="3080585"/>
                </a:lnTo>
                <a:cubicBezTo>
                  <a:pt x="489240" y="3080585"/>
                  <a:pt x="485770" y="3082321"/>
                  <a:pt x="484036" y="3082321"/>
                </a:cubicBezTo>
                <a:cubicBezTo>
                  <a:pt x="485770" y="3082321"/>
                  <a:pt x="485770" y="3080585"/>
                  <a:pt x="487505" y="3080585"/>
                </a:cubicBezTo>
                <a:close/>
                <a:moveTo>
                  <a:pt x="493288" y="3074796"/>
                </a:moveTo>
                <a:lnTo>
                  <a:pt x="490975" y="3077111"/>
                </a:lnTo>
                <a:lnTo>
                  <a:pt x="490975" y="3075375"/>
                </a:lnTo>
                <a:close/>
                <a:moveTo>
                  <a:pt x="5145694" y="2978130"/>
                </a:moveTo>
                <a:cubicBezTo>
                  <a:pt x="5147429" y="2979867"/>
                  <a:pt x="5149164" y="2979867"/>
                  <a:pt x="5150898" y="2981603"/>
                </a:cubicBezTo>
                <a:cubicBezTo>
                  <a:pt x="5149164" y="2981603"/>
                  <a:pt x="5149164" y="2981603"/>
                  <a:pt x="5147429" y="2983340"/>
                </a:cubicBezTo>
                <a:cubicBezTo>
                  <a:pt x="5147429" y="2979867"/>
                  <a:pt x="5143959" y="2985076"/>
                  <a:pt x="5147429" y="2979867"/>
                </a:cubicBezTo>
                <a:cubicBezTo>
                  <a:pt x="5147429" y="2979867"/>
                  <a:pt x="5145694" y="2979867"/>
                  <a:pt x="5145694" y="2978130"/>
                </a:cubicBezTo>
                <a:close/>
                <a:moveTo>
                  <a:pt x="5196006" y="2952082"/>
                </a:moveTo>
                <a:cubicBezTo>
                  <a:pt x="5196006" y="2953819"/>
                  <a:pt x="5196006" y="2955555"/>
                  <a:pt x="5196006" y="2955555"/>
                </a:cubicBezTo>
                <a:lnTo>
                  <a:pt x="5194271" y="2955555"/>
                </a:lnTo>
                <a:cubicBezTo>
                  <a:pt x="5194271" y="2953819"/>
                  <a:pt x="5196006" y="2953819"/>
                  <a:pt x="5196006" y="2952082"/>
                </a:cubicBezTo>
                <a:close/>
                <a:moveTo>
                  <a:pt x="5199476" y="2936454"/>
                </a:moveTo>
                <a:cubicBezTo>
                  <a:pt x="5201210" y="2936454"/>
                  <a:pt x="5201210" y="2936454"/>
                  <a:pt x="5202946" y="2936454"/>
                </a:cubicBezTo>
                <a:cubicBezTo>
                  <a:pt x="5201210" y="2938190"/>
                  <a:pt x="5201210" y="2938190"/>
                  <a:pt x="5201210" y="2938190"/>
                </a:cubicBezTo>
                <a:cubicBezTo>
                  <a:pt x="5201210" y="2938190"/>
                  <a:pt x="5199476" y="2936454"/>
                  <a:pt x="5199476" y="2936454"/>
                </a:cubicBezTo>
                <a:close/>
                <a:moveTo>
                  <a:pt x="5293160" y="2898250"/>
                </a:moveTo>
                <a:lnTo>
                  <a:pt x="5293210" y="2898349"/>
                </a:lnTo>
                <a:lnTo>
                  <a:pt x="5293172" y="2898384"/>
                </a:lnTo>
                <a:close/>
                <a:moveTo>
                  <a:pt x="5296630" y="2896514"/>
                </a:moveTo>
                <a:cubicBezTo>
                  <a:pt x="5296630" y="2896514"/>
                  <a:pt x="5296630" y="2896514"/>
                  <a:pt x="5298364" y="2896514"/>
                </a:cubicBezTo>
                <a:cubicBezTo>
                  <a:pt x="5298364" y="2896514"/>
                  <a:pt x="5298364" y="2898250"/>
                  <a:pt x="5298364" y="2898250"/>
                </a:cubicBezTo>
                <a:cubicBezTo>
                  <a:pt x="5298364" y="2898250"/>
                  <a:pt x="5298364" y="2898250"/>
                  <a:pt x="5296630" y="2898250"/>
                </a:cubicBezTo>
                <a:cubicBezTo>
                  <a:pt x="5296630" y="2898250"/>
                  <a:pt x="5296630" y="2899987"/>
                  <a:pt x="5296630" y="2901723"/>
                </a:cubicBezTo>
                <a:cubicBezTo>
                  <a:pt x="5296630" y="2901723"/>
                  <a:pt x="5294895" y="2901723"/>
                  <a:pt x="5294895" y="2901723"/>
                </a:cubicBezTo>
                <a:lnTo>
                  <a:pt x="5293210" y="2898349"/>
                </a:lnTo>
                <a:lnTo>
                  <a:pt x="5294028" y="2897599"/>
                </a:lnTo>
                <a:cubicBezTo>
                  <a:pt x="5294028" y="2897382"/>
                  <a:pt x="5294028" y="2897382"/>
                  <a:pt x="5296630" y="2896514"/>
                </a:cubicBezTo>
                <a:close/>
                <a:moveTo>
                  <a:pt x="5315962" y="2886839"/>
                </a:moveTo>
                <a:lnTo>
                  <a:pt x="5315714" y="2887831"/>
                </a:lnTo>
                <a:cubicBezTo>
                  <a:pt x="5313978" y="2886095"/>
                  <a:pt x="5313978" y="2886095"/>
                  <a:pt x="5310509" y="2889568"/>
                </a:cubicBezTo>
                <a:close/>
                <a:moveTo>
                  <a:pt x="5308774" y="2880885"/>
                </a:moveTo>
                <a:cubicBezTo>
                  <a:pt x="5308774" y="2880885"/>
                  <a:pt x="5308774" y="2882622"/>
                  <a:pt x="5308774" y="2882622"/>
                </a:cubicBezTo>
                <a:cubicBezTo>
                  <a:pt x="5307039" y="2882622"/>
                  <a:pt x="5307039" y="2884358"/>
                  <a:pt x="5307039" y="2884358"/>
                </a:cubicBezTo>
                <a:cubicBezTo>
                  <a:pt x="5307039" y="2882622"/>
                  <a:pt x="5307039" y="2882622"/>
                  <a:pt x="5308774" y="2880885"/>
                </a:cubicBezTo>
                <a:close/>
                <a:moveTo>
                  <a:pt x="5331328" y="2873939"/>
                </a:moveTo>
                <a:cubicBezTo>
                  <a:pt x="5331328" y="2875675"/>
                  <a:pt x="5331328" y="2875675"/>
                  <a:pt x="5331328" y="2875675"/>
                </a:cubicBezTo>
                <a:cubicBezTo>
                  <a:pt x="5329592" y="2877412"/>
                  <a:pt x="5329592" y="2877412"/>
                  <a:pt x="5327858" y="2877412"/>
                </a:cubicBezTo>
                <a:cubicBezTo>
                  <a:pt x="5327858" y="2877412"/>
                  <a:pt x="5329592" y="2879148"/>
                  <a:pt x="5329592" y="2879148"/>
                </a:cubicBezTo>
                <a:cubicBezTo>
                  <a:pt x="5327858" y="2879148"/>
                  <a:pt x="5326123" y="2880885"/>
                  <a:pt x="5324388" y="2882622"/>
                </a:cubicBezTo>
                <a:cubicBezTo>
                  <a:pt x="5326123" y="2880885"/>
                  <a:pt x="5327858" y="2879148"/>
                  <a:pt x="5327858" y="2879148"/>
                </a:cubicBezTo>
                <a:cubicBezTo>
                  <a:pt x="5327858" y="2879148"/>
                  <a:pt x="5326123" y="2879148"/>
                  <a:pt x="5326123" y="2879148"/>
                </a:cubicBezTo>
                <a:cubicBezTo>
                  <a:pt x="5326123" y="2879148"/>
                  <a:pt x="5326123" y="2879148"/>
                  <a:pt x="5326123" y="2877412"/>
                </a:cubicBezTo>
                <a:cubicBezTo>
                  <a:pt x="5327858" y="2875675"/>
                  <a:pt x="5327858" y="2875675"/>
                  <a:pt x="5327858" y="2875675"/>
                </a:cubicBezTo>
                <a:cubicBezTo>
                  <a:pt x="5329592" y="2875675"/>
                  <a:pt x="5329592" y="2875675"/>
                  <a:pt x="5329592" y="2875675"/>
                </a:cubicBezTo>
                <a:cubicBezTo>
                  <a:pt x="5329592" y="2875675"/>
                  <a:pt x="5329592" y="2875675"/>
                  <a:pt x="5331328" y="2873939"/>
                </a:cubicBezTo>
                <a:close/>
                <a:moveTo>
                  <a:pt x="5279280" y="2858962"/>
                </a:moveTo>
                <a:lnTo>
                  <a:pt x="5279280" y="2863520"/>
                </a:lnTo>
                <a:cubicBezTo>
                  <a:pt x="5277546" y="2863520"/>
                  <a:pt x="5275811" y="2865256"/>
                  <a:pt x="5275811" y="2865256"/>
                </a:cubicBezTo>
                <a:cubicBezTo>
                  <a:pt x="5274076" y="2865256"/>
                  <a:pt x="5274076" y="2865256"/>
                  <a:pt x="5272341" y="2865256"/>
                </a:cubicBezTo>
                <a:close/>
                <a:moveTo>
                  <a:pt x="5279280" y="2858310"/>
                </a:moveTo>
                <a:lnTo>
                  <a:pt x="5279491" y="2858732"/>
                </a:lnTo>
                <a:lnTo>
                  <a:pt x="5279281" y="2858961"/>
                </a:lnTo>
                <a:lnTo>
                  <a:pt x="5279280" y="2858962"/>
                </a:lnTo>
                <a:close/>
                <a:moveTo>
                  <a:pt x="365484" y="2754698"/>
                </a:moveTo>
                <a:lnTo>
                  <a:pt x="366063" y="2755856"/>
                </a:lnTo>
                <a:cubicBezTo>
                  <a:pt x="364328" y="2755856"/>
                  <a:pt x="364328" y="2755856"/>
                  <a:pt x="364328" y="2755856"/>
                </a:cubicBezTo>
                <a:close/>
                <a:moveTo>
                  <a:pt x="480566" y="2722862"/>
                </a:moveTo>
                <a:cubicBezTo>
                  <a:pt x="478831" y="2722862"/>
                  <a:pt x="477096" y="2724598"/>
                  <a:pt x="475361" y="2726335"/>
                </a:cubicBezTo>
                <a:lnTo>
                  <a:pt x="477675" y="2724598"/>
                </a:lnTo>
                <a:close/>
                <a:moveTo>
                  <a:pt x="641911" y="2714179"/>
                </a:moveTo>
                <a:cubicBezTo>
                  <a:pt x="641911" y="2714179"/>
                  <a:pt x="641911" y="2714179"/>
                  <a:pt x="643646" y="2714179"/>
                </a:cubicBezTo>
                <a:cubicBezTo>
                  <a:pt x="643646" y="2715916"/>
                  <a:pt x="641911" y="2715916"/>
                  <a:pt x="641911" y="2715916"/>
                </a:cubicBezTo>
                <a:close/>
                <a:moveTo>
                  <a:pt x="5681197" y="2639509"/>
                </a:moveTo>
                <a:lnTo>
                  <a:pt x="5681776" y="2639509"/>
                </a:lnTo>
                <a:cubicBezTo>
                  <a:pt x="5678306" y="2642982"/>
                  <a:pt x="5678306" y="2641245"/>
                  <a:pt x="5678306" y="2641245"/>
                </a:cubicBezTo>
                <a:close/>
                <a:moveTo>
                  <a:pt x="535215" y="2367961"/>
                </a:moveTo>
                <a:lnTo>
                  <a:pt x="534347" y="2368612"/>
                </a:lnTo>
                <a:lnTo>
                  <a:pt x="534001" y="2368265"/>
                </a:lnTo>
                <a:close/>
                <a:moveTo>
                  <a:pt x="530878" y="2365139"/>
                </a:moveTo>
                <a:cubicBezTo>
                  <a:pt x="532613" y="2366875"/>
                  <a:pt x="532613" y="2366875"/>
                  <a:pt x="532613" y="2366875"/>
                </a:cubicBezTo>
                <a:lnTo>
                  <a:pt x="534001" y="2368265"/>
                </a:lnTo>
                <a:lnTo>
                  <a:pt x="532613" y="2368612"/>
                </a:lnTo>
                <a:cubicBezTo>
                  <a:pt x="532613" y="2366875"/>
                  <a:pt x="530878" y="2366875"/>
                  <a:pt x="530878" y="2365139"/>
                </a:cubicBezTo>
                <a:close/>
                <a:moveTo>
                  <a:pt x="4569710" y="2304361"/>
                </a:moveTo>
                <a:cubicBezTo>
                  <a:pt x="4569710" y="2304361"/>
                  <a:pt x="4569710" y="2306097"/>
                  <a:pt x="4569710" y="2306097"/>
                </a:cubicBezTo>
                <a:lnTo>
                  <a:pt x="4566240" y="2306097"/>
                </a:lnTo>
                <a:close/>
                <a:moveTo>
                  <a:pt x="445868" y="2286996"/>
                </a:moveTo>
                <a:lnTo>
                  <a:pt x="444133" y="2288732"/>
                </a:lnTo>
                <a:lnTo>
                  <a:pt x="444133" y="2288732"/>
                </a:lnTo>
                <a:cubicBezTo>
                  <a:pt x="445868" y="2286996"/>
                  <a:pt x="445868" y="2286996"/>
                  <a:pt x="445868" y="2286996"/>
                </a:cubicBezTo>
                <a:close/>
                <a:moveTo>
                  <a:pt x="4871581" y="2267894"/>
                </a:moveTo>
                <a:lnTo>
                  <a:pt x="4870020" y="2269717"/>
                </a:lnTo>
                <a:lnTo>
                  <a:pt x="4869846" y="2269630"/>
                </a:lnTo>
                <a:cubicBezTo>
                  <a:pt x="4869846" y="2269630"/>
                  <a:pt x="4869846" y="2267894"/>
                  <a:pt x="4871581" y="2267894"/>
                </a:cubicBezTo>
                <a:close/>
                <a:moveTo>
                  <a:pt x="4637370" y="2264421"/>
                </a:moveTo>
                <a:cubicBezTo>
                  <a:pt x="4637370" y="2266158"/>
                  <a:pt x="4637370" y="2266158"/>
                  <a:pt x="4637370" y="2266158"/>
                </a:cubicBezTo>
                <a:lnTo>
                  <a:pt x="4637166" y="2266260"/>
                </a:lnTo>
                <a:close/>
                <a:moveTo>
                  <a:pt x="539552" y="2241846"/>
                </a:moveTo>
                <a:lnTo>
                  <a:pt x="539552" y="2241846"/>
                </a:lnTo>
                <a:cubicBezTo>
                  <a:pt x="537817" y="2241846"/>
                  <a:pt x="537817" y="2243583"/>
                  <a:pt x="537817" y="2243583"/>
                </a:cubicBezTo>
                <a:close/>
                <a:moveTo>
                  <a:pt x="543022" y="2238373"/>
                </a:moveTo>
                <a:lnTo>
                  <a:pt x="539552" y="2241846"/>
                </a:lnTo>
                <a:lnTo>
                  <a:pt x="539552" y="2240110"/>
                </a:lnTo>
                <a:cubicBezTo>
                  <a:pt x="539552" y="2240110"/>
                  <a:pt x="541287" y="2240110"/>
                  <a:pt x="543022" y="2238373"/>
                </a:cubicBezTo>
                <a:close/>
                <a:moveTo>
                  <a:pt x="563841" y="2214062"/>
                </a:moveTo>
                <a:cubicBezTo>
                  <a:pt x="563841" y="2217535"/>
                  <a:pt x="560371" y="2221008"/>
                  <a:pt x="551696" y="2227954"/>
                </a:cubicBezTo>
                <a:cubicBezTo>
                  <a:pt x="553431" y="2229690"/>
                  <a:pt x="553431" y="2229690"/>
                  <a:pt x="553431" y="2231427"/>
                </a:cubicBezTo>
                <a:cubicBezTo>
                  <a:pt x="551696" y="2231427"/>
                  <a:pt x="549961" y="2231427"/>
                  <a:pt x="548227" y="2231427"/>
                </a:cubicBezTo>
                <a:cubicBezTo>
                  <a:pt x="546492" y="2234900"/>
                  <a:pt x="543022" y="2236636"/>
                  <a:pt x="541287" y="2238373"/>
                </a:cubicBezTo>
                <a:cubicBezTo>
                  <a:pt x="541287" y="2234900"/>
                  <a:pt x="543022" y="2236636"/>
                  <a:pt x="539552" y="2236636"/>
                </a:cubicBezTo>
                <a:cubicBezTo>
                  <a:pt x="548227" y="2229690"/>
                  <a:pt x="555166" y="2221008"/>
                  <a:pt x="563841" y="2214062"/>
                </a:cubicBezTo>
                <a:close/>
                <a:moveTo>
                  <a:pt x="5459710" y="2208852"/>
                </a:moveTo>
                <a:cubicBezTo>
                  <a:pt x="5459710" y="2208852"/>
                  <a:pt x="5459710" y="2208852"/>
                  <a:pt x="5461444" y="2208852"/>
                </a:cubicBezTo>
                <a:lnTo>
                  <a:pt x="5461444" y="2210589"/>
                </a:lnTo>
                <a:cubicBezTo>
                  <a:pt x="5459710" y="2212325"/>
                  <a:pt x="5457974" y="2212325"/>
                  <a:pt x="5454505" y="2212325"/>
                </a:cubicBezTo>
                <a:cubicBezTo>
                  <a:pt x="5456240" y="2212325"/>
                  <a:pt x="5457974" y="2210589"/>
                  <a:pt x="5459710" y="2210589"/>
                </a:cubicBezTo>
                <a:cubicBezTo>
                  <a:pt x="5459710" y="2210589"/>
                  <a:pt x="5459710" y="2208852"/>
                  <a:pt x="5459710" y="2208852"/>
                </a:cubicBezTo>
                <a:close/>
                <a:moveTo>
                  <a:pt x="5475324" y="2201906"/>
                </a:moveTo>
                <a:cubicBezTo>
                  <a:pt x="5477058" y="2201906"/>
                  <a:pt x="5477058" y="2201906"/>
                  <a:pt x="5477058" y="2203643"/>
                </a:cubicBezTo>
                <a:cubicBezTo>
                  <a:pt x="5475324" y="2203643"/>
                  <a:pt x="5475324" y="2203643"/>
                  <a:pt x="5473589" y="2203643"/>
                </a:cubicBezTo>
                <a:cubicBezTo>
                  <a:pt x="5475324" y="2203643"/>
                  <a:pt x="5475324" y="2201906"/>
                  <a:pt x="5475324" y="2201906"/>
                </a:cubicBezTo>
                <a:close/>
                <a:moveTo>
                  <a:pt x="548227" y="2198433"/>
                </a:moveTo>
                <a:cubicBezTo>
                  <a:pt x="549961" y="2198433"/>
                  <a:pt x="549961" y="2198433"/>
                  <a:pt x="549961" y="2198433"/>
                </a:cubicBezTo>
                <a:lnTo>
                  <a:pt x="547613" y="2199662"/>
                </a:lnTo>
                <a:close/>
                <a:moveTo>
                  <a:pt x="4851267" y="1982093"/>
                </a:moveTo>
                <a:lnTo>
                  <a:pt x="4850762" y="1983105"/>
                </a:lnTo>
                <a:cubicBezTo>
                  <a:pt x="4850762" y="1983105"/>
                  <a:pt x="4849027" y="1983105"/>
                  <a:pt x="4849027" y="1983105"/>
                </a:cubicBezTo>
                <a:close/>
                <a:moveTo>
                  <a:pt x="5447566" y="1972686"/>
                </a:moveTo>
                <a:lnTo>
                  <a:pt x="5444096" y="1974945"/>
                </a:lnTo>
                <a:lnTo>
                  <a:pt x="5444096" y="1974422"/>
                </a:lnTo>
                <a:cubicBezTo>
                  <a:pt x="5445830" y="1974422"/>
                  <a:pt x="5447566" y="1972686"/>
                  <a:pt x="5447566" y="1972686"/>
                </a:cubicBezTo>
                <a:close/>
                <a:moveTo>
                  <a:pt x="5483998" y="1957057"/>
                </a:moveTo>
                <a:cubicBezTo>
                  <a:pt x="5483998" y="1957057"/>
                  <a:pt x="5485733" y="1957057"/>
                  <a:pt x="5487468" y="1957057"/>
                </a:cubicBezTo>
                <a:cubicBezTo>
                  <a:pt x="5483998" y="1958794"/>
                  <a:pt x="5482263" y="1960530"/>
                  <a:pt x="5480528" y="1962267"/>
                </a:cubicBezTo>
                <a:cubicBezTo>
                  <a:pt x="5480528" y="1962267"/>
                  <a:pt x="5478794" y="1962267"/>
                  <a:pt x="5477058" y="1962267"/>
                </a:cubicBezTo>
                <a:cubicBezTo>
                  <a:pt x="5478794" y="1960530"/>
                  <a:pt x="5482263" y="1958794"/>
                  <a:pt x="5483998" y="1957057"/>
                </a:cubicBezTo>
                <a:close/>
                <a:moveTo>
                  <a:pt x="4861172" y="1932746"/>
                </a:moveTo>
                <a:cubicBezTo>
                  <a:pt x="4861172" y="1934482"/>
                  <a:pt x="4861172" y="1936219"/>
                  <a:pt x="4859436" y="1936219"/>
                </a:cubicBezTo>
                <a:cubicBezTo>
                  <a:pt x="4859436" y="1936219"/>
                  <a:pt x="4861172" y="1936219"/>
                  <a:pt x="4861172" y="1937955"/>
                </a:cubicBezTo>
                <a:cubicBezTo>
                  <a:pt x="4859436" y="1937955"/>
                  <a:pt x="4857702" y="1937955"/>
                  <a:pt x="4855966" y="1939692"/>
                </a:cubicBezTo>
                <a:cubicBezTo>
                  <a:pt x="4857702" y="1936219"/>
                  <a:pt x="4859436" y="1934482"/>
                  <a:pt x="4861172" y="1932746"/>
                </a:cubicBezTo>
                <a:close/>
                <a:moveTo>
                  <a:pt x="948245" y="1826822"/>
                </a:moveTo>
                <a:lnTo>
                  <a:pt x="946601" y="1828338"/>
                </a:lnTo>
                <a:cubicBezTo>
                  <a:pt x="942481" y="1832028"/>
                  <a:pt x="938578" y="1835501"/>
                  <a:pt x="936843" y="1837237"/>
                </a:cubicBezTo>
                <a:cubicBezTo>
                  <a:pt x="936843" y="1837237"/>
                  <a:pt x="936843" y="1838974"/>
                  <a:pt x="936843" y="1838974"/>
                </a:cubicBezTo>
                <a:cubicBezTo>
                  <a:pt x="935108" y="1838974"/>
                  <a:pt x="935108" y="1840710"/>
                  <a:pt x="933373" y="1840710"/>
                </a:cubicBezTo>
                <a:cubicBezTo>
                  <a:pt x="933373" y="1840710"/>
                  <a:pt x="931638" y="1842447"/>
                  <a:pt x="931638" y="1842447"/>
                </a:cubicBezTo>
                <a:cubicBezTo>
                  <a:pt x="931638" y="1842447"/>
                  <a:pt x="931638" y="1840710"/>
                  <a:pt x="929903" y="1842447"/>
                </a:cubicBezTo>
                <a:cubicBezTo>
                  <a:pt x="930771" y="1839842"/>
                  <a:pt x="934241" y="1836803"/>
                  <a:pt x="938361" y="1833764"/>
                </a:cubicBezTo>
                <a:close/>
                <a:moveTo>
                  <a:pt x="951227" y="1824071"/>
                </a:moveTo>
                <a:lnTo>
                  <a:pt x="950722" y="1825082"/>
                </a:lnTo>
                <a:lnTo>
                  <a:pt x="948245" y="1826822"/>
                </a:lnTo>
                <a:close/>
                <a:moveTo>
                  <a:pt x="4864641" y="1795561"/>
                </a:moveTo>
                <a:cubicBezTo>
                  <a:pt x="4864641" y="1795561"/>
                  <a:pt x="4864641" y="1797297"/>
                  <a:pt x="4864641" y="1799034"/>
                </a:cubicBezTo>
                <a:cubicBezTo>
                  <a:pt x="4864641" y="1797297"/>
                  <a:pt x="4862906" y="1797297"/>
                  <a:pt x="4862906" y="1797297"/>
                </a:cubicBezTo>
                <a:lnTo>
                  <a:pt x="4861750" y="1796139"/>
                </a:lnTo>
                <a:close/>
                <a:moveTo>
                  <a:pt x="4861172" y="1795561"/>
                </a:moveTo>
                <a:lnTo>
                  <a:pt x="4861750" y="1796139"/>
                </a:lnTo>
                <a:lnTo>
                  <a:pt x="4859910" y="1796508"/>
                </a:lnTo>
                <a:close/>
                <a:moveTo>
                  <a:pt x="1113966" y="1609688"/>
                </a:moveTo>
                <a:lnTo>
                  <a:pt x="1113802" y="1611490"/>
                </a:lnTo>
                <a:cubicBezTo>
                  <a:pt x="1113802" y="1609753"/>
                  <a:pt x="1113802" y="1609753"/>
                  <a:pt x="1113802" y="1609753"/>
                </a:cubicBezTo>
                <a:close/>
                <a:moveTo>
                  <a:pt x="1158909" y="1588915"/>
                </a:moveTo>
                <a:cubicBezTo>
                  <a:pt x="1158909" y="1588915"/>
                  <a:pt x="1160644" y="1590652"/>
                  <a:pt x="1160644" y="1590652"/>
                </a:cubicBezTo>
                <a:cubicBezTo>
                  <a:pt x="1158909" y="1592388"/>
                  <a:pt x="1157174" y="1594125"/>
                  <a:pt x="1153704" y="1595861"/>
                </a:cubicBezTo>
                <a:cubicBezTo>
                  <a:pt x="1153704" y="1597598"/>
                  <a:pt x="1151969" y="1597598"/>
                  <a:pt x="1151969" y="1597598"/>
                </a:cubicBezTo>
                <a:cubicBezTo>
                  <a:pt x="1151969" y="1597598"/>
                  <a:pt x="1151969" y="1597598"/>
                  <a:pt x="1151969" y="1599334"/>
                </a:cubicBezTo>
                <a:cubicBezTo>
                  <a:pt x="1151969" y="1599334"/>
                  <a:pt x="1150235" y="1599334"/>
                  <a:pt x="1150235" y="1599334"/>
                </a:cubicBezTo>
                <a:cubicBezTo>
                  <a:pt x="1148500" y="1601071"/>
                  <a:pt x="1150235" y="1601071"/>
                  <a:pt x="1148500" y="1601071"/>
                </a:cubicBezTo>
                <a:lnTo>
                  <a:pt x="1148500" y="1602807"/>
                </a:lnTo>
                <a:cubicBezTo>
                  <a:pt x="1146765" y="1602807"/>
                  <a:pt x="1145030" y="1602807"/>
                  <a:pt x="1143295" y="1601071"/>
                </a:cubicBezTo>
                <a:cubicBezTo>
                  <a:pt x="1145030" y="1601071"/>
                  <a:pt x="1145030" y="1601071"/>
                  <a:pt x="1146765" y="1601071"/>
                </a:cubicBezTo>
                <a:cubicBezTo>
                  <a:pt x="1146765" y="1594125"/>
                  <a:pt x="1150235" y="1592388"/>
                  <a:pt x="1155439" y="1590652"/>
                </a:cubicBezTo>
                <a:cubicBezTo>
                  <a:pt x="1157174" y="1590652"/>
                  <a:pt x="1157174" y="1588915"/>
                  <a:pt x="1158909" y="1588915"/>
                </a:cubicBezTo>
                <a:close/>
                <a:moveTo>
                  <a:pt x="1153704" y="1588915"/>
                </a:moveTo>
                <a:cubicBezTo>
                  <a:pt x="1155439" y="1588915"/>
                  <a:pt x="1155439" y="1588915"/>
                  <a:pt x="1155439" y="1588915"/>
                </a:cubicBezTo>
                <a:cubicBezTo>
                  <a:pt x="1155439" y="1588915"/>
                  <a:pt x="1155439" y="1590652"/>
                  <a:pt x="1155439" y="1590652"/>
                </a:cubicBezTo>
                <a:cubicBezTo>
                  <a:pt x="1155439" y="1590652"/>
                  <a:pt x="1155439" y="1588915"/>
                  <a:pt x="1153704" y="1588915"/>
                </a:cubicBezTo>
                <a:close/>
                <a:moveTo>
                  <a:pt x="891735" y="1536819"/>
                </a:moveTo>
                <a:cubicBezTo>
                  <a:pt x="895205" y="1536819"/>
                  <a:pt x="893470" y="1536819"/>
                  <a:pt x="895205" y="1536819"/>
                </a:cubicBezTo>
                <a:cubicBezTo>
                  <a:pt x="895205" y="1536819"/>
                  <a:pt x="895205" y="1538556"/>
                  <a:pt x="895205" y="1538556"/>
                </a:cubicBezTo>
                <a:cubicBezTo>
                  <a:pt x="898675" y="1536819"/>
                  <a:pt x="896940" y="1536819"/>
                  <a:pt x="898675" y="1536819"/>
                </a:cubicBezTo>
                <a:cubicBezTo>
                  <a:pt x="898675" y="1538556"/>
                  <a:pt x="898675" y="1538556"/>
                  <a:pt x="898675" y="1540292"/>
                </a:cubicBezTo>
                <a:cubicBezTo>
                  <a:pt x="893470" y="1540292"/>
                  <a:pt x="895205" y="1540292"/>
                  <a:pt x="891735" y="1536819"/>
                </a:cubicBezTo>
                <a:close/>
                <a:moveTo>
                  <a:pt x="4153335" y="1522927"/>
                </a:moveTo>
                <a:cubicBezTo>
                  <a:pt x="4153335" y="1524664"/>
                  <a:pt x="4153335" y="1526400"/>
                  <a:pt x="4153335" y="1529873"/>
                </a:cubicBezTo>
                <a:lnTo>
                  <a:pt x="4148130" y="1529873"/>
                </a:lnTo>
                <a:cubicBezTo>
                  <a:pt x="4148130" y="1531610"/>
                  <a:pt x="4148130" y="1529873"/>
                  <a:pt x="4146395" y="1531610"/>
                </a:cubicBezTo>
                <a:cubicBezTo>
                  <a:pt x="4144660" y="1533347"/>
                  <a:pt x="4144660" y="1533347"/>
                  <a:pt x="4142926" y="1533347"/>
                </a:cubicBezTo>
                <a:cubicBezTo>
                  <a:pt x="4142926" y="1533347"/>
                  <a:pt x="4142926" y="1533347"/>
                  <a:pt x="4141190" y="1533347"/>
                </a:cubicBezTo>
                <a:cubicBezTo>
                  <a:pt x="4149865" y="1528137"/>
                  <a:pt x="4148130" y="1528137"/>
                  <a:pt x="4153335" y="1522927"/>
                </a:cubicBezTo>
                <a:close/>
                <a:moveTo>
                  <a:pt x="4184563" y="1482987"/>
                </a:moveTo>
                <a:cubicBezTo>
                  <a:pt x="4186298" y="1482987"/>
                  <a:pt x="4186298" y="1482987"/>
                  <a:pt x="4188033" y="1482987"/>
                </a:cubicBezTo>
                <a:lnTo>
                  <a:pt x="4184370" y="1483180"/>
                </a:lnTo>
                <a:close/>
                <a:moveTo>
                  <a:pt x="4160274" y="1474305"/>
                </a:moveTo>
                <a:cubicBezTo>
                  <a:pt x="4160274" y="1474305"/>
                  <a:pt x="4160274" y="1476041"/>
                  <a:pt x="4160274" y="1476041"/>
                </a:cubicBezTo>
                <a:lnTo>
                  <a:pt x="4158941" y="1476976"/>
                </a:lnTo>
                <a:close/>
                <a:moveTo>
                  <a:pt x="4163744" y="1432628"/>
                </a:moveTo>
                <a:cubicBezTo>
                  <a:pt x="4163744" y="1432628"/>
                  <a:pt x="4165479" y="1432628"/>
                  <a:pt x="4165479" y="1432628"/>
                </a:cubicBezTo>
                <a:cubicBezTo>
                  <a:pt x="4163744" y="1434365"/>
                  <a:pt x="4160274" y="1434365"/>
                  <a:pt x="4158540" y="1436101"/>
                </a:cubicBezTo>
                <a:cubicBezTo>
                  <a:pt x="4158540" y="1436101"/>
                  <a:pt x="4158540" y="1434365"/>
                  <a:pt x="4158540" y="1434365"/>
                </a:cubicBezTo>
                <a:cubicBezTo>
                  <a:pt x="4160274" y="1434365"/>
                  <a:pt x="4162009" y="1432628"/>
                  <a:pt x="4163744" y="1432628"/>
                </a:cubicBezTo>
                <a:close/>
                <a:moveTo>
                  <a:pt x="4734524" y="1404844"/>
                </a:moveTo>
                <a:cubicBezTo>
                  <a:pt x="4734524" y="1404844"/>
                  <a:pt x="4734524" y="1406581"/>
                  <a:pt x="4734524" y="1406581"/>
                </a:cubicBezTo>
                <a:cubicBezTo>
                  <a:pt x="4734524" y="1406581"/>
                  <a:pt x="4732790" y="1408317"/>
                  <a:pt x="4732790" y="1408317"/>
                </a:cubicBezTo>
                <a:cubicBezTo>
                  <a:pt x="4732790" y="1406581"/>
                  <a:pt x="4732790" y="1406581"/>
                  <a:pt x="4734524" y="1404844"/>
                </a:cubicBezTo>
                <a:close/>
                <a:moveTo>
                  <a:pt x="4798716" y="1370113"/>
                </a:moveTo>
                <a:lnTo>
                  <a:pt x="4798715" y="1370114"/>
                </a:lnTo>
                <a:lnTo>
                  <a:pt x="4798715" y="1370114"/>
                </a:lnTo>
                <a:close/>
                <a:moveTo>
                  <a:pt x="5036396" y="1368377"/>
                </a:moveTo>
                <a:lnTo>
                  <a:pt x="5034794" y="1370248"/>
                </a:lnTo>
                <a:lnTo>
                  <a:pt x="5034660" y="1370114"/>
                </a:lnTo>
                <a:cubicBezTo>
                  <a:pt x="5034660" y="1370114"/>
                  <a:pt x="5036396" y="1370114"/>
                  <a:pt x="5036396" y="1368377"/>
                </a:cubicBezTo>
                <a:close/>
                <a:moveTo>
                  <a:pt x="4803920" y="1366641"/>
                </a:moveTo>
                <a:cubicBezTo>
                  <a:pt x="4803052" y="1368377"/>
                  <a:pt x="4802619" y="1368811"/>
                  <a:pt x="4801968" y="1369028"/>
                </a:cubicBezTo>
                <a:lnTo>
                  <a:pt x="4798716" y="1370113"/>
                </a:lnTo>
                <a:lnTo>
                  <a:pt x="4802185" y="1368377"/>
                </a:lnTo>
                <a:cubicBezTo>
                  <a:pt x="4802185" y="1366641"/>
                  <a:pt x="4802185" y="1366641"/>
                  <a:pt x="4803920" y="1366641"/>
                </a:cubicBezTo>
                <a:close/>
                <a:moveTo>
                  <a:pt x="4212321" y="1352748"/>
                </a:moveTo>
                <a:cubicBezTo>
                  <a:pt x="4212321" y="1354485"/>
                  <a:pt x="4214056" y="1356221"/>
                  <a:pt x="4214056" y="1357958"/>
                </a:cubicBezTo>
                <a:cubicBezTo>
                  <a:pt x="4214056" y="1356221"/>
                  <a:pt x="4212321" y="1356221"/>
                  <a:pt x="4210586" y="1354485"/>
                </a:cubicBezTo>
                <a:cubicBezTo>
                  <a:pt x="4212321" y="1357958"/>
                  <a:pt x="4212321" y="1356221"/>
                  <a:pt x="4208852" y="1363168"/>
                </a:cubicBezTo>
                <a:cubicBezTo>
                  <a:pt x="4205382" y="1361431"/>
                  <a:pt x="4208852" y="1363168"/>
                  <a:pt x="4203647" y="1363168"/>
                </a:cubicBezTo>
                <a:cubicBezTo>
                  <a:pt x="4201912" y="1361431"/>
                  <a:pt x="4201912" y="1361431"/>
                  <a:pt x="4201912" y="1359694"/>
                </a:cubicBezTo>
                <a:cubicBezTo>
                  <a:pt x="4205382" y="1359694"/>
                  <a:pt x="4208852" y="1356221"/>
                  <a:pt x="4212321" y="1352748"/>
                </a:cubicBezTo>
                <a:close/>
                <a:moveTo>
                  <a:pt x="4238344" y="1316282"/>
                </a:moveTo>
                <a:cubicBezTo>
                  <a:pt x="4238344" y="1318018"/>
                  <a:pt x="4236610" y="1318018"/>
                  <a:pt x="4236610" y="1318018"/>
                </a:cubicBezTo>
                <a:cubicBezTo>
                  <a:pt x="4234875" y="1319755"/>
                  <a:pt x="4231405" y="1321491"/>
                  <a:pt x="4229670" y="1323228"/>
                </a:cubicBezTo>
                <a:cubicBezTo>
                  <a:pt x="4229670" y="1321491"/>
                  <a:pt x="4229670" y="1319755"/>
                  <a:pt x="4234875" y="1318018"/>
                </a:cubicBezTo>
                <a:cubicBezTo>
                  <a:pt x="4236610" y="1318018"/>
                  <a:pt x="4236610" y="1316282"/>
                  <a:pt x="4238344" y="1316282"/>
                </a:cubicBezTo>
                <a:close/>
                <a:moveTo>
                  <a:pt x="1007973" y="1267659"/>
                </a:moveTo>
                <a:cubicBezTo>
                  <a:pt x="1007973" y="1267659"/>
                  <a:pt x="1009708" y="1267659"/>
                  <a:pt x="1009708" y="1267659"/>
                </a:cubicBezTo>
                <a:cubicBezTo>
                  <a:pt x="1009708" y="1269396"/>
                  <a:pt x="1009708" y="1269396"/>
                  <a:pt x="1011443" y="1269396"/>
                </a:cubicBezTo>
                <a:lnTo>
                  <a:pt x="1009708" y="1269396"/>
                </a:lnTo>
                <a:cubicBezTo>
                  <a:pt x="1007973" y="1269396"/>
                  <a:pt x="1007973" y="1267659"/>
                  <a:pt x="1007973" y="1267659"/>
                </a:cubicBezTo>
                <a:close/>
                <a:moveTo>
                  <a:pt x="1011443" y="1264186"/>
                </a:moveTo>
                <a:lnTo>
                  <a:pt x="1011443" y="1267659"/>
                </a:lnTo>
                <a:cubicBezTo>
                  <a:pt x="1011443" y="1267659"/>
                  <a:pt x="1009708" y="1267659"/>
                  <a:pt x="1009708" y="1267659"/>
                </a:cubicBezTo>
                <a:cubicBezTo>
                  <a:pt x="1009708" y="1267659"/>
                  <a:pt x="1009708" y="1267659"/>
                  <a:pt x="1009708" y="1265922"/>
                </a:cubicBezTo>
                <a:close/>
                <a:moveTo>
                  <a:pt x="1011443" y="1264186"/>
                </a:moveTo>
                <a:lnTo>
                  <a:pt x="1011443" y="1264186"/>
                </a:lnTo>
                <a:lnTo>
                  <a:pt x="1011443" y="1264186"/>
                </a:lnTo>
                <a:close/>
                <a:moveTo>
                  <a:pt x="4366727" y="1217300"/>
                </a:moveTo>
                <a:cubicBezTo>
                  <a:pt x="4368462" y="1219036"/>
                  <a:pt x="4368462" y="1219036"/>
                  <a:pt x="4368462" y="1220773"/>
                </a:cubicBezTo>
                <a:cubicBezTo>
                  <a:pt x="4366727" y="1220773"/>
                  <a:pt x="4364992" y="1222510"/>
                  <a:pt x="4363257" y="1222510"/>
                </a:cubicBezTo>
                <a:cubicBezTo>
                  <a:pt x="4363257" y="1220773"/>
                  <a:pt x="4364992" y="1219036"/>
                  <a:pt x="4366727" y="1217300"/>
                </a:cubicBezTo>
                <a:close/>
                <a:moveTo>
                  <a:pt x="4741464" y="1161731"/>
                </a:moveTo>
                <a:cubicBezTo>
                  <a:pt x="4743198" y="1161731"/>
                  <a:pt x="4743198" y="1161731"/>
                  <a:pt x="4744934" y="1161731"/>
                </a:cubicBezTo>
                <a:cubicBezTo>
                  <a:pt x="4743198" y="1163468"/>
                  <a:pt x="4741464" y="1165204"/>
                  <a:pt x="4739729" y="1166941"/>
                </a:cubicBezTo>
                <a:cubicBezTo>
                  <a:pt x="4737994" y="1166941"/>
                  <a:pt x="4736259" y="1166941"/>
                  <a:pt x="4736259" y="1166941"/>
                </a:cubicBezTo>
                <a:cubicBezTo>
                  <a:pt x="4737994" y="1165204"/>
                  <a:pt x="4739729" y="1163468"/>
                  <a:pt x="4741464" y="1161731"/>
                </a:cubicBezTo>
                <a:close/>
                <a:moveTo>
                  <a:pt x="990624" y="1159995"/>
                </a:moveTo>
                <a:lnTo>
                  <a:pt x="992359" y="1159995"/>
                </a:lnTo>
                <a:lnTo>
                  <a:pt x="994094" y="1159995"/>
                </a:lnTo>
                <a:cubicBezTo>
                  <a:pt x="992359" y="1161731"/>
                  <a:pt x="992359" y="1161731"/>
                  <a:pt x="990624" y="1163468"/>
                </a:cubicBezTo>
                <a:cubicBezTo>
                  <a:pt x="990624" y="1163468"/>
                  <a:pt x="990624" y="1161731"/>
                  <a:pt x="990624" y="1161731"/>
                </a:cubicBezTo>
                <a:cubicBezTo>
                  <a:pt x="990624" y="1161731"/>
                  <a:pt x="990624" y="1159995"/>
                  <a:pt x="990624" y="1159995"/>
                </a:cubicBezTo>
                <a:close/>
                <a:moveTo>
                  <a:pt x="990624" y="1127001"/>
                </a:moveTo>
                <a:cubicBezTo>
                  <a:pt x="990624" y="1127001"/>
                  <a:pt x="992359" y="1127001"/>
                  <a:pt x="992359" y="1127001"/>
                </a:cubicBezTo>
                <a:lnTo>
                  <a:pt x="990624" y="1127410"/>
                </a:lnTo>
                <a:close/>
                <a:moveTo>
                  <a:pt x="1193607" y="1024546"/>
                </a:moveTo>
                <a:cubicBezTo>
                  <a:pt x="1191872" y="1026283"/>
                  <a:pt x="1190137" y="1028019"/>
                  <a:pt x="1188402" y="1029756"/>
                </a:cubicBezTo>
                <a:lnTo>
                  <a:pt x="1188402" y="1029756"/>
                </a:lnTo>
                <a:close/>
                <a:moveTo>
                  <a:pt x="4335498" y="1008918"/>
                </a:moveTo>
                <a:cubicBezTo>
                  <a:pt x="4335498" y="1008918"/>
                  <a:pt x="4337234" y="1008918"/>
                  <a:pt x="4338968" y="1010654"/>
                </a:cubicBezTo>
                <a:cubicBezTo>
                  <a:pt x="4337234" y="1010654"/>
                  <a:pt x="4337234" y="1010654"/>
                  <a:pt x="4337234" y="1010654"/>
                </a:cubicBezTo>
                <a:cubicBezTo>
                  <a:pt x="4335498" y="1010654"/>
                  <a:pt x="4335498" y="1010654"/>
                  <a:pt x="4335498" y="1010654"/>
                </a:cubicBezTo>
                <a:cubicBezTo>
                  <a:pt x="4333764" y="1012391"/>
                  <a:pt x="4332029" y="1014127"/>
                  <a:pt x="4330294" y="1015864"/>
                </a:cubicBezTo>
                <a:cubicBezTo>
                  <a:pt x="4332029" y="1012391"/>
                  <a:pt x="4333764" y="1010654"/>
                  <a:pt x="4335498" y="1008918"/>
                </a:cubicBezTo>
                <a:close/>
                <a:moveTo>
                  <a:pt x="4430918" y="922092"/>
                </a:moveTo>
                <a:cubicBezTo>
                  <a:pt x="4430918" y="922092"/>
                  <a:pt x="4432652" y="922092"/>
                  <a:pt x="4432652" y="922092"/>
                </a:cubicBezTo>
                <a:lnTo>
                  <a:pt x="4430670" y="922340"/>
                </a:lnTo>
                <a:close/>
                <a:moveTo>
                  <a:pt x="3207818" y="781434"/>
                </a:moveTo>
                <a:cubicBezTo>
                  <a:pt x="3207818" y="783170"/>
                  <a:pt x="3209553" y="781434"/>
                  <a:pt x="3206083" y="784907"/>
                </a:cubicBezTo>
                <a:cubicBezTo>
                  <a:pt x="3207818" y="783170"/>
                  <a:pt x="3206083" y="784907"/>
                  <a:pt x="3204348" y="784907"/>
                </a:cubicBezTo>
                <a:cubicBezTo>
                  <a:pt x="3204348" y="784907"/>
                  <a:pt x="3206083" y="783170"/>
                  <a:pt x="3207818" y="781434"/>
                </a:cubicBezTo>
                <a:close/>
                <a:moveTo>
                  <a:pt x="3232107" y="765805"/>
                </a:moveTo>
                <a:cubicBezTo>
                  <a:pt x="3228637" y="767542"/>
                  <a:pt x="3226902" y="769278"/>
                  <a:pt x="3223432" y="771015"/>
                </a:cubicBezTo>
                <a:cubicBezTo>
                  <a:pt x="3225167" y="769278"/>
                  <a:pt x="3226902" y="769278"/>
                  <a:pt x="3228637" y="767542"/>
                </a:cubicBezTo>
                <a:cubicBezTo>
                  <a:pt x="3230372" y="767542"/>
                  <a:pt x="3230372" y="765805"/>
                  <a:pt x="3232107" y="765805"/>
                </a:cubicBezTo>
                <a:close/>
                <a:moveTo>
                  <a:pt x="3263334" y="729338"/>
                </a:moveTo>
                <a:cubicBezTo>
                  <a:pt x="3263334" y="729338"/>
                  <a:pt x="3263334" y="729338"/>
                  <a:pt x="3265070" y="729338"/>
                </a:cubicBezTo>
                <a:lnTo>
                  <a:pt x="3262466" y="730207"/>
                </a:lnTo>
                <a:close/>
                <a:moveTo>
                  <a:pt x="1639474" y="710236"/>
                </a:moveTo>
                <a:lnTo>
                  <a:pt x="1636352" y="715446"/>
                </a:lnTo>
                <a:lnTo>
                  <a:pt x="1636005" y="715446"/>
                </a:lnTo>
                <a:cubicBezTo>
                  <a:pt x="1637740" y="713709"/>
                  <a:pt x="1637740" y="711973"/>
                  <a:pt x="1639474" y="710236"/>
                </a:cubicBezTo>
                <a:close/>
                <a:moveTo>
                  <a:pt x="3244251" y="684189"/>
                </a:moveTo>
                <a:cubicBezTo>
                  <a:pt x="3244251" y="684189"/>
                  <a:pt x="3245986" y="684189"/>
                  <a:pt x="3245986" y="684189"/>
                </a:cubicBezTo>
                <a:cubicBezTo>
                  <a:pt x="3244251" y="685925"/>
                  <a:pt x="3242516" y="685925"/>
                  <a:pt x="3240781" y="687662"/>
                </a:cubicBezTo>
                <a:cubicBezTo>
                  <a:pt x="3239046" y="687662"/>
                  <a:pt x="3239046" y="685925"/>
                  <a:pt x="3239046" y="685925"/>
                </a:cubicBezTo>
                <a:cubicBezTo>
                  <a:pt x="3240781" y="685925"/>
                  <a:pt x="3242516" y="684189"/>
                  <a:pt x="3244251" y="684189"/>
                </a:cubicBezTo>
                <a:close/>
                <a:moveTo>
                  <a:pt x="3250657" y="679380"/>
                </a:moveTo>
                <a:lnTo>
                  <a:pt x="3249456" y="684189"/>
                </a:lnTo>
                <a:cubicBezTo>
                  <a:pt x="3247721" y="682452"/>
                  <a:pt x="3247287" y="682018"/>
                  <a:pt x="3247721" y="681584"/>
                </a:cubicBezTo>
                <a:close/>
                <a:moveTo>
                  <a:pt x="3250782" y="678877"/>
                </a:moveTo>
                <a:lnTo>
                  <a:pt x="3251190" y="678979"/>
                </a:lnTo>
                <a:lnTo>
                  <a:pt x="3250657" y="679380"/>
                </a:lnTo>
                <a:close/>
                <a:moveTo>
                  <a:pt x="3275479" y="649458"/>
                </a:moveTo>
                <a:cubicBezTo>
                  <a:pt x="3275479" y="651195"/>
                  <a:pt x="3275479" y="652931"/>
                  <a:pt x="3277214" y="652931"/>
                </a:cubicBezTo>
                <a:cubicBezTo>
                  <a:pt x="3275479" y="654668"/>
                  <a:pt x="3273744" y="656404"/>
                  <a:pt x="3273744" y="656404"/>
                </a:cubicBezTo>
                <a:cubicBezTo>
                  <a:pt x="3272009" y="656404"/>
                  <a:pt x="3272009" y="656404"/>
                  <a:pt x="3272009" y="656404"/>
                </a:cubicBezTo>
                <a:cubicBezTo>
                  <a:pt x="3270274" y="658141"/>
                  <a:pt x="3272009" y="656404"/>
                  <a:pt x="3272009" y="658141"/>
                </a:cubicBezTo>
                <a:cubicBezTo>
                  <a:pt x="3270274" y="658141"/>
                  <a:pt x="3268539" y="658141"/>
                  <a:pt x="3266804" y="658141"/>
                </a:cubicBezTo>
                <a:cubicBezTo>
                  <a:pt x="3268539" y="656404"/>
                  <a:pt x="3268539" y="656404"/>
                  <a:pt x="3270274" y="654668"/>
                </a:cubicBezTo>
                <a:cubicBezTo>
                  <a:pt x="3272009" y="652931"/>
                  <a:pt x="3273744" y="651195"/>
                  <a:pt x="3275479" y="649458"/>
                </a:cubicBezTo>
                <a:close/>
                <a:moveTo>
                  <a:pt x="3270274" y="649458"/>
                </a:moveTo>
                <a:lnTo>
                  <a:pt x="3270274" y="652931"/>
                </a:lnTo>
                <a:cubicBezTo>
                  <a:pt x="3268539" y="652931"/>
                  <a:pt x="3266804" y="652931"/>
                  <a:pt x="3268539" y="652931"/>
                </a:cubicBezTo>
                <a:cubicBezTo>
                  <a:pt x="3270274" y="651195"/>
                  <a:pt x="3270274" y="651195"/>
                  <a:pt x="3270274" y="649458"/>
                </a:cubicBezTo>
                <a:close/>
                <a:moveTo>
                  <a:pt x="3445498" y="633830"/>
                </a:moveTo>
                <a:lnTo>
                  <a:pt x="3443163" y="635967"/>
                </a:lnTo>
                <a:lnTo>
                  <a:pt x="3438559" y="639039"/>
                </a:lnTo>
                <a:cubicBezTo>
                  <a:pt x="3442028" y="637303"/>
                  <a:pt x="3443764" y="635566"/>
                  <a:pt x="3445498" y="633830"/>
                </a:cubicBezTo>
                <a:close/>
                <a:moveTo>
                  <a:pt x="4406630" y="540058"/>
                </a:moveTo>
                <a:cubicBezTo>
                  <a:pt x="4406630" y="540058"/>
                  <a:pt x="4406630" y="540058"/>
                  <a:pt x="4406630" y="541794"/>
                </a:cubicBezTo>
                <a:cubicBezTo>
                  <a:pt x="4406630" y="541794"/>
                  <a:pt x="4406630" y="541794"/>
                  <a:pt x="4404894" y="541794"/>
                </a:cubicBezTo>
                <a:cubicBezTo>
                  <a:pt x="4403160" y="541794"/>
                  <a:pt x="4401424" y="543531"/>
                  <a:pt x="4401424" y="543531"/>
                </a:cubicBezTo>
                <a:cubicBezTo>
                  <a:pt x="4401424" y="543531"/>
                  <a:pt x="4401424" y="543531"/>
                  <a:pt x="4401424" y="541794"/>
                </a:cubicBezTo>
                <a:cubicBezTo>
                  <a:pt x="4403160" y="541794"/>
                  <a:pt x="4404894" y="540058"/>
                  <a:pt x="4406630" y="540058"/>
                </a:cubicBezTo>
                <a:close/>
                <a:moveTo>
                  <a:pt x="3594699" y="520956"/>
                </a:moveTo>
                <a:cubicBezTo>
                  <a:pt x="3592964" y="524429"/>
                  <a:pt x="3594699" y="524429"/>
                  <a:pt x="3594699" y="527902"/>
                </a:cubicBezTo>
                <a:cubicBezTo>
                  <a:pt x="3591230" y="529638"/>
                  <a:pt x="3587760" y="531375"/>
                  <a:pt x="3584290" y="533111"/>
                </a:cubicBezTo>
                <a:cubicBezTo>
                  <a:pt x="3582555" y="534848"/>
                  <a:pt x="3582555" y="536585"/>
                  <a:pt x="3582555" y="536585"/>
                </a:cubicBezTo>
                <a:cubicBezTo>
                  <a:pt x="3582555" y="534848"/>
                  <a:pt x="3582555" y="533111"/>
                  <a:pt x="3582555" y="531375"/>
                </a:cubicBezTo>
                <a:cubicBezTo>
                  <a:pt x="3584290" y="531375"/>
                  <a:pt x="3584290" y="529638"/>
                  <a:pt x="3586025" y="529638"/>
                </a:cubicBezTo>
                <a:cubicBezTo>
                  <a:pt x="3586025" y="529638"/>
                  <a:pt x="3584290" y="527902"/>
                  <a:pt x="3584290" y="527902"/>
                </a:cubicBezTo>
                <a:cubicBezTo>
                  <a:pt x="3591230" y="524429"/>
                  <a:pt x="3589494" y="524429"/>
                  <a:pt x="3594699" y="520956"/>
                </a:cubicBezTo>
                <a:close/>
                <a:moveTo>
                  <a:pt x="3608578" y="514010"/>
                </a:moveTo>
                <a:cubicBezTo>
                  <a:pt x="3608578" y="514010"/>
                  <a:pt x="3610313" y="514010"/>
                  <a:pt x="3610313" y="515746"/>
                </a:cubicBezTo>
                <a:cubicBezTo>
                  <a:pt x="3610313" y="515746"/>
                  <a:pt x="3608578" y="515746"/>
                  <a:pt x="3608578" y="515746"/>
                </a:cubicBezTo>
                <a:cubicBezTo>
                  <a:pt x="3608578" y="515746"/>
                  <a:pt x="3608578" y="514010"/>
                  <a:pt x="3608578" y="514010"/>
                </a:cubicBezTo>
                <a:close/>
                <a:moveTo>
                  <a:pt x="4420508" y="512273"/>
                </a:moveTo>
                <a:cubicBezTo>
                  <a:pt x="4420508" y="514010"/>
                  <a:pt x="4418774" y="515746"/>
                  <a:pt x="4418774" y="519219"/>
                </a:cubicBezTo>
                <a:cubicBezTo>
                  <a:pt x="4418774" y="519219"/>
                  <a:pt x="4418774" y="517483"/>
                  <a:pt x="4418774" y="517483"/>
                </a:cubicBezTo>
                <a:cubicBezTo>
                  <a:pt x="4417038" y="517483"/>
                  <a:pt x="4415304" y="517483"/>
                  <a:pt x="4417038" y="517483"/>
                </a:cubicBezTo>
                <a:cubicBezTo>
                  <a:pt x="4417038" y="515746"/>
                  <a:pt x="4418774" y="514010"/>
                  <a:pt x="4420508" y="512273"/>
                </a:cubicBezTo>
                <a:close/>
                <a:moveTo>
                  <a:pt x="2985752" y="435432"/>
                </a:moveTo>
                <a:cubicBezTo>
                  <a:pt x="2986186" y="435432"/>
                  <a:pt x="2985752" y="435866"/>
                  <a:pt x="2984017" y="437603"/>
                </a:cubicBezTo>
                <a:cubicBezTo>
                  <a:pt x="2983150" y="436735"/>
                  <a:pt x="2982282" y="436735"/>
                  <a:pt x="2982065" y="436518"/>
                </a:cubicBezTo>
                <a:lnTo>
                  <a:pt x="2982634" y="435822"/>
                </a:lnTo>
                <a:close/>
                <a:moveTo>
                  <a:pt x="2992691" y="434130"/>
                </a:moveTo>
                <a:cubicBezTo>
                  <a:pt x="2992691" y="435866"/>
                  <a:pt x="2992691" y="437603"/>
                  <a:pt x="2990956" y="437603"/>
                </a:cubicBezTo>
                <a:cubicBezTo>
                  <a:pt x="2990956" y="437603"/>
                  <a:pt x="2990956" y="437603"/>
                  <a:pt x="2990956" y="435866"/>
                </a:cubicBezTo>
                <a:cubicBezTo>
                  <a:pt x="2992691" y="435866"/>
                  <a:pt x="2992691" y="435866"/>
                  <a:pt x="2992691" y="434130"/>
                </a:cubicBezTo>
                <a:close/>
                <a:moveTo>
                  <a:pt x="2985752" y="432393"/>
                </a:moveTo>
                <a:cubicBezTo>
                  <a:pt x="2985752" y="432393"/>
                  <a:pt x="2984017" y="432393"/>
                  <a:pt x="2984017" y="434130"/>
                </a:cubicBezTo>
                <a:lnTo>
                  <a:pt x="2982634" y="435822"/>
                </a:lnTo>
                <a:lnTo>
                  <a:pt x="2982282" y="435866"/>
                </a:lnTo>
                <a:cubicBezTo>
                  <a:pt x="2984017" y="434130"/>
                  <a:pt x="2985752" y="434130"/>
                  <a:pt x="2985752" y="432393"/>
                </a:cubicBezTo>
                <a:close/>
                <a:moveTo>
                  <a:pt x="4465616" y="420238"/>
                </a:moveTo>
                <a:cubicBezTo>
                  <a:pt x="4463881" y="421974"/>
                  <a:pt x="4463881" y="421974"/>
                  <a:pt x="4463881" y="421974"/>
                </a:cubicBezTo>
                <a:lnTo>
                  <a:pt x="4463881" y="421974"/>
                </a:lnTo>
                <a:close/>
                <a:moveTo>
                  <a:pt x="3003101" y="416765"/>
                </a:moveTo>
                <a:cubicBezTo>
                  <a:pt x="3003101" y="418501"/>
                  <a:pt x="3003101" y="418501"/>
                  <a:pt x="3003101" y="420238"/>
                </a:cubicBezTo>
                <a:lnTo>
                  <a:pt x="3002234" y="419369"/>
                </a:lnTo>
                <a:close/>
                <a:moveTo>
                  <a:pt x="2050644" y="399399"/>
                </a:moveTo>
                <a:cubicBezTo>
                  <a:pt x="2054114" y="399399"/>
                  <a:pt x="2055849" y="401136"/>
                  <a:pt x="2057584" y="401136"/>
                </a:cubicBezTo>
                <a:cubicBezTo>
                  <a:pt x="2057584" y="401136"/>
                  <a:pt x="2057584" y="402873"/>
                  <a:pt x="2055849" y="402873"/>
                </a:cubicBezTo>
                <a:cubicBezTo>
                  <a:pt x="2054114" y="401136"/>
                  <a:pt x="2052379" y="401136"/>
                  <a:pt x="2050644" y="399399"/>
                </a:cubicBezTo>
                <a:close/>
                <a:moveTo>
                  <a:pt x="3015245" y="394190"/>
                </a:moveTo>
                <a:lnTo>
                  <a:pt x="3016980" y="394190"/>
                </a:lnTo>
                <a:cubicBezTo>
                  <a:pt x="3016980" y="394190"/>
                  <a:pt x="3015245" y="395926"/>
                  <a:pt x="3015245" y="397663"/>
                </a:cubicBezTo>
                <a:cubicBezTo>
                  <a:pt x="3015245" y="397663"/>
                  <a:pt x="3013510" y="397663"/>
                  <a:pt x="3013510" y="397663"/>
                </a:cubicBezTo>
                <a:cubicBezTo>
                  <a:pt x="3013510" y="395926"/>
                  <a:pt x="3015245" y="395926"/>
                  <a:pt x="3015245" y="394190"/>
                </a:cubicBezTo>
                <a:close/>
                <a:moveTo>
                  <a:pt x="2744602" y="388980"/>
                </a:moveTo>
                <a:cubicBezTo>
                  <a:pt x="2744602" y="388980"/>
                  <a:pt x="2746336" y="388980"/>
                  <a:pt x="2746336" y="388980"/>
                </a:cubicBezTo>
                <a:lnTo>
                  <a:pt x="2745989" y="389675"/>
                </a:lnTo>
                <a:close/>
                <a:moveTo>
                  <a:pt x="2767155" y="375088"/>
                </a:moveTo>
                <a:cubicBezTo>
                  <a:pt x="2767155" y="376825"/>
                  <a:pt x="2767155" y="378561"/>
                  <a:pt x="2767155" y="380298"/>
                </a:cubicBezTo>
                <a:lnTo>
                  <a:pt x="2763685" y="380298"/>
                </a:lnTo>
                <a:cubicBezTo>
                  <a:pt x="2763685" y="382034"/>
                  <a:pt x="2761950" y="382034"/>
                  <a:pt x="2761950" y="382034"/>
                </a:cubicBezTo>
                <a:cubicBezTo>
                  <a:pt x="2761950" y="382034"/>
                  <a:pt x="2760216" y="382034"/>
                  <a:pt x="2760216" y="382034"/>
                </a:cubicBezTo>
                <a:cubicBezTo>
                  <a:pt x="2765420" y="378561"/>
                  <a:pt x="2763685" y="378561"/>
                  <a:pt x="2767155" y="375088"/>
                </a:cubicBezTo>
                <a:close/>
                <a:moveTo>
                  <a:pt x="3001366" y="366406"/>
                </a:moveTo>
                <a:cubicBezTo>
                  <a:pt x="3003101" y="366406"/>
                  <a:pt x="3003101" y="368142"/>
                  <a:pt x="3004836" y="368142"/>
                </a:cubicBezTo>
                <a:cubicBezTo>
                  <a:pt x="3004836" y="369879"/>
                  <a:pt x="3003101" y="369879"/>
                  <a:pt x="3003101" y="369879"/>
                </a:cubicBezTo>
                <a:cubicBezTo>
                  <a:pt x="3001366" y="369879"/>
                  <a:pt x="2999631" y="369879"/>
                  <a:pt x="2997896" y="369879"/>
                </a:cubicBezTo>
                <a:cubicBezTo>
                  <a:pt x="2999631" y="366406"/>
                  <a:pt x="2997896" y="369879"/>
                  <a:pt x="3001366" y="366406"/>
                </a:cubicBezTo>
                <a:close/>
                <a:moveTo>
                  <a:pt x="2760216" y="305628"/>
                </a:moveTo>
                <a:cubicBezTo>
                  <a:pt x="2761950" y="305628"/>
                  <a:pt x="2761950" y="307364"/>
                  <a:pt x="2761950" y="307364"/>
                </a:cubicBezTo>
                <a:cubicBezTo>
                  <a:pt x="2760216" y="307364"/>
                  <a:pt x="2760216" y="307364"/>
                  <a:pt x="2758481" y="307364"/>
                </a:cubicBezTo>
                <a:cubicBezTo>
                  <a:pt x="2758481" y="307364"/>
                  <a:pt x="2758481" y="307364"/>
                  <a:pt x="2756746" y="307364"/>
                </a:cubicBezTo>
                <a:cubicBezTo>
                  <a:pt x="2758481" y="307364"/>
                  <a:pt x="2760216" y="307364"/>
                  <a:pt x="2760216" y="305628"/>
                </a:cubicBezTo>
                <a:close/>
                <a:moveTo>
                  <a:pt x="4067536" y="289367"/>
                </a:moveTo>
                <a:lnTo>
                  <a:pt x="4067105" y="289972"/>
                </a:lnTo>
                <a:lnTo>
                  <a:pt x="4066590" y="289999"/>
                </a:lnTo>
                <a:close/>
                <a:moveTo>
                  <a:pt x="4070060" y="286526"/>
                </a:moveTo>
                <a:lnTo>
                  <a:pt x="4071795" y="286526"/>
                </a:lnTo>
                <a:lnTo>
                  <a:pt x="4067536" y="289367"/>
                </a:lnTo>
                <a:lnTo>
                  <a:pt x="4068325" y="288262"/>
                </a:lnTo>
                <a:lnTo>
                  <a:pt x="4068325" y="286873"/>
                </a:lnTo>
                <a:close/>
                <a:moveTo>
                  <a:pt x="4097818" y="267077"/>
                </a:moveTo>
                <a:lnTo>
                  <a:pt x="4097818" y="267424"/>
                </a:lnTo>
                <a:lnTo>
                  <a:pt x="4097503" y="267424"/>
                </a:lnTo>
                <a:close/>
                <a:moveTo>
                  <a:pt x="4090228" y="265253"/>
                </a:moveTo>
                <a:cubicBezTo>
                  <a:pt x="4090445" y="265253"/>
                  <a:pt x="4090012" y="265688"/>
                  <a:pt x="4089144" y="267424"/>
                </a:cubicBezTo>
                <a:cubicBezTo>
                  <a:pt x="4089144" y="265688"/>
                  <a:pt x="4087409" y="265688"/>
                  <a:pt x="4087409" y="265688"/>
                </a:cubicBezTo>
                <a:cubicBezTo>
                  <a:pt x="4089144" y="265688"/>
                  <a:pt x="4090011" y="265253"/>
                  <a:pt x="4090228" y="265253"/>
                </a:cubicBezTo>
                <a:close/>
                <a:moveTo>
                  <a:pt x="4097818" y="263951"/>
                </a:moveTo>
                <a:cubicBezTo>
                  <a:pt x="4099553" y="264819"/>
                  <a:pt x="4099553" y="265253"/>
                  <a:pt x="4098686" y="266122"/>
                </a:cubicBezTo>
                <a:lnTo>
                  <a:pt x="4097818" y="267077"/>
                </a:lnTo>
                <a:close/>
                <a:moveTo>
                  <a:pt x="2284855" y="248322"/>
                </a:moveTo>
                <a:lnTo>
                  <a:pt x="2283120" y="250059"/>
                </a:lnTo>
                <a:lnTo>
                  <a:pt x="2283120" y="250059"/>
                </a:lnTo>
                <a:cubicBezTo>
                  <a:pt x="2283120" y="248322"/>
                  <a:pt x="2283120" y="248322"/>
                  <a:pt x="2284855" y="248322"/>
                </a:cubicBezTo>
                <a:close/>
                <a:moveTo>
                  <a:pt x="4120372" y="232694"/>
                </a:moveTo>
                <a:cubicBezTo>
                  <a:pt x="4118637" y="234430"/>
                  <a:pt x="4116902" y="236167"/>
                  <a:pt x="4115167" y="236167"/>
                </a:cubicBezTo>
                <a:cubicBezTo>
                  <a:pt x="4115167" y="236167"/>
                  <a:pt x="4115167" y="237903"/>
                  <a:pt x="4115167" y="237903"/>
                </a:cubicBezTo>
                <a:cubicBezTo>
                  <a:pt x="4113432" y="237903"/>
                  <a:pt x="4113432" y="237903"/>
                  <a:pt x="4113432" y="237903"/>
                </a:cubicBezTo>
                <a:lnTo>
                  <a:pt x="4116537" y="233242"/>
                </a:lnTo>
                <a:close/>
                <a:moveTo>
                  <a:pt x="4116902" y="232694"/>
                </a:moveTo>
                <a:lnTo>
                  <a:pt x="4116537" y="233242"/>
                </a:lnTo>
                <a:lnTo>
                  <a:pt x="4115514" y="233388"/>
                </a:lnTo>
                <a:close/>
                <a:moveTo>
                  <a:pt x="2409767" y="138922"/>
                </a:moveTo>
                <a:cubicBezTo>
                  <a:pt x="2409767" y="138922"/>
                  <a:pt x="2409767" y="140658"/>
                  <a:pt x="2409767" y="140658"/>
                </a:cubicBezTo>
                <a:cubicBezTo>
                  <a:pt x="2408032" y="140658"/>
                  <a:pt x="2408032" y="140658"/>
                  <a:pt x="2408032" y="140658"/>
                </a:cubicBezTo>
                <a:cubicBezTo>
                  <a:pt x="2408032" y="140658"/>
                  <a:pt x="2408032" y="140658"/>
                  <a:pt x="2409767" y="138922"/>
                </a:cubicBezTo>
                <a:close/>
                <a:moveTo>
                  <a:pt x="2430586" y="130239"/>
                </a:moveTo>
                <a:cubicBezTo>
                  <a:pt x="2432321" y="130239"/>
                  <a:pt x="2432321" y="130239"/>
                  <a:pt x="2432321" y="130239"/>
                </a:cubicBezTo>
                <a:cubicBezTo>
                  <a:pt x="2432321" y="130239"/>
                  <a:pt x="2432321" y="131976"/>
                  <a:pt x="2430586" y="131976"/>
                </a:cubicBezTo>
                <a:cubicBezTo>
                  <a:pt x="2430586" y="131976"/>
                  <a:pt x="2430586" y="131976"/>
                  <a:pt x="2430586" y="130239"/>
                </a:cubicBezTo>
                <a:close/>
                <a:moveTo>
                  <a:pt x="2427116" y="130239"/>
                </a:moveTo>
                <a:cubicBezTo>
                  <a:pt x="2428851" y="130239"/>
                  <a:pt x="2428851" y="130239"/>
                  <a:pt x="2428851" y="130239"/>
                </a:cubicBezTo>
                <a:cubicBezTo>
                  <a:pt x="2428851" y="130239"/>
                  <a:pt x="2430586" y="130239"/>
                  <a:pt x="2430586" y="130239"/>
                </a:cubicBezTo>
                <a:cubicBezTo>
                  <a:pt x="2428851" y="130239"/>
                  <a:pt x="2428851" y="130239"/>
                  <a:pt x="2428851" y="131976"/>
                </a:cubicBezTo>
                <a:cubicBezTo>
                  <a:pt x="2428851" y="131976"/>
                  <a:pt x="2427116" y="131976"/>
                  <a:pt x="2425381" y="131976"/>
                </a:cubicBezTo>
                <a:cubicBezTo>
                  <a:pt x="2427116" y="130239"/>
                  <a:pt x="2427116" y="130239"/>
                  <a:pt x="2427116" y="130239"/>
                </a:cubicBezTo>
                <a:close/>
                <a:moveTo>
                  <a:pt x="2428851" y="125030"/>
                </a:moveTo>
                <a:lnTo>
                  <a:pt x="2423068" y="127924"/>
                </a:lnTo>
                <a:lnTo>
                  <a:pt x="2423646" y="126766"/>
                </a:lnTo>
                <a:cubicBezTo>
                  <a:pt x="2425381" y="128503"/>
                  <a:pt x="2425381" y="128503"/>
                  <a:pt x="2428851" y="125030"/>
                </a:cubicBezTo>
                <a:close/>
                <a:moveTo>
                  <a:pt x="2801853" y="102455"/>
                </a:moveTo>
                <a:cubicBezTo>
                  <a:pt x="2800118" y="107664"/>
                  <a:pt x="2798383" y="111137"/>
                  <a:pt x="2796648" y="116347"/>
                </a:cubicBezTo>
                <a:cubicBezTo>
                  <a:pt x="2798383" y="114610"/>
                  <a:pt x="2796648" y="116347"/>
                  <a:pt x="2798383" y="116347"/>
                </a:cubicBezTo>
                <a:cubicBezTo>
                  <a:pt x="2796648" y="118083"/>
                  <a:pt x="2794913" y="118083"/>
                  <a:pt x="2793179" y="119820"/>
                </a:cubicBezTo>
                <a:cubicBezTo>
                  <a:pt x="2793179" y="118083"/>
                  <a:pt x="2794913" y="116347"/>
                  <a:pt x="2794913" y="116347"/>
                </a:cubicBezTo>
                <a:cubicBezTo>
                  <a:pt x="2793179" y="116347"/>
                  <a:pt x="2793179" y="118083"/>
                  <a:pt x="2791444" y="119820"/>
                </a:cubicBezTo>
                <a:cubicBezTo>
                  <a:pt x="2793179" y="119820"/>
                  <a:pt x="2793179" y="119820"/>
                  <a:pt x="2793179" y="119820"/>
                </a:cubicBezTo>
                <a:cubicBezTo>
                  <a:pt x="2793179" y="121557"/>
                  <a:pt x="2791444" y="121557"/>
                  <a:pt x="2789709" y="121557"/>
                </a:cubicBezTo>
                <a:cubicBezTo>
                  <a:pt x="2793179" y="116347"/>
                  <a:pt x="2796648" y="104191"/>
                  <a:pt x="2801853" y="102455"/>
                </a:cubicBezTo>
                <a:close/>
                <a:moveTo>
                  <a:pt x="2519065" y="92036"/>
                </a:moveTo>
                <a:cubicBezTo>
                  <a:pt x="2520800" y="92036"/>
                  <a:pt x="2520800" y="93772"/>
                  <a:pt x="2520800" y="93772"/>
                </a:cubicBezTo>
                <a:cubicBezTo>
                  <a:pt x="2520800" y="93772"/>
                  <a:pt x="2520800" y="95509"/>
                  <a:pt x="2519065" y="95509"/>
                </a:cubicBezTo>
                <a:cubicBezTo>
                  <a:pt x="2519065" y="95509"/>
                  <a:pt x="2519065" y="93772"/>
                  <a:pt x="2519065" y="92036"/>
                </a:cubicBezTo>
                <a:close/>
                <a:moveTo>
                  <a:pt x="2558101" y="62515"/>
                </a:moveTo>
                <a:lnTo>
                  <a:pt x="2560703" y="62515"/>
                </a:lnTo>
                <a:cubicBezTo>
                  <a:pt x="2558968" y="62515"/>
                  <a:pt x="2558101" y="62949"/>
                  <a:pt x="2557884" y="62949"/>
                </a:cubicBezTo>
                <a:close/>
                <a:moveTo>
                  <a:pt x="2526005" y="60778"/>
                </a:moveTo>
                <a:cubicBezTo>
                  <a:pt x="2524270" y="62515"/>
                  <a:pt x="2524270" y="62515"/>
                  <a:pt x="2524270" y="64251"/>
                </a:cubicBezTo>
                <a:cubicBezTo>
                  <a:pt x="2524270" y="64251"/>
                  <a:pt x="2524270" y="64251"/>
                  <a:pt x="2522535" y="64251"/>
                </a:cubicBezTo>
                <a:cubicBezTo>
                  <a:pt x="2520800" y="64251"/>
                  <a:pt x="2520800" y="64251"/>
                  <a:pt x="2520800" y="64251"/>
                </a:cubicBezTo>
                <a:cubicBezTo>
                  <a:pt x="2517330" y="65988"/>
                  <a:pt x="2520800" y="67724"/>
                  <a:pt x="2520800" y="69461"/>
                </a:cubicBezTo>
                <a:cubicBezTo>
                  <a:pt x="2522535" y="69461"/>
                  <a:pt x="2522535" y="69461"/>
                  <a:pt x="2524270" y="69461"/>
                </a:cubicBezTo>
                <a:cubicBezTo>
                  <a:pt x="2524270" y="65988"/>
                  <a:pt x="2526005" y="64251"/>
                  <a:pt x="2526005" y="60778"/>
                </a:cubicBezTo>
                <a:close/>
                <a:moveTo>
                  <a:pt x="2584991" y="22575"/>
                </a:moveTo>
                <a:cubicBezTo>
                  <a:pt x="2584991" y="24311"/>
                  <a:pt x="2588461" y="20838"/>
                  <a:pt x="2584991" y="24311"/>
                </a:cubicBezTo>
                <a:cubicBezTo>
                  <a:pt x="2586726" y="24311"/>
                  <a:pt x="2586726" y="26048"/>
                  <a:pt x="2588461" y="26048"/>
                </a:cubicBezTo>
                <a:cubicBezTo>
                  <a:pt x="2586726" y="26048"/>
                  <a:pt x="2584991" y="24311"/>
                  <a:pt x="2581522" y="24311"/>
                </a:cubicBezTo>
                <a:cubicBezTo>
                  <a:pt x="2583256" y="22575"/>
                  <a:pt x="2583256" y="22575"/>
                  <a:pt x="2584991" y="22575"/>
                </a:cubicBezTo>
                <a:close/>
                <a:moveTo>
                  <a:pt x="2595401" y="17365"/>
                </a:moveTo>
                <a:cubicBezTo>
                  <a:pt x="2593666" y="20838"/>
                  <a:pt x="2593666" y="22575"/>
                  <a:pt x="2588461" y="26048"/>
                </a:cubicBezTo>
                <a:cubicBezTo>
                  <a:pt x="2590196" y="20838"/>
                  <a:pt x="2590196" y="20838"/>
                  <a:pt x="2593666" y="19102"/>
                </a:cubicBezTo>
                <a:cubicBezTo>
                  <a:pt x="2593666" y="19102"/>
                  <a:pt x="2595401" y="19102"/>
                  <a:pt x="2595401" y="17365"/>
                </a:cubicBezTo>
                <a:close/>
                <a:moveTo>
                  <a:pt x="2619689" y="8683"/>
                </a:moveTo>
                <a:cubicBezTo>
                  <a:pt x="2619689" y="8683"/>
                  <a:pt x="2619689" y="8683"/>
                  <a:pt x="2621424" y="10419"/>
                </a:cubicBezTo>
                <a:cubicBezTo>
                  <a:pt x="2619689" y="12156"/>
                  <a:pt x="2617954" y="12156"/>
                  <a:pt x="2617954" y="13892"/>
                </a:cubicBezTo>
                <a:cubicBezTo>
                  <a:pt x="2597136" y="27784"/>
                  <a:pt x="2576317" y="39940"/>
                  <a:pt x="2567642" y="41677"/>
                </a:cubicBezTo>
                <a:cubicBezTo>
                  <a:pt x="2569377" y="43413"/>
                  <a:pt x="2569377" y="43413"/>
                  <a:pt x="2569377" y="45150"/>
                </a:cubicBezTo>
                <a:cubicBezTo>
                  <a:pt x="2567642" y="52096"/>
                  <a:pt x="2565908" y="46886"/>
                  <a:pt x="2565908" y="52096"/>
                </a:cubicBezTo>
                <a:cubicBezTo>
                  <a:pt x="2564173" y="52096"/>
                  <a:pt x="2562438" y="52096"/>
                  <a:pt x="2560703" y="52096"/>
                </a:cubicBezTo>
                <a:cubicBezTo>
                  <a:pt x="2560703" y="53832"/>
                  <a:pt x="2558968" y="52096"/>
                  <a:pt x="2560703" y="55569"/>
                </a:cubicBezTo>
                <a:cubicBezTo>
                  <a:pt x="2560703" y="55569"/>
                  <a:pt x="2560703" y="55569"/>
                  <a:pt x="2558968" y="55569"/>
                </a:cubicBezTo>
                <a:cubicBezTo>
                  <a:pt x="2557233" y="55569"/>
                  <a:pt x="2557233" y="57305"/>
                  <a:pt x="2555498" y="57305"/>
                </a:cubicBezTo>
                <a:cubicBezTo>
                  <a:pt x="2557233" y="55569"/>
                  <a:pt x="2557233" y="55569"/>
                  <a:pt x="2557233" y="53832"/>
                </a:cubicBezTo>
                <a:cubicBezTo>
                  <a:pt x="2557233" y="55569"/>
                  <a:pt x="2555498" y="57305"/>
                  <a:pt x="2553763" y="57305"/>
                </a:cubicBezTo>
                <a:cubicBezTo>
                  <a:pt x="2550293" y="60778"/>
                  <a:pt x="2543354" y="65988"/>
                  <a:pt x="2538149" y="67724"/>
                </a:cubicBezTo>
                <a:cubicBezTo>
                  <a:pt x="2536414" y="67724"/>
                  <a:pt x="2536414" y="67724"/>
                  <a:pt x="2536414" y="67724"/>
                </a:cubicBezTo>
                <a:cubicBezTo>
                  <a:pt x="2534679" y="67724"/>
                  <a:pt x="2534679" y="67724"/>
                  <a:pt x="2534679" y="67724"/>
                </a:cubicBezTo>
                <a:cubicBezTo>
                  <a:pt x="2534679" y="67724"/>
                  <a:pt x="2534679" y="67724"/>
                  <a:pt x="2534679" y="69461"/>
                </a:cubicBezTo>
                <a:cubicBezTo>
                  <a:pt x="2534679" y="69461"/>
                  <a:pt x="2534679" y="71197"/>
                  <a:pt x="2536414" y="71197"/>
                </a:cubicBezTo>
                <a:cubicBezTo>
                  <a:pt x="2534679" y="71197"/>
                  <a:pt x="2534679" y="71197"/>
                  <a:pt x="2532945" y="72934"/>
                </a:cubicBezTo>
                <a:cubicBezTo>
                  <a:pt x="2532945" y="72934"/>
                  <a:pt x="2531210" y="72934"/>
                  <a:pt x="2527740" y="74670"/>
                </a:cubicBezTo>
                <a:cubicBezTo>
                  <a:pt x="2526005" y="76407"/>
                  <a:pt x="2524270" y="76407"/>
                  <a:pt x="2522535" y="78144"/>
                </a:cubicBezTo>
                <a:cubicBezTo>
                  <a:pt x="2522535" y="78144"/>
                  <a:pt x="2522535" y="78144"/>
                  <a:pt x="2520800" y="78144"/>
                </a:cubicBezTo>
                <a:cubicBezTo>
                  <a:pt x="2520800" y="78144"/>
                  <a:pt x="2520800" y="79880"/>
                  <a:pt x="2520800" y="79880"/>
                </a:cubicBezTo>
                <a:cubicBezTo>
                  <a:pt x="2519065" y="79880"/>
                  <a:pt x="2519065" y="79880"/>
                  <a:pt x="2519065" y="79880"/>
                </a:cubicBezTo>
                <a:cubicBezTo>
                  <a:pt x="2517330" y="81617"/>
                  <a:pt x="2515596" y="81617"/>
                  <a:pt x="2513861" y="83353"/>
                </a:cubicBezTo>
                <a:cubicBezTo>
                  <a:pt x="2513861" y="83353"/>
                  <a:pt x="2515596" y="83353"/>
                  <a:pt x="2515596" y="85090"/>
                </a:cubicBezTo>
                <a:cubicBezTo>
                  <a:pt x="2515596" y="86826"/>
                  <a:pt x="2515596" y="86826"/>
                  <a:pt x="2515596" y="86826"/>
                </a:cubicBezTo>
                <a:cubicBezTo>
                  <a:pt x="2515596" y="86826"/>
                  <a:pt x="2517330" y="86826"/>
                  <a:pt x="2517330" y="86826"/>
                </a:cubicBezTo>
                <a:cubicBezTo>
                  <a:pt x="2517330" y="86826"/>
                  <a:pt x="2517330" y="86826"/>
                  <a:pt x="2519065" y="86826"/>
                </a:cubicBezTo>
                <a:cubicBezTo>
                  <a:pt x="2519065" y="86826"/>
                  <a:pt x="2520800" y="86826"/>
                  <a:pt x="2520800" y="86826"/>
                </a:cubicBezTo>
                <a:cubicBezTo>
                  <a:pt x="2522535" y="85090"/>
                  <a:pt x="2522535" y="83353"/>
                  <a:pt x="2522535" y="81617"/>
                </a:cubicBezTo>
                <a:cubicBezTo>
                  <a:pt x="2532945" y="79880"/>
                  <a:pt x="2527740" y="78144"/>
                  <a:pt x="2538149" y="74670"/>
                </a:cubicBezTo>
                <a:lnTo>
                  <a:pt x="2538149" y="71197"/>
                </a:lnTo>
                <a:cubicBezTo>
                  <a:pt x="2541619" y="71197"/>
                  <a:pt x="2543354" y="71197"/>
                  <a:pt x="2545089" y="69461"/>
                </a:cubicBezTo>
                <a:cubicBezTo>
                  <a:pt x="2545089" y="67724"/>
                  <a:pt x="2545089" y="67724"/>
                  <a:pt x="2545089" y="67724"/>
                </a:cubicBezTo>
                <a:cubicBezTo>
                  <a:pt x="2545089" y="67724"/>
                  <a:pt x="2546824" y="67724"/>
                  <a:pt x="2548559" y="67724"/>
                </a:cubicBezTo>
                <a:cubicBezTo>
                  <a:pt x="2548559" y="65988"/>
                  <a:pt x="2555498" y="62515"/>
                  <a:pt x="2562438" y="57305"/>
                </a:cubicBezTo>
                <a:cubicBezTo>
                  <a:pt x="2560703" y="60778"/>
                  <a:pt x="2562438" y="59042"/>
                  <a:pt x="2562438" y="60778"/>
                </a:cubicBezTo>
                <a:cubicBezTo>
                  <a:pt x="2558968" y="60778"/>
                  <a:pt x="2560703" y="62515"/>
                  <a:pt x="2558968" y="60778"/>
                </a:cubicBezTo>
                <a:lnTo>
                  <a:pt x="2558101" y="62515"/>
                </a:lnTo>
                <a:lnTo>
                  <a:pt x="2555498" y="62515"/>
                </a:lnTo>
                <a:cubicBezTo>
                  <a:pt x="2552028" y="67724"/>
                  <a:pt x="2553763" y="65988"/>
                  <a:pt x="2555498" y="67724"/>
                </a:cubicBezTo>
                <a:cubicBezTo>
                  <a:pt x="2550293" y="69461"/>
                  <a:pt x="2545089" y="72934"/>
                  <a:pt x="2543354" y="72934"/>
                </a:cubicBezTo>
                <a:cubicBezTo>
                  <a:pt x="2543354" y="72934"/>
                  <a:pt x="2541619" y="74670"/>
                  <a:pt x="2539884" y="74670"/>
                </a:cubicBezTo>
                <a:cubicBezTo>
                  <a:pt x="2541619" y="74670"/>
                  <a:pt x="2541619" y="74670"/>
                  <a:pt x="2543354" y="74670"/>
                </a:cubicBezTo>
                <a:cubicBezTo>
                  <a:pt x="2543354" y="74670"/>
                  <a:pt x="2543354" y="74670"/>
                  <a:pt x="2538149" y="78144"/>
                </a:cubicBezTo>
                <a:cubicBezTo>
                  <a:pt x="2538149" y="78144"/>
                  <a:pt x="2538149" y="78144"/>
                  <a:pt x="2536414" y="78144"/>
                </a:cubicBezTo>
                <a:cubicBezTo>
                  <a:pt x="2536414" y="78144"/>
                  <a:pt x="2536414" y="79880"/>
                  <a:pt x="2536414" y="79880"/>
                </a:cubicBezTo>
                <a:cubicBezTo>
                  <a:pt x="2536414" y="79880"/>
                  <a:pt x="2536414" y="79880"/>
                  <a:pt x="2519065" y="92036"/>
                </a:cubicBezTo>
                <a:cubicBezTo>
                  <a:pt x="2517330" y="95509"/>
                  <a:pt x="2519065" y="93772"/>
                  <a:pt x="2513861" y="97245"/>
                </a:cubicBezTo>
                <a:cubicBezTo>
                  <a:pt x="2513861" y="97245"/>
                  <a:pt x="2515596" y="98982"/>
                  <a:pt x="2515596" y="98982"/>
                </a:cubicBezTo>
                <a:cubicBezTo>
                  <a:pt x="2512126" y="100718"/>
                  <a:pt x="2513861" y="100718"/>
                  <a:pt x="2512126" y="97245"/>
                </a:cubicBezTo>
                <a:cubicBezTo>
                  <a:pt x="2510391" y="98982"/>
                  <a:pt x="2510391" y="102455"/>
                  <a:pt x="2508656" y="104191"/>
                </a:cubicBezTo>
                <a:cubicBezTo>
                  <a:pt x="2508656" y="102455"/>
                  <a:pt x="2508656" y="102455"/>
                  <a:pt x="2508656" y="100718"/>
                </a:cubicBezTo>
                <a:cubicBezTo>
                  <a:pt x="2498247" y="114610"/>
                  <a:pt x="2493042" y="114610"/>
                  <a:pt x="2475693" y="126766"/>
                </a:cubicBezTo>
                <a:cubicBezTo>
                  <a:pt x="2477428" y="128503"/>
                  <a:pt x="2477428" y="128503"/>
                  <a:pt x="2479163" y="128503"/>
                </a:cubicBezTo>
                <a:cubicBezTo>
                  <a:pt x="2477428" y="130239"/>
                  <a:pt x="2477428" y="130239"/>
                  <a:pt x="2477428" y="130239"/>
                </a:cubicBezTo>
                <a:cubicBezTo>
                  <a:pt x="2475693" y="130239"/>
                  <a:pt x="2475693" y="128503"/>
                  <a:pt x="2475693" y="128503"/>
                </a:cubicBezTo>
                <a:cubicBezTo>
                  <a:pt x="2475693" y="128503"/>
                  <a:pt x="2475693" y="128503"/>
                  <a:pt x="2473958" y="128503"/>
                </a:cubicBezTo>
                <a:cubicBezTo>
                  <a:pt x="2473958" y="130239"/>
                  <a:pt x="2472223" y="131976"/>
                  <a:pt x="2472223" y="131976"/>
                </a:cubicBezTo>
                <a:lnTo>
                  <a:pt x="2470488" y="131976"/>
                </a:lnTo>
                <a:cubicBezTo>
                  <a:pt x="2468753" y="133712"/>
                  <a:pt x="2467019" y="135449"/>
                  <a:pt x="2465284" y="137185"/>
                </a:cubicBezTo>
                <a:cubicBezTo>
                  <a:pt x="2467019" y="137185"/>
                  <a:pt x="2468753" y="137185"/>
                  <a:pt x="2470488" y="138922"/>
                </a:cubicBezTo>
                <a:cubicBezTo>
                  <a:pt x="2467019" y="138922"/>
                  <a:pt x="2465284" y="140658"/>
                  <a:pt x="2461814" y="144131"/>
                </a:cubicBezTo>
                <a:cubicBezTo>
                  <a:pt x="2458344" y="145868"/>
                  <a:pt x="2454874" y="149341"/>
                  <a:pt x="2451405" y="151077"/>
                </a:cubicBezTo>
                <a:cubicBezTo>
                  <a:pt x="2453139" y="152814"/>
                  <a:pt x="2456609" y="152814"/>
                  <a:pt x="2456609" y="154550"/>
                </a:cubicBezTo>
                <a:cubicBezTo>
                  <a:pt x="2456609" y="152814"/>
                  <a:pt x="2461814" y="151077"/>
                  <a:pt x="2461814" y="149341"/>
                </a:cubicBezTo>
                <a:cubicBezTo>
                  <a:pt x="2461814" y="147604"/>
                  <a:pt x="2463549" y="147604"/>
                  <a:pt x="2465284" y="147604"/>
                </a:cubicBezTo>
                <a:cubicBezTo>
                  <a:pt x="2465284" y="147604"/>
                  <a:pt x="2467019" y="147604"/>
                  <a:pt x="2468753" y="147604"/>
                </a:cubicBezTo>
                <a:cubicBezTo>
                  <a:pt x="2467019" y="149341"/>
                  <a:pt x="2456609" y="158023"/>
                  <a:pt x="2454874" y="161496"/>
                </a:cubicBezTo>
                <a:cubicBezTo>
                  <a:pt x="2456609" y="161496"/>
                  <a:pt x="2456609" y="159760"/>
                  <a:pt x="2458344" y="159760"/>
                </a:cubicBezTo>
                <a:cubicBezTo>
                  <a:pt x="2458344" y="159760"/>
                  <a:pt x="2458344" y="161496"/>
                  <a:pt x="2460079" y="163233"/>
                </a:cubicBezTo>
                <a:cubicBezTo>
                  <a:pt x="2461814" y="161496"/>
                  <a:pt x="2461814" y="161496"/>
                  <a:pt x="2463549" y="159760"/>
                </a:cubicBezTo>
                <a:cubicBezTo>
                  <a:pt x="2463549" y="159760"/>
                  <a:pt x="2461814" y="159760"/>
                  <a:pt x="2461814" y="159760"/>
                </a:cubicBezTo>
                <a:cubicBezTo>
                  <a:pt x="2470488" y="154550"/>
                  <a:pt x="2473958" y="149341"/>
                  <a:pt x="2482633" y="145868"/>
                </a:cubicBezTo>
                <a:cubicBezTo>
                  <a:pt x="2480898" y="144131"/>
                  <a:pt x="2480898" y="142395"/>
                  <a:pt x="2480898" y="140658"/>
                </a:cubicBezTo>
                <a:cubicBezTo>
                  <a:pt x="2487837" y="140658"/>
                  <a:pt x="2486102" y="142395"/>
                  <a:pt x="2484368" y="144131"/>
                </a:cubicBezTo>
                <a:cubicBezTo>
                  <a:pt x="2486102" y="144131"/>
                  <a:pt x="2487837" y="142395"/>
                  <a:pt x="2487837" y="142395"/>
                </a:cubicBezTo>
                <a:cubicBezTo>
                  <a:pt x="2487837" y="142395"/>
                  <a:pt x="2496512" y="137185"/>
                  <a:pt x="2498247" y="133712"/>
                </a:cubicBezTo>
                <a:cubicBezTo>
                  <a:pt x="2498247" y="133712"/>
                  <a:pt x="2496512" y="133712"/>
                  <a:pt x="2496512" y="133712"/>
                </a:cubicBezTo>
                <a:cubicBezTo>
                  <a:pt x="2496512" y="133712"/>
                  <a:pt x="2494777" y="133712"/>
                  <a:pt x="2494777" y="133712"/>
                </a:cubicBezTo>
                <a:cubicBezTo>
                  <a:pt x="2494777" y="133712"/>
                  <a:pt x="2493042" y="133712"/>
                  <a:pt x="2493042" y="133712"/>
                </a:cubicBezTo>
                <a:cubicBezTo>
                  <a:pt x="2493042" y="133712"/>
                  <a:pt x="2493042" y="133712"/>
                  <a:pt x="2493042" y="131976"/>
                </a:cubicBezTo>
                <a:cubicBezTo>
                  <a:pt x="2499982" y="130239"/>
                  <a:pt x="2505186" y="130239"/>
                  <a:pt x="2510391" y="126766"/>
                </a:cubicBezTo>
                <a:cubicBezTo>
                  <a:pt x="2506921" y="131976"/>
                  <a:pt x="2508656" y="135449"/>
                  <a:pt x="2503451" y="138922"/>
                </a:cubicBezTo>
                <a:cubicBezTo>
                  <a:pt x="2503451" y="138922"/>
                  <a:pt x="2503451" y="138922"/>
                  <a:pt x="2501716" y="140658"/>
                </a:cubicBezTo>
                <a:cubicBezTo>
                  <a:pt x="2503451" y="140658"/>
                  <a:pt x="2513861" y="133712"/>
                  <a:pt x="2527740" y="123293"/>
                </a:cubicBezTo>
                <a:cubicBezTo>
                  <a:pt x="2536414" y="119820"/>
                  <a:pt x="2546824" y="116347"/>
                  <a:pt x="2552028" y="114610"/>
                </a:cubicBezTo>
                <a:cubicBezTo>
                  <a:pt x="2552028" y="114610"/>
                  <a:pt x="2550293" y="114610"/>
                  <a:pt x="2550293" y="112874"/>
                </a:cubicBezTo>
                <a:cubicBezTo>
                  <a:pt x="2555498" y="111137"/>
                  <a:pt x="2560703" y="109401"/>
                  <a:pt x="2565908" y="105928"/>
                </a:cubicBezTo>
                <a:cubicBezTo>
                  <a:pt x="2567642" y="105928"/>
                  <a:pt x="2569377" y="104191"/>
                  <a:pt x="2567642" y="104191"/>
                </a:cubicBezTo>
                <a:cubicBezTo>
                  <a:pt x="2560703" y="105928"/>
                  <a:pt x="2552028" y="109401"/>
                  <a:pt x="2543354" y="112874"/>
                </a:cubicBezTo>
                <a:cubicBezTo>
                  <a:pt x="2550293" y="107664"/>
                  <a:pt x="2557233" y="102455"/>
                  <a:pt x="2564173" y="97245"/>
                </a:cubicBezTo>
                <a:cubicBezTo>
                  <a:pt x="2581522" y="85090"/>
                  <a:pt x="2595401" y="76407"/>
                  <a:pt x="2598870" y="74670"/>
                </a:cubicBezTo>
                <a:cubicBezTo>
                  <a:pt x="2600605" y="72934"/>
                  <a:pt x="2602340" y="71197"/>
                  <a:pt x="2604075" y="67724"/>
                </a:cubicBezTo>
                <a:cubicBezTo>
                  <a:pt x="2604075" y="67724"/>
                  <a:pt x="2604075" y="67724"/>
                  <a:pt x="2605810" y="67724"/>
                </a:cubicBezTo>
                <a:cubicBezTo>
                  <a:pt x="2605810" y="69461"/>
                  <a:pt x="2607545" y="69461"/>
                  <a:pt x="2609280" y="71197"/>
                </a:cubicBezTo>
                <a:cubicBezTo>
                  <a:pt x="2611015" y="71197"/>
                  <a:pt x="2611015" y="71197"/>
                  <a:pt x="2612750" y="71197"/>
                </a:cubicBezTo>
                <a:cubicBezTo>
                  <a:pt x="2612750" y="69461"/>
                  <a:pt x="2612750" y="69461"/>
                  <a:pt x="2611015" y="69461"/>
                </a:cubicBezTo>
                <a:cubicBezTo>
                  <a:pt x="2612750" y="69461"/>
                  <a:pt x="2614485" y="69461"/>
                  <a:pt x="2614485" y="71197"/>
                </a:cubicBezTo>
                <a:cubicBezTo>
                  <a:pt x="2616219" y="69461"/>
                  <a:pt x="2616219" y="69461"/>
                  <a:pt x="2616219" y="67724"/>
                </a:cubicBezTo>
                <a:cubicBezTo>
                  <a:pt x="2616219" y="69461"/>
                  <a:pt x="2621424" y="69461"/>
                  <a:pt x="2623159" y="74670"/>
                </a:cubicBezTo>
                <a:cubicBezTo>
                  <a:pt x="2623159" y="74670"/>
                  <a:pt x="2621424" y="74670"/>
                  <a:pt x="2621424" y="72934"/>
                </a:cubicBezTo>
                <a:cubicBezTo>
                  <a:pt x="2621424" y="74670"/>
                  <a:pt x="2623159" y="76407"/>
                  <a:pt x="2623159" y="78144"/>
                </a:cubicBezTo>
                <a:cubicBezTo>
                  <a:pt x="2626629" y="79880"/>
                  <a:pt x="2628364" y="81617"/>
                  <a:pt x="2631833" y="81617"/>
                </a:cubicBezTo>
                <a:cubicBezTo>
                  <a:pt x="2637038" y="72934"/>
                  <a:pt x="2657857" y="74670"/>
                  <a:pt x="2671736" y="74670"/>
                </a:cubicBezTo>
                <a:cubicBezTo>
                  <a:pt x="2678676" y="72934"/>
                  <a:pt x="2689085" y="69461"/>
                  <a:pt x="2692555" y="65988"/>
                </a:cubicBezTo>
                <a:cubicBezTo>
                  <a:pt x="2694290" y="65988"/>
                  <a:pt x="2692555" y="65988"/>
                  <a:pt x="2694290" y="64251"/>
                </a:cubicBezTo>
                <a:cubicBezTo>
                  <a:pt x="2696025" y="64251"/>
                  <a:pt x="2694290" y="64251"/>
                  <a:pt x="2696025" y="62515"/>
                </a:cubicBezTo>
                <a:cubicBezTo>
                  <a:pt x="2697759" y="64251"/>
                  <a:pt x="2697759" y="64251"/>
                  <a:pt x="2699494" y="65988"/>
                </a:cubicBezTo>
                <a:cubicBezTo>
                  <a:pt x="2699494" y="64251"/>
                  <a:pt x="2699494" y="64251"/>
                  <a:pt x="2699494" y="62515"/>
                </a:cubicBezTo>
                <a:cubicBezTo>
                  <a:pt x="2704699" y="60778"/>
                  <a:pt x="2711639" y="59042"/>
                  <a:pt x="2716843" y="57305"/>
                </a:cubicBezTo>
                <a:cubicBezTo>
                  <a:pt x="2716843" y="59042"/>
                  <a:pt x="2716843" y="59042"/>
                  <a:pt x="2716843" y="59042"/>
                </a:cubicBezTo>
                <a:cubicBezTo>
                  <a:pt x="2718578" y="59042"/>
                  <a:pt x="2720313" y="57305"/>
                  <a:pt x="2720313" y="59042"/>
                </a:cubicBezTo>
                <a:cubicBezTo>
                  <a:pt x="2723783" y="59042"/>
                  <a:pt x="2723783" y="60778"/>
                  <a:pt x="2727253" y="57305"/>
                </a:cubicBezTo>
                <a:cubicBezTo>
                  <a:pt x="2727253" y="60778"/>
                  <a:pt x="2727253" y="59042"/>
                  <a:pt x="2727253" y="60778"/>
                </a:cubicBezTo>
                <a:cubicBezTo>
                  <a:pt x="2727253" y="60778"/>
                  <a:pt x="2728987" y="60778"/>
                  <a:pt x="2728987" y="60778"/>
                </a:cubicBezTo>
                <a:cubicBezTo>
                  <a:pt x="2728987" y="60778"/>
                  <a:pt x="2728987" y="60778"/>
                  <a:pt x="2728987" y="59042"/>
                </a:cubicBezTo>
                <a:cubicBezTo>
                  <a:pt x="2730722" y="59042"/>
                  <a:pt x="2734192" y="57305"/>
                  <a:pt x="2735927" y="57305"/>
                </a:cubicBezTo>
                <a:cubicBezTo>
                  <a:pt x="2735927" y="57305"/>
                  <a:pt x="2735927" y="59042"/>
                  <a:pt x="2734192" y="60778"/>
                </a:cubicBezTo>
                <a:cubicBezTo>
                  <a:pt x="2735927" y="59042"/>
                  <a:pt x="2737662" y="57305"/>
                  <a:pt x="2739397" y="55569"/>
                </a:cubicBezTo>
                <a:cubicBezTo>
                  <a:pt x="2739397" y="55569"/>
                  <a:pt x="2739397" y="55569"/>
                  <a:pt x="2741132" y="55569"/>
                </a:cubicBezTo>
                <a:cubicBezTo>
                  <a:pt x="2741132" y="55569"/>
                  <a:pt x="2741132" y="53832"/>
                  <a:pt x="2742867" y="53832"/>
                </a:cubicBezTo>
                <a:cubicBezTo>
                  <a:pt x="2742867" y="53832"/>
                  <a:pt x="2744602" y="53832"/>
                  <a:pt x="2744602" y="53832"/>
                </a:cubicBezTo>
                <a:cubicBezTo>
                  <a:pt x="2744602" y="55569"/>
                  <a:pt x="2744602" y="55569"/>
                  <a:pt x="2744602" y="57305"/>
                </a:cubicBezTo>
                <a:cubicBezTo>
                  <a:pt x="2744602" y="57305"/>
                  <a:pt x="2742867" y="57305"/>
                  <a:pt x="2742867" y="57305"/>
                </a:cubicBezTo>
                <a:cubicBezTo>
                  <a:pt x="2744602" y="59042"/>
                  <a:pt x="2746336" y="59042"/>
                  <a:pt x="2748071" y="60778"/>
                </a:cubicBezTo>
                <a:cubicBezTo>
                  <a:pt x="2755011" y="53832"/>
                  <a:pt x="2763685" y="55569"/>
                  <a:pt x="2768890" y="55569"/>
                </a:cubicBezTo>
                <a:cubicBezTo>
                  <a:pt x="2768890" y="55569"/>
                  <a:pt x="2768890" y="55569"/>
                  <a:pt x="2768890" y="57305"/>
                </a:cubicBezTo>
                <a:cubicBezTo>
                  <a:pt x="2775830" y="53832"/>
                  <a:pt x="2770625" y="59042"/>
                  <a:pt x="2779299" y="57305"/>
                </a:cubicBezTo>
                <a:cubicBezTo>
                  <a:pt x="2777565" y="55569"/>
                  <a:pt x="2777565" y="57305"/>
                  <a:pt x="2779299" y="55569"/>
                </a:cubicBezTo>
                <a:cubicBezTo>
                  <a:pt x="2781034" y="57305"/>
                  <a:pt x="2784504" y="59042"/>
                  <a:pt x="2786239" y="59042"/>
                </a:cubicBezTo>
                <a:lnTo>
                  <a:pt x="2786239" y="61647"/>
                </a:lnTo>
                <a:cubicBezTo>
                  <a:pt x="2786239" y="61647"/>
                  <a:pt x="2786239" y="61647"/>
                  <a:pt x="2784504" y="62515"/>
                </a:cubicBezTo>
                <a:cubicBezTo>
                  <a:pt x="2786239" y="62515"/>
                  <a:pt x="2786239" y="62515"/>
                  <a:pt x="2786239" y="62515"/>
                </a:cubicBezTo>
                <a:lnTo>
                  <a:pt x="2786239" y="61647"/>
                </a:lnTo>
                <a:cubicBezTo>
                  <a:pt x="2786239" y="61647"/>
                  <a:pt x="2786239" y="61647"/>
                  <a:pt x="2787974" y="60778"/>
                </a:cubicBezTo>
                <a:cubicBezTo>
                  <a:pt x="2787974" y="64251"/>
                  <a:pt x="2787974" y="65988"/>
                  <a:pt x="2793179" y="64251"/>
                </a:cubicBezTo>
                <a:cubicBezTo>
                  <a:pt x="2791444" y="65988"/>
                  <a:pt x="2791444" y="65988"/>
                  <a:pt x="2789709" y="67724"/>
                </a:cubicBezTo>
                <a:cubicBezTo>
                  <a:pt x="2789709" y="67724"/>
                  <a:pt x="2791444" y="67724"/>
                  <a:pt x="2791444" y="69461"/>
                </a:cubicBezTo>
                <a:cubicBezTo>
                  <a:pt x="2793179" y="67724"/>
                  <a:pt x="2793179" y="65988"/>
                  <a:pt x="2794913" y="64251"/>
                </a:cubicBezTo>
                <a:cubicBezTo>
                  <a:pt x="2796648" y="65988"/>
                  <a:pt x="2798383" y="67724"/>
                  <a:pt x="2800118" y="71197"/>
                </a:cubicBezTo>
                <a:cubicBezTo>
                  <a:pt x="2796648" y="79880"/>
                  <a:pt x="2808793" y="79880"/>
                  <a:pt x="2801853" y="95509"/>
                </a:cubicBezTo>
                <a:cubicBezTo>
                  <a:pt x="2801853" y="97245"/>
                  <a:pt x="2794913" y="102455"/>
                  <a:pt x="2793179" y="104191"/>
                </a:cubicBezTo>
                <a:cubicBezTo>
                  <a:pt x="2791444" y="109401"/>
                  <a:pt x="2789709" y="112874"/>
                  <a:pt x="2786239" y="118083"/>
                </a:cubicBezTo>
                <a:cubicBezTo>
                  <a:pt x="2786239" y="116347"/>
                  <a:pt x="2786239" y="116347"/>
                  <a:pt x="2784504" y="116347"/>
                </a:cubicBezTo>
                <a:cubicBezTo>
                  <a:pt x="2785372" y="118083"/>
                  <a:pt x="2784504" y="119386"/>
                  <a:pt x="2782986" y="120688"/>
                </a:cubicBezTo>
                <a:lnTo>
                  <a:pt x="2778075" y="124621"/>
                </a:lnTo>
                <a:lnTo>
                  <a:pt x="2777854" y="124547"/>
                </a:lnTo>
                <a:lnTo>
                  <a:pt x="2782769" y="116347"/>
                </a:lnTo>
                <a:cubicBezTo>
                  <a:pt x="2782769" y="114610"/>
                  <a:pt x="2781034" y="114610"/>
                  <a:pt x="2781034" y="112874"/>
                </a:cubicBezTo>
                <a:cubicBezTo>
                  <a:pt x="2779299" y="114610"/>
                  <a:pt x="2779299" y="114610"/>
                  <a:pt x="2777565" y="116347"/>
                </a:cubicBezTo>
                <a:cubicBezTo>
                  <a:pt x="2777565" y="114610"/>
                  <a:pt x="2777565" y="114610"/>
                  <a:pt x="2777565" y="114610"/>
                </a:cubicBezTo>
                <a:cubicBezTo>
                  <a:pt x="2777565" y="114610"/>
                  <a:pt x="2775830" y="114610"/>
                  <a:pt x="2775830" y="114610"/>
                </a:cubicBezTo>
                <a:cubicBezTo>
                  <a:pt x="2777565" y="118083"/>
                  <a:pt x="2777565" y="116347"/>
                  <a:pt x="2777565" y="121557"/>
                </a:cubicBezTo>
                <a:cubicBezTo>
                  <a:pt x="2777565" y="121557"/>
                  <a:pt x="2777565" y="123293"/>
                  <a:pt x="2777565" y="123293"/>
                </a:cubicBezTo>
                <a:cubicBezTo>
                  <a:pt x="2775830" y="123293"/>
                  <a:pt x="2775830" y="121557"/>
                  <a:pt x="2774095" y="121557"/>
                </a:cubicBezTo>
                <a:cubicBezTo>
                  <a:pt x="2774095" y="119820"/>
                  <a:pt x="2774095" y="121557"/>
                  <a:pt x="2775830" y="119820"/>
                </a:cubicBezTo>
                <a:cubicBezTo>
                  <a:pt x="2775830" y="118083"/>
                  <a:pt x="2774095" y="118083"/>
                  <a:pt x="2774095" y="118083"/>
                </a:cubicBezTo>
                <a:cubicBezTo>
                  <a:pt x="2774095" y="118083"/>
                  <a:pt x="2774095" y="119820"/>
                  <a:pt x="2772360" y="119820"/>
                </a:cubicBezTo>
                <a:cubicBezTo>
                  <a:pt x="2772360" y="121557"/>
                  <a:pt x="2772360" y="121557"/>
                  <a:pt x="2772360" y="123293"/>
                </a:cubicBezTo>
                <a:cubicBezTo>
                  <a:pt x="2772360" y="121557"/>
                  <a:pt x="2770625" y="121557"/>
                  <a:pt x="2768890" y="121557"/>
                </a:cubicBezTo>
                <a:cubicBezTo>
                  <a:pt x="2767155" y="125030"/>
                  <a:pt x="2765420" y="125030"/>
                  <a:pt x="2767155" y="125030"/>
                </a:cubicBezTo>
                <a:cubicBezTo>
                  <a:pt x="2765420" y="126766"/>
                  <a:pt x="2767155" y="125030"/>
                  <a:pt x="2765420" y="125030"/>
                </a:cubicBezTo>
                <a:cubicBezTo>
                  <a:pt x="2765420" y="126766"/>
                  <a:pt x="2765420" y="128503"/>
                  <a:pt x="2765420" y="128503"/>
                </a:cubicBezTo>
                <a:cubicBezTo>
                  <a:pt x="2767155" y="128503"/>
                  <a:pt x="2767155" y="128503"/>
                  <a:pt x="2767155" y="128503"/>
                </a:cubicBezTo>
                <a:cubicBezTo>
                  <a:pt x="2768890" y="126766"/>
                  <a:pt x="2770625" y="126766"/>
                  <a:pt x="2770625" y="125030"/>
                </a:cubicBezTo>
                <a:cubicBezTo>
                  <a:pt x="2772360" y="125030"/>
                  <a:pt x="2772360" y="125030"/>
                  <a:pt x="2772360" y="125030"/>
                </a:cubicBezTo>
                <a:cubicBezTo>
                  <a:pt x="2774095" y="125030"/>
                  <a:pt x="2774095" y="125030"/>
                  <a:pt x="2775830" y="125030"/>
                </a:cubicBezTo>
                <a:cubicBezTo>
                  <a:pt x="2775830" y="125030"/>
                  <a:pt x="2774095" y="123293"/>
                  <a:pt x="2774095" y="123293"/>
                </a:cubicBezTo>
                <a:lnTo>
                  <a:pt x="2777854" y="124547"/>
                </a:lnTo>
                <a:lnTo>
                  <a:pt x="2777565" y="125030"/>
                </a:lnTo>
                <a:lnTo>
                  <a:pt x="2778075" y="124621"/>
                </a:lnTo>
                <a:lnTo>
                  <a:pt x="2779299" y="125030"/>
                </a:lnTo>
                <a:cubicBezTo>
                  <a:pt x="2777565" y="126766"/>
                  <a:pt x="2775830" y="128503"/>
                  <a:pt x="2774095" y="128503"/>
                </a:cubicBezTo>
                <a:cubicBezTo>
                  <a:pt x="2775830" y="128503"/>
                  <a:pt x="2775830" y="128503"/>
                  <a:pt x="2775830" y="128503"/>
                </a:cubicBezTo>
                <a:cubicBezTo>
                  <a:pt x="2775830" y="128503"/>
                  <a:pt x="2775830" y="130239"/>
                  <a:pt x="2775830" y="130239"/>
                </a:cubicBezTo>
                <a:cubicBezTo>
                  <a:pt x="2777565" y="130239"/>
                  <a:pt x="2777565" y="130239"/>
                  <a:pt x="2777565" y="130239"/>
                </a:cubicBezTo>
                <a:cubicBezTo>
                  <a:pt x="2777565" y="130239"/>
                  <a:pt x="2777565" y="130239"/>
                  <a:pt x="2777565" y="131976"/>
                </a:cubicBezTo>
                <a:cubicBezTo>
                  <a:pt x="2779299" y="130239"/>
                  <a:pt x="2779299" y="130239"/>
                  <a:pt x="2779299" y="128503"/>
                </a:cubicBezTo>
                <a:cubicBezTo>
                  <a:pt x="2779299" y="128503"/>
                  <a:pt x="2777565" y="128503"/>
                  <a:pt x="2777565" y="128503"/>
                </a:cubicBezTo>
                <a:cubicBezTo>
                  <a:pt x="2781034" y="128503"/>
                  <a:pt x="2781034" y="128503"/>
                  <a:pt x="2781034" y="126766"/>
                </a:cubicBezTo>
                <a:cubicBezTo>
                  <a:pt x="2782769" y="126766"/>
                  <a:pt x="2782769" y="126766"/>
                  <a:pt x="2782769" y="128503"/>
                </a:cubicBezTo>
                <a:cubicBezTo>
                  <a:pt x="2784504" y="126766"/>
                  <a:pt x="2784504" y="126766"/>
                  <a:pt x="2784504" y="125030"/>
                </a:cubicBezTo>
                <a:cubicBezTo>
                  <a:pt x="2786239" y="125030"/>
                  <a:pt x="2786239" y="125030"/>
                  <a:pt x="2786239" y="125030"/>
                </a:cubicBezTo>
                <a:cubicBezTo>
                  <a:pt x="2787974" y="123293"/>
                  <a:pt x="2789709" y="123293"/>
                  <a:pt x="2789709" y="123293"/>
                </a:cubicBezTo>
                <a:cubicBezTo>
                  <a:pt x="2789709" y="121557"/>
                  <a:pt x="2789709" y="121557"/>
                  <a:pt x="2789709" y="121557"/>
                </a:cubicBezTo>
                <a:cubicBezTo>
                  <a:pt x="2789709" y="121557"/>
                  <a:pt x="2791444" y="121557"/>
                  <a:pt x="2791444" y="121557"/>
                </a:cubicBezTo>
                <a:cubicBezTo>
                  <a:pt x="2791444" y="119820"/>
                  <a:pt x="2791444" y="119820"/>
                  <a:pt x="2793179" y="119820"/>
                </a:cubicBezTo>
                <a:cubicBezTo>
                  <a:pt x="2798383" y="118083"/>
                  <a:pt x="2800118" y="116347"/>
                  <a:pt x="2805323" y="112874"/>
                </a:cubicBezTo>
                <a:cubicBezTo>
                  <a:pt x="2803588" y="114610"/>
                  <a:pt x="2803588" y="114610"/>
                  <a:pt x="2803588" y="116347"/>
                </a:cubicBezTo>
                <a:cubicBezTo>
                  <a:pt x="2803588" y="116347"/>
                  <a:pt x="2805323" y="116347"/>
                  <a:pt x="2805323" y="116347"/>
                </a:cubicBezTo>
                <a:cubicBezTo>
                  <a:pt x="2807058" y="116347"/>
                  <a:pt x="2807058" y="116347"/>
                  <a:pt x="2807058" y="118083"/>
                </a:cubicBezTo>
                <a:cubicBezTo>
                  <a:pt x="2805323" y="118083"/>
                  <a:pt x="2803588" y="121557"/>
                  <a:pt x="2803588" y="121557"/>
                </a:cubicBezTo>
                <a:cubicBezTo>
                  <a:pt x="2801853" y="123293"/>
                  <a:pt x="2801853" y="123293"/>
                  <a:pt x="2800118" y="123293"/>
                </a:cubicBezTo>
                <a:cubicBezTo>
                  <a:pt x="2801853" y="121557"/>
                  <a:pt x="2801853" y="121557"/>
                  <a:pt x="2803588" y="119820"/>
                </a:cubicBezTo>
                <a:cubicBezTo>
                  <a:pt x="2801853" y="121557"/>
                  <a:pt x="2800118" y="121557"/>
                  <a:pt x="2798383" y="123293"/>
                </a:cubicBezTo>
                <a:cubicBezTo>
                  <a:pt x="2798383" y="123293"/>
                  <a:pt x="2800118" y="125030"/>
                  <a:pt x="2800118" y="125030"/>
                </a:cubicBezTo>
                <a:lnTo>
                  <a:pt x="2800118" y="126766"/>
                </a:lnTo>
                <a:cubicBezTo>
                  <a:pt x="2800118" y="126766"/>
                  <a:pt x="2798383" y="125030"/>
                  <a:pt x="2798383" y="125030"/>
                </a:cubicBezTo>
                <a:cubicBezTo>
                  <a:pt x="2798383" y="126766"/>
                  <a:pt x="2798383" y="128503"/>
                  <a:pt x="2798383" y="130239"/>
                </a:cubicBezTo>
                <a:cubicBezTo>
                  <a:pt x="2798383" y="130239"/>
                  <a:pt x="2798383" y="130239"/>
                  <a:pt x="2796648" y="128503"/>
                </a:cubicBezTo>
                <a:cubicBezTo>
                  <a:pt x="2798383" y="130239"/>
                  <a:pt x="2798383" y="130239"/>
                  <a:pt x="2798383" y="131976"/>
                </a:cubicBezTo>
                <a:cubicBezTo>
                  <a:pt x="2796648" y="131976"/>
                  <a:pt x="2796648" y="130239"/>
                  <a:pt x="2794913" y="130239"/>
                </a:cubicBezTo>
                <a:cubicBezTo>
                  <a:pt x="2794913" y="131976"/>
                  <a:pt x="2794913" y="131976"/>
                  <a:pt x="2794913" y="131976"/>
                </a:cubicBezTo>
                <a:cubicBezTo>
                  <a:pt x="2796648" y="133712"/>
                  <a:pt x="2796648" y="135449"/>
                  <a:pt x="2798383" y="137185"/>
                </a:cubicBezTo>
                <a:cubicBezTo>
                  <a:pt x="2796648" y="137185"/>
                  <a:pt x="2794913" y="135449"/>
                  <a:pt x="2793179" y="135449"/>
                </a:cubicBezTo>
                <a:cubicBezTo>
                  <a:pt x="2793179" y="138922"/>
                  <a:pt x="2789709" y="140658"/>
                  <a:pt x="2789709" y="142395"/>
                </a:cubicBezTo>
                <a:cubicBezTo>
                  <a:pt x="2789709" y="142395"/>
                  <a:pt x="2787974" y="142395"/>
                  <a:pt x="2787974" y="142395"/>
                </a:cubicBezTo>
                <a:cubicBezTo>
                  <a:pt x="2787974" y="144131"/>
                  <a:pt x="2789709" y="144131"/>
                  <a:pt x="2787974" y="147604"/>
                </a:cubicBezTo>
                <a:cubicBezTo>
                  <a:pt x="2787974" y="145868"/>
                  <a:pt x="2786239" y="145868"/>
                  <a:pt x="2784504" y="145868"/>
                </a:cubicBezTo>
                <a:cubicBezTo>
                  <a:pt x="2784504" y="149341"/>
                  <a:pt x="2782769" y="147604"/>
                  <a:pt x="2782769" y="149341"/>
                </a:cubicBezTo>
                <a:cubicBezTo>
                  <a:pt x="2784504" y="149341"/>
                  <a:pt x="2784504" y="149341"/>
                  <a:pt x="2784504" y="151077"/>
                </a:cubicBezTo>
                <a:cubicBezTo>
                  <a:pt x="2782769" y="152814"/>
                  <a:pt x="2786239" y="151077"/>
                  <a:pt x="2784504" y="152814"/>
                </a:cubicBezTo>
                <a:cubicBezTo>
                  <a:pt x="2781034" y="154550"/>
                  <a:pt x="2781034" y="152814"/>
                  <a:pt x="2781034" y="154550"/>
                </a:cubicBezTo>
                <a:cubicBezTo>
                  <a:pt x="2779299" y="154550"/>
                  <a:pt x="2777565" y="152814"/>
                  <a:pt x="2775830" y="151077"/>
                </a:cubicBezTo>
                <a:cubicBezTo>
                  <a:pt x="2775830" y="152814"/>
                  <a:pt x="2775830" y="152814"/>
                  <a:pt x="2774095" y="152814"/>
                </a:cubicBezTo>
                <a:cubicBezTo>
                  <a:pt x="2775830" y="154550"/>
                  <a:pt x="2777565" y="154550"/>
                  <a:pt x="2779299" y="156287"/>
                </a:cubicBezTo>
                <a:cubicBezTo>
                  <a:pt x="2779299" y="156287"/>
                  <a:pt x="2779299" y="156287"/>
                  <a:pt x="2777565" y="156287"/>
                </a:cubicBezTo>
                <a:cubicBezTo>
                  <a:pt x="2777565" y="156287"/>
                  <a:pt x="2777565" y="158023"/>
                  <a:pt x="2777565" y="158023"/>
                </a:cubicBezTo>
                <a:cubicBezTo>
                  <a:pt x="2777565" y="158023"/>
                  <a:pt x="2777565" y="158023"/>
                  <a:pt x="2779299" y="158023"/>
                </a:cubicBezTo>
                <a:cubicBezTo>
                  <a:pt x="2779299" y="158023"/>
                  <a:pt x="2779299" y="158023"/>
                  <a:pt x="2781034" y="158023"/>
                </a:cubicBezTo>
                <a:cubicBezTo>
                  <a:pt x="2781034" y="156287"/>
                  <a:pt x="2782769" y="156287"/>
                  <a:pt x="2782769" y="154550"/>
                </a:cubicBezTo>
                <a:cubicBezTo>
                  <a:pt x="2784504" y="154550"/>
                  <a:pt x="2784504" y="154550"/>
                  <a:pt x="2784504" y="154550"/>
                </a:cubicBezTo>
                <a:cubicBezTo>
                  <a:pt x="2787974" y="151077"/>
                  <a:pt x="2791444" y="151077"/>
                  <a:pt x="2791444" y="151077"/>
                </a:cubicBezTo>
                <a:cubicBezTo>
                  <a:pt x="2793179" y="149341"/>
                  <a:pt x="2793179" y="149341"/>
                  <a:pt x="2794913" y="149341"/>
                </a:cubicBezTo>
                <a:cubicBezTo>
                  <a:pt x="2793179" y="151077"/>
                  <a:pt x="2789709" y="154550"/>
                  <a:pt x="2787974" y="154550"/>
                </a:cubicBezTo>
                <a:cubicBezTo>
                  <a:pt x="2787974" y="154550"/>
                  <a:pt x="2787974" y="156287"/>
                  <a:pt x="2787974" y="156287"/>
                </a:cubicBezTo>
                <a:cubicBezTo>
                  <a:pt x="2786239" y="156287"/>
                  <a:pt x="2786239" y="156287"/>
                  <a:pt x="2786239" y="156287"/>
                </a:cubicBezTo>
                <a:cubicBezTo>
                  <a:pt x="2786239" y="156287"/>
                  <a:pt x="2786239" y="158023"/>
                  <a:pt x="2786239" y="158023"/>
                </a:cubicBezTo>
                <a:cubicBezTo>
                  <a:pt x="2784504" y="158023"/>
                  <a:pt x="2782769" y="159760"/>
                  <a:pt x="2781034" y="161496"/>
                </a:cubicBezTo>
                <a:lnTo>
                  <a:pt x="2782769" y="161496"/>
                </a:lnTo>
                <a:lnTo>
                  <a:pt x="2786239" y="161496"/>
                </a:lnTo>
                <a:cubicBezTo>
                  <a:pt x="2784504" y="163233"/>
                  <a:pt x="2784504" y="163233"/>
                  <a:pt x="2782769" y="164969"/>
                </a:cubicBezTo>
                <a:cubicBezTo>
                  <a:pt x="2781034" y="166706"/>
                  <a:pt x="2782769" y="166706"/>
                  <a:pt x="2781034" y="168443"/>
                </a:cubicBezTo>
                <a:cubicBezTo>
                  <a:pt x="2779299" y="168443"/>
                  <a:pt x="2775830" y="170179"/>
                  <a:pt x="2774095" y="170179"/>
                </a:cubicBezTo>
                <a:cubicBezTo>
                  <a:pt x="2772360" y="171915"/>
                  <a:pt x="2772360" y="171915"/>
                  <a:pt x="2770625" y="173652"/>
                </a:cubicBezTo>
                <a:cubicBezTo>
                  <a:pt x="2772360" y="171915"/>
                  <a:pt x="2775830" y="170179"/>
                  <a:pt x="2777565" y="170179"/>
                </a:cubicBezTo>
                <a:cubicBezTo>
                  <a:pt x="2777565" y="170179"/>
                  <a:pt x="2779299" y="171915"/>
                  <a:pt x="2779299" y="171915"/>
                </a:cubicBezTo>
                <a:cubicBezTo>
                  <a:pt x="2779299" y="171915"/>
                  <a:pt x="2777565" y="171915"/>
                  <a:pt x="2777565" y="171915"/>
                </a:cubicBezTo>
                <a:cubicBezTo>
                  <a:pt x="2775830" y="173652"/>
                  <a:pt x="2774095" y="175389"/>
                  <a:pt x="2770625" y="175389"/>
                </a:cubicBezTo>
                <a:cubicBezTo>
                  <a:pt x="2777565" y="178862"/>
                  <a:pt x="2786239" y="177125"/>
                  <a:pt x="2779299" y="187544"/>
                </a:cubicBezTo>
                <a:cubicBezTo>
                  <a:pt x="2784504" y="184071"/>
                  <a:pt x="2787974" y="182335"/>
                  <a:pt x="2791444" y="180598"/>
                </a:cubicBezTo>
                <a:cubicBezTo>
                  <a:pt x="2793179" y="182335"/>
                  <a:pt x="2793179" y="182335"/>
                  <a:pt x="2794913" y="184071"/>
                </a:cubicBezTo>
                <a:cubicBezTo>
                  <a:pt x="2791444" y="184071"/>
                  <a:pt x="2789709" y="185808"/>
                  <a:pt x="2786239" y="185808"/>
                </a:cubicBezTo>
                <a:cubicBezTo>
                  <a:pt x="2789709" y="187544"/>
                  <a:pt x="2794913" y="191017"/>
                  <a:pt x="2801853" y="185808"/>
                </a:cubicBezTo>
                <a:cubicBezTo>
                  <a:pt x="2800118" y="189281"/>
                  <a:pt x="2800118" y="189281"/>
                  <a:pt x="2798383" y="192754"/>
                </a:cubicBezTo>
                <a:cubicBezTo>
                  <a:pt x="2794913" y="191017"/>
                  <a:pt x="2791444" y="191017"/>
                  <a:pt x="2789709" y="191017"/>
                </a:cubicBezTo>
                <a:cubicBezTo>
                  <a:pt x="2789709" y="192754"/>
                  <a:pt x="2789709" y="196227"/>
                  <a:pt x="2789709" y="197963"/>
                </a:cubicBezTo>
                <a:cubicBezTo>
                  <a:pt x="2789709" y="197963"/>
                  <a:pt x="2787974" y="197963"/>
                  <a:pt x="2787974" y="197963"/>
                </a:cubicBezTo>
                <a:cubicBezTo>
                  <a:pt x="2787974" y="199700"/>
                  <a:pt x="2789709" y="199700"/>
                  <a:pt x="2787974" y="199700"/>
                </a:cubicBezTo>
                <a:cubicBezTo>
                  <a:pt x="2787974" y="201436"/>
                  <a:pt x="2787974" y="201436"/>
                  <a:pt x="2787974" y="201436"/>
                </a:cubicBezTo>
                <a:cubicBezTo>
                  <a:pt x="2787974" y="201436"/>
                  <a:pt x="2787974" y="201436"/>
                  <a:pt x="2789709" y="199700"/>
                </a:cubicBezTo>
                <a:cubicBezTo>
                  <a:pt x="2791444" y="199700"/>
                  <a:pt x="2791444" y="201436"/>
                  <a:pt x="2793179" y="201436"/>
                </a:cubicBezTo>
                <a:cubicBezTo>
                  <a:pt x="2793179" y="203173"/>
                  <a:pt x="2791444" y="201436"/>
                  <a:pt x="2793179" y="203173"/>
                </a:cubicBezTo>
                <a:cubicBezTo>
                  <a:pt x="2793179" y="203173"/>
                  <a:pt x="2793179" y="203173"/>
                  <a:pt x="2791444" y="203173"/>
                </a:cubicBezTo>
                <a:cubicBezTo>
                  <a:pt x="2794913" y="204909"/>
                  <a:pt x="2796648" y="204909"/>
                  <a:pt x="2798383" y="204909"/>
                </a:cubicBezTo>
                <a:cubicBezTo>
                  <a:pt x="2796648" y="206646"/>
                  <a:pt x="2796648" y="208382"/>
                  <a:pt x="2794913" y="210119"/>
                </a:cubicBezTo>
                <a:cubicBezTo>
                  <a:pt x="2796648" y="208382"/>
                  <a:pt x="2798383" y="208382"/>
                  <a:pt x="2800118" y="208382"/>
                </a:cubicBezTo>
                <a:cubicBezTo>
                  <a:pt x="2798383" y="210119"/>
                  <a:pt x="2798383" y="211855"/>
                  <a:pt x="2796648" y="211855"/>
                </a:cubicBezTo>
                <a:cubicBezTo>
                  <a:pt x="2794913" y="213592"/>
                  <a:pt x="2791444" y="213592"/>
                  <a:pt x="2789709" y="215329"/>
                </a:cubicBezTo>
                <a:cubicBezTo>
                  <a:pt x="2789709" y="215329"/>
                  <a:pt x="2787974" y="217065"/>
                  <a:pt x="2787974" y="217065"/>
                </a:cubicBezTo>
                <a:cubicBezTo>
                  <a:pt x="2787974" y="217065"/>
                  <a:pt x="2789709" y="218802"/>
                  <a:pt x="2789709" y="218802"/>
                </a:cubicBezTo>
                <a:cubicBezTo>
                  <a:pt x="2787974" y="220538"/>
                  <a:pt x="2787974" y="220538"/>
                  <a:pt x="2786239" y="220538"/>
                </a:cubicBezTo>
                <a:cubicBezTo>
                  <a:pt x="2786239" y="222275"/>
                  <a:pt x="2786239" y="222275"/>
                  <a:pt x="2786239" y="224011"/>
                </a:cubicBezTo>
                <a:cubicBezTo>
                  <a:pt x="2786239" y="224011"/>
                  <a:pt x="2786239" y="224011"/>
                  <a:pt x="2781034" y="224011"/>
                </a:cubicBezTo>
                <a:cubicBezTo>
                  <a:pt x="2781034" y="224011"/>
                  <a:pt x="2781034" y="224011"/>
                  <a:pt x="2781034" y="225748"/>
                </a:cubicBezTo>
                <a:cubicBezTo>
                  <a:pt x="2781034" y="227484"/>
                  <a:pt x="2779299" y="229221"/>
                  <a:pt x="2775830" y="232694"/>
                </a:cubicBezTo>
                <a:cubicBezTo>
                  <a:pt x="2777565" y="232694"/>
                  <a:pt x="2777565" y="232694"/>
                  <a:pt x="2777565" y="234430"/>
                </a:cubicBezTo>
                <a:cubicBezTo>
                  <a:pt x="2775830" y="234430"/>
                  <a:pt x="2772360" y="236167"/>
                  <a:pt x="2770625" y="236167"/>
                </a:cubicBezTo>
                <a:cubicBezTo>
                  <a:pt x="2768890" y="237903"/>
                  <a:pt x="2767155" y="237903"/>
                  <a:pt x="2765420" y="239640"/>
                </a:cubicBezTo>
                <a:cubicBezTo>
                  <a:pt x="2768890" y="237903"/>
                  <a:pt x="2772360" y="237903"/>
                  <a:pt x="2775830" y="237903"/>
                </a:cubicBezTo>
                <a:cubicBezTo>
                  <a:pt x="2774095" y="237903"/>
                  <a:pt x="2774095" y="239640"/>
                  <a:pt x="2774095" y="239640"/>
                </a:cubicBezTo>
                <a:cubicBezTo>
                  <a:pt x="2775830" y="237903"/>
                  <a:pt x="2777565" y="237903"/>
                  <a:pt x="2781034" y="236167"/>
                </a:cubicBezTo>
                <a:cubicBezTo>
                  <a:pt x="2782769" y="234430"/>
                  <a:pt x="2782769" y="236167"/>
                  <a:pt x="2784504" y="232694"/>
                </a:cubicBezTo>
                <a:cubicBezTo>
                  <a:pt x="2784504" y="234430"/>
                  <a:pt x="2786239" y="234430"/>
                  <a:pt x="2786239" y="236167"/>
                </a:cubicBezTo>
                <a:cubicBezTo>
                  <a:pt x="2786239" y="234430"/>
                  <a:pt x="2786239" y="234430"/>
                  <a:pt x="2786239" y="234430"/>
                </a:cubicBezTo>
                <a:cubicBezTo>
                  <a:pt x="2786239" y="232694"/>
                  <a:pt x="2787974" y="232694"/>
                  <a:pt x="2787974" y="230957"/>
                </a:cubicBezTo>
                <a:cubicBezTo>
                  <a:pt x="2787974" y="230957"/>
                  <a:pt x="2789709" y="230957"/>
                  <a:pt x="2789709" y="230957"/>
                </a:cubicBezTo>
                <a:cubicBezTo>
                  <a:pt x="2787974" y="230957"/>
                  <a:pt x="2787974" y="230957"/>
                  <a:pt x="2787974" y="232694"/>
                </a:cubicBezTo>
                <a:cubicBezTo>
                  <a:pt x="2793179" y="232694"/>
                  <a:pt x="2791444" y="230957"/>
                  <a:pt x="2796648" y="232694"/>
                </a:cubicBezTo>
                <a:cubicBezTo>
                  <a:pt x="2796648" y="232694"/>
                  <a:pt x="2791444" y="232694"/>
                  <a:pt x="2791444" y="232694"/>
                </a:cubicBezTo>
                <a:cubicBezTo>
                  <a:pt x="2791444" y="234430"/>
                  <a:pt x="2796648" y="234430"/>
                  <a:pt x="2796648" y="234430"/>
                </a:cubicBezTo>
                <a:lnTo>
                  <a:pt x="2800118" y="234430"/>
                </a:lnTo>
                <a:cubicBezTo>
                  <a:pt x="2798383" y="236167"/>
                  <a:pt x="2798383" y="237903"/>
                  <a:pt x="2796648" y="239640"/>
                </a:cubicBezTo>
                <a:cubicBezTo>
                  <a:pt x="2796648" y="239640"/>
                  <a:pt x="2798383" y="239640"/>
                  <a:pt x="2798383" y="239640"/>
                </a:cubicBezTo>
                <a:cubicBezTo>
                  <a:pt x="2796648" y="241376"/>
                  <a:pt x="2796648" y="243113"/>
                  <a:pt x="2794913" y="244849"/>
                </a:cubicBezTo>
                <a:cubicBezTo>
                  <a:pt x="2794913" y="243113"/>
                  <a:pt x="2793179" y="243113"/>
                  <a:pt x="2793179" y="243113"/>
                </a:cubicBezTo>
                <a:cubicBezTo>
                  <a:pt x="2793179" y="243113"/>
                  <a:pt x="2793179" y="243113"/>
                  <a:pt x="2791444" y="244849"/>
                </a:cubicBezTo>
                <a:cubicBezTo>
                  <a:pt x="2789709" y="246586"/>
                  <a:pt x="2787974" y="246586"/>
                  <a:pt x="2784504" y="248322"/>
                </a:cubicBezTo>
                <a:cubicBezTo>
                  <a:pt x="2779299" y="251795"/>
                  <a:pt x="2774095" y="255268"/>
                  <a:pt x="2770625" y="255268"/>
                </a:cubicBezTo>
                <a:cubicBezTo>
                  <a:pt x="2770625" y="255268"/>
                  <a:pt x="2770625" y="257005"/>
                  <a:pt x="2770625" y="257005"/>
                </a:cubicBezTo>
                <a:cubicBezTo>
                  <a:pt x="2770625" y="257005"/>
                  <a:pt x="2772360" y="257005"/>
                  <a:pt x="2772360" y="257005"/>
                </a:cubicBezTo>
                <a:cubicBezTo>
                  <a:pt x="2772360" y="257005"/>
                  <a:pt x="2772360" y="257005"/>
                  <a:pt x="2775830" y="258741"/>
                </a:cubicBezTo>
                <a:cubicBezTo>
                  <a:pt x="2775830" y="258741"/>
                  <a:pt x="2775830" y="257005"/>
                  <a:pt x="2774095" y="255268"/>
                </a:cubicBezTo>
                <a:cubicBezTo>
                  <a:pt x="2775830" y="257005"/>
                  <a:pt x="2777565" y="257005"/>
                  <a:pt x="2777565" y="258741"/>
                </a:cubicBezTo>
                <a:cubicBezTo>
                  <a:pt x="2777565" y="257005"/>
                  <a:pt x="2777565" y="257005"/>
                  <a:pt x="2775830" y="255268"/>
                </a:cubicBezTo>
                <a:cubicBezTo>
                  <a:pt x="2779299" y="255268"/>
                  <a:pt x="2781034" y="253532"/>
                  <a:pt x="2782769" y="251795"/>
                </a:cubicBezTo>
                <a:cubicBezTo>
                  <a:pt x="2782769" y="251795"/>
                  <a:pt x="2784504" y="253532"/>
                  <a:pt x="2784504" y="255268"/>
                </a:cubicBezTo>
                <a:cubicBezTo>
                  <a:pt x="2784504" y="255268"/>
                  <a:pt x="2782769" y="253532"/>
                  <a:pt x="2782769" y="253532"/>
                </a:cubicBezTo>
                <a:cubicBezTo>
                  <a:pt x="2784504" y="255268"/>
                  <a:pt x="2782769" y="255268"/>
                  <a:pt x="2781034" y="258741"/>
                </a:cubicBezTo>
                <a:cubicBezTo>
                  <a:pt x="2779299" y="257005"/>
                  <a:pt x="2781034" y="258741"/>
                  <a:pt x="2779299" y="258741"/>
                </a:cubicBezTo>
                <a:cubicBezTo>
                  <a:pt x="2779299" y="260478"/>
                  <a:pt x="2781034" y="260478"/>
                  <a:pt x="2779299" y="262215"/>
                </a:cubicBezTo>
                <a:cubicBezTo>
                  <a:pt x="2781034" y="262215"/>
                  <a:pt x="2781034" y="260478"/>
                  <a:pt x="2782769" y="260478"/>
                </a:cubicBezTo>
                <a:cubicBezTo>
                  <a:pt x="2787974" y="258741"/>
                  <a:pt x="2794913" y="255268"/>
                  <a:pt x="2800118" y="251795"/>
                </a:cubicBezTo>
                <a:cubicBezTo>
                  <a:pt x="2800118" y="253532"/>
                  <a:pt x="2801853" y="253532"/>
                  <a:pt x="2801853" y="253532"/>
                </a:cubicBezTo>
                <a:cubicBezTo>
                  <a:pt x="2793179" y="257005"/>
                  <a:pt x="2784504" y="262215"/>
                  <a:pt x="2775830" y="267424"/>
                </a:cubicBezTo>
                <a:cubicBezTo>
                  <a:pt x="2775830" y="267424"/>
                  <a:pt x="2774095" y="267424"/>
                  <a:pt x="2774095" y="267424"/>
                </a:cubicBezTo>
                <a:cubicBezTo>
                  <a:pt x="2774095" y="267424"/>
                  <a:pt x="2772360" y="269161"/>
                  <a:pt x="2772360" y="269161"/>
                </a:cubicBezTo>
                <a:cubicBezTo>
                  <a:pt x="2772360" y="270897"/>
                  <a:pt x="2770625" y="270897"/>
                  <a:pt x="2770625" y="270897"/>
                </a:cubicBezTo>
                <a:cubicBezTo>
                  <a:pt x="2768890" y="270897"/>
                  <a:pt x="2768890" y="270897"/>
                  <a:pt x="2768890" y="270897"/>
                </a:cubicBezTo>
                <a:cubicBezTo>
                  <a:pt x="2770625" y="272634"/>
                  <a:pt x="2770625" y="272634"/>
                  <a:pt x="2770625" y="274370"/>
                </a:cubicBezTo>
                <a:cubicBezTo>
                  <a:pt x="2768890" y="274370"/>
                  <a:pt x="2768890" y="274370"/>
                  <a:pt x="2768890" y="274370"/>
                </a:cubicBezTo>
                <a:cubicBezTo>
                  <a:pt x="2768890" y="274370"/>
                  <a:pt x="2770625" y="276107"/>
                  <a:pt x="2770625" y="277843"/>
                </a:cubicBezTo>
                <a:cubicBezTo>
                  <a:pt x="2770625" y="276107"/>
                  <a:pt x="2770625" y="274370"/>
                  <a:pt x="2770625" y="274370"/>
                </a:cubicBezTo>
                <a:cubicBezTo>
                  <a:pt x="2772360" y="272634"/>
                  <a:pt x="2774095" y="272634"/>
                  <a:pt x="2774095" y="272634"/>
                </a:cubicBezTo>
                <a:cubicBezTo>
                  <a:pt x="2774095" y="272634"/>
                  <a:pt x="2774095" y="270897"/>
                  <a:pt x="2772360" y="270897"/>
                </a:cubicBezTo>
                <a:cubicBezTo>
                  <a:pt x="2774095" y="270897"/>
                  <a:pt x="2775830" y="270897"/>
                  <a:pt x="2777565" y="270897"/>
                </a:cubicBezTo>
                <a:cubicBezTo>
                  <a:pt x="2777565" y="269161"/>
                  <a:pt x="2777565" y="269161"/>
                  <a:pt x="2779299" y="267424"/>
                </a:cubicBezTo>
                <a:cubicBezTo>
                  <a:pt x="2781034" y="269161"/>
                  <a:pt x="2782769" y="269161"/>
                  <a:pt x="2784504" y="270897"/>
                </a:cubicBezTo>
                <a:lnTo>
                  <a:pt x="2786239" y="270897"/>
                </a:lnTo>
                <a:cubicBezTo>
                  <a:pt x="2784504" y="272634"/>
                  <a:pt x="2784504" y="272634"/>
                  <a:pt x="2782769" y="274370"/>
                </a:cubicBezTo>
                <a:cubicBezTo>
                  <a:pt x="2782769" y="274370"/>
                  <a:pt x="2781034" y="272634"/>
                  <a:pt x="2781034" y="272634"/>
                </a:cubicBezTo>
                <a:cubicBezTo>
                  <a:pt x="2781034" y="274370"/>
                  <a:pt x="2781034" y="274370"/>
                  <a:pt x="2781034" y="274370"/>
                </a:cubicBezTo>
                <a:cubicBezTo>
                  <a:pt x="2779299" y="276107"/>
                  <a:pt x="2779299" y="274370"/>
                  <a:pt x="2779299" y="276107"/>
                </a:cubicBezTo>
                <a:cubicBezTo>
                  <a:pt x="2775830" y="277843"/>
                  <a:pt x="2772360" y="279580"/>
                  <a:pt x="2768890" y="283053"/>
                </a:cubicBezTo>
                <a:cubicBezTo>
                  <a:pt x="2770625" y="283053"/>
                  <a:pt x="2770625" y="283053"/>
                  <a:pt x="2770625" y="283053"/>
                </a:cubicBezTo>
                <a:cubicBezTo>
                  <a:pt x="2772360" y="283053"/>
                  <a:pt x="2774095" y="281316"/>
                  <a:pt x="2775830" y="281316"/>
                </a:cubicBezTo>
                <a:cubicBezTo>
                  <a:pt x="2775830" y="283053"/>
                  <a:pt x="2775830" y="283053"/>
                  <a:pt x="2775830" y="284789"/>
                </a:cubicBezTo>
                <a:cubicBezTo>
                  <a:pt x="2775830" y="284789"/>
                  <a:pt x="2777565" y="283053"/>
                  <a:pt x="2779299" y="283053"/>
                </a:cubicBezTo>
                <a:cubicBezTo>
                  <a:pt x="2779299" y="283053"/>
                  <a:pt x="2779299" y="284789"/>
                  <a:pt x="2779299" y="284789"/>
                </a:cubicBezTo>
                <a:cubicBezTo>
                  <a:pt x="2779299" y="286526"/>
                  <a:pt x="2779299" y="286526"/>
                  <a:pt x="2777565" y="288262"/>
                </a:cubicBezTo>
                <a:cubicBezTo>
                  <a:pt x="2775830" y="288262"/>
                  <a:pt x="2774095" y="288262"/>
                  <a:pt x="2772360" y="288262"/>
                </a:cubicBezTo>
                <a:cubicBezTo>
                  <a:pt x="2774095" y="289999"/>
                  <a:pt x="2774095" y="288262"/>
                  <a:pt x="2772360" y="289999"/>
                </a:cubicBezTo>
                <a:cubicBezTo>
                  <a:pt x="2770625" y="291735"/>
                  <a:pt x="2768890" y="293472"/>
                  <a:pt x="2767155" y="293472"/>
                </a:cubicBezTo>
                <a:cubicBezTo>
                  <a:pt x="2767155" y="293472"/>
                  <a:pt x="2768890" y="295208"/>
                  <a:pt x="2768890" y="296945"/>
                </a:cubicBezTo>
                <a:cubicBezTo>
                  <a:pt x="2768890" y="296945"/>
                  <a:pt x="2768890" y="298681"/>
                  <a:pt x="2767155" y="300418"/>
                </a:cubicBezTo>
                <a:cubicBezTo>
                  <a:pt x="2768890" y="300418"/>
                  <a:pt x="2768890" y="302154"/>
                  <a:pt x="2770625" y="302154"/>
                </a:cubicBezTo>
                <a:cubicBezTo>
                  <a:pt x="2768890" y="303891"/>
                  <a:pt x="2768890" y="305628"/>
                  <a:pt x="2767155" y="303891"/>
                </a:cubicBezTo>
                <a:cubicBezTo>
                  <a:pt x="2767155" y="303891"/>
                  <a:pt x="2767155" y="303891"/>
                  <a:pt x="2767155" y="302154"/>
                </a:cubicBezTo>
                <a:cubicBezTo>
                  <a:pt x="2767155" y="302154"/>
                  <a:pt x="2765420" y="302154"/>
                  <a:pt x="2765420" y="300418"/>
                </a:cubicBezTo>
                <a:cubicBezTo>
                  <a:pt x="2765420" y="303891"/>
                  <a:pt x="2763685" y="305628"/>
                  <a:pt x="2763685" y="307364"/>
                </a:cubicBezTo>
                <a:cubicBezTo>
                  <a:pt x="2761950" y="303891"/>
                  <a:pt x="2761950" y="303891"/>
                  <a:pt x="2763685" y="302154"/>
                </a:cubicBezTo>
                <a:cubicBezTo>
                  <a:pt x="2760216" y="302154"/>
                  <a:pt x="2761950" y="300418"/>
                  <a:pt x="2758481" y="303891"/>
                </a:cubicBezTo>
                <a:cubicBezTo>
                  <a:pt x="2758481" y="302154"/>
                  <a:pt x="2755011" y="302154"/>
                  <a:pt x="2755011" y="300418"/>
                </a:cubicBezTo>
                <a:cubicBezTo>
                  <a:pt x="2755011" y="302154"/>
                  <a:pt x="2749806" y="302154"/>
                  <a:pt x="2749806" y="302154"/>
                </a:cubicBezTo>
                <a:cubicBezTo>
                  <a:pt x="2749806" y="302154"/>
                  <a:pt x="2755011" y="302154"/>
                  <a:pt x="2755011" y="302154"/>
                </a:cubicBezTo>
                <a:cubicBezTo>
                  <a:pt x="2753276" y="303891"/>
                  <a:pt x="2758481" y="305628"/>
                  <a:pt x="2756746" y="307364"/>
                </a:cubicBezTo>
                <a:cubicBezTo>
                  <a:pt x="2756746" y="309101"/>
                  <a:pt x="2756746" y="309101"/>
                  <a:pt x="2755011" y="310837"/>
                </a:cubicBezTo>
                <a:cubicBezTo>
                  <a:pt x="2758481" y="312574"/>
                  <a:pt x="2763685" y="312574"/>
                  <a:pt x="2767155" y="316047"/>
                </a:cubicBezTo>
                <a:cubicBezTo>
                  <a:pt x="2761950" y="321256"/>
                  <a:pt x="2760216" y="321256"/>
                  <a:pt x="2758481" y="326466"/>
                </a:cubicBezTo>
                <a:cubicBezTo>
                  <a:pt x="2761950" y="324729"/>
                  <a:pt x="2765420" y="322993"/>
                  <a:pt x="2770625" y="319520"/>
                </a:cubicBezTo>
                <a:cubicBezTo>
                  <a:pt x="2765420" y="328202"/>
                  <a:pt x="2761950" y="331675"/>
                  <a:pt x="2755011" y="331675"/>
                </a:cubicBezTo>
                <a:cubicBezTo>
                  <a:pt x="2755011" y="331675"/>
                  <a:pt x="2755011" y="329939"/>
                  <a:pt x="2755011" y="329939"/>
                </a:cubicBezTo>
                <a:cubicBezTo>
                  <a:pt x="2751541" y="331675"/>
                  <a:pt x="2748071" y="335148"/>
                  <a:pt x="2742867" y="336885"/>
                </a:cubicBezTo>
                <a:cubicBezTo>
                  <a:pt x="2742867" y="338621"/>
                  <a:pt x="2742867" y="338621"/>
                  <a:pt x="2742867" y="340358"/>
                </a:cubicBezTo>
                <a:cubicBezTo>
                  <a:pt x="2742867" y="340358"/>
                  <a:pt x="2744602" y="340358"/>
                  <a:pt x="2746336" y="340358"/>
                </a:cubicBezTo>
                <a:cubicBezTo>
                  <a:pt x="2748071" y="338621"/>
                  <a:pt x="2748071" y="338621"/>
                  <a:pt x="2749806" y="338621"/>
                </a:cubicBezTo>
                <a:cubicBezTo>
                  <a:pt x="2748071" y="342094"/>
                  <a:pt x="2748071" y="340358"/>
                  <a:pt x="2746336" y="342094"/>
                </a:cubicBezTo>
                <a:cubicBezTo>
                  <a:pt x="2748071" y="342094"/>
                  <a:pt x="2755011" y="336885"/>
                  <a:pt x="2760216" y="336885"/>
                </a:cubicBezTo>
                <a:cubicBezTo>
                  <a:pt x="2760216" y="338621"/>
                  <a:pt x="2758481" y="340358"/>
                  <a:pt x="2758481" y="342094"/>
                </a:cubicBezTo>
                <a:cubicBezTo>
                  <a:pt x="2761950" y="342094"/>
                  <a:pt x="2760216" y="342094"/>
                  <a:pt x="2763685" y="338621"/>
                </a:cubicBezTo>
                <a:lnTo>
                  <a:pt x="2765420" y="338621"/>
                </a:lnTo>
                <a:lnTo>
                  <a:pt x="2763685" y="340358"/>
                </a:lnTo>
                <a:cubicBezTo>
                  <a:pt x="2765420" y="340358"/>
                  <a:pt x="2765420" y="340358"/>
                  <a:pt x="2765420" y="338621"/>
                </a:cubicBezTo>
                <a:lnTo>
                  <a:pt x="2765420" y="338621"/>
                </a:lnTo>
                <a:lnTo>
                  <a:pt x="2767155" y="336885"/>
                </a:lnTo>
                <a:cubicBezTo>
                  <a:pt x="2770625" y="340358"/>
                  <a:pt x="2770625" y="338621"/>
                  <a:pt x="2777565" y="335148"/>
                </a:cubicBezTo>
                <a:cubicBezTo>
                  <a:pt x="2777565" y="338621"/>
                  <a:pt x="2775830" y="338621"/>
                  <a:pt x="2777565" y="338621"/>
                </a:cubicBezTo>
                <a:cubicBezTo>
                  <a:pt x="2777565" y="340358"/>
                  <a:pt x="2777565" y="340358"/>
                  <a:pt x="2782769" y="340358"/>
                </a:cubicBezTo>
                <a:cubicBezTo>
                  <a:pt x="2779299" y="343831"/>
                  <a:pt x="2779299" y="345567"/>
                  <a:pt x="2781034" y="349040"/>
                </a:cubicBezTo>
                <a:lnTo>
                  <a:pt x="2782769" y="349040"/>
                </a:lnTo>
                <a:cubicBezTo>
                  <a:pt x="2781034" y="350777"/>
                  <a:pt x="2779299" y="352513"/>
                  <a:pt x="2777565" y="355987"/>
                </a:cubicBezTo>
                <a:cubicBezTo>
                  <a:pt x="2772360" y="359460"/>
                  <a:pt x="2774095" y="359460"/>
                  <a:pt x="2775830" y="361196"/>
                </a:cubicBezTo>
                <a:cubicBezTo>
                  <a:pt x="2770625" y="362933"/>
                  <a:pt x="2770625" y="364669"/>
                  <a:pt x="2767155" y="366406"/>
                </a:cubicBezTo>
                <a:cubicBezTo>
                  <a:pt x="2767155" y="366406"/>
                  <a:pt x="2767155" y="368142"/>
                  <a:pt x="2767155" y="368142"/>
                </a:cubicBezTo>
                <a:cubicBezTo>
                  <a:pt x="2765420" y="368142"/>
                  <a:pt x="2765420" y="368142"/>
                  <a:pt x="2763685" y="368142"/>
                </a:cubicBezTo>
                <a:cubicBezTo>
                  <a:pt x="2751541" y="376825"/>
                  <a:pt x="2739397" y="385507"/>
                  <a:pt x="2727253" y="392453"/>
                </a:cubicBezTo>
                <a:cubicBezTo>
                  <a:pt x="2727253" y="394190"/>
                  <a:pt x="2727253" y="394190"/>
                  <a:pt x="2727253" y="395926"/>
                </a:cubicBezTo>
                <a:cubicBezTo>
                  <a:pt x="2728987" y="395926"/>
                  <a:pt x="2728987" y="397663"/>
                  <a:pt x="2730722" y="397663"/>
                </a:cubicBezTo>
                <a:cubicBezTo>
                  <a:pt x="2725518" y="402873"/>
                  <a:pt x="2718578" y="406346"/>
                  <a:pt x="2711639" y="411555"/>
                </a:cubicBezTo>
                <a:cubicBezTo>
                  <a:pt x="2718578" y="413292"/>
                  <a:pt x="2739397" y="397663"/>
                  <a:pt x="2741132" y="392453"/>
                </a:cubicBezTo>
                <a:cubicBezTo>
                  <a:pt x="2741132" y="394190"/>
                  <a:pt x="2741132" y="394190"/>
                  <a:pt x="2741132" y="395926"/>
                </a:cubicBezTo>
                <a:cubicBezTo>
                  <a:pt x="2742867" y="395926"/>
                  <a:pt x="2742867" y="395926"/>
                  <a:pt x="2742867" y="395926"/>
                </a:cubicBezTo>
                <a:cubicBezTo>
                  <a:pt x="2742867" y="394190"/>
                  <a:pt x="2742867" y="392453"/>
                  <a:pt x="2742867" y="392453"/>
                </a:cubicBezTo>
                <a:cubicBezTo>
                  <a:pt x="2742867" y="392453"/>
                  <a:pt x="2742867" y="392453"/>
                  <a:pt x="2744602" y="392453"/>
                </a:cubicBezTo>
                <a:lnTo>
                  <a:pt x="2745989" y="389675"/>
                </a:lnTo>
                <a:lnTo>
                  <a:pt x="2748071" y="390717"/>
                </a:lnTo>
                <a:cubicBezTo>
                  <a:pt x="2748071" y="390717"/>
                  <a:pt x="2748071" y="390717"/>
                  <a:pt x="2746336" y="390717"/>
                </a:cubicBezTo>
                <a:cubicBezTo>
                  <a:pt x="2746336" y="392453"/>
                  <a:pt x="2744602" y="392453"/>
                  <a:pt x="2744602" y="394190"/>
                </a:cubicBezTo>
                <a:cubicBezTo>
                  <a:pt x="2746336" y="394190"/>
                  <a:pt x="2746336" y="394190"/>
                  <a:pt x="2748071" y="392453"/>
                </a:cubicBezTo>
                <a:cubicBezTo>
                  <a:pt x="2748071" y="392453"/>
                  <a:pt x="2749806" y="392453"/>
                  <a:pt x="2749806" y="392453"/>
                </a:cubicBezTo>
                <a:cubicBezTo>
                  <a:pt x="2751541" y="390717"/>
                  <a:pt x="2751541" y="388980"/>
                  <a:pt x="2753276" y="387244"/>
                </a:cubicBezTo>
                <a:cubicBezTo>
                  <a:pt x="2753276" y="390717"/>
                  <a:pt x="2751541" y="390717"/>
                  <a:pt x="2753276" y="392453"/>
                </a:cubicBezTo>
                <a:cubicBezTo>
                  <a:pt x="2753276" y="390717"/>
                  <a:pt x="2756746" y="388980"/>
                  <a:pt x="2761950" y="385507"/>
                </a:cubicBezTo>
                <a:cubicBezTo>
                  <a:pt x="2763685" y="385507"/>
                  <a:pt x="2767155" y="383771"/>
                  <a:pt x="2770625" y="383771"/>
                </a:cubicBezTo>
                <a:cubicBezTo>
                  <a:pt x="2770625" y="383771"/>
                  <a:pt x="2770625" y="382034"/>
                  <a:pt x="2772360" y="380298"/>
                </a:cubicBezTo>
                <a:lnTo>
                  <a:pt x="2767155" y="380298"/>
                </a:lnTo>
                <a:cubicBezTo>
                  <a:pt x="2768890" y="378561"/>
                  <a:pt x="2768890" y="378561"/>
                  <a:pt x="2768890" y="376825"/>
                </a:cubicBezTo>
                <a:cubicBezTo>
                  <a:pt x="2770625" y="376825"/>
                  <a:pt x="2770625" y="376825"/>
                  <a:pt x="2772360" y="376825"/>
                </a:cubicBezTo>
                <a:cubicBezTo>
                  <a:pt x="2774095" y="375088"/>
                  <a:pt x="2774095" y="375088"/>
                  <a:pt x="2775830" y="375088"/>
                </a:cubicBezTo>
                <a:cubicBezTo>
                  <a:pt x="2775830" y="373352"/>
                  <a:pt x="2775830" y="373352"/>
                  <a:pt x="2775830" y="373352"/>
                </a:cubicBezTo>
                <a:cubicBezTo>
                  <a:pt x="2770625" y="373352"/>
                  <a:pt x="2774095" y="371615"/>
                  <a:pt x="2768890" y="371615"/>
                </a:cubicBezTo>
                <a:cubicBezTo>
                  <a:pt x="2772360" y="369879"/>
                  <a:pt x="2775830" y="369879"/>
                  <a:pt x="2781034" y="368142"/>
                </a:cubicBezTo>
                <a:cubicBezTo>
                  <a:pt x="2781034" y="368142"/>
                  <a:pt x="2781034" y="369879"/>
                  <a:pt x="2779299" y="369879"/>
                </a:cubicBezTo>
                <a:cubicBezTo>
                  <a:pt x="2794913" y="364669"/>
                  <a:pt x="2810527" y="359460"/>
                  <a:pt x="2824407" y="354250"/>
                </a:cubicBezTo>
                <a:cubicBezTo>
                  <a:pt x="2827876" y="354250"/>
                  <a:pt x="2827876" y="354250"/>
                  <a:pt x="2829611" y="357723"/>
                </a:cubicBezTo>
                <a:cubicBezTo>
                  <a:pt x="2829611" y="355987"/>
                  <a:pt x="2827876" y="354250"/>
                  <a:pt x="2827876" y="352513"/>
                </a:cubicBezTo>
                <a:cubicBezTo>
                  <a:pt x="2829611" y="352513"/>
                  <a:pt x="2831346" y="350777"/>
                  <a:pt x="2834816" y="350777"/>
                </a:cubicBezTo>
                <a:cubicBezTo>
                  <a:pt x="2833081" y="350777"/>
                  <a:pt x="2833081" y="352513"/>
                  <a:pt x="2833081" y="354250"/>
                </a:cubicBezTo>
                <a:cubicBezTo>
                  <a:pt x="2836551" y="352513"/>
                  <a:pt x="2840021" y="352513"/>
                  <a:pt x="2841756" y="350777"/>
                </a:cubicBezTo>
                <a:cubicBezTo>
                  <a:pt x="2843490" y="350777"/>
                  <a:pt x="2843490" y="350777"/>
                  <a:pt x="2843490" y="349040"/>
                </a:cubicBezTo>
                <a:cubicBezTo>
                  <a:pt x="2845225" y="349040"/>
                  <a:pt x="2845225" y="349040"/>
                  <a:pt x="2846960" y="347304"/>
                </a:cubicBezTo>
                <a:cubicBezTo>
                  <a:pt x="2843490" y="347304"/>
                  <a:pt x="2846960" y="345567"/>
                  <a:pt x="2843490" y="349040"/>
                </a:cubicBezTo>
                <a:cubicBezTo>
                  <a:pt x="2843490" y="349040"/>
                  <a:pt x="2843490" y="347304"/>
                  <a:pt x="2841756" y="347304"/>
                </a:cubicBezTo>
                <a:cubicBezTo>
                  <a:pt x="2843490" y="345567"/>
                  <a:pt x="2843490" y="345567"/>
                  <a:pt x="2845225" y="343831"/>
                </a:cubicBezTo>
                <a:cubicBezTo>
                  <a:pt x="2845225" y="343831"/>
                  <a:pt x="2846960" y="345567"/>
                  <a:pt x="2846960" y="345567"/>
                </a:cubicBezTo>
                <a:cubicBezTo>
                  <a:pt x="2848695" y="343831"/>
                  <a:pt x="2848695" y="342094"/>
                  <a:pt x="2850430" y="342094"/>
                </a:cubicBezTo>
                <a:cubicBezTo>
                  <a:pt x="2850430" y="342094"/>
                  <a:pt x="2850430" y="342094"/>
                  <a:pt x="2852165" y="343831"/>
                </a:cubicBezTo>
                <a:cubicBezTo>
                  <a:pt x="2853900" y="343831"/>
                  <a:pt x="2853900" y="343831"/>
                  <a:pt x="2853900" y="343831"/>
                </a:cubicBezTo>
                <a:cubicBezTo>
                  <a:pt x="2853900" y="342094"/>
                  <a:pt x="2852165" y="342094"/>
                  <a:pt x="2852165" y="340358"/>
                </a:cubicBezTo>
                <a:cubicBezTo>
                  <a:pt x="2855635" y="340358"/>
                  <a:pt x="2857370" y="340358"/>
                  <a:pt x="2860839" y="340358"/>
                </a:cubicBezTo>
                <a:cubicBezTo>
                  <a:pt x="2864309" y="340358"/>
                  <a:pt x="2862574" y="340358"/>
                  <a:pt x="2862574" y="342094"/>
                </a:cubicBezTo>
                <a:cubicBezTo>
                  <a:pt x="2864309" y="342094"/>
                  <a:pt x="2864309" y="342094"/>
                  <a:pt x="2866044" y="342094"/>
                </a:cubicBezTo>
                <a:cubicBezTo>
                  <a:pt x="2866044" y="342094"/>
                  <a:pt x="2866044" y="342094"/>
                  <a:pt x="2866044" y="338621"/>
                </a:cubicBezTo>
                <a:cubicBezTo>
                  <a:pt x="2867779" y="340358"/>
                  <a:pt x="2869514" y="342094"/>
                  <a:pt x="2871249" y="343831"/>
                </a:cubicBezTo>
                <a:cubicBezTo>
                  <a:pt x="2874719" y="340358"/>
                  <a:pt x="2876453" y="342094"/>
                  <a:pt x="2879923" y="342094"/>
                </a:cubicBezTo>
                <a:cubicBezTo>
                  <a:pt x="2907682" y="340358"/>
                  <a:pt x="2892067" y="347304"/>
                  <a:pt x="2899007" y="364669"/>
                </a:cubicBezTo>
                <a:cubicBezTo>
                  <a:pt x="2900742" y="369879"/>
                  <a:pt x="2907682" y="368142"/>
                  <a:pt x="2909416" y="368142"/>
                </a:cubicBezTo>
                <a:cubicBezTo>
                  <a:pt x="2911151" y="368142"/>
                  <a:pt x="2909416" y="373352"/>
                  <a:pt x="2907682" y="375088"/>
                </a:cubicBezTo>
                <a:cubicBezTo>
                  <a:pt x="2909416" y="375088"/>
                  <a:pt x="2911151" y="376825"/>
                  <a:pt x="2912886" y="378561"/>
                </a:cubicBezTo>
                <a:cubicBezTo>
                  <a:pt x="2911151" y="383771"/>
                  <a:pt x="2909416" y="387244"/>
                  <a:pt x="2907682" y="390717"/>
                </a:cubicBezTo>
                <a:cubicBezTo>
                  <a:pt x="2907682" y="390717"/>
                  <a:pt x="2909416" y="390717"/>
                  <a:pt x="2909416" y="390717"/>
                </a:cubicBezTo>
                <a:cubicBezTo>
                  <a:pt x="2909416" y="390717"/>
                  <a:pt x="2907682" y="390717"/>
                  <a:pt x="2907682" y="392453"/>
                </a:cubicBezTo>
                <a:cubicBezTo>
                  <a:pt x="2905947" y="394190"/>
                  <a:pt x="2904212" y="394190"/>
                  <a:pt x="2902477" y="395926"/>
                </a:cubicBezTo>
                <a:cubicBezTo>
                  <a:pt x="2900742" y="397663"/>
                  <a:pt x="2900742" y="397663"/>
                  <a:pt x="2900742" y="399399"/>
                </a:cubicBezTo>
                <a:cubicBezTo>
                  <a:pt x="2902477" y="399399"/>
                  <a:pt x="2902477" y="399399"/>
                  <a:pt x="2904212" y="401136"/>
                </a:cubicBezTo>
                <a:cubicBezTo>
                  <a:pt x="2933705" y="382034"/>
                  <a:pt x="2977077" y="357723"/>
                  <a:pt x="2978812" y="352513"/>
                </a:cubicBezTo>
                <a:cubicBezTo>
                  <a:pt x="2992691" y="349040"/>
                  <a:pt x="2990956" y="355987"/>
                  <a:pt x="2997896" y="355987"/>
                </a:cubicBezTo>
                <a:cubicBezTo>
                  <a:pt x="2997896" y="355987"/>
                  <a:pt x="2997896" y="355987"/>
                  <a:pt x="2997896" y="354250"/>
                </a:cubicBezTo>
                <a:cubicBezTo>
                  <a:pt x="3001366" y="355987"/>
                  <a:pt x="2999631" y="355987"/>
                  <a:pt x="3006570" y="354250"/>
                </a:cubicBezTo>
                <a:cubicBezTo>
                  <a:pt x="3004836" y="355987"/>
                  <a:pt x="3004836" y="357723"/>
                  <a:pt x="3003101" y="359460"/>
                </a:cubicBezTo>
                <a:lnTo>
                  <a:pt x="3003101" y="361196"/>
                </a:lnTo>
                <a:cubicBezTo>
                  <a:pt x="2999631" y="362933"/>
                  <a:pt x="2999631" y="362933"/>
                  <a:pt x="2997896" y="368142"/>
                </a:cubicBezTo>
                <a:cubicBezTo>
                  <a:pt x="2997896" y="366406"/>
                  <a:pt x="2996161" y="366406"/>
                  <a:pt x="2996161" y="366406"/>
                </a:cubicBezTo>
                <a:cubicBezTo>
                  <a:pt x="2997896" y="366406"/>
                  <a:pt x="2997896" y="368142"/>
                  <a:pt x="2997896" y="369879"/>
                </a:cubicBezTo>
                <a:cubicBezTo>
                  <a:pt x="2999631" y="369879"/>
                  <a:pt x="3001366" y="371615"/>
                  <a:pt x="3003101" y="371615"/>
                </a:cubicBezTo>
                <a:cubicBezTo>
                  <a:pt x="3003101" y="371615"/>
                  <a:pt x="3004836" y="371615"/>
                  <a:pt x="3004836" y="371615"/>
                </a:cubicBezTo>
                <a:cubicBezTo>
                  <a:pt x="3004836" y="369879"/>
                  <a:pt x="3004836" y="368142"/>
                  <a:pt x="3006570" y="366406"/>
                </a:cubicBezTo>
                <a:cubicBezTo>
                  <a:pt x="3010040" y="369879"/>
                  <a:pt x="3010040" y="369879"/>
                  <a:pt x="3013510" y="368142"/>
                </a:cubicBezTo>
                <a:cubicBezTo>
                  <a:pt x="3013510" y="368142"/>
                  <a:pt x="3013510" y="369879"/>
                  <a:pt x="3013510" y="371615"/>
                </a:cubicBezTo>
                <a:cubicBezTo>
                  <a:pt x="3013510" y="371615"/>
                  <a:pt x="3011775" y="373352"/>
                  <a:pt x="3008305" y="376825"/>
                </a:cubicBezTo>
                <a:cubicBezTo>
                  <a:pt x="3008305" y="376825"/>
                  <a:pt x="3008305" y="376825"/>
                  <a:pt x="3008305" y="378561"/>
                </a:cubicBezTo>
                <a:cubicBezTo>
                  <a:pt x="3006570" y="380298"/>
                  <a:pt x="3003101" y="382034"/>
                  <a:pt x="3003101" y="383771"/>
                </a:cubicBezTo>
                <a:cubicBezTo>
                  <a:pt x="3001366" y="383771"/>
                  <a:pt x="3001366" y="385507"/>
                  <a:pt x="2999631" y="385507"/>
                </a:cubicBezTo>
                <a:cubicBezTo>
                  <a:pt x="2999631" y="382034"/>
                  <a:pt x="3001366" y="383771"/>
                  <a:pt x="2999631" y="382034"/>
                </a:cubicBezTo>
                <a:cubicBezTo>
                  <a:pt x="2999631" y="382034"/>
                  <a:pt x="2997896" y="382034"/>
                  <a:pt x="2997896" y="382034"/>
                </a:cubicBezTo>
                <a:cubicBezTo>
                  <a:pt x="2997896" y="383771"/>
                  <a:pt x="2997896" y="383771"/>
                  <a:pt x="2996161" y="383771"/>
                </a:cubicBezTo>
                <a:cubicBezTo>
                  <a:pt x="2997896" y="385507"/>
                  <a:pt x="3001366" y="388980"/>
                  <a:pt x="3003101" y="390717"/>
                </a:cubicBezTo>
                <a:cubicBezTo>
                  <a:pt x="3001366" y="392453"/>
                  <a:pt x="3001366" y="392453"/>
                  <a:pt x="3003101" y="392453"/>
                </a:cubicBezTo>
                <a:cubicBezTo>
                  <a:pt x="2997896" y="395926"/>
                  <a:pt x="2994426" y="395926"/>
                  <a:pt x="2989222" y="392453"/>
                </a:cubicBezTo>
                <a:cubicBezTo>
                  <a:pt x="2989222" y="394190"/>
                  <a:pt x="2989222" y="394190"/>
                  <a:pt x="2989222" y="394190"/>
                </a:cubicBezTo>
                <a:cubicBezTo>
                  <a:pt x="2992691" y="394190"/>
                  <a:pt x="2996161" y="395926"/>
                  <a:pt x="2999631" y="395926"/>
                </a:cubicBezTo>
                <a:cubicBezTo>
                  <a:pt x="3001366" y="395926"/>
                  <a:pt x="3001366" y="394190"/>
                  <a:pt x="3003101" y="392453"/>
                </a:cubicBezTo>
                <a:lnTo>
                  <a:pt x="3003101" y="397663"/>
                </a:lnTo>
                <a:cubicBezTo>
                  <a:pt x="3003101" y="397663"/>
                  <a:pt x="3003101" y="397663"/>
                  <a:pt x="3004836" y="397663"/>
                </a:cubicBezTo>
                <a:cubicBezTo>
                  <a:pt x="3004836" y="395926"/>
                  <a:pt x="3004836" y="394190"/>
                  <a:pt x="3004836" y="392453"/>
                </a:cubicBezTo>
                <a:cubicBezTo>
                  <a:pt x="3006570" y="392453"/>
                  <a:pt x="3006570" y="392453"/>
                  <a:pt x="3006570" y="392453"/>
                </a:cubicBezTo>
                <a:cubicBezTo>
                  <a:pt x="3008305" y="392453"/>
                  <a:pt x="3010040" y="392453"/>
                  <a:pt x="3013510" y="392453"/>
                </a:cubicBezTo>
                <a:cubicBezTo>
                  <a:pt x="3011775" y="392453"/>
                  <a:pt x="3010040" y="394190"/>
                  <a:pt x="3010040" y="394190"/>
                </a:cubicBezTo>
                <a:lnTo>
                  <a:pt x="3015245" y="394190"/>
                </a:lnTo>
                <a:cubicBezTo>
                  <a:pt x="3013510" y="394190"/>
                  <a:pt x="3010040" y="395926"/>
                  <a:pt x="3008305" y="395926"/>
                </a:cubicBezTo>
                <a:cubicBezTo>
                  <a:pt x="3011775" y="399399"/>
                  <a:pt x="3006570" y="402873"/>
                  <a:pt x="3003101" y="408082"/>
                </a:cubicBezTo>
                <a:cubicBezTo>
                  <a:pt x="3004836" y="408082"/>
                  <a:pt x="3006570" y="409819"/>
                  <a:pt x="3008305" y="409819"/>
                </a:cubicBezTo>
                <a:cubicBezTo>
                  <a:pt x="3008305" y="411555"/>
                  <a:pt x="3008305" y="411555"/>
                  <a:pt x="3006570" y="413292"/>
                </a:cubicBezTo>
                <a:cubicBezTo>
                  <a:pt x="3004836" y="411555"/>
                  <a:pt x="3003101" y="411555"/>
                  <a:pt x="3001366" y="409819"/>
                </a:cubicBezTo>
                <a:cubicBezTo>
                  <a:pt x="3001366" y="411555"/>
                  <a:pt x="3001366" y="411555"/>
                  <a:pt x="3001366" y="413292"/>
                </a:cubicBezTo>
                <a:cubicBezTo>
                  <a:pt x="3001366" y="413292"/>
                  <a:pt x="2999631" y="411555"/>
                  <a:pt x="2997896" y="411555"/>
                </a:cubicBezTo>
                <a:cubicBezTo>
                  <a:pt x="2997896" y="413292"/>
                  <a:pt x="2997896" y="415028"/>
                  <a:pt x="2996161" y="415028"/>
                </a:cubicBezTo>
                <a:cubicBezTo>
                  <a:pt x="2996161" y="416765"/>
                  <a:pt x="2996161" y="416765"/>
                  <a:pt x="2994426" y="416765"/>
                </a:cubicBezTo>
                <a:cubicBezTo>
                  <a:pt x="2996161" y="413292"/>
                  <a:pt x="2997896" y="411555"/>
                  <a:pt x="2997896" y="409819"/>
                </a:cubicBezTo>
                <a:cubicBezTo>
                  <a:pt x="2997896" y="408082"/>
                  <a:pt x="2997896" y="408082"/>
                  <a:pt x="2997896" y="408082"/>
                </a:cubicBezTo>
                <a:cubicBezTo>
                  <a:pt x="2996161" y="409819"/>
                  <a:pt x="2994426" y="411555"/>
                  <a:pt x="2992691" y="413292"/>
                </a:cubicBezTo>
                <a:cubicBezTo>
                  <a:pt x="2994426" y="415028"/>
                  <a:pt x="2996161" y="411555"/>
                  <a:pt x="2992691" y="416765"/>
                </a:cubicBezTo>
                <a:lnTo>
                  <a:pt x="2992691" y="420238"/>
                </a:lnTo>
                <a:cubicBezTo>
                  <a:pt x="2994426" y="420238"/>
                  <a:pt x="2996161" y="418501"/>
                  <a:pt x="2996161" y="418501"/>
                </a:cubicBezTo>
                <a:cubicBezTo>
                  <a:pt x="2996161" y="418501"/>
                  <a:pt x="2996161" y="418501"/>
                  <a:pt x="2996161" y="416765"/>
                </a:cubicBezTo>
                <a:cubicBezTo>
                  <a:pt x="2997896" y="418501"/>
                  <a:pt x="2997896" y="416765"/>
                  <a:pt x="2997896" y="418501"/>
                </a:cubicBezTo>
                <a:cubicBezTo>
                  <a:pt x="2999631" y="418501"/>
                  <a:pt x="3001366" y="418501"/>
                  <a:pt x="3001366" y="418501"/>
                </a:cubicBezTo>
                <a:lnTo>
                  <a:pt x="3002234" y="419369"/>
                </a:lnTo>
                <a:lnTo>
                  <a:pt x="3001366" y="421974"/>
                </a:lnTo>
                <a:cubicBezTo>
                  <a:pt x="3003101" y="421974"/>
                  <a:pt x="3003101" y="421974"/>
                  <a:pt x="3004836" y="421974"/>
                </a:cubicBezTo>
                <a:cubicBezTo>
                  <a:pt x="3003101" y="421974"/>
                  <a:pt x="3001366" y="423711"/>
                  <a:pt x="2999631" y="423711"/>
                </a:cubicBezTo>
                <a:cubicBezTo>
                  <a:pt x="2999631" y="421974"/>
                  <a:pt x="2999631" y="421974"/>
                  <a:pt x="2999631" y="421974"/>
                </a:cubicBezTo>
                <a:cubicBezTo>
                  <a:pt x="2997896" y="421974"/>
                  <a:pt x="2997896" y="421974"/>
                  <a:pt x="2996161" y="421974"/>
                </a:cubicBezTo>
                <a:cubicBezTo>
                  <a:pt x="2996161" y="423711"/>
                  <a:pt x="2996161" y="423711"/>
                  <a:pt x="2996161" y="425447"/>
                </a:cubicBezTo>
                <a:cubicBezTo>
                  <a:pt x="2999631" y="423711"/>
                  <a:pt x="2997896" y="427184"/>
                  <a:pt x="2999631" y="428920"/>
                </a:cubicBezTo>
                <a:cubicBezTo>
                  <a:pt x="2999631" y="428920"/>
                  <a:pt x="2997896" y="428920"/>
                  <a:pt x="2997896" y="427184"/>
                </a:cubicBezTo>
                <a:cubicBezTo>
                  <a:pt x="2996161" y="428920"/>
                  <a:pt x="2994426" y="430657"/>
                  <a:pt x="2992691" y="432393"/>
                </a:cubicBezTo>
                <a:cubicBezTo>
                  <a:pt x="2992691" y="432393"/>
                  <a:pt x="2992691" y="432393"/>
                  <a:pt x="2994426" y="432393"/>
                </a:cubicBezTo>
                <a:cubicBezTo>
                  <a:pt x="2997896" y="432393"/>
                  <a:pt x="2999631" y="430657"/>
                  <a:pt x="3001366" y="434130"/>
                </a:cubicBezTo>
                <a:cubicBezTo>
                  <a:pt x="3001366" y="434130"/>
                  <a:pt x="3001366" y="434130"/>
                  <a:pt x="2999631" y="434130"/>
                </a:cubicBezTo>
                <a:cubicBezTo>
                  <a:pt x="2996161" y="434130"/>
                  <a:pt x="2997896" y="432393"/>
                  <a:pt x="2996161" y="432393"/>
                </a:cubicBezTo>
                <a:cubicBezTo>
                  <a:pt x="2996161" y="434130"/>
                  <a:pt x="2994426" y="434130"/>
                  <a:pt x="2994426" y="435866"/>
                </a:cubicBezTo>
                <a:cubicBezTo>
                  <a:pt x="2994426" y="435866"/>
                  <a:pt x="2994426" y="435866"/>
                  <a:pt x="2992691" y="434130"/>
                </a:cubicBezTo>
                <a:cubicBezTo>
                  <a:pt x="2990956" y="432393"/>
                  <a:pt x="2987487" y="430657"/>
                  <a:pt x="2985752" y="430657"/>
                </a:cubicBezTo>
                <a:cubicBezTo>
                  <a:pt x="2985752" y="430657"/>
                  <a:pt x="2985752" y="432393"/>
                  <a:pt x="2984017" y="432393"/>
                </a:cubicBezTo>
                <a:cubicBezTo>
                  <a:pt x="2982282" y="432393"/>
                  <a:pt x="2980547" y="432393"/>
                  <a:pt x="2978812" y="432393"/>
                </a:cubicBezTo>
                <a:cubicBezTo>
                  <a:pt x="2980547" y="434130"/>
                  <a:pt x="2982282" y="434130"/>
                  <a:pt x="2982282" y="434130"/>
                </a:cubicBezTo>
                <a:cubicBezTo>
                  <a:pt x="2980547" y="435866"/>
                  <a:pt x="2977077" y="435866"/>
                  <a:pt x="2975342" y="435866"/>
                </a:cubicBezTo>
                <a:cubicBezTo>
                  <a:pt x="2975342" y="435866"/>
                  <a:pt x="2975342" y="435866"/>
                  <a:pt x="2973607" y="437603"/>
                </a:cubicBezTo>
                <a:cubicBezTo>
                  <a:pt x="2973607" y="437603"/>
                  <a:pt x="2973607" y="439339"/>
                  <a:pt x="2973607" y="439339"/>
                </a:cubicBezTo>
                <a:cubicBezTo>
                  <a:pt x="2975342" y="439339"/>
                  <a:pt x="2975342" y="439339"/>
                  <a:pt x="2977077" y="437603"/>
                </a:cubicBezTo>
                <a:cubicBezTo>
                  <a:pt x="2973607" y="439339"/>
                  <a:pt x="2977077" y="437603"/>
                  <a:pt x="2978812" y="435866"/>
                </a:cubicBezTo>
                <a:cubicBezTo>
                  <a:pt x="2978812" y="435866"/>
                  <a:pt x="2978812" y="437603"/>
                  <a:pt x="2978812" y="437603"/>
                </a:cubicBezTo>
                <a:cubicBezTo>
                  <a:pt x="2980547" y="437603"/>
                  <a:pt x="2982282" y="437603"/>
                  <a:pt x="2984017" y="437603"/>
                </a:cubicBezTo>
                <a:cubicBezTo>
                  <a:pt x="2985752" y="439339"/>
                  <a:pt x="2980547" y="446286"/>
                  <a:pt x="2987487" y="444549"/>
                </a:cubicBezTo>
                <a:cubicBezTo>
                  <a:pt x="2987487" y="444549"/>
                  <a:pt x="2985752" y="446286"/>
                  <a:pt x="2985752" y="448022"/>
                </a:cubicBezTo>
                <a:cubicBezTo>
                  <a:pt x="2987487" y="446286"/>
                  <a:pt x="2989222" y="444549"/>
                  <a:pt x="2990956" y="442812"/>
                </a:cubicBezTo>
                <a:cubicBezTo>
                  <a:pt x="2990956" y="444549"/>
                  <a:pt x="2990956" y="446286"/>
                  <a:pt x="2990956" y="446286"/>
                </a:cubicBezTo>
                <a:cubicBezTo>
                  <a:pt x="2992691" y="448022"/>
                  <a:pt x="2990956" y="446286"/>
                  <a:pt x="2992691" y="444549"/>
                </a:cubicBezTo>
                <a:cubicBezTo>
                  <a:pt x="2990956" y="449758"/>
                  <a:pt x="2992691" y="448022"/>
                  <a:pt x="2992691" y="451495"/>
                </a:cubicBezTo>
                <a:cubicBezTo>
                  <a:pt x="2992691" y="449758"/>
                  <a:pt x="2990956" y="449758"/>
                  <a:pt x="2989222" y="448022"/>
                </a:cubicBezTo>
                <a:cubicBezTo>
                  <a:pt x="2985752" y="451495"/>
                  <a:pt x="2987487" y="451495"/>
                  <a:pt x="2984017" y="451495"/>
                </a:cubicBezTo>
                <a:cubicBezTo>
                  <a:pt x="2984017" y="451495"/>
                  <a:pt x="2984017" y="453232"/>
                  <a:pt x="2982282" y="451495"/>
                </a:cubicBezTo>
                <a:cubicBezTo>
                  <a:pt x="2982282" y="453232"/>
                  <a:pt x="2982282" y="453232"/>
                  <a:pt x="2980547" y="454968"/>
                </a:cubicBezTo>
                <a:cubicBezTo>
                  <a:pt x="2982282" y="451495"/>
                  <a:pt x="2984017" y="451495"/>
                  <a:pt x="2980547" y="449758"/>
                </a:cubicBezTo>
                <a:cubicBezTo>
                  <a:pt x="2980547" y="451495"/>
                  <a:pt x="2980547" y="453232"/>
                  <a:pt x="2978812" y="454968"/>
                </a:cubicBezTo>
                <a:cubicBezTo>
                  <a:pt x="2977077" y="456705"/>
                  <a:pt x="2977077" y="456705"/>
                  <a:pt x="2977077" y="456705"/>
                </a:cubicBezTo>
                <a:cubicBezTo>
                  <a:pt x="2977077" y="458441"/>
                  <a:pt x="2977077" y="460178"/>
                  <a:pt x="2977077" y="460178"/>
                </a:cubicBezTo>
                <a:cubicBezTo>
                  <a:pt x="2977077" y="461914"/>
                  <a:pt x="2977077" y="461914"/>
                  <a:pt x="2977077" y="461914"/>
                </a:cubicBezTo>
                <a:cubicBezTo>
                  <a:pt x="2978812" y="460178"/>
                  <a:pt x="2978812" y="460178"/>
                  <a:pt x="2980547" y="458441"/>
                </a:cubicBezTo>
                <a:cubicBezTo>
                  <a:pt x="2980547" y="458441"/>
                  <a:pt x="2980547" y="460178"/>
                  <a:pt x="2982282" y="460178"/>
                </a:cubicBezTo>
                <a:cubicBezTo>
                  <a:pt x="2982282" y="458441"/>
                  <a:pt x="2982282" y="456705"/>
                  <a:pt x="2984017" y="456705"/>
                </a:cubicBezTo>
                <a:cubicBezTo>
                  <a:pt x="2980547" y="458441"/>
                  <a:pt x="2982282" y="456705"/>
                  <a:pt x="2980547" y="458441"/>
                </a:cubicBezTo>
                <a:cubicBezTo>
                  <a:pt x="2984017" y="454968"/>
                  <a:pt x="2980547" y="458441"/>
                  <a:pt x="2982282" y="454968"/>
                </a:cubicBezTo>
                <a:cubicBezTo>
                  <a:pt x="2984017" y="454968"/>
                  <a:pt x="2984017" y="454968"/>
                  <a:pt x="2984017" y="454968"/>
                </a:cubicBezTo>
                <a:cubicBezTo>
                  <a:pt x="2984017" y="454968"/>
                  <a:pt x="2984017" y="456705"/>
                  <a:pt x="2985752" y="458441"/>
                </a:cubicBezTo>
                <a:cubicBezTo>
                  <a:pt x="2985752" y="456705"/>
                  <a:pt x="2985752" y="454968"/>
                  <a:pt x="2987487" y="454968"/>
                </a:cubicBezTo>
                <a:cubicBezTo>
                  <a:pt x="2990956" y="453232"/>
                  <a:pt x="2999631" y="448022"/>
                  <a:pt x="3001366" y="451495"/>
                </a:cubicBezTo>
                <a:cubicBezTo>
                  <a:pt x="2997896" y="453232"/>
                  <a:pt x="2999631" y="451495"/>
                  <a:pt x="2999631" y="453232"/>
                </a:cubicBezTo>
                <a:cubicBezTo>
                  <a:pt x="2997896" y="453232"/>
                  <a:pt x="2996161" y="453232"/>
                  <a:pt x="2994426" y="453232"/>
                </a:cubicBezTo>
                <a:cubicBezTo>
                  <a:pt x="2994426" y="453232"/>
                  <a:pt x="2994426" y="453232"/>
                  <a:pt x="2992691" y="453232"/>
                </a:cubicBezTo>
                <a:cubicBezTo>
                  <a:pt x="2992691" y="454968"/>
                  <a:pt x="2992691" y="454968"/>
                  <a:pt x="2992691" y="454968"/>
                </a:cubicBezTo>
                <a:cubicBezTo>
                  <a:pt x="2994426" y="454968"/>
                  <a:pt x="2996161" y="456705"/>
                  <a:pt x="2997896" y="456705"/>
                </a:cubicBezTo>
                <a:cubicBezTo>
                  <a:pt x="2997896" y="456705"/>
                  <a:pt x="2997896" y="456705"/>
                  <a:pt x="2997896" y="454968"/>
                </a:cubicBezTo>
                <a:cubicBezTo>
                  <a:pt x="2999631" y="454968"/>
                  <a:pt x="2997896" y="454968"/>
                  <a:pt x="3001366" y="454968"/>
                </a:cubicBezTo>
                <a:cubicBezTo>
                  <a:pt x="2999631" y="456705"/>
                  <a:pt x="2999631" y="456705"/>
                  <a:pt x="2999631" y="456705"/>
                </a:cubicBezTo>
                <a:cubicBezTo>
                  <a:pt x="2999631" y="456705"/>
                  <a:pt x="3001366" y="456705"/>
                  <a:pt x="3003101" y="456705"/>
                </a:cubicBezTo>
                <a:cubicBezTo>
                  <a:pt x="3004836" y="453232"/>
                  <a:pt x="3003101" y="451495"/>
                  <a:pt x="3004836" y="449758"/>
                </a:cubicBezTo>
                <a:cubicBezTo>
                  <a:pt x="3006570" y="449758"/>
                  <a:pt x="3006570" y="451495"/>
                  <a:pt x="3008305" y="453232"/>
                </a:cubicBezTo>
                <a:cubicBezTo>
                  <a:pt x="3008305" y="453232"/>
                  <a:pt x="3010040" y="451495"/>
                  <a:pt x="3011775" y="451495"/>
                </a:cubicBezTo>
                <a:cubicBezTo>
                  <a:pt x="3010040" y="449758"/>
                  <a:pt x="3008305" y="451495"/>
                  <a:pt x="3010040" y="449758"/>
                </a:cubicBezTo>
                <a:cubicBezTo>
                  <a:pt x="3010040" y="448022"/>
                  <a:pt x="3010040" y="448022"/>
                  <a:pt x="3010040" y="448022"/>
                </a:cubicBezTo>
                <a:cubicBezTo>
                  <a:pt x="3011775" y="448022"/>
                  <a:pt x="3013510" y="449758"/>
                  <a:pt x="3015245" y="451495"/>
                </a:cubicBezTo>
                <a:cubicBezTo>
                  <a:pt x="3025654" y="435866"/>
                  <a:pt x="3060352" y="435866"/>
                  <a:pt x="3081171" y="437603"/>
                </a:cubicBezTo>
                <a:cubicBezTo>
                  <a:pt x="3081171" y="437603"/>
                  <a:pt x="3082906" y="437603"/>
                  <a:pt x="3082906" y="437603"/>
                </a:cubicBezTo>
                <a:cubicBezTo>
                  <a:pt x="3089845" y="439339"/>
                  <a:pt x="3095050" y="439339"/>
                  <a:pt x="3098520" y="439339"/>
                </a:cubicBezTo>
                <a:cubicBezTo>
                  <a:pt x="3098520" y="439339"/>
                  <a:pt x="3096785" y="439339"/>
                  <a:pt x="3096785" y="439339"/>
                </a:cubicBezTo>
                <a:cubicBezTo>
                  <a:pt x="3098520" y="439339"/>
                  <a:pt x="3100255" y="441076"/>
                  <a:pt x="3101990" y="441076"/>
                </a:cubicBezTo>
                <a:cubicBezTo>
                  <a:pt x="3098520" y="444549"/>
                  <a:pt x="3100255" y="442812"/>
                  <a:pt x="3100255" y="444549"/>
                </a:cubicBezTo>
                <a:cubicBezTo>
                  <a:pt x="3100255" y="444549"/>
                  <a:pt x="3100255" y="442812"/>
                  <a:pt x="3101990" y="442812"/>
                </a:cubicBezTo>
                <a:cubicBezTo>
                  <a:pt x="3103724" y="441076"/>
                  <a:pt x="3105459" y="441076"/>
                  <a:pt x="3107194" y="441076"/>
                </a:cubicBezTo>
                <a:cubicBezTo>
                  <a:pt x="3107194" y="439339"/>
                  <a:pt x="3105459" y="439339"/>
                  <a:pt x="3105459" y="439339"/>
                </a:cubicBezTo>
                <a:cubicBezTo>
                  <a:pt x="3107194" y="439339"/>
                  <a:pt x="3108929" y="439339"/>
                  <a:pt x="3110664" y="439339"/>
                </a:cubicBezTo>
                <a:cubicBezTo>
                  <a:pt x="3110664" y="439339"/>
                  <a:pt x="3110664" y="437603"/>
                  <a:pt x="3112399" y="435866"/>
                </a:cubicBezTo>
                <a:cubicBezTo>
                  <a:pt x="3112399" y="435866"/>
                  <a:pt x="3121073" y="437603"/>
                  <a:pt x="3119339" y="442812"/>
                </a:cubicBezTo>
                <a:lnTo>
                  <a:pt x="3119339" y="446286"/>
                </a:lnTo>
                <a:cubicBezTo>
                  <a:pt x="3122808" y="446286"/>
                  <a:pt x="3126278" y="448022"/>
                  <a:pt x="3131483" y="449758"/>
                </a:cubicBezTo>
                <a:cubicBezTo>
                  <a:pt x="3140157" y="435866"/>
                  <a:pt x="3167916" y="430657"/>
                  <a:pt x="3188734" y="428920"/>
                </a:cubicBezTo>
                <a:cubicBezTo>
                  <a:pt x="3197409" y="423711"/>
                  <a:pt x="3213023" y="416765"/>
                  <a:pt x="3219962" y="411555"/>
                </a:cubicBezTo>
                <a:cubicBezTo>
                  <a:pt x="3221697" y="411555"/>
                  <a:pt x="3219962" y="411555"/>
                  <a:pt x="3221697" y="408082"/>
                </a:cubicBezTo>
                <a:cubicBezTo>
                  <a:pt x="3225167" y="408082"/>
                  <a:pt x="3221697" y="409819"/>
                  <a:pt x="3225167" y="406346"/>
                </a:cubicBezTo>
                <a:cubicBezTo>
                  <a:pt x="3226902" y="406346"/>
                  <a:pt x="3228637" y="408082"/>
                  <a:pt x="3228637" y="408082"/>
                </a:cubicBezTo>
                <a:cubicBezTo>
                  <a:pt x="3228637" y="408082"/>
                  <a:pt x="3230372" y="406346"/>
                  <a:pt x="3230372" y="404609"/>
                </a:cubicBezTo>
                <a:cubicBezTo>
                  <a:pt x="3239046" y="401136"/>
                  <a:pt x="3245986" y="397663"/>
                  <a:pt x="3254660" y="394190"/>
                </a:cubicBezTo>
                <a:cubicBezTo>
                  <a:pt x="3254660" y="394190"/>
                  <a:pt x="3254660" y="395926"/>
                  <a:pt x="3254660" y="395926"/>
                </a:cubicBezTo>
                <a:cubicBezTo>
                  <a:pt x="3258130" y="394190"/>
                  <a:pt x="3259865" y="394190"/>
                  <a:pt x="3259865" y="394190"/>
                </a:cubicBezTo>
                <a:cubicBezTo>
                  <a:pt x="3263334" y="392453"/>
                  <a:pt x="3263334" y="395926"/>
                  <a:pt x="3268539" y="390717"/>
                </a:cubicBezTo>
                <a:cubicBezTo>
                  <a:pt x="3268539" y="394190"/>
                  <a:pt x="3268539" y="394190"/>
                  <a:pt x="3268539" y="394190"/>
                </a:cubicBezTo>
                <a:cubicBezTo>
                  <a:pt x="3270274" y="394190"/>
                  <a:pt x="3270274" y="394190"/>
                  <a:pt x="3270274" y="395926"/>
                </a:cubicBezTo>
                <a:cubicBezTo>
                  <a:pt x="3270274" y="394190"/>
                  <a:pt x="3272009" y="394190"/>
                  <a:pt x="3272009" y="392453"/>
                </a:cubicBezTo>
                <a:cubicBezTo>
                  <a:pt x="3275479" y="390717"/>
                  <a:pt x="3278948" y="388980"/>
                  <a:pt x="3282418" y="387244"/>
                </a:cubicBezTo>
                <a:cubicBezTo>
                  <a:pt x="3280684" y="388980"/>
                  <a:pt x="3280684" y="390717"/>
                  <a:pt x="3278948" y="392453"/>
                </a:cubicBezTo>
                <a:cubicBezTo>
                  <a:pt x="3282418" y="390717"/>
                  <a:pt x="3284153" y="387244"/>
                  <a:pt x="3287623" y="385507"/>
                </a:cubicBezTo>
                <a:cubicBezTo>
                  <a:pt x="3287623" y="385507"/>
                  <a:pt x="3287623" y="385507"/>
                  <a:pt x="3289358" y="385507"/>
                </a:cubicBezTo>
                <a:cubicBezTo>
                  <a:pt x="3289358" y="383771"/>
                  <a:pt x="3291093" y="382034"/>
                  <a:pt x="3291093" y="382034"/>
                </a:cubicBezTo>
                <a:cubicBezTo>
                  <a:pt x="3292828" y="382034"/>
                  <a:pt x="3294562" y="380298"/>
                  <a:pt x="3294562" y="382034"/>
                </a:cubicBezTo>
                <a:cubicBezTo>
                  <a:pt x="3294562" y="382034"/>
                  <a:pt x="3292828" y="383771"/>
                  <a:pt x="3292828" y="385507"/>
                </a:cubicBezTo>
                <a:cubicBezTo>
                  <a:pt x="3294562" y="387244"/>
                  <a:pt x="3296298" y="387244"/>
                  <a:pt x="3298032" y="387244"/>
                </a:cubicBezTo>
                <a:cubicBezTo>
                  <a:pt x="3308442" y="378561"/>
                  <a:pt x="3320586" y="378561"/>
                  <a:pt x="3329260" y="375088"/>
                </a:cubicBezTo>
                <a:cubicBezTo>
                  <a:pt x="3327526" y="376825"/>
                  <a:pt x="3327526" y="376825"/>
                  <a:pt x="3327526" y="378561"/>
                </a:cubicBezTo>
                <a:cubicBezTo>
                  <a:pt x="3337935" y="373352"/>
                  <a:pt x="3329260" y="378561"/>
                  <a:pt x="3341405" y="376825"/>
                </a:cubicBezTo>
                <a:cubicBezTo>
                  <a:pt x="3339670" y="375088"/>
                  <a:pt x="3339670" y="376825"/>
                  <a:pt x="3341405" y="373352"/>
                </a:cubicBezTo>
                <a:cubicBezTo>
                  <a:pt x="3343140" y="375088"/>
                  <a:pt x="3348344" y="376825"/>
                  <a:pt x="3351814" y="375088"/>
                </a:cubicBezTo>
                <a:lnTo>
                  <a:pt x="3350389" y="379368"/>
                </a:lnTo>
                <a:lnTo>
                  <a:pt x="3348344" y="380298"/>
                </a:lnTo>
                <a:cubicBezTo>
                  <a:pt x="3348344" y="380298"/>
                  <a:pt x="3350079" y="380298"/>
                  <a:pt x="3350079" y="380298"/>
                </a:cubicBezTo>
                <a:lnTo>
                  <a:pt x="3350389" y="379368"/>
                </a:lnTo>
                <a:lnTo>
                  <a:pt x="3350730" y="379212"/>
                </a:lnTo>
                <a:cubicBezTo>
                  <a:pt x="3350513" y="378995"/>
                  <a:pt x="3350079" y="378561"/>
                  <a:pt x="3351814" y="376825"/>
                </a:cubicBezTo>
                <a:cubicBezTo>
                  <a:pt x="3353549" y="380298"/>
                  <a:pt x="3351814" y="383771"/>
                  <a:pt x="3358754" y="380298"/>
                </a:cubicBezTo>
                <a:lnTo>
                  <a:pt x="3354417" y="384639"/>
                </a:lnTo>
                <a:lnTo>
                  <a:pt x="3353549" y="383771"/>
                </a:lnTo>
                <a:cubicBezTo>
                  <a:pt x="3353549" y="385507"/>
                  <a:pt x="3353549" y="385507"/>
                  <a:pt x="3353549" y="385507"/>
                </a:cubicBezTo>
                <a:lnTo>
                  <a:pt x="3354417" y="384639"/>
                </a:lnTo>
                <a:lnTo>
                  <a:pt x="3355284" y="385507"/>
                </a:lnTo>
                <a:cubicBezTo>
                  <a:pt x="3357019" y="383771"/>
                  <a:pt x="3358754" y="382034"/>
                  <a:pt x="3362224" y="380298"/>
                </a:cubicBezTo>
                <a:cubicBezTo>
                  <a:pt x="3363958" y="382034"/>
                  <a:pt x="3365693" y="383771"/>
                  <a:pt x="3367428" y="385507"/>
                </a:cubicBezTo>
                <a:cubicBezTo>
                  <a:pt x="3367428" y="385507"/>
                  <a:pt x="3367428" y="385507"/>
                  <a:pt x="3365693" y="385507"/>
                </a:cubicBezTo>
                <a:cubicBezTo>
                  <a:pt x="3363958" y="387244"/>
                  <a:pt x="3362224" y="387244"/>
                  <a:pt x="3358754" y="387244"/>
                </a:cubicBezTo>
                <a:cubicBezTo>
                  <a:pt x="3362224" y="387244"/>
                  <a:pt x="3363958" y="387244"/>
                  <a:pt x="3367428" y="385507"/>
                </a:cubicBezTo>
                <a:cubicBezTo>
                  <a:pt x="3358754" y="397663"/>
                  <a:pt x="3376102" y="394190"/>
                  <a:pt x="3363958" y="415028"/>
                </a:cubicBezTo>
                <a:cubicBezTo>
                  <a:pt x="3362224" y="418501"/>
                  <a:pt x="3351814" y="425447"/>
                  <a:pt x="3346610" y="428920"/>
                </a:cubicBezTo>
                <a:cubicBezTo>
                  <a:pt x="3343140" y="435866"/>
                  <a:pt x="3339670" y="441076"/>
                  <a:pt x="3334465" y="446286"/>
                </a:cubicBezTo>
                <a:cubicBezTo>
                  <a:pt x="3334465" y="446286"/>
                  <a:pt x="3332730" y="446286"/>
                  <a:pt x="3332730" y="446286"/>
                </a:cubicBezTo>
                <a:cubicBezTo>
                  <a:pt x="3332730" y="449758"/>
                  <a:pt x="3325791" y="453232"/>
                  <a:pt x="3320586" y="458441"/>
                </a:cubicBezTo>
                <a:cubicBezTo>
                  <a:pt x="3320586" y="456705"/>
                  <a:pt x="3324056" y="451495"/>
                  <a:pt x="3329260" y="446286"/>
                </a:cubicBezTo>
                <a:cubicBezTo>
                  <a:pt x="3329260" y="444549"/>
                  <a:pt x="3329260" y="444549"/>
                  <a:pt x="3329260" y="442812"/>
                </a:cubicBezTo>
                <a:cubicBezTo>
                  <a:pt x="3325791" y="444549"/>
                  <a:pt x="3324056" y="446286"/>
                  <a:pt x="3322321" y="446286"/>
                </a:cubicBezTo>
                <a:cubicBezTo>
                  <a:pt x="3322321" y="446286"/>
                  <a:pt x="3320586" y="446286"/>
                  <a:pt x="3320586" y="448022"/>
                </a:cubicBezTo>
                <a:cubicBezTo>
                  <a:pt x="3322321" y="449758"/>
                  <a:pt x="3322321" y="448022"/>
                  <a:pt x="3320586" y="454968"/>
                </a:cubicBezTo>
                <a:cubicBezTo>
                  <a:pt x="3320586" y="454968"/>
                  <a:pt x="3320586" y="454968"/>
                  <a:pt x="3320586" y="456705"/>
                </a:cubicBezTo>
                <a:cubicBezTo>
                  <a:pt x="3318851" y="454968"/>
                  <a:pt x="3317116" y="454968"/>
                  <a:pt x="3315381" y="454968"/>
                </a:cubicBezTo>
                <a:cubicBezTo>
                  <a:pt x="3317116" y="451495"/>
                  <a:pt x="3315381" y="454968"/>
                  <a:pt x="3320586" y="451495"/>
                </a:cubicBezTo>
                <a:cubicBezTo>
                  <a:pt x="3318851" y="451495"/>
                  <a:pt x="3318851" y="451495"/>
                  <a:pt x="3317116" y="451495"/>
                </a:cubicBezTo>
                <a:cubicBezTo>
                  <a:pt x="3317116" y="451495"/>
                  <a:pt x="3315381" y="453232"/>
                  <a:pt x="3315381" y="453232"/>
                </a:cubicBezTo>
                <a:cubicBezTo>
                  <a:pt x="3313646" y="453232"/>
                  <a:pt x="3311912" y="454968"/>
                  <a:pt x="3311912" y="454968"/>
                </a:cubicBezTo>
                <a:cubicBezTo>
                  <a:pt x="3313646" y="454968"/>
                  <a:pt x="3311912" y="456705"/>
                  <a:pt x="3315381" y="453232"/>
                </a:cubicBezTo>
                <a:cubicBezTo>
                  <a:pt x="3313646" y="454968"/>
                  <a:pt x="3313646" y="454968"/>
                  <a:pt x="3313646" y="456705"/>
                </a:cubicBezTo>
                <a:cubicBezTo>
                  <a:pt x="3311912" y="456705"/>
                  <a:pt x="3310177" y="456705"/>
                  <a:pt x="3308442" y="456705"/>
                </a:cubicBezTo>
                <a:cubicBezTo>
                  <a:pt x="3304972" y="461914"/>
                  <a:pt x="3303237" y="461914"/>
                  <a:pt x="3306707" y="461914"/>
                </a:cubicBezTo>
                <a:cubicBezTo>
                  <a:pt x="3303237" y="463651"/>
                  <a:pt x="3304972" y="461914"/>
                  <a:pt x="3301502" y="463651"/>
                </a:cubicBezTo>
                <a:cubicBezTo>
                  <a:pt x="3301502" y="463651"/>
                  <a:pt x="3303237" y="465387"/>
                  <a:pt x="3303237" y="467124"/>
                </a:cubicBezTo>
                <a:cubicBezTo>
                  <a:pt x="3303237" y="465387"/>
                  <a:pt x="3304972" y="465387"/>
                  <a:pt x="3304972" y="465387"/>
                </a:cubicBezTo>
                <a:cubicBezTo>
                  <a:pt x="3306707" y="463651"/>
                  <a:pt x="3308442" y="461914"/>
                  <a:pt x="3310177" y="460178"/>
                </a:cubicBezTo>
                <a:cubicBezTo>
                  <a:pt x="3311912" y="460178"/>
                  <a:pt x="3311912" y="460178"/>
                  <a:pt x="3313646" y="460178"/>
                </a:cubicBezTo>
                <a:cubicBezTo>
                  <a:pt x="3313646" y="460178"/>
                  <a:pt x="3315381" y="460178"/>
                  <a:pt x="3317116" y="460178"/>
                </a:cubicBezTo>
                <a:cubicBezTo>
                  <a:pt x="3317116" y="458441"/>
                  <a:pt x="3317116" y="458441"/>
                  <a:pt x="3317116" y="456705"/>
                </a:cubicBezTo>
                <a:cubicBezTo>
                  <a:pt x="3318851" y="456705"/>
                  <a:pt x="3318851" y="458441"/>
                  <a:pt x="3320586" y="458441"/>
                </a:cubicBezTo>
                <a:cubicBezTo>
                  <a:pt x="3318851" y="460178"/>
                  <a:pt x="3317116" y="461914"/>
                  <a:pt x="3315381" y="463651"/>
                </a:cubicBezTo>
                <a:cubicBezTo>
                  <a:pt x="3315381" y="463651"/>
                  <a:pt x="3317116" y="463651"/>
                  <a:pt x="3317116" y="463651"/>
                </a:cubicBezTo>
                <a:cubicBezTo>
                  <a:pt x="3317116" y="463651"/>
                  <a:pt x="3317116" y="465387"/>
                  <a:pt x="3317116" y="465387"/>
                </a:cubicBezTo>
                <a:cubicBezTo>
                  <a:pt x="3317116" y="465387"/>
                  <a:pt x="3318851" y="465387"/>
                  <a:pt x="3318851" y="465387"/>
                </a:cubicBezTo>
                <a:cubicBezTo>
                  <a:pt x="3320586" y="465387"/>
                  <a:pt x="3320586" y="463651"/>
                  <a:pt x="3322321" y="463651"/>
                </a:cubicBezTo>
                <a:cubicBezTo>
                  <a:pt x="3320586" y="463651"/>
                  <a:pt x="3318851" y="463651"/>
                  <a:pt x="3318851" y="463651"/>
                </a:cubicBezTo>
                <a:cubicBezTo>
                  <a:pt x="3324056" y="461914"/>
                  <a:pt x="3322321" y="461914"/>
                  <a:pt x="3325791" y="458441"/>
                </a:cubicBezTo>
                <a:cubicBezTo>
                  <a:pt x="3325791" y="458441"/>
                  <a:pt x="3325791" y="460178"/>
                  <a:pt x="3327526" y="460178"/>
                </a:cubicBezTo>
                <a:cubicBezTo>
                  <a:pt x="3327526" y="460178"/>
                  <a:pt x="3329260" y="458441"/>
                  <a:pt x="3330996" y="456705"/>
                </a:cubicBezTo>
                <a:cubicBezTo>
                  <a:pt x="3330996" y="456705"/>
                  <a:pt x="3330996" y="456705"/>
                  <a:pt x="3332730" y="454968"/>
                </a:cubicBezTo>
                <a:cubicBezTo>
                  <a:pt x="3332730" y="454968"/>
                  <a:pt x="3332730" y="454968"/>
                  <a:pt x="3332730" y="456705"/>
                </a:cubicBezTo>
                <a:cubicBezTo>
                  <a:pt x="3334465" y="454968"/>
                  <a:pt x="3336200" y="453232"/>
                  <a:pt x="3337935" y="451495"/>
                </a:cubicBezTo>
                <a:cubicBezTo>
                  <a:pt x="3339670" y="449758"/>
                  <a:pt x="3341405" y="449758"/>
                  <a:pt x="3343140" y="448022"/>
                </a:cubicBezTo>
                <a:cubicBezTo>
                  <a:pt x="3341405" y="448022"/>
                  <a:pt x="3341405" y="448022"/>
                  <a:pt x="3339670" y="449758"/>
                </a:cubicBezTo>
                <a:cubicBezTo>
                  <a:pt x="3339670" y="449758"/>
                  <a:pt x="3339670" y="449758"/>
                  <a:pt x="3337935" y="451495"/>
                </a:cubicBezTo>
                <a:cubicBezTo>
                  <a:pt x="3343140" y="442812"/>
                  <a:pt x="3351814" y="427184"/>
                  <a:pt x="3360488" y="423711"/>
                </a:cubicBezTo>
                <a:cubicBezTo>
                  <a:pt x="3357019" y="430657"/>
                  <a:pt x="3351814" y="435866"/>
                  <a:pt x="3348344" y="442812"/>
                </a:cubicBezTo>
                <a:cubicBezTo>
                  <a:pt x="3351814" y="441076"/>
                  <a:pt x="3350079" y="442812"/>
                  <a:pt x="3351814" y="441076"/>
                </a:cubicBezTo>
                <a:cubicBezTo>
                  <a:pt x="3348344" y="442812"/>
                  <a:pt x="3346610" y="444549"/>
                  <a:pt x="3343140" y="446286"/>
                </a:cubicBezTo>
                <a:cubicBezTo>
                  <a:pt x="3344874" y="444549"/>
                  <a:pt x="3344874" y="444549"/>
                  <a:pt x="3346610" y="442812"/>
                </a:cubicBezTo>
                <a:cubicBezTo>
                  <a:pt x="3344874" y="444549"/>
                  <a:pt x="3343140" y="446286"/>
                  <a:pt x="3341405" y="446286"/>
                </a:cubicBezTo>
                <a:cubicBezTo>
                  <a:pt x="3343140" y="448022"/>
                  <a:pt x="3343140" y="448022"/>
                  <a:pt x="3344874" y="448022"/>
                </a:cubicBezTo>
                <a:cubicBezTo>
                  <a:pt x="3350079" y="444549"/>
                  <a:pt x="3355284" y="441076"/>
                  <a:pt x="3362224" y="435866"/>
                </a:cubicBezTo>
                <a:cubicBezTo>
                  <a:pt x="3360488" y="437603"/>
                  <a:pt x="3358754" y="439339"/>
                  <a:pt x="3358754" y="439339"/>
                </a:cubicBezTo>
                <a:cubicBezTo>
                  <a:pt x="3358754" y="439339"/>
                  <a:pt x="3360488" y="439339"/>
                  <a:pt x="3362224" y="439339"/>
                </a:cubicBezTo>
                <a:cubicBezTo>
                  <a:pt x="3362224" y="439339"/>
                  <a:pt x="3363958" y="439339"/>
                  <a:pt x="3363958" y="441076"/>
                </a:cubicBezTo>
                <a:cubicBezTo>
                  <a:pt x="3360488" y="442812"/>
                  <a:pt x="3358754" y="446286"/>
                  <a:pt x="3357019" y="448022"/>
                </a:cubicBezTo>
                <a:cubicBezTo>
                  <a:pt x="3355284" y="448022"/>
                  <a:pt x="3353549" y="448022"/>
                  <a:pt x="3351814" y="449758"/>
                </a:cubicBezTo>
                <a:cubicBezTo>
                  <a:pt x="3353549" y="448022"/>
                  <a:pt x="3355284" y="446286"/>
                  <a:pt x="3357019" y="444549"/>
                </a:cubicBezTo>
                <a:cubicBezTo>
                  <a:pt x="3355284" y="446286"/>
                  <a:pt x="3351814" y="448022"/>
                  <a:pt x="3350079" y="449758"/>
                </a:cubicBezTo>
                <a:cubicBezTo>
                  <a:pt x="3350079" y="449758"/>
                  <a:pt x="3350079" y="451495"/>
                  <a:pt x="3350079" y="451495"/>
                </a:cubicBezTo>
                <a:cubicBezTo>
                  <a:pt x="3350079" y="451495"/>
                  <a:pt x="3351814" y="449758"/>
                  <a:pt x="3351814" y="449758"/>
                </a:cubicBezTo>
                <a:cubicBezTo>
                  <a:pt x="3350079" y="451495"/>
                  <a:pt x="3350079" y="451495"/>
                  <a:pt x="3350079" y="453232"/>
                </a:cubicBezTo>
                <a:cubicBezTo>
                  <a:pt x="3350079" y="453232"/>
                  <a:pt x="3350079" y="453232"/>
                  <a:pt x="3348344" y="453232"/>
                </a:cubicBezTo>
                <a:cubicBezTo>
                  <a:pt x="3348344" y="454968"/>
                  <a:pt x="3348344" y="456705"/>
                  <a:pt x="3346610" y="458441"/>
                </a:cubicBezTo>
                <a:cubicBezTo>
                  <a:pt x="3346610" y="458441"/>
                  <a:pt x="3346610" y="460178"/>
                  <a:pt x="3346610" y="460178"/>
                </a:cubicBezTo>
                <a:cubicBezTo>
                  <a:pt x="3344874" y="460178"/>
                  <a:pt x="3344874" y="460178"/>
                  <a:pt x="3343140" y="460178"/>
                </a:cubicBezTo>
                <a:cubicBezTo>
                  <a:pt x="3343140" y="460178"/>
                  <a:pt x="3343140" y="461914"/>
                  <a:pt x="3341405" y="461914"/>
                </a:cubicBezTo>
                <a:cubicBezTo>
                  <a:pt x="3343140" y="463651"/>
                  <a:pt x="3343140" y="465387"/>
                  <a:pt x="3344874" y="467124"/>
                </a:cubicBezTo>
                <a:cubicBezTo>
                  <a:pt x="3343140" y="467124"/>
                  <a:pt x="3341405" y="467124"/>
                  <a:pt x="3339670" y="465387"/>
                </a:cubicBezTo>
                <a:cubicBezTo>
                  <a:pt x="3339670" y="467124"/>
                  <a:pt x="3341405" y="467124"/>
                  <a:pt x="3341405" y="467124"/>
                </a:cubicBezTo>
                <a:cubicBezTo>
                  <a:pt x="3339670" y="470597"/>
                  <a:pt x="3337935" y="472333"/>
                  <a:pt x="3336200" y="474070"/>
                </a:cubicBezTo>
                <a:cubicBezTo>
                  <a:pt x="3334465" y="475806"/>
                  <a:pt x="3332730" y="475806"/>
                  <a:pt x="3332730" y="475806"/>
                </a:cubicBezTo>
                <a:cubicBezTo>
                  <a:pt x="3332730" y="475806"/>
                  <a:pt x="3332730" y="475806"/>
                  <a:pt x="3332730" y="474070"/>
                </a:cubicBezTo>
                <a:cubicBezTo>
                  <a:pt x="3332730" y="474070"/>
                  <a:pt x="3330996" y="474070"/>
                  <a:pt x="3330996" y="474070"/>
                </a:cubicBezTo>
                <a:cubicBezTo>
                  <a:pt x="3330996" y="475806"/>
                  <a:pt x="3329260" y="475806"/>
                  <a:pt x="3329260" y="475806"/>
                </a:cubicBezTo>
                <a:cubicBezTo>
                  <a:pt x="3327526" y="479279"/>
                  <a:pt x="3332730" y="477543"/>
                  <a:pt x="3327526" y="482752"/>
                </a:cubicBezTo>
                <a:cubicBezTo>
                  <a:pt x="3327526" y="481016"/>
                  <a:pt x="3327526" y="481016"/>
                  <a:pt x="3324056" y="482752"/>
                </a:cubicBezTo>
                <a:cubicBezTo>
                  <a:pt x="3322321" y="486225"/>
                  <a:pt x="3320586" y="484489"/>
                  <a:pt x="3318851" y="487962"/>
                </a:cubicBezTo>
                <a:cubicBezTo>
                  <a:pt x="3322321" y="486225"/>
                  <a:pt x="3322321" y="486225"/>
                  <a:pt x="3322321" y="487962"/>
                </a:cubicBezTo>
                <a:cubicBezTo>
                  <a:pt x="3320586" y="489699"/>
                  <a:pt x="3324056" y="487962"/>
                  <a:pt x="3320586" y="491435"/>
                </a:cubicBezTo>
                <a:cubicBezTo>
                  <a:pt x="3317116" y="493172"/>
                  <a:pt x="3317116" y="491435"/>
                  <a:pt x="3315381" y="494908"/>
                </a:cubicBezTo>
                <a:cubicBezTo>
                  <a:pt x="3313646" y="493172"/>
                  <a:pt x="3311912" y="493172"/>
                  <a:pt x="3310177" y="491435"/>
                </a:cubicBezTo>
                <a:cubicBezTo>
                  <a:pt x="3310177" y="491435"/>
                  <a:pt x="3308442" y="493172"/>
                  <a:pt x="3308442" y="493172"/>
                </a:cubicBezTo>
                <a:cubicBezTo>
                  <a:pt x="3310177" y="494908"/>
                  <a:pt x="3311912" y="494908"/>
                  <a:pt x="3313646" y="496644"/>
                </a:cubicBezTo>
                <a:cubicBezTo>
                  <a:pt x="3313646" y="496644"/>
                  <a:pt x="3311912" y="496644"/>
                  <a:pt x="3311912" y="498381"/>
                </a:cubicBezTo>
                <a:cubicBezTo>
                  <a:pt x="3310177" y="496644"/>
                  <a:pt x="3310177" y="496644"/>
                  <a:pt x="3308442" y="496644"/>
                </a:cubicBezTo>
                <a:cubicBezTo>
                  <a:pt x="3310177" y="498381"/>
                  <a:pt x="3310177" y="500118"/>
                  <a:pt x="3310177" y="501854"/>
                </a:cubicBezTo>
                <a:cubicBezTo>
                  <a:pt x="3313646" y="500118"/>
                  <a:pt x="3311912" y="501854"/>
                  <a:pt x="3313646" y="500118"/>
                </a:cubicBezTo>
                <a:cubicBezTo>
                  <a:pt x="3315381" y="498381"/>
                  <a:pt x="3311912" y="500118"/>
                  <a:pt x="3315381" y="496644"/>
                </a:cubicBezTo>
                <a:cubicBezTo>
                  <a:pt x="3315381" y="496644"/>
                  <a:pt x="3317116" y="494908"/>
                  <a:pt x="3318851" y="493172"/>
                </a:cubicBezTo>
                <a:cubicBezTo>
                  <a:pt x="3320586" y="493172"/>
                  <a:pt x="3320586" y="493172"/>
                  <a:pt x="3320586" y="493172"/>
                </a:cubicBezTo>
                <a:cubicBezTo>
                  <a:pt x="3325791" y="487962"/>
                  <a:pt x="3332730" y="484489"/>
                  <a:pt x="3332730" y="484489"/>
                </a:cubicBezTo>
                <a:cubicBezTo>
                  <a:pt x="3334465" y="484489"/>
                  <a:pt x="3336200" y="484489"/>
                  <a:pt x="3336200" y="482752"/>
                </a:cubicBezTo>
                <a:cubicBezTo>
                  <a:pt x="3332730" y="486225"/>
                  <a:pt x="3329260" y="491435"/>
                  <a:pt x="3325791" y="491435"/>
                </a:cubicBezTo>
                <a:cubicBezTo>
                  <a:pt x="3325791" y="493172"/>
                  <a:pt x="3325791" y="493172"/>
                  <a:pt x="3325791" y="493172"/>
                </a:cubicBezTo>
                <a:cubicBezTo>
                  <a:pt x="3324056" y="493172"/>
                  <a:pt x="3324056" y="493172"/>
                  <a:pt x="3322321" y="494908"/>
                </a:cubicBezTo>
                <a:cubicBezTo>
                  <a:pt x="3318851" y="496644"/>
                  <a:pt x="3317116" y="500118"/>
                  <a:pt x="3313646" y="501854"/>
                </a:cubicBezTo>
                <a:cubicBezTo>
                  <a:pt x="3315381" y="500118"/>
                  <a:pt x="3315381" y="500118"/>
                  <a:pt x="3317116" y="500118"/>
                </a:cubicBezTo>
                <a:cubicBezTo>
                  <a:pt x="3318851" y="500118"/>
                  <a:pt x="3320586" y="498381"/>
                  <a:pt x="3322321" y="498381"/>
                </a:cubicBezTo>
                <a:cubicBezTo>
                  <a:pt x="3322321" y="498381"/>
                  <a:pt x="3322321" y="500118"/>
                  <a:pt x="3322321" y="500118"/>
                </a:cubicBezTo>
                <a:lnTo>
                  <a:pt x="3320586" y="500118"/>
                </a:lnTo>
                <a:cubicBezTo>
                  <a:pt x="3320586" y="500118"/>
                  <a:pt x="3320586" y="501854"/>
                  <a:pt x="3320586" y="501854"/>
                </a:cubicBezTo>
                <a:cubicBezTo>
                  <a:pt x="3320586" y="501854"/>
                  <a:pt x="3318851" y="503591"/>
                  <a:pt x="3317116" y="505327"/>
                </a:cubicBezTo>
                <a:cubicBezTo>
                  <a:pt x="3315381" y="505327"/>
                  <a:pt x="3315381" y="505327"/>
                  <a:pt x="3315381" y="505327"/>
                </a:cubicBezTo>
                <a:cubicBezTo>
                  <a:pt x="3311912" y="508800"/>
                  <a:pt x="3315381" y="507064"/>
                  <a:pt x="3311912" y="510537"/>
                </a:cubicBezTo>
                <a:lnTo>
                  <a:pt x="3307054" y="512968"/>
                </a:lnTo>
                <a:lnTo>
                  <a:pt x="3306707" y="512273"/>
                </a:lnTo>
                <a:lnTo>
                  <a:pt x="3301504" y="515745"/>
                </a:lnTo>
                <a:lnTo>
                  <a:pt x="3301502" y="515746"/>
                </a:lnTo>
                <a:cubicBezTo>
                  <a:pt x="3299767" y="515746"/>
                  <a:pt x="3298032" y="517483"/>
                  <a:pt x="3296298" y="519219"/>
                </a:cubicBezTo>
                <a:lnTo>
                  <a:pt x="3301504" y="515745"/>
                </a:lnTo>
                <a:lnTo>
                  <a:pt x="3307054" y="512968"/>
                </a:lnTo>
                <a:lnTo>
                  <a:pt x="3308442" y="515746"/>
                </a:lnTo>
                <a:cubicBezTo>
                  <a:pt x="3308442" y="515746"/>
                  <a:pt x="3306707" y="515746"/>
                  <a:pt x="3306707" y="515746"/>
                </a:cubicBezTo>
                <a:cubicBezTo>
                  <a:pt x="3303237" y="519219"/>
                  <a:pt x="3299767" y="520956"/>
                  <a:pt x="3296298" y="522692"/>
                </a:cubicBezTo>
                <a:cubicBezTo>
                  <a:pt x="3303237" y="524429"/>
                  <a:pt x="3315381" y="520956"/>
                  <a:pt x="3304972" y="533111"/>
                </a:cubicBezTo>
                <a:cubicBezTo>
                  <a:pt x="3311912" y="529638"/>
                  <a:pt x="3317116" y="526165"/>
                  <a:pt x="3324056" y="522692"/>
                </a:cubicBezTo>
                <a:cubicBezTo>
                  <a:pt x="3324056" y="522692"/>
                  <a:pt x="3325791" y="524429"/>
                  <a:pt x="3325791" y="524429"/>
                </a:cubicBezTo>
                <a:cubicBezTo>
                  <a:pt x="3325791" y="524429"/>
                  <a:pt x="3327526" y="524429"/>
                  <a:pt x="3327526" y="524429"/>
                </a:cubicBezTo>
                <a:cubicBezTo>
                  <a:pt x="3322321" y="526165"/>
                  <a:pt x="3318851" y="529638"/>
                  <a:pt x="3313646" y="531375"/>
                </a:cubicBezTo>
                <a:cubicBezTo>
                  <a:pt x="3318851" y="531375"/>
                  <a:pt x="3325791" y="533111"/>
                  <a:pt x="3334465" y="526165"/>
                </a:cubicBezTo>
                <a:cubicBezTo>
                  <a:pt x="3332730" y="529638"/>
                  <a:pt x="3332730" y="529638"/>
                  <a:pt x="3329260" y="534848"/>
                </a:cubicBezTo>
                <a:cubicBezTo>
                  <a:pt x="3324056" y="534848"/>
                  <a:pt x="3320586" y="534848"/>
                  <a:pt x="3317116" y="534848"/>
                </a:cubicBezTo>
                <a:cubicBezTo>
                  <a:pt x="3317116" y="538321"/>
                  <a:pt x="3315381" y="541794"/>
                  <a:pt x="3315381" y="545267"/>
                </a:cubicBezTo>
                <a:cubicBezTo>
                  <a:pt x="3315381" y="543531"/>
                  <a:pt x="3313646" y="543531"/>
                  <a:pt x="3313646" y="543531"/>
                </a:cubicBezTo>
                <a:cubicBezTo>
                  <a:pt x="3313646" y="547004"/>
                  <a:pt x="3313646" y="545267"/>
                  <a:pt x="3311912" y="547004"/>
                </a:cubicBezTo>
                <a:cubicBezTo>
                  <a:pt x="3311912" y="548740"/>
                  <a:pt x="3311912" y="548740"/>
                  <a:pt x="3311912" y="548740"/>
                </a:cubicBezTo>
                <a:cubicBezTo>
                  <a:pt x="3311912" y="548740"/>
                  <a:pt x="3311912" y="548740"/>
                  <a:pt x="3313646" y="548740"/>
                </a:cubicBezTo>
                <a:cubicBezTo>
                  <a:pt x="3313646" y="547004"/>
                  <a:pt x="3313646" y="548740"/>
                  <a:pt x="3315381" y="547004"/>
                </a:cubicBezTo>
                <a:cubicBezTo>
                  <a:pt x="3315381" y="547004"/>
                  <a:pt x="3317116" y="547004"/>
                  <a:pt x="3318851" y="547004"/>
                </a:cubicBezTo>
                <a:cubicBezTo>
                  <a:pt x="3318851" y="548740"/>
                  <a:pt x="3318851" y="547004"/>
                  <a:pt x="3318851" y="548740"/>
                </a:cubicBezTo>
                <a:cubicBezTo>
                  <a:pt x="3318851" y="548740"/>
                  <a:pt x="3317116" y="548740"/>
                  <a:pt x="3317116" y="550477"/>
                </a:cubicBezTo>
                <a:cubicBezTo>
                  <a:pt x="3320586" y="550477"/>
                  <a:pt x="3322321" y="550477"/>
                  <a:pt x="3325791" y="550477"/>
                </a:cubicBezTo>
                <a:cubicBezTo>
                  <a:pt x="3324056" y="552213"/>
                  <a:pt x="3322321" y="553950"/>
                  <a:pt x="3320586" y="557423"/>
                </a:cubicBezTo>
                <a:cubicBezTo>
                  <a:pt x="3322321" y="555686"/>
                  <a:pt x="3324056" y="553950"/>
                  <a:pt x="3327526" y="552213"/>
                </a:cubicBezTo>
                <a:cubicBezTo>
                  <a:pt x="3325791" y="555686"/>
                  <a:pt x="3324056" y="557423"/>
                  <a:pt x="3322321" y="559159"/>
                </a:cubicBezTo>
                <a:cubicBezTo>
                  <a:pt x="3318851" y="560896"/>
                  <a:pt x="3313646" y="562632"/>
                  <a:pt x="3310177" y="564369"/>
                </a:cubicBezTo>
                <a:cubicBezTo>
                  <a:pt x="3310177" y="566105"/>
                  <a:pt x="3308442" y="566105"/>
                  <a:pt x="3308442" y="567842"/>
                </a:cubicBezTo>
                <a:cubicBezTo>
                  <a:pt x="3308442" y="567842"/>
                  <a:pt x="3310177" y="567842"/>
                  <a:pt x="3310177" y="569578"/>
                </a:cubicBezTo>
                <a:cubicBezTo>
                  <a:pt x="3306707" y="571315"/>
                  <a:pt x="3308442" y="571315"/>
                  <a:pt x="3304972" y="573051"/>
                </a:cubicBezTo>
                <a:cubicBezTo>
                  <a:pt x="3303237" y="573051"/>
                  <a:pt x="3303237" y="574788"/>
                  <a:pt x="3303237" y="576524"/>
                </a:cubicBezTo>
                <a:cubicBezTo>
                  <a:pt x="3301502" y="576524"/>
                  <a:pt x="3298032" y="576524"/>
                  <a:pt x="3296298" y="578261"/>
                </a:cubicBezTo>
                <a:cubicBezTo>
                  <a:pt x="3296298" y="578261"/>
                  <a:pt x="3296298" y="578261"/>
                  <a:pt x="3296298" y="579997"/>
                </a:cubicBezTo>
                <a:cubicBezTo>
                  <a:pt x="3294562" y="581734"/>
                  <a:pt x="3291093" y="585207"/>
                  <a:pt x="3285888" y="590417"/>
                </a:cubicBezTo>
                <a:cubicBezTo>
                  <a:pt x="3287623" y="590417"/>
                  <a:pt x="3287623" y="590417"/>
                  <a:pt x="3289358" y="590417"/>
                </a:cubicBezTo>
                <a:cubicBezTo>
                  <a:pt x="3285888" y="592153"/>
                  <a:pt x="3280684" y="595626"/>
                  <a:pt x="3277214" y="597363"/>
                </a:cubicBezTo>
                <a:cubicBezTo>
                  <a:pt x="3275479" y="597363"/>
                  <a:pt x="3273744" y="599099"/>
                  <a:pt x="3270274" y="600836"/>
                </a:cubicBezTo>
                <a:cubicBezTo>
                  <a:pt x="3275479" y="599099"/>
                  <a:pt x="3278948" y="597363"/>
                  <a:pt x="3284153" y="597363"/>
                </a:cubicBezTo>
                <a:cubicBezTo>
                  <a:pt x="3282418" y="597363"/>
                  <a:pt x="3282418" y="597363"/>
                  <a:pt x="3280684" y="599099"/>
                </a:cubicBezTo>
                <a:cubicBezTo>
                  <a:pt x="3284153" y="597363"/>
                  <a:pt x="3287623" y="595626"/>
                  <a:pt x="3291093" y="593890"/>
                </a:cubicBezTo>
                <a:cubicBezTo>
                  <a:pt x="3294562" y="590417"/>
                  <a:pt x="3294562" y="592153"/>
                  <a:pt x="3299767" y="586944"/>
                </a:cubicBezTo>
                <a:cubicBezTo>
                  <a:pt x="3299767" y="588680"/>
                  <a:pt x="3299767" y="590417"/>
                  <a:pt x="3298032" y="590417"/>
                </a:cubicBezTo>
                <a:cubicBezTo>
                  <a:pt x="3299767" y="590417"/>
                  <a:pt x="3299767" y="590417"/>
                  <a:pt x="3301502" y="588680"/>
                </a:cubicBezTo>
                <a:cubicBezTo>
                  <a:pt x="3301502" y="586944"/>
                  <a:pt x="3301502" y="586944"/>
                  <a:pt x="3304972" y="585207"/>
                </a:cubicBezTo>
                <a:cubicBezTo>
                  <a:pt x="3306707" y="585207"/>
                  <a:pt x="3306707" y="585207"/>
                  <a:pt x="3306707" y="585207"/>
                </a:cubicBezTo>
                <a:cubicBezTo>
                  <a:pt x="3306707" y="583471"/>
                  <a:pt x="3306707" y="579997"/>
                  <a:pt x="3311912" y="579997"/>
                </a:cubicBezTo>
                <a:cubicBezTo>
                  <a:pt x="3313646" y="578261"/>
                  <a:pt x="3313646" y="578261"/>
                  <a:pt x="3315381" y="578261"/>
                </a:cubicBezTo>
                <a:cubicBezTo>
                  <a:pt x="3315381" y="578261"/>
                  <a:pt x="3313646" y="579997"/>
                  <a:pt x="3313646" y="579997"/>
                </a:cubicBezTo>
                <a:cubicBezTo>
                  <a:pt x="3311912" y="581734"/>
                  <a:pt x="3310177" y="583471"/>
                  <a:pt x="3308442" y="585207"/>
                </a:cubicBezTo>
                <a:cubicBezTo>
                  <a:pt x="3315381" y="583471"/>
                  <a:pt x="3317116" y="579997"/>
                  <a:pt x="3324056" y="581734"/>
                </a:cubicBezTo>
                <a:cubicBezTo>
                  <a:pt x="3324056" y="581734"/>
                  <a:pt x="3324056" y="583471"/>
                  <a:pt x="3324056" y="583471"/>
                </a:cubicBezTo>
                <a:cubicBezTo>
                  <a:pt x="3322321" y="583471"/>
                  <a:pt x="3322321" y="585207"/>
                  <a:pt x="3322321" y="585207"/>
                </a:cubicBezTo>
                <a:cubicBezTo>
                  <a:pt x="3320586" y="585207"/>
                  <a:pt x="3320586" y="585207"/>
                  <a:pt x="3318851" y="586944"/>
                </a:cubicBezTo>
                <a:cubicBezTo>
                  <a:pt x="3317116" y="588680"/>
                  <a:pt x="3315381" y="590417"/>
                  <a:pt x="3313646" y="592153"/>
                </a:cubicBezTo>
                <a:cubicBezTo>
                  <a:pt x="3313646" y="592153"/>
                  <a:pt x="3315381" y="592153"/>
                  <a:pt x="3315381" y="592153"/>
                </a:cubicBezTo>
                <a:cubicBezTo>
                  <a:pt x="3313646" y="595626"/>
                  <a:pt x="3311912" y="597363"/>
                  <a:pt x="3308442" y="599099"/>
                </a:cubicBezTo>
                <a:cubicBezTo>
                  <a:pt x="3308442" y="599099"/>
                  <a:pt x="3308442" y="597363"/>
                  <a:pt x="3308442" y="597363"/>
                </a:cubicBezTo>
                <a:cubicBezTo>
                  <a:pt x="3306707" y="597363"/>
                  <a:pt x="3306707" y="599099"/>
                  <a:pt x="3304972" y="599099"/>
                </a:cubicBezTo>
                <a:cubicBezTo>
                  <a:pt x="3301502" y="602572"/>
                  <a:pt x="3298032" y="604309"/>
                  <a:pt x="3294562" y="606045"/>
                </a:cubicBezTo>
                <a:cubicBezTo>
                  <a:pt x="3285888" y="611255"/>
                  <a:pt x="3277214" y="618201"/>
                  <a:pt x="3272009" y="619937"/>
                </a:cubicBezTo>
                <a:cubicBezTo>
                  <a:pt x="3272009" y="619937"/>
                  <a:pt x="3272009" y="619937"/>
                  <a:pt x="3272009" y="621674"/>
                </a:cubicBezTo>
                <a:cubicBezTo>
                  <a:pt x="3272009" y="619937"/>
                  <a:pt x="3273744" y="619937"/>
                  <a:pt x="3273744" y="619937"/>
                </a:cubicBezTo>
                <a:cubicBezTo>
                  <a:pt x="3275479" y="619937"/>
                  <a:pt x="3277214" y="621674"/>
                  <a:pt x="3278948" y="621674"/>
                </a:cubicBezTo>
                <a:cubicBezTo>
                  <a:pt x="3278948" y="621674"/>
                  <a:pt x="3278948" y="619937"/>
                  <a:pt x="3278948" y="618201"/>
                </a:cubicBezTo>
                <a:cubicBezTo>
                  <a:pt x="3278948" y="619937"/>
                  <a:pt x="3280684" y="619937"/>
                  <a:pt x="3282418" y="621674"/>
                </a:cubicBezTo>
                <a:cubicBezTo>
                  <a:pt x="3282418" y="619937"/>
                  <a:pt x="3280684" y="618201"/>
                  <a:pt x="3280684" y="618201"/>
                </a:cubicBezTo>
                <a:cubicBezTo>
                  <a:pt x="3284153" y="616464"/>
                  <a:pt x="3287623" y="614728"/>
                  <a:pt x="3291093" y="611255"/>
                </a:cubicBezTo>
                <a:cubicBezTo>
                  <a:pt x="3291093" y="611255"/>
                  <a:pt x="3292828" y="612991"/>
                  <a:pt x="3292828" y="614728"/>
                </a:cubicBezTo>
                <a:cubicBezTo>
                  <a:pt x="3291093" y="614728"/>
                  <a:pt x="3291093" y="612991"/>
                  <a:pt x="3289358" y="612991"/>
                </a:cubicBezTo>
                <a:cubicBezTo>
                  <a:pt x="3291093" y="616464"/>
                  <a:pt x="3291093" y="614728"/>
                  <a:pt x="3287623" y="619937"/>
                </a:cubicBezTo>
                <a:cubicBezTo>
                  <a:pt x="3284153" y="619937"/>
                  <a:pt x="3287623" y="619937"/>
                  <a:pt x="3282418" y="619937"/>
                </a:cubicBezTo>
                <a:cubicBezTo>
                  <a:pt x="3284153" y="621674"/>
                  <a:pt x="3284153" y="621674"/>
                  <a:pt x="3284153" y="625147"/>
                </a:cubicBezTo>
                <a:cubicBezTo>
                  <a:pt x="3284153" y="623410"/>
                  <a:pt x="3285888" y="623410"/>
                  <a:pt x="3285888" y="623410"/>
                </a:cubicBezTo>
                <a:cubicBezTo>
                  <a:pt x="3287623" y="621674"/>
                  <a:pt x="3287623" y="621674"/>
                  <a:pt x="3287623" y="621674"/>
                </a:cubicBezTo>
                <a:cubicBezTo>
                  <a:pt x="3296298" y="616464"/>
                  <a:pt x="3304972" y="612991"/>
                  <a:pt x="3313646" y="607782"/>
                </a:cubicBezTo>
                <a:cubicBezTo>
                  <a:pt x="3315381" y="607782"/>
                  <a:pt x="3315381" y="607782"/>
                  <a:pt x="3315381" y="607782"/>
                </a:cubicBezTo>
                <a:cubicBezTo>
                  <a:pt x="3303237" y="616464"/>
                  <a:pt x="3289358" y="623410"/>
                  <a:pt x="3277214" y="632093"/>
                </a:cubicBezTo>
                <a:cubicBezTo>
                  <a:pt x="3277214" y="632093"/>
                  <a:pt x="3275479" y="632093"/>
                  <a:pt x="3275479" y="633830"/>
                </a:cubicBezTo>
                <a:cubicBezTo>
                  <a:pt x="3275479" y="633830"/>
                  <a:pt x="3273744" y="633830"/>
                  <a:pt x="3273744" y="633830"/>
                </a:cubicBezTo>
                <a:cubicBezTo>
                  <a:pt x="3272009" y="633830"/>
                  <a:pt x="3272009" y="635566"/>
                  <a:pt x="3270274" y="635566"/>
                </a:cubicBezTo>
                <a:cubicBezTo>
                  <a:pt x="3270274" y="635566"/>
                  <a:pt x="3270274" y="635566"/>
                  <a:pt x="3270274" y="637303"/>
                </a:cubicBezTo>
                <a:cubicBezTo>
                  <a:pt x="3268539" y="637303"/>
                  <a:pt x="3268539" y="639039"/>
                  <a:pt x="3266804" y="639039"/>
                </a:cubicBezTo>
                <a:cubicBezTo>
                  <a:pt x="3266804" y="639039"/>
                  <a:pt x="3266804" y="639039"/>
                  <a:pt x="3265070" y="639039"/>
                </a:cubicBezTo>
                <a:cubicBezTo>
                  <a:pt x="3266804" y="639039"/>
                  <a:pt x="3268539" y="639039"/>
                  <a:pt x="3266804" y="642512"/>
                </a:cubicBezTo>
                <a:cubicBezTo>
                  <a:pt x="3265070" y="642512"/>
                  <a:pt x="3265070" y="642512"/>
                  <a:pt x="3265070" y="642512"/>
                </a:cubicBezTo>
                <a:cubicBezTo>
                  <a:pt x="3265070" y="644249"/>
                  <a:pt x="3265070" y="644249"/>
                  <a:pt x="3266804" y="645985"/>
                </a:cubicBezTo>
                <a:lnTo>
                  <a:pt x="3266804" y="642512"/>
                </a:lnTo>
                <a:lnTo>
                  <a:pt x="3266804" y="640776"/>
                </a:lnTo>
                <a:cubicBezTo>
                  <a:pt x="3270274" y="640776"/>
                  <a:pt x="3272009" y="639039"/>
                  <a:pt x="3273744" y="639039"/>
                </a:cubicBezTo>
                <a:cubicBezTo>
                  <a:pt x="3272009" y="639039"/>
                  <a:pt x="3272009" y="639039"/>
                  <a:pt x="3270274" y="637303"/>
                </a:cubicBezTo>
                <a:cubicBezTo>
                  <a:pt x="3273744" y="637303"/>
                  <a:pt x="3275479" y="637303"/>
                  <a:pt x="3277214" y="637303"/>
                </a:cubicBezTo>
                <a:cubicBezTo>
                  <a:pt x="3277214" y="633830"/>
                  <a:pt x="3278948" y="633830"/>
                  <a:pt x="3280684" y="632093"/>
                </a:cubicBezTo>
                <a:cubicBezTo>
                  <a:pt x="3282418" y="632093"/>
                  <a:pt x="3284153" y="633830"/>
                  <a:pt x="3287623" y="633830"/>
                </a:cubicBezTo>
                <a:lnTo>
                  <a:pt x="3289358" y="633830"/>
                </a:lnTo>
                <a:cubicBezTo>
                  <a:pt x="3287623" y="635566"/>
                  <a:pt x="3285888" y="637303"/>
                  <a:pt x="3284153" y="639039"/>
                </a:cubicBezTo>
                <a:cubicBezTo>
                  <a:pt x="3282418" y="639039"/>
                  <a:pt x="3282418" y="637303"/>
                  <a:pt x="3280684" y="637303"/>
                </a:cubicBezTo>
                <a:cubicBezTo>
                  <a:pt x="3280684" y="639039"/>
                  <a:pt x="3280684" y="639039"/>
                  <a:pt x="3282418" y="640776"/>
                </a:cubicBezTo>
                <a:cubicBezTo>
                  <a:pt x="3277214" y="642512"/>
                  <a:pt x="3280684" y="640776"/>
                  <a:pt x="3277214" y="642512"/>
                </a:cubicBezTo>
                <a:cubicBezTo>
                  <a:pt x="3273744" y="645985"/>
                  <a:pt x="3266804" y="647722"/>
                  <a:pt x="3261600" y="654668"/>
                </a:cubicBezTo>
                <a:cubicBezTo>
                  <a:pt x="3263334" y="654668"/>
                  <a:pt x="3263334" y="654668"/>
                  <a:pt x="3265070" y="654668"/>
                </a:cubicBezTo>
                <a:cubicBezTo>
                  <a:pt x="3263334" y="654668"/>
                  <a:pt x="3263334" y="656404"/>
                  <a:pt x="3263334" y="656404"/>
                </a:cubicBezTo>
                <a:cubicBezTo>
                  <a:pt x="3265070" y="656404"/>
                  <a:pt x="3265070" y="656404"/>
                  <a:pt x="3266804" y="658141"/>
                </a:cubicBezTo>
                <a:cubicBezTo>
                  <a:pt x="3266804" y="661614"/>
                  <a:pt x="3268539" y="658141"/>
                  <a:pt x="3265070" y="661614"/>
                </a:cubicBezTo>
                <a:cubicBezTo>
                  <a:pt x="3261600" y="663350"/>
                  <a:pt x="3258130" y="665087"/>
                  <a:pt x="3256395" y="666823"/>
                </a:cubicBezTo>
                <a:cubicBezTo>
                  <a:pt x="3256395" y="666823"/>
                  <a:pt x="3258130" y="668560"/>
                  <a:pt x="3258130" y="668560"/>
                </a:cubicBezTo>
                <a:cubicBezTo>
                  <a:pt x="3258130" y="670296"/>
                  <a:pt x="3256395" y="672033"/>
                  <a:pt x="3254660" y="673769"/>
                </a:cubicBezTo>
                <a:cubicBezTo>
                  <a:pt x="3256395" y="675506"/>
                  <a:pt x="3258130" y="675506"/>
                  <a:pt x="3259865" y="677242"/>
                </a:cubicBezTo>
                <a:cubicBezTo>
                  <a:pt x="3256395" y="678979"/>
                  <a:pt x="3254660" y="680716"/>
                  <a:pt x="3252925" y="680716"/>
                </a:cubicBezTo>
                <a:cubicBezTo>
                  <a:pt x="3252925" y="678979"/>
                  <a:pt x="3252925" y="678979"/>
                  <a:pt x="3254660" y="677242"/>
                </a:cubicBezTo>
                <a:cubicBezTo>
                  <a:pt x="3252925" y="677242"/>
                  <a:pt x="3252925" y="677242"/>
                  <a:pt x="3251190" y="677242"/>
                </a:cubicBezTo>
                <a:lnTo>
                  <a:pt x="3250782" y="678877"/>
                </a:lnTo>
                <a:lnTo>
                  <a:pt x="3249456" y="678545"/>
                </a:lnTo>
                <a:cubicBezTo>
                  <a:pt x="3249456" y="678545"/>
                  <a:pt x="3249456" y="678979"/>
                  <a:pt x="3247721" y="680716"/>
                </a:cubicBezTo>
                <a:cubicBezTo>
                  <a:pt x="3245986" y="678979"/>
                  <a:pt x="3245986" y="678979"/>
                  <a:pt x="3245986" y="677242"/>
                </a:cubicBezTo>
                <a:cubicBezTo>
                  <a:pt x="3245986" y="678979"/>
                  <a:pt x="3245986" y="678979"/>
                  <a:pt x="3245986" y="678979"/>
                </a:cubicBezTo>
                <a:cubicBezTo>
                  <a:pt x="3245986" y="678979"/>
                  <a:pt x="3244251" y="678979"/>
                  <a:pt x="3244251" y="678979"/>
                </a:cubicBezTo>
                <a:cubicBezTo>
                  <a:pt x="3242516" y="682452"/>
                  <a:pt x="3240781" y="684189"/>
                  <a:pt x="3239046" y="685925"/>
                </a:cubicBezTo>
                <a:cubicBezTo>
                  <a:pt x="3237311" y="687662"/>
                  <a:pt x="3237311" y="689398"/>
                  <a:pt x="3235576" y="691135"/>
                </a:cubicBezTo>
                <a:cubicBezTo>
                  <a:pt x="3240781" y="692871"/>
                  <a:pt x="3245986" y="691135"/>
                  <a:pt x="3249456" y="692871"/>
                </a:cubicBezTo>
                <a:cubicBezTo>
                  <a:pt x="3242516" y="701554"/>
                  <a:pt x="3237311" y="703290"/>
                  <a:pt x="3235576" y="708500"/>
                </a:cubicBezTo>
                <a:cubicBezTo>
                  <a:pt x="3240781" y="706763"/>
                  <a:pt x="3245986" y="703290"/>
                  <a:pt x="3252925" y="698081"/>
                </a:cubicBezTo>
                <a:cubicBezTo>
                  <a:pt x="3244251" y="710236"/>
                  <a:pt x="3237311" y="715446"/>
                  <a:pt x="3228637" y="717182"/>
                </a:cubicBezTo>
                <a:cubicBezTo>
                  <a:pt x="3228637" y="715446"/>
                  <a:pt x="3228637" y="715446"/>
                  <a:pt x="3228637" y="715446"/>
                </a:cubicBezTo>
                <a:cubicBezTo>
                  <a:pt x="3223432" y="718919"/>
                  <a:pt x="3216493" y="722392"/>
                  <a:pt x="3211288" y="725865"/>
                </a:cubicBezTo>
                <a:cubicBezTo>
                  <a:pt x="3209553" y="727602"/>
                  <a:pt x="3209553" y="729338"/>
                  <a:pt x="3207818" y="731075"/>
                </a:cubicBezTo>
                <a:cubicBezTo>
                  <a:pt x="3209553" y="731075"/>
                  <a:pt x="3213023" y="729338"/>
                  <a:pt x="3214758" y="729338"/>
                </a:cubicBezTo>
                <a:cubicBezTo>
                  <a:pt x="3216493" y="727602"/>
                  <a:pt x="3218227" y="727602"/>
                  <a:pt x="3218227" y="727602"/>
                </a:cubicBezTo>
                <a:cubicBezTo>
                  <a:pt x="3216493" y="731075"/>
                  <a:pt x="3216493" y="729338"/>
                  <a:pt x="3214758" y="731075"/>
                </a:cubicBezTo>
                <a:cubicBezTo>
                  <a:pt x="3216493" y="731075"/>
                  <a:pt x="3228637" y="724128"/>
                  <a:pt x="3233841" y="720656"/>
                </a:cubicBezTo>
                <a:cubicBezTo>
                  <a:pt x="3233841" y="720656"/>
                  <a:pt x="3233841" y="720656"/>
                  <a:pt x="3233841" y="722392"/>
                </a:cubicBezTo>
                <a:cubicBezTo>
                  <a:pt x="3233841" y="722392"/>
                  <a:pt x="3235576" y="720656"/>
                  <a:pt x="3235576" y="720656"/>
                </a:cubicBezTo>
                <a:cubicBezTo>
                  <a:pt x="3237311" y="720656"/>
                  <a:pt x="3239046" y="720656"/>
                  <a:pt x="3240781" y="720656"/>
                </a:cubicBezTo>
                <a:cubicBezTo>
                  <a:pt x="3240781" y="720656"/>
                  <a:pt x="3237311" y="724128"/>
                  <a:pt x="3233841" y="725865"/>
                </a:cubicBezTo>
                <a:cubicBezTo>
                  <a:pt x="3232107" y="725865"/>
                  <a:pt x="3232107" y="725865"/>
                  <a:pt x="3232107" y="725865"/>
                </a:cubicBezTo>
                <a:cubicBezTo>
                  <a:pt x="3232107" y="727602"/>
                  <a:pt x="3230372" y="727602"/>
                  <a:pt x="3230372" y="727602"/>
                </a:cubicBezTo>
                <a:cubicBezTo>
                  <a:pt x="3233841" y="727602"/>
                  <a:pt x="3233841" y="727602"/>
                  <a:pt x="3239046" y="722392"/>
                </a:cubicBezTo>
                <a:cubicBezTo>
                  <a:pt x="3240781" y="722392"/>
                  <a:pt x="3240781" y="722392"/>
                  <a:pt x="3240781" y="722392"/>
                </a:cubicBezTo>
                <a:cubicBezTo>
                  <a:pt x="3240781" y="724128"/>
                  <a:pt x="3239046" y="724128"/>
                  <a:pt x="3239046" y="725865"/>
                </a:cubicBezTo>
                <a:cubicBezTo>
                  <a:pt x="3242516" y="724128"/>
                  <a:pt x="3240781" y="724128"/>
                  <a:pt x="3244251" y="720656"/>
                </a:cubicBezTo>
                <a:cubicBezTo>
                  <a:pt x="3247721" y="722392"/>
                  <a:pt x="3247721" y="720656"/>
                  <a:pt x="3259865" y="713709"/>
                </a:cubicBezTo>
                <a:cubicBezTo>
                  <a:pt x="3258130" y="717182"/>
                  <a:pt x="3256395" y="718919"/>
                  <a:pt x="3258130" y="718919"/>
                </a:cubicBezTo>
                <a:cubicBezTo>
                  <a:pt x="3258130" y="720656"/>
                  <a:pt x="3258130" y="720656"/>
                  <a:pt x="3263334" y="718919"/>
                </a:cubicBezTo>
                <a:cubicBezTo>
                  <a:pt x="3259865" y="725865"/>
                  <a:pt x="3259865" y="727602"/>
                  <a:pt x="3259865" y="731075"/>
                </a:cubicBezTo>
                <a:lnTo>
                  <a:pt x="3262466" y="730207"/>
                </a:lnTo>
                <a:lnTo>
                  <a:pt x="3252925" y="739757"/>
                </a:lnTo>
                <a:cubicBezTo>
                  <a:pt x="3251190" y="739757"/>
                  <a:pt x="3249456" y="741494"/>
                  <a:pt x="3249456" y="741494"/>
                </a:cubicBezTo>
                <a:cubicBezTo>
                  <a:pt x="3249456" y="741494"/>
                  <a:pt x="3249456" y="741494"/>
                  <a:pt x="3249456" y="743230"/>
                </a:cubicBezTo>
                <a:cubicBezTo>
                  <a:pt x="3245986" y="744967"/>
                  <a:pt x="3247721" y="744967"/>
                  <a:pt x="3247721" y="746703"/>
                </a:cubicBezTo>
                <a:cubicBezTo>
                  <a:pt x="3242516" y="751913"/>
                  <a:pt x="3240781" y="753649"/>
                  <a:pt x="3235576" y="755386"/>
                </a:cubicBezTo>
                <a:cubicBezTo>
                  <a:pt x="3235576" y="757122"/>
                  <a:pt x="3235576" y="757122"/>
                  <a:pt x="3235576" y="758859"/>
                </a:cubicBezTo>
                <a:cubicBezTo>
                  <a:pt x="3233841" y="758859"/>
                  <a:pt x="3232107" y="758859"/>
                  <a:pt x="3230372" y="758859"/>
                </a:cubicBezTo>
                <a:cubicBezTo>
                  <a:pt x="3211288" y="772751"/>
                  <a:pt x="3192204" y="786643"/>
                  <a:pt x="3173120" y="798799"/>
                </a:cubicBezTo>
                <a:cubicBezTo>
                  <a:pt x="3173120" y="800535"/>
                  <a:pt x="3171385" y="800535"/>
                  <a:pt x="3171385" y="802272"/>
                </a:cubicBezTo>
                <a:cubicBezTo>
                  <a:pt x="3171385" y="802272"/>
                  <a:pt x="3173120" y="802272"/>
                  <a:pt x="3173120" y="804008"/>
                </a:cubicBezTo>
                <a:cubicBezTo>
                  <a:pt x="3174855" y="804008"/>
                  <a:pt x="3174855" y="804008"/>
                  <a:pt x="3176590" y="804008"/>
                </a:cubicBezTo>
                <a:cubicBezTo>
                  <a:pt x="3173120" y="805745"/>
                  <a:pt x="3171385" y="809218"/>
                  <a:pt x="3167916" y="810954"/>
                </a:cubicBezTo>
                <a:cubicBezTo>
                  <a:pt x="3167916" y="810954"/>
                  <a:pt x="3167916" y="810954"/>
                  <a:pt x="3199144" y="790116"/>
                </a:cubicBezTo>
                <a:cubicBezTo>
                  <a:pt x="3199144" y="790116"/>
                  <a:pt x="3200879" y="790116"/>
                  <a:pt x="3200879" y="788380"/>
                </a:cubicBezTo>
                <a:cubicBezTo>
                  <a:pt x="3200879" y="788380"/>
                  <a:pt x="3202613" y="786643"/>
                  <a:pt x="3204348" y="784907"/>
                </a:cubicBezTo>
                <a:cubicBezTo>
                  <a:pt x="3204348" y="786643"/>
                  <a:pt x="3204348" y="786643"/>
                  <a:pt x="3206083" y="788380"/>
                </a:cubicBezTo>
                <a:cubicBezTo>
                  <a:pt x="3204348" y="788380"/>
                  <a:pt x="3204348" y="788380"/>
                  <a:pt x="3204348" y="788380"/>
                </a:cubicBezTo>
                <a:cubicBezTo>
                  <a:pt x="3204348" y="788380"/>
                  <a:pt x="3204348" y="788380"/>
                  <a:pt x="3202613" y="788380"/>
                </a:cubicBezTo>
                <a:cubicBezTo>
                  <a:pt x="3202613" y="788380"/>
                  <a:pt x="3200879" y="790116"/>
                  <a:pt x="3200879" y="790116"/>
                </a:cubicBezTo>
                <a:cubicBezTo>
                  <a:pt x="3200879" y="791853"/>
                  <a:pt x="3200879" y="791853"/>
                  <a:pt x="3200879" y="791853"/>
                </a:cubicBezTo>
                <a:cubicBezTo>
                  <a:pt x="3199144" y="791853"/>
                  <a:pt x="3199144" y="791853"/>
                  <a:pt x="3199144" y="791853"/>
                </a:cubicBezTo>
                <a:cubicBezTo>
                  <a:pt x="3197409" y="793589"/>
                  <a:pt x="3197409" y="795326"/>
                  <a:pt x="3195674" y="795326"/>
                </a:cubicBezTo>
                <a:cubicBezTo>
                  <a:pt x="3197409" y="795326"/>
                  <a:pt x="3199144" y="795326"/>
                  <a:pt x="3200879" y="793589"/>
                </a:cubicBezTo>
                <a:cubicBezTo>
                  <a:pt x="3200879" y="793589"/>
                  <a:pt x="3202613" y="793589"/>
                  <a:pt x="3204348" y="793589"/>
                </a:cubicBezTo>
                <a:cubicBezTo>
                  <a:pt x="3206083" y="790116"/>
                  <a:pt x="3207818" y="788380"/>
                  <a:pt x="3209553" y="784907"/>
                </a:cubicBezTo>
                <a:cubicBezTo>
                  <a:pt x="3209553" y="790116"/>
                  <a:pt x="3206083" y="790116"/>
                  <a:pt x="3207818" y="791853"/>
                </a:cubicBezTo>
                <a:cubicBezTo>
                  <a:pt x="3209553" y="790116"/>
                  <a:pt x="3214758" y="786643"/>
                  <a:pt x="3221697" y="779697"/>
                </a:cubicBezTo>
                <a:cubicBezTo>
                  <a:pt x="3225167" y="777961"/>
                  <a:pt x="3230372" y="777961"/>
                  <a:pt x="3233841" y="776224"/>
                </a:cubicBezTo>
                <a:cubicBezTo>
                  <a:pt x="3235576" y="776224"/>
                  <a:pt x="3235576" y="774488"/>
                  <a:pt x="3237311" y="772751"/>
                </a:cubicBezTo>
                <a:cubicBezTo>
                  <a:pt x="3233841" y="772751"/>
                  <a:pt x="3232107" y="772751"/>
                  <a:pt x="3228637" y="772751"/>
                </a:cubicBezTo>
                <a:cubicBezTo>
                  <a:pt x="3228637" y="772751"/>
                  <a:pt x="3226902" y="774488"/>
                  <a:pt x="3225167" y="776224"/>
                </a:cubicBezTo>
                <a:cubicBezTo>
                  <a:pt x="3223432" y="777961"/>
                  <a:pt x="3221697" y="776224"/>
                  <a:pt x="3221697" y="776224"/>
                </a:cubicBezTo>
                <a:cubicBezTo>
                  <a:pt x="3228637" y="771015"/>
                  <a:pt x="3228637" y="771015"/>
                  <a:pt x="3232107" y="765805"/>
                </a:cubicBezTo>
                <a:cubicBezTo>
                  <a:pt x="3232107" y="765805"/>
                  <a:pt x="3232107" y="765805"/>
                  <a:pt x="3233841" y="765805"/>
                </a:cubicBezTo>
                <a:cubicBezTo>
                  <a:pt x="3233841" y="765805"/>
                  <a:pt x="3233841" y="767542"/>
                  <a:pt x="3232107" y="769278"/>
                </a:cubicBezTo>
                <a:cubicBezTo>
                  <a:pt x="3235576" y="765805"/>
                  <a:pt x="3240781" y="764068"/>
                  <a:pt x="3244251" y="762332"/>
                </a:cubicBezTo>
                <a:cubicBezTo>
                  <a:pt x="3244251" y="762332"/>
                  <a:pt x="3244251" y="762332"/>
                  <a:pt x="3244251" y="760595"/>
                </a:cubicBezTo>
                <a:cubicBezTo>
                  <a:pt x="3237311" y="764068"/>
                  <a:pt x="3242516" y="760595"/>
                  <a:pt x="3235576" y="760595"/>
                </a:cubicBezTo>
                <a:cubicBezTo>
                  <a:pt x="3237311" y="760595"/>
                  <a:pt x="3240781" y="758859"/>
                  <a:pt x="3242516" y="758859"/>
                </a:cubicBezTo>
                <a:cubicBezTo>
                  <a:pt x="3242516" y="758859"/>
                  <a:pt x="3242516" y="757122"/>
                  <a:pt x="3244251" y="757122"/>
                </a:cubicBezTo>
                <a:cubicBezTo>
                  <a:pt x="3247721" y="755386"/>
                  <a:pt x="3251190" y="755386"/>
                  <a:pt x="3252925" y="753649"/>
                </a:cubicBezTo>
                <a:cubicBezTo>
                  <a:pt x="3252925" y="753649"/>
                  <a:pt x="3252925" y="755386"/>
                  <a:pt x="3252925" y="755386"/>
                </a:cubicBezTo>
                <a:cubicBezTo>
                  <a:pt x="3258130" y="753649"/>
                  <a:pt x="3261600" y="750176"/>
                  <a:pt x="3266804" y="746703"/>
                </a:cubicBezTo>
                <a:lnTo>
                  <a:pt x="3268174" y="748074"/>
                </a:lnTo>
                <a:lnTo>
                  <a:pt x="3259865" y="751913"/>
                </a:lnTo>
                <a:cubicBezTo>
                  <a:pt x="3263334" y="751913"/>
                  <a:pt x="3265070" y="750176"/>
                  <a:pt x="3268539" y="748440"/>
                </a:cubicBezTo>
                <a:lnTo>
                  <a:pt x="3268174" y="748074"/>
                </a:lnTo>
                <a:lnTo>
                  <a:pt x="3282418" y="741494"/>
                </a:lnTo>
                <a:cubicBezTo>
                  <a:pt x="3284153" y="741494"/>
                  <a:pt x="3284153" y="741494"/>
                  <a:pt x="3284153" y="741494"/>
                </a:cubicBezTo>
                <a:cubicBezTo>
                  <a:pt x="3284153" y="741494"/>
                  <a:pt x="3284153" y="741494"/>
                  <a:pt x="3285888" y="741494"/>
                </a:cubicBezTo>
                <a:cubicBezTo>
                  <a:pt x="3285888" y="739757"/>
                  <a:pt x="3287623" y="739757"/>
                  <a:pt x="3287623" y="739757"/>
                </a:cubicBezTo>
                <a:cubicBezTo>
                  <a:pt x="3292828" y="738021"/>
                  <a:pt x="3298032" y="734548"/>
                  <a:pt x="3303237" y="732811"/>
                </a:cubicBezTo>
                <a:cubicBezTo>
                  <a:pt x="3308442" y="729338"/>
                  <a:pt x="3311912" y="725865"/>
                  <a:pt x="3313646" y="725865"/>
                </a:cubicBezTo>
                <a:cubicBezTo>
                  <a:pt x="3318851" y="722392"/>
                  <a:pt x="3317116" y="722392"/>
                  <a:pt x="3320586" y="722392"/>
                </a:cubicBezTo>
                <a:cubicBezTo>
                  <a:pt x="3322321" y="722392"/>
                  <a:pt x="3324056" y="720656"/>
                  <a:pt x="3324056" y="720656"/>
                </a:cubicBezTo>
                <a:cubicBezTo>
                  <a:pt x="3322321" y="722392"/>
                  <a:pt x="3320586" y="722392"/>
                  <a:pt x="3318851" y="724128"/>
                </a:cubicBezTo>
                <a:cubicBezTo>
                  <a:pt x="3322321" y="722392"/>
                  <a:pt x="3322321" y="724128"/>
                  <a:pt x="3324056" y="725865"/>
                </a:cubicBezTo>
                <a:cubicBezTo>
                  <a:pt x="3324056" y="724128"/>
                  <a:pt x="3324056" y="722392"/>
                  <a:pt x="3324056" y="720656"/>
                </a:cubicBezTo>
                <a:cubicBezTo>
                  <a:pt x="3327526" y="718919"/>
                  <a:pt x="3329260" y="718919"/>
                  <a:pt x="3332730" y="717182"/>
                </a:cubicBezTo>
                <a:cubicBezTo>
                  <a:pt x="3332730" y="717182"/>
                  <a:pt x="3330996" y="718919"/>
                  <a:pt x="3330996" y="720656"/>
                </a:cubicBezTo>
                <a:cubicBezTo>
                  <a:pt x="3336200" y="717182"/>
                  <a:pt x="3339670" y="715446"/>
                  <a:pt x="3343140" y="711973"/>
                </a:cubicBezTo>
                <a:cubicBezTo>
                  <a:pt x="3343140" y="711973"/>
                  <a:pt x="3343140" y="711973"/>
                  <a:pt x="3344874" y="708500"/>
                </a:cubicBezTo>
                <a:lnTo>
                  <a:pt x="3344874" y="710236"/>
                </a:lnTo>
                <a:cubicBezTo>
                  <a:pt x="3346610" y="708500"/>
                  <a:pt x="3348344" y="706763"/>
                  <a:pt x="3350079" y="706763"/>
                </a:cubicBezTo>
                <a:cubicBezTo>
                  <a:pt x="3350079" y="706763"/>
                  <a:pt x="3351814" y="706763"/>
                  <a:pt x="3351814" y="706763"/>
                </a:cubicBezTo>
                <a:cubicBezTo>
                  <a:pt x="3353549" y="705027"/>
                  <a:pt x="3353549" y="705027"/>
                  <a:pt x="3355284" y="705027"/>
                </a:cubicBezTo>
                <a:cubicBezTo>
                  <a:pt x="3355284" y="703290"/>
                  <a:pt x="3357019" y="701554"/>
                  <a:pt x="3358754" y="701554"/>
                </a:cubicBezTo>
                <a:cubicBezTo>
                  <a:pt x="3358754" y="701554"/>
                  <a:pt x="3360488" y="699817"/>
                  <a:pt x="3360488" y="699817"/>
                </a:cubicBezTo>
                <a:cubicBezTo>
                  <a:pt x="3360488" y="699817"/>
                  <a:pt x="3360488" y="699817"/>
                  <a:pt x="3360488" y="698081"/>
                </a:cubicBezTo>
                <a:cubicBezTo>
                  <a:pt x="3360488" y="698081"/>
                  <a:pt x="3360488" y="698081"/>
                  <a:pt x="3363958" y="698081"/>
                </a:cubicBezTo>
                <a:cubicBezTo>
                  <a:pt x="3374368" y="691135"/>
                  <a:pt x="3384777" y="682452"/>
                  <a:pt x="3395186" y="675506"/>
                </a:cubicBezTo>
                <a:cubicBezTo>
                  <a:pt x="3395186" y="675506"/>
                  <a:pt x="3396921" y="673769"/>
                  <a:pt x="3396921" y="672033"/>
                </a:cubicBezTo>
                <a:cubicBezTo>
                  <a:pt x="3396921" y="673769"/>
                  <a:pt x="3396921" y="673769"/>
                  <a:pt x="3396921" y="673769"/>
                </a:cubicBezTo>
                <a:cubicBezTo>
                  <a:pt x="3396921" y="673769"/>
                  <a:pt x="3398656" y="672033"/>
                  <a:pt x="3398656" y="672033"/>
                </a:cubicBezTo>
                <a:cubicBezTo>
                  <a:pt x="3398656" y="672033"/>
                  <a:pt x="3398656" y="670296"/>
                  <a:pt x="3400391" y="670296"/>
                </a:cubicBezTo>
                <a:cubicBezTo>
                  <a:pt x="3400391" y="670296"/>
                  <a:pt x="3400391" y="670296"/>
                  <a:pt x="3402126" y="670296"/>
                </a:cubicBezTo>
                <a:cubicBezTo>
                  <a:pt x="3411668" y="663350"/>
                  <a:pt x="3420342" y="656404"/>
                  <a:pt x="3427716" y="650109"/>
                </a:cubicBezTo>
                <a:lnTo>
                  <a:pt x="3443163" y="635967"/>
                </a:lnTo>
                <a:lnTo>
                  <a:pt x="3443764" y="635566"/>
                </a:lnTo>
                <a:cubicBezTo>
                  <a:pt x="3445498" y="633830"/>
                  <a:pt x="3447233" y="633830"/>
                  <a:pt x="3448968" y="632093"/>
                </a:cubicBezTo>
                <a:cubicBezTo>
                  <a:pt x="3448968" y="632093"/>
                  <a:pt x="3450703" y="630357"/>
                  <a:pt x="3450703" y="630357"/>
                </a:cubicBezTo>
                <a:cubicBezTo>
                  <a:pt x="3452438" y="630357"/>
                  <a:pt x="3452438" y="630357"/>
                  <a:pt x="3452438" y="630357"/>
                </a:cubicBezTo>
                <a:cubicBezTo>
                  <a:pt x="3454173" y="628620"/>
                  <a:pt x="3457642" y="626883"/>
                  <a:pt x="3461112" y="623410"/>
                </a:cubicBezTo>
                <a:cubicBezTo>
                  <a:pt x="3461112" y="623410"/>
                  <a:pt x="3461112" y="621674"/>
                  <a:pt x="3461112" y="621674"/>
                </a:cubicBezTo>
                <a:cubicBezTo>
                  <a:pt x="3462847" y="621674"/>
                  <a:pt x="3462847" y="621674"/>
                  <a:pt x="3464582" y="621674"/>
                </a:cubicBezTo>
                <a:cubicBezTo>
                  <a:pt x="3464582" y="619937"/>
                  <a:pt x="3462847" y="621674"/>
                  <a:pt x="3466317" y="618201"/>
                </a:cubicBezTo>
                <a:cubicBezTo>
                  <a:pt x="3466317" y="618201"/>
                  <a:pt x="3468052" y="618201"/>
                  <a:pt x="3468052" y="618201"/>
                </a:cubicBezTo>
                <a:cubicBezTo>
                  <a:pt x="3469787" y="616464"/>
                  <a:pt x="3473257" y="614728"/>
                  <a:pt x="3474992" y="614728"/>
                </a:cubicBezTo>
                <a:cubicBezTo>
                  <a:pt x="3485401" y="604309"/>
                  <a:pt x="3502750" y="592153"/>
                  <a:pt x="3521834" y="579997"/>
                </a:cubicBezTo>
                <a:cubicBezTo>
                  <a:pt x="3521834" y="578261"/>
                  <a:pt x="3523568" y="576524"/>
                  <a:pt x="3523568" y="576524"/>
                </a:cubicBezTo>
                <a:cubicBezTo>
                  <a:pt x="3527038" y="574788"/>
                  <a:pt x="3528773" y="573051"/>
                  <a:pt x="3532243" y="573051"/>
                </a:cubicBezTo>
                <a:cubicBezTo>
                  <a:pt x="3551327" y="559159"/>
                  <a:pt x="3572146" y="545267"/>
                  <a:pt x="3594699" y="527902"/>
                </a:cubicBezTo>
                <a:cubicBezTo>
                  <a:pt x="3599904" y="522692"/>
                  <a:pt x="3605108" y="519219"/>
                  <a:pt x="3610313" y="515746"/>
                </a:cubicBezTo>
                <a:cubicBezTo>
                  <a:pt x="3610313" y="514010"/>
                  <a:pt x="3612048" y="514010"/>
                  <a:pt x="3612048" y="514010"/>
                </a:cubicBezTo>
                <a:cubicBezTo>
                  <a:pt x="3651951" y="479279"/>
                  <a:pt x="3832380" y="362933"/>
                  <a:pt x="3851464" y="342094"/>
                </a:cubicBezTo>
                <a:cubicBezTo>
                  <a:pt x="3877487" y="322993"/>
                  <a:pt x="3905245" y="303891"/>
                  <a:pt x="3933004" y="284789"/>
                </a:cubicBezTo>
                <a:cubicBezTo>
                  <a:pt x="3959027" y="258741"/>
                  <a:pt x="4070060" y="196227"/>
                  <a:pt x="4075265" y="185808"/>
                </a:cubicBezTo>
                <a:cubicBezTo>
                  <a:pt x="4092614" y="180598"/>
                  <a:pt x="4090879" y="189281"/>
                  <a:pt x="4097818" y="189281"/>
                </a:cubicBezTo>
                <a:cubicBezTo>
                  <a:pt x="4099553" y="189281"/>
                  <a:pt x="4099553" y="187544"/>
                  <a:pt x="4099553" y="187544"/>
                </a:cubicBezTo>
                <a:cubicBezTo>
                  <a:pt x="4104758" y="187544"/>
                  <a:pt x="4103023" y="189281"/>
                  <a:pt x="4109962" y="185808"/>
                </a:cubicBezTo>
                <a:cubicBezTo>
                  <a:pt x="4108228" y="187544"/>
                  <a:pt x="4108228" y="191017"/>
                  <a:pt x="4106493" y="192754"/>
                </a:cubicBezTo>
                <a:lnTo>
                  <a:pt x="4106493" y="194490"/>
                </a:lnTo>
                <a:cubicBezTo>
                  <a:pt x="4101288" y="197963"/>
                  <a:pt x="4101288" y="196227"/>
                  <a:pt x="4097818" y="203173"/>
                </a:cubicBezTo>
                <a:cubicBezTo>
                  <a:pt x="4097818" y="201436"/>
                  <a:pt x="4096084" y="201436"/>
                  <a:pt x="4096084" y="201436"/>
                </a:cubicBezTo>
                <a:cubicBezTo>
                  <a:pt x="4096084" y="203173"/>
                  <a:pt x="4097818" y="203173"/>
                  <a:pt x="4097818" y="204909"/>
                </a:cubicBezTo>
                <a:cubicBezTo>
                  <a:pt x="4101288" y="201436"/>
                  <a:pt x="4097818" y="204909"/>
                  <a:pt x="4103023" y="201436"/>
                </a:cubicBezTo>
                <a:cubicBezTo>
                  <a:pt x="4104758" y="201436"/>
                  <a:pt x="4106493" y="201436"/>
                  <a:pt x="4106493" y="203173"/>
                </a:cubicBezTo>
                <a:cubicBezTo>
                  <a:pt x="4106493" y="203173"/>
                  <a:pt x="4104758" y="204909"/>
                  <a:pt x="4103023" y="206646"/>
                </a:cubicBezTo>
                <a:lnTo>
                  <a:pt x="4104758" y="206646"/>
                </a:lnTo>
                <a:cubicBezTo>
                  <a:pt x="4104758" y="206646"/>
                  <a:pt x="4104758" y="206646"/>
                  <a:pt x="4106493" y="206646"/>
                </a:cubicBezTo>
                <a:cubicBezTo>
                  <a:pt x="4106493" y="204909"/>
                  <a:pt x="4108228" y="203173"/>
                  <a:pt x="4108228" y="201436"/>
                </a:cubicBezTo>
                <a:cubicBezTo>
                  <a:pt x="4113432" y="203173"/>
                  <a:pt x="4113432" y="203173"/>
                  <a:pt x="4118637" y="199700"/>
                </a:cubicBezTo>
                <a:cubicBezTo>
                  <a:pt x="4118637" y="201436"/>
                  <a:pt x="4118637" y="203173"/>
                  <a:pt x="4118637" y="204909"/>
                </a:cubicBezTo>
                <a:cubicBezTo>
                  <a:pt x="4118637" y="204909"/>
                  <a:pt x="4115167" y="208382"/>
                  <a:pt x="4109962" y="213592"/>
                </a:cubicBezTo>
                <a:cubicBezTo>
                  <a:pt x="4106493" y="217065"/>
                  <a:pt x="4103023" y="220538"/>
                  <a:pt x="4101288" y="222275"/>
                </a:cubicBezTo>
                <a:cubicBezTo>
                  <a:pt x="4099553" y="222275"/>
                  <a:pt x="4099553" y="224011"/>
                  <a:pt x="4097818" y="224011"/>
                </a:cubicBezTo>
                <a:cubicBezTo>
                  <a:pt x="4097818" y="220538"/>
                  <a:pt x="4101288" y="222275"/>
                  <a:pt x="4097818" y="220538"/>
                </a:cubicBezTo>
                <a:cubicBezTo>
                  <a:pt x="4096084" y="222275"/>
                  <a:pt x="4096084" y="222275"/>
                  <a:pt x="4096084" y="222275"/>
                </a:cubicBezTo>
                <a:cubicBezTo>
                  <a:pt x="4094348" y="222275"/>
                  <a:pt x="4094348" y="222275"/>
                  <a:pt x="4092614" y="224011"/>
                </a:cubicBezTo>
                <a:cubicBezTo>
                  <a:pt x="4096084" y="225748"/>
                  <a:pt x="4097818" y="229221"/>
                  <a:pt x="4101288" y="230957"/>
                </a:cubicBezTo>
                <a:cubicBezTo>
                  <a:pt x="4099553" y="232694"/>
                  <a:pt x="4099553" y="232694"/>
                  <a:pt x="4101288" y="232694"/>
                </a:cubicBezTo>
                <a:cubicBezTo>
                  <a:pt x="4092614" y="237903"/>
                  <a:pt x="4089144" y="237903"/>
                  <a:pt x="4082204" y="236167"/>
                </a:cubicBezTo>
                <a:cubicBezTo>
                  <a:pt x="4082204" y="236167"/>
                  <a:pt x="4082204" y="236167"/>
                  <a:pt x="4082204" y="237903"/>
                </a:cubicBezTo>
                <a:cubicBezTo>
                  <a:pt x="4085674" y="237903"/>
                  <a:pt x="4090879" y="237903"/>
                  <a:pt x="4096084" y="239640"/>
                </a:cubicBezTo>
                <a:cubicBezTo>
                  <a:pt x="4097818" y="237903"/>
                  <a:pt x="4097818" y="236167"/>
                  <a:pt x="4099553" y="234430"/>
                </a:cubicBezTo>
                <a:lnTo>
                  <a:pt x="4099553" y="239640"/>
                </a:lnTo>
                <a:cubicBezTo>
                  <a:pt x="4099553" y="239640"/>
                  <a:pt x="4101288" y="239640"/>
                  <a:pt x="4101288" y="239640"/>
                </a:cubicBezTo>
                <a:cubicBezTo>
                  <a:pt x="4103023" y="237903"/>
                  <a:pt x="4103023" y="236167"/>
                  <a:pt x="4104758" y="232694"/>
                </a:cubicBezTo>
                <a:cubicBezTo>
                  <a:pt x="4108228" y="232694"/>
                  <a:pt x="4111698" y="230957"/>
                  <a:pt x="4113432" y="230957"/>
                </a:cubicBezTo>
                <a:cubicBezTo>
                  <a:pt x="4111698" y="232694"/>
                  <a:pt x="4109962" y="232694"/>
                  <a:pt x="4108228" y="234430"/>
                </a:cubicBezTo>
                <a:lnTo>
                  <a:pt x="4115514" y="233388"/>
                </a:lnTo>
                <a:lnTo>
                  <a:pt x="4106493" y="237903"/>
                </a:lnTo>
                <a:cubicBezTo>
                  <a:pt x="4111698" y="241376"/>
                  <a:pt x="4104758" y="244849"/>
                  <a:pt x="4097818" y="251795"/>
                </a:cubicBezTo>
                <a:cubicBezTo>
                  <a:pt x="4101288" y="253532"/>
                  <a:pt x="4103023" y="253532"/>
                  <a:pt x="4106493" y="255268"/>
                </a:cubicBezTo>
                <a:cubicBezTo>
                  <a:pt x="4104758" y="255268"/>
                  <a:pt x="4104758" y="257005"/>
                  <a:pt x="4103023" y="258741"/>
                </a:cubicBezTo>
                <a:cubicBezTo>
                  <a:pt x="4101288" y="257005"/>
                  <a:pt x="4097818" y="257005"/>
                  <a:pt x="4096084" y="255268"/>
                </a:cubicBezTo>
                <a:cubicBezTo>
                  <a:pt x="4096084" y="257005"/>
                  <a:pt x="4096084" y="257005"/>
                  <a:pt x="4096084" y="258741"/>
                </a:cubicBezTo>
                <a:cubicBezTo>
                  <a:pt x="4094348" y="258741"/>
                  <a:pt x="4092614" y="258741"/>
                  <a:pt x="4092614" y="258741"/>
                </a:cubicBezTo>
                <a:cubicBezTo>
                  <a:pt x="4090879" y="260478"/>
                  <a:pt x="4089144" y="262215"/>
                  <a:pt x="4089144" y="263951"/>
                </a:cubicBezTo>
                <a:cubicBezTo>
                  <a:pt x="4087409" y="263951"/>
                  <a:pt x="4087409" y="263951"/>
                  <a:pt x="4085674" y="263951"/>
                </a:cubicBezTo>
                <a:cubicBezTo>
                  <a:pt x="4087409" y="260478"/>
                  <a:pt x="4089144" y="258741"/>
                  <a:pt x="4090879" y="255268"/>
                </a:cubicBezTo>
                <a:cubicBezTo>
                  <a:pt x="4090879" y="253532"/>
                  <a:pt x="4090879" y="253532"/>
                  <a:pt x="4090879" y="253532"/>
                </a:cubicBezTo>
                <a:cubicBezTo>
                  <a:pt x="4089144" y="255268"/>
                  <a:pt x="4087409" y="257005"/>
                  <a:pt x="4083939" y="260478"/>
                </a:cubicBezTo>
                <a:cubicBezTo>
                  <a:pt x="4085674" y="262215"/>
                  <a:pt x="4089144" y="258741"/>
                  <a:pt x="4082204" y="265688"/>
                </a:cubicBezTo>
                <a:lnTo>
                  <a:pt x="4082204" y="270897"/>
                </a:lnTo>
                <a:cubicBezTo>
                  <a:pt x="4083939" y="269161"/>
                  <a:pt x="4085674" y="267424"/>
                  <a:pt x="4089144" y="267424"/>
                </a:cubicBezTo>
                <a:cubicBezTo>
                  <a:pt x="4092614" y="265688"/>
                  <a:pt x="4094348" y="267424"/>
                  <a:pt x="4094348" y="267424"/>
                </a:cubicBezTo>
                <a:lnTo>
                  <a:pt x="4097503" y="267424"/>
                </a:lnTo>
                <a:lnTo>
                  <a:pt x="4094348" y="270897"/>
                </a:lnTo>
                <a:cubicBezTo>
                  <a:pt x="4096084" y="270897"/>
                  <a:pt x="4097818" y="269161"/>
                  <a:pt x="4099553" y="269161"/>
                </a:cubicBezTo>
                <a:cubicBezTo>
                  <a:pt x="4096084" y="270897"/>
                  <a:pt x="4092614" y="270897"/>
                  <a:pt x="4090879" y="272634"/>
                </a:cubicBezTo>
                <a:cubicBezTo>
                  <a:pt x="4090879" y="270897"/>
                  <a:pt x="4092614" y="270897"/>
                  <a:pt x="4090879" y="270897"/>
                </a:cubicBezTo>
                <a:cubicBezTo>
                  <a:pt x="4089144" y="270897"/>
                  <a:pt x="4087409" y="270897"/>
                  <a:pt x="4087409" y="270897"/>
                </a:cubicBezTo>
                <a:cubicBezTo>
                  <a:pt x="4085674" y="272634"/>
                  <a:pt x="4085674" y="274370"/>
                  <a:pt x="4085674" y="276107"/>
                </a:cubicBezTo>
                <a:cubicBezTo>
                  <a:pt x="4092614" y="272634"/>
                  <a:pt x="4089144" y="276107"/>
                  <a:pt x="4090879" y="279580"/>
                </a:cubicBezTo>
                <a:cubicBezTo>
                  <a:pt x="4089144" y="279580"/>
                  <a:pt x="4089144" y="279580"/>
                  <a:pt x="4087409" y="277843"/>
                </a:cubicBezTo>
                <a:cubicBezTo>
                  <a:pt x="4085674" y="281316"/>
                  <a:pt x="4083939" y="283053"/>
                  <a:pt x="4082204" y="284789"/>
                </a:cubicBezTo>
                <a:cubicBezTo>
                  <a:pt x="4087409" y="283053"/>
                  <a:pt x="4090879" y="281316"/>
                  <a:pt x="4092614" y="284789"/>
                </a:cubicBezTo>
                <a:cubicBezTo>
                  <a:pt x="4090879" y="284789"/>
                  <a:pt x="4090879" y="284789"/>
                  <a:pt x="4090879" y="284789"/>
                </a:cubicBezTo>
                <a:cubicBezTo>
                  <a:pt x="4085674" y="286526"/>
                  <a:pt x="4087409" y="284789"/>
                  <a:pt x="4085674" y="284789"/>
                </a:cubicBezTo>
                <a:cubicBezTo>
                  <a:pt x="4085674" y="284789"/>
                  <a:pt x="4083939" y="286526"/>
                  <a:pt x="4082204" y="288262"/>
                </a:cubicBezTo>
                <a:cubicBezTo>
                  <a:pt x="4080469" y="289999"/>
                  <a:pt x="4078734" y="289999"/>
                  <a:pt x="4077000" y="291735"/>
                </a:cubicBezTo>
                <a:cubicBezTo>
                  <a:pt x="4077000" y="291735"/>
                  <a:pt x="4077000" y="289999"/>
                  <a:pt x="4077000" y="289999"/>
                </a:cubicBezTo>
                <a:cubicBezTo>
                  <a:pt x="4078734" y="288262"/>
                  <a:pt x="4080469" y="288262"/>
                  <a:pt x="4080469" y="288262"/>
                </a:cubicBezTo>
                <a:cubicBezTo>
                  <a:pt x="4078734" y="284789"/>
                  <a:pt x="4073530" y="283053"/>
                  <a:pt x="4071795" y="283053"/>
                </a:cubicBezTo>
                <a:cubicBezTo>
                  <a:pt x="4070060" y="284789"/>
                  <a:pt x="4070060" y="284789"/>
                  <a:pt x="4070060" y="286526"/>
                </a:cubicBezTo>
                <a:lnTo>
                  <a:pt x="4068325" y="286526"/>
                </a:lnTo>
                <a:lnTo>
                  <a:pt x="4068325" y="286873"/>
                </a:lnTo>
                <a:lnTo>
                  <a:pt x="4061386" y="288262"/>
                </a:lnTo>
                <a:cubicBezTo>
                  <a:pt x="4063120" y="288262"/>
                  <a:pt x="4064855" y="288262"/>
                  <a:pt x="4068325" y="288262"/>
                </a:cubicBezTo>
                <a:cubicBezTo>
                  <a:pt x="4066590" y="288262"/>
                  <a:pt x="4066590" y="288262"/>
                  <a:pt x="4066590" y="289999"/>
                </a:cubicBezTo>
                <a:cubicBezTo>
                  <a:pt x="4063120" y="289999"/>
                  <a:pt x="4059651" y="289999"/>
                  <a:pt x="4057916" y="291735"/>
                </a:cubicBezTo>
                <a:cubicBezTo>
                  <a:pt x="4056181" y="291735"/>
                  <a:pt x="4056181" y="291735"/>
                  <a:pt x="4054446" y="293472"/>
                </a:cubicBezTo>
                <a:cubicBezTo>
                  <a:pt x="4054446" y="295208"/>
                  <a:pt x="4054446" y="295208"/>
                  <a:pt x="4054446" y="296945"/>
                </a:cubicBezTo>
                <a:cubicBezTo>
                  <a:pt x="4056181" y="296945"/>
                  <a:pt x="4056181" y="295208"/>
                  <a:pt x="4057916" y="295208"/>
                </a:cubicBezTo>
                <a:cubicBezTo>
                  <a:pt x="4054446" y="295208"/>
                  <a:pt x="4059651" y="293472"/>
                  <a:pt x="4061386" y="291735"/>
                </a:cubicBezTo>
                <a:cubicBezTo>
                  <a:pt x="4061386" y="291735"/>
                  <a:pt x="4061386" y="291735"/>
                  <a:pt x="4063120" y="293472"/>
                </a:cubicBezTo>
                <a:cubicBezTo>
                  <a:pt x="4063120" y="293472"/>
                  <a:pt x="4064855" y="293472"/>
                  <a:pt x="4066590" y="291735"/>
                </a:cubicBezTo>
                <a:cubicBezTo>
                  <a:pt x="4066590" y="290867"/>
                  <a:pt x="4066156" y="291301"/>
                  <a:pt x="4066156" y="291301"/>
                </a:cubicBezTo>
                <a:lnTo>
                  <a:pt x="4067105" y="289972"/>
                </a:lnTo>
                <a:lnTo>
                  <a:pt x="4070711" y="289782"/>
                </a:lnTo>
                <a:cubicBezTo>
                  <a:pt x="4071361" y="289999"/>
                  <a:pt x="4070927" y="290867"/>
                  <a:pt x="4068325" y="293472"/>
                </a:cubicBezTo>
                <a:cubicBezTo>
                  <a:pt x="4070060" y="295208"/>
                  <a:pt x="4063120" y="303891"/>
                  <a:pt x="4070060" y="300418"/>
                </a:cubicBezTo>
                <a:cubicBezTo>
                  <a:pt x="4071795" y="298681"/>
                  <a:pt x="4071795" y="298681"/>
                  <a:pt x="4071795" y="296945"/>
                </a:cubicBezTo>
                <a:cubicBezTo>
                  <a:pt x="4071795" y="298681"/>
                  <a:pt x="4071795" y="298681"/>
                  <a:pt x="4071795" y="300418"/>
                </a:cubicBezTo>
                <a:cubicBezTo>
                  <a:pt x="4071795" y="302154"/>
                  <a:pt x="4070060" y="303891"/>
                  <a:pt x="4068325" y="305628"/>
                </a:cubicBezTo>
                <a:cubicBezTo>
                  <a:pt x="4070060" y="303891"/>
                  <a:pt x="4073530" y="300418"/>
                  <a:pt x="4075265" y="298681"/>
                </a:cubicBezTo>
                <a:cubicBezTo>
                  <a:pt x="4075265" y="300418"/>
                  <a:pt x="4075265" y="302154"/>
                  <a:pt x="4075265" y="303891"/>
                </a:cubicBezTo>
                <a:cubicBezTo>
                  <a:pt x="4077000" y="303891"/>
                  <a:pt x="4075265" y="302154"/>
                  <a:pt x="4080469" y="300418"/>
                </a:cubicBezTo>
                <a:cubicBezTo>
                  <a:pt x="4077000" y="307364"/>
                  <a:pt x="4077000" y="303891"/>
                  <a:pt x="4078734" y="307364"/>
                </a:cubicBezTo>
                <a:cubicBezTo>
                  <a:pt x="4077000" y="307364"/>
                  <a:pt x="4075265" y="305628"/>
                  <a:pt x="4073530" y="305628"/>
                </a:cubicBezTo>
                <a:cubicBezTo>
                  <a:pt x="4068325" y="309101"/>
                  <a:pt x="4070060" y="309101"/>
                  <a:pt x="4066590" y="309101"/>
                </a:cubicBezTo>
                <a:cubicBezTo>
                  <a:pt x="4064855" y="310837"/>
                  <a:pt x="4064855" y="310837"/>
                  <a:pt x="4064855" y="310837"/>
                </a:cubicBezTo>
                <a:cubicBezTo>
                  <a:pt x="4063120" y="312574"/>
                  <a:pt x="4063120" y="312574"/>
                  <a:pt x="4061386" y="314310"/>
                </a:cubicBezTo>
                <a:cubicBezTo>
                  <a:pt x="4063120" y="310837"/>
                  <a:pt x="4064855" y="309101"/>
                  <a:pt x="4063120" y="309101"/>
                </a:cubicBezTo>
                <a:cubicBezTo>
                  <a:pt x="4061386" y="310837"/>
                  <a:pt x="4061386" y="312574"/>
                  <a:pt x="4057916" y="316047"/>
                </a:cubicBezTo>
                <a:cubicBezTo>
                  <a:pt x="4056181" y="316047"/>
                  <a:pt x="4056181" y="317783"/>
                  <a:pt x="4056181" y="317783"/>
                </a:cubicBezTo>
                <a:cubicBezTo>
                  <a:pt x="4056181" y="319520"/>
                  <a:pt x="4056181" y="321256"/>
                  <a:pt x="4056181" y="322993"/>
                </a:cubicBezTo>
                <a:cubicBezTo>
                  <a:pt x="4057916" y="321256"/>
                  <a:pt x="4057916" y="321256"/>
                  <a:pt x="4059651" y="319520"/>
                </a:cubicBezTo>
                <a:cubicBezTo>
                  <a:pt x="4059651" y="319520"/>
                  <a:pt x="4061386" y="321256"/>
                  <a:pt x="4061386" y="321256"/>
                </a:cubicBezTo>
                <a:cubicBezTo>
                  <a:pt x="4063120" y="319520"/>
                  <a:pt x="4063120" y="317783"/>
                  <a:pt x="4064855" y="316047"/>
                </a:cubicBezTo>
                <a:cubicBezTo>
                  <a:pt x="4059651" y="319520"/>
                  <a:pt x="4063120" y="317783"/>
                  <a:pt x="4059651" y="317783"/>
                </a:cubicBezTo>
                <a:cubicBezTo>
                  <a:pt x="4064855" y="314310"/>
                  <a:pt x="4059651" y="317783"/>
                  <a:pt x="4063120" y="314310"/>
                </a:cubicBezTo>
                <a:cubicBezTo>
                  <a:pt x="4064855" y="314310"/>
                  <a:pt x="4064855" y="314310"/>
                  <a:pt x="4066590" y="312574"/>
                </a:cubicBezTo>
                <a:cubicBezTo>
                  <a:pt x="4066590" y="314310"/>
                  <a:pt x="4066590" y="316047"/>
                  <a:pt x="4066590" y="317783"/>
                </a:cubicBezTo>
                <a:cubicBezTo>
                  <a:pt x="4068325" y="316047"/>
                  <a:pt x="4068325" y="314310"/>
                  <a:pt x="4070060" y="312574"/>
                </a:cubicBezTo>
                <a:cubicBezTo>
                  <a:pt x="4075265" y="310837"/>
                  <a:pt x="4085674" y="302154"/>
                  <a:pt x="4089144" y="307364"/>
                </a:cubicBezTo>
                <a:cubicBezTo>
                  <a:pt x="4085674" y="309101"/>
                  <a:pt x="4087409" y="307364"/>
                  <a:pt x="4085674" y="309101"/>
                </a:cubicBezTo>
                <a:cubicBezTo>
                  <a:pt x="4083939" y="310837"/>
                  <a:pt x="4082204" y="310837"/>
                  <a:pt x="4080469" y="310837"/>
                </a:cubicBezTo>
                <a:cubicBezTo>
                  <a:pt x="4080469" y="310837"/>
                  <a:pt x="4078734" y="310837"/>
                  <a:pt x="4078734" y="310837"/>
                </a:cubicBezTo>
                <a:cubicBezTo>
                  <a:pt x="4077000" y="312574"/>
                  <a:pt x="4077000" y="312574"/>
                  <a:pt x="4077000" y="312574"/>
                </a:cubicBezTo>
                <a:cubicBezTo>
                  <a:pt x="4080469" y="312574"/>
                  <a:pt x="4082204" y="314310"/>
                  <a:pt x="4083939" y="314310"/>
                </a:cubicBezTo>
                <a:cubicBezTo>
                  <a:pt x="4083939" y="314310"/>
                  <a:pt x="4083939" y="312574"/>
                  <a:pt x="4083939" y="312574"/>
                </a:cubicBezTo>
                <a:cubicBezTo>
                  <a:pt x="4087409" y="312574"/>
                  <a:pt x="4083939" y="312574"/>
                  <a:pt x="4087409" y="312574"/>
                </a:cubicBezTo>
                <a:cubicBezTo>
                  <a:pt x="4087409" y="312574"/>
                  <a:pt x="4085674" y="314310"/>
                  <a:pt x="4085674" y="314310"/>
                </a:cubicBezTo>
                <a:cubicBezTo>
                  <a:pt x="4087409" y="314310"/>
                  <a:pt x="4089144" y="314310"/>
                  <a:pt x="4092614" y="314310"/>
                </a:cubicBezTo>
                <a:cubicBezTo>
                  <a:pt x="4094348" y="309101"/>
                  <a:pt x="4092614" y="305628"/>
                  <a:pt x="4096084" y="303891"/>
                </a:cubicBezTo>
                <a:cubicBezTo>
                  <a:pt x="4096084" y="305628"/>
                  <a:pt x="4096084" y="307364"/>
                  <a:pt x="4097818" y="309101"/>
                </a:cubicBezTo>
                <a:cubicBezTo>
                  <a:pt x="4099553" y="307364"/>
                  <a:pt x="4101288" y="307364"/>
                  <a:pt x="4103023" y="305628"/>
                </a:cubicBezTo>
                <a:cubicBezTo>
                  <a:pt x="4099553" y="303891"/>
                  <a:pt x="4099553" y="307364"/>
                  <a:pt x="4101288" y="302154"/>
                </a:cubicBezTo>
                <a:cubicBezTo>
                  <a:pt x="4101288" y="302154"/>
                  <a:pt x="4103023" y="302154"/>
                  <a:pt x="4103023" y="300418"/>
                </a:cubicBezTo>
                <a:cubicBezTo>
                  <a:pt x="4104758" y="302154"/>
                  <a:pt x="4104758" y="303891"/>
                  <a:pt x="4106493" y="303891"/>
                </a:cubicBezTo>
                <a:cubicBezTo>
                  <a:pt x="4125576" y="283053"/>
                  <a:pt x="4170684" y="277843"/>
                  <a:pt x="4198442" y="277843"/>
                </a:cubicBezTo>
                <a:cubicBezTo>
                  <a:pt x="4200177" y="277843"/>
                  <a:pt x="4200177" y="277843"/>
                  <a:pt x="4200177" y="277843"/>
                </a:cubicBezTo>
                <a:cubicBezTo>
                  <a:pt x="4210586" y="277843"/>
                  <a:pt x="4217526" y="277843"/>
                  <a:pt x="4220996" y="277843"/>
                </a:cubicBezTo>
                <a:cubicBezTo>
                  <a:pt x="4220996" y="277843"/>
                  <a:pt x="4219261" y="276107"/>
                  <a:pt x="4219261" y="276107"/>
                </a:cubicBezTo>
                <a:lnTo>
                  <a:pt x="4225705" y="279332"/>
                </a:lnTo>
                <a:lnTo>
                  <a:pt x="4224466" y="279580"/>
                </a:lnTo>
                <a:lnTo>
                  <a:pt x="4223772" y="280969"/>
                </a:lnTo>
                <a:lnTo>
                  <a:pt x="4223165" y="281316"/>
                </a:lnTo>
                <a:cubicBezTo>
                  <a:pt x="4223165" y="281316"/>
                  <a:pt x="4223598" y="281316"/>
                  <a:pt x="4222730" y="283053"/>
                </a:cubicBezTo>
                <a:lnTo>
                  <a:pt x="4223772" y="280969"/>
                </a:lnTo>
                <a:lnTo>
                  <a:pt x="4226200" y="279580"/>
                </a:lnTo>
                <a:lnTo>
                  <a:pt x="4225705" y="279332"/>
                </a:lnTo>
                <a:lnTo>
                  <a:pt x="4233140" y="277843"/>
                </a:lnTo>
                <a:cubicBezTo>
                  <a:pt x="4233140" y="276107"/>
                  <a:pt x="4231405" y="276107"/>
                  <a:pt x="4231405" y="274370"/>
                </a:cubicBezTo>
                <a:cubicBezTo>
                  <a:pt x="4233140" y="274370"/>
                  <a:pt x="4234875" y="276107"/>
                  <a:pt x="4236610" y="276107"/>
                </a:cubicBezTo>
                <a:cubicBezTo>
                  <a:pt x="4238344" y="274370"/>
                  <a:pt x="4238344" y="272634"/>
                  <a:pt x="4240080" y="270897"/>
                </a:cubicBezTo>
                <a:cubicBezTo>
                  <a:pt x="4241814" y="270897"/>
                  <a:pt x="4250489" y="270897"/>
                  <a:pt x="4250489" y="277843"/>
                </a:cubicBezTo>
                <a:cubicBezTo>
                  <a:pt x="4248754" y="277843"/>
                  <a:pt x="4248754" y="276107"/>
                  <a:pt x="4248754" y="276107"/>
                </a:cubicBezTo>
                <a:cubicBezTo>
                  <a:pt x="4248754" y="277843"/>
                  <a:pt x="4247019" y="279580"/>
                  <a:pt x="4247019" y="281316"/>
                </a:cubicBezTo>
                <a:cubicBezTo>
                  <a:pt x="4252224" y="283053"/>
                  <a:pt x="4257428" y="283053"/>
                  <a:pt x="4262633" y="284789"/>
                </a:cubicBezTo>
                <a:cubicBezTo>
                  <a:pt x="4278247" y="265688"/>
                  <a:pt x="4316415" y="255268"/>
                  <a:pt x="4342438" y="250059"/>
                </a:cubicBezTo>
                <a:cubicBezTo>
                  <a:pt x="4356318" y="241376"/>
                  <a:pt x="4378871" y="230957"/>
                  <a:pt x="4387546" y="222275"/>
                </a:cubicBezTo>
                <a:cubicBezTo>
                  <a:pt x="4391016" y="222275"/>
                  <a:pt x="4389280" y="222275"/>
                  <a:pt x="4391016" y="218802"/>
                </a:cubicBezTo>
                <a:cubicBezTo>
                  <a:pt x="4396220" y="217065"/>
                  <a:pt x="4392750" y="220538"/>
                  <a:pt x="4397955" y="215329"/>
                </a:cubicBezTo>
                <a:cubicBezTo>
                  <a:pt x="4397955" y="217065"/>
                  <a:pt x="4399690" y="217065"/>
                  <a:pt x="4401424" y="218802"/>
                </a:cubicBezTo>
                <a:cubicBezTo>
                  <a:pt x="4401424" y="217065"/>
                  <a:pt x="4403160" y="215329"/>
                  <a:pt x="4403160" y="213592"/>
                </a:cubicBezTo>
                <a:cubicBezTo>
                  <a:pt x="4415304" y="208382"/>
                  <a:pt x="4425713" y="203173"/>
                  <a:pt x="4437858" y="196227"/>
                </a:cubicBezTo>
                <a:cubicBezTo>
                  <a:pt x="4437858" y="197963"/>
                  <a:pt x="4437858" y="197963"/>
                  <a:pt x="4437858" y="197963"/>
                </a:cubicBezTo>
                <a:cubicBezTo>
                  <a:pt x="4441327" y="196227"/>
                  <a:pt x="4443062" y="194490"/>
                  <a:pt x="4444797" y="194490"/>
                </a:cubicBezTo>
                <a:cubicBezTo>
                  <a:pt x="4450002" y="192754"/>
                  <a:pt x="4450002" y="196227"/>
                  <a:pt x="4458676" y="191017"/>
                </a:cubicBezTo>
                <a:cubicBezTo>
                  <a:pt x="4455206" y="194490"/>
                  <a:pt x="4455206" y="192754"/>
                  <a:pt x="4456941" y="194490"/>
                </a:cubicBezTo>
                <a:cubicBezTo>
                  <a:pt x="4456941" y="194490"/>
                  <a:pt x="4458676" y="194490"/>
                  <a:pt x="4458676" y="194490"/>
                </a:cubicBezTo>
                <a:cubicBezTo>
                  <a:pt x="4460411" y="194490"/>
                  <a:pt x="4460411" y="192754"/>
                  <a:pt x="4460411" y="192754"/>
                </a:cubicBezTo>
                <a:cubicBezTo>
                  <a:pt x="4465616" y="189281"/>
                  <a:pt x="4470820" y="185808"/>
                  <a:pt x="4474290" y="184071"/>
                </a:cubicBezTo>
                <a:cubicBezTo>
                  <a:pt x="4474290" y="185808"/>
                  <a:pt x="4472556" y="187544"/>
                  <a:pt x="4470820" y="189281"/>
                </a:cubicBezTo>
                <a:cubicBezTo>
                  <a:pt x="4476025" y="185808"/>
                  <a:pt x="4479495" y="184071"/>
                  <a:pt x="4482964" y="180598"/>
                </a:cubicBezTo>
                <a:cubicBezTo>
                  <a:pt x="4482964" y="180598"/>
                  <a:pt x="4484700" y="180598"/>
                  <a:pt x="4484700" y="180598"/>
                </a:cubicBezTo>
                <a:cubicBezTo>
                  <a:pt x="4484700" y="180598"/>
                  <a:pt x="4484700" y="180598"/>
                  <a:pt x="4489904" y="175389"/>
                </a:cubicBezTo>
                <a:cubicBezTo>
                  <a:pt x="4491639" y="175389"/>
                  <a:pt x="4493374" y="173652"/>
                  <a:pt x="4493374" y="173652"/>
                </a:cubicBezTo>
                <a:cubicBezTo>
                  <a:pt x="4493374" y="175389"/>
                  <a:pt x="4491639" y="178862"/>
                  <a:pt x="4489904" y="180598"/>
                </a:cubicBezTo>
                <a:cubicBezTo>
                  <a:pt x="4491639" y="180598"/>
                  <a:pt x="4493374" y="180598"/>
                  <a:pt x="4496844" y="182335"/>
                </a:cubicBezTo>
                <a:cubicBezTo>
                  <a:pt x="4512458" y="168443"/>
                  <a:pt x="4528072" y="166706"/>
                  <a:pt x="4540216" y="161496"/>
                </a:cubicBezTo>
                <a:cubicBezTo>
                  <a:pt x="4538481" y="163233"/>
                  <a:pt x="4538481" y="163233"/>
                  <a:pt x="4536746" y="164969"/>
                </a:cubicBezTo>
                <a:cubicBezTo>
                  <a:pt x="4552360" y="156287"/>
                  <a:pt x="4540216" y="166706"/>
                  <a:pt x="4555830" y="161496"/>
                </a:cubicBezTo>
                <a:cubicBezTo>
                  <a:pt x="4555830" y="158023"/>
                  <a:pt x="4554096" y="161496"/>
                  <a:pt x="4557565" y="156287"/>
                </a:cubicBezTo>
                <a:cubicBezTo>
                  <a:pt x="4559300" y="158023"/>
                  <a:pt x="4566240" y="159760"/>
                  <a:pt x="4569710" y="158023"/>
                </a:cubicBezTo>
                <a:cubicBezTo>
                  <a:pt x="4569710" y="159760"/>
                  <a:pt x="4567974" y="161496"/>
                  <a:pt x="4567974" y="163233"/>
                </a:cubicBezTo>
                <a:cubicBezTo>
                  <a:pt x="4567974" y="163233"/>
                  <a:pt x="4566240" y="164969"/>
                  <a:pt x="4566240" y="164969"/>
                </a:cubicBezTo>
                <a:cubicBezTo>
                  <a:pt x="4573179" y="161496"/>
                  <a:pt x="4566240" y="164969"/>
                  <a:pt x="4571444" y="159760"/>
                </a:cubicBezTo>
                <a:cubicBezTo>
                  <a:pt x="4571444" y="163233"/>
                  <a:pt x="4569710" y="166706"/>
                  <a:pt x="4580118" y="163233"/>
                </a:cubicBezTo>
                <a:lnTo>
                  <a:pt x="4573179" y="168790"/>
                </a:lnTo>
                <a:lnTo>
                  <a:pt x="4573179" y="168443"/>
                </a:lnTo>
                <a:cubicBezTo>
                  <a:pt x="4571444" y="168443"/>
                  <a:pt x="4571444" y="168443"/>
                  <a:pt x="4571444" y="170179"/>
                </a:cubicBezTo>
                <a:lnTo>
                  <a:pt x="4573179" y="168790"/>
                </a:lnTo>
                <a:lnTo>
                  <a:pt x="4573179" y="170179"/>
                </a:lnTo>
                <a:cubicBezTo>
                  <a:pt x="4576649" y="166706"/>
                  <a:pt x="4580118" y="164969"/>
                  <a:pt x="4583588" y="161496"/>
                </a:cubicBezTo>
                <a:cubicBezTo>
                  <a:pt x="4585324" y="163233"/>
                  <a:pt x="4587058" y="164969"/>
                  <a:pt x="4590528" y="168443"/>
                </a:cubicBezTo>
                <a:cubicBezTo>
                  <a:pt x="4588793" y="168443"/>
                  <a:pt x="4588793" y="168443"/>
                  <a:pt x="4588793" y="168443"/>
                </a:cubicBezTo>
                <a:cubicBezTo>
                  <a:pt x="4576649" y="185808"/>
                  <a:pt x="4600938" y="178862"/>
                  <a:pt x="4580118" y="204909"/>
                </a:cubicBezTo>
                <a:cubicBezTo>
                  <a:pt x="4576649" y="208382"/>
                  <a:pt x="4562770" y="220538"/>
                  <a:pt x="4555830" y="225748"/>
                </a:cubicBezTo>
                <a:cubicBezTo>
                  <a:pt x="4548890" y="234430"/>
                  <a:pt x="4541951" y="241376"/>
                  <a:pt x="4536746" y="248322"/>
                </a:cubicBezTo>
                <a:cubicBezTo>
                  <a:pt x="4535012" y="248322"/>
                  <a:pt x="4533276" y="248322"/>
                  <a:pt x="4531542" y="248322"/>
                </a:cubicBezTo>
                <a:cubicBezTo>
                  <a:pt x="4531542" y="251795"/>
                  <a:pt x="4524602" y="255268"/>
                  <a:pt x="4517662" y="260478"/>
                </a:cubicBezTo>
                <a:cubicBezTo>
                  <a:pt x="4517662" y="260478"/>
                  <a:pt x="4517662" y="260478"/>
                  <a:pt x="4517662" y="262215"/>
                </a:cubicBezTo>
                <a:cubicBezTo>
                  <a:pt x="4517662" y="262215"/>
                  <a:pt x="4515928" y="262215"/>
                  <a:pt x="4515928" y="263951"/>
                </a:cubicBezTo>
                <a:cubicBezTo>
                  <a:pt x="4515928" y="263951"/>
                  <a:pt x="4514192" y="263951"/>
                  <a:pt x="4512458" y="263951"/>
                </a:cubicBezTo>
                <a:cubicBezTo>
                  <a:pt x="4512458" y="263951"/>
                  <a:pt x="4510723" y="265688"/>
                  <a:pt x="4510723" y="265688"/>
                </a:cubicBezTo>
                <a:cubicBezTo>
                  <a:pt x="4510723" y="265688"/>
                  <a:pt x="4510723" y="263951"/>
                  <a:pt x="4510723" y="263951"/>
                </a:cubicBezTo>
                <a:cubicBezTo>
                  <a:pt x="4510723" y="262215"/>
                  <a:pt x="4510723" y="262215"/>
                  <a:pt x="4512458" y="262215"/>
                </a:cubicBezTo>
                <a:cubicBezTo>
                  <a:pt x="4512458" y="260478"/>
                  <a:pt x="4512458" y="258741"/>
                  <a:pt x="4512458" y="257005"/>
                </a:cubicBezTo>
                <a:cubicBezTo>
                  <a:pt x="4510723" y="258741"/>
                  <a:pt x="4510723" y="260478"/>
                  <a:pt x="4510723" y="260478"/>
                </a:cubicBezTo>
                <a:cubicBezTo>
                  <a:pt x="4510723" y="260478"/>
                  <a:pt x="4510723" y="260478"/>
                  <a:pt x="4508988" y="260478"/>
                </a:cubicBezTo>
                <a:cubicBezTo>
                  <a:pt x="4507253" y="262215"/>
                  <a:pt x="4505518" y="262215"/>
                  <a:pt x="4503784" y="263951"/>
                </a:cubicBezTo>
                <a:cubicBezTo>
                  <a:pt x="4507253" y="262215"/>
                  <a:pt x="4503784" y="265688"/>
                  <a:pt x="4508988" y="262215"/>
                </a:cubicBezTo>
                <a:cubicBezTo>
                  <a:pt x="4508988" y="262215"/>
                  <a:pt x="4507253" y="263951"/>
                  <a:pt x="4507253" y="265688"/>
                </a:cubicBezTo>
                <a:cubicBezTo>
                  <a:pt x="4505518" y="265688"/>
                  <a:pt x="4503784" y="265688"/>
                  <a:pt x="4500314" y="267424"/>
                </a:cubicBezTo>
                <a:cubicBezTo>
                  <a:pt x="4495109" y="272634"/>
                  <a:pt x="4491639" y="274370"/>
                  <a:pt x="4496844" y="272634"/>
                </a:cubicBezTo>
                <a:cubicBezTo>
                  <a:pt x="4491639" y="276107"/>
                  <a:pt x="4495109" y="274370"/>
                  <a:pt x="4489904" y="274370"/>
                </a:cubicBezTo>
                <a:cubicBezTo>
                  <a:pt x="4489904" y="276107"/>
                  <a:pt x="4491639" y="277843"/>
                  <a:pt x="4491639" y="279580"/>
                </a:cubicBezTo>
                <a:cubicBezTo>
                  <a:pt x="4491639" y="277843"/>
                  <a:pt x="4493374" y="277843"/>
                  <a:pt x="4495109" y="277843"/>
                </a:cubicBezTo>
                <a:cubicBezTo>
                  <a:pt x="4496844" y="274370"/>
                  <a:pt x="4500314" y="272634"/>
                  <a:pt x="4503784" y="270897"/>
                </a:cubicBezTo>
                <a:cubicBezTo>
                  <a:pt x="4503784" y="269161"/>
                  <a:pt x="4505518" y="269161"/>
                  <a:pt x="4505518" y="269161"/>
                </a:cubicBezTo>
                <a:cubicBezTo>
                  <a:pt x="4507253" y="269161"/>
                  <a:pt x="4508988" y="269161"/>
                  <a:pt x="4510723" y="269161"/>
                </a:cubicBezTo>
                <a:cubicBezTo>
                  <a:pt x="4510723" y="267424"/>
                  <a:pt x="4510723" y="267424"/>
                  <a:pt x="4510723" y="265688"/>
                </a:cubicBezTo>
                <a:cubicBezTo>
                  <a:pt x="4512458" y="265688"/>
                  <a:pt x="4514192" y="265688"/>
                  <a:pt x="4517662" y="267424"/>
                </a:cubicBezTo>
                <a:cubicBezTo>
                  <a:pt x="4514192" y="269161"/>
                  <a:pt x="4510723" y="270897"/>
                  <a:pt x="4507253" y="274370"/>
                </a:cubicBezTo>
                <a:cubicBezTo>
                  <a:pt x="4508988" y="274370"/>
                  <a:pt x="4510723" y="272634"/>
                  <a:pt x="4510723" y="272634"/>
                </a:cubicBezTo>
                <a:cubicBezTo>
                  <a:pt x="4510723" y="274370"/>
                  <a:pt x="4510723" y="274370"/>
                  <a:pt x="4508988" y="276107"/>
                </a:cubicBezTo>
                <a:cubicBezTo>
                  <a:pt x="4510723" y="276107"/>
                  <a:pt x="4512458" y="276107"/>
                  <a:pt x="4512458" y="274370"/>
                </a:cubicBezTo>
                <a:cubicBezTo>
                  <a:pt x="4512458" y="276107"/>
                  <a:pt x="4512458" y="276107"/>
                  <a:pt x="4512458" y="276107"/>
                </a:cubicBezTo>
                <a:cubicBezTo>
                  <a:pt x="4514192" y="274370"/>
                  <a:pt x="4515928" y="272634"/>
                  <a:pt x="4515928" y="272634"/>
                </a:cubicBezTo>
                <a:cubicBezTo>
                  <a:pt x="4515928" y="272634"/>
                  <a:pt x="4514192" y="272634"/>
                  <a:pt x="4512458" y="272634"/>
                </a:cubicBezTo>
                <a:cubicBezTo>
                  <a:pt x="4519398" y="269161"/>
                  <a:pt x="4519398" y="270897"/>
                  <a:pt x="4522867" y="265688"/>
                </a:cubicBezTo>
                <a:cubicBezTo>
                  <a:pt x="4522867" y="265688"/>
                  <a:pt x="4524602" y="267424"/>
                  <a:pt x="4524602" y="267424"/>
                </a:cubicBezTo>
                <a:cubicBezTo>
                  <a:pt x="4526337" y="265688"/>
                  <a:pt x="4528072" y="265688"/>
                  <a:pt x="4529806" y="262215"/>
                </a:cubicBezTo>
                <a:cubicBezTo>
                  <a:pt x="4529806" y="262215"/>
                  <a:pt x="4531542" y="262215"/>
                  <a:pt x="4531542" y="260478"/>
                </a:cubicBezTo>
                <a:cubicBezTo>
                  <a:pt x="4531542" y="260478"/>
                  <a:pt x="4531542" y="260478"/>
                  <a:pt x="4531542" y="262215"/>
                </a:cubicBezTo>
                <a:cubicBezTo>
                  <a:pt x="4535012" y="258741"/>
                  <a:pt x="4538481" y="257005"/>
                  <a:pt x="4540216" y="255268"/>
                </a:cubicBezTo>
                <a:cubicBezTo>
                  <a:pt x="4540216" y="255268"/>
                  <a:pt x="4540216" y="255268"/>
                  <a:pt x="4541951" y="255268"/>
                </a:cubicBezTo>
                <a:cubicBezTo>
                  <a:pt x="4543686" y="253532"/>
                  <a:pt x="4545421" y="251795"/>
                  <a:pt x="4547156" y="250059"/>
                </a:cubicBezTo>
                <a:cubicBezTo>
                  <a:pt x="4545421" y="250059"/>
                  <a:pt x="4545421" y="250059"/>
                  <a:pt x="4543686" y="251795"/>
                </a:cubicBezTo>
                <a:cubicBezTo>
                  <a:pt x="4541951" y="253532"/>
                  <a:pt x="4541951" y="253532"/>
                  <a:pt x="4541951" y="253532"/>
                </a:cubicBezTo>
                <a:cubicBezTo>
                  <a:pt x="4548890" y="243113"/>
                  <a:pt x="4564504" y="224011"/>
                  <a:pt x="4574914" y="217065"/>
                </a:cubicBezTo>
                <a:cubicBezTo>
                  <a:pt x="4567974" y="225748"/>
                  <a:pt x="4562770" y="234430"/>
                  <a:pt x="4555830" y="243113"/>
                </a:cubicBezTo>
                <a:cubicBezTo>
                  <a:pt x="4559300" y="239640"/>
                  <a:pt x="4557565" y="241376"/>
                  <a:pt x="4561035" y="241376"/>
                </a:cubicBezTo>
                <a:cubicBezTo>
                  <a:pt x="4555830" y="243113"/>
                  <a:pt x="4552360" y="244849"/>
                  <a:pt x="4548890" y="248322"/>
                </a:cubicBezTo>
                <a:cubicBezTo>
                  <a:pt x="4550626" y="246586"/>
                  <a:pt x="4552360" y="244849"/>
                  <a:pt x="4552360" y="243113"/>
                </a:cubicBezTo>
                <a:cubicBezTo>
                  <a:pt x="4550626" y="244849"/>
                  <a:pt x="4548890" y="246586"/>
                  <a:pt x="4547156" y="248322"/>
                </a:cubicBezTo>
                <a:cubicBezTo>
                  <a:pt x="4547156" y="248322"/>
                  <a:pt x="4548890" y="250059"/>
                  <a:pt x="4548890" y="250059"/>
                </a:cubicBezTo>
                <a:cubicBezTo>
                  <a:pt x="4557565" y="243113"/>
                  <a:pt x="4564504" y="237903"/>
                  <a:pt x="4574914" y="232694"/>
                </a:cubicBezTo>
                <a:cubicBezTo>
                  <a:pt x="4573179" y="234430"/>
                  <a:pt x="4571444" y="236167"/>
                  <a:pt x="4569710" y="237903"/>
                </a:cubicBezTo>
                <a:cubicBezTo>
                  <a:pt x="4571444" y="236167"/>
                  <a:pt x="4573179" y="236167"/>
                  <a:pt x="4574914" y="236167"/>
                </a:cubicBezTo>
                <a:cubicBezTo>
                  <a:pt x="4574914" y="236167"/>
                  <a:pt x="4576649" y="236167"/>
                  <a:pt x="4576649" y="236167"/>
                </a:cubicBezTo>
                <a:cubicBezTo>
                  <a:pt x="4571444" y="241376"/>
                  <a:pt x="4567974" y="244849"/>
                  <a:pt x="4566240" y="246586"/>
                </a:cubicBezTo>
                <a:cubicBezTo>
                  <a:pt x="4564504" y="248322"/>
                  <a:pt x="4562770" y="250059"/>
                  <a:pt x="4559300" y="250059"/>
                </a:cubicBezTo>
                <a:cubicBezTo>
                  <a:pt x="4562770" y="248322"/>
                  <a:pt x="4564504" y="246586"/>
                  <a:pt x="4566240" y="244849"/>
                </a:cubicBezTo>
                <a:cubicBezTo>
                  <a:pt x="4562770" y="246586"/>
                  <a:pt x="4559300" y="248322"/>
                  <a:pt x="4557565" y="250059"/>
                </a:cubicBezTo>
                <a:cubicBezTo>
                  <a:pt x="4557565" y="251795"/>
                  <a:pt x="4557565" y="253532"/>
                  <a:pt x="4557565" y="253532"/>
                </a:cubicBezTo>
                <a:cubicBezTo>
                  <a:pt x="4557565" y="251795"/>
                  <a:pt x="4557565" y="251795"/>
                  <a:pt x="4559300" y="250059"/>
                </a:cubicBezTo>
                <a:cubicBezTo>
                  <a:pt x="4557565" y="251795"/>
                  <a:pt x="4557565" y="253532"/>
                  <a:pt x="4557565" y="255268"/>
                </a:cubicBezTo>
                <a:cubicBezTo>
                  <a:pt x="4555830" y="255268"/>
                  <a:pt x="4555830" y="255268"/>
                  <a:pt x="4554096" y="255268"/>
                </a:cubicBezTo>
                <a:cubicBezTo>
                  <a:pt x="4554096" y="257005"/>
                  <a:pt x="4552360" y="260478"/>
                  <a:pt x="4550626" y="262215"/>
                </a:cubicBezTo>
                <a:cubicBezTo>
                  <a:pt x="4550626" y="262215"/>
                  <a:pt x="4550626" y="263951"/>
                  <a:pt x="4550626" y="263951"/>
                </a:cubicBezTo>
                <a:cubicBezTo>
                  <a:pt x="4548890" y="265688"/>
                  <a:pt x="4547156" y="265688"/>
                  <a:pt x="4545421" y="265688"/>
                </a:cubicBezTo>
                <a:cubicBezTo>
                  <a:pt x="4545421" y="265688"/>
                  <a:pt x="4545421" y="267424"/>
                  <a:pt x="4543686" y="267424"/>
                </a:cubicBezTo>
                <a:cubicBezTo>
                  <a:pt x="4545421" y="269161"/>
                  <a:pt x="4545421" y="272634"/>
                  <a:pt x="4547156" y="274370"/>
                </a:cubicBezTo>
                <a:cubicBezTo>
                  <a:pt x="4545421" y="274370"/>
                  <a:pt x="4543686" y="272634"/>
                  <a:pt x="4540216" y="272634"/>
                </a:cubicBezTo>
                <a:cubicBezTo>
                  <a:pt x="4541951" y="272634"/>
                  <a:pt x="4541951" y="274370"/>
                  <a:pt x="4541951" y="274370"/>
                </a:cubicBezTo>
                <a:cubicBezTo>
                  <a:pt x="4538481" y="277843"/>
                  <a:pt x="4536746" y="281316"/>
                  <a:pt x="4533276" y="284789"/>
                </a:cubicBezTo>
                <a:cubicBezTo>
                  <a:pt x="4531542" y="284789"/>
                  <a:pt x="4529806" y="284789"/>
                  <a:pt x="4529806" y="286526"/>
                </a:cubicBezTo>
                <a:cubicBezTo>
                  <a:pt x="4529806" y="286526"/>
                  <a:pt x="4529806" y="284789"/>
                  <a:pt x="4529806" y="284789"/>
                </a:cubicBezTo>
                <a:cubicBezTo>
                  <a:pt x="4529806" y="284789"/>
                  <a:pt x="4528072" y="284789"/>
                  <a:pt x="4528072" y="284789"/>
                </a:cubicBezTo>
                <a:cubicBezTo>
                  <a:pt x="4526337" y="284789"/>
                  <a:pt x="4526337" y="286526"/>
                  <a:pt x="4524602" y="286526"/>
                </a:cubicBezTo>
                <a:cubicBezTo>
                  <a:pt x="4522867" y="289999"/>
                  <a:pt x="4529806" y="288262"/>
                  <a:pt x="4521132" y="295208"/>
                </a:cubicBezTo>
                <a:cubicBezTo>
                  <a:pt x="4522867" y="293472"/>
                  <a:pt x="4521132" y="293472"/>
                  <a:pt x="4515928" y="295208"/>
                </a:cubicBezTo>
                <a:cubicBezTo>
                  <a:pt x="4512458" y="300418"/>
                  <a:pt x="4512458" y="298681"/>
                  <a:pt x="4508988" y="303891"/>
                </a:cubicBezTo>
                <a:cubicBezTo>
                  <a:pt x="4512458" y="300418"/>
                  <a:pt x="4514192" y="300418"/>
                  <a:pt x="4514192" y="303891"/>
                </a:cubicBezTo>
                <a:cubicBezTo>
                  <a:pt x="4510723" y="305628"/>
                  <a:pt x="4515928" y="303891"/>
                  <a:pt x="4512458" y="307364"/>
                </a:cubicBezTo>
                <a:cubicBezTo>
                  <a:pt x="4505518" y="309101"/>
                  <a:pt x="4505518" y="309101"/>
                  <a:pt x="4503784" y="312574"/>
                </a:cubicBezTo>
                <a:cubicBezTo>
                  <a:pt x="4502048" y="310837"/>
                  <a:pt x="4500314" y="310837"/>
                  <a:pt x="4496844" y="309101"/>
                </a:cubicBezTo>
                <a:cubicBezTo>
                  <a:pt x="4496844" y="310837"/>
                  <a:pt x="4495109" y="310837"/>
                  <a:pt x="4493374" y="312574"/>
                </a:cubicBezTo>
                <a:cubicBezTo>
                  <a:pt x="4496844" y="312574"/>
                  <a:pt x="4498578" y="312574"/>
                  <a:pt x="4502048" y="314310"/>
                </a:cubicBezTo>
                <a:cubicBezTo>
                  <a:pt x="4500314" y="314310"/>
                  <a:pt x="4498578" y="316047"/>
                  <a:pt x="4498578" y="316047"/>
                </a:cubicBezTo>
                <a:cubicBezTo>
                  <a:pt x="4496844" y="316047"/>
                  <a:pt x="4495109" y="316047"/>
                  <a:pt x="4495109" y="316047"/>
                </a:cubicBezTo>
                <a:cubicBezTo>
                  <a:pt x="4495109" y="317783"/>
                  <a:pt x="4495109" y="319520"/>
                  <a:pt x="4496844" y="321256"/>
                </a:cubicBezTo>
                <a:cubicBezTo>
                  <a:pt x="4500314" y="317783"/>
                  <a:pt x="4496844" y="321256"/>
                  <a:pt x="4500314" y="319520"/>
                </a:cubicBezTo>
                <a:cubicBezTo>
                  <a:pt x="4502048" y="317783"/>
                  <a:pt x="4496844" y="319520"/>
                  <a:pt x="4502048" y="316047"/>
                </a:cubicBezTo>
                <a:cubicBezTo>
                  <a:pt x="4503784" y="314310"/>
                  <a:pt x="4507253" y="312574"/>
                  <a:pt x="4508988" y="309101"/>
                </a:cubicBezTo>
                <a:cubicBezTo>
                  <a:pt x="4510723" y="309101"/>
                  <a:pt x="4510723" y="309101"/>
                  <a:pt x="4510723" y="309101"/>
                </a:cubicBezTo>
                <a:cubicBezTo>
                  <a:pt x="4517662" y="303891"/>
                  <a:pt x="4528072" y="296945"/>
                  <a:pt x="4528072" y="296945"/>
                </a:cubicBezTo>
                <a:cubicBezTo>
                  <a:pt x="4529806" y="296945"/>
                  <a:pt x="4531542" y="295208"/>
                  <a:pt x="4533276" y="295208"/>
                </a:cubicBezTo>
                <a:cubicBezTo>
                  <a:pt x="4528072" y="298681"/>
                  <a:pt x="4522867" y="305628"/>
                  <a:pt x="4517662" y="307364"/>
                </a:cubicBezTo>
                <a:cubicBezTo>
                  <a:pt x="4517662" y="307364"/>
                  <a:pt x="4517662" y="309101"/>
                  <a:pt x="4515928" y="309101"/>
                </a:cubicBezTo>
                <a:cubicBezTo>
                  <a:pt x="4515928" y="309101"/>
                  <a:pt x="4514192" y="310837"/>
                  <a:pt x="4512458" y="310837"/>
                </a:cubicBezTo>
                <a:cubicBezTo>
                  <a:pt x="4512458" y="310837"/>
                  <a:pt x="4512458" y="312574"/>
                  <a:pt x="4512458" y="312574"/>
                </a:cubicBezTo>
                <a:cubicBezTo>
                  <a:pt x="4508988" y="316047"/>
                  <a:pt x="4503784" y="317783"/>
                  <a:pt x="4500314" y="321256"/>
                </a:cubicBezTo>
                <a:cubicBezTo>
                  <a:pt x="4502048" y="319520"/>
                  <a:pt x="4503784" y="319520"/>
                  <a:pt x="4505518" y="319520"/>
                </a:cubicBezTo>
                <a:cubicBezTo>
                  <a:pt x="4507253" y="317783"/>
                  <a:pt x="4508988" y="317783"/>
                  <a:pt x="4510723" y="316047"/>
                </a:cubicBezTo>
                <a:cubicBezTo>
                  <a:pt x="4512458" y="316047"/>
                  <a:pt x="4512458" y="316047"/>
                  <a:pt x="4512458" y="316047"/>
                </a:cubicBezTo>
                <a:cubicBezTo>
                  <a:pt x="4512458" y="316047"/>
                  <a:pt x="4512458" y="317783"/>
                  <a:pt x="4510723" y="317783"/>
                </a:cubicBezTo>
                <a:cubicBezTo>
                  <a:pt x="4510723" y="317783"/>
                  <a:pt x="4508988" y="319520"/>
                  <a:pt x="4507253" y="319520"/>
                </a:cubicBezTo>
                <a:cubicBezTo>
                  <a:pt x="4507253" y="319520"/>
                  <a:pt x="4508988" y="319520"/>
                  <a:pt x="4508988" y="319520"/>
                </a:cubicBezTo>
                <a:cubicBezTo>
                  <a:pt x="4508988" y="319520"/>
                  <a:pt x="4510723" y="319520"/>
                  <a:pt x="4510723" y="319520"/>
                </a:cubicBezTo>
                <a:cubicBezTo>
                  <a:pt x="4508988" y="321256"/>
                  <a:pt x="4505518" y="322993"/>
                  <a:pt x="4503784" y="324729"/>
                </a:cubicBezTo>
                <a:cubicBezTo>
                  <a:pt x="4503784" y="324729"/>
                  <a:pt x="4502048" y="326466"/>
                  <a:pt x="4502048" y="326466"/>
                </a:cubicBezTo>
                <a:cubicBezTo>
                  <a:pt x="4496844" y="331675"/>
                  <a:pt x="4502048" y="328202"/>
                  <a:pt x="4495109" y="333412"/>
                </a:cubicBezTo>
                <a:cubicBezTo>
                  <a:pt x="4495109" y="331675"/>
                  <a:pt x="4488170" y="336885"/>
                  <a:pt x="4482964" y="340358"/>
                </a:cubicBezTo>
                <a:lnTo>
                  <a:pt x="4480981" y="341847"/>
                </a:lnTo>
                <a:lnTo>
                  <a:pt x="4474290" y="345567"/>
                </a:lnTo>
                <a:cubicBezTo>
                  <a:pt x="4474290" y="345567"/>
                  <a:pt x="4474290" y="345567"/>
                  <a:pt x="4476025" y="345567"/>
                </a:cubicBezTo>
                <a:lnTo>
                  <a:pt x="4480981" y="341847"/>
                </a:lnTo>
                <a:lnTo>
                  <a:pt x="4489904" y="336885"/>
                </a:lnTo>
                <a:cubicBezTo>
                  <a:pt x="4489904" y="336885"/>
                  <a:pt x="4489904" y="338621"/>
                  <a:pt x="4491639" y="338621"/>
                </a:cubicBezTo>
                <a:cubicBezTo>
                  <a:pt x="4489904" y="338621"/>
                  <a:pt x="4489904" y="340358"/>
                  <a:pt x="4488170" y="340358"/>
                </a:cubicBezTo>
                <a:cubicBezTo>
                  <a:pt x="4482964" y="343831"/>
                  <a:pt x="4477760" y="347304"/>
                  <a:pt x="4474290" y="349040"/>
                </a:cubicBezTo>
                <a:cubicBezTo>
                  <a:pt x="4482964" y="350777"/>
                  <a:pt x="4500314" y="345567"/>
                  <a:pt x="4484700" y="361196"/>
                </a:cubicBezTo>
                <a:cubicBezTo>
                  <a:pt x="4493374" y="355987"/>
                  <a:pt x="4502048" y="350777"/>
                  <a:pt x="4510723" y="345567"/>
                </a:cubicBezTo>
                <a:cubicBezTo>
                  <a:pt x="4510723" y="347304"/>
                  <a:pt x="4512458" y="347304"/>
                  <a:pt x="4512458" y="349040"/>
                </a:cubicBezTo>
                <a:cubicBezTo>
                  <a:pt x="4514192" y="349040"/>
                  <a:pt x="4514192" y="349040"/>
                  <a:pt x="4514192" y="349040"/>
                </a:cubicBezTo>
                <a:cubicBezTo>
                  <a:pt x="4508988" y="352513"/>
                  <a:pt x="4502048" y="354250"/>
                  <a:pt x="4495109" y="357723"/>
                </a:cubicBezTo>
                <a:cubicBezTo>
                  <a:pt x="4503784" y="357723"/>
                  <a:pt x="4510723" y="359460"/>
                  <a:pt x="4524602" y="349040"/>
                </a:cubicBezTo>
                <a:cubicBezTo>
                  <a:pt x="4522867" y="354250"/>
                  <a:pt x="4521132" y="354250"/>
                  <a:pt x="4514192" y="359460"/>
                </a:cubicBezTo>
                <a:cubicBezTo>
                  <a:pt x="4508988" y="361196"/>
                  <a:pt x="4503784" y="361196"/>
                  <a:pt x="4498578" y="362933"/>
                </a:cubicBezTo>
                <a:cubicBezTo>
                  <a:pt x="4498578" y="366406"/>
                  <a:pt x="4496844" y="369879"/>
                  <a:pt x="4496844" y="375088"/>
                </a:cubicBezTo>
                <a:cubicBezTo>
                  <a:pt x="4495109" y="375088"/>
                  <a:pt x="4495109" y="373352"/>
                  <a:pt x="4493374" y="373352"/>
                </a:cubicBezTo>
                <a:cubicBezTo>
                  <a:pt x="4491639" y="376825"/>
                  <a:pt x="4493374" y="376825"/>
                  <a:pt x="4489904" y="378561"/>
                </a:cubicBezTo>
                <a:cubicBezTo>
                  <a:pt x="4489904" y="380298"/>
                  <a:pt x="4489904" y="380298"/>
                  <a:pt x="4489904" y="380298"/>
                </a:cubicBezTo>
                <a:cubicBezTo>
                  <a:pt x="4489904" y="380298"/>
                  <a:pt x="4491639" y="380298"/>
                  <a:pt x="4491639" y="380298"/>
                </a:cubicBezTo>
                <a:cubicBezTo>
                  <a:pt x="4491639" y="378561"/>
                  <a:pt x="4491639" y="380298"/>
                  <a:pt x="4495109" y="376825"/>
                </a:cubicBezTo>
                <a:cubicBezTo>
                  <a:pt x="4496844" y="376825"/>
                  <a:pt x="4498578" y="376825"/>
                  <a:pt x="4500314" y="376825"/>
                </a:cubicBezTo>
                <a:cubicBezTo>
                  <a:pt x="4498578" y="378561"/>
                  <a:pt x="4498578" y="378561"/>
                  <a:pt x="4500314" y="378561"/>
                </a:cubicBezTo>
                <a:cubicBezTo>
                  <a:pt x="4500314" y="378561"/>
                  <a:pt x="4498578" y="380298"/>
                  <a:pt x="4496844" y="380298"/>
                </a:cubicBezTo>
                <a:cubicBezTo>
                  <a:pt x="4500314" y="382034"/>
                  <a:pt x="4503784" y="382034"/>
                  <a:pt x="4507253" y="380298"/>
                </a:cubicBezTo>
                <a:cubicBezTo>
                  <a:pt x="4507253" y="380298"/>
                  <a:pt x="4507253" y="380298"/>
                  <a:pt x="4508988" y="380298"/>
                </a:cubicBezTo>
                <a:cubicBezTo>
                  <a:pt x="4505518" y="383771"/>
                  <a:pt x="4502048" y="385507"/>
                  <a:pt x="4500314" y="388980"/>
                </a:cubicBezTo>
                <a:cubicBezTo>
                  <a:pt x="4503784" y="387244"/>
                  <a:pt x="4507253" y="385507"/>
                  <a:pt x="4510723" y="383771"/>
                </a:cubicBezTo>
                <a:cubicBezTo>
                  <a:pt x="4507253" y="385507"/>
                  <a:pt x="4505518" y="388980"/>
                  <a:pt x="4502048" y="392453"/>
                </a:cubicBezTo>
                <a:cubicBezTo>
                  <a:pt x="4496844" y="394190"/>
                  <a:pt x="4491639" y="397663"/>
                  <a:pt x="4486434" y="399399"/>
                </a:cubicBezTo>
                <a:cubicBezTo>
                  <a:pt x="4486434" y="401136"/>
                  <a:pt x="4488170" y="401136"/>
                  <a:pt x="4488170" y="401136"/>
                </a:cubicBezTo>
                <a:cubicBezTo>
                  <a:pt x="4488170" y="401136"/>
                  <a:pt x="4486434" y="401136"/>
                  <a:pt x="4486434" y="401136"/>
                </a:cubicBezTo>
                <a:cubicBezTo>
                  <a:pt x="4484700" y="402873"/>
                  <a:pt x="4482964" y="402873"/>
                  <a:pt x="4481230" y="404609"/>
                </a:cubicBezTo>
                <a:cubicBezTo>
                  <a:pt x="4482964" y="404609"/>
                  <a:pt x="4484700" y="406346"/>
                  <a:pt x="4484700" y="406346"/>
                </a:cubicBezTo>
                <a:cubicBezTo>
                  <a:pt x="4479495" y="409819"/>
                  <a:pt x="4481230" y="409819"/>
                  <a:pt x="4476025" y="411555"/>
                </a:cubicBezTo>
                <a:cubicBezTo>
                  <a:pt x="4476025" y="413292"/>
                  <a:pt x="4474290" y="415028"/>
                  <a:pt x="4474290" y="415028"/>
                </a:cubicBezTo>
                <a:cubicBezTo>
                  <a:pt x="4470820" y="416765"/>
                  <a:pt x="4469086" y="418501"/>
                  <a:pt x="4465616" y="418501"/>
                </a:cubicBezTo>
                <a:lnTo>
                  <a:pt x="4463881" y="421974"/>
                </a:lnTo>
                <a:lnTo>
                  <a:pt x="4450002" y="435866"/>
                </a:lnTo>
                <a:cubicBezTo>
                  <a:pt x="4451736" y="435866"/>
                  <a:pt x="4451736" y="435866"/>
                  <a:pt x="4453472" y="435866"/>
                </a:cubicBezTo>
                <a:cubicBezTo>
                  <a:pt x="4448267" y="439339"/>
                  <a:pt x="4441327" y="442812"/>
                  <a:pt x="4436122" y="446286"/>
                </a:cubicBezTo>
                <a:cubicBezTo>
                  <a:pt x="4432652" y="448022"/>
                  <a:pt x="4430918" y="449758"/>
                  <a:pt x="4427448" y="451495"/>
                </a:cubicBezTo>
                <a:cubicBezTo>
                  <a:pt x="4434388" y="449758"/>
                  <a:pt x="4439592" y="446286"/>
                  <a:pt x="4444797" y="444549"/>
                </a:cubicBezTo>
                <a:cubicBezTo>
                  <a:pt x="4444797" y="446286"/>
                  <a:pt x="4443062" y="446286"/>
                  <a:pt x="4441327" y="448022"/>
                </a:cubicBezTo>
                <a:cubicBezTo>
                  <a:pt x="4446532" y="444549"/>
                  <a:pt x="4451736" y="442812"/>
                  <a:pt x="4456941" y="441076"/>
                </a:cubicBezTo>
                <a:cubicBezTo>
                  <a:pt x="4462146" y="435866"/>
                  <a:pt x="4462146" y="435866"/>
                  <a:pt x="4467350" y="430657"/>
                </a:cubicBezTo>
                <a:cubicBezTo>
                  <a:pt x="4467350" y="432393"/>
                  <a:pt x="4467350" y="434130"/>
                  <a:pt x="4465616" y="435866"/>
                </a:cubicBezTo>
                <a:cubicBezTo>
                  <a:pt x="4467350" y="434130"/>
                  <a:pt x="4469086" y="434130"/>
                  <a:pt x="4469086" y="432393"/>
                </a:cubicBezTo>
                <a:cubicBezTo>
                  <a:pt x="4470820" y="430657"/>
                  <a:pt x="4470820" y="430657"/>
                  <a:pt x="4474290" y="425447"/>
                </a:cubicBezTo>
                <a:cubicBezTo>
                  <a:pt x="4476025" y="425447"/>
                  <a:pt x="4476025" y="425447"/>
                  <a:pt x="4476025" y="425447"/>
                </a:cubicBezTo>
                <a:cubicBezTo>
                  <a:pt x="4476025" y="425447"/>
                  <a:pt x="4476025" y="427184"/>
                  <a:pt x="4476025" y="427184"/>
                </a:cubicBezTo>
                <a:cubicBezTo>
                  <a:pt x="4476025" y="427184"/>
                  <a:pt x="4477760" y="427184"/>
                  <a:pt x="4477760" y="427184"/>
                </a:cubicBezTo>
                <a:cubicBezTo>
                  <a:pt x="4479495" y="423711"/>
                  <a:pt x="4477760" y="421974"/>
                  <a:pt x="4486434" y="418501"/>
                </a:cubicBezTo>
                <a:cubicBezTo>
                  <a:pt x="4488170" y="418501"/>
                  <a:pt x="4489904" y="416765"/>
                  <a:pt x="4491639" y="416765"/>
                </a:cubicBezTo>
                <a:cubicBezTo>
                  <a:pt x="4489904" y="416765"/>
                  <a:pt x="4488170" y="418501"/>
                  <a:pt x="4488170" y="418501"/>
                </a:cubicBezTo>
                <a:cubicBezTo>
                  <a:pt x="4486434" y="420238"/>
                  <a:pt x="4481230" y="423711"/>
                  <a:pt x="4479495" y="427184"/>
                </a:cubicBezTo>
                <a:cubicBezTo>
                  <a:pt x="4489904" y="423711"/>
                  <a:pt x="4493374" y="420238"/>
                  <a:pt x="4500314" y="420238"/>
                </a:cubicBezTo>
                <a:cubicBezTo>
                  <a:pt x="4500314" y="420238"/>
                  <a:pt x="4500314" y="421974"/>
                  <a:pt x="4500314" y="421974"/>
                </a:cubicBezTo>
                <a:cubicBezTo>
                  <a:pt x="4500314" y="421974"/>
                  <a:pt x="4498578" y="423711"/>
                  <a:pt x="4498578" y="423711"/>
                </a:cubicBezTo>
                <a:cubicBezTo>
                  <a:pt x="4498578" y="423711"/>
                  <a:pt x="4498578" y="423711"/>
                  <a:pt x="4498578" y="425447"/>
                </a:cubicBezTo>
                <a:cubicBezTo>
                  <a:pt x="4496844" y="425447"/>
                  <a:pt x="4495109" y="425447"/>
                  <a:pt x="4493374" y="425447"/>
                </a:cubicBezTo>
                <a:cubicBezTo>
                  <a:pt x="4491639" y="428920"/>
                  <a:pt x="4488170" y="432393"/>
                  <a:pt x="4484700" y="434130"/>
                </a:cubicBezTo>
                <a:cubicBezTo>
                  <a:pt x="4486434" y="434130"/>
                  <a:pt x="4488170" y="434130"/>
                  <a:pt x="4488170" y="434130"/>
                </a:cubicBezTo>
                <a:cubicBezTo>
                  <a:pt x="4484700" y="437603"/>
                  <a:pt x="4482964" y="441076"/>
                  <a:pt x="4479495" y="442812"/>
                </a:cubicBezTo>
                <a:cubicBezTo>
                  <a:pt x="4477760" y="442812"/>
                  <a:pt x="4477760" y="442812"/>
                  <a:pt x="4477760" y="442812"/>
                </a:cubicBezTo>
                <a:cubicBezTo>
                  <a:pt x="4476025" y="442812"/>
                  <a:pt x="4474290" y="444549"/>
                  <a:pt x="4474290" y="444549"/>
                </a:cubicBezTo>
                <a:cubicBezTo>
                  <a:pt x="4469086" y="449758"/>
                  <a:pt x="4463881" y="451495"/>
                  <a:pt x="4456941" y="454968"/>
                </a:cubicBezTo>
                <a:cubicBezTo>
                  <a:pt x="4444797" y="463651"/>
                  <a:pt x="4432652" y="472333"/>
                  <a:pt x="4425713" y="475806"/>
                </a:cubicBezTo>
                <a:cubicBezTo>
                  <a:pt x="4425713" y="475806"/>
                  <a:pt x="4425713" y="475806"/>
                  <a:pt x="4425713" y="477543"/>
                </a:cubicBezTo>
                <a:cubicBezTo>
                  <a:pt x="4427448" y="475806"/>
                  <a:pt x="4427448" y="475806"/>
                  <a:pt x="4429183" y="475806"/>
                </a:cubicBezTo>
                <a:cubicBezTo>
                  <a:pt x="4430918" y="475806"/>
                  <a:pt x="4432652" y="477543"/>
                  <a:pt x="4434388" y="477543"/>
                </a:cubicBezTo>
                <a:cubicBezTo>
                  <a:pt x="4434388" y="475806"/>
                  <a:pt x="4434388" y="474070"/>
                  <a:pt x="4434388" y="474070"/>
                </a:cubicBezTo>
                <a:cubicBezTo>
                  <a:pt x="4436122" y="474070"/>
                  <a:pt x="4437858" y="474070"/>
                  <a:pt x="4439592" y="475806"/>
                </a:cubicBezTo>
                <a:cubicBezTo>
                  <a:pt x="4439592" y="474070"/>
                  <a:pt x="4437858" y="472333"/>
                  <a:pt x="4437858" y="470597"/>
                </a:cubicBezTo>
                <a:cubicBezTo>
                  <a:pt x="4443062" y="470597"/>
                  <a:pt x="4446532" y="467124"/>
                  <a:pt x="4451736" y="461914"/>
                </a:cubicBezTo>
                <a:cubicBezTo>
                  <a:pt x="4453472" y="463651"/>
                  <a:pt x="4453472" y="465387"/>
                  <a:pt x="4455206" y="467124"/>
                </a:cubicBezTo>
                <a:cubicBezTo>
                  <a:pt x="4453472" y="465387"/>
                  <a:pt x="4451736" y="465387"/>
                  <a:pt x="4451736" y="463651"/>
                </a:cubicBezTo>
                <a:cubicBezTo>
                  <a:pt x="4451736" y="467124"/>
                  <a:pt x="4451736" y="467124"/>
                  <a:pt x="4446532" y="474070"/>
                </a:cubicBezTo>
                <a:cubicBezTo>
                  <a:pt x="4443062" y="474070"/>
                  <a:pt x="4446532" y="474070"/>
                  <a:pt x="4441327" y="475806"/>
                </a:cubicBezTo>
                <a:cubicBezTo>
                  <a:pt x="4441327" y="477543"/>
                  <a:pt x="4443062" y="475806"/>
                  <a:pt x="4441327" y="479279"/>
                </a:cubicBezTo>
                <a:cubicBezTo>
                  <a:pt x="4443062" y="479279"/>
                  <a:pt x="4443062" y="477543"/>
                  <a:pt x="4444797" y="477543"/>
                </a:cubicBezTo>
                <a:cubicBezTo>
                  <a:pt x="4446532" y="475806"/>
                  <a:pt x="4446532" y="475806"/>
                  <a:pt x="4446532" y="475806"/>
                </a:cubicBezTo>
                <a:cubicBezTo>
                  <a:pt x="4458676" y="468860"/>
                  <a:pt x="4472556" y="460178"/>
                  <a:pt x="4484700" y="453232"/>
                </a:cubicBezTo>
                <a:cubicBezTo>
                  <a:pt x="4486434" y="453232"/>
                  <a:pt x="4486434" y="453232"/>
                  <a:pt x="4486434" y="453232"/>
                </a:cubicBezTo>
                <a:cubicBezTo>
                  <a:pt x="4467350" y="465387"/>
                  <a:pt x="4450002" y="477543"/>
                  <a:pt x="4430918" y="489699"/>
                </a:cubicBezTo>
                <a:cubicBezTo>
                  <a:pt x="4429183" y="489699"/>
                  <a:pt x="4429183" y="491435"/>
                  <a:pt x="4429183" y="491435"/>
                </a:cubicBezTo>
                <a:cubicBezTo>
                  <a:pt x="4427448" y="491435"/>
                  <a:pt x="4427448" y="491435"/>
                  <a:pt x="4427448" y="491435"/>
                </a:cubicBezTo>
                <a:cubicBezTo>
                  <a:pt x="4425713" y="493172"/>
                  <a:pt x="4422244" y="494908"/>
                  <a:pt x="4420508" y="494908"/>
                </a:cubicBezTo>
                <a:cubicBezTo>
                  <a:pt x="4420508" y="496644"/>
                  <a:pt x="4420508" y="496644"/>
                  <a:pt x="4420508" y="496644"/>
                </a:cubicBezTo>
                <a:cubicBezTo>
                  <a:pt x="4418774" y="498381"/>
                  <a:pt x="4418774" y="498381"/>
                  <a:pt x="4417038" y="500118"/>
                </a:cubicBezTo>
                <a:cubicBezTo>
                  <a:pt x="4415304" y="500118"/>
                  <a:pt x="4415304" y="500118"/>
                  <a:pt x="4415304" y="500118"/>
                </a:cubicBezTo>
                <a:cubicBezTo>
                  <a:pt x="4415304" y="500118"/>
                  <a:pt x="4413569" y="500118"/>
                  <a:pt x="4413569" y="500118"/>
                </a:cubicBezTo>
                <a:cubicBezTo>
                  <a:pt x="4415304" y="501854"/>
                  <a:pt x="4417038" y="501854"/>
                  <a:pt x="4415304" y="505327"/>
                </a:cubicBezTo>
                <a:cubicBezTo>
                  <a:pt x="4413569" y="505327"/>
                  <a:pt x="4413569" y="505327"/>
                  <a:pt x="4411834" y="505327"/>
                </a:cubicBezTo>
                <a:cubicBezTo>
                  <a:pt x="4413569" y="507064"/>
                  <a:pt x="4413569" y="507064"/>
                  <a:pt x="4413569" y="508800"/>
                </a:cubicBezTo>
                <a:cubicBezTo>
                  <a:pt x="4415304" y="507064"/>
                  <a:pt x="4415304" y="505327"/>
                  <a:pt x="4417038" y="503591"/>
                </a:cubicBezTo>
                <a:cubicBezTo>
                  <a:pt x="4418774" y="501854"/>
                  <a:pt x="4422244" y="500118"/>
                  <a:pt x="4425713" y="500118"/>
                </a:cubicBezTo>
                <a:cubicBezTo>
                  <a:pt x="4423978" y="498381"/>
                  <a:pt x="4422244" y="498381"/>
                  <a:pt x="4422244" y="498381"/>
                </a:cubicBezTo>
                <a:cubicBezTo>
                  <a:pt x="4423978" y="496644"/>
                  <a:pt x="4427448" y="496644"/>
                  <a:pt x="4429183" y="496644"/>
                </a:cubicBezTo>
                <a:cubicBezTo>
                  <a:pt x="4430918" y="491435"/>
                  <a:pt x="4432652" y="493172"/>
                  <a:pt x="4436122" y="487962"/>
                </a:cubicBezTo>
                <a:cubicBezTo>
                  <a:pt x="4439592" y="489699"/>
                  <a:pt x="4441327" y="489699"/>
                  <a:pt x="4443062" y="491435"/>
                </a:cubicBezTo>
                <a:lnTo>
                  <a:pt x="4446532" y="491435"/>
                </a:lnTo>
                <a:cubicBezTo>
                  <a:pt x="4443062" y="493172"/>
                  <a:pt x="4441327" y="494908"/>
                  <a:pt x="4439592" y="496644"/>
                </a:cubicBezTo>
                <a:cubicBezTo>
                  <a:pt x="4437858" y="496644"/>
                  <a:pt x="4436122" y="496644"/>
                  <a:pt x="4436122" y="496644"/>
                </a:cubicBezTo>
                <a:cubicBezTo>
                  <a:pt x="4436122" y="498381"/>
                  <a:pt x="4436122" y="498381"/>
                  <a:pt x="4436122" y="500118"/>
                </a:cubicBezTo>
                <a:cubicBezTo>
                  <a:pt x="4430918" y="501854"/>
                  <a:pt x="4434388" y="500118"/>
                  <a:pt x="4430918" y="501854"/>
                </a:cubicBezTo>
                <a:cubicBezTo>
                  <a:pt x="4423978" y="507064"/>
                  <a:pt x="4415304" y="512273"/>
                  <a:pt x="4406630" y="520956"/>
                </a:cubicBezTo>
                <a:cubicBezTo>
                  <a:pt x="4408364" y="520956"/>
                  <a:pt x="4408364" y="520956"/>
                  <a:pt x="4410099" y="520956"/>
                </a:cubicBezTo>
                <a:cubicBezTo>
                  <a:pt x="4410099" y="520956"/>
                  <a:pt x="4408364" y="522692"/>
                  <a:pt x="4408364" y="522692"/>
                </a:cubicBezTo>
                <a:cubicBezTo>
                  <a:pt x="4408364" y="522692"/>
                  <a:pt x="4410099" y="522692"/>
                  <a:pt x="4411834" y="522692"/>
                </a:cubicBezTo>
                <a:cubicBezTo>
                  <a:pt x="4411834" y="522692"/>
                  <a:pt x="4413569" y="522692"/>
                  <a:pt x="4413569" y="522692"/>
                </a:cubicBezTo>
                <a:cubicBezTo>
                  <a:pt x="4415304" y="522692"/>
                  <a:pt x="4417038" y="520956"/>
                  <a:pt x="4418774" y="519219"/>
                </a:cubicBezTo>
                <a:cubicBezTo>
                  <a:pt x="4422244" y="517483"/>
                  <a:pt x="4423978" y="514010"/>
                  <a:pt x="4425713" y="512273"/>
                </a:cubicBezTo>
                <a:cubicBezTo>
                  <a:pt x="4425713" y="514010"/>
                  <a:pt x="4427448" y="515746"/>
                  <a:pt x="4427448" y="517483"/>
                </a:cubicBezTo>
                <a:cubicBezTo>
                  <a:pt x="4425713" y="519219"/>
                  <a:pt x="4423978" y="520956"/>
                  <a:pt x="4422244" y="522692"/>
                </a:cubicBezTo>
                <a:cubicBezTo>
                  <a:pt x="4420508" y="520956"/>
                  <a:pt x="4420508" y="520956"/>
                  <a:pt x="4420508" y="522692"/>
                </a:cubicBezTo>
                <a:cubicBezTo>
                  <a:pt x="4417038" y="524429"/>
                  <a:pt x="4420508" y="522692"/>
                  <a:pt x="4418774" y="524429"/>
                </a:cubicBezTo>
                <a:cubicBezTo>
                  <a:pt x="4417038" y="524429"/>
                  <a:pt x="4415304" y="524429"/>
                  <a:pt x="4411834" y="524429"/>
                </a:cubicBezTo>
                <a:cubicBezTo>
                  <a:pt x="4411834" y="527902"/>
                  <a:pt x="4415304" y="522692"/>
                  <a:pt x="4410099" y="529638"/>
                </a:cubicBezTo>
                <a:cubicBezTo>
                  <a:pt x="4404894" y="531375"/>
                  <a:pt x="4399690" y="534848"/>
                  <a:pt x="4397955" y="536585"/>
                </a:cubicBezTo>
                <a:cubicBezTo>
                  <a:pt x="4397955" y="536585"/>
                  <a:pt x="4397955" y="536585"/>
                  <a:pt x="4396220" y="536585"/>
                </a:cubicBezTo>
                <a:cubicBezTo>
                  <a:pt x="4397955" y="538321"/>
                  <a:pt x="4399690" y="538321"/>
                  <a:pt x="4401424" y="540058"/>
                </a:cubicBezTo>
                <a:cubicBezTo>
                  <a:pt x="4397955" y="541794"/>
                  <a:pt x="4396220" y="543531"/>
                  <a:pt x="4394485" y="547004"/>
                </a:cubicBezTo>
                <a:cubicBezTo>
                  <a:pt x="4396220" y="547004"/>
                  <a:pt x="4396220" y="547004"/>
                  <a:pt x="4396220" y="547004"/>
                </a:cubicBezTo>
                <a:cubicBezTo>
                  <a:pt x="4399690" y="545267"/>
                  <a:pt x="4403160" y="543531"/>
                  <a:pt x="4406630" y="541794"/>
                </a:cubicBezTo>
                <a:cubicBezTo>
                  <a:pt x="4413569" y="538321"/>
                  <a:pt x="4418774" y="534848"/>
                  <a:pt x="4422244" y="531375"/>
                </a:cubicBezTo>
                <a:cubicBezTo>
                  <a:pt x="4422244" y="531375"/>
                  <a:pt x="4423978" y="531375"/>
                  <a:pt x="4423978" y="529638"/>
                </a:cubicBezTo>
                <a:cubicBezTo>
                  <a:pt x="4423978" y="529638"/>
                  <a:pt x="4423978" y="529638"/>
                  <a:pt x="4425713" y="527902"/>
                </a:cubicBezTo>
                <a:cubicBezTo>
                  <a:pt x="4429183" y="526165"/>
                  <a:pt x="4425713" y="529638"/>
                  <a:pt x="4430918" y="524429"/>
                </a:cubicBezTo>
                <a:cubicBezTo>
                  <a:pt x="4432652" y="526165"/>
                  <a:pt x="4432652" y="526165"/>
                  <a:pt x="4434388" y="527902"/>
                </a:cubicBezTo>
                <a:cubicBezTo>
                  <a:pt x="4436122" y="526165"/>
                  <a:pt x="4436122" y="524429"/>
                  <a:pt x="4437858" y="522692"/>
                </a:cubicBezTo>
                <a:cubicBezTo>
                  <a:pt x="4448267" y="517483"/>
                  <a:pt x="4460411" y="510537"/>
                  <a:pt x="4470820" y="505327"/>
                </a:cubicBezTo>
                <a:cubicBezTo>
                  <a:pt x="4472556" y="505327"/>
                  <a:pt x="4472556" y="507064"/>
                  <a:pt x="4472556" y="507064"/>
                </a:cubicBezTo>
                <a:cubicBezTo>
                  <a:pt x="4476025" y="505327"/>
                  <a:pt x="4477760" y="503591"/>
                  <a:pt x="4479495" y="503591"/>
                </a:cubicBezTo>
                <a:cubicBezTo>
                  <a:pt x="4484700" y="501854"/>
                  <a:pt x="4484700" y="505327"/>
                  <a:pt x="4491639" y="500118"/>
                </a:cubicBezTo>
                <a:cubicBezTo>
                  <a:pt x="4489904" y="503591"/>
                  <a:pt x="4489904" y="501854"/>
                  <a:pt x="4489904" y="503591"/>
                </a:cubicBezTo>
                <a:cubicBezTo>
                  <a:pt x="4491639" y="503591"/>
                  <a:pt x="4491639" y="503591"/>
                  <a:pt x="4493374" y="503591"/>
                </a:cubicBezTo>
                <a:cubicBezTo>
                  <a:pt x="4493374" y="503591"/>
                  <a:pt x="4493374" y="501854"/>
                  <a:pt x="4495109" y="500118"/>
                </a:cubicBezTo>
                <a:cubicBezTo>
                  <a:pt x="4500314" y="498381"/>
                  <a:pt x="4503784" y="494908"/>
                  <a:pt x="4508988" y="493172"/>
                </a:cubicBezTo>
                <a:cubicBezTo>
                  <a:pt x="4507253" y="494908"/>
                  <a:pt x="4507253" y="496644"/>
                  <a:pt x="4505518" y="498381"/>
                </a:cubicBezTo>
                <a:cubicBezTo>
                  <a:pt x="4508988" y="494908"/>
                  <a:pt x="4512458" y="493172"/>
                  <a:pt x="4517662" y="489699"/>
                </a:cubicBezTo>
                <a:cubicBezTo>
                  <a:pt x="4517662" y="489699"/>
                  <a:pt x="4517662" y="489699"/>
                  <a:pt x="4517662" y="487962"/>
                </a:cubicBezTo>
                <a:cubicBezTo>
                  <a:pt x="4517662" y="487962"/>
                  <a:pt x="4519398" y="487962"/>
                  <a:pt x="4519398" y="487962"/>
                </a:cubicBezTo>
                <a:cubicBezTo>
                  <a:pt x="4521132" y="486225"/>
                  <a:pt x="4521132" y="484489"/>
                  <a:pt x="4522867" y="482752"/>
                </a:cubicBezTo>
                <a:cubicBezTo>
                  <a:pt x="4524602" y="482752"/>
                  <a:pt x="4528072" y="482752"/>
                  <a:pt x="4528072" y="482752"/>
                </a:cubicBezTo>
                <a:cubicBezTo>
                  <a:pt x="4526337" y="484489"/>
                  <a:pt x="4524602" y="487962"/>
                  <a:pt x="4524602" y="489699"/>
                </a:cubicBezTo>
                <a:cubicBezTo>
                  <a:pt x="4522867" y="489699"/>
                  <a:pt x="4522867" y="489699"/>
                  <a:pt x="4522867" y="489699"/>
                </a:cubicBezTo>
                <a:cubicBezTo>
                  <a:pt x="4526337" y="489699"/>
                  <a:pt x="4528072" y="489699"/>
                  <a:pt x="4529806" y="491435"/>
                </a:cubicBezTo>
                <a:cubicBezTo>
                  <a:pt x="4545421" y="477543"/>
                  <a:pt x="4562770" y="474070"/>
                  <a:pt x="4574914" y="470597"/>
                </a:cubicBezTo>
                <a:cubicBezTo>
                  <a:pt x="4573179" y="472333"/>
                  <a:pt x="4571444" y="472333"/>
                  <a:pt x="4571444" y="474070"/>
                </a:cubicBezTo>
                <a:cubicBezTo>
                  <a:pt x="4587058" y="465387"/>
                  <a:pt x="4574914" y="475806"/>
                  <a:pt x="4590528" y="470597"/>
                </a:cubicBezTo>
                <a:cubicBezTo>
                  <a:pt x="4588793" y="467124"/>
                  <a:pt x="4588793" y="470597"/>
                  <a:pt x="4590528" y="465387"/>
                </a:cubicBezTo>
                <a:cubicBezTo>
                  <a:pt x="4593998" y="467124"/>
                  <a:pt x="4599202" y="468860"/>
                  <a:pt x="4604407" y="465387"/>
                </a:cubicBezTo>
                <a:lnTo>
                  <a:pt x="4602939" y="471265"/>
                </a:lnTo>
                <a:lnTo>
                  <a:pt x="4602672" y="471465"/>
                </a:lnTo>
                <a:cubicBezTo>
                  <a:pt x="4602672" y="471465"/>
                  <a:pt x="4602672" y="471465"/>
                  <a:pt x="4599202" y="474070"/>
                </a:cubicBezTo>
                <a:cubicBezTo>
                  <a:pt x="4600938" y="474070"/>
                  <a:pt x="4600938" y="472333"/>
                  <a:pt x="4602672" y="472333"/>
                </a:cubicBezTo>
                <a:lnTo>
                  <a:pt x="4602939" y="471265"/>
                </a:lnTo>
                <a:lnTo>
                  <a:pt x="4606142" y="468860"/>
                </a:lnTo>
                <a:cubicBezTo>
                  <a:pt x="4606142" y="472333"/>
                  <a:pt x="4604407" y="475806"/>
                  <a:pt x="4613082" y="470597"/>
                </a:cubicBezTo>
                <a:cubicBezTo>
                  <a:pt x="4614816" y="472333"/>
                  <a:pt x="4614816" y="472333"/>
                  <a:pt x="4614816" y="472333"/>
                </a:cubicBezTo>
                <a:cubicBezTo>
                  <a:pt x="4611346" y="474070"/>
                  <a:pt x="4607877" y="475806"/>
                  <a:pt x="4604407" y="477543"/>
                </a:cubicBezTo>
                <a:cubicBezTo>
                  <a:pt x="4604407" y="477543"/>
                  <a:pt x="4606142" y="477543"/>
                  <a:pt x="4606142" y="477543"/>
                </a:cubicBezTo>
                <a:cubicBezTo>
                  <a:pt x="4606142" y="477543"/>
                  <a:pt x="4607877" y="479279"/>
                  <a:pt x="4607877" y="479279"/>
                </a:cubicBezTo>
                <a:cubicBezTo>
                  <a:pt x="4611346" y="475806"/>
                  <a:pt x="4614816" y="474070"/>
                  <a:pt x="4616552" y="470597"/>
                </a:cubicBezTo>
                <a:cubicBezTo>
                  <a:pt x="4620021" y="472333"/>
                  <a:pt x="4621756" y="474070"/>
                  <a:pt x="4623491" y="475806"/>
                </a:cubicBezTo>
                <a:cubicBezTo>
                  <a:pt x="4623491" y="477543"/>
                  <a:pt x="4623491" y="477543"/>
                  <a:pt x="4621756" y="477543"/>
                </a:cubicBezTo>
                <a:cubicBezTo>
                  <a:pt x="4620021" y="479279"/>
                  <a:pt x="4616552" y="479279"/>
                  <a:pt x="4613082" y="481016"/>
                </a:cubicBezTo>
                <a:cubicBezTo>
                  <a:pt x="4616552" y="479279"/>
                  <a:pt x="4620021" y="479279"/>
                  <a:pt x="4623491" y="477543"/>
                </a:cubicBezTo>
                <a:cubicBezTo>
                  <a:pt x="4611346" y="494908"/>
                  <a:pt x="4635635" y="486225"/>
                  <a:pt x="4614816" y="514010"/>
                </a:cubicBezTo>
                <a:cubicBezTo>
                  <a:pt x="4611346" y="517483"/>
                  <a:pt x="4595732" y="529638"/>
                  <a:pt x="4590528" y="534848"/>
                </a:cubicBezTo>
                <a:cubicBezTo>
                  <a:pt x="4587058" y="540058"/>
                  <a:pt x="4581854" y="545267"/>
                  <a:pt x="4578384" y="548740"/>
                </a:cubicBezTo>
                <a:cubicBezTo>
                  <a:pt x="4580118" y="548740"/>
                  <a:pt x="4581854" y="548740"/>
                  <a:pt x="4585324" y="547004"/>
                </a:cubicBezTo>
                <a:cubicBezTo>
                  <a:pt x="4587058" y="547004"/>
                  <a:pt x="4587058" y="547004"/>
                  <a:pt x="4587058" y="547004"/>
                </a:cubicBezTo>
                <a:cubicBezTo>
                  <a:pt x="4593998" y="538321"/>
                  <a:pt x="4602672" y="529638"/>
                  <a:pt x="4607877" y="524429"/>
                </a:cubicBezTo>
                <a:cubicBezTo>
                  <a:pt x="4604407" y="531375"/>
                  <a:pt x="4599202" y="538321"/>
                  <a:pt x="4593998" y="545267"/>
                </a:cubicBezTo>
                <a:cubicBezTo>
                  <a:pt x="4633900" y="531375"/>
                  <a:pt x="4606142" y="548740"/>
                  <a:pt x="4607877" y="573051"/>
                </a:cubicBezTo>
                <a:cubicBezTo>
                  <a:pt x="4607877" y="578261"/>
                  <a:pt x="4623491" y="571315"/>
                  <a:pt x="4625226" y="571315"/>
                </a:cubicBezTo>
                <a:cubicBezTo>
                  <a:pt x="4630430" y="567842"/>
                  <a:pt x="4621756" y="578261"/>
                  <a:pt x="4618286" y="583471"/>
                </a:cubicBezTo>
                <a:cubicBezTo>
                  <a:pt x="4621756" y="583471"/>
                  <a:pt x="4625226" y="583471"/>
                  <a:pt x="4628696" y="583471"/>
                </a:cubicBezTo>
                <a:cubicBezTo>
                  <a:pt x="4625226" y="586944"/>
                  <a:pt x="4623491" y="588680"/>
                  <a:pt x="4621756" y="592153"/>
                </a:cubicBezTo>
                <a:cubicBezTo>
                  <a:pt x="4623491" y="592153"/>
                  <a:pt x="4623491" y="590417"/>
                  <a:pt x="4623491" y="590417"/>
                </a:cubicBezTo>
                <a:cubicBezTo>
                  <a:pt x="4625226" y="590417"/>
                  <a:pt x="4623491" y="593890"/>
                  <a:pt x="4621756" y="595626"/>
                </a:cubicBezTo>
                <a:cubicBezTo>
                  <a:pt x="4620021" y="595626"/>
                  <a:pt x="4618286" y="597363"/>
                  <a:pt x="4616552" y="597363"/>
                </a:cubicBezTo>
                <a:cubicBezTo>
                  <a:pt x="4611346" y="606045"/>
                  <a:pt x="4607877" y="611255"/>
                  <a:pt x="4595732" y="619937"/>
                </a:cubicBezTo>
                <a:cubicBezTo>
                  <a:pt x="4593998" y="621674"/>
                  <a:pt x="4593998" y="623410"/>
                  <a:pt x="4592263" y="623410"/>
                </a:cubicBezTo>
                <a:cubicBezTo>
                  <a:pt x="4593998" y="625147"/>
                  <a:pt x="4593998" y="625147"/>
                  <a:pt x="4595732" y="626883"/>
                </a:cubicBezTo>
                <a:cubicBezTo>
                  <a:pt x="4595732" y="626883"/>
                  <a:pt x="4593998" y="626883"/>
                  <a:pt x="4592263" y="628620"/>
                </a:cubicBezTo>
                <a:cubicBezTo>
                  <a:pt x="4590528" y="628620"/>
                  <a:pt x="4587058" y="630357"/>
                  <a:pt x="4583588" y="632093"/>
                </a:cubicBezTo>
                <a:cubicBezTo>
                  <a:pt x="4578384" y="637303"/>
                  <a:pt x="4571444" y="644249"/>
                  <a:pt x="4566240" y="649458"/>
                </a:cubicBezTo>
                <a:lnTo>
                  <a:pt x="4569710" y="649458"/>
                </a:lnTo>
                <a:cubicBezTo>
                  <a:pt x="4564504" y="652931"/>
                  <a:pt x="4564504" y="656404"/>
                  <a:pt x="4564504" y="656404"/>
                </a:cubicBezTo>
                <a:cubicBezTo>
                  <a:pt x="4564504" y="658141"/>
                  <a:pt x="4566240" y="654668"/>
                  <a:pt x="4567974" y="654668"/>
                </a:cubicBezTo>
                <a:cubicBezTo>
                  <a:pt x="4569710" y="654668"/>
                  <a:pt x="4571444" y="654668"/>
                  <a:pt x="4571444" y="654668"/>
                </a:cubicBezTo>
                <a:cubicBezTo>
                  <a:pt x="4564504" y="661614"/>
                  <a:pt x="4567974" y="658141"/>
                  <a:pt x="4564504" y="659877"/>
                </a:cubicBezTo>
                <a:cubicBezTo>
                  <a:pt x="4566240" y="659877"/>
                  <a:pt x="4567974" y="661614"/>
                  <a:pt x="4571444" y="661614"/>
                </a:cubicBezTo>
                <a:cubicBezTo>
                  <a:pt x="4567974" y="666823"/>
                  <a:pt x="4564504" y="668560"/>
                  <a:pt x="4562770" y="672033"/>
                </a:cubicBezTo>
                <a:cubicBezTo>
                  <a:pt x="4562770" y="672033"/>
                  <a:pt x="4564504" y="673769"/>
                  <a:pt x="4564504" y="675506"/>
                </a:cubicBezTo>
                <a:cubicBezTo>
                  <a:pt x="4566240" y="675506"/>
                  <a:pt x="4566240" y="675506"/>
                  <a:pt x="4567974" y="675506"/>
                </a:cubicBezTo>
                <a:cubicBezTo>
                  <a:pt x="4561035" y="678979"/>
                  <a:pt x="4562770" y="677242"/>
                  <a:pt x="4561035" y="677242"/>
                </a:cubicBezTo>
                <a:cubicBezTo>
                  <a:pt x="4561035" y="678979"/>
                  <a:pt x="4559300" y="680716"/>
                  <a:pt x="4559300" y="682452"/>
                </a:cubicBezTo>
                <a:cubicBezTo>
                  <a:pt x="4559300" y="682452"/>
                  <a:pt x="4559300" y="682452"/>
                  <a:pt x="4561035" y="682452"/>
                </a:cubicBezTo>
                <a:cubicBezTo>
                  <a:pt x="4557565" y="684189"/>
                  <a:pt x="4559300" y="684189"/>
                  <a:pt x="4557565" y="684189"/>
                </a:cubicBezTo>
                <a:cubicBezTo>
                  <a:pt x="4555830" y="685925"/>
                  <a:pt x="4554096" y="687662"/>
                  <a:pt x="4552360" y="689398"/>
                </a:cubicBezTo>
                <a:cubicBezTo>
                  <a:pt x="4550626" y="689398"/>
                  <a:pt x="4547156" y="691135"/>
                  <a:pt x="4545421" y="691135"/>
                </a:cubicBezTo>
                <a:cubicBezTo>
                  <a:pt x="4543686" y="694608"/>
                  <a:pt x="4543686" y="696344"/>
                  <a:pt x="4541951" y="699817"/>
                </a:cubicBezTo>
                <a:cubicBezTo>
                  <a:pt x="4540216" y="701554"/>
                  <a:pt x="4536746" y="703290"/>
                  <a:pt x="4533276" y="705027"/>
                </a:cubicBezTo>
                <a:cubicBezTo>
                  <a:pt x="4538481" y="703290"/>
                  <a:pt x="4541951" y="699817"/>
                  <a:pt x="4545421" y="698081"/>
                </a:cubicBezTo>
                <a:cubicBezTo>
                  <a:pt x="4538481" y="706763"/>
                  <a:pt x="4567974" y="691135"/>
                  <a:pt x="4578384" y="687662"/>
                </a:cubicBezTo>
                <a:cubicBezTo>
                  <a:pt x="4571444" y="691135"/>
                  <a:pt x="4566240" y="694608"/>
                  <a:pt x="4559300" y="698081"/>
                </a:cubicBezTo>
                <a:cubicBezTo>
                  <a:pt x="4559300" y="699817"/>
                  <a:pt x="4559300" y="701554"/>
                  <a:pt x="4557565" y="703290"/>
                </a:cubicBezTo>
                <a:cubicBezTo>
                  <a:pt x="4557565" y="705027"/>
                  <a:pt x="4555830" y="705027"/>
                  <a:pt x="4555830" y="706763"/>
                </a:cubicBezTo>
                <a:cubicBezTo>
                  <a:pt x="4569710" y="701554"/>
                  <a:pt x="4581854" y="694608"/>
                  <a:pt x="4585324" y="698081"/>
                </a:cubicBezTo>
                <a:cubicBezTo>
                  <a:pt x="4580118" y="705027"/>
                  <a:pt x="4566240" y="715446"/>
                  <a:pt x="4555830" y="722392"/>
                </a:cubicBezTo>
                <a:cubicBezTo>
                  <a:pt x="4550626" y="724128"/>
                  <a:pt x="4547156" y="727602"/>
                  <a:pt x="4545421" y="727602"/>
                </a:cubicBezTo>
                <a:cubicBezTo>
                  <a:pt x="4545421" y="729338"/>
                  <a:pt x="4543686" y="732811"/>
                  <a:pt x="4543686" y="734548"/>
                </a:cubicBezTo>
                <a:cubicBezTo>
                  <a:pt x="4541951" y="734548"/>
                  <a:pt x="4540216" y="734548"/>
                  <a:pt x="4538481" y="734548"/>
                </a:cubicBezTo>
                <a:cubicBezTo>
                  <a:pt x="4535012" y="739757"/>
                  <a:pt x="4538481" y="736284"/>
                  <a:pt x="4531542" y="744967"/>
                </a:cubicBezTo>
                <a:cubicBezTo>
                  <a:pt x="4541951" y="739757"/>
                  <a:pt x="4552360" y="732811"/>
                  <a:pt x="4562770" y="725865"/>
                </a:cubicBezTo>
                <a:cubicBezTo>
                  <a:pt x="4562770" y="725865"/>
                  <a:pt x="4564504" y="725865"/>
                  <a:pt x="4566240" y="725865"/>
                </a:cubicBezTo>
                <a:cubicBezTo>
                  <a:pt x="4562770" y="729338"/>
                  <a:pt x="4557565" y="732811"/>
                  <a:pt x="4554096" y="736284"/>
                </a:cubicBezTo>
                <a:cubicBezTo>
                  <a:pt x="4555830" y="736284"/>
                  <a:pt x="4557565" y="734548"/>
                  <a:pt x="4561035" y="734548"/>
                </a:cubicBezTo>
                <a:cubicBezTo>
                  <a:pt x="4564504" y="731075"/>
                  <a:pt x="4569710" y="727602"/>
                  <a:pt x="4574914" y="722392"/>
                </a:cubicBezTo>
                <a:cubicBezTo>
                  <a:pt x="4576649" y="724128"/>
                  <a:pt x="4574914" y="722392"/>
                  <a:pt x="4573179" y="727602"/>
                </a:cubicBezTo>
                <a:cubicBezTo>
                  <a:pt x="4580118" y="724128"/>
                  <a:pt x="4587058" y="720656"/>
                  <a:pt x="4593998" y="717182"/>
                </a:cubicBezTo>
                <a:cubicBezTo>
                  <a:pt x="4588793" y="722392"/>
                  <a:pt x="4583588" y="727602"/>
                  <a:pt x="4578384" y="732811"/>
                </a:cubicBezTo>
                <a:cubicBezTo>
                  <a:pt x="4576649" y="734548"/>
                  <a:pt x="4576649" y="736284"/>
                  <a:pt x="4576649" y="736284"/>
                </a:cubicBezTo>
                <a:cubicBezTo>
                  <a:pt x="4587058" y="729338"/>
                  <a:pt x="4592263" y="725865"/>
                  <a:pt x="4595732" y="727602"/>
                </a:cubicBezTo>
                <a:cubicBezTo>
                  <a:pt x="4585324" y="732811"/>
                  <a:pt x="4590528" y="729338"/>
                  <a:pt x="4581854" y="736284"/>
                </a:cubicBezTo>
                <a:cubicBezTo>
                  <a:pt x="4583588" y="736284"/>
                  <a:pt x="4583588" y="734548"/>
                  <a:pt x="4583588" y="732811"/>
                </a:cubicBezTo>
                <a:cubicBezTo>
                  <a:pt x="4580118" y="738021"/>
                  <a:pt x="4581854" y="736284"/>
                  <a:pt x="4580118" y="739757"/>
                </a:cubicBezTo>
                <a:cubicBezTo>
                  <a:pt x="4578384" y="739757"/>
                  <a:pt x="4576649" y="739757"/>
                  <a:pt x="4574914" y="739757"/>
                </a:cubicBezTo>
                <a:cubicBezTo>
                  <a:pt x="4571444" y="743230"/>
                  <a:pt x="4569710" y="744967"/>
                  <a:pt x="4567974" y="744967"/>
                </a:cubicBezTo>
                <a:cubicBezTo>
                  <a:pt x="4566240" y="746703"/>
                  <a:pt x="4564504" y="748440"/>
                  <a:pt x="4561035" y="750176"/>
                </a:cubicBezTo>
                <a:cubicBezTo>
                  <a:pt x="4561035" y="751913"/>
                  <a:pt x="4561035" y="751913"/>
                  <a:pt x="4561035" y="753649"/>
                </a:cubicBezTo>
                <a:cubicBezTo>
                  <a:pt x="4562770" y="753649"/>
                  <a:pt x="4562770" y="751913"/>
                  <a:pt x="4564504" y="751913"/>
                </a:cubicBezTo>
                <a:cubicBezTo>
                  <a:pt x="4564504" y="751913"/>
                  <a:pt x="4562770" y="753649"/>
                  <a:pt x="4561035" y="755386"/>
                </a:cubicBezTo>
                <a:cubicBezTo>
                  <a:pt x="4561035" y="755386"/>
                  <a:pt x="4562770" y="755386"/>
                  <a:pt x="4562770" y="755386"/>
                </a:cubicBezTo>
                <a:cubicBezTo>
                  <a:pt x="4561035" y="757122"/>
                  <a:pt x="4559300" y="757122"/>
                  <a:pt x="4559300" y="757122"/>
                </a:cubicBezTo>
                <a:cubicBezTo>
                  <a:pt x="4543686" y="771015"/>
                  <a:pt x="4522867" y="783170"/>
                  <a:pt x="4496844" y="802272"/>
                </a:cubicBezTo>
                <a:cubicBezTo>
                  <a:pt x="4493374" y="807481"/>
                  <a:pt x="4488170" y="812691"/>
                  <a:pt x="4486434" y="817901"/>
                </a:cubicBezTo>
                <a:cubicBezTo>
                  <a:pt x="4486434" y="817901"/>
                  <a:pt x="4486434" y="817901"/>
                  <a:pt x="4486434" y="819637"/>
                </a:cubicBezTo>
                <a:cubicBezTo>
                  <a:pt x="4484700" y="819637"/>
                  <a:pt x="4484700" y="821374"/>
                  <a:pt x="4484700" y="821374"/>
                </a:cubicBezTo>
                <a:cubicBezTo>
                  <a:pt x="4479495" y="824847"/>
                  <a:pt x="4476025" y="826583"/>
                  <a:pt x="4474290" y="828320"/>
                </a:cubicBezTo>
                <a:cubicBezTo>
                  <a:pt x="4472556" y="828320"/>
                  <a:pt x="4472556" y="830056"/>
                  <a:pt x="4470820" y="830056"/>
                </a:cubicBezTo>
                <a:cubicBezTo>
                  <a:pt x="4469086" y="831793"/>
                  <a:pt x="4467350" y="833529"/>
                  <a:pt x="4463881" y="835266"/>
                </a:cubicBezTo>
                <a:cubicBezTo>
                  <a:pt x="4462146" y="835266"/>
                  <a:pt x="4462146" y="837002"/>
                  <a:pt x="4460411" y="838739"/>
                </a:cubicBezTo>
                <a:cubicBezTo>
                  <a:pt x="4460411" y="840475"/>
                  <a:pt x="4460411" y="842212"/>
                  <a:pt x="4462146" y="842212"/>
                </a:cubicBezTo>
                <a:cubicBezTo>
                  <a:pt x="4460411" y="842212"/>
                  <a:pt x="4456941" y="842212"/>
                  <a:pt x="4455206" y="842212"/>
                </a:cubicBezTo>
                <a:cubicBezTo>
                  <a:pt x="4455206" y="843948"/>
                  <a:pt x="4455206" y="843948"/>
                  <a:pt x="4455206" y="843948"/>
                </a:cubicBezTo>
                <a:cubicBezTo>
                  <a:pt x="4455206" y="845685"/>
                  <a:pt x="4456941" y="845685"/>
                  <a:pt x="4458676" y="847421"/>
                </a:cubicBezTo>
                <a:cubicBezTo>
                  <a:pt x="4451736" y="849158"/>
                  <a:pt x="4444797" y="852631"/>
                  <a:pt x="4437858" y="856104"/>
                </a:cubicBezTo>
                <a:cubicBezTo>
                  <a:pt x="4436122" y="857840"/>
                  <a:pt x="4434388" y="859577"/>
                  <a:pt x="4432652" y="859577"/>
                </a:cubicBezTo>
                <a:cubicBezTo>
                  <a:pt x="4432652" y="859577"/>
                  <a:pt x="4434388" y="857840"/>
                  <a:pt x="4434388" y="856104"/>
                </a:cubicBezTo>
                <a:cubicBezTo>
                  <a:pt x="4434388" y="857840"/>
                  <a:pt x="4432652" y="857840"/>
                  <a:pt x="4432652" y="857840"/>
                </a:cubicBezTo>
                <a:cubicBezTo>
                  <a:pt x="4429183" y="861314"/>
                  <a:pt x="4427448" y="863050"/>
                  <a:pt x="4423978" y="863050"/>
                </a:cubicBezTo>
                <a:cubicBezTo>
                  <a:pt x="4423978" y="863050"/>
                  <a:pt x="4422244" y="864787"/>
                  <a:pt x="4420508" y="864787"/>
                </a:cubicBezTo>
                <a:cubicBezTo>
                  <a:pt x="4420508" y="866523"/>
                  <a:pt x="4418774" y="866523"/>
                  <a:pt x="4418774" y="868260"/>
                </a:cubicBezTo>
                <a:cubicBezTo>
                  <a:pt x="4418774" y="868260"/>
                  <a:pt x="4417038" y="866523"/>
                  <a:pt x="4417038" y="866523"/>
                </a:cubicBezTo>
                <a:cubicBezTo>
                  <a:pt x="4417038" y="868260"/>
                  <a:pt x="4415304" y="868260"/>
                  <a:pt x="4413569" y="868260"/>
                </a:cubicBezTo>
                <a:cubicBezTo>
                  <a:pt x="4413569" y="868260"/>
                  <a:pt x="4415304" y="868260"/>
                  <a:pt x="4415304" y="868260"/>
                </a:cubicBezTo>
                <a:cubicBezTo>
                  <a:pt x="4413569" y="869996"/>
                  <a:pt x="4411834" y="869996"/>
                  <a:pt x="4410099" y="871733"/>
                </a:cubicBezTo>
                <a:cubicBezTo>
                  <a:pt x="4406630" y="873469"/>
                  <a:pt x="4403160" y="876942"/>
                  <a:pt x="4399690" y="878679"/>
                </a:cubicBezTo>
                <a:cubicBezTo>
                  <a:pt x="4406630" y="880415"/>
                  <a:pt x="4415304" y="876942"/>
                  <a:pt x="4418774" y="880415"/>
                </a:cubicBezTo>
                <a:cubicBezTo>
                  <a:pt x="4406630" y="890834"/>
                  <a:pt x="4401424" y="894307"/>
                  <a:pt x="4396220" y="901253"/>
                </a:cubicBezTo>
                <a:cubicBezTo>
                  <a:pt x="4403160" y="897780"/>
                  <a:pt x="4411834" y="892571"/>
                  <a:pt x="4422244" y="883888"/>
                </a:cubicBezTo>
                <a:cubicBezTo>
                  <a:pt x="4408364" y="901253"/>
                  <a:pt x="4397955" y="908200"/>
                  <a:pt x="4387546" y="911673"/>
                </a:cubicBezTo>
                <a:cubicBezTo>
                  <a:pt x="4387546" y="911673"/>
                  <a:pt x="4387546" y="909936"/>
                  <a:pt x="4387546" y="909936"/>
                </a:cubicBezTo>
                <a:cubicBezTo>
                  <a:pt x="4378871" y="915146"/>
                  <a:pt x="4370196" y="922092"/>
                  <a:pt x="4361522" y="927301"/>
                </a:cubicBezTo>
                <a:cubicBezTo>
                  <a:pt x="4359787" y="929038"/>
                  <a:pt x="4358052" y="930774"/>
                  <a:pt x="4356318" y="934247"/>
                </a:cubicBezTo>
                <a:cubicBezTo>
                  <a:pt x="4359787" y="932511"/>
                  <a:pt x="4363257" y="930774"/>
                  <a:pt x="4366727" y="930774"/>
                </a:cubicBezTo>
                <a:cubicBezTo>
                  <a:pt x="4368462" y="929038"/>
                  <a:pt x="4370196" y="927301"/>
                  <a:pt x="4371932" y="925565"/>
                </a:cubicBezTo>
                <a:cubicBezTo>
                  <a:pt x="4368462" y="930774"/>
                  <a:pt x="4368462" y="930774"/>
                  <a:pt x="4364992" y="934247"/>
                </a:cubicBezTo>
                <a:cubicBezTo>
                  <a:pt x="4368462" y="932511"/>
                  <a:pt x="4384076" y="922092"/>
                  <a:pt x="4392750" y="916882"/>
                </a:cubicBezTo>
                <a:cubicBezTo>
                  <a:pt x="4391016" y="920355"/>
                  <a:pt x="4389280" y="923828"/>
                  <a:pt x="4387546" y="925565"/>
                </a:cubicBezTo>
                <a:cubicBezTo>
                  <a:pt x="4392750" y="925565"/>
                  <a:pt x="4391016" y="925565"/>
                  <a:pt x="4399690" y="918619"/>
                </a:cubicBezTo>
                <a:cubicBezTo>
                  <a:pt x="4401424" y="918619"/>
                  <a:pt x="4401424" y="918619"/>
                  <a:pt x="4401424" y="916882"/>
                </a:cubicBezTo>
                <a:cubicBezTo>
                  <a:pt x="4401424" y="918619"/>
                  <a:pt x="4399690" y="920355"/>
                  <a:pt x="4399690" y="922092"/>
                </a:cubicBezTo>
                <a:cubicBezTo>
                  <a:pt x="4403160" y="918619"/>
                  <a:pt x="4403160" y="918619"/>
                  <a:pt x="4406630" y="915146"/>
                </a:cubicBezTo>
                <a:cubicBezTo>
                  <a:pt x="4411834" y="916882"/>
                  <a:pt x="4411834" y="915146"/>
                  <a:pt x="4429183" y="904726"/>
                </a:cubicBezTo>
                <a:cubicBezTo>
                  <a:pt x="4425713" y="908200"/>
                  <a:pt x="4422244" y="909936"/>
                  <a:pt x="4425713" y="911673"/>
                </a:cubicBezTo>
                <a:cubicBezTo>
                  <a:pt x="4425713" y="911673"/>
                  <a:pt x="4425713" y="913409"/>
                  <a:pt x="4432652" y="909936"/>
                </a:cubicBezTo>
                <a:cubicBezTo>
                  <a:pt x="4427448" y="918619"/>
                  <a:pt x="4425713" y="920355"/>
                  <a:pt x="4425713" y="925565"/>
                </a:cubicBezTo>
                <a:cubicBezTo>
                  <a:pt x="4428315" y="923828"/>
                  <a:pt x="4428749" y="922960"/>
                  <a:pt x="4429183" y="922526"/>
                </a:cubicBezTo>
                <a:lnTo>
                  <a:pt x="4430670" y="922340"/>
                </a:lnTo>
                <a:lnTo>
                  <a:pt x="4417038" y="935984"/>
                </a:lnTo>
                <a:cubicBezTo>
                  <a:pt x="4404894" y="944666"/>
                  <a:pt x="4408364" y="942930"/>
                  <a:pt x="4408364" y="946403"/>
                </a:cubicBezTo>
                <a:cubicBezTo>
                  <a:pt x="4399690" y="953349"/>
                  <a:pt x="4396220" y="956822"/>
                  <a:pt x="4389280" y="960295"/>
                </a:cubicBezTo>
                <a:cubicBezTo>
                  <a:pt x="4389280" y="962032"/>
                  <a:pt x="4389280" y="962032"/>
                  <a:pt x="4389280" y="963768"/>
                </a:cubicBezTo>
                <a:cubicBezTo>
                  <a:pt x="4387546" y="963768"/>
                  <a:pt x="4384076" y="963768"/>
                  <a:pt x="4382341" y="965505"/>
                </a:cubicBezTo>
                <a:cubicBezTo>
                  <a:pt x="4354582" y="984606"/>
                  <a:pt x="4326824" y="1003708"/>
                  <a:pt x="4299066" y="1024546"/>
                </a:cubicBezTo>
                <a:cubicBezTo>
                  <a:pt x="4299066" y="1026283"/>
                  <a:pt x="4297331" y="1026283"/>
                  <a:pt x="4297331" y="1028019"/>
                </a:cubicBezTo>
                <a:cubicBezTo>
                  <a:pt x="4299066" y="1029756"/>
                  <a:pt x="4300801" y="1029756"/>
                  <a:pt x="4302536" y="1029756"/>
                </a:cubicBezTo>
                <a:cubicBezTo>
                  <a:pt x="4288656" y="1041912"/>
                  <a:pt x="4273042" y="1052331"/>
                  <a:pt x="4259164" y="1062750"/>
                </a:cubicBezTo>
                <a:cubicBezTo>
                  <a:pt x="4271308" y="1061013"/>
                  <a:pt x="4318150" y="1024546"/>
                  <a:pt x="4325090" y="1015864"/>
                </a:cubicBezTo>
                <a:cubicBezTo>
                  <a:pt x="4325090" y="1017600"/>
                  <a:pt x="4325090" y="1017600"/>
                  <a:pt x="4325090" y="1019337"/>
                </a:cubicBezTo>
                <a:cubicBezTo>
                  <a:pt x="4325090" y="1019337"/>
                  <a:pt x="4326824" y="1019337"/>
                  <a:pt x="4326824" y="1019337"/>
                </a:cubicBezTo>
                <a:cubicBezTo>
                  <a:pt x="4326824" y="1017600"/>
                  <a:pt x="4328559" y="1015864"/>
                  <a:pt x="4328559" y="1014127"/>
                </a:cubicBezTo>
                <a:cubicBezTo>
                  <a:pt x="4328559" y="1014127"/>
                  <a:pt x="4330294" y="1014127"/>
                  <a:pt x="4330294" y="1015864"/>
                </a:cubicBezTo>
                <a:cubicBezTo>
                  <a:pt x="4332029" y="1015864"/>
                  <a:pt x="4335498" y="1014127"/>
                  <a:pt x="4337234" y="1014127"/>
                </a:cubicBezTo>
                <a:cubicBezTo>
                  <a:pt x="4338968" y="1012391"/>
                  <a:pt x="4340704" y="1012391"/>
                  <a:pt x="4340704" y="1012391"/>
                </a:cubicBezTo>
                <a:cubicBezTo>
                  <a:pt x="4344173" y="1008918"/>
                  <a:pt x="4347643" y="1005445"/>
                  <a:pt x="4349378" y="1001972"/>
                </a:cubicBezTo>
                <a:cubicBezTo>
                  <a:pt x="4349378" y="1007181"/>
                  <a:pt x="4345908" y="1007181"/>
                  <a:pt x="4347643" y="1008918"/>
                </a:cubicBezTo>
                <a:cubicBezTo>
                  <a:pt x="4349378" y="1005445"/>
                  <a:pt x="4358052" y="1000235"/>
                  <a:pt x="4368462" y="991552"/>
                </a:cubicBezTo>
                <a:cubicBezTo>
                  <a:pt x="4373666" y="989816"/>
                  <a:pt x="4378871" y="988079"/>
                  <a:pt x="4384076" y="986343"/>
                </a:cubicBezTo>
                <a:cubicBezTo>
                  <a:pt x="4385810" y="984606"/>
                  <a:pt x="4387546" y="982870"/>
                  <a:pt x="4389280" y="981133"/>
                </a:cubicBezTo>
                <a:cubicBezTo>
                  <a:pt x="4385810" y="981133"/>
                  <a:pt x="4380606" y="981133"/>
                  <a:pt x="4377136" y="982870"/>
                </a:cubicBezTo>
                <a:cubicBezTo>
                  <a:pt x="4375401" y="984606"/>
                  <a:pt x="4377136" y="982870"/>
                  <a:pt x="4373666" y="984606"/>
                </a:cubicBezTo>
                <a:cubicBezTo>
                  <a:pt x="4373666" y="984606"/>
                  <a:pt x="4371932" y="986343"/>
                  <a:pt x="4370196" y="988079"/>
                </a:cubicBezTo>
                <a:cubicBezTo>
                  <a:pt x="4370196" y="988079"/>
                  <a:pt x="4368462" y="988079"/>
                  <a:pt x="4368462" y="988079"/>
                </a:cubicBezTo>
                <a:cubicBezTo>
                  <a:pt x="4378871" y="979397"/>
                  <a:pt x="4377136" y="979397"/>
                  <a:pt x="4384076" y="972451"/>
                </a:cubicBezTo>
                <a:cubicBezTo>
                  <a:pt x="4384076" y="972451"/>
                  <a:pt x="4385810" y="972451"/>
                  <a:pt x="4385810" y="972451"/>
                </a:cubicBezTo>
                <a:cubicBezTo>
                  <a:pt x="4384076" y="974187"/>
                  <a:pt x="4384076" y="977660"/>
                  <a:pt x="4384076" y="979397"/>
                </a:cubicBezTo>
                <a:cubicBezTo>
                  <a:pt x="4384076" y="979397"/>
                  <a:pt x="4385810" y="977660"/>
                  <a:pt x="4385810" y="975924"/>
                </a:cubicBezTo>
                <a:cubicBezTo>
                  <a:pt x="4389280" y="974187"/>
                  <a:pt x="4391016" y="974187"/>
                  <a:pt x="4394485" y="972451"/>
                </a:cubicBezTo>
                <a:cubicBezTo>
                  <a:pt x="4396220" y="970714"/>
                  <a:pt x="4397955" y="968978"/>
                  <a:pt x="4399690" y="967241"/>
                </a:cubicBezTo>
                <a:cubicBezTo>
                  <a:pt x="4401424" y="967241"/>
                  <a:pt x="4401424" y="965505"/>
                  <a:pt x="4401424" y="965505"/>
                </a:cubicBezTo>
                <a:cubicBezTo>
                  <a:pt x="4392750" y="968978"/>
                  <a:pt x="4397955" y="965505"/>
                  <a:pt x="4389280" y="967241"/>
                </a:cubicBezTo>
                <a:cubicBezTo>
                  <a:pt x="4397955" y="962032"/>
                  <a:pt x="4404894" y="958559"/>
                  <a:pt x="4411834" y="955086"/>
                </a:cubicBezTo>
                <a:cubicBezTo>
                  <a:pt x="4411834" y="956822"/>
                  <a:pt x="4410099" y="956822"/>
                  <a:pt x="4410099" y="958559"/>
                </a:cubicBezTo>
                <a:cubicBezTo>
                  <a:pt x="4441327" y="941193"/>
                  <a:pt x="4470820" y="925565"/>
                  <a:pt x="4502048" y="908200"/>
                </a:cubicBezTo>
                <a:cubicBezTo>
                  <a:pt x="4503784" y="906463"/>
                  <a:pt x="4503784" y="906463"/>
                  <a:pt x="4505518" y="906463"/>
                </a:cubicBezTo>
                <a:cubicBezTo>
                  <a:pt x="4505518" y="906463"/>
                  <a:pt x="4505518" y="906463"/>
                  <a:pt x="4505518" y="902990"/>
                </a:cubicBezTo>
                <a:cubicBezTo>
                  <a:pt x="4512458" y="901253"/>
                  <a:pt x="4517662" y="897780"/>
                  <a:pt x="4522867" y="896044"/>
                </a:cubicBezTo>
                <a:cubicBezTo>
                  <a:pt x="4521132" y="897780"/>
                  <a:pt x="4524602" y="899517"/>
                  <a:pt x="4522867" y="901253"/>
                </a:cubicBezTo>
                <a:cubicBezTo>
                  <a:pt x="4529806" y="897780"/>
                  <a:pt x="4535012" y="894307"/>
                  <a:pt x="4541951" y="892571"/>
                </a:cubicBezTo>
                <a:cubicBezTo>
                  <a:pt x="4543686" y="890834"/>
                  <a:pt x="4545421" y="889098"/>
                  <a:pt x="4545421" y="889098"/>
                </a:cubicBezTo>
                <a:cubicBezTo>
                  <a:pt x="4548890" y="887361"/>
                  <a:pt x="4550626" y="885625"/>
                  <a:pt x="4552360" y="883888"/>
                </a:cubicBezTo>
                <a:cubicBezTo>
                  <a:pt x="4547156" y="885625"/>
                  <a:pt x="4552360" y="882152"/>
                  <a:pt x="4545421" y="887361"/>
                </a:cubicBezTo>
                <a:cubicBezTo>
                  <a:pt x="4545421" y="887361"/>
                  <a:pt x="4543686" y="887361"/>
                  <a:pt x="4543686" y="885625"/>
                </a:cubicBezTo>
                <a:cubicBezTo>
                  <a:pt x="4545421" y="883888"/>
                  <a:pt x="4547156" y="882152"/>
                  <a:pt x="4550626" y="880415"/>
                </a:cubicBezTo>
                <a:cubicBezTo>
                  <a:pt x="4552360" y="880415"/>
                  <a:pt x="4554096" y="880415"/>
                  <a:pt x="4555830" y="878679"/>
                </a:cubicBezTo>
                <a:cubicBezTo>
                  <a:pt x="4557565" y="876942"/>
                  <a:pt x="4559300" y="875206"/>
                  <a:pt x="4562770" y="871733"/>
                </a:cubicBezTo>
                <a:cubicBezTo>
                  <a:pt x="4562770" y="873469"/>
                  <a:pt x="4562770" y="873469"/>
                  <a:pt x="4564504" y="875206"/>
                </a:cubicBezTo>
                <a:cubicBezTo>
                  <a:pt x="4564504" y="875206"/>
                  <a:pt x="4566240" y="875206"/>
                  <a:pt x="4566240" y="875206"/>
                </a:cubicBezTo>
                <a:cubicBezTo>
                  <a:pt x="4566240" y="873469"/>
                  <a:pt x="4567974" y="873469"/>
                  <a:pt x="4567974" y="873469"/>
                </a:cubicBezTo>
                <a:cubicBezTo>
                  <a:pt x="4567974" y="871733"/>
                  <a:pt x="4566240" y="871733"/>
                  <a:pt x="4566240" y="869996"/>
                </a:cubicBezTo>
                <a:cubicBezTo>
                  <a:pt x="4571444" y="868260"/>
                  <a:pt x="4576649" y="866523"/>
                  <a:pt x="4583588" y="864787"/>
                </a:cubicBezTo>
                <a:cubicBezTo>
                  <a:pt x="4588793" y="863050"/>
                  <a:pt x="4585324" y="863050"/>
                  <a:pt x="4587058" y="866523"/>
                </a:cubicBezTo>
                <a:cubicBezTo>
                  <a:pt x="4588793" y="866523"/>
                  <a:pt x="4590528" y="864787"/>
                  <a:pt x="4590528" y="864787"/>
                </a:cubicBezTo>
                <a:cubicBezTo>
                  <a:pt x="4592263" y="863050"/>
                  <a:pt x="4592263" y="859577"/>
                  <a:pt x="4592263" y="857840"/>
                </a:cubicBezTo>
                <a:cubicBezTo>
                  <a:pt x="4595732" y="859577"/>
                  <a:pt x="4597468" y="861314"/>
                  <a:pt x="4600938" y="863050"/>
                </a:cubicBezTo>
                <a:cubicBezTo>
                  <a:pt x="4609612" y="856104"/>
                  <a:pt x="4609612" y="859577"/>
                  <a:pt x="4620021" y="856104"/>
                </a:cubicBezTo>
                <a:cubicBezTo>
                  <a:pt x="4670333" y="838739"/>
                  <a:pt x="4639105" y="856104"/>
                  <a:pt x="4640840" y="882152"/>
                </a:cubicBezTo>
                <a:cubicBezTo>
                  <a:pt x="4640840" y="887361"/>
                  <a:pt x="4658189" y="880415"/>
                  <a:pt x="4658189" y="880415"/>
                </a:cubicBezTo>
                <a:cubicBezTo>
                  <a:pt x="4665128" y="876942"/>
                  <a:pt x="4656454" y="887361"/>
                  <a:pt x="4652984" y="890834"/>
                </a:cubicBezTo>
                <a:cubicBezTo>
                  <a:pt x="4654719" y="892571"/>
                  <a:pt x="4658189" y="892571"/>
                  <a:pt x="4661658" y="892571"/>
                </a:cubicBezTo>
                <a:cubicBezTo>
                  <a:pt x="4647780" y="908200"/>
                  <a:pt x="4647780" y="916882"/>
                  <a:pt x="4628696" y="929038"/>
                </a:cubicBezTo>
                <a:cubicBezTo>
                  <a:pt x="4628696" y="930774"/>
                  <a:pt x="4626961" y="930774"/>
                  <a:pt x="4626961" y="932511"/>
                </a:cubicBezTo>
                <a:cubicBezTo>
                  <a:pt x="4626961" y="934247"/>
                  <a:pt x="4628696" y="934247"/>
                  <a:pt x="4630430" y="934247"/>
                </a:cubicBezTo>
                <a:cubicBezTo>
                  <a:pt x="4628696" y="935984"/>
                  <a:pt x="4628696" y="935984"/>
                  <a:pt x="4626961" y="935984"/>
                </a:cubicBezTo>
                <a:cubicBezTo>
                  <a:pt x="4623491" y="937720"/>
                  <a:pt x="4620021" y="939457"/>
                  <a:pt x="4618286" y="941193"/>
                </a:cubicBezTo>
                <a:cubicBezTo>
                  <a:pt x="4611346" y="946403"/>
                  <a:pt x="4606142" y="953349"/>
                  <a:pt x="4600938" y="958559"/>
                </a:cubicBezTo>
                <a:lnTo>
                  <a:pt x="4602672" y="958559"/>
                </a:lnTo>
                <a:cubicBezTo>
                  <a:pt x="4597468" y="962032"/>
                  <a:pt x="4599202" y="963768"/>
                  <a:pt x="4599202" y="963768"/>
                </a:cubicBezTo>
                <a:cubicBezTo>
                  <a:pt x="4599202" y="967241"/>
                  <a:pt x="4599202" y="963768"/>
                  <a:pt x="4602672" y="963768"/>
                </a:cubicBezTo>
                <a:cubicBezTo>
                  <a:pt x="4604407" y="963768"/>
                  <a:pt x="4604407" y="963768"/>
                  <a:pt x="4606142" y="963768"/>
                </a:cubicBezTo>
                <a:cubicBezTo>
                  <a:pt x="4599202" y="968978"/>
                  <a:pt x="4600938" y="967241"/>
                  <a:pt x="4597468" y="968978"/>
                </a:cubicBezTo>
                <a:cubicBezTo>
                  <a:pt x="4600938" y="968978"/>
                  <a:pt x="4602672" y="968978"/>
                  <a:pt x="4604407" y="970714"/>
                </a:cubicBezTo>
                <a:cubicBezTo>
                  <a:pt x="4602672" y="975924"/>
                  <a:pt x="4599202" y="977660"/>
                  <a:pt x="4595732" y="981133"/>
                </a:cubicBezTo>
                <a:cubicBezTo>
                  <a:pt x="4597468" y="981133"/>
                  <a:pt x="4597468" y="982870"/>
                  <a:pt x="4599202" y="984606"/>
                </a:cubicBezTo>
                <a:cubicBezTo>
                  <a:pt x="4599202" y="984606"/>
                  <a:pt x="4600938" y="984606"/>
                  <a:pt x="4600938" y="984606"/>
                </a:cubicBezTo>
                <a:cubicBezTo>
                  <a:pt x="4593998" y="988079"/>
                  <a:pt x="4597468" y="986343"/>
                  <a:pt x="4595732" y="986343"/>
                </a:cubicBezTo>
                <a:cubicBezTo>
                  <a:pt x="4593998" y="988079"/>
                  <a:pt x="4593998" y="989816"/>
                  <a:pt x="4592263" y="991552"/>
                </a:cubicBezTo>
                <a:lnTo>
                  <a:pt x="4590528" y="991552"/>
                </a:lnTo>
                <a:cubicBezTo>
                  <a:pt x="4588793" y="993289"/>
                  <a:pt x="4588793" y="996762"/>
                  <a:pt x="4587058" y="998499"/>
                </a:cubicBezTo>
                <a:cubicBezTo>
                  <a:pt x="4583588" y="998499"/>
                  <a:pt x="4581854" y="1000235"/>
                  <a:pt x="4578384" y="1000235"/>
                </a:cubicBezTo>
                <a:cubicBezTo>
                  <a:pt x="4578384" y="1003708"/>
                  <a:pt x="4576649" y="1005445"/>
                  <a:pt x="4576649" y="1008918"/>
                </a:cubicBezTo>
                <a:cubicBezTo>
                  <a:pt x="4573179" y="1010654"/>
                  <a:pt x="4571444" y="1012391"/>
                  <a:pt x="4567974" y="1014127"/>
                </a:cubicBezTo>
                <a:cubicBezTo>
                  <a:pt x="4571444" y="1010654"/>
                  <a:pt x="4574914" y="1008918"/>
                  <a:pt x="4580118" y="1007181"/>
                </a:cubicBezTo>
                <a:cubicBezTo>
                  <a:pt x="4573179" y="1015864"/>
                  <a:pt x="4600938" y="1000235"/>
                  <a:pt x="4613082" y="996762"/>
                </a:cubicBezTo>
                <a:cubicBezTo>
                  <a:pt x="4606142" y="1000235"/>
                  <a:pt x="4600938" y="1003708"/>
                  <a:pt x="4593998" y="1007181"/>
                </a:cubicBezTo>
                <a:cubicBezTo>
                  <a:pt x="4593998" y="1008918"/>
                  <a:pt x="4592263" y="1010654"/>
                  <a:pt x="4592263" y="1012391"/>
                </a:cubicBezTo>
                <a:cubicBezTo>
                  <a:pt x="4590528" y="1014127"/>
                  <a:pt x="4590528" y="1014127"/>
                  <a:pt x="4590528" y="1015864"/>
                </a:cubicBezTo>
                <a:cubicBezTo>
                  <a:pt x="4604407" y="1008918"/>
                  <a:pt x="4614816" y="1003708"/>
                  <a:pt x="4620021" y="1007181"/>
                </a:cubicBezTo>
                <a:cubicBezTo>
                  <a:pt x="4614816" y="1014127"/>
                  <a:pt x="4599202" y="1024546"/>
                  <a:pt x="4588793" y="1031492"/>
                </a:cubicBezTo>
                <a:cubicBezTo>
                  <a:pt x="4585324" y="1033229"/>
                  <a:pt x="4581854" y="1034965"/>
                  <a:pt x="4578384" y="1036702"/>
                </a:cubicBezTo>
                <a:cubicBezTo>
                  <a:pt x="4578384" y="1038438"/>
                  <a:pt x="4578384" y="1040175"/>
                  <a:pt x="4578384" y="1043648"/>
                </a:cubicBezTo>
                <a:cubicBezTo>
                  <a:pt x="4576649" y="1043648"/>
                  <a:pt x="4573179" y="1043648"/>
                  <a:pt x="4571444" y="1043648"/>
                </a:cubicBezTo>
                <a:cubicBezTo>
                  <a:pt x="4569710" y="1048857"/>
                  <a:pt x="4573179" y="1045385"/>
                  <a:pt x="4564504" y="1054067"/>
                </a:cubicBezTo>
                <a:cubicBezTo>
                  <a:pt x="4574914" y="1048857"/>
                  <a:pt x="4587058" y="1041912"/>
                  <a:pt x="4595732" y="1034965"/>
                </a:cubicBezTo>
                <a:cubicBezTo>
                  <a:pt x="4597468" y="1034965"/>
                  <a:pt x="4599202" y="1034965"/>
                  <a:pt x="4600938" y="1034965"/>
                </a:cubicBezTo>
                <a:cubicBezTo>
                  <a:pt x="4595732" y="1038438"/>
                  <a:pt x="4592263" y="1041912"/>
                  <a:pt x="4587058" y="1045385"/>
                </a:cubicBezTo>
                <a:cubicBezTo>
                  <a:pt x="4588793" y="1043648"/>
                  <a:pt x="4592263" y="1043648"/>
                  <a:pt x="4593998" y="1043648"/>
                </a:cubicBezTo>
                <a:cubicBezTo>
                  <a:pt x="4599202" y="1040175"/>
                  <a:pt x="4604407" y="1034965"/>
                  <a:pt x="4607877" y="1031492"/>
                </a:cubicBezTo>
                <a:cubicBezTo>
                  <a:pt x="4611346" y="1033229"/>
                  <a:pt x="4609612" y="1031492"/>
                  <a:pt x="4607877" y="1034965"/>
                </a:cubicBezTo>
                <a:cubicBezTo>
                  <a:pt x="4613082" y="1033229"/>
                  <a:pt x="4620021" y="1029756"/>
                  <a:pt x="4626961" y="1026283"/>
                </a:cubicBezTo>
                <a:cubicBezTo>
                  <a:pt x="4621756" y="1031492"/>
                  <a:pt x="4616552" y="1036702"/>
                  <a:pt x="4611346" y="1041912"/>
                </a:cubicBezTo>
                <a:cubicBezTo>
                  <a:pt x="4611346" y="1043648"/>
                  <a:pt x="4611346" y="1043648"/>
                  <a:pt x="4609612" y="1045385"/>
                </a:cubicBezTo>
                <a:cubicBezTo>
                  <a:pt x="4620021" y="1038438"/>
                  <a:pt x="4625226" y="1034965"/>
                  <a:pt x="4630430" y="1036702"/>
                </a:cubicBezTo>
                <a:cubicBezTo>
                  <a:pt x="4620021" y="1041912"/>
                  <a:pt x="4625226" y="1038438"/>
                  <a:pt x="4616552" y="1045385"/>
                </a:cubicBezTo>
                <a:cubicBezTo>
                  <a:pt x="4616552" y="1043648"/>
                  <a:pt x="4618286" y="1043648"/>
                  <a:pt x="4618286" y="1041912"/>
                </a:cubicBezTo>
                <a:cubicBezTo>
                  <a:pt x="4614816" y="1047121"/>
                  <a:pt x="4614816" y="1043648"/>
                  <a:pt x="4614816" y="1048857"/>
                </a:cubicBezTo>
                <a:cubicBezTo>
                  <a:pt x="4613082" y="1048857"/>
                  <a:pt x="4611346" y="1048857"/>
                  <a:pt x="4609612" y="1048857"/>
                </a:cubicBezTo>
                <a:cubicBezTo>
                  <a:pt x="4599202" y="1055804"/>
                  <a:pt x="4600938" y="1055804"/>
                  <a:pt x="4593998" y="1059277"/>
                </a:cubicBezTo>
                <a:cubicBezTo>
                  <a:pt x="4593998" y="1059277"/>
                  <a:pt x="4593998" y="1059277"/>
                  <a:pt x="4592263" y="1059277"/>
                </a:cubicBezTo>
                <a:cubicBezTo>
                  <a:pt x="4592263" y="1059277"/>
                  <a:pt x="4592263" y="1061013"/>
                  <a:pt x="4592263" y="1061013"/>
                </a:cubicBezTo>
                <a:cubicBezTo>
                  <a:pt x="4592263" y="1061013"/>
                  <a:pt x="4592263" y="1062750"/>
                  <a:pt x="4592263" y="1062750"/>
                </a:cubicBezTo>
                <a:cubicBezTo>
                  <a:pt x="4593998" y="1062750"/>
                  <a:pt x="4593998" y="1062750"/>
                  <a:pt x="4595732" y="1062750"/>
                </a:cubicBezTo>
                <a:cubicBezTo>
                  <a:pt x="4595732" y="1062750"/>
                  <a:pt x="4597468" y="1061013"/>
                  <a:pt x="4599202" y="1061013"/>
                </a:cubicBezTo>
                <a:cubicBezTo>
                  <a:pt x="4583588" y="1078378"/>
                  <a:pt x="4561035" y="1088798"/>
                  <a:pt x="4529806" y="1111372"/>
                </a:cubicBezTo>
                <a:cubicBezTo>
                  <a:pt x="4528072" y="1118318"/>
                  <a:pt x="4519398" y="1123528"/>
                  <a:pt x="4519398" y="1130474"/>
                </a:cubicBezTo>
                <a:cubicBezTo>
                  <a:pt x="4508988" y="1135684"/>
                  <a:pt x="4505518" y="1137420"/>
                  <a:pt x="4498578" y="1144366"/>
                </a:cubicBezTo>
                <a:cubicBezTo>
                  <a:pt x="4495109" y="1146103"/>
                  <a:pt x="4493374" y="1149576"/>
                  <a:pt x="4495109" y="1151312"/>
                </a:cubicBezTo>
                <a:cubicBezTo>
                  <a:pt x="4493374" y="1151312"/>
                  <a:pt x="4491639" y="1151312"/>
                  <a:pt x="4489904" y="1151312"/>
                </a:cubicBezTo>
                <a:cubicBezTo>
                  <a:pt x="4489904" y="1153049"/>
                  <a:pt x="4488170" y="1153049"/>
                  <a:pt x="4488170" y="1153049"/>
                </a:cubicBezTo>
                <a:cubicBezTo>
                  <a:pt x="4489904" y="1154785"/>
                  <a:pt x="4491639" y="1154785"/>
                  <a:pt x="4491639" y="1156522"/>
                </a:cubicBezTo>
                <a:cubicBezTo>
                  <a:pt x="4472556" y="1161731"/>
                  <a:pt x="4441327" y="1179097"/>
                  <a:pt x="4429183" y="1192989"/>
                </a:cubicBezTo>
                <a:cubicBezTo>
                  <a:pt x="4429183" y="1192989"/>
                  <a:pt x="4429183" y="1191252"/>
                  <a:pt x="4429183" y="1189516"/>
                </a:cubicBezTo>
                <a:cubicBezTo>
                  <a:pt x="4429183" y="1191252"/>
                  <a:pt x="4427448" y="1192989"/>
                  <a:pt x="4425713" y="1194725"/>
                </a:cubicBezTo>
                <a:cubicBezTo>
                  <a:pt x="4423978" y="1194725"/>
                  <a:pt x="4423978" y="1194725"/>
                  <a:pt x="4422244" y="1192989"/>
                </a:cubicBezTo>
                <a:cubicBezTo>
                  <a:pt x="4427448" y="1189516"/>
                  <a:pt x="4432652" y="1186043"/>
                  <a:pt x="4436122" y="1182570"/>
                </a:cubicBezTo>
                <a:cubicBezTo>
                  <a:pt x="4436122" y="1182570"/>
                  <a:pt x="4436122" y="1182570"/>
                  <a:pt x="4436122" y="1180833"/>
                </a:cubicBezTo>
                <a:cubicBezTo>
                  <a:pt x="4429183" y="1186043"/>
                  <a:pt x="4420508" y="1191252"/>
                  <a:pt x="4413569" y="1194725"/>
                </a:cubicBezTo>
                <a:cubicBezTo>
                  <a:pt x="4415304" y="1192989"/>
                  <a:pt x="4413569" y="1194725"/>
                  <a:pt x="4415304" y="1192989"/>
                </a:cubicBezTo>
                <a:cubicBezTo>
                  <a:pt x="4415304" y="1192989"/>
                  <a:pt x="4415304" y="1191252"/>
                  <a:pt x="4417038" y="1191252"/>
                </a:cubicBezTo>
                <a:cubicBezTo>
                  <a:pt x="4413569" y="1194725"/>
                  <a:pt x="4411834" y="1196462"/>
                  <a:pt x="4408364" y="1198198"/>
                </a:cubicBezTo>
                <a:cubicBezTo>
                  <a:pt x="4404894" y="1201671"/>
                  <a:pt x="4399690" y="1203408"/>
                  <a:pt x="4394485" y="1206881"/>
                </a:cubicBezTo>
                <a:cubicBezTo>
                  <a:pt x="4394485" y="1206881"/>
                  <a:pt x="4394485" y="1205144"/>
                  <a:pt x="4396220" y="1203408"/>
                </a:cubicBezTo>
                <a:cubicBezTo>
                  <a:pt x="4394485" y="1205144"/>
                  <a:pt x="4392750" y="1205144"/>
                  <a:pt x="4391016" y="1206881"/>
                </a:cubicBezTo>
                <a:cubicBezTo>
                  <a:pt x="4392750" y="1205144"/>
                  <a:pt x="4394485" y="1201671"/>
                  <a:pt x="4396220" y="1199935"/>
                </a:cubicBezTo>
                <a:cubicBezTo>
                  <a:pt x="4394485" y="1203408"/>
                  <a:pt x="4392750" y="1205144"/>
                  <a:pt x="4389280" y="1206881"/>
                </a:cubicBezTo>
                <a:cubicBezTo>
                  <a:pt x="4387546" y="1208617"/>
                  <a:pt x="4384076" y="1208617"/>
                  <a:pt x="4382341" y="1210354"/>
                </a:cubicBezTo>
                <a:cubicBezTo>
                  <a:pt x="4382341" y="1210354"/>
                  <a:pt x="4373666" y="1217300"/>
                  <a:pt x="4366727" y="1217300"/>
                </a:cubicBezTo>
                <a:cubicBezTo>
                  <a:pt x="4363257" y="1220773"/>
                  <a:pt x="4359787" y="1224246"/>
                  <a:pt x="4356318" y="1227719"/>
                </a:cubicBezTo>
                <a:cubicBezTo>
                  <a:pt x="4358052" y="1224246"/>
                  <a:pt x="4359787" y="1222510"/>
                  <a:pt x="4361522" y="1220773"/>
                </a:cubicBezTo>
                <a:cubicBezTo>
                  <a:pt x="4359787" y="1220773"/>
                  <a:pt x="4358052" y="1220773"/>
                  <a:pt x="4356318" y="1220773"/>
                </a:cubicBezTo>
                <a:cubicBezTo>
                  <a:pt x="4352848" y="1225983"/>
                  <a:pt x="4333764" y="1236402"/>
                  <a:pt x="4330294" y="1236402"/>
                </a:cubicBezTo>
                <a:cubicBezTo>
                  <a:pt x="4330294" y="1236402"/>
                  <a:pt x="4330294" y="1238138"/>
                  <a:pt x="4330294" y="1238138"/>
                </a:cubicBezTo>
                <a:cubicBezTo>
                  <a:pt x="4321620" y="1243348"/>
                  <a:pt x="4281717" y="1265922"/>
                  <a:pt x="4271308" y="1271132"/>
                </a:cubicBezTo>
                <a:cubicBezTo>
                  <a:pt x="4271308" y="1271132"/>
                  <a:pt x="4271308" y="1271132"/>
                  <a:pt x="4271308" y="1269396"/>
                </a:cubicBezTo>
                <a:cubicBezTo>
                  <a:pt x="4266103" y="1272869"/>
                  <a:pt x="4262633" y="1276342"/>
                  <a:pt x="4257428" y="1279815"/>
                </a:cubicBezTo>
                <a:cubicBezTo>
                  <a:pt x="4259164" y="1279815"/>
                  <a:pt x="4260898" y="1279815"/>
                  <a:pt x="4260898" y="1279815"/>
                </a:cubicBezTo>
                <a:cubicBezTo>
                  <a:pt x="4262633" y="1279815"/>
                  <a:pt x="4262633" y="1279815"/>
                  <a:pt x="4264368" y="1279815"/>
                </a:cubicBezTo>
                <a:cubicBezTo>
                  <a:pt x="4260898" y="1281551"/>
                  <a:pt x="4257428" y="1283288"/>
                  <a:pt x="4253958" y="1285024"/>
                </a:cubicBezTo>
                <a:cubicBezTo>
                  <a:pt x="4257428" y="1281551"/>
                  <a:pt x="4253958" y="1285024"/>
                  <a:pt x="4252224" y="1283288"/>
                </a:cubicBezTo>
                <a:lnTo>
                  <a:pt x="4248754" y="1285603"/>
                </a:lnTo>
                <a:lnTo>
                  <a:pt x="4248754" y="1285024"/>
                </a:lnTo>
                <a:cubicBezTo>
                  <a:pt x="4247019" y="1286761"/>
                  <a:pt x="4247019" y="1286761"/>
                  <a:pt x="4247019" y="1286761"/>
                </a:cubicBezTo>
                <a:lnTo>
                  <a:pt x="4248754" y="1285603"/>
                </a:lnTo>
                <a:lnTo>
                  <a:pt x="4248754" y="1286761"/>
                </a:lnTo>
                <a:cubicBezTo>
                  <a:pt x="4247019" y="1288497"/>
                  <a:pt x="4245284" y="1290234"/>
                  <a:pt x="4243550" y="1293707"/>
                </a:cubicBezTo>
                <a:cubicBezTo>
                  <a:pt x="4245284" y="1291970"/>
                  <a:pt x="4247019" y="1290234"/>
                  <a:pt x="4250489" y="1288497"/>
                </a:cubicBezTo>
                <a:cubicBezTo>
                  <a:pt x="4248754" y="1291970"/>
                  <a:pt x="4247019" y="1293707"/>
                  <a:pt x="4245284" y="1295443"/>
                </a:cubicBezTo>
                <a:cubicBezTo>
                  <a:pt x="4240080" y="1297180"/>
                  <a:pt x="4236610" y="1298916"/>
                  <a:pt x="4233140" y="1300653"/>
                </a:cubicBezTo>
                <a:cubicBezTo>
                  <a:pt x="4233140" y="1300653"/>
                  <a:pt x="4233140" y="1302389"/>
                  <a:pt x="4234875" y="1302389"/>
                </a:cubicBezTo>
                <a:cubicBezTo>
                  <a:pt x="4233140" y="1302389"/>
                  <a:pt x="4233140" y="1302389"/>
                  <a:pt x="4233140" y="1302389"/>
                </a:cubicBezTo>
                <a:cubicBezTo>
                  <a:pt x="4231405" y="1302389"/>
                  <a:pt x="4231405" y="1304126"/>
                  <a:pt x="4229670" y="1304126"/>
                </a:cubicBezTo>
                <a:cubicBezTo>
                  <a:pt x="4229670" y="1305863"/>
                  <a:pt x="4231405" y="1305863"/>
                  <a:pt x="4233140" y="1305863"/>
                </a:cubicBezTo>
                <a:cubicBezTo>
                  <a:pt x="4227936" y="1309335"/>
                  <a:pt x="4229670" y="1309335"/>
                  <a:pt x="4226200" y="1309335"/>
                </a:cubicBezTo>
                <a:cubicBezTo>
                  <a:pt x="4226200" y="1311072"/>
                  <a:pt x="4224466" y="1312808"/>
                  <a:pt x="4224466" y="1312808"/>
                </a:cubicBezTo>
                <a:cubicBezTo>
                  <a:pt x="4222730" y="1314545"/>
                  <a:pt x="4219261" y="1314545"/>
                  <a:pt x="4217526" y="1316282"/>
                </a:cubicBezTo>
                <a:cubicBezTo>
                  <a:pt x="4217526" y="1316282"/>
                  <a:pt x="4217526" y="1316282"/>
                  <a:pt x="4215791" y="1318018"/>
                </a:cubicBezTo>
                <a:cubicBezTo>
                  <a:pt x="4217526" y="1318018"/>
                  <a:pt x="4217526" y="1318018"/>
                  <a:pt x="4217526" y="1318018"/>
                </a:cubicBezTo>
                <a:cubicBezTo>
                  <a:pt x="4215791" y="1319755"/>
                  <a:pt x="4212321" y="1323228"/>
                  <a:pt x="4207116" y="1330174"/>
                </a:cubicBezTo>
                <a:cubicBezTo>
                  <a:pt x="4208852" y="1330174"/>
                  <a:pt x="4208852" y="1330174"/>
                  <a:pt x="4210586" y="1330174"/>
                </a:cubicBezTo>
                <a:cubicBezTo>
                  <a:pt x="4205382" y="1331910"/>
                  <a:pt x="4201912" y="1333647"/>
                  <a:pt x="4196707" y="1337120"/>
                </a:cubicBezTo>
                <a:cubicBezTo>
                  <a:pt x="4194972" y="1337120"/>
                  <a:pt x="4193238" y="1338856"/>
                  <a:pt x="4189768" y="1340593"/>
                </a:cubicBezTo>
                <a:cubicBezTo>
                  <a:pt x="4194972" y="1338856"/>
                  <a:pt x="4200177" y="1337120"/>
                  <a:pt x="4203647" y="1335383"/>
                </a:cubicBezTo>
                <a:cubicBezTo>
                  <a:pt x="4203647" y="1337120"/>
                  <a:pt x="4201912" y="1337120"/>
                  <a:pt x="4201912" y="1338856"/>
                </a:cubicBezTo>
                <a:cubicBezTo>
                  <a:pt x="4205382" y="1337120"/>
                  <a:pt x="4208852" y="1335383"/>
                  <a:pt x="4212321" y="1333647"/>
                </a:cubicBezTo>
                <a:cubicBezTo>
                  <a:pt x="4215791" y="1330174"/>
                  <a:pt x="4215791" y="1330174"/>
                  <a:pt x="4220996" y="1326701"/>
                </a:cubicBezTo>
                <a:cubicBezTo>
                  <a:pt x="4220996" y="1328437"/>
                  <a:pt x="4220996" y="1328437"/>
                  <a:pt x="4220996" y="1330174"/>
                </a:cubicBezTo>
                <a:cubicBezTo>
                  <a:pt x="4220996" y="1330174"/>
                  <a:pt x="4222730" y="1328437"/>
                  <a:pt x="4222730" y="1328437"/>
                </a:cubicBezTo>
                <a:cubicBezTo>
                  <a:pt x="4222730" y="1326701"/>
                  <a:pt x="4224466" y="1326701"/>
                  <a:pt x="4226200" y="1323228"/>
                </a:cubicBezTo>
                <a:cubicBezTo>
                  <a:pt x="4226200" y="1323228"/>
                  <a:pt x="4227936" y="1323228"/>
                  <a:pt x="4227936" y="1323228"/>
                </a:cubicBezTo>
                <a:cubicBezTo>
                  <a:pt x="4227936" y="1323228"/>
                  <a:pt x="4227936" y="1323228"/>
                  <a:pt x="4229670" y="1323228"/>
                </a:cubicBezTo>
                <a:cubicBezTo>
                  <a:pt x="4238344" y="1323228"/>
                  <a:pt x="4240080" y="1319755"/>
                  <a:pt x="4247019" y="1321491"/>
                </a:cubicBezTo>
                <a:cubicBezTo>
                  <a:pt x="4247019" y="1321491"/>
                  <a:pt x="4247019" y="1321491"/>
                  <a:pt x="4247019" y="1323228"/>
                </a:cubicBezTo>
                <a:cubicBezTo>
                  <a:pt x="4247019" y="1323228"/>
                  <a:pt x="4247019" y="1323228"/>
                  <a:pt x="4245284" y="1324964"/>
                </a:cubicBezTo>
                <a:cubicBezTo>
                  <a:pt x="4243550" y="1324964"/>
                  <a:pt x="4243550" y="1324964"/>
                  <a:pt x="4241814" y="1324964"/>
                </a:cubicBezTo>
                <a:cubicBezTo>
                  <a:pt x="4240080" y="1328437"/>
                  <a:pt x="4238344" y="1330174"/>
                  <a:pt x="4236610" y="1331910"/>
                </a:cubicBezTo>
                <a:cubicBezTo>
                  <a:pt x="4236610" y="1331910"/>
                  <a:pt x="4238344" y="1331910"/>
                  <a:pt x="4238344" y="1333647"/>
                </a:cubicBezTo>
                <a:cubicBezTo>
                  <a:pt x="4236610" y="1335383"/>
                  <a:pt x="4234875" y="1337120"/>
                  <a:pt x="4231405" y="1338856"/>
                </a:cubicBezTo>
                <a:cubicBezTo>
                  <a:pt x="4229670" y="1338856"/>
                  <a:pt x="4229670" y="1338856"/>
                  <a:pt x="4227936" y="1340593"/>
                </a:cubicBezTo>
                <a:cubicBezTo>
                  <a:pt x="4224466" y="1342329"/>
                  <a:pt x="4219261" y="1345802"/>
                  <a:pt x="4215791" y="1347539"/>
                </a:cubicBezTo>
                <a:cubicBezTo>
                  <a:pt x="4207116" y="1352748"/>
                  <a:pt x="4196707" y="1359694"/>
                  <a:pt x="4191502" y="1361431"/>
                </a:cubicBezTo>
                <a:cubicBezTo>
                  <a:pt x="4191502" y="1361431"/>
                  <a:pt x="4191502" y="1363168"/>
                  <a:pt x="4193238" y="1363168"/>
                </a:cubicBezTo>
                <a:cubicBezTo>
                  <a:pt x="4193238" y="1363168"/>
                  <a:pt x="4193238" y="1363168"/>
                  <a:pt x="4193238" y="1361431"/>
                </a:cubicBezTo>
                <a:cubicBezTo>
                  <a:pt x="4194972" y="1363168"/>
                  <a:pt x="4196707" y="1363168"/>
                  <a:pt x="4198442" y="1364904"/>
                </a:cubicBezTo>
                <a:cubicBezTo>
                  <a:pt x="4198442" y="1363168"/>
                  <a:pt x="4198442" y="1361431"/>
                  <a:pt x="4198442" y="1361431"/>
                </a:cubicBezTo>
                <a:cubicBezTo>
                  <a:pt x="4200177" y="1361431"/>
                  <a:pt x="4201912" y="1363168"/>
                  <a:pt x="4203647" y="1363168"/>
                </a:cubicBezTo>
                <a:cubicBezTo>
                  <a:pt x="4205382" y="1364904"/>
                  <a:pt x="4205382" y="1364904"/>
                  <a:pt x="4205382" y="1366641"/>
                </a:cubicBezTo>
                <a:cubicBezTo>
                  <a:pt x="4205382" y="1366641"/>
                  <a:pt x="4207116" y="1366641"/>
                  <a:pt x="4208852" y="1364904"/>
                </a:cubicBezTo>
                <a:cubicBezTo>
                  <a:pt x="4219261" y="1359694"/>
                  <a:pt x="4227936" y="1354485"/>
                  <a:pt x="4238344" y="1349275"/>
                </a:cubicBezTo>
                <a:cubicBezTo>
                  <a:pt x="4238344" y="1349275"/>
                  <a:pt x="4240080" y="1349275"/>
                  <a:pt x="4240080" y="1349275"/>
                </a:cubicBezTo>
                <a:cubicBezTo>
                  <a:pt x="4226200" y="1357958"/>
                  <a:pt x="4212321" y="1366641"/>
                  <a:pt x="4196707" y="1375323"/>
                </a:cubicBezTo>
                <a:cubicBezTo>
                  <a:pt x="4196707" y="1375323"/>
                  <a:pt x="4196707" y="1375323"/>
                  <a:pt x="4196707" y="1377060"/>
                </a:cubicBezTo>
                <a:cubicBezTo>
                  <a:pt x="4194972" y="1377060"/>
                  <a:pt x="4194972" y="1377060"/>
                  <a:pt x="4194972" y="1377060"/>
                </a:cubicBezTo>
                <a:cubicBezTo>
                  <a:pt x="4193238" y="1377060"/>
                  <a:pt x="4191502" y="1378796"/>
                  <a:pt x="4189768" y="1378796"/>
                </a:cubicBezTo>
                <a:cubicBezTo>
                  <a:pt x="4189768" y="1380533"/>
                  <a:pt x="4191502" y="1380533"/>
                  <a:pt x="4191502" y="1380533"/>
                </a:cubicBezTo>
                <a:cubicBezTo>
                  <a:pt x="4189768" y="1380533"/>
                  <a:pt x="4188033" y="1382269"/>
                  <a:pt x="4188033" y="1382269"/>
                </a:cubicBezTo>
                <a:cubicBezTo>
                  <a:pt x="4186298" y="1382269"/>
                  <a:pt x="4186298" y="1382269"/>
                  <a:pt x="4184563" y="1382269"/>
                </a:cubicBezTo>
                <a:cubicBezTo>
                  <a:pt x="4186298" y="1384006"/>
                  <a:pt x="4188033" y="1384006"/>
                  <a:pt x="4186298" y="1387479"/>
                </a:cubicBezTo>
                <a:cubicBezTo>
                  <a:pt x="4186298" y="1387479"/>
                  <a:pt x="4184563" y="1387479"/>
                  <a:pt x="4184563" y="1385742"/>
                </a:cubicBezTo>
                <a:cubicBezTo>
                  <a:pt x="4184563" y="1387479"/>
                  <a:pt x="4186298" y="1389215"/>
                  <a:pt x="4186298" y="1390952"/>
                </a:cubicBezTo>
                <a:cubicBezTo>
                  <a:pt x="4186298" y="1389215"/>
                  <a:pt x="4188033" y="1387479"/>
                  <a:pt x="4188033" y="1385742"/>
                </a:cubicBezTo>
                <a:cubicBezTo>
                  <a:pt x="4189768" y="1384006"/>
                  <a:pt x="4191502" y="1384006"/>
                  <a:pt x="4193238" y="1384006"/>
                </a:cubicBezTo>
                <a:cubicBezTo>
                  <a:pt x="4193238" y="1382269"/>
                  <a:pt x="4193238" y="1382269"/>
                  <a:pt x="4191502" y="1382269"/>
                </a:cubicBezTo>
                <a:cubicBezTo>
                  <a:pt x="4193238" y="1380533"/>
                  <a:pt x="4194972" y="1380533"/>
                  <a:pt x="4196707" y="1380533"/>
                </a:cubicBezTo>
                <a:cubicBezTo>
                  <a:pt x="4198442" y="1377060"/>
                  <a:pt x="4200177" y="1378796"/>
                  <a:pt x="4201912" y="1375323"/>
                </a:cubicBezTo>
                <a:cubicBezTo>
                  <a:pt x="4205382" y="1375323"/>
                  <a:pt x="4207116" y="1377060"/>
                  <a:pt x="4208852" y="1377060"/>
                </a:cubicBezTo>
                <a:cubicBezTo>
                  <a:pt x="4207116" y="1377060"/>
                  <a:pt x="4207116" y="1378796"/>
                  <a:pt x="4207116" y="1378796"/>
                </a:cubicBezTo>
                <a:cubicBezTo>
                  <a:pt x="4207116" y="1378796"/>
                  <a:pt x="4208852" y="1378796"/>
                  <a:pt x="4210586" y="1378796"/>
                </a:cubicBezTo>
                <a:cubicBezTo>
                  <a:pt x="4208852" y="1380533"/>
                  <a:pt x="4207116" y="1380533"/>
                  <a:pt x="4205382" y="1382269"/>
                </a:cubicBezTo>
                <a:cubicBezTo>
                  <a:pt x="4205382" y="1382269"/>
                  <a:pt x="4203647" y="1382269"/>
                  <a:pt x="4201912" y="1382269"/>
                </a:cubicBezTo>
                <a:cubicBezTo>
                  <a:pt x="4203647" y="1382269"/>
                  <a:pt x="4203647" y="1384006"/>
                  <a:pt x="4203647" y="1384006"/>
                </a:cubicBezTo>
                <a:cubicBezTo>
                  <a:pt x="4198442" y="1385742"/>
                  <a:pt x="4201912" y="1384006"/>
                  <a:pt x="4198442" y="1385742"/>
                </a:cubicBezTo>
                <a:cubicBezTo>
                  <a:pt x="4194972" y="1389215"/>
                  <a:pt x="4189768" y="1392688"/>
                  <a:pt x="4186298" y="1396161"/>
                </a:cubicBezTo>
                <a:cubicBezTo>
                  <a:pt x="4184563" y="1397898"/>
                  <a:pt x="4182828" y="1399634"/>
                  <a:pt x="4181093" y="1399634"/>
                </a:cubicBezTo>
                <a:cubicBezTo>
                  <a:pt x="4182828" y="1399634"/>
                  <a:pt x="4182828" y="1399634"/>
                  <a:pt x="4184563" y="1399634"/>
                </a:cubicBezTo>
                <a:cubicBezTo>
                  <a:pt x="4184563" y="1401371"/>
                  <a:pt x="4182828" y="1401371"/>
                  <a:pt x="4182828" y="1401371"/>
                </a:cubicBezTo>
                <a:cubicBezTo>
                  <a:pt x="4184563" y="1403107"/>
                  <a:pt x="4186298" y="1403107"/>
                  <a:pt x="4188033" y="1403107"/>
                </a:cubicBezTo>
                <a:cubicBezTo>
                  <a:pt x="4188033" y="1403107"/>
                  <a:pt x="4189768" y="1401371"/>
                  <a:pt x="4189768" y="1399634"/>
                </a:cubicBezTo>
                <a:cubicBezTo>
                  <a:pt x="4188033" y="1399634"/>
                  <a:pt x="4188033" y="1399634"/>
                  <a:pt x="4186298" y="1397898"/>
                </a:cubicBezTo>
                <a:cubicBezTo>
                  <a:pt x="4188033" y="1397898"/>
                  <a:pt x="4191502" y="1396161"/>
                  <a:pt x="4193238" y="1396161"/>
                </a:cubicBezTo>
                <a:cubicBezTo>
                  <a:pt x="4193238" y="1396161"/>
                  <a:pt x="4198442" y="1397898"/>
                  <a:pt x="4198442" y="1399634"/>
                </a:cubicBezTo>
                <a:cubicBezTo>
                  <a:pt x="4196707" y="1401371"/>
                  <a:pt x="4194972" y="1401371"/>
                  <a:pt x="4194972" y="1403107"/>
                </a:cubicBezTo>
                <a:cubicBezTo>
                  <a:pt x="4193238" y="1403107"/>
                  <a:pt x="4193238" y="1401371"/>
                  <a:pt x="4193238" y="1403107"/>
                </a:cubicBezTo>
                <a:cubicBezTo>
                  <a:pt x="4191502" y="1404844"/>
                  <a:pt x="4193238" y="1403107"/>
                  <a:pt x="4193238" y="1404844"/>
                </a:cubicBezTo>
                <a:cubicBezTo>
                  <a:pt x="4191502" y="1404844"/>
                  <a:pt x="4188033" y="1404844"/>
                  <a:pt x="4186298" y="1403107"/>
                </a:cubicBezTo>
                <a:cubicBezTo>
                  <a:pt x="4186298" y="1408317"/>
                  <a:pt x="4189768" y="1403107"/>
                  <a:pt x="4184563" y="1408317"/>
                </a:cubicBezTo>
                <a:cubicBezTo>
                  <a:pt x="4182828" y="1408317"/>
                  <a:pt x="4177624" y="1411790"/>
                  <a:pt x="4177624" y="1413527"/>
                </a:cubicBezTo>
                <a:cubicBezTo>
                  <a:pt x="4175888" y="1413527"/>
                  <a:pt x="4175888" y="1413527"/>
                  <a:pt x="4175888" y="1413527"/>
                </a:cubicBezTo>
                <a:cubicBezTo>
                  <a:pt x="4175888" y="1413527"/>
                  <a:pt x="4177624" y="1415263"/>
                  <a:pt x="4179358" y="1417000"/>
                </a:cubicBezTo>
                <a:cubicBezTo>
                  <a:pt x="4177624" y="1418736"/>
                  <a:pt x="4175888" y="1420473"/>
                  <a:pt x="4175888" y="1422209"/>
                </a:cubicBezTo>
                <a:cubicBezTo>
                  <a:pt x="4175888" y="1422209"/>
                  <a:pt x="4177624" y="1423946"/>
                  <a:pt x="4179358" y="1423946"/>
                </a:cubicBezTo>
                <a:cubicBezTo>
                  <a:pt x="4175888" y="1425682"/>
                  <a:pt x="4175888" y="1429155"/>
                  <a:pt x="4172419" y="1429155"/>
                </a:cubicBezTo>
                <a:cubicBezTo>
                  <a:pt x="4172419" y="1427419"/>
                  <a:pt x="4174154" y="1427419"/>
                  <a:pt x="4174154" y="1425682"/>
                </a:cubicBezTo>
                <a:cubicBezTo>
                  <a:pt x="4172419" y="1425682"/>
                  <a:pt x="4172419" y="1423946"/>
                  <a:pt x="4172419" y="1423946"/>
                </a:cubicBezTo>
                <a:cubicBezTo>
                  <a:pt x="4170684" y="1427419"/>
                  <a:pt x="4168949" y="1429155"/>
                  <a:pt x="4168949" y="1432628"/>
                </a:cubicBezTo>
                <a:cubicBezTo>
                  <a:pt x="4165479" y="1429155"/>
                  <a:pt x="4167214" y="1429155"/>
                  <a:pt x="4170684" y="1425682"/>
                </a:cubicBezTo>
                <a:cubicBezTo>
                  <a:pt x="4167214" y="1427419"/>
                  <a:pt x="4170684" y="1423946"/>
                  <a:pt x="4165479" y="1427419"/>
                </a:cubicBezTo>
                <a:cubicBezTo>
                  <a:pt x="4165479" y="1427419"/>
                  <a:pt x="4165479" y="1425682"/>
                  <a:pt x="4165479" y="1425682"/>
                </a:cubicBezTo>
                <a:cubicBezTo>
                  <a:pt x="4165479" y="1427419"/>
                  <a:pt x="4163744" y="1427419"/>
                  <a:pt x="4163744" y="1427419"/>
                </a:cubicBezTo>
                <a:cubicBezTo>
                  <a:pt x="4162009" y="1429155"/>
                  <a:pt x="4160274" y="1432628"/>
                  <a:pt x="4158540" y="1434365"/>
                </a:cubicBezTo>
                <a:cubicBezTo>
                  <a:pt x="4156805" y="1436101"/>
                  <a:pt x="4155070" y="1437838"/>
                  <a:pt x="4153335" y="1439574"/>
                </a:cubicBezTo>
                <a:cubicBezTo>
                  <a:pt x="4158540" y="1441311"/>
                  <a:pt x="4167214" y="1439574"/>
                  <a:pt x="4170684" y="1443047"/>
                </a:cubicBezTo>
                <a:cubicBezTo>
                  <a:pt x="4162009" y="1451730"/>
                  <a:pt x="4156805" y="1453467"/>
                  <a:pt x="4155070" y="1460413"/>
                </a:cubicBezTo>
                <a:cubicBezTo>
                  <a:pt x="4160274" y="1456940"/>
                  <a:pt x="4165479" y="1453467"/>
                  <a:pt x="4174154" y="1448257"/>
                </a:cubicBezTo>
                <a:cubicBezTo>
                  <a:pt x="4163744" y="1460413"/>
                  <a:pt x="4156805" y="1465622"/>
                  <a:pt x="4148130" y="1467359"/>
                </a:cubicBezTo>
                <a:cubicBezTo>
                  <a:pt x="4148130" y="1467359"/>
                  <a:pt x="4148130" y="1467359"/>
                  <a:pt x="4148130" y="1465622"/>
                </a:cubicBezTo>
                <a:cubicBezTo>
                  <a:pt x="4141190" y="1470832"/>
                  <a:pt x="4135986" y="1474305"/>
                  <a:pt x="4129046" y="1477778"/>
                </a:cubicBezTo>
                <a:cubicBezTo>
                  <a:pt x="4127312" y="1479514"/>
                  <a:pt x="4127312" y="1482987"/>
                  <a:pt x="4125576" y="1484724"/>
                </a:cubicBezTo>
                <a:cubicBezTo>
                  <a:pt x="4127312" y="1482987"/>
                  <a:pt x="4130781" y="1482987"/>
                  <a:pt x="4132516" y="1481251"/>
                </a:cubicBezTo>
                <a:cubicBezTo>
                  <a:pt x="4134251" y="1481251"/>
                  <a:pt x="4135986" y="1479514"/>
                  <a:pt x="4135986" y="1479514"/>
                </a:cubicBezTo>
                <a:cubicBezTo>
                  <a:pt x="4134251" y="1482987"/>
                  <a:pt x="4134251" y="1481251"/>
                  <a:pt x="4132516" y="1484724"/>
                </a:cubicBezTo>
                <a:cubicBezTo>
                  <a:pt x="4134251" y="1482987"/>
                  <a:pt x="4146395" y="1476041"/>
                  <a:pt x="4153335" y="1472568"/>
                </a:cubicBezTo>
                <a:cubicBezTo>
                  <a:pt x="4151600" y="1476041"/>
                  <a:pt x="4151600" y="1477778"/>
                  <a:pt x="4149865" y="1481251"/>
                </a:cubicBezTo>
                <a:cubicBezTo>
                  <a:pt x="4151600" y="1481251"/>
                  <a:pt x="4152468" y="1481251"/>
                  <a:pt x="4153769" y="1480600"/>
                </a:cubicBezTo>
                <a:lnTo>
                  <a:pt x="4158941" y="1476976"/>
                </a:lnTo>
                <a:lnTo>
                  <a:pt x="4158540" y="1477778"/>
                </a:lnTo>
                <a:cubicBezTo>
                  <a:pt x="4162009" y="1476041"/>
                  <a:pt x="4162009" y="1476041"/>
                  <a:pt x="4163744" y="1472568"/>
                </a:cubicBezTo>
                <a:cubicBezTo>
                  <a:pt x="4168949" y="1476041"/>
                  <a:pt x="4168949" y="1472568"/>
                  <a:pt x="4181093" y="1467359"/>
                </a:cubicBezTo>
                <a:cubicBezTo>
                  <a:pt x="4179358" y="1470832"/>
                  <a:pt x="4177624" y="1470832"/>
                  <a:pt x="4179358" y="1472568"/>
                </a:cubicBezTo>
                <a:cubicBezTo>
                  <a:pt x="4179358" y="1472568"/>
                  <a:pt x="4179358" y="1474305"/>
                  <a:pt x="4186298" y="1472568"/>
                </a:cubicBezTo>
                <a:cubicBezTo>
                  <a:pt x="4181093" y="1477778"/>
                  <a:pt x="4181093" y="1479514"/>
                  <a:pt x="4181093" y="1484724"/>
                </a:cubicBezTo>
                <a:cubicBezTo>
                  <a:pt x="4182828" y="1483855"/>
                  <a:pt x="4183262" y="1483421"/>
                  <a:pt x="4183912" y="1483204"/>
                </a:cubicBezTo>
                <a:lnTo>
                  <a:pt x="4184370" y="1483180"/>
                </a:lnTo>
                <a:lnTo>
                  <a:pt x="4174154" y="1493406"/>
                </a:lnTo>
                <a:cubicBezTo>
                  <a:pt x="4167214" y="1498616"/>
                  <a:pt x="4168949" y="1498616"/>
                  <a:pt x="4168949" y="1502089"/>
                </a:cubicBezTo>
                <a:cubicBezTo>
                  <a:pt x="4163744" y="1507299"/>
                  <a:pt x="4160274" y="1509035"/>
                  <a:pt x="4155070" y="1512508"/>
                </a:cubicBezTo>
                <a:cubicBezTo>
                  <a:pt x="4155070" y="1512508"/>
                  <a:pt x="4155070" y="1514245"/>
                  <a:pt x="4155070" y="1514245"/>
                </a:cubicBezTo>
                <a:cubicBezTo>
                  <a:pt x="4153335" y="1514245"/>
                  <a:pt x="4151600" y="1514245"/>
                  <a:pt x="4149865" y="1514245"/>
                </a:cubicBezTo>
                <a:cubicBezTo>
                  <a:pt x="4129046" y="1529873"/>
                  <a:pt x="4109962" y="1543766"/>
                  <a:pt x="4089144" y="1557658"/>
                </a:cubicBezTo>
                <a:cubicBezTo>
                  <a:pt x="4089144" y="1559394"/>
                  <a:pt x="4087409" y="1561131"/>
                  <a:pt x="4087409" y="1561131"/>
                </a:cubicBezTo>
                <a:cubicBezTo>
                  <a:pt x="4089144" y="1562867"/>
                  <a:pt x="4090879" y="1562867"/>
                  <a:pt x="4092614" y="1564604"/>
                </a:cubicBezTo>
                <a:cubicBezTo>
                  <a:pt x="4082204" y="1571550"/>
                  <a:pt x="4070060" y="1580232"/>
                  <a:pt x="4059651" y="1587178"/>
                </a:cubicBezTo>
                <a:cubicBezTo>
                  <a:pt x="4070060" y="1588915"/>
                  <a:pt x="4104758" y="1561131"/>
                  <a:pt x="4109962" y="1554185"/>
                </a:cubicBezTo>
                <a:cubicBezTo>
                  <a:pt x="4109962" y="1554185"/>
                  <a:pt x="4109962" y="1555921"/>
                  <a:pt x="4109962" y="1557658"/>
                </a:cubicBezTo>
                <a:cubicBezTo>
                  <a:pt x="4109962" y="1557658"/>
                  <a:pt x="4109962" y="1557658"/>
                  <a:pt x="4111698" y="1557658"/>
                </a:cubicBezTo>
                <a:cubicBezTo>
                  <a:pt x="4111698" y="1555921"/>
                  <a:pt x="4111698" y="1554185"/>
                  <a:pt x="4111698" y="1552448"/>
                </a:cubicBezTo>
                <a:cubicBezTo>
                  <a:pt x="4111698" y="1552448"/>
                  <a:pt x="4113432" y="1554185"/>
                  <a:pt x="4113432" y="1554185"/>
                </a:cubicBezTo>
                <a:cubicBezTo>
                  <a:pt x="4115167" y="1552448"/>
                  <a:pt x="4115167" y="1550712"/>
                  <a:pt x="4116902" y="1548975"/>
                </a:cubicBezTo>
                <a:cubicBezTo>
                  <a:pt x="4116902" y="1548975"/>
                  <a:pt x="4118637" y="1548975"/>
                  <a:pt x="4118637" y="1550712"/>
                </a:cubicBezTo>
                <a:cubicBezTo>
                  <a:pt x="4118637" y="1550712"/>
                  <a:pt x="4116902" y="1550712"/>
                  <a:pt x="4116902" y="1550712"/>
                </a:cubicBezTo>
                <a:cubicBezTo>
                  <a:pt x="4115167" y="1552448"/>
                  <a:pt x="4115167" y="1554185"/>
                  <a:pt x="4113432" y="1555921"/>
                </a:cubicBezTo>
                <a:cubicBezTo>
                  <a:pt x="4115167" y="1554185"/>
                  <a:pt x="4116902" y="1554185"/>
                  <a:pt x="4118637" y="1554185"/>
                </a:cubicBezTo>
                <a:cubicBezTo>
                  <a:pt x="4120372" y="1552448"/>
                  <a:pt x="4120372" y="1552448"/>
                  <a:pt x="4122107" y="1552448"/>
                </a:cubicBezTo>
                <a:cubicBezTo>
                  <a:pt x="4123842" y="1548975"/>
                  <a:pt x="4125576" y="1547239"/>
                  <a:pt x="4129046" y="1543766"/>
                </a:cubicBezTo>
                <a:cubicBezTo>
                  <a:pt x="4129046" y="1548975"/>
                  <a:pt x="4125576" y="1548975"/>
                  <a:pt x="4127312" y="1550712"/>
                </a:cubicBezTo>
                <a:cubicBezTo>
                  <a:pt x="4129046" y="1548975"/>
                  <a:pt x="4134251" y="1545502"/>
                  <a:pt x="4141190" y="1538556"/>
                </a:cubicBezTo>
                <a:cubicBezTo>
                  <a:pt x="4146395" y="1536819"/>
                  <a:pt x="4149865" y="1536819"/>
                  <a:pt x="4155070" y="1535083"/>
                </a:cubicBezTo>
                <a:cubicBezTo>
                  <a:pt x="4155070" y="1533347"/>
                  <a:pt x="4156805" y="1531610"/>
                  <a:pt x="4158540" y="1529873"/>
                </a:cubicBezTo>
                <a:lnTo>
                  <a:pt x="4153335" y="1529873"/>
                </a:lnTo>
                <a:cubicBezTo>
                  <a:pt x="4153335" y="1528137"/>
                  <a:pt x="4155070" y="1526400"/>
                  <a:pt x="4155070" y="1526400"/>
                </a:cubicBezTo>
                <a:cubicBezTo>
                  <a:pt x="4156805" y="1524664"/>
                  <a:pt x="4158540" y="1524664"/>
                  <a:pt x="4162009" y="1522927"/>
                </a:cubicBezTo>
                <a:cubicBezTo>
                  <a:pt x="4162009" y="1522927"/>
                  <a:pt x="4163744" y="1521191"/>
                  <a:pt x="4165479" y="1519454"/>
                </a:cubicBezTo>
                <a:cubicBezTo>
                  <a:pt x="4165479" y="1519454"/>
                  <a:pt x="4165479" y="1519454"/>
                  <a:pt x="4165479" y="1517718"/>
                </a:cubicBezTo>
                <a:cubicBezTo>
                  <a:pt x="4158540" y="1521191"/>
                  <a:pt x="4163744" y="1517718"/>
                  <a:pt x="4156805" y="1517718"/>
                </a:cubicBezTo>
                <a:cubicBezTo>
                  <a:pt x="4163744" y="1515981"/>
                  <a:pt x="4168949" y="1512508"/>
                  <a:pt x="4175888" y="1510772"/>
                </a:cubicBezTo>
                <a:cubicBezTo>
                  <a:pt x="4174154" y="1510772"/>
                  <a:pt x="4174154" y="1512508"/>
                  <a:pt x="4174154" y="1512508"/>
                </a:cubicBezTo>
                <a:cubicBezTo>
                  <a:pt x="4198442" y="1502089"/>
                  <a:pt x="4222730" y="1489933"/>
                  <a:pt x="4247019" y="1479514"/>
                </a:cubicBezTo>
                <a:cubicBezTo>
                  <a:pt x="4250489" y="1477778"/>
                  <a:pt x="4250489" y="1477778"/>
                  <a:pt x="4252224" y="1481251"/>
                </a:cubicBezTo>
                <a:cubicBezTo>
                  <a:pt x="4252224" y="1479514"/>
                  <a:pt x="4252224" y="1477778"/>
                  <a:pt x="4252224" y="1476041"/>
                </a:cubicBezTo>
                <a:cubicBezTo>
                  <a:pt x="4255694" y="1474305"/>
                  <a:pt x="4259164" y="1472568"/>
                  <a:pt x="4260898" y="1470832"/>
                </a:cubicBezTo>
                <a:cubicBezTo>
                  <a:pt x="4260898" y="1472568"/>
                  <a:pt x="4260898" y="1474305"/>
                  <a:pt x="4259164" y="1476041"/>
                </a:cubicBezTo>
                <a:cubicBezTo>
                  <a:pt x="4264368" y="1474305"/>
                  <a:pt x="4269572" y="1470832"/>
                  <a:pt x="4274778" y="1469095"/>
                </a:cubicBezTo>
                <a:cubicBezTo>
                  <a:pt x="4274778" y="1469095"/>
                  <a:pt x="4276512" y="1467359"/>
                  <a:pt x="4276512" y="1467359"/>
                </a:cubicBezTo>
                <a:cubicBezTo>
                  <a:pt x="4278247" y="1465622"/>
                  <a:pt x="4279982" y="1465622"/>
                  <a:pt x="4281717" y="1463886"/>
                </a:cubicBezTo>
                <a:cubicBezTo>
                  <a:pt x="4276512" y="1465622"/>
                  <a:pt x="4281717" y="1462149"/>
                  <a:pt x="4276512" y="1465622"/>
                </a:cubicBezTo>
                <a:cubicBezTo>
                  <a:pt x="4276512" y="1465622"/>
                  <a:pt x="4274778" y="1465622"/>
                  <a:pt x="4274778" y="1463886"/>
                </a:cubicBezTo>
                <a:cubicBezTo>
                  <a:pt x="4276512" y="1462149"/>
                  <a:pt x="4278247" y="1462149"/>
                  <a:pt x="4278247" y="1460413"/>
                </a:cubicBezTo>
                <a:cubicBezTo>
                  <a:pt x="4279982" y="1460413"/>
                  <a:pt x="4281717" y="1460413"/>
                  <a:pt x="4283452" y="1460413"/>
                </a:cubicBezTo>
                <a:cubicBezTo>
                  <a:pt x="4285187" y="1458676"/>
                  <a:pt x="4286922" y="1456940"/>
                  <a:pt x="4288656" y="1455203"/>
                </a:cubicBezTo>
                <a:cubicBezTo>
                  <a:pt x="4288656" y="1455203"/>
                  <a:pt x="4288656" y="1455203"/>
                  <a:pt x="4290392" y="1456940"/>
                </a:cubicBezTo>
                <a:cubicBezTo>
                  <a:pt x="4290392" y="1456940"/>
                  <a:pt x="4290392" y="1456940"/>
                  <a:pt x="4292126" y="1456940"/>
                </a:cubicBezTo>
                <a:cubicBezTo>
                  <a:pt x="4292126" y="1455203"/>
                  <a:pt x="4292126" y="1453467"/>
                  <a:pt x="4290392" y="1451730"/>
                </a:cubicBezTo>
                <a:cubicBezTo>
                  <a:pt x="4295596" y="1451730"/>
                  <a:pt x="4300801" y="1449994"/>
                  <a:pt x="4304270" y="1449994"/>
                </a:cubicBezTo>
                <a:cubicBezTo>
                  <a:pt x="4309476" y="1448257"/>
                  <a:pt x="4306006" y="1449994"/>
                  <a:pt x="4307740" y="1451730"/>
                </a:cubicBezTo>
                <a:cubicBezTo>
                  <a:pt x="4309476" y="1451730"/>
                  <a:pt x="4309476" y="1451730"/>
                  <a:pt x="4311210" y="1449994"/>
                </a:cubicBezTo>
                <a:cubicBezTo>
                  <a:pt x="4311210" y="1448257"/>
                  <a:pt x="4311210" y="1446520"/>
                  <a:pt x="4311210" y="1446520"/>
                </a:cubicBezTo>
                <a:cubicBezTo>
                  <a:pt x="4314680" y="1448257"/>
                  <a:pt x="4316415" y="1449994"/>
                  <a:pt x="4319884" y="1451730"/>
                </a:cubicBezTo>
                <a:cubicBezTo>
                  <a:pt x="4325090" y="1446520"/>
                  <a:pt x="4326824" y="1448257"/>
                  <a:pt x="4333764" y="1446520"/>
                </a:cubicBezTo>
                <a:cubicBezTo>
                  <a:pt x="4373666" y="1437838"/>
                  <a:pt x="4351112" y="1449994"/>
                  <a:pt x="4354582" y="1472568"/>
                </a:cubicBezTo>
                <a:cubicBezTo>
                  <a:pt x="4356318" y="1477778"/>
                  <a:pt x="4368462" y="1474305"/>
                  <a:pt x="4370196" y="1474305"/>
                </a:cubicBezTo>
                <a:cubicBezTo>
                  <a:pt x="4373666" y="1472568"/>
                  <a:pt x="4368462" y="1479514"/>
                  <a:pt x="4364992" y="1482987"/>
                </a:cubicBezTo>
                <a:cubicBezTo>
                  <a:pt x="4366727" y="1482987"/>
                  <a:pt x="4370196" y="1484724"/>
                  <a:pt x="4371932" y="1484724"/>
                </a:cubicBezTo>
                <a:cubicBezTo>
                  <a:pt x="4382341" y="1476041"/>
                  <a:pt x="4391016" y="1469095"/>
                  <a:pt x="4394485" y="1467359"/>
                </a:cubicBezTo>
                <a:cubicBezTo>
                  <a:pt x="4396220" y="1465622"/>
                  <a:pt x="4397955" y="1465622"/>
                  <a:pt x="4399690" y="1463886"/>
                </a:cubicBezTo>
                <a:cubicBezTo>
                  <a:pt x="4399690" y="1462149"/>
                  <a:pt x="4399690" y="1462149"/>
                  <a:pt x="4399690" y="1462149"/>
                </a:cubicBezTo>
                <a:cubicBezTo>
                  <a:pt x="4404894" y="1458676"/>
                  <a:pt x="4408364" y="1455203"/>
                  <a:pt x="4411834" y="1453467"/>
                </a:cubicBezTo>
                <a:cubicBezTo>
                  <a:pt x="4427448" y="1436101"/>
                  <a:pt x="4444797" y="1422209"/>
                  <a:pt x="4460411" y="1408317"/>
                </a:cubicBezTo>
                <a:cubicBezTo>
                  <a:pt x="4458676" y="1406581"/>
                  <a:pt x="4458676" y="1406581"/>
                  <a:pt x="4456941" y="1406581"/>
                </a:cubicBezTo>
                <a:cubicBezTo>
                  <a:pt x="4460411" y="1404844"/>
                  <a:pt x="4463881" y="1401371"/>
                  <a:pt x="4469086" y="1396161"/>
                </a:cubicBezTo>
                <a:cubicBezTo>
                  <a:pt x="4465616" y="1396161"/>
                  <a:pt x="4463881" y="1396161"/>
                  <a:pt x="4462146" y="1396161"/>
                </a:cubicBezTo>
                <a:cubicBezTo>
                  <a:pt x="4462146" y="1396161"/>
                  <a:pt x="4463881" y="1394425"/>
                  <a:pt x="4463881" y="1394425"/>
                </a:cubicBezTo>
                <a:cubicBezTo>
                  <a:pt x="4469086" y="1392688"/>
                  <a:pt x="4467350" y="1392688"/>
                  <a:pt x="4469086" y="1394425"/>
                </a:cubicBezTo>
                <a:cubicBezTo>
                  <a:pt x="4472556" y="1389215"/>
                  <a:pt x="4474290" y="1389215"/>
                  <a:pt x="4482964" y="1382269"/>
                </a:cubicBezTo>
                <a:cubicBezTo>
                  <a:pt x="4479495" y="1378796"/>
                  <a:pt x="4484700" y="1378796"/>
                  <a:pt x="4479495" y="1378796"/>
                </a:cubicBezTo>
                <a:cubicBezTo>
                  <a:pt x="4481230" y="1377060"/>
                  <a:pt x="4484700" y="1375323"/>
                  <a:pt x="4486434" y="1373587"/>
                </a:cubicBezTo>
                <a:cubicBezTo>
                  <a:pt x="4486434" y="1373587"/>
                  <a:pt x="4486434" y="1373587"/>
                  <a:pt x="4486434" y="1375323"/>
                </a:cubicBezTo>
                <a:cubicBezTo>
                  <a:pt x="4486434" y="1375323"/>
                  <a:pt x="4484700" y="1377060"/>
                  <a:pt x="4484700" y="1377060"/>
                </a:cubicBezTo>
                <a:cubicBezTo>
                  <a:pt x="4488170" y="1375323"/>
                  <a:pt x="4491639" y="1373587"/>
                  <a:pt x="4495109" y="1370114"/>
                </a:cubicBezTo>
                <a:cubicBezTo>
                  <a:pt x="4495109" y="1370114"/>
                  <a:pt x="4493374" y="1370114"/>
                  <a:pt x="4493374" y="1370114"/>
                </a:cubicBezTo>
                <a:cubicBezTo>
                  <a:pt x="4498578" y="1363168"/>
                  <a:pt x="4522867" y="1338856"/>
                  <a:pt x="4528072" y="1331910"/>
                </a:cubicBezTo>
                <a:cubicBezTo>
                  <a:pt x="4528072" y="1333647"/>
                  <a:pt x="4529806" y="1333647"/>
                  <a:pt x="4529806" y="1333647"/>
                </a:cubicBezTo>
                <a:cubicBezTo>
                  <a:pt x="4529806" y="1331910"/>
                  <a:pt x="4540216" y="1318018"/>
                  <a:pt x="4545421" y="1318018"/>
                </a:cubicBezTo>
                <a:cubicBezTo>
                  <a:pt x="4545421" y="1316282"/>
                  <a:pt x="4545421" y="1314545"/>
                  <a:pt x="4545421" y="1314545"/>
                </a:cubicBezTo>
                <a:cubicBezTo>
                  <a:pt x="4543686" y="1314545"/>
                  <a:pt x="4541951" y="1314545"/>
                  <a:pt x="4540216" y="1316282"/>
                </a:cubicBezTo>
                <a:cubicBezTo>
                  <a:pt x="4543686" y="1314545"/>
                  <a:pt x="4545421" y="1312808"/>
                  <a:pt x="4548890" y="1311072"/>
                </a:cubicBezTo>
                <a:cubicBezTo>
                  <a:pt x="4547156" y="1311072"/>
                  <a:pt x="4545421" y="1311072"/>
                  <a:pt x="4543686" y="1311072"/>
                </a:cubicBezTo>
                <a:cubicBezTo>
                  <a:pt x="4545421" y="1311072"/>
                  <a:pt x="4545421" y="1309335"/>
                  <a:pt x="4547156" y="1307599"/>
                </a:cubicBezTo>
                <a:cubicBezTo>
                  <a:pt x="4547156" y="1307599"/>
                  <a:pt x="4548890" y="1309335"/>
                  <a:pt x="4548890" y="1309335"/>
                </a:cubicBezTo>
                <a:cubicBezTo>
                  <a:pt x="4550626" y="1305863"/>
                  <a:pt x="4557565" y="1300653"/>
                  <a:pt x="4557565" y="1300653"/>
                </a:cubicBezTo>
                <a:cubicBezTo>
                  <a:pt x="4557565" y="1298916"/>
                  <a:pt x="4559300" y="1297180"/>
                  <a:pt x="4559300" y="1295443"/>
                </a:cubicBezTo>
                <a:cubicBezTo>
                  <a:pt x="4562770" y="1293707"/>
                  <a:pt x="4564504" y="1293707"/>
                  <a:pt x="4566240" y="1291970"/>
                </a:cubicBezTo>
                <a:cubicBezTo>
                  <a:pt x="4564504" y="1291970"/>
                  <a:pt x="4562770" y="1293707"/>
                  <a:pt x="4561035" y="1293707"/>
                </a:cubicBezTo>
                <a:cubicBezTo>
                  <a:pt x="4562770" y="1291970"/>
                  <a:pt x="4564504" y="1288497"/>
                  <a:pt x="4566240" y="1286761"/>
                </a:cubicBezTo>
                <a:cubicBezTo>
                  <a:pt x="4569710" y="1286761"/>
                  <a:pt x="4567974" y="1286761"/>
                  <a:pt x="4571444" y="1285024"/>
                </a:cubicBezTo>
                <a:cubicBezTo>
                  <a:pt x="4573179" y="1285024"/>
                  <a:pt x="4573179" y="1283288"/>
                  <a:pt x="4573179" y="1283288"/>
                </a:cubicBezTo>
                <a:cubicBezTo>
                  <a:pt x="4571444" y="1283288"/>
                  <a:pt x="4571444" y="1285024"/>
                  <a:pt x="4571444" y="1283288"/>
                </a:cubicBezTo>
                <a:cubicBezTo>
                  <a:pt x="4571444" y="1281551"/>
                  <a:pt x="4571444" y="1281551"/>
                  <a:pt x="4571444" y="1281551"/>
                </a:cubicBezTo>
                <a:cubicBezTo>
                  <a:pt x="4573179" y="1281551"/>
                  <a:pt x="4574914" y="1279815"/>
                  <a:pt x="4576649" y="1279815"/>
                </a:cubicBezTo>
                <a:cubicBezTo>
                  <a:pt x="4576649" y="1279815"/>
                  <a:pt x="4574914" y="1278078"/>
                  <a:pt x="4574914" y="1278078"/>
                </a:cubicBezTo>
                <a:cubicBezTo>
                  <a:pt x="4573179" y="1279815"/>
                  <a:pt x="4574914" y="1279815"/>
                  <a:pt x="4573179" y="1279815"/>
                </a:cubicBezTo>
                <a:cubicBezTo>
                  <a:pt x="4576649" y="1274605"/>
                  <a:pt x="4581854" y="1271132"/>
                  <a:pt x="4587058" y="1265922"/>
                </a:cubicBezTo>
                <a:cubicBezTo>
                  <a:pt x="4581854" y="1267659"/>
                  <a:pt x="4578384" y="1271132"/>
                  <a:pt x="4574914" y="1272869"/>
                </a:cubicBezTo>
                <a:cubicBezTo>
                  <a:pt x="4574914" y="1271132"/>
                  <a:pt x="4574914" y="1271132"/>
                  <a:pt x="4574914" y="1269396"/>
                </a:cubicBezTo>
                <a:cubicBezTo>
                  <a:pt x="4576649" y="1269396"/>
                  <a:pt x="4578384" y="1269396"/>
                  <a:pt x="4578384" y="1267659"/>
                </a:cubicBezTo>
                <a:cubicBezTo>
                  <a:pt x="4578384" y="1267659"/>
                  <a:pt x="4576649" y="1267659"/>
                  <a:pt x="4576649" y="1267659"/>
                </a:cubicBezTo>
                <a:cubicBezTo>
                  <a:pt x="4590528" y="1262449"/>
                  <a:pt x="4606142" y="1243348"/>
                  <a:pt x="4614816" y="1229456"/>
                </a:cubicBezTo>
                <a:cubicBezTo>
                  <a:pt x="4614816" y="1229456"/>
                  <a:pt x="4614816" y="1231192"/>
                  <a:pt x="4616552" y="1232929"/>
                </a:cubicBezTo>
                <a:cubicBezTo>
                  <a:pt x="4618286" y="1231192"/>
                  <a:pt x="4618286" y="1229456"/>
                  <a:pt x="4618286" y="1227719"/>
                </a:cubicBezTo>
                <a:cubicBezTo>
                  <a:pt x="4620021" y="1229456"/>
                  <a:pt x="4623491" y="1231192"/>
                  <a:pt x="4625226" y="1227719"/>
                </a:cubicBezTo>
                <a:cubicBezTo>
                  <a:pt x="4630430" y="1224246"/>
                  <a:pt x="4632166" y="1222510"/>
                  <a:pt x="4639105" y="1215563"/>
                </a:cubicBezTo>
                <a:cubicBezTo>
                  <a:pt x="4644310" y="1217300"/>
                  <a:pt x="4649514" y="1213827"/>
                  <a:pt x="4656454" y="1213827"/>
                </a:cubicBezTo>
                <a:cubicBezTo>
                  <a:pt x="4677272" y="1196462"/>
                  <a:pt x="4689417" y="1182570"/>
                  <a:pt x="4705031" y="1175623"/>
                </a:cubicBezTo>
                <a:cubicBezTo>
                  <a:pt x="4705031" y="1177360"/>
                  <a:pt x="4703296" y="1177360"/>
                  <a:pt x="4703296" y="1177360"/>
                </a:cubicBezTo>
                <a:cubicBezTo>
                  <a:pt x="4703296" y="1179097"/>
                  <a:pt x="4703296" y="1179097"/>
                  <a:pt x="4703296" y="1179097"/>
                </a:cubicBezTo>
                <a:cubicBezTo>
                  <a:pt x="4703296" y="1180833"/>
                  <a:pt x="4705031" y="1180833"/>
                  <a:pt x="4705031" y="1180833"/>
                </a:cubicBezTo>
                <a:cubicBezTo>
                  <a:pt x="4708501" y="1175623"/>
                  <a:pt x="4708501" y="1179097"/>
                  <a:pt x="4715440" y="1172150"/>
                </a:cubicBezTo>
                <a:cubicBezTo>
                  <a:pt x="4717175" y="1170414"/>
                  <a:pt x="4717175" y="1168677"/>
                  <a:pt x="4717175" y="1166941"/>
                </a:cubicBezTo>
                <a:lnTo>
                  <a:pt x="4720645" y="1166941"/>
                </a:lnTo>
                <a:cubicBezTo>
                  <a:pt x="4727584" y="1161731"/>
                  <a:pt x="4722380" y="1165204"/>
                  <a:pt x="4729320" y="1158258"/>
                </a:cubicBezTo>
                <a:cubicBezTo>
                  <a:pt x="4729320" y="1163468"/>
                  <a:pt x="4725850" y="1166941"/>
                  <a:pt x="4718910" y="1172150"/>
                </a:cubicBezTo>
                <a:cubicBezTo>
                  <a:pt x="4720645" y="1172150"/>
                  <a:pt x="4720645" y="1172150"/>
                  <a:pt x="4722380" y="1172150"/>
                </a:cubicBezTo>
                <a:cubicBezTo>
                  <a:pt x="4727584" y="1170414"/>
                  <a:pt x="4732790" y="1166941"/>
                  <a:pt x="4736259" y="1165204"/>
                </a:cubicBezTo>
                <a:cubicBezTo>
                  <a:pt x="4736259" y="1165204"/>
                  <a:pt x="4736259" y="1165204"/>
                  <a:pt x="4736259" y="1166941"/>
                </a:cubicBezTo>
                <a:cubicBezTo>
                  <a:pt x="4732790" y="1170414"/>
                  <a:pt x="4729320" y="1173887"/>
                  <a:pt x="4727584" y="1177360"/>
                </a:cubicBezTo>
                <a:cubicBezTo>
                  <a:pt x="4731054" y="1177360"/>
                  <a:pt x="4729320" y="1175623"/>
                  <a:pt x="4731054" y="1179097"/>
                </a:cubicBezTo>
                <a:cubicBezTo>
                  <a:pt x="4727584" y="1180833"/>
                  <a:pt x="4722380" y="1182570"/>
                  <a:pt x="4718910" y="1186043"/>
                </a:cubicBezTo>
                <a:cubicBezTo>
                  <a:pt x="4718910" y="1187779"/>
                  <a:pt x="4718910" y="1189516"/>
                  <a:pt x="4717175" y="1191252"/>
                </a:cubicBezTo>
                <a:cubicBezTo>
                  <a:pt x="4720645" y="1189516"/>
                  <a:pt x="4724115" y="1186043"/>
                  <a:pt x="4727584" y="1184306"/>
                </a:cubicBezTo>
                <a:cubicBezTo>
                  <a:pt x="4727584" y="1184306"/>
                  <a:pt x="4727584" y="1186043"/>
                  <a:pt x="4727584" y="1187779"/>
                </a:cubicBezTo>
                <a:cubicBezTo>
                  <a:pt x="4720645" y="1192989"/>
                  <a:pt x="4711970" y="1199935"/>
                  <a:pt x="4708501" y="1206881"/>
                </a:cubicBezTo>
                <a:cubicBezTo>
                  <a:pt x="4715440" y="1203408"/>
                  <a:pt x="4711970" y="1205144"/>
                  <a:pt x="4717175" y="1205144"/>
                </a:cubicBezTo>
                <a:cubicBezTo>
                  <a:pt x="4717175" y="1203408"/>
                  <a:pt x="4717175" y="1201671"/>
                  <a:pt x="4717175" y="1199935"/>
                </a:cubicBezTo>
                <a:cubicBezTo>
                  <a:pt x="4718910" y="1199935"/>
                  <a:pt x="4720645" y="1199935"/>
                  <a:pt x="4722380" y="1199935"/>
                </a:cubicBezTo>
                <a:cubicBezTo>
                  <a:pt x="4724115" y="1198198"/>
                  <a:pt x="4725850" y="1199935"/>
                  <a:pt x="4729320" y="1192989"/>
                </a:cubicBezTo>
                <a:cubicBezTo>
                  <a:pt x="4736259" y="1187779"/>
                  <a:pt x="4746668" y="1180833"/>
                  <a:pt x="4753608" y="1179097"/>
                </a:cubicBezTo>
                <a:cubicBezTo>
                  <a:pt x="4753608" y="1184306"/>
                  <a:pt x="4748404" y="1191252"/>
                  <a:pt x="4741464" y="1199935"/>
                </a:cubicBezTo>
                <a:cubicBezTo>
                  <a:pt x="4743198" y="1199935"/>
                  <a:pt x="4743198" y="1199935"/>
                  <a:pt x="4744934" y="1199935"/>
                </a:cubicBezTo>
                <a:cubicBezTo>
                  <a:pt x="4746668" y="1199935"/>
                  <a:pt x="4748404" y="1199935"/>
                  <a:pt x="4750138" y="1199935"/>
                </a:cubicBezTo>
                <a:cubicBezTo>
                  <a:pt x="4753608" y="1196462"/>
                  <a:pt x="4757078" y="1192989"/>
                  <a:pt x="4760548" y="1189516"/>
                </a:cubicBezTo>
                <a:cubicBezTo>
                  <a:pt x="4755343" y="1196462"/>
                  <a:pt x="4739729" y="1213827"/>
                  <a:pt x="4748404" y="1212090"/>
                </a:cubicBezTo>
                <a:lnTo>
                  <a:pt x="4746669" y="1213827"/>
                </a:lnTo>
                <a:lnTo>
                  <a:pt x="4746668" y="1213827"/>
                </a:lnTo>
                <a:cubicBezTo>
                  <a:pt x="4744934" y="1215563"/>
                  <a:pt x="4743198" y="1217300"/>
                  <a:pt x="4741464" y="1219036"/>
                </a:cubicBezTo>
                <a:lnTo>
                  <a:pt x="4746669" y="1213827"/>
                </a:lnTo>
                <a:lnTo>
                  <a:pt x="4753608" y="1215563"/>
                </a:lnTo>
                <a:cubicBezTo>
                  <a:pt x="4753608" y="1213827"/>
                  <a:pt x="4755343" y="1212090"/>
                  <a:pt x="4757078" y="1208617"/>
                </a:cubicBezTo>
                <a:cubicBezTo>
                  <a:pt x="4758812" y="1208617"/>
                  <a:pt x="4760548" y="1208617"/>
                  <a:pt x="4762282" y="1208617"/>
                </a:cubicBezTo>
                <a:lnTo>
                  <a:pt x="4762282" y="1206881"/>
                </a:lnTo>
                <a:cubicBezTo>
                  <a:pt x="4764018" y="1206881"/>
                  <a:pt x="4764018" y="1206881"/>
                  <a:pt x="4765752" y="1206881"/>
                </a:cubicBezTo>
                <a:cubicBezTo>
                  <a:pt x="4767487" y="1205144"/>
                  <a:pt x="4765752" y="1206881"/>
                  <a:pt x="4769222" y="1203408"/>
                </a:cubicBezTo>
                <a:cubicBezTo>
                  <a:pt x="4770957" y="1205144"/>
                  <a:pt x="4770957" y="1206881"/>
                  <a:pt x="4772692" y="1208617"/>
                </a:cubicBezTo>
                <a:cubicBezTo>
                  <a:pt x="4774426" y="1206881"/>
                  <a:pt x="4776162" y="1205144"/>
                  <a:pt x="4781366" y="1203408"/>
                </a:cubicBezTo>
                <a:cubicBezTo>
                  <a:pt x="4781366" y="1206881"/>
                  <a:pt x="4781366" y="1208617"/>
                  <a:pt x="4781366" y="1212090"/>
                </a:cubicBezTo>
                <a:cubicBezTo>
                  <a:pt x="4783101" y="1208617"/>
                  <a:pt x="4781366" y="1210354"/>
                  <a:pt x="4786571" y="1206881"/>
                </a:cubicBezTo>
                <a:cubicBezTo>
                  <a:pt x="4788306" y="1206881"/>
                  <a:pt x="4788306" y="1206881"/>
                  <a:pt x="4788306" y="1206881"/>
                </a:cubicBezTo>
                <a:cubicBezTo>
                  <a:pt x="4786571" y="1206881"/>
                  <a:pt x="4786571" y="1208617"/>
                  <a:pt x="4786571" y="1208617"/>
                </a:cubicBezTo>
                <a:cubicBezTo>
                  <a:pt x="4786571" y="1212090"/>
                  <a:pt x="4783101" y="1210354"/>
                  <a:pt x="4784836" y="1212090"/>
                </a:cubicBezTo>
                <a:cubicBezTo>
                  <a:pt x="4784836" y="1212090"/>
                  <a:pt x="4788306" y="1213827"/>
                  <a:pt x="4790041" y="1210354"/>
                </a:cubicBezTo>
                <a:lnTo>
                  <a:pt x="4790041" y="1212090"/>
                </a:lnTo>
                <a:cubicBezTo>
                  <a:pt x="4796980" y="1210354"/>
                  <a:pt x="4802185" y="1206881"/>
                  <a:pt x="4807390" y="1205144"/>
                </a:cubicBezTo>
                <a:cubicBezTo>
                  <a:pt x="4809124" y="1203408"/>
                  <a:pt x="4810860" y="1201671"/>
                  <a:pt x="4812594" y="1198198"/>
                </a:cubicBezTo>
                <a:cubicBezTo>
                  <a:pt x="4812594" y="1198198"/>
                  <a:pt x="4812594" y="1198198"/>
                  <a:pt x="4814330" y="1196462"/>
                </a:cubicBezTo>
                <a:cubicBezTo>
                  <a:pt x="4814330" y="1198198"/>
                  <a:pt x="4814330" y="1199935"/>
                  <a:pt x="4814330" y="1199935"/>
                </a:cubicBezTo>
                <a:cubicBezTo>
                  <a:pt x="4816064" y="1199935"/>
                  <a:pt x="4817799" y="1199935"/>
                  <a:pt x="4819534" y="1199935"/>
                </a:cubicBezTo>
                <a:cubicBezTo>
                  <a:pt x="4829944" y="1189516"/>
                  <a:pt x="4835148" y="1191252"/>
                  <a:pt x="4847292" y="1187779"/>
                </a:cubicBezTo>
                <a:cubicBezTo>
                  <a:pt x="4849027" y="1186043"/>
                  <a:pt x="4849027" y="1186043"/>
                  <a:pt x="4849027" y="1186043"/>
                </a:cubicBezTo>
                <a:cubicBezTo>
                  <a:pt x="4850762" y="1186043"/>
                  <a:pt x="4850762" y="1184306"/>
                  <a:pt x="4850762" y="1186043"/>
                </a:cubicBezTo>
                <a:cubicBezTo>
                  <a:pt x="4850762" y="1186043"/>
                  <a:pt x="4850762" y="1186043"/>
                  <a:pt x="4849027" y="1187779"/>
                </a:cubicBezTo>
                <a:cubicBezTo>
                  <a:pt x="4850762" y="1186043"/>
                  <a:pt x="4850762" y="1186043"/>
                  <a:pt x="4852497" y="1186043"/>
                </a:cubicBezTo>
                <a:cubicBezTo>
                  <a:pt x="4852497" y="1189516"/>
                  <a:pt x="4852497" y="1191252"/>
                  <a:pt x="4852497" y="1194725"/>
                </a:cubicBezTo>
                <a:cubicBezTo>
                  <a:pt x="4855966" y="1192989"/>
                  <a:pt x="4864641" y="1189516"/>
                  <a:pt x="4861172" y="1192989"/>
                </a:cubicBezTo>
                <a:cubicBezTo>
                  <a:pt x="4861172" y="1192989"/>
                  <a:pt x="4861172" y="1194725"/>
                  <a:pt x="4859436" y="1198198"/>
                </a:cubicBezTo>
                <a:cubicBezTo>
                  <a:pt x="4862906" y="1194725"/>
                  <a:pt x="4864641" y="1192989"/>
                  <a:pt x="4868111" y="1189516"/>
                </a:cubicBezTo>
                <a:cubicBezTo>
                  <a:pt x="4866376" y="1196462"/>
                  <a:pt x="4862906" y="1199935"/>
                  <a:pt x="4857702" y="1203408"/>
                </a:cubicBezTo>
                <a:cubicBezTo>
                  <a:pt x="4857702" y="1205144"/>
                  <a:pt x="4857702" y="1206881"/>
                  <a:pt x="4859436" y="1206881"/>
                </a:cubicBezTo>
                <a:cubicBezTo>
                  <a:pt x="4862906" y="1210354"/>
                  <a:pt x="4866376" y="1210354"/>
                  <a:pt x="4869846" y="1210354"/>
                </a:cubicBezTo>
                <a:cubicBezTo>
                  <a:pt x="4871581" y="1210354"/>
                  <a:pt x="4871581" y="1210354"/>
                  <a:pt x="4871581" y="1210354"/>
                </a:cubicBezTo>
                <a:cubicBezTo>
                  <a:pt x="4873316" y="1208617"/>
                  <a:pt x="4875050" y="1208617"/>
                  <a:pt x="4876786" y="1208617"/>
                </a:cubicBezTo>
                <a:cubicBezTo>
                  <a:pt x="4876786" y="1208617"/>
                  <a:pt x="4875050" y="1210354"/>
                  <a:pt x="4875050" y="1212090"/>
                </a:cubicBezTo>
                <a:cubicBezTo>
                  <a:pt x="4887195" y="1212090"/>
                  <a:pt x="4892400" y="1208617"/>
                  <a:pt x="4878520" y="1234665"/>
                </a:cubicBezTo>
                <a:cubicBezTo>
                  <a:pt x="4873316" y="1241611"/>
                  <a:pt x="4876786" y="1243348"/>
                  <a:pt x="4869846" y="1248557"/>
                </a:cubicBezTo>
                <a:cubicBezTo>
                  <a:pt x="4871581" y="1250294"/>
                  <a:pt x="4871581" y="1253767"/>
                  <a:pt x="4873316" y="1257240"/>
                </a:cubicBezTo>
                <a:cubicBezTo>
                  <a:pt x="4871581" y="1255503"/>
                  <a:pt x="4869846" y="1255503"/>
                  <a:pt x="4868111" y="1255503"/>
                </a:cubicBezTo>
                <a:cubicBezTo>
                  <a:pt x="4868111" y="1257240"/>
                  <a:pt x="4866376" y="1257240"/>
                  <a:pt x="4866376" y="1258976"/>
                </a:cubicBezTo>
                <a:cubicBezTo>
                  <a:pt x="4868111" y="1260713"/>
                  <a:pt x="4869846" y="1258976"/>
                  <a:pt x="4868111" y="1262449"/>
                </a:cubicBezTo>
                <a:cubicBezTo>
                  <a:pt x="4866376" y="1262449"/>
                  <a:pt x="4866376" y="1262449"/>
                  <a:pt x="4866376" y="1264186"/>
                </a:cubicBezTo>
                <a:cubicBezTo>
                  <a:pt x="4866376" y="1264186"/>
                  <a:pt x="4866376" y="1265922"/>
                  <a:pt x="4866376" y="1265922"/>
                </a:cubicBezTo>
                <a:cubicBezTo>
                  <a:pt x="4866376" y="1265922"/>
                  <a:pt x="4866376" y="1265922"/>
                  <a:pt x="4864641" y="1267659"/>
                </a:cubicBezTo>
                <a:cubicBezTo>
                  <a:pt x="4862906" y="1269396"/>
                  <a:pt x="4862906" y="1272869"/>
                  <a:pt x="4861172" y="1274605"/>
                </a:cubicBezTo>
                <a:cubicBezTo>
                  <a:pt x="4859436" y="1272869"/>
                  <a:pt x="4859436" y="1272869"/>
                  <a:pt x="4857702" y="1271132"/>
                </a:cubicBezTo>
                <a:cubicBezTo>
                  <a:pt x="4857702" y="1272869"/>
                  <a:pt x="4857702" y="1272869"/>
                  <a:pt x="4857702" y="1272869"/>
                </a:cubicBezTo>
                <a:cubicBezTo>
                  <a:pt x="4855966" y="1272869"/>
                  <a:pt x="4855966" y="1274605"/>
                  <a:pt x="4855966" y="1274605"/>
                </a:cubicBezTo>
                <a:cubicBezTo>
                  <a:pt x="4857702" y="1274605"/>
                  <a:pt x="4857702" y="1276342"/>
                  <a:pt x="4857702" y="1276342"/>
                </a:cubicBezTo>
                <a:cubicBezTo>
                  <a:pt x="4855966" y="1278078"/>
                  <a:pt x="4854232" y="1278078"/>
                  <a:pt x="4850762" y="1279815"/>
                </a:cubicBezTo>
                <a:cubicBezTo>
                  <a:pt x="4850762" y="1281551"/>
                  <a:pt x="4850762" y="1283288"/>
                  <a:pt x="4850762" y="1283288"/>
                </a:cubicBezTo>
                <a:cubicBezTo>
                  <a:pt x="4849027" y="1285024"/>
                  <a:pt x="4847292" y="1286761"/>
                  <a:pt x="4845558" y="1286761"/>
                </a:cubicBezTo>
                <a:cubicBezTo>
                  <a:pt x="4843822" y="1286761"/>
                  <a:pt x="4843822" y="1285024"/>
                  <a:pt x="4843822" y="1285024"/>
                </a:cubicBezTo>
                <a:cubicBezTo>
                  <a:pt x="4849027" y="1281551"/>
                  <a:pt x="4845558" y="1285024"/>
                  <a:pt x="4847292" y="1279815"/>
                </a:cubicBezTo>
                <a:cubicBezTo>
                  <a:pt x="4845558" y="1281551"/>
                  <a:pt x="4843822" y="1283288"/>
                  <a:pt x="4842088" y="1283288"/>
                </a:cubicBezTo>
                <a:cubicBezTo>
                  <a:pt x="4842088" y="1285024"/>
                  <a:pt x="4840352" y="1285024"/>
                  <a:pt x="4840352" y="1286761"/>
                </a:cubicBezTo>
                <a:cubicBezTo>
                  <a:pt x="4836883" y="1290234"/>
                  <a:pt x="4833413" y="1293707"/>
                  <a:pt x="4829944" y="1298916"/>
                </a:cubicBezTo>
                <a:cubicBezTo>
                  <a:pt x="4831678" y="1298916"/>
                  <a:pt x="4833413" y="1297180"/>
                  <a:pt x="4835148" y="1297180"/>
                </a:cubicBezTo>
                <a:cubicBezTo>
                  <a:pt x="4831678" y="1300653"/>
                  <a:pt x="4829944" y="1302389"/>
                  <a:pt x="4826474" y="1305863"/>
                </a:cubicBezTo>
                <a:cubicBezTo>
                  <a:pt x="4824738" y="1304126"/>
                  <a:pt x="4824738" y="1304126"/>
                  <a:pt x="4823004" y="1304126"/>
                </a:cubicBezTo>
                <a:cubicBezTo>
                  <a:pt x="4824738" y="1305863"/>
                  <a:pt x="4824738" y="1305863"/>
                  <a:pt x="4823004" y="1309335"/>
                </a:cubicBezTo>
                <a:cubicBezTo>
                  <a:pt x="4809124" y="1324964"/>
                  <a:pt x="4796980" y="1338856"/>
                  <a:pt x="4783101" y="1354485"/>
                </a:cubicBezTo>
                <a:cubicBezTo>
                  <a:pt x="4783101" y="1356221"/>
                  <a:pt x="4783101" y="1356221"/>
                  <a:pt x="4783101" y="1357958"/>
                </a:cubicBezTo>
                <a:cubicBezTo>
                  <a:pt x="4781366" y="1359694"/>
                  <a:pt x="4779632" y="1359694"/>
                  <a:pt x="4776162" y="1361431"/>
                </a:cubicBezTo>
                <a:cubicBezTo>
                  <a:pt x="4774426" y="1364904"/>
                  <a:pt x="4772692" y="1366641"/>
                  <a:pt x="4769222" y="1370114"/>
                </a:cubicBezTo>
                <a:cubicBezTo>
                  <a:pt x="4770957" y="1370114"/>
                  <a:pt x="4772692" y="1370114"/>
                  <a:pt x="4772692" y="1370114"/>
                </a:cubicBezTo>
                <a:cubicBezTo>
                  <a:pt x="4769222" y="1375323"/>
                  <a:pt x="4764018" y="1380533"/>
                  <a:pt x="4760548" y="1385742"/>
                </a:cubicBezTo>
                <a:cubicBezTo>
                  <a:pt x="4762282" y="1378796"/>
                  <a:pt x="4758812" y="1382269"/>
                  <a:pt x="4762282" y="1377060"/>
                </a:cubicBezTo>
                <a:cubicBezTo>
                  <a:pt x="4762282" y="1375323"/>
                  <a:pt x="4762282" y="1375323"/>
                  <a:pt x="4760548" y="1375323"/>
                </a:cubicBezTo>
                <a:cubicBezTo>
                  <a:pt x="4758812" y="1377060"/>
                  <a:pt x="4757078" y="1378796"/>
                  <a:pt x="4755343" y="1378796"/>
                </a:cubicBezTo>
                <a:cubicBezTo>
                  <a:pt x="4755343" y="1380533"/>
                  <a:pt x="4753608" y="1382269"/>
                  <a:pt x="4751873" y="1384006"/>
                </a:cubicBezTo>
                <a:cubicBezTo>
                  <a:pt x="4751873" y="1385742"/>
                  <a:pt x="4750138" y="1385742"/>
                  <a:pt x="4748404" y="1385742"/>
                </a:cubicBezTo>
                <a:cubicBezTo>
                  <a:pt x="4750138" y="1385742"/>
                  <a:pt x="4753608" y="1385742"/>
                  <a:pt x="4755343" y="1387479"/>
                </a:cubicBezTo>
                <a:cubicBezTo>
                  <a:pt x="4753608" y="1389215"/>
                  <a:pt x="4751873" y="1389215"/>
                  <a:pt x="4750138" y="1389215"/>
                </a:cubicBezTo>
                <a:cubicBezTo>
                  <a:pt x="4748404" y="1397898"/>
                  <a:pt x="4741464" y="1401371"/>
                  <a:pt x="4734524" y="1404844"/>
                </a:cubicBezTo>
                <a:cubicBezTo>
                  <a:pt x="4732790" y="1406581"/>
                  <a:pt x="4729320" y="1406581"/>
                  <a:pt x="4727584" y="1408317"/>
                </a:cubicBezTo>
                <a:cubicBezTo>
                  <a:pt x="4727584" y="1408317"/>
                  <a:pt x="4725850" y="1408317"/>
                  <a:pt x="4725850" y="1406581"/>
                </a:cubicBezTo>
                <a:cubicBezTo>
                  <a:pt x="4729320" y="1404844"/>
                  <a:pt x="4732790" y="1401371"/>
                  <a:pt x="4736259" y="1397898"/>
                </a:cubicBezTo>
                <a:cubicBezTo>
                  <a:pt x="4737994" y="1397898"/>
                  <a:pt x="4737994" y="1397898"/>
                  <a:pt x="4737994" y="1396161"/>
                </a:cubicBezTo>
                <a:cubicBezTo>
                  <a:pt x="4739729" y="1396161"/>
                  <a:pt x="4739729" y="1396161"/>
                  <a:pt x="4741464" y="1394425"/>
                </a:cubicBezTo>
                <a:cubicBezTo>
                  <a:pt x="4741464" y="1392688"/>
                  <a:pt x="4743198" y="1392688"/>
                  <a:pt x="4743198" y="1390952"/>
                </a:cubicBezTo>
                <a:cubicBezTo>
                  <a:pt x="4744934" y="1389215"/>
                  <a:pt x="4744934" y="1390952"/>
                  <a:pt x="4746668" y="1390952"/>
                </a:cubicBezTo>
                <a:cubicBezTo>
                  <a:pt x="4746668" y="1387479"/>
                  <a:pt x="4748404" y="1384006"/>
                  <a:pt x="4748404" y="1380533"/>
                </a:cubicBezTo>
                <a:cubicBezTo>
                  <a:pt x="4746668" y="1380533"/>
                  <a:pt x="4744934" y="1382269"/>
                  <a:pt x="4743198" y="1382269"/>
                </a:cubicBezTo>
                <a:cubicBezTo>
                  <a:pt x="4741464" y="1385742"/>
                  <a:pt x="4739729" y="1390952"/>
                  <a:pt x="4736259" y="1394425"/>
                </a:cubicBezTo>
                <a:cubicBezTo>
                  <a:pt x="4727584" y="1399634"/>
                  <a:pt x="4724115" y="1403107"/>
                  <a:pt x="4720645" y="1404844"/>
                </a:cubicBezTo>
                <a:cubicBezTo>
                  <a:pt x="4720645" y="1406581"/>
                  <a:pt x="4722380" y="1404844"/>
                  <a:pt x="4727584" y="1404844"/>
                </a:cubicBezTo>
                <a:cubicBezTo>
                  <a:pt x="4724115" y="1406581"/>
                  <a:pt x="4720645" y="1408317"/>
                  <a:pt x="4717175" y="1408317"/>
                </a:cubicBezTo>
                <a:cubicBezTo>
                  <a:pt x="4717175" y="1410054"/>
                  <a:pt x="4717175" y="1411790"/>
                  <a:pt x="4715440" y="1411790"/>
                </a:cubicBezTo>
                <a:cubicBezTo>
                  <a:pt x="4715440" y="1413527"/>
                  <a:pt x="4713706" y="1415263"/>
                  <a:pt x="4711970" y="1415263"/>
                </a:cubicBezTo>
                <a:cubicBezTo>
                  <a:pt x="4713706" y="1415263"/>
                  <a:pt x="4715440" y="1415263"/>
                  <a:pt x="4717175" y="1415263"/>
                </a:cubicBezTo>
                <a:cubicBezTo>
                  <a:pt x="4717175" y="1413527"/>
                  <a:pt x="4717175" y="1413527"/>
                  <a:pt x="4717175" y="1413527"/>
                </a:cubicBezTo>
                <a:cubicBezTo>
                  <a:pt x="4718910" y="1413527"/>
                  <a:pt x="4718910" y="1411790"/>
                  <a:pt x="4718910" y="1411790"/>
                </a:cubicBezTo>
                <a:cubicBezTo>
                  <a:pt x="4718910" y="1413527"/>
                  <a:pt x="4718910" y="1415263"/>
                  <a:pt x="4720645" y="1415263"/>
                </a:cubicBezTo>
                <a:cubicBezTo>
                  <a:pt x="4718910" y="1415263"/>
                  <a:pt x="4718910" y="1415263"/>
                  <a:pt x="4718910" y="1415263"/>
                </a:cubicBezTo>
                <a:cubicBezTo>
                  <a:pt x="4717175" y="1415263"/>
                  <a:pt x="4715440" y="1417000"/>
                  <a:pt x="4713706" y="1417000"/>
                </a:cubicBezTo>
                <a:cubicBezTo>
                  <a:pt x="4713706" y="1417000"/>
                  <a:pt x="4713706" y="1418736"/>
                  <a:pt x="4713706" y="1418736"/>
                </a:cubicBezTo>
                <a:cubicBezTo>
                  <a:pt x="4713706" y="1418736"/>
                  <a:pt x="4711970" y="1418736"/>
                  <a:pt x="4710236" y="1418736"/>
                </a:cubicBezTo>
                <a:cubicBezTo>
                  <a:pt x="4710236" y="1418736"/>
                  <a:pt x="4710236" y="1418736"/>
                  <a:pt x="4708501" y="1418736"/>
                </a:cubicBezTo>
                <a:cubicBezTo>
                  <a:pt x="4710236" y="1420473"/>
                  <a:pt x="4711970" y="1420473"/>
                  <a:pt x="4711970" y="1420473"/>
                </a:cubicBezTo>
                <a:cubicBezTo>
                  <a:pt x="4708501" y="1422209"/>
                  <a:pt x="4696356" y="1429155"/>
                  <a:pt x="4685947" y="1437838"/>
                </a:cubicBezTo>
                <a:cubicBezTo>
                  <a:pt x="4687682" y="1437838"/>
                  <a:pt x="4689417" y="1436101"/>
                  <a:pt x="4691152" y="1436101"/>
                </a:cubicBezTo>
                <a:cubicBezTo>
                  <a:pt x="4684212" y="1441311"/>
                  <a:pt x="4677272" y="1444784"/>
                  <a:pt x="4672068" y="1449994"/>
                </a:cubicBezTo>
                <a:cubicBezTo>
                  <a:pt x="4668598" y="1453467"/>
                  <a:pt x="4666864" y="1456940"/>
                  <a:pt x="4666864" y="1458676"/>
                </a:cubicBezTo>
                <a:cubicBezTo>
                  <a:pt x="4677272" y="1449994"/>
                  <a:pt x="4687682" y="1443047"/>
                  <a:pt x="4698092" y="1434365"/>
                </a:cubicBezTo>
                <a:cubicBezTo>
                  <a:pt x="4698092" y="1436101"/>
                  <a:pt x="4698092" y="1437838"/>
                  <a:pt x="4698092" y="1439574"/>
                </a:cubicBezTo>
                <a:cubicBezTo>
                  <a:pt x="4699826" y="1439574"/>
                  <a:pt x="4701561" y="1439574"/>
                  <a:pt x="4703296" y="1439574"/>
                </a:cubicBezTo>
                <a:cubicBezTo>
                  <a:pt x="4706766" y="1434365"/>
                  <a:pt x="4711970" y="1430892"/>
                  <a:pt x="4717175" y="1427419"/>
                </a:cubicBezTo>
                <a:cubicBezTo>
                  <a:pt x="4715440" y="1429155"/>
                  <a:pt x="4713706" y="1429155"/>
                  <a:pt x="4713706" y="1429155"/>
                </a:cubicBezTo>
                <a:cubicBezTo>
                  <a:pt x="4715440" y="1427419"/>
                  <a:pt x="4715440" y="1425682"/>
                  <a:pt x="4717175" y="1423946"/>
                </a:cubicBezTo>
                <a:cubicBezTo>
                  <a:pt x="4718910" y="1422209"/>
                  <a:pt x="4722380" y="1420473"/>
                  <a:pt x="4722380" y="1420473"/>
                </a:cubicBezTo>
                <a:cubicBezTo>
                  <a:pt x="4722380" y="1422209"/>
                  <a:pt x="4722380" y="1422209"/>
                  <a:pt x="4722380" y="1423946"/>
                </a:cubicBezTo>
                <a:cubicBezTo>
                  <a:pt x="4734524" y="1413527"/>
                  <a:pt x="4748404" y="1403107"/>
                  <a:pt x="4760548" y="1392688"/>
                </a:cubicBezTo>
                <a:cubicBezTo>
                  <a:pt x="4762282" y="1390952"/>
                  <a:pt x="4762282" y="1389215"/>
                  <a:pt x="4764018" y="1387479"/>
                </a:cubicBezTo>
                <a:cubicBezTo>
                  <a:pt x="4764018" y="1387479"/>
                  <a:pt x="4765752" y="1387479"/>
                  <a:pt x="4765752" y="1389215"/>
                </a:cubicBezTo>
                <a:cubicBezTo>
                  <a:pt x="4769222" y="1384006"/>
                  <a:pt x="4772692" y="1382269"/>
                  <a:pt x="4777896" y="1377060"/>
                </a:cubicBezTo>
                <a:cubicBezTo>
                  <a:pt x="4781366" y="1378796"/>
                  <a:pt x="4781366" y="1380533"/>
                  <a:pt x="4788306" y="1375323"/>
                </a:cubicBezTo>
                <a:lnTo>
                  <a:pt x="4798715" y="1370114"/>
                </a:lnTo>
                <a:lnTo>
                  <a:pt x="4805004" y="1372067"/>
                </a:lnTo>
                <a:cubicBezTo>
                  <a:pt x="4806956" y="1372284"/>
                  <a:pt x="4809124" y="1371850"/>
                  <a:pt x="4812594" y="1370114"/>
                </a:cubicBezTo>
                <a:cubicBezTo>
                  <a:pt x="4809124" y="1375323"/>
                  <a:pt x="4809124" y="1375323"/>
                  <a:pt x="4810860" y="1375323"/>
                </a:cubicBezTo>
                <a:cubicBezTo>
                  <a:pt x="4810860" y="1378796"/>
                  <a:pt x="4812594" y="1377060"/>
                  <a:pt x="4816064" y="1375323"/>
                </a:cubicBezTo>
                <a:cubicBezTo>
                  <a:pt x="4805655" y="1385742"/>
                  <a:pt x="4803920" y="1385742"/>
                  <a:pt x="4805655" y="1390952"/>
                </a:cubicBezTo>
                <a:cubicBezTo>
                  <a:pt x="4802185" y="1392688"/>
                  <a:pt x="4802185" y="1390952"/>
                  <a:pt x="4798715" y="1394425"/>
                </a:cubicBezTo>
                <a:cubicBezTo>
                  <a:pt x="4800450" y="1394425"/>
                  <a:pt x="4802185" y="1394425"/>
                  <a:pt x="4802185" y="1392688"/>
                </a:cubicBezTo>
                <a:cubicBezTo>
                  <a:pt x="4802185" y="1394425"/>
                  <a:pt x="4802185" y="1394425"/>
                  <a:pt x="4802185" y="1394425"/>
                </a:cubicBezTo>
                <a:cubicBezTo>
                  <a:pt x="4795246" y="1399634"/>
                  <a:pt x="4795246" y="1397898"/>
                  <a:pt x="4793510" y="1401371"/>
                </a:cubicBezTo>
                <a:cubicBezTo>
                  <a:pt x="4796980" y="1401371"/>
                  <a:pt x="4798715" y="1401371"/>
                  <a:pt x="4802185" y="1401371"/>
                </a:cubicBezTo>
                <a:cubicBezTo>
                  <a:pt x="4796980" y="1406581"/>
                  <a:pt x="4786571" y="1417000"/>
                  <a:pt x="4784836" y="1418736"/>
                </a:cubicBezTo>
                <a:cubicBezTo>
                  <a:pt x="4788306" y="1417000"/>
                  <a:pt x="4786571" y="1417000"/>
                  <a:pt x="4791776" y="1415263"/>
                </a:cubicBezTo>
                <a:cubicBezTo>
                  <a:pt x="4790041" y="1417000"/>
                  <a:pt x="4790041" y="1417000"/>
                  <a:pt x="4788306" y="1418736"/>
                </a:cubicBezTo>
                <a:cubicBezTo>
                  <a:pt x="4786571" y="1420473"/>
                  <a:pt x="4784836" y="1422209"/>
                  <a:pt x="4784836" y="1425682"/>
                </a:cubicBezTo>
                <a:cubicBezTo>
                  <a:pt x="4786571" y="1423946"/>
                  <a:pt x="4788306" y="1423946"/>
                  <a:pt x="4790041" y="1423946"/>
                </a:cubicBezTo>
                <a:cubicBezTo>
                  <a:pt x="4796980" y="1417000"/>
                  <a:pt x="4805655" y="1410054"/>
                  <a:pt x="4812594" y="1404844"/>
                </a:cubicBezTo>
                <a:cubicBezTo>
                  <a:pt x="4821269" y="1404844"/>
                  <a:pt x="4824738" y="1401371"/>
                  <a:pt x="4835148" y="1392688"/>
                </a:cubicBezTo>
                <a:cubicBezTo>
                  <a:pt x="4838618" y="1397898"/>
                  <a:pt x="4833413" y="1404844"/>
                  <a:pt x="4835148" y="1410054"/>
                </a:cubicBezTo>
                <a:cubicBezTo>
                  <a:pt x="4852497" y="1401371"/>
                  <a:pt x="4868111" y="1396161"/>
                  <a:pt x="4880255" y="1390952"/>
                </a:cubicBezTo>
                <a:cubicBezTo>
                  <a:pt x="4880255" y="1394425"/>
                  <a:pt x="4878520" y="1397898"/>
                  <a:pt x="4878520" y="1399634"/>
                </a:cubicBezTo>
                <a:cubicBezTo>
                  <a:pt x="4881990" y="1399634"/>
                  <a:pt x="4885460" y="1399634"/>
                  <a:pt x="4887195" y="1397898"/>
                </a:cubicBezTo>
                <a:cubicBezTo>
                  <a:pt x="4887195" y="1401371"/>
                  <a:pt x="4887195" y="1403107"/>
                  <a:pt x="4888930" y="1404844"/>
                </a:cubicBezTo>
                <a:cubicBezTo>
                  <a:pt x="4908014" y="1387479"/>
                  <a:pt x="4925362" y="1370114"/>
                  <a:pt x="4944446" y="1352748"/>
                </a:cubicBezTo>
                <a:cubicBezTo>
                  <a:pt x="4944446" y="1352748"/>
                  <a:pt x="4944446" y="1354485"/>
                  <a:pt x="4944446" y="1354485"/>
                </a:cubicBezTo>
                <a:cubicBezTo>
                  <a:pt x="4925362" y="1373587"/>
                  <a:pt x="4906278" y="1394425"/>
                  <a:pt x="4885460" y="1413527"/>
                </a:cubicBezTo>
                <a:cubicBezTo>
                  <a:pt x="4885460" y="1415263"/>
                  <a:pt x="4887195" y="1417000"/>
                  <a:pt x="4887195" y="1417000"/>
                </a:cubicBezTo>
                <a:cubicBezTo>
                  <a:pt x="4887195" y="1417000"/>
                  <a:pt x="4888930" y="1417000"/>
                  <a:pt x="4890664" y="1417000"/>
                </a:cubicBezTo>
                <a:cubicBezTo>
                  <a:pt x="4894134" y="1413527"/>
                  <a:pt x="4897604" y="1411790"/>
                  <a:pt x="4901074" y="1410054"/>
                </a:cubicBezTo>
                <a:cubicBezTo>
                  <a:pt x="4899339" y="1410054"/>
                  <a:pt x="4899339" y="1410054"/>
                  <a:pt x="4899339" y="1410054"/>
                </a:cubicBezTo>
                <a:cubicBezTo>
                  <a:pt x="4904544" y="1406581"/>
                  <a:pt x="4909748" y="1401371"/>
                  <a:pt x="4914953" y="1397898"/>
                </a:cubicBezTo>
                <a:lnTo>
                  <a:pt x="4916440" y="1399387"/>
                </a:lnTo>
                <a:lnTo>
                  <a:pt x="4911484" y="1403107"/>
                </a:lnTo>
                <a:cubicBezTo>
                  <a:pt x="4913218" y="1403107"/>
                  <a:pt x="4914953" y="1401371"/>
                  <a:pt x="4916688" y="1399634"/>
                </a:cubicBezTo>
                <a:lnTo>
                  <a:pt x="4916440" y="1399387"/>
                </a:lnTo>
                <a:lnTo>
                  <a:pt x="4918423" y="1397898"/>
                </a:lnTo>
                <a:cubicBezTo>
                  <a:pt x="4920158" y="1394425"/>
                  <a:pt x="4944446" y="1371850"/>
                  <a:pt x="4953120" y="1364904"/>
                </a:cubicBezTo>
                <a:cubicBezTo>
                  <a:pt x="4956590" y="1363168"/>
                  <a:pt x="4958326" y="1363168"/>
                  <a:pt x="4960060" y="1361431"/>
                </a:cubicBezTo>
                <a:cubicBezTo>
                  <a:pt x="4960060" y="1363168"/>
                  <a:pt x="4958326" y="1363168"/>
                  <a:pt x="4958326" y="1364904"/>
                </a:cubicBezTo>
                <a:cubicBezTo>
                  <a:pt x="4956590" y="1370114"/>
                  <a:pt x="4949651" y="1377060"/>
                  <a:pt x="4947916" y="1380533"/>
                </a:cubicBezTo>
                <a:cubicBezTo>
                  <a:pt x="4947916" y="1380533"/>
                  <a:pt x="4949651" y="1380533"/>
                  <a:pt x="4949651" y="1380533"/>
                </a:cubicBezTo>
                <a:cubicBezTo>
                  <a:pt x="4946181" y="1384006"/>
                  <a:pt x="4946181" y="1385742"/>
                  <a:pt x="4946181" y="1387479"/>
                </a:cubicBezTo>
                <a:cubicBezTo>
                  <a:pt x="4947916" y="1385742"/>
                  <a:pt x="4949651" y="1384006"/>
                  <a:pt x="4951386" y="1382269"/>
                </a:cubicBezTo>
                <a:cubicBezTo>
                  <a:pt x="4951386" y="1382269"/>
                  <a:pt x="4953120" y="1382269"/>
                  <a:pt x="4953120" y="1382269"/>
                </a:cubicBezTo>
                <a:cubicBezTo>
                  <a:pt x="4953120" y="1382269"/>
                  <a:pt x="4954856" y="1380533"/>
                  <a:pt x="4954856" y="1380533"/>
                </a:cubicBezTo>
                <a:cubicBezTo>
                  <a:pt x="4951386" y="1385742"/>
                  <a:pt x="4947916" y="1389215"/>
                  <a:pt x="4944446" y="1392688"/>
                </a:cubicBezTo>
                <a:cubicBezTo>
                  <a:pt x="4946181" y="1390952"/>
                  <a:pt x="4946181" y="1390952"/>
                  <a:pt x="4947916" y="1390952"/>
                </a:cubicBezTo>
                <a:cubicBezTo>
                  <a:pt x="4944446" y="1394425"/>
                  <a:pt x="4942712" y="1399634"/>
                  <a:pt x="4939242" y="1403107"/>
                </a:cubicBezTo>
                <a:cubicBezTo>
                  <a:pt x="4940976" y="1403107"/>
                  <a:pt x="4940976" y="1401371"/>
                  <a:pt x="4942712" y="1401371"/>
                </a:cubicBezTo>
                <a:cubicBezTo>
                  <a:pt x="4946181" y="1396161"/>
                  <a:pt x="4951386" y="1390952"/>
                  <a:pt x="4954856" y="1385742"/>
                </a:cubicBezTo>
                <a:cubicBezTo>
                  <a:pt x="4954856" y="1387479"/>
                  <a:pt x="4954856" y="1389215"/>
                  <a:pt x="4954856" y="1389215"/>
                </a:cubicBezTo>
                <a:cubicBezTo>
                  <a:pt x="4961795" y="1387479"/>
                  <a:pt x="4967000" y="1384006"/>
                  <a:pt x="4970470" y="1384006"/>
                </a:cubicBezTo>
                <a:cubicBezTo>
                  <a:pt x="4963530" y="1389215"/>
                  <a:pt x="4967000" y="1396161"/>
                  <a:pt x="4961795" y="1403107"/>
                </a:cubicBezTo>
                <a:cubicBezTo>
                  <a:pt x="4960060" y="1404844"/>
                  <a:pt x="4958326" y="1404844"/>
                  <a:pt x="4954856" y="1406581"/>
                </a:cubicBezTo>
                <a:cubicBezTo>
                  <a:pt x="4961795" y="1404844"/>
                  <a:pt x="4960060" y="1404844"/>
                  <a:pt x="4961795" y="1408317"/>
                </a:cubicBezTo>
                <a:cubicBezTo>
                  <a:pt x="4963530" y="1408317"/>
                  <a:pt x="4963530" y="1406581"/>
                  <a:pt x="4965265" y="1406581"/>
                </a:cubicBezTo>
                <a:cubicBezTo>
                  <a:pt x="4968735" y="1399634"/>
                  <a:pt x="4972204" y="1392688"/>
                  <a:pt x="4973940" y="1385742"/>
                </a:cubicBezTo>
                <a:cubicBezTo>
                  <a:pt x="4984349" y="1380533"/>
                  <a:pt x="4991288" y="1371850"/>
                  <a:pt x="4998228" y="1363168"/>
                </a:cubicBezTo>
                <a:cubicBezTo>
                  <a:pt x="4999963" y="1361431"/>
                  <a:pt x="5003432" y="1361431"/>
                  <a:pt x="5006902" y="1359694"/>
                </a:cubicBezTo>
                <a:cubicBezTo>
                  <a:pt x="5003432" y="1361431"/>
                  <a:pt x="5001698" y="1363168"/>
                  <a:pt x="4999963" y="1366641"/>
                </a:cubicBezTo>
                <a:cubicBezTo>
                  <a:pt x="5003432" y="1364904"/>
                  <a:pt x="5005168" y="1363168"/>
                  <a:pt x="5008638" y="1361431"/>
                </a:cubicBezTo>
                <a:cubicBezTo>
                  <a:pt x="5008638" y="1363168"/>
                  <a:pt x="5008638" y="1363168"/>
                  <a:pt x="5008638" y="1363168"/>
                </a:cubicBezTo>
                <a:cubicBezTo>
                  <a:pt x="5005168" y="1370114"/>
                  <a:pt x="5008638" y="1375323"/>
                  <a:pt x="4999963" y="1389215"/>
                </a:cubicBezTo>
                <a:cubicBezTo>
                  <a:pt x="5003432" y="1387479"/>
                  <a:pt x="5003432" y="1389215"/>
                  <a:pt x="5003432" y="1392688"/>
                </a:cubicBezTo>
                <a:cubicBezTo>
                  <a:pt x="5006902" y="1390952"/>
                  <a:pt x="5010372" y="1389215"/>
                  <a:pt x="5013842" y="1387479"/>
                </a:cubicBezTo>
                <a:cubicBezTo>
                  <a:pt x="5013842" y="1389215"/>
                  <a:pt x="5013842" y="1389215"/>
                  <a:pt x="5013842" y="1390952"/>
                </a:cubicBezTo>
                <a:cubicBezTo>
                  <a:pt x="5010372" y="1392688"/>
                  <a:pt x="5008638" y="1394425"/>
                  <a:pt x="5005168" y="1397898"/>
                </a:cubicBezTo>
                <a:cubicBezTo>
                  <a:pt x="5006902" y="1397898"/>
                  <a:pt x="5008638" y="1396161"/>
                  <a:pt x="5010372" y="1396161"/>
                </a:cubicBezTo>
                <a:cubicBezTo>
                  <a:pt x="5015577" y="1390952"/>
                  <a:pt x="5017312" y="1387479"/>
                  <a:pt x="5019046" y="1385742"/>
                </a:cubicBezTo>
                <a:cubicBezTo>
                  <a:pt x="5020782" y="1380533"/>
                  <a:pt x="5022516" y="1377060"/>
                  <a:pt x="5024252" y="1371850"/>
                </a:cubicBezTo>
                <a:cubicBezTo>
                  <a:pt x="5022516" y="1373587"/>
                  <a:pt x="5020782" y="1375323"/>
                  <a:pt x="5019046" y="1377060"/>
                </a:cubicBezTo>
                <a:cubicBezTo>
                  <a:pt x="5019046" y="1375323"/>
                  <a:pt x="5017312" y="1375323"/>
                  <a:pt x="5017312" y="1375323"/>
                </a:cubicBezTo>
                <a:cubicBezTo>
                  <a:pt x="5019046" y="1373587"/>
                  <a:pt x="5022516" y="1371850"/>
                  <a:pt x="5024252" y="1368377"/>
                </a:cubicBezTo>
                <a:cubicBezTo>
                  <a:pt x="5025986" y="1368377"/>
                  <a:pt x="5025986" y="1366641"/>
                  <a:pt x="5025986" y="1364904"/>
                </a:cubicBezTo>
                <a:cubicBezTo>
                  <a:pt x="5031191" y="1361431"/>
                  <a:pt x="5032926" y="1361431"/>
                  <a:pt x="5036396" y="1359694"/>
                </a:cubicBezTo>
                <a:cubicBezTo>
                  <a:pt x="5036396" y="1361431"/>
                  <a:pt x="5034660" y="1361431"/>
                  <a:pt x="5034660" y="1363168"/>
                </a:cubicBezTo>
                <a:cubicBezTo>
                  <a:pt x="5032926" y="1364904"/>
                  <a:pt x="5031191" y="1366641"/>
                  <a:pt x="5029456" y="1368377"/>
                </a:cubicBezTo>
                <a:cubicBezTo>
                  <a:pt x="5025986" y="1373587"/>
                  <a:pt x="5025986" y="1377060"/>
                  <a:pt x="5025986" y="1380533"/>
                </a:cubicBezTo>
                <a:lnTo>
                  <a:pt x="5034794" y="1370248"/>
                </a:lnTo>
                <a:lnTo>
                  <a:pt x="5038130" y="1373587"/>
                </a:lnTo>
                <a:cubicBezTo>
                  <a:pt x="5031191" y="1378796"/>
                  <a:pt x="5025986" y="1384006"/>
                  <a:pt x="5020782" y="1389215"/>
                </a:cubicBezTo>
                <a:cubicBezTo>
                  <a:pt x="5038130" y="1382269"/>
                  <a:pt x="5029456" y="1396161"/>
                  <a:pt x="5031191" y="1404844"/>
                </a:cubicBezTo>
                <a:cubicBezTo>
                  <a:pt x="5031191" y="1404844"/>
                  <a:pt x="5032926" y="1403107"/>
                  <a:pt x="5032926" y="1403107"/>
                </a:cubicBezTo>
                <a:cubicBezTo>
                  <a:pt x="5039866" y="1399634"/>
                  <a:pt x="5045070" y="1394425"/>
                  <a:pt x="5048540" y="1390952"/>
                </a:cubicBezTo>
                <a:cubicBezTo>
                  <a:pt x="5048540" y="1390952"/>
                  <a:pt x="5048540" y="1390952"/>
                  <a:pt x="5048540" y="1389215"/>
                </a:cubicBezTo>
                <a:cubicBezTo>
                  <a:pt x="5052010" y="1387479"/>
                  <a:pt x="5055480" y="1385742"/>
                  <a:pt x="5057214" y="1384006"/>
                </a:cubicBezTo>
                <a:cubicBezTo>
                  <a:pt x="5057214" y="1384006"/>
                  <a:pt x="5058949" y="1384006"/>
                  <a:pt x="5058949" y="1384006"/>
                </a:cubicBezTo>
                <a:cubicBezTo>
                  <a:pt x="5058949" y="1392688"/>
                  <a:pt x="5052010" y="1399634"/>
                  <a:pt x="5052010" y="1403107"/>
                </a:cubicBezTo>
                <a:cubicBezTo>
                  <a:pt x="5053744" y="1403107"/>
                  <a:pt x="5057214" y="1399634"/>
                  <a:pt x="5062419" y="1396161"/>
                </a:cubicBezTo>
                <a:cubicBezTo>
                  <a:pt x="5062419" y="1397898"/>
                  <a:pt x="5060684" y="1399634"/>
                  <a:pt x="5058949" y="1399634"/>
                </a:cubicBezTo>
                <a:cubicBezTo>
                  <a:pt x="5060684" y="1399634"/>
                  <a:pt x="5060684" y="1399634"/>
                  <a:pt x="5060684" y="1399634"/>
                </a:cubicBezTo>
                <a:cubicBezTo>
                  <a:pt x="5062419" y="1401371"/>
                  <a:pt x="5062419" y="1403107"/>
                  <a:pt x="5062419" y="1406581"/>
                </a:cubicBezTo>
                <a:cubicBezTo>
                  <a:pt x="5064154" y="1404844"/>
                  <a:pt x="5067624" y="1403107"/>
                  <a:pt x="5069358" y="1401371"/>
                </a:cubicBezTo>
                <a:cubicBezTo>
                  <a:pt x="5069358" y="1397898"/>
                  <a:pt x="5067624" y="1399634"/>
                  <a:pt x="5072828" y="1394425"/>
                </a:cubicBezTo>
                <a:cubicBezTo>
                  <a:pt x="5083238" y="1390952"/>
                  <a:pt x="5088442" y="1387479"/>
                  <a:pt x="5100586" y="1382269"/>
                </a:cubicBezTo>
                <a:cubicBezTo>
                  <a:pt x="5102322" y="1380533"/>
                  <a:pt x="5104056" y="1380533"/>
                  <a:pt x="5105792" y="1380533"/>
                </a:cubicBezTo>
                <a:cubicBezTo>
                  <a:pt x="5104056" y="1382269"/>
                  <a:pt x="5102322" y="1384006"/>
                  <a:pt x="5102322" y="1385742"/>
                </a:cubicBezTo>
                <a:cubicBezTo>
                  <a:pt x="5102322" y="1389215"/>
                  <a:pt x="5104056" y="1390952"/>
                  <a:pt x="5105792" y="1392688"/>
                </a:cubicBezTo>
                <a:cubicBezTo>
                  <a:pt x="5100586" y="1394425"/>
                  <a:pt x="5102322" y="1394425"/>
                  <a:pt x="5098852" y="1399634"/>
                </a:cubicBezTo>
                <a:cubicBezTo>
                  <a:pt x="5098852" y="1397898"/>
                  <a:pt x="5098852" y="1396161"/>
                  <a:pt x="5098852" y="1396161"/>
                </a:cubicBezTo>
                <a:cubicBezTo>
                  <a:pt x="5098852" y="1396161"/>
                  <a:pt x="5097117" y="1396161"/>
                  <a:pt x="5095382" y="1397898"/>
                </a:cubicBezTo>
                <a:cubicBezTo>
                  <a:pt x="5097117" y="1397898"/>
                  <a:pt x="5097117" y="1397898"/>
                  <a:pt x="5097117" y="1397898"/>
                </a:cubicBezTo>
                <a:cubicBezTo>
                  <a:pt x="5097117" y="1399634"/>
                  <a:pt x="5095382" y="1399634"/>
                  <a:pt x="5095382" y="1401371"/>
                </a:cubicBezTo>
                <a:cubicBezTo>
                  <a:pt x="5097117" y="1401371"/>
                  <a:pt x="5097117" y="1399634"/>
                  <a:pt x="5098852" y="1399634"/>
                </a:cubicBezTo>
                <a:cubicBezTo>
                  <a:pt x="5097117" y="1401371"/>
                  <a:pt x="5097117" y="1401371"/>
                  <a:pt x="5097117" y="1403107"/>
                </a:cubicBezTo>
                <a:cubicBezTo>
                  <a:pt x="5098852" y="1401371"/>
                  <a:pt x="5102322" y="1399634"/>
                  <a:pt x="5104056" y="1397898"/>
                </a:cubicBezTo>
                <a:cubicBezTo>
                  <a:pt x="5104056" y="1397898"/>
                  <a:pt x="5104056" y="1397898"/>
                  <a:pt x="5104056" y="1399634"/>
                </a:cubicBezTo>
                <a:cubicBezTo>
                  <a:pt x="5107526" y="1396161"/>
                  <a:pt x="5112731" y="1392688"/>
                  <a:pt x="5117936" y="1389215"/>
                </a:cubicBezTo>
                <a:cubicBezTo>
                  <a:pt x="5112731" y="1394425"/>
                  <a:pt x="5110996" y="1396161"/>
                  <a:pt x="5109261" y="1399634"/>
                </a:cubicBezTo>
                <a:cubicBezTo>
                  <a:pt x="5114466" y="1399634"/>
                  <a:pt x="5114466" y="1399634"/>
                  <a:pt x="5116200" y="1403107"/>
                </a:cubicBezTo>
                <a:cubicBezTo>
                  <a:pt x="5110996" y="1404844"/>
                  <a:pt x="5114466" y="1403107"/>
                  <a:pt x="5110996" y="1404844"/>
                </a:cubicBezTo>
                <a:cubicBezTo>
                  <a:pt x="5110996" y="1403107"/>
                  <a:pt x="5110996" y="1403107"/>
                  <a:pt x="5110996" y="1401371"/>
                </a:cubicBezTo>
                <a:cubicBezTo>
                  <a:pt x="5105792" y="1404844"/>
                  <a:pt x="5109261" y="1403107"/>
                  <a:pt x="5105792" y="1404844"/>
                </a:cubicBezTo>
                <a:cubicBezTo>
                  <a:pt x="5105792" y="1403107"/>
                  <a:pt x="5105792" y="1401371"/>
                  <a:pt x="5105792" y="1401371"/>
                </a:cubicBezTo>
                <a:cubicBezTo>
                  <a:pt x="5105792" y="1401371"/>
                  <a:pt x="5105792" y="1401371"/>
                  <a:pt x="5104056" y="1403107"/>
                </a:cubicBezTo>
                <a:cubicBezTo>
                  <a:pt x="5102322" y="1403107"/>
                  <a:pt x="5102322" y="1404844"/>
                  <a:pt x="5100586" y="1404844"/>
                </a:cubicBezTo>
                <a:cubicBezTo>
                  <a:pt x="5100586" y="1406581"/>
                  <a:pt x="5100586" y="1406581"/>
                  <a:pt x="5098852" y="1408317"/>
                </a:cubicBezTo>
                <a:cubicBezTo>
                  <a:pt x="5097117" y="1410054"/>
                  <a:pt x="5095382" y="1411790"/>
                  <a:pt x="5091912" y="1411790"/>
                </a:cubicBezTo>
                <a:cubicBezTo>
                  <a:pt x="5091912" y="1413527"/>
                  <a:pt x="5091912" y="1413527"/>
                  <a:pt x="5090178" y="1415263"/>
                </a:cubicBezTo>
                <a:cubicBezTo>
                  <a:pt x="5091912" y="1415263"/>
                  <a:pt x="5093647" y="1415263"/>
                  <a:pt x="5093647" y="1417000"/>
                </a:cubicBezTo>
                <a:cubicBezTo>
                  <a:pt x="5095382" y="1413527"/>
                  <a:pt x="5093647" y="1415263"/>
                  <a:pt x="5097117" y="1411790"/>
                </a:cubicBezTo>
                <a:cubicBezTo>
                  <a:pt x="5095382" y="1417000"/>
                  <a:pt x="5097117" y="1413527"/>
                  <a:pt x="5102322" y="1411790"/>
                </a:cubicBezTo>
                <a:cubicBezTo>
                  <a:pt x="5102322" y="1410054"/>
                  <a:pt x="5104056" y="1408317"/>
                  <a:pt x="5104056" y="1406581"/>
                </a:cubicBezTo>
                <a:cubicBezTo>
                  <a:pt x="5105792" y="1406581"/>
                  <a:pt x="5105792" y="1406581"/>
                  <a:pt x="5107526" y="1406581"/>
                </a:cubicBezTo>
                <a:cubicBezTo>
                  <a:pt x="5104056" y="1408317"/>
                  <a:pt x="5105792" y="1406581"/>
                  <a:pt x="5105792" y="1410054"/>
                </a:cubicBezTo>
                <a:cubicBezTo>
                  <a:pt x="5105792" y="1408317"/>
                  <a:pt x="5107526" y="1406581"/>
                  <a:pt x="5109261" y="1406581"/>
                </a:cubicBezTo>
                <a:cubicBezTo>
                  <a:pt x="5109261" y="1406581"/>
                  <a:pt x="5109261" y="1408317"/>
                  <a:pt x="5109261" y="1410054"/>
                </a:cubicBezTo>
                <a:cubicBezTo>
                  <a:pt x="5110996" y="1408317"/>
                  <a:pt x="5110996" y="1406581"/>
                  <a:pt x="5112731" y="1404844"/>
                </a:cubicBezTo>
                <a:cubicBezTo>
                  <a:pt x="5116200" y="1404844"/>
                  <a:pt x="5117936" y="1404844"/>
                  <a:pt x="5121406" y="1404844"/>
                </a:cubicBezTo>
                <a:cubicBezTo>
                  <a:pt x="5123140" y="1403107"/>
                  <a:pt x="5124875" y="1401371"/>
                  <a:pt x="5126610" y="1399634"/>
                </a:cubicBezTo>
                <a:cubicBezTo>
                  <a:pt x="5121406" y="1401371"/>
                  <a:pt x="5121406" y="1401371"/>
                  <a:pt x="5116200" y="1401371"/>
                </a:cubicBezTo>
                <a:cubicBezTo>
                  <a:pt x="5119670" y="1399634"/>
                  <a:pt x="5121406" y="1397898"/>
                  <a:pt x="5123140" y="1394425"/>
                </a:cubicBezTo>
                <a:cubicBezTo>
                  <a:pt x="5121406" y="1394425"/>
                  <a:pt x="5119670" y="1394425"/>
                  <a:pt x="5117936" y="1392688"/>
                </a:cubicBezTo>
                <a:cubicBezTo>
                  <a:pt x="5119670" y="1392688"/>
                  <a:pt x="5119670" y="1392688"/>
                  <a:pt x="5121406" y="1392688"/>
                </a:cubicBezTo>
                <a:cubicBezTo>
                  <a:pt x="5130080" y="1385742"/>
                  <a:pt x="5131815" y="1387479"/>
                  <a:pt x="5140489" y="1382269"/>
                </a:cubicBezTo>
                <a:cubicBezTo>
                  <a:pt x="5140489" y="1382269"/>
                  <a:pt x="5157838" y="1370114"/>
                  <a:pt x="5163043" y="1368377"/>
                </a:cubicBezTo>
                <a:cubicBezTo>
                  <a:pt x="5187332" y="1359694"/>
                  <a:pt x="5178657" y="1378796"/>
                  <a:pt x="5192536" y="1373587"/>
                </a:cubicBezTo>
                <a:cubicBezTo>
                  <a:pt x="5192536" y="1377060"/>
                  <a:pt x="5190801" y="1378796"/>
                  <a:pt x="5189066" y="1380533"/>
                </a:cubicBezTo>
                <a:cubicBezTo>
                  <a:pt x="5190801" y="1378796"/>
                  <a:pt x="5192536" y="1377060"/>
                  <a:pt x="5194271" y="1375323"/>
                </a:cubicBezTo>
                <a:cubicBezTo>
                  <a:pt x="5194271" y="1373587"/>
                  <a:pt x="5194271" y="1373587"/>
                  <a:pt x="5194271" y="1373587"/>
                </a:cubicBezTo>
                <a:cubicBezTo>
                  <a:pt x="5196006" y="1377060"/>
                  <a:pt x="5197740" y="1378796"/>
                  <a:pt x="5199476" y="1382269"/>
                </a:cubicBezTo>
                <a:cubicBezTo>
                  <a:pt x="5196006" y="1384006"/>
                  <a:pt x="5192536" y="1385742"/>
                  <a:pt x="5190801" y="1385742"/>
                </a:cubicBezTo>
                <a:cubicBezTo>
                  <a:pt x="5190801" y="1387479"/>
                  <a:pt x="5190801" y="1387479"/>
                  <a:pt x="5192536" y="1387479"/>
                </a:cubicBezTo>
                <a:cubicBezTo>
                  <a:pt x="5190801" y="1389215"/>
                  <a:pt x="5190801" y="1389215"/>
                  <a:pt x="5190801" y="1389215"/>
                </a:cubicBezTo>
                <a:cubicBezTo>
                  <a:pt x="5192536" y="1387479"/>
                  <a:pt x="5196006" y="1385742"/>
                  <a:pt x="5197740" y="1384006"/>
                </a:cubicBezTo>
                <a:cubicBezTo>
                  <a:pt x="5192536" y="1390952"/>
                  <a:pt x="5196006" y="1390952"/>
                  <a:pt x="5199476" y="1392688"/>
                </a:cubicBezTo>
                <a:cubicBezTo>
                  <a:pt x="5194271" y="1394425"/>
                  <a:pt x="5197740" y="1390952"/>
                  <a:pt x="5194271" y="1394425"/>
                </a:cubicBezTo>
                <a:cubicBezTo>
                  <a:pt x="5194271" y="1394425"/>
                  <a:pt x="5196006" y="1394425"/>
                  <a:pt x="5196006" y="1394425"/>
                </a:cubicBezTo>
                <a:cubicBezTo>
                  <a:pt x="5197740" y="1394425"/>
                  <a:pt x="5199476" y="1394425"/>
                  <a:pt x="5201210" y="1394425"/>
                </a:cubicBezTo>
                <a:cubicBezTo>
                  <a:pt x="5197740" y="1396161"/>
                  <a:pt x="5199476" y="1403107"/>
                  <a:pt x="5199476" y="1404844"/>
                </a:cubicBezTo>
                <a:cubicBezTo>
                  <a:pt x="5196006" y="1406581"/>
                  <a:pt x="5197740" y="1406581"/>
                  <a:pt x="5196006" y="1404844"/>
                </a:cubicBezTo>
                <a:cubicBezTo>
                  <a:pt x="5190801" y="1415263"/>
                  <a:pt x="5199476" y="1408317"/>
                  <a:pt x="5190801" y="1418736"/>
                </a:cubicBezTo>
                <a:cubicBezTo>
                  <a:pt x="5192536" y="1418736"/>
                  <a:pt x="5192536" y="1418736"/>
                  <a:pt x="5194271" y="1417000"/>
                </a:cubicBezTo>
                <a:cubicBezTo>
                  <a:pt x="5189066" y="1425682"/>
                  <a:pt x="5185596" y="1437838"/>
                  <a:pt x="5171718" y="1446520"/>
                </a:cubicBezTo>
                <a:cubicBezTo>
                  <a:pt x="5171718" y="1449994"/>
                  <a:pt x="5173452" y="1453467"/>
                  <a:pt x="5173452" y="1456940"/>
                </a:cubicBezTo>
                <a:cubicBezTo>
                  <a:pt x="5171718" y="1456940"/>
                  <a:pt x="5171718" y="1458676"/>
                  <a:pt x="5171718" y="1458676"/>
                </a:cubicBezTo>
                <a:cubicBezTo>
                  <a:pt x="5168248" y="1460413"/>
                  <a:pt x="5166512" y="1462149"/>
                  <a:pt x="5163043" y="1463886"/>
                </a:cubicBezTo>
                <a:cubicBezTo>
                  <a:pt x="5164778" y="1463886"/>
                  <a:pt x="5166512" y="1463886"/>
                  <a:pt x="5168248" y="1463886"/>
                </a:cubicBezTo>
                <a:cubicBezTo>
                  <a:pt x="5171718" y="1460413"/>
                  <a:pt x="5176922" y="1458676"/>
                  <a:pt x="5180392" y="1455203"/>
                </a:cubicBezTo>
                <a:cubicBezTo>
                  <a:pt x="5180392" y="1456940"/>
                  <a:pt x="5180392" y="1456940"/>
                  <a:pt x="5180392" y="1458676"/>
                </a:cubicBezTo>
                <a:cubicBezTo>
                  <a:pt x="5175187" y="1460413"/>
                  <a:pt x="5171718" y="1463886"/>
                  <a:pt x="5166512" y="1467359"/>
                </a:cubicBezTo>
                <a:cubicBezTo>
                  <a:pt x="5166512" y="1467359"/>
                  <a:pt x="5166512" y="1467359"/>
                  <a:pt x="5164778" y="1467359"/>
                </a:cubicBezTo>
                <a:cubicBezTo>
                  <a:pt x="5163043" y="1469095"/>
                  <a:pt x="5161308" y="1470832"/>
                  <a:pt x="5159573" y="1472568"/>
                </a:cubicBezTo>
                <a:cubicBezTo>
                  <a:pt x="5159573" y="1472568"/>
                  <a:pt x="5157838" y="1472568"/>
                  <a:pt x="5157838" y="1472568"/>
                </a:cubicBezTo>
                <a:cubicBezTo>
                  <a:pt x="5157838" y="1474305"/>
                  <a:pt x="5157838" y="1474305"/>
                  <a:pt x="5157838" y="1474305"/>
                </a:cubicBezTo>
                <a:cubicBezTo>
                  <a:pt x="5157838" y="1476041"/>
                  <a:pt x="5157838" y="1476041"/>
                  <a:pt x="5161308" y="1476041"/>
                </a:cubicBezTo>
                <a:cubicBezTo>
                  <a:pt x="5154368" y="1481251"/>
                  <a:pt x="5159573" y="1481251"/>
                  <a:pt x="5152634" y="1488197"/>
                </a:cubicBezTo>
                <a:cubicBezTo>
                  <a:pt x="5152634" y="1488197"/>
                  <a:pt x="5150898" y="1488197"/>
                  <a:pt x="5150898" y="1488197"/>
                </a:cubicBezTo>
                <a:cubicBezTo>
                  <a:pt x="5152634" y="1488197"/>
                  <a:pt x="5152634" y="1489933"/>
                  <a:pt x="5154368" y="1489933"/>
                </a:cubicBezTo>
                <a:cubicBezTo>
                  <a:pt x="5147429" y="1496879"/>
                  <a:pt x="5142224" y="1505562"/>
                  <a:pt x="5135284" y="1512508"/>
                </a:cubicBezTo>
                <a:cubicBezTo>
                  <a:pt x="5133550" y="1512508"/>
                  <a:pt x="5133550" y="1512508"/>
                  <a:pt x="5131815" y="1512508"/>
                </a:cubicBezTo>
                <a:cubicBezTo>
                  <a:pt x="5131815" y="1514245"/>
                  <a:pt x="5131815" y="1515981"/>
                  <a:pt x="5133550" y="1515981"/>
                </a:cubicBezTo>
                <a:cubicBezTo>
                  <a:pt x="5128345" y="1519454"/>
                  <a:pt x="5131815" y="1517718"/>
                  <a:pt x="5130080" y="1519454"/>
                </a:cubicBezTo>
                <a:cubicBezTo>
                  <a:pt x="5126610" y="1521191"/>
                  <a:pt x="5126610" y="1519454"/>
                  <a:pt x="5126610" y="1521191"/>
                </a:cubicBezTo>
                <a:cubicBezTo>
                  <a:pt x="5117936" y="1528137"/>
                  <a:pt x="5102322" y="1547239"/>
                  <a:pt x="5095382" y="1552448"/>
                </a:cubicBezTo>
                <a:cubicBezTo>
                  <a:pt x="5090178" y="1555921"/>
                  <a:pt x="5091912" y="1552448"/>
                  <a:pt x="5090178" y="1555921"/>
                </a:cubicBezTo>
                <a:cubicBezTo>
                  <a:pt x="5067624" y="1573286"/>
                  <a:pt x="5045070" y="1601071"/>
                  <a:pt x="5024252" y="1623645"/>
                </a:cubicBezTo>
                <a:cubicBezTo>
                  <a:pt x="5013842" y="1634064"/>
                  <a:pt x="5001698" y="1644484"/>
                  <a:pt x="4991288" y="1656639"/>
                </a:cubicBezTo>
                <a:cubicBezTo>
                  <a:pt x="4999963" y="1649693"/>
                  <a:pt x="5008638" y="1642747"/>
                  <a:pt x="5022516" y="1635801"/>
                </a:cubicBezTo>
                <a:cubicBezTo>
                  <a:pt x="5008638" y="1651430"/>
                  <a:pt x="4996493" y="1656639"/>
                  <a:pt x="4980879" y="1665322"/>
                </a:cubicBezTo>
                <a:cubicBezTo>
                  <a:pt x="4932302" y="1712208"/>
                  <a:pt x="4880255" y="1759094"/>
                  <a:pt x="4847292" y="1799034"/>
                </a:cubicBezTo>
                <a:lnTo>
                  <a:pt x="4859910" y="1796508"/>
                </a:lnTo>
                <a:lnTo>
                  <a:pt x="4857702" y="1798165"/>
                </a:lnTo>
                <a:cubicBezTo>
                  <a:pt x="4855967" y="1799468"/>
                  <a:pt x="4854232" y="1800770"/>
                  <a:pt x="4854232" y="1800770"/>
                </a:cubicBezTo>
                <a:cubicBezTo>
                  <a:pt x="4855966" y="1800770"/>
                  <a:pt x="4855966" y="1802507"/>
                  <a:pt x="4855966" y="1802507"/>
                </a:cubicBezTo>
                <a:cubicBezTo>
                  <a:pt x="4854232" y="1804243"/>
                  <a:pt x="4852497" y="1804243"/>
                  <a:pt x="4850762" y="1805980"/>
                </a:cubicBezTo>
                <a:cubicBezTo>
                  <a:pt x="4852497" y="1805980"/>
                  <a:pt x="4852497" y="1805980"/>
                  <a:pt x="4854232" y="1804243"/>
                </a:cubicBezTo>
                <a:cubicBezTo>
                  <a:pt x="4854232" y="1804243"/>
                  <a:pt x="4855966" y="1804243"/>
                  <a:pt x="4857702" y="1802507"/>
                </a:cubicBezTo>
                <a:cubicBezTo>
                  <a:pt x="4857702" y="1802507"/>
                  <a:pt x="4857702" y="1800770"/>
                  <a:pt x="4859436" y="1800770"/>
                </a:cubicBezTo>
                <a:cubicBezTo>
                  <a:pt x="4859436" y="1799034"/>
                  <a:pt x="4861172" y="1799034"/>
                  <a:pt x="4862906" y="1799034"/>
                </a:cubicBezTo>
                <a:cubicBezTo>
                  <a:pt x="4862906" y="1799034"/>
                  <a:pt x="4862906" y="1799034"/>
                  <a:pt x="4861172" y="1800770"/>
                </a:cubicBezTo>
                <a:cubicBezTo>
                  <a:pt x="4861172" y="1800770"/>
                  <a:pt x="4861172" y="1804243"/>
                  <a:pt x="4855966" y="1807716"/>
                </a:cubicBezTo>
                <a:cubicBezTo>
                  <a:pt x="4857702" y="1807716"/>
                  <a:pt x="4859436" y="1807716"/>
                  <a:pt x="4861172" y="1807716"/>
                </a:cubicBezTo>
                <a:cubicBezTo>
                  <a:pt x="4859436" y="1809453"/>
                  <a:pt x="4857702" y="1812926"/>
                  <a:pt x="4859436" y="1814662"/>
                </a:cubicBezTo>
                <a:cubicBezTo>
                  <a:pt x="4849027" y="1821609"/>
                  <a:pt x="4850762" y="1821609"/>
                  <a:pt x="4843822" y="1828555"/>
                </a:cubicBezTo>
                <a:cubicBezTo>
                  <a:pt x="4847292" y="1830291"/>
                  <a:pt x="4847292" y="1828555"/>
                  <a:pt x="4847292" y="1830291"/>
                </a:cubicBezTo>
                <a:cubicBezTo>
                  <a:pt x="4845558" y="1833764"/>
                  <a:pt x="4847292" y="1830291"/>
                  <a:pt x="4843822" y="1833764"/>
                </a:cubicBezTo>
                <a:cubicBezTo>
                  <a:pt x="4845558" y="1833764"/>
                  <a:pt x="4845558" y="1833764"/>
                  <a:pt x="4847292" y="1833764"/>
                </a:cubicBezTo>
                <a:cubicBezTo>
                  <a:pt x="4852497" y="1828555"/>
                  <a:pt x="4876786" y="1814662"/>
                  <a:pt x="4892400" y="1805980"/>
                </a:cubicBezTo>
                <a:cubicBezTo>
                  <a:pt x="4892400" y="1804243"/>
                  <a:pt x="4890664" y="1807716"/>
                  <a:pt x="4892400" y="1802507"/>
                </a:cubicBezTo>
                <a:cubicBezTo>
                  <a:pt x="4894134" y="1804243"/>
                  <a:pt x="4895870" y="1804243"/>
                  <a:pt x="4895870" y="1804243"/>
                </a:cubicBezTo>
                <a:cubicBezTo>
                  <a:pt x="4895870" y="1805980"/>
                  <a:pt x="4895870" y="1809453"/>
                  <a:pt x="4895870" y="1811189"/>
                </a:cubicBezTo>
                <a:cubicBezTo>
                  <a:pt x="4901074" y="1809453"/>
                  <a:pt x="4899339" y="1809453"/>
                  <a:pt x="4902809" y="1809453"/>
                </a:cubicBezTo>
                <a:cubicBezTo>
                  <a:pt x="4904544" y="1811189"/>
                  <a:pt x="4904544" y="1811189"/>
                  <a:pt x="4904544" y="1812926"/>
                </a:cubicBezTo>
                <a:cubicBezTo>
                  <a:pt x="4902809" y="1812926"/>
                  <a:pt x="4901074" y="1812926"/>
                  <a:pt x="4899339" y="1812926"/>
                </a:cubicBezTo>
                <a:cubicBezTo>
                  <a:pt x="4899339" y="1814662"/>
                  <a:pt x="4897604" y="1814662"/>
                  <a:pt x="4897604" y="1816399"/>
                </a:cubicBezTo>
                <a:cubicBezTo>
                  <a:pt x="4899339" y="1816399"/>
                  <a:pt x="4899339" y="1816399"/>
                  <a:pt x="4899339" y="1816399"/>
                </a:cubicBezTo>
                <a:cubicBezTo>
                  <a:pt x="4901074" y="1814662"/>
                  <a:pt x="4899339" y="1814662"/>
                  <a:pt x="4901074" y="1814662"/>
                </a:cubicBezTo>
                <a:cubicBezTo>
                  <a:pt x="4904544" y="1814662"/>
                  <a:pt x="4906278" y="1812926"/>
                  <a:pt x="4909748" y="1812926"/>
                </a:cubicBezTo>
                <a:cubicBezTo>
                  <a:pt x="4908014" y="1814662"/>
                  <a:pt x="4908014" y="1814662"/>
                  <a:pt x="4908014" y="1816399"/>
                </a:cubicBezTo>
                <a:lnTo>
                  <a:pt x="4902995" y="1819748"/>
                </a:lnTo>
                <a:lnTo>
                  <a:pt x="4902809" y="1816399"/>
                </a:lnTo>
                <a:cubicBezTo>
                  <a:pt x="4902809" y="1816399"/>
                  <a:pt x="4902809" y="1818135"/>
                  <a:pt x="4902809" y="1819872"/>
                </a:cubicBezTo>
                <a:lnTo>
                  <a:pt x="4902995" y="1819748"/>
                </a:lnTo>
                <a:lnTo>
                  <a:pt x="4903026" y="1820306"/>
                </a:lnTo>
                <a:cubicBezTo>
                  <a:pt x="4903677" y="1820306"/>
                  <a:pt x="4904544" y="1819872"/>
                  <a:pt x="4904544" y="1821609"/>
                </a:cubicBezTo>
                <a:cubicBezTo>
                  <a:pt x="4902809" y="1823345"/>
                  <a:pt x="4901074" y="1823345"/>
                  <a:pt x="4899339" y="1823345"/>
                </a:cubicBezTo>
                <a:cubicBezTo>
                  <a:pt x="4902809" y="1823345"/>
                  <a:pt x="4901074" y="1823345"/>
                  <a:pt x="4901074" y="1825082"/>
                </a:cubicBezTo>
                <a:cubicBezTo>
                  <a:pt x="4901074" y="1825082"/>
                  <a:pt x="4902809" y="1825082"/>
                  <a:pt x="4904544" y="1825082"/>
                </a:cubicBezTo>
                <a:cubicBezTo>
                  <a:pt x="4909748" y="1819872"/>
                  <a:pt x="4908014" y="1821609"/>
                  <a:pt x="4908014" y="1818135"/>
                </a:cubicBezTo>
                <a:cubicBezTo>
                  <a:pt x="4913218" y="1816399"/>
                  <a:pt x="4916688" y="1814662"/>
                  <a:pt x="4920158" y="1812926"/>
                </a:cubicBezTo>
                <a:cubicBezTo>
                  <a:pt x="4921892" y="1814662"/>
                  <a:pt x="4927098" y="1814662"/>
                  <a:pt x="4930567" y="1818135"/>
                </a:cubicBezTo>
                <a:cubicBezTo>
                  <a:pt x="4932302" y="1818135"/>
                  <a:pt x="4932302" y="1818135"/>
                  <a:pt x="4932302" y="1818135"/>
                </a:cubicBezTo>
                <a:cubicBezTo>
                  <a:pt x="4932302" y="1819872"/>
                  <a:pt x="4934037" y="1819872"/>
                  <a:pt x="4934037" y="1821609"/>
                </a:cubicBezTo>
                <a:cubicBezTo>
                  <a:pt x="4937506" y="1819872"/>
                  <a:pt x="4942712" y="1816399"/>
                  <a:pt x="4946181" y="1814662"/>
                </a:cubicBezTo>
                <a:cubicBezTo>
                  <a:pt x="4944446" y="1819872"/>
                  <a:pt x="4946181" y="1818135"/>
                  <a:pt x="4947916" y="1819872"/>
                </a:cubicBezTo>
                <a:cubicBezTo>
                  <a:pt x="4947916" y="1819872"/>
                  <a:pt x="4946181" y="1819872"/>
                  <a:pt x="4946181" y="1819872"/>
                </a:cubicBezTo>
                <a:cubicBezTo>
                  <a:pt x="4944446" y="1821609"/>
                  <a:pt x="4944446" y="1821609"/>
                  <a:pt x="4942712" y="1821609"/>
                </a:cubicBezTo>
                <a:cubicBezTo>
                  <a:pt x="4944446" y="1823345"/>
                  <a:pt x="4947916" y="1825082"/>
                  <a:pt x="4949651" y="1826818"/>
                </a:cubicBezTo>
                <a:cubicBezTo>
                  <a:pt x="4944446" y="1828555"/>
                  <a:pt x="4946181" y="1826818"/>
                  <a:pt x="4942712" y="1830291"/>
                </a:cubicBezTo>
                <a:cubicBezTo>
                  <a:pt x="4939242" y="1833764"/>
                  <a:pt x="4940976" y="1830291"/>
                  <a:pt x="4939242" y="1833764"/>
                </a:cubicBezTo>
                <a:cubicBezTo>
                  <a:pt x="4942712" y="1832028"/>
                  <a:pt x="4942712" y="1833764"/>
                  <a:pt x="4946181" y="1835501"/>
                </a:cubicBezTo>
                <a:cubicBezTo>
                  <a:pt x="4956590" y="1825082"/>
                  <a:pt x="4999963" y="1818135"/>
                  <a:pt x="4998228" y="1830291"/>
                </a:cubicBezTo>
                <a:cubicBezTo>
                  <a:pt x="4998228" y="1830291"/>
                  <a:pt x="4998228" y="1830291"/>
                  <a:pt x="4996493" y="1832028"/>
                </a:cubicBezTo>
                <a:cubicBezTo>
                  <a:pt x="4998228" y="1832028"/>
                  <a:pt x="4998228" y="1833764"/>
                  <a:pt x="4999963" y="1833764"/>
                </a:cubicBezTo>
                <a:cubicBezTo>
                  <a:pt x="4991288" y="1840710"/>
                  <a:pt x="4998228" y="1842447"/>
                  <a:pt x="4987818" y="1849393"/>
                </a:cubicBezTo>
                <a:cubicBezTo>
                  <a:pt x="4989554" y="1849393"/>
                  <a:pt x="4989554" y="1849393"/>
                  <a:pt x="4991288" y="1847656"/>
                </a:cubicBezTo>
                <a:cubicBezTo>
                  <a:pt x="4986084" y="1856339"/>
                  <a:pt x="4980879" y="1865022"/>
                  <a:pt x="4975674" y="1873704"/>
                </a:cubicBezTo>
                <a:cubicBezTo>
                  <a:pt x="4975674" y="1873704"/>
                  <a:pt x="4973940" y="1873704"/>
                  <a:pt x="4972204" y="1873704"/>
                </a:cubicBezTo>
                <a:cubicBezTo>
                  <a:pt x="4970470" y="1875441"/>
                  <a:pt x="4972204" y="1878914"/>
                  <a:pt x="4968735" y="1884123"/>
                </a:cubicBezTo>
                <a:cubicBezTo>
                  <a:pt x="4967000" y="1884123"/>
                  <a:pt x="4967000" y="1882387"/>
                  <a:pt x="4967000" y="1882387"/>
                </a:cubicBezTo>
                <a:cubicBezTo>
                  <a:pt x="4965265" y="1884123"/>
                  <a:pt x="4963530" y="1887596"/>
                  <a:pt x="4961795" y="1889333"/>
                </a:cubicBezTo>
                <a:cubicBezTo>
                  <a:pt x="4961795" y="1889333"/>
                  <a:pt x="4961795" y="1887596"/>
                  <a:pt x="4961795" y="1887596"/>
                </a:cubicBezTo>
                <a:lnTo>
                  <a:pt x="4961795" y="1884123"/>
                </a:lnTo>
                <a:cubicBezTo>
                  <a:pt x="4953120" y="1889333"/>
                  <a:pt x="4954856" y="1889333"/>
                  <a:pt x="4949651" y="1896279"/>
                </a:cubicBezTo>
                <a:cubicBezTo>
                  <a:pt x="4949651" y="1891069"/>
                  <a:pt x="4951386" y="1889333"/>
                  <a:pt x="4951386" y="1889333"/>
                </a:cubicBezTo>
                <a:cubicBezTo>
                  <a:pt x="4951386" y="1887596"/>
                  <a:pt x="4949651" y="1887596"/>
                  <a:pt x="4947916" y="1887596"/>
                </a:cubicBezTo>
                <a:cubicBezTo>
                  <a:pt x="4942712" y="1892806"/>
                  <a:pt x="4937506" y="1894542"/>
                  <a:pt x="4934037" y="1896279"/>
                </a:cubicBezTo>
                <a:cubicBezTo>
                  <a:pt x="4934037" y="1898015"/>
                  <a:pt x="4934037" y="1901488"/>
                  <a:pt x="4932302" y="1903225"/>
                </a:cubicBezTo>
                <a:cubicBezTo>
                  <a:pt x="4930567" y="1904961"/>
                  <a:pt x="4928832" y="1906698"/>
                  <a:pt x="4925362" y="1908434"/>
                </a:cubicBezTo>
                <a:cubicBezTo>
                  <a:pt x="4927098" y="1906698"/>
                  <a:pt x="4927098" y="1906698"/>
                  <a:pt x="4927098" y="1904961"/>
                </a:cubicBezTo>
                <a:cubicBezTo>
                  <a:pt x="4923628" y="1906698"/>
                  <a:pt x="4881990" y="1957057"/>
                  <a:pt x="4875050" y="1969213"/>
                </a:cubicBezTo>
                <a:cubicBezTo>
                  <a:pt x="4873316" y="1969213"/>
                  <a:pt x="4871581" y="1969213"/>
                  <a:pt x="4869846" y="1969213"/>
                </a:cubicBezTo>
                <a:cubicBezTo>
                  <a:pt x="4867244" y="1971817"/>
                  <a:pt x="4863774" y="1975290"/>
                  <a:pt x="4860087" y="1978112"/>
                </a:cubicBezTo>
                <a:lnTo>
                  <a:pt x="4851267" y="1982093"/>
                </a:lnTo>
                <a:lnTo>
                  <a:pt x="4852497" y="1979632"/>
                </a:lnTo>
                <a:cubicBezTo>
                  <a:pt x="4854232" y="1977895"/>
                  <a:pt x="4857702" y="1976159"/>
                  <a:pt x="4859436" y="1972686"/>
                </a:cubicBezTo>
                <a:cubicBezTo>
                  <a:pt x="4866376" y="1965740"/>
                  <a:pt x="4895870" y="1932746"/>
                  <a:pt x="4913218" y="1918854"/>
                </a:cubicBezTo>
                <a:cubicBezTo>
                  <a:pt x="4913218" y="1917117"/>
                  <a:pt x="4914953" y="1917117"/>
                  <a:pt x="4914953" y="1917117"/>
                </a:cubicBezTo>
                <a:cubicBezTo>
                  <a:pt x="4918423" y="1911908"/>
                  <a:pt x="4918423" y="1906698"/>
                  <a:pt x="4925362" y="1898015"/>
                </a:cubicBezTo>
                <a:cubicBezTo>
                  <a:pt x="4927098" y="1898015"/>
                  <a:pt x="4927098" y="1896279"/>
                  <a:pt x="4928832" y="1896279"/>
                </a:cubicBezTo>
                <a:cubicBezTo>
                  <a:pt x="4925362" y="1894542"/>
                  <a:pt x="4927098" y="1894542"/>
                  <a:pt x="4923628" y="1896279"/>
                </a:cubicBezTo>
                <a:cubicBezTo>
                  <a:pt x="4921892" y="1896279"/>
                  <a:pt x="4911484" y="1911908"/>
                  <a:pt x="4906278" y="1917117"/>
                </a:cubicBezTo>
                <a:cubicBezTo>
                  <a:pt x="4906278" y="1917117"/>
                  <a:pt x="4906278" y="1915381"/>
                  <a:pt x="4906278" y="1915381"/>
                </a:cubicBezTo>
                <a:cubicBezTo>
                  <a:pt x="4906278" y="1910171"/>
                  <a:pt x="4908014" y="1904961"/>
                  <a:pt x="4908014" y="1898015"/>
                </a:cubicBezTo>
                <a:cubicBezTo>
                  <a:pt x="4902809" y="1904961"/>
                  <a:pt x="4895870" y="1911908"/>
                  <a:pt x="4888930" y="1915381"/>
                </a:cubicBezTo>
                <a:cubicBezTo>
                  <a:pt x="4888930" y="1917117"/>
                  <a:pt x="4888930" y="1918854"/>
                  <a:pt x="4888930" y="1918854"/>
                </a:cubicBezTo>
                <a:cubicBezTo>
                  <a:pt x="4880255" y="1925800"/>
                  <a:pt x="4881990" y="1927536"/>
                  <a:pt x="4871581" y="1936219"/>
                </a:cubicBezTo>
                <a:cubicBezTo>
                  <a:pt x="4871581" y="1936219"/>
                  <a:pt x="4869846" y="1936219"/>
                  <a:pt x="4869846" y="1936219"/>
                </a:cubicBezTo>
                <a:cubicBezTo>
                  <a:pt x="4876786" y="1929273"/>
                  <a:pt x="4873316" y="1931009"/>
                  <a:pt x="4875050" y="1927536"/>
                </a:cubicBezTo>
                <a:cubicBezTo>
                  <a:pt x="4875050" y="1927536"/>
                  <a:pt x="4876786" y="1927536"/>
                  <a:pt x="4878520" y="1927536"/>
                </a:cubicBezTo>
                <a:cubicBezTo>
                  <a:pt x="4876786" y="1925800"/>
                  <a:pt x="4876786" y="1925800"/>
                  <a:pt x="4876786" y="1925800"/>
                </a:cubicBezTo>
                <a:cubicBezTo>
                  <a:pt x="4873316" y="1927536"/>
                  <a:pt x="4868111" y="1931009"/>
                  <a:pt x="4866376" y="1932746"/>
                </a:cubicBezTo>
                <a:cubicBezTo>
                  <a:pt x="4864641" y="1932746"/>
                  <a:pt x="4862906" y="1932746"/>
                  <a:pt x="4861172" y="1932746"/>
                </a:cubicBezTo>
                <a:cubicBezTo>
                  <a:pt x="4861172" y="1932746"/>
                  <a:pt x="4859436" y="1934482"/>
                  <a:pt x="4859436" y="1934482"/>
                </a:cubicBezTo>
                <a:lnTo>
                  <a:pt x="4859436" y="1931203"/>
                </a:lnTo>
                <a:lnTo>
                  <a:pt x="4859611" y="1931009"/>
                </a:lnTo>
                <a:lnTo>
                  <a:pt x="4862906" y="1931009"/>
                </a:lnTo>
                <a:cubicBezTo>
                  <a:pt x="4862906" y="1929273"/>
                  <a:pt x="4861172" y="1929273"/>
                  <a:pt x="4861172" y="1929273"/>
                </a:cubicBezTo>
                <a:lnTo>
                  <a:pt x="4859611" y="1931009"/>
                </a:lnTo>
                <a:lnTo>
                  <a:pt x="4859436" y="1931009"/>
                </a:lnTo>
                <a:lnTo>
                  <a:pt x="4859436" y="1931203"/>
                </a:lnTo>
                <a:lnTo>
                  <a:pt x="4845558" y="1946638"/>
                </a:lnTo>
                <a:cubicBezTo>
                  <a:pt x="4847292" y="1946638"/>
                  <a:pt x="4849027" y="1946638"/>
                  <a:pt x="4850762" y="1946638"/>
                </a:cubicBezTo>
                <a:cubicBezTo>
                  <a:pt x="4852497" y="1943165"/>
                  <a:pt x="4855966" y="1941428"/>
                  <a:pt x="4857702" y="1939692"/>
                </a:cubicBezTo>
                <a:cubicBezTo>
                  <a:pt x="4857702" y="1943165"/>
                  <a:pt x="4855966" y="1941428"/>
                  <a:pt x="4859436" y="1941428"/>
                </a:cubicBezTo>
                <a:cubicBezTo>
                  <a:pt x="4850762" y="1950111"/>
                  <a:pt x="4842088" y="1958794"/>
                  <a:pt x="4835148" y="1967476"/>
                </a:cubicBezTo>
                <a:cubicBezTo>
                  <a:pt x="4833413" y="1962267"/>
                  <a:pt x="4836883" y="1958794"/>
                  <a:pt x="4845558" y="1950111"/>
                </a:cubicBezTo>
                <a:cubicBezTo>
                  <a:pt x="4845558" y="1950111"/>
                  <a:pt x="4845558" y="1948374"/>
                  <a:pt x="4843822" y="1948374"/>
                </a:cubicBezTo>
                <a:cubicBezTo>
                  <a:pt x="4829944" y="1962267"/>
                  <a:pt x="4770957" y="2028254"/>
                  <a:pt x="4764018" y="2031727"/>
                </a:cubicBezTo>
                <a:cubicBezTo>
                  <a:pt x="4764018" y="2031727"/>
                  <a:pt x="4764018" y="2031727"/>
                  <a:pt x="4765752" y="2033464"/>
                </a:cubicBezTo>
                <a:cubicBezTo>
                  <a:pt x="4769222" y="2029991"/>
                  <a:pt x="4767487" y="2033464"/>
                  <a:pt x="4770957" y="2029991"/>
                </a:cubicBezTo>
                <a:cubicBezTo>
                  <a:pt x="4772692" y="2028254"/>
                  <a:pt x="4770957" y="2026518"/>
                  <a:pt x="4777896" y="2023045"/>
                </a:cubicBezTo>
                <a:cubicBezTo>
                  <a:pt x="4777896" y="2021308"/>
                  <a:pt x="4777896" y="2021308"/>
                  <a:pt x="4776162" y="2021308"/>
                </a:cubicBezTo>
                <a:cubicBezTo>
                  <a:pt x="4777896" y="2021308"/>
                  <a:pt x="4786571" y="2014362"/>
                  <a:pt x="4793510" y="2009153"/>
                </a:cubicBezTo>
                <a:cubicBezTo>
                  <a:pt x="4793510" y="2009153"/>
                  <a:pt x="4793510" y="2010889"/>
                  <a:pt x="4793510" y="2010889"/>
                </a:cubicBezTo>
                <a:cubicBezTo>
                  <a:pt x="4791776" y="2012626"/>
                  <a:pt x="4790041" y="2014362"/>
                  <a:pt x="4788306" y="2017835"/>
                </a:cubicBezTo>
                <a:cubicBezTo>
                  <a:pt x="4790041" y="2016099"/>
                  <a:pt x="4793510" y="2014362"/>
                  <a:pt x="4795246" y="2012626"/>
                </a:cubicBezTo>
                <a:cubicBezTo>
                  <a:pt x="4795246" y="2014362"/>
                  <a:pt x="4795246" y="2016099"/>
                  <a:pt x="4796980" y="2016099"/>
                </a:cubicBezTo>
                <a:cubicBezTo>
                  <a:pt x="4793510" y="2019572"/>
                  <a:pt x="4790041" y="2021308"/>
                  <a:pt x="4788306" y="2024781"/>
                </a:cubicBezTo>
                <a:cubicBezTo>
                  <a:pt x="4784836" y="2024781"/>
                  <a:pt x="4783101" y="2024781"/>
                  <a:pt x="4779632" y="2024781"/>
                </a:cubicBezTo>
                <a:cubicBezTo>
                  <a:pt x="4779632" y="2026518"/>
                  <a:pt x="4777896" y="2028254"/>
                  <a:pt x="4776162" y="2029991"/>
                </a:cubicBezTo>
                <a:cubicBezTo>
                  <a:pt x="4776162" y="2029991"/>
                  <a:pt x="4776162" y="2028254"/>
                  <a:pt x="4774426" y="2029991"/>
                </a:cubicBezTo>
                <a:cubicBezTo>
                  <a:pt x="4767487" y="2033464"/>
                  <a:pt x="4760548" y="2038674"/>
                  <a:pt x="4753608" y="2042146"/>
                </a:cubicBezTo>
                <a:cubicBezTo>
                  <a:pt x="4750138" y="2047356"/>
                  <a:pt x="4748404" y="2052566"/>
                  <a:pt x="4744934" y="2057775"/>
                </a:cubicBezTo>
                <a:cubicBezTo>
                  <a:pt x="4743198" y="2059512"/>
                  <a:pt x="4743198" y="2061248"/>
                  <a:pt x="4741464" y="2061248"/>
                </a:cubicBezTo>
                <a:cubicBezTo>
                  <a:pt x="4734524" y="2066458"/>
                  <a:pt x="4725850" y="2071667"/>
                  <a:pt x="4718910" y="2076877"/>
                </a:cubicBezTo>
                <a:cubicBezTo>
                  <a:pt x="4717175" y="2078613"/>
                  <a:pt x="4717175" y="2078613"/>
                  <a:pt x="4715440" y="2078613"/>
                </a:cubicBezTo>
                <a:cubicBezTo>
                  <a:pt x="4717175" y="2078613"/>
                  <a:pt x="4718910" y="2078613"/>
                  <a:pt x="4718910" y="2078613"/>
                </a:cubicBezTo>
                <a:cubicBezTo>
                  <a:pt x="4718910" y="2080350"/>
                  <a:pt x="4717175" y="2082086"/>
                  <a:pt x="4715440" y="2085559"/>
                </a:cubicBezTo>
                <a:cubicBezTo>
                  <a:pt x="4711970" y="2085559"/>
                  <a:pt x="4710236" y="2085559"/>
                  <a:pt x="4710236" y="2085559"/>
                </a:cubicBezTo>
                <a:cubicBezTo>
                  <a:pt x="4706766" y="2089032"/>
                  <a:pt x="4703296" y="2090769"/>
                  <a:pt x="4701561" y="2094242"/>
                </a:cubicBezTo>
                <a:cubicBezTo>
                  <a:pt x="4699826" y="2095979"/>
                  <a:pt x="4698092" y="2097715"/>
                  <a:pt x="4696356" y="2099451"/>
                </a:cubicBezTo>
                <a:cubicBezTo>
                  <a:pt x="4694622" y="2101188"/>
                  <a:pt x="4692886" y="2102925"/>
                  <a:pt x="4692886" y="2104661"/>
                </a:cubicBezTo>
                <a:cubicBezTo>
                  <a:pt x="4692886" y="2104661"/>
                  <a:pt x="4692886" y="2106398"/>
                  <a:pt x="4694622" y="2106398"/>
                </a:cubicBezTo>
                <a:cubicBezTo>
                  <a:pt x="4694622" y="2106398"/>
                  <a:pt x="4696356" y="2108134"/>
                  <a:pt x="4696356" y="2108134"/>
                </a:cubicBezTo>
                <a:cubicBezTo>
                  <a:pt x="4698092" y="2106398"/>
                  <a:pt x="4701561" y="2102925"/>
                  <a:pt x="4703296" y="2101188"/>
                </a:cubicBezTo>
                <a:cubicBezTo>
                  <a:pt x="4701561" y="2104661"/>
                  <a:pt x="4699826" y="2106398"/>
                  <a:pt x="4698092" y="2108134"/>
                </a:cubicBezTo>
                <a:cubicBezTo>
                  <a:pt x="4701561" y="2109871"/>
                  <a:pt x="4703296" y="2109871"/>
                  <a:pt x="4705031" y="2109871"/>
                </a:cubicBezTo>
                <a:cubicBezTo>
                  <a:pt x="4706766" y="2109871"/>
                  <a:pt x="4706766" y="2108134"/>
                  <a:pt x="4706766" y="2108134"/>
                </a:cubicBezTo>
                <a:cubicBezTo>
                  <a:pt x="4708501" y="2108134"/>
                  <a:pt x="4710236" y="2108134"/>
                  <a:pt x="4711970" y="2108134"/>
                </a:cubicBezTo>
                <a:cubicBezTo>
                  <a:pt x="4715440" y="2106398"/>
                  <a:pt x="4720645" y="2102925"/>
                  <a:pt x="4724115" y="2101188"/>
                </a:cubicBezTo>
                <a:cubicBezTo>
                  <a:pt x="4724115" y="2101188"/>
                  <a:pt x="4724115" y="2102925"/>
                  <a:pt x="4724115" y="2104661"/>
                </a:cubicBezTo>
                <a:cubicBezTo>
                  <a:pt x="4722380" y="2104661"/>
                  <a:pt x="4717175" y="2108134"/>
                  <a:pt x="4713706" y="2109871"/>
                </a:cubicBezTo>
                <a:cubicBezTo>
                  <a:pt x="4718910" y="2109871"/>
                  <a:pt x="4720645" y="2109871"/>
                  <a:pt x="4722380" y="2113344"/>
                </a:cubicBezTo>
                <a:cubicBezTo>
                  <a:pt x="4724115" y="2109871"/>
                  <a:pt x="4727584" y="2106398"/>
                  <a:pt x="4731054" y="2104661"/>
                </a:cubicBezTo>
                <a:cubicBezTo>
                  <a:pt x="4727584" y="2108134"/>
                  <a:pt x="4725850" y="2111607"/>
                  <a:pt x="4722380" y="2115080"/>
                </a:cubicBezTo>
                <a:cubicBezTo>
                  <a:pt x="4722380" y="2116817"/>
                  <a:pt x="4718910" y="2123763"/>
                  <a:pt x="4713706" y="2134182"/>
                </a:cubicBezTo>
                <a:cubicBezTo>
                  <a:pt x="4708501" y="2141128"/>
                  <a:pt x="4711970" y="2142864"/>
                  <a:pt x="4705031" y="2146338"/>
                </a:cubicBezTo>
                <a:cubicBezTo>
                  <a:pt x="4706766" y="2149811"/>
                  <a:pt x="4706766" y="2153284"/>
                  <a:pt x="4708501" y="2155020"/>
                </a:cubicBezTo>
                <a:cubicBezTo>
                  <a:pt x="4706766" y="2155020"/>
                  <a:pt x="4705031" y="2155020"/>
                  <a:pt x="4703296" y="2155020"/>
                </a:cubicBezTo>
                <a:cubicBezTo>
                  <a:pt x="4701561" y="2155020"/>
                  <a:pt x="4701561" y="2156757"/>
                  <a:pt x="4699826" y="2156757"/>
                </a:cubicBezTo>
                <a:cubicBezTo>
                  <a:pt x="4703296" y="2158493"/>
                  <a:pt x="4705031" y="2156757"/>
                  <a:pt x="4701561" y="2161966"/>
                </a:cubicBezTo>
                <a:cubicBezTo>
                  <a:pt x="4701561" y="2163703"/>
                  <a:pt x="4701561" y="2163703"/>
                  <a:pt x="4701561" y="2165439"/>
                </a:cubicBezTo>
                <a:cubicBezTo>
                  <a:pt x="4701561" y="2165439"/>
                  <a:pt x="4699826" y="2165439"/>
                  <a:pt x="4699826" y="2165439"/>
                </a:cubicBezTo>
                <a:cubicBezTo>
                  <a:pt x="4698092" y="2168912"/>
                  <a:pt x="4698092" y="2170649"/>
                  <a:pt x="4696356" y="2174122"/>
                </a:cubicBezTo>
                <a:cubicBezTo>
                  <a:pt x="4694622" y="2172385"/>
                  <a:pt x="4694622" y="2172385"/>
                  <a:pt x="4692886" y="2170649"/>
                </a:cubicBezTo>
                <a:cubicBezTo>
                  <a:pt x="4692886" y="2170649"/>
                  <a:pt x="4692886" y="2170649"/>
                  <a:pt x="4691152" y="2172385"/>
                </a:cubicBezTo>
                <a:cubicBezTo>
                  <a:pt x="4691152" y="2172385"/>
                  <a:pt x="4691152" y="2172385"/>
                  <a:pt x="4691152" y="2174122"/>
                </a:cubicBezTo>
                <a:cubicBezTo>
                  <a:pt x="4692886" y="2174122"/>
                  <a:pt x="4692886" y="2174122"/>
                  <a:pt x="4692886" y="2175858"/>
                </a:cubicBezTo>
                <a:cubicBezTo>
                  <a:pt x="4691152" y="2175858"/>
                  <a:pt x="4689417" y="2177595"/>
                  <a:pt x="4685947" y="2179331"/>
                </a:cubicBezTo>
                <a:cubicBezTo>
                  <a:pt x="4685947" y="2181068"/>
                  <a:pt x="4685947" y="2181068"/>
                  <a:pt x="4685947" y="2182804"/>
                </a:cubicBezTo>
                <a:cubicBezTo>
                  <a:pt x="4684212" y="2184541"/>
                  <a:pt x="4682478" y="2184541"/>
                  <a:pt x="4680742" y="2186277"/>
                </a:cubicBezTo>
                <a:cubicBezTo>
                  <a:pt x="4679008" y="2184541"/>
                  <a:pt x="4679008" y="2184541"/>
                  <a:pt x="4679008" y="2184541"/>
                </a:cubicBezTo>
                <a:cubicBezTo>
                  <a:pt x="4684212" y="2181068"/>
                  <a:pt x="4680742" y="2182804"/>
                  <a:pt x="4682478" y="2179331"/>
                </a:cubicBezTo>
                <a:cubicBezTo>
                  <a:pt x="4680742" y="2181068"/>
                  <a:pt x="4679008" y="2181068"/>
                  <a:pt x="4677272" y="2182804"/>
                </a:cubicBezTo>
                <a:cubicBezTo>
                  <a:pt x="4677272" y="2184541"/>
                  <a:pt x="4675538" y="2184541"/>
                  <a:pt x="4675538" y="2184541"/>
                </a:cubicBezTo>
                <a:cubicBezTo>
                  <a:pt x="4672068" y="2189750"/>
                  <a:pt x="4668598" y="2193224"/>
                  <a:pt x="4665128" y="2196697"/>
                </a:cubicBezTo>
                <a:cubicBezTo>
                  <a:pt x="4666864" y="2196697"/>
                  <a:pt x="4668598" y="2196697"/>
                  <a:pt x="4670333" y="2196697"/>
                </a:cubicBezTo>
                <a:cubicBezTo>
                  <a:pt x="4666864" y="2200170"/>
                  <a:pt x="4665128" y="2201906"/>
                  <a:pt x="4661658" y="2203643"/>
                </a:cubicBezTo>
                <a:cubicBezTo>
                  <a:pt x="4659924" y="2203643"/>
                  <a:pt x="4659924" y="2203643"/>
                  <a:pt x="4658189" y="2201906"/>
                </a:cubicBezTo>
                <a:cubicBezTo>
                  <a:pt x="4659924" y="2205379"/>
                  <a:pt x="4659924" y="2205379"/>
                  <a:pt x="4658189" y="2208852"/>
                </a:cubicBezTo>
                <a:cubicBezTo>
                  <a:pt x="4644310" y="2222744"/>
                  <a:pt x="4632166" y="2238373"/>
                  <a:pt x="4618286" y="2254002"/>
                </a:cubicBezTo>
                <a:cubicBezTo>
                  <a:pt x="4618286" y="2254002"/>
                  <a:pt x="4618286" y="2255738"/>
                  <a:pt x="4618286" y="2257475"/>
                </a:cubicBezTo>
                <a:cubicBezTo>
                  <a:pt x="4616552" y="2257475"/>
                  <a:pt x="4614816" y="2259211"/>
                  <a:pt x="4611346" y="2260948"/>
                </a:cubicBezTo>
                <a:cubicBezTo>
                  <a:pt x="4609612" y="2262684"/>
                  <a:pt x="4607877" y="2266158"/>
                  <a:pt x="4604407" y="2267894"/>
                </a:cubicBezTo>
                <a:cubicBezTo>
                  <a:pt x="4606142" y="2267894"/>
                  <a:pt x="4606142" y="2267894"/>
                  <a:pt x="4607877" y="2269630"/>
                </a:cubicBezTo>
                <a:cubicBezTo>
                  <a:pt x="4604407" y="2273103"/>
                  <a:pt x="4599202" y="2278313"/>
                  <a:pt x="4595732" y="2283522"/>
                </a:cubicBezTo>
                <a:cubicBezTo>
                  <a:pt x="4597468" y="2278313"/>
                  <a:pt x="4593998" y="2281786"/>
                  <a:pt x="4597468" y="2274840"/>
                </a:cubicBezTo>
                <a:cubicBezTo>
                  <a:pt x="4597468" y="2274840"/>
                  <a:pt x="4595732" y="2274840"/>
                  <a:pt x="4595732" y="2274840"/>
                </a:cubicBezTo>
                <a:cubicBezTo>
                  <a:pt x="4593998" y="2276576"/>
                  <a:pt x="4592263" y="2276576"/>
                  <a:pt x="4590528" y="2278313"/>
                </a:cubicBezTo>
                <a:cubicBezTo>
                  <a:pt x="4590528" y="2280050"/>
                  <a:pt x="4588793" y="2281786"/>
                  <a:pt x="4587058" y="2283522"/>
                </a:cubicBezTo>
                <a:cubicBezTo>
                  <a:pt x="4585324" y="2283522"/>
                  <a:pt x="4585324" y="2283522"/>
                  <a:pt x="4583588" y="2285259"/>
                </a:cubicBezTo>
                <a:cubicBezTo>
                  <a:pt x="4585324" y="2285259"/>
                  <a:pt x="4588793" y="2285259"/>
                  <a:pt x="4590528" y="2285259"/>
                </a:cubicBezTo>
                <a:cubicBezTo>
                  <a:pt x="4590528" y="2285259"/>
                  <a:pt x="4590528" y="2286996"/>
                  <a:pt x="4590528" y="2286996"/>
                </a:cubicBezTo>
                <a:cubicBezTo>
                  <a:pt x="4587058" y="2286996"/>
                  <a:pt x="4587058" y="2288732"/>
                  <a:pt x="4585324" y="2288732"/>
                </a:cubicBezTo>
                <a:cubicBezTo>
                  <a:pt x="4581854" y="2295678"/>
                  <a:pt x="4576649" y="2300888"/>
                  <a:pt x="4569710" y="2304361"/>
                </a:cubicBezTo>
                <a:cubicBezTo>
                  <a:pt x="4567974" y="2304361"/>
                  <a:pt x="4567974" y="2306097"/>
                  <a:pt x="4566240" y="2306097"/>
                </a:cubicBezTo>
                <a:lnTo>
                  <a:pt x="4566240" y="2306097"/>
                </a:lnTo>
                <a:lnTo>
                  <a:pt x="4562770" y="2307834"/>
                </a:lnTo>
                <a:cubicBezTo>
                  <a:pt x="4562770" y="2306097"/>
                  <a:pt x="4561035" y="2306097"/>
                  <a:pt x="4561035" y="2306097"/>
                </a:cubicBezTo>
                <a:cubicBezTo>
                  <a:pt x="4564504" y="2302624"/>
                  <a:pt x="4567974" y="2299151"/>
                  <a:pt x="4571444" y="2297415"/>
                </a:cubicBezTo>
                <a:cubicBezTo>
                  <a:pt x="4573179" y="2295678"/>
                  <a:pt x="4573179" y="2295678"/>
                  <a:pt x="4573179" y="2295678"/>
                </a:cubicBezTo>
                <a:cubicBezTo>
                  <a:pt x="4573179" y="2295678"/>
                  <a:pt x="4574914" y="2293942"/>
                  <a:pt x="4576649" y="2293942"/>
                </a:cubicBezTo>
                <a:cubicBezTo>
                  <a:pt x="4576649" y="2293942"/>
                  <a:pt x="4576649" y="2292205"/>
                  <a:pt x="4576649" y="2292205"/>
                </a:cubicBezTo>
                <a:cubicBezTo>
                  <a:pt x="4576649" y="2292205"/>
                  <a:pt x="4578384" y="2290469"/>
                  <a:pt x="4578384" y="2290469"/>
                </a:cubicBezTo>
                <a:cubicBezTo>
                  <a:pt x="4580118" y="2288732"/>
                  <a:pt x="4580118" y="2288732"/>
                  <a:pt x="4581854" y="2288732"/>
                </a:cubicBezTo>
                <a:cubicBezTo>
                  <a:pt x="4581854" y="2285259"/>
                  <a:pt x="4583588" y="2283522"/>
                  <a:pt x="4583588" y="2280050"/>
                </a:cubicBezTo>
                <a:cubicBezTo>
                  <a:pt x="4581854" y="2280050"/>
                  <a:pt x="4580118" y="2280050"/>
                  <a:pt x="4578384" y="2281786"/>
                </a:cubicBezTo>
                <a:cubicBezTo>
                  <a:pt x="4576649" y="2285259"/>
                  <a:pt x="4574914" y="2288732"/>
                  <a:pt x="4571444" y="2293942"/>
                </a:cubicBezTo>
                <a:cubicBezTo>
                  <a:pt x="4562770" y="2299151"/>
                  <a:pt x="4557565" y="2302624"/>
                  <a:pt x="4555830" y="2302624"/>
                </a:cubicBezTo>
                <a:cubicBezTo>
                  <a:pt x="4555830" y="2306097"/>
                  <a:pt x="4557565" y="2302624"/>
                  <a:pt x="4562770" y="2304361"/>
                </a:cubicBezTo>
                <a:cubicBezTo>
                  <a:pt x="4559300" y="2306097"/>
                  <a:pt x="4555830" y="2306097"/>
                  <a:pt x="4552360" y="2307834"/>
                </a:cubicBezTo>
                <a:cubicBezTo>
                  <a:pt x="4552360" y="2309570"/>
                  <a:pt x="4550626" y="2309570"/>
                  <a:pt x="4550626" y="2311307"/>
                </a:cubicBezTo>
                <a:cubicBezTo>
                  <a:pt x="4548890" y="2313043"/>
                  <a:pt x="4548890" y="2313043"/>
                  <a:pt x="4547156" y="2314780"/>
                </a:cubicBezTo>
                <a:cubicBezTo>
                  <a:pt x="4548890" y="2314780"/>
                  <a:pt x="4550626" y="2313043"/>
                  <a:pt x="4552360" y="2313043"/>
                </a:cubicBezTo>
                <a:cubicBezTo>
                  <a:pt x="4552360" y="2313043"/>
                  <a:pt x="4552360" y="2313043"/>
                  <a:pt x="4552360" y="2311307"/>
                </a:cubicBezTo>
                <a:cubicBezTo>
                  <a:pt x="4554096" y="2311307"/>
                  <a:pt x="4554096" y="2311307"/>
                  <a:pt x="4554096" y="2311307"/>
                </a:cubicBezTo>
                <a:lnTo>
                  <a:pt x="4554096" y="2313043"/>
                </a:lnTo>
                <a:cubicBezTo>
                  <a:pt x="4552360" y="2314780"/>
                  <a:pt x="4550626" y="2314780"/>
                  <a:pt x="4548890" y="2316516"/>
                </a:cubicBezTo>
                <a:cubicBezTo>
                  <a:pt x="4548890" y="2316516"/>
                  <a:pt x="4548890" y="2316516"/>
                  <a:pt x="4548890" y="2318253"/>
                </a:cubicBezTo>
                <a:cubicBezTo>
                  <a:pt x="4547156" y="2318253"/>
                  <a:pt x="4547156" y="2316516"/>
                  <a:pt x="4545421" y="2316516"/>
                </a:cubicBezTo>
                <a:cubicBezTo>
                  <a:pt x="4545421" y="2318253"/>
                  <a:pt x="4543686" y="2318253"/>
                  <a:pt x="4543686" y="2318253"/>
                </a:cubicBezTo>
                <a:cubicBezTo>
                  <a:pt x="4545421" y="2318253"/>
                  <a:pt x="4547156" y="2318253"/>
                  <a:pt x="4547156" y="2319989"/>
                </a:cubicBezTo>
                <a:cubicBezTo>
                  <a:pt x="4543686" y="2319989"/>
                  <a:pt x="4531542" y="2328672"/>
                  <a:pt x="4521132" y="2337355"/>
                </a:cubicBezTo>
                <a:cubicBezTo>
                  <a:pt x="4522867" y="2335618"/>
                  <a:pt x="4524602" y="2335618"/>
                  <a:pt x="4526337" y="2335618"/>
                </a:cubicBezTo>
                <a:cubicBezTo>
                  <a:pt x="4519398" y="2340828"/>
                  <a:pt x="4512458" y="2344301"/>
                  <a:pt x="4507253" y="2347774"/>
                </a:cubicBezTo>
                <a:cubicBezTo>
                  <a:pt x="4503784" y="2351247"/>
                  <a:pt x="4502048" y="2354720"/>
                  <a:pt x="4500314" y="2358193"/>
                </a:cubicBezTo>
                <a:cubicBezTo>
                  <a:pt x="4512458" y="2349510"/>
                  <a:pt x="4522867" y="2340828"/>
                  <a:pt x="4533276" y="2333882"/>
                </a:cubicBezTo>
                <a:cubicBezTo>
                  <a:pt x="4533276" y="2335618"/>
                  <a:pt x="4533276" y="2337355"/>
                  <a:pt x="4533276" y="2339091"/>
                </a:cubicBezTo>
                <a:cubicBezTo>
                  <a:pt x="4535012" y="2339091"/>
                  <a:pt x="4536746" y="2337355"/>
                  <a:pt x="4538481" y="2337355"/>
                </a:cubicBezTo>
                <a:cubicBezTo>
                  <a:pt x="4541951" y="2333882"/>
                  <a:pt x="4547156" y="2330409"/>
                  <a:pt x="4552360" y="2326935"/>
                </a:cubicBezTo>
                <a:cubicBezTo>
                  <a:pt x="4550626" y="2326935"/>
                  <a:pt x="4548890" y="2328672"/>
                  <a:pt x="4548890" y="2328672"/>
                </a:cubicBezTo>
                <a:cubicBezTo>
                  <a:pt x="4550626" y="2325199"/>
                  <a:pt x="4550626" y="2323462"/>
                  <a:pt x="4552360" y="2323462"/>
                </a:cubicBezTo>
                <a:cubicBezTo>
                  <a:pt x="4554096" y="2321726"/>
                  <a:pt x="4557565" y="2319989"/>
                  <a:pt x="4557565" y="2319989"/>
                </a:cubicBezTo>
                <a:cubicBezTo>
                  <a:pt x="4557565" y="2319989"/>
                  <a:pt x="4557565" y="2321726"/>
                  <a:pt x="4557565" y="2321726"/>
                </a:cubicBezTo>
                <a:cubicBezTo>
                  <a:pt x="4569710" y="2311307"/>
                  <a:pt x="4583588" y="2300888"/>
                  <a:pt x="4595732" y="2292205"/>
                </a:cubicBezTo>
                <a:cubicBezTo>
                  <a:pt x="4597468" y="2290469"/>
                  <a:pt x="4597468" y="2288732"/>
                  <a:pt x="4599202" y="2286996"/>
                </a:cubicBezTo>
                <a:cubicBezTo>
                  <a:pt x="4599202" y="2286996"/>
                  <a:pt x="4599202" y="2286996"/>
                  <a:pt x="4600938" y="2286996"/>
                </a:cubicBezTo>
                <a:cubicBezTo>
                  <a:pt x="4604407" y="2283522"/>
                  <a:pt x="4607877" y="2281786"/>
                  <a:pt x="4613082" y="2276576"/>
                </a:cubicBezTo>
                <a:cubicBezTo>
                  <a:pt x="4616552" y="2278313"/>
                  <a:pt x="4616552" y="2280050"/>
                  <a:pt x="4623491" y="2273103"/>
                </a:cubicBezTo>
                <a:lnTo>
                  <a:pt x="4637166" y="2266260"/>
                </a:lnTo>
                <a:lnTo>
                  <a:pt x="4636936" y="2268328"/>
                </a:lnTo>
                <a:cubicBezTo>
                  <a:pt x="4636503" y="2268762"/>
                  <a:pt x="4635635" y="2268762"/>
                  <a:pt x="4633900" y="2269630"/>
                </a:cubicBezTo>
                <a:cubicBezTo>
                  <a:pt x="4639105" y="2271367"/>
                  <a:pt x="4640840" y="2271367"/>
                  <a:pt x="4647780" y="2269630"/>
                </a:cubicBezTo>
                <a:cubicBezTo>
                  <a:pt x="4644310" y="2274840"/>
                  <a:pt x="4644310" y="2274840"/>
                  <a:pt x="4646044" y="2274840"/>
                </a:cubicBezTo>
                <a:cubicBezTo>
                  <a:pt x="4646044" y="2278313"/>
                  <a:pt x="4647780" y="2274840"/>
                  <a:pt x="4651250" y="2274840"/>
                </a:cubicBezTo>
                <a:cubicBezTo>
                  <a:pt x="4640840" y="2285259"/>
                  <a:pt x="4639105" y="2283522"/>
                  <a:pt x="4640840" y="2290469"/>
                </a:cubicBezTo>
                <a:cubicBezTo>
                  <a:pt x="4637370" y="2292205"/>
                  <a:pt x="4635635" y="2290469"/>
                  <a:pt x="4633900" y="2293942"/>
                </a:cubicBezTo>
                <a:cubicBezTo>
                  <a:pt x="4635635" y="2293942"/>
                  <a:pt x="4635635" y="2292205"/>
                  <a:pt x="4637370" y="2292205"/>
                </a:cubicBezTo>
                <a:cubicBezTo>
                  <a:pt x="4637370" y="2292205"/>
                  <a:pt x="4637370" y="2293942"/>
                  <a:pt x="4637370" y="2293942"/>
                </a:cubicBezTo>
                <a:cubicBezTo>
                  <a:pt x="4630430" y="2297415"/>
                  <a:pt x="4630430" y="2297415"/>
                  <a:pt x="4628696" y="2300888"/>
                </a:cubicBezTo>
                <a:cubicBezTo>
                  <a:pt x="4632166" y="2300888"/>
                  <a:pt x="4633900" y="2300888"/>
                  <a:pt x="4637370" y="2300888"/>
                </a:cubicBezTo>
                <a:cubicBezTo>
                  <a:pt x="4632166" y="2306097"/>
                  <a:pt x="4621756" y="2314780"/>
                  <a:pt x="4620021" y="2318253"/>
                </a:cubicBezTo>
                <a:cubicBezTo>
                  <a:pt x="4623491" y="2316516"/>
                  <a:pt x="4621756" y="2314780"/>
                  <a:pt x="4626961" y="2314780"/>
                </a:cubicBezTo>
                <a:cubicBezTo>
                  <a:pt x="4625226" y="2314780"/>
                  <a:pt x="4625226" y="2316516"/>
                  <a:pt x="4623491" y="2318253"/>
                </a:cubicBezTo>
                <a:cubicBezTo>
                  <a:pt x="4621756" y="2319989"/>
                  <a:pt x="4620021" y="2321726"/>
                  <a:pt x="4620021" y="2323462"/>
                </a:cubicBezTo>
                <a:cubicBezTo>
                  <a:pt x="4621756" y="2323462"/>
                  <a:pt x="4623491" y="2323462"/>
                  <a:pt x="4625226" y="2321726"/>
                </a:cubicBezTo>
                <a:cubicBezTo>
                  <a:pt x="4632166" y="2316516"/>
                  <a:pt x="4639105" y="2309570"/>
                  <a:pt x="4647780" y="2302624"/>
                </a:cubicBezTo>
                <a:cubicBezTo>
                  <a:pt x="4656454" y="2302624"/>
                  <a:pt x="4658189" y="2299151"/>
                  <a:pt x="4670333" y="2292205"/>
                </a:cubicBezTo>
                <a:cubicBezTo>
                  <a:pt x="4673803" y="2297415"/>
                  <a:pt x="4668598" y="2302624"/>
                  <a:pt x="4670333" y="2309570"/>
                </a:cubicBezTo>
                <a:cubicBezTo>
                  <a:pt x="4687682" y="2300888"/>
                  <a:pt x="4703296" y="2295678"/>
                  <a:pt x="4715440" y="2290469"/>
                </a:cubicBezTo>
                <a:cubicBezTo>
                  <a:pt x="4715440" y="2293942"/>
                  <a:pt x="4713706" y="2295678"/>
                  <a:pt x="4713706" y="2299151"/>
                </a:cubicBezTo>
                <a:cubicBezTo>
                  <a:pt x="4717175" y="2299151"/>
                  <a:pt x="4718910" y="2297415"/>
                  <a:pt x="4722380" y="2297415"/>
                </a:cubicBezTo>
                <a:cubicBezTo>
                  <a:pt x="4722380" y="2299151"/>
                  <a:pt x="4722380" y="2302624"/>
                  <a:pt x="4722380" y="2304361"/>
                </a:cubicBezTo>
                <a:cubicBezTo>
                  <a:pt x="4741464" y="2286996"/>
                  <a:pt x="4760548" y="2269630"/>
                  <a:pt x="4779632" y="2252265"/>
                </a:cubicBezTo>
                <a:cubicBezTo>
                  <a:pt x="4779632" y="2252265"/>
                  <a:pt x="4779632" y="2252265"/>
                  <a:pt x="4779632" y="2254002"/>
                </a:cubicBezTo>
                <a:cubicBezTo>
                  <a:pt x="4760548" y="2273103"/>
                  <a:pt x="4741464" y="2293942"/>
                  <a:pt x="4720645" y="2313043"/>
                </a:cubicBezTo>
                <a:cubicBezTo>
                  <a:pt x="4720645" y="2314780"/>
                  <a:pt x="4720645" y="2314780"/>
                  <a:pt x="4722380" y="2316516"/>
                </a:cubicBezTo>
                <a:cubicBezTo>
                  <a:pt x="4722380" y="2316516"/>
                  <a:pt x="4724115" y="2314780"/>
                  <a:pt x="4725850" y="2314780"/>
                </a:cubicBezTo>
                <a:cubicBezTo>
                  <a:pt x="4729320" y="2313043"/>
                  <a:pt x="4732790" y="2311307"/>
                  <a:pt x="4734524" y="2309570"/>
                </a:cubicBezTo>
                <a:cubicBezTo>
                  <a:pt x="4734524" y="2309570"/>
                  <a:pt x="4734524" y="2309570"/>
                  <a:pt x="4734524" y="2307834"/>
                </a:cubicBezTo>
                <a:cubicBezTo>
                  <a:pt x="4739729" y="2304361"/>
                  <a:pt x="4744934" y="2300888"/>
                  <a:pt x="4750138" y="2297415"/>
                </a:cubicBezTo>
                <a:lnTo>
                  <a:pt x="4751625" y="2298903"/>
                </a:lnTo>
                <a:lnTo>
                  <a:pt x="4746668" y="2302624"/>
                </a:lnTo>
                <a:cubicBezTo>
                  <a:pt x="4748404" y="2300888"/>
                  <a:pt x="4750138" y="2299151"/>
                  <a:pt x="4751873" y="2299151"/>
                </a:cubicBezTo>
                <a:lnTo>
                  <a:pt x="4751625" y="2298903"/>
                </a:lnTo>
                <a:lnTo>
                  <a:pt x="4753608" y="2297415"/>
                </a:lnTo>
                <a:cubicBezTo>
                  <a:pt x="4755343" y="2292205"/>
                  <a:pt x="4779632" y="2271367"/>
                  <a:pt x="4788306" y="2262684"/>
                </a:cubicBezTo>
                <a:cubicBezTo>
                  <a:pt x="4790041" y="2262684"/>
                  <a:pt x="4793510" y="2260948"/>
                  <a:pt x="4795246" y="2260948"/>
                </a:cubicBezTo>
                <a:cubicBezTo>
                  <a:pt x="4793510" y="2260948"/>
                  <a:pt x="4793510" y="2262684"/>
                  <a:pt x="4793510" y="2262684"/>
                </a:cubicBezTo>
                <a:cubicBezTo>
                  <a:pt x="4791776" y="2267894"/>
                  <a:pt x="4784836" y="2274840"/>
                  <a:pt x="4783101" y="2278313"/>
                </a:cubicBezTo>
                <a:cubicBezTo>
                  <a:pt x="4783101" y="2278313"/>
                  <a:pt x="4784836" y="2280050"/>
                  <a:pt x="4784836" y="2280050"/>
                </a:cubicBezTo>
                <a:cubicBezTo>
                  <a:pt x="4781366" y="2283522"/>
                  <a:pt x="4781366" y="2283522"/>
                  <a:pt x="4779632" y="2285259"/>
                </a:cubicBezTo>
                <a:cubicBezTo>
                  <a:pt x="4783101" y="2285259"/>
                  <a:pt x="4784836" y="2283522"/>
                  <a:pt x="4786571" y="2281786"/>
                </a:cubicBezTo>
                <a:cubicBezTo>
                  <a:pt x="4786571" y="2281786"/>
                  <a:pt x="4788306" y="2281786"/>
                  <a:pt x="4788306" y="2280050"/>
                </a:cubicBezTo>
                <a:cubicBezTo>
                  <a:pt x="4788306" y="2280050"/>
                  <a:pt x="4790041" y="2280050"/>
                  <a:pt x="4790041" y="2280050"/>
                </a:cubicBezTo>
                <a:cubicBezTo>
                  <a:pt x="4786571" y="2283522"/>
                  <a:pt x="4783101" y="2286996"/>
                  <a:pt x="4779632" y="2290469"/>
                </a:cubicBezTo>
                <a:cubicBezTo>
                  <a:pt x="4781366" y="2290469"/>
                  <a:pt x="4781366" y="2290469"/>
                  <a:pt x="4783101" y="2288732"/>
                </a:cubicBezTo>
                <a:cubicBezTo>
                  <a:pt x="4779632" y="2293942"/>
                  <a:pt x="4777896" y="2297415"/>
                  <a:pt x="4774426" y="2302624"/>
                </a:cubicBezTo>
                <a:cubicBezTo>
                  <a:pt x="4776162" y="2300888"/>
                  <a:pt x="4776162" y="2300888"/>
                  <a:pt x="4777896" y="2300888"/>
                </a:cubicBezTo>
                <a:cubicBezTo>
                  <a:pt x="4781366" y="2295678"/>
                  <a:pt x="4786571" y="2290469"/>
                  <a:pt x="4790041" y="2285259"/>
                </a:cubicBezTo>
                <a:cubicBezTo>
                  <a:pt x="4790041" y="2286996"/>
                  <a:pt x="4790041" y="2286996"/>
                  <a:pt x="4790041" y="2288732"/>
                </a:cubicBezTo>
                <a:cubicBezTo>
                  <a:pt x="4796980" y="2285259"/>
                  <a:pt x="4802185" y="2281786"/>
                  <a:pt x="4803920" y="2281786"/>
                </a:cubicBezTo>
                <a:cubicBezTo>
                  <a:pt x="4798715" y="2286996"/>
                  <a:pt x="4802185" y="2293942"/>
                  <a:pt x="4796980" y="2302624"/>
                </a:cubicBezTo>
                <a:cubicBezTo>
                  <a:pt x="4795246" y="2302624"/>
                  <a:pt x="4791776" y="2304361"/>
                  <a:pt x="4790041" y="2304361"/>
                </a:cubicBezTo>
                <a:cubicBezTo>
                  <a:pt x="4796980" y="2304361"/>
                  <a:pt x="4795246" y="2304361"/>
                  <a:pt x="4796980" y="2307834"/>
                </a:cubicBezTo>
                <a:cubicBezTo>
                  <a:pt x="4798715" y="2307834"/>
                  <a:pt x="4798715" y="2306097"/>
                  <a:pt x="4800450" y="2304361"/>
                </a:cubicBezTo>
                <a:cubicBezTo>
                  <a:pt x="4803920" y="2297415"/>
                  <a:pt x="4807390" y="2292205"/>
                  <a:pt x="4809124" y="2285259"/>
                </a:cubicBezTo>
                <a:cubicBezTo>
                  <a:pt x="4819534" y="2278313"/>
                  <a:pt x="4826474" y="2271367"/>
                  <a:pt x="4833413" y="2260948"/>
                </a:cubicBezTo>
                <a:cubicBezTo>
                  <a:pt x="4835148" y="2260948"/>
                  <a:pt x="4838618" y="2259211"/>
                  <a:pt x="4842088" y="2259211"/>
                </a:cubicBezTo>
                <a:cubicBezTo>
                  <a:pt x="4838618" y="2260948"/>
                  <a:pt x="4836883" y="2262684"/>
                  <a:pt x="4835148" y="2264421"/>
                </a:cubicBezTo>
                <a:cubicBezTo>
                  <a:pt x="4838618" y="2264421"/>
                  <a:pt x="4840352" y="2262684"/>
                  <a:pt x="4843822" y="2260948"/>
                </a:cubicBezTo>
                <a:cubicBezTo>
                  <a:pt x="4840352" y="2267894"/>
                  <a:pt x="4843822" y="2274840"/>
                  <a:pt x="4835148" y="2286996"/>
                </a:cubicBezTo>
                <a:cubicBezTo>
                  <a:pt x="4838618" y="2286996"/>
                  <a:pt x="4838618" y="2288732"/>
                  <a:pt x="4838618" y="2290469"/>
                </a:cubicBezTo>
                <a:cubicBezTo>
                  <a:pt x="4842088" y="2288732"/>
                  <a:pt x="4845558" y="2286996"/>
                  <a:pt x="4847292" y="2286996"/>
                </a:cubicBezTo>
                <a:cubicBezTo>
                  <a:pt x="4849027" y="2286996"/>
                  <a:pt x="4849027" y="2288732"/>
                  <a:pt x="4849027" y="2288732"/>
                </a:cubicBezTo>
                <a:cubicBezTo>
                  <a:pt x="4845558" y="2292205"/>
                  <a:pt x="4843822" y="2293942"/>
                  <a:pt x="4840352" y="2295678"/>
                </a:cubicBezTo>
                <a:cubicBezTo>
                  <a:pt x="4840352" y="2295678"/>
                  <a:pt x="4840352" y="2297415"/>
                  <a:pt x="4840352" y="2297415"/>
                </a:cubicBezTo>
                <a:cubicBezTo>
                  <a:pt x="4842088" y="2295678"/>
                  <a:pt x="4843822" y="2295678"/>
                  <a:pt x="4845558" y="2293942"/>
                </a:cubicBezTo>
                <a:cubicBezTo>
                  <a:pt x="4850762" y="2290469"/>
                  <a:pt x="4852497" y="2285259"/>
                  <a:pt x="4854232" y="2283522"/>
                </a:cubicBezTo>
                <a:cubicBezTo>
                  <a:pt x="4855966" y="2280050"/>
                  <a:pt x="4857702" y="2276576"/>
                  <a:pt x="4859436" y="2271367"/>
                </a:cubicBezTo>
                <a:cubicBezTo>
                  <a:pt x="4857702" y="2273103"/>
                  <a:pt x="4855966" y="2273103"/>
                  <a:pt x="4854232" y="2274840"/>
                </a:cubicBezTo>
                <a:cubicBezTo>
                  <a:pt x="4854232" y="2274840"/>
                  <a:pt x="4852497" y="2274840"/>
                  <a:pt x="4852497" y="2273103"/>
                </a:cubicBezTo>
                <a:cubicBezTo>
                  <a:pt x="4854232" y="2271367"/>
                  <a:pt x="4857702" y="2269630"/>
                  <a:pt x="4859436" y="2267894"/>
                </a:cubicBezTo>
                <a:cubicBezTo>
                  <a:pt x="4861172" y="2266158"/>
                  <a:pt x="4861172" y="2264421"/>
                  <a:pt x="4861172" y="2262684"/>
                </a:cubicBezTo>
                <a:cubicBezTo>
                  <a:pt x="4866376" y="2260948"/>
                  <a:pt x="4866376" y="2259211"/>
                  <a:pt x="4871581" y="2259211"/>
                </a:cubicBezTo>
                <a:cubicBezTo>
                  <a:pt x="4871581" y="2259211"/>
                  <a:pt x="4869846" y="2260948"/>
                  <a:pt x="4869846" y="2260948"/>
                </a:cubicBezTo>
                <a:cubicBezTo>
                  <a:pt x="4869846" y="2260948"/>
                  <a:pt x="4869846" y="2262684"/>
                  <a:pt x="4869846" y="2262684"/>
                </a:cubicBezTo>
                <a:cubicBezTo>
                  <a:pt x="4868111" y="2264421"/>
                  <a:pt x="4866376" y="2266158"/>
                  <a:pt x="4864641" y="2267894"/>
                </a:cubicBezTo>
                <a:cubicBezTo>
                  <a:pt x="4861172" y="2271367"/>
                  <a:pt x="4861172" y="2276576"/>
                  <a:pt x="4861172" y="2280050"/>
                </a:cubicBezTo>
                <a:lnTo>
                  <a:pt x="4870020" y="2269717"/>
                </a:lnTo>
                <a:lnTo>
                  <a:pt x="4873316" y="2271367"/>
                </a:lnTo>
                <a:cubicBezTo>
                  <a:pt x="4866376" y="2278313"/>
                  <a:pt x="4861172" y="2283522"/>
                  <a:pt x="4855966" y="2288732"/>
                </a:cubicBezTo>
                <a:cubicBezTo>
                  <a:pt x="4873316" y="2281786"/>
                  <a:pt x="4864641" y="2293942"/>
                  <a:pt x="4866376" y="2302624"/>
                </a:cubicBezTo>
                <a:cubicBezTo>
                  <a:pt x="4866376" y="2302624"/>
                  <a:pt x="4868111" y="2302624"/>
                  <a:pt x="4868111" y="2302624"/>
                </a:cubicBezTo>
                <a:cubicBezTo>
                  <a:pt x="4875050" y="2297415"/>
                  <a:pt x="4880255" y="2293942"/>
                  <a:pt x="4883725" y="2290469"/>
                </a:cubicBezTo>
                <a:cubicBezTo>
                  <a:pt x="4883725" y="2290469"/>
                  <a:pt x="4883725" y="2288732"/>
                  <a:pt x="4883725" y="2288732"/>
                </a:cubicBezTo>
                <a:cubicBezTo>
                  <a:pt x="4887195" y="2286996"/>
                  <a:pt x="4890664" y="2285259"/>
                  <a:pt x="4892400" y="2283522"/>
                </a:cubicBezTo>
                <a:cubicBezTo>
                  <a:pt x="4894134" y="2283522"/>
                  <a:pt x="4894134" y="2281786"/>
                  <a:pt x="4894134" y="2281786"/>
                </a:cubicBezTo>
                <a:cubicBezTo>
                  <a:pt x="4894134" y="2283522"/>
                  <a:pt x="4894134" y="2283522"/>
                  <a:pt x="4894134" y="2283522"/>
                </a:cubicBezTo>
                <a:cubicBezTo>
                  <a:pt x="4894134" y="2290469"/>
                  <a:pt x="4887195" y="2297415"/>
                  <a:pt x="4887195" y="2302624"/>
                </a:cubicBezTo>
                <a:cubicBezTo>
                  <a:pt x="4888930" y="2300888"/>
                  <a:pt x="4892400" y="2297415"/>
                  <a:pt x="4897604" y="2295678"/>
                </a:cubicBezTo>
                <a:cubicBezTo>
                  <a:pt x="4895870" y="2297415"/>
                  <a:pt x="4895870" y="2297415"/>
                  <a:pt x="4894134" y="2299151"/>
                </a:cubicBezTo>
                <a:cubicBezTo>
                  <a:pt x="4894134" y="2299151"/>
                  <a:pt x="4895870" y="2299151"/>
                  <a:pt x="4895870" y="2297415"/>
                </a:cubicBezTo>
                <a:cubicBezTo>
                  <a:pt x="4895870" y="2300888"/>
                  <a:pt x="4897604" y="2302624"/>
                  <a:pt x="4897604" y="2306097"/>
                </a:cubicBezTo>
                <a:cubicBezTo>
                  <a:pt x="4899339" y="2304361"/>
                  <a:pt x="4901074" y="2302624"/>
                  <a:pt x="4904544" y="2300888"/>
                </a:cubicBezTo>
                <a:cubicBezTo>
                  <a:pt x="4904544" y="2297415"/>
                  <a:pt x="4902809" y="2299151"/>
                  <a:pt x="4908014" y="2293942"/>
                </a:cubicBezTo>
                <a:cubicBezTo>
                  <a:pt x="4918423" y="2290469"/>
                  <a:pt x="4923628" y="2285259"/>
                  <a:pt x="4934037" y="2281786"/>
                </a:cubicBezTo>
                <a:cubicBezTo>
                  <a:pt x="4934037" y="2281786"/>
                  <a:pt x="4935772" y="2281786"/>
                  <a:pt x="4935772" y="2281786"/>
                </a:cubicBezTo>
                <a:cubicBezTo>
                  <a:pt x="4937506" y="2280050"/>
                  <a:pt x="4939242" y="2280050"/>
                  <a:pt x="4940976" y="2278313"/>
                </a:cubicBezTo>
                <a:cubicBezTo>
                  <a:pt x="4939242" y="2280050"/>
                  <a:pt x="4937506" y="2281786"/>
                  <a:pt x="4937506" y="2285259"/>
                </a:cubicBezTo>
                <a:cubicBezTo>
                  <a:pt x="4937506" y="2286996"/>
                  <a:pt x="4939242" y="2290469"/>
                  <a:pt x="4940976" y="2292205"/>
                </a:cubicBezTo>
                <a:cubicBezTo>
                  <a:pt x="4935772" y="2293942"/>
                  <a:pt x="4937506" y="2293942"/>
                  <a:pt x="4934037" y="2297415"/>
                </a:cubicBezTo>
                <a:cubicBezTo>
                  <a:pt x="4934037" y="2297415"/>
                  <a:pt x="4934037" y="2295678"/>
                  <a:pt x="4934037" y="2295678"/>
                </a:cubicBezTo>
                <a:cubicBezTo>
                  <a:pt x="4934037" y="2295678"/>
                  <a:pt x="4932302" y="2295678"/>
                  <a:pt x="4930567" y="2295678"/>
                </a:cubicBezTo>
                <a:cubicBezTo>
                  <a:pt x="4930567" y="2295678"/>
                  <a:pt x="4932302" y="2297415"/>
                  <a:pt x="4932302" y="2297415"/>
                </a:cubicBezTo>
                <a:cubicBezTo>
                  <a:pt x="4930567" y="2297415"/>
                  <a:pt x="4930567" y="2299151"/>
                  <a:pt x="4930567" y="2299151"/>
                </a:cubicBezTo>
                <a:cubicBezTo>
                  <a:pt x="4932302" y="2299151"/>
                  <a:pt x="4932302" y="2299151"/>
                  <a:pt x="4934037" y="2299151"/>
                </a:cubicBezTo>
                <a:cubicBezTo>
                  <a:pt x="4932302" y="2299151"/>
                  <a:pt x="4932302" y="2300888"/>
                  <a:pt x="4932302" y="2300888"/>
                </a:cubicBezTo>
                <a:cubicBezTo>
                  <a:pt x="4934037" y="2299151"/>
                  <a:pt x="4937506" y="2297415"/>
                  <a:pt x="4939242" y="2297415"/>
                </a:cubicBezTo>
                <a:cubicBezTo>
                  <a:pt x="4942712" y="2293942"/>
                  <a:pt x="4947916" y="2290469"/>
                  <a:pt x="4951386" y="2286996"/>
                </a:cubicBezTo>
                <a:cubicBezTo>
                  <a:pt x="4947916" y="2292205"/>
                  <a:pt x="4946181" y="2295678"/>
                  <a:pt x="4944446" y="2299151"/>
                </a:cubicBezTo>
                <a:cubicBezTo>
                  <a:pt x="4949651" y="2299151"/>
                  <a:pt x="4949651" y="2297415"/>
                  <a:pt x="4951386" y="2300888"/>
                </a:cubicBezTo>
                <a:cubicBezTo>
                  <a:pt x="4946181" y="2302624"/>
                  <a:pt x="4949651" y="2300888"/>
                  <a:pt x="4946181" y="2304361"/>
                </a:cubicBezTo>
                <a:cubicBezTo>
                  <a:pt x="4946181" y="2302624"/>
                  <a:pt x="4946181" y="2300888"/>
                  <a:pt x="4946181" y="2300888"/>
                </a:cubicBezTo>
                <a:cubicBezTo>
                  <a:pt x="4940976" y="2304361"/>
                  <a:pt x="4944446" y="2302624"/>
                  <a:pt x="4940976" y="2302624"/>
                </a:cubicBezTo>
                <a:cubicBezTo>
                  <a:pt x="4940976" y="2302624"/>
                  <a:pt x="4940976" y="2300888"/>
                  <a:pt x="4940976" y="2300888"/>
                </a:cubicBezTo>
                <a:cubicBezTo>
                  <a:pt x="4940976" y="2300888"/>
                  <a:pt x="4940976" y="2300888"/>
                  <a:pt x="4939242" y="2300888"/>
                </a:cubicBezTo>
                <a:cubicBezTo>
                  <a:pt x="4939242" y="2302624"/>
                  <a:pt x="4939242" y="2302624"/>
                  <a:pt x="4939242" y="2302624"/>
                </a:cubicBezTo>
                <a:cubicBezTo>
                  <a:pt x="4937506" y="2302624"/>
                  <a:pt x="4937506" y="2302624"/>
                  <a:pt x="4935772" y="2304361"/>
                </a:cubicBezTo>
                <a:cubicBezTo>
                  <a:pt x="4935772" y="2306097"/>
                  <a:pt x="4935772" y="2306097"/>
                  <a:pt x="4934037" y="2307834"/>
                </a:cubicBezTo>
                <a:cubicBezTo>
                  <a:pt x="4932302" y="2307834"/>
                  <a:pt x="4930567" y="2309570"/>
                  <a:pt x="4927098" y="2311307"/>
                </a:cubicBezTo>
                <a:cubicBezTo>
                  <a:pt x="4927098" y="2311307"/>
                  <a:pt x="4927098" y="2313043"/>
                  <a:pt x="4925362" y="2313043"/>
                </a:cubicBezTo>
                <a:cubicBezTo>
                  <a:pt x="4927098" y="2314780"/>
                  <a:pt x="4928832" y="2314780"/>
                  <a:pt x="4928832" y="2314780"/>
                </a:cubicBezTo>
                <a:cubicBezTo>
                  <a:pt x="4930567" y="2313043"/>
                  <a:pt x="4928832" y="2314780"/>
                  <a:pt x="4932302" y="2311307"/>
                </a:cubicBezTo>
                <a:cubicBezTo>
                  <a:pt x="4930567" y="2314780"/>
                  <a:pt x="4932302" y="2313043"/>
                  <a:pt x="4937506" y="2309570"/>
                </a:cubicBezTo>
                <a:cubicBezTo>
                  <a:pt x="4937506" y="2307834"/>
                  <a:pt x="4939242" y="2306097"/>
                  <a:pt x="4939242" y="2304361"/>
                </a:cubicBezTo>
                <a:lnTo>
                  <a:pt x="4942711" y="2306097"/>
                </a:lnTo>
                <a:lnTo>
                  <a:pt x="4940976" y="2307834"/>
                </a:lnTo>
                <a:cubicBezTo>
                  <a:pt x="4940976" y="2306097"/>
                  <a:pt x="4939242" y="2307834"/>
                  <a:pt x="4942712" y="2306097"/>
                </a:cubicBezTo>
                <a:lnTo>
                  <a:pt x="4942711" y="2306097"/>
                </a:lnTo>
                <a:lnTo>
                  <a:pt x="4944446" y="2304361"/>
                </a:lnTo>
                <a:cubicBezTo>
                  <a:pt x="4944446" y="2306097"/>
                  <a:pt x="4944446" y="2307834"/>
                  <a:pt x="4944446" y="2307834"/>
                </a:cubicBezTo>
                <a:cubicBezTo>
                  <a:pt x="4946181" y="2307834"/>
                  <a:pt x="4946181" y="2306097"/>
                  <a:pt x="4947916" y="2304361"/>
                </a:cubicBezTo>
                <a:cubicBezTo>
                  <a:pt x="4951386" y="2304361"/>
                  <a:pt x="4953120" y="2304361"/>
                  <a:pt x="4956590" y="2304361"/>
                </a:cubicBezTo>
                <a:cubicBezTo>
                  <a:pt x="4958326" y="2302624"/>
                  <a:pt x="4960060" y="2300888"/>
                  <a:pt x="4961795" y="2299151"/>
                </a:cubicBezTo>
                <a:cubicBezTo>
                  <a:pt x="4956590" y="2300888"/>
                  <a:pt x="4956590" y="2300888"/>
                  <a:pt x="4951386" y="2299151"/>
                </a:cubicBezTo>
                <a:cubicBezTo>
                  <a:pt x="4954856" y="2297415"/>
                  <a:pt x="4956590" y="2295678"/>
                  <a:pt x="4958326" y="2293942"/>
                </a:cubicBezTo>
                <a:cubicBezTo>
                  <a:pt x="4956590" y="2293942"/>
                  <a:pt x="4954856" y="2292205"/>
                  <a:pt x="4953120" y="2292205"/>
                </a:cubicBezTo>
                <a:cubicBezTo>
                  <a:pt x="4954856" y="2292205"/>
                  <a:pt x="4954856" y="2292205"/>
                  <a:pt x="4956590" y="2290469"/>
                </a:cubicBezTo>
                <a:cubicBezTo>
                  <a:pt x="4965265" y="2283522"/>
                  <a:pt x="4967000" y="2286996"/>
                  <a:pt x="4975674" y="2280050"/>
                </a:cubicBezTo>
                <a:cubicBezTo>
                  <a:pt x="4975674" y="2280050"/>
                  <a:pt x="4993024" y="2267894"/>
                  <a:pt x="4998228" y="2266158"/>
                </a:cubicBezTo>
                <a:cubicBezTo>
                  <a:pt x="5022516" y="2259211"/>
                  <a:pt x="5013842" y="2276576"/>
                  <a:pt x="5027721" y="2273103"/>
                </a:cubicBezTo>
                <a:cubicBezTo>
                  <a:pt x="5027721" y="2274840"/>
                  <a:pt x="5025986" y="2278313"/>
                  <a:pt x="5024252" y="2280050"/>
                </a:cubicBezTo>
                <a:cubicBezTo>
                  <a:pt x="5025986" y="2278313"/>
                  <a:pt x="5027721" y="2276576"/>
                  <a:pt x="5029456" y="2273103"/>
                </a:cubicBezTo>
                <a:cubicBezTo>
                  <a:pt x="5031191" y="2274840"/>
                  <a:pt x="5032926" y="2278313"/>
                  <a:pt x="5034660" y="2280050"/>
                </a:cubicBezTo>
                <a:cubicBezTo>
                  <a:pt x="5031191" y="2281786"/>
                  <a:pt x="5027721" y="2283522"/>
                  <a:pt x="5025986" y="2285259"/>
                </a:cubicBezTo>
                <a:cubicBezTo>
                  <a:pt x="5025986" y="2285259"/>
                  <a:pt x="5025986" y="2285259"/>
                  <a:pt x="5025986" y="2286996"/>
                </a:cubicBezTo>
                <a:cubicBezTo>
                  <a:pt x="5025986" y="2286996"/>
                  <a:pt x="5025986" y="2286996"/>
                  <a:pt x="5025986" y="2288732"/>
                </a:cubicBezTo>
                <a:cubicBezTo>
                  <a:pt x="5027721" y="2286996"/>
                  <a:pt x="5031191" y="2285259"/>
                  <a:pt x="5032926" y="2283522"/>
                </a:cubicBezTo>
                <a:cubicBezTo>
                  <a:pt x="5027721" y="2288732"/>
                  <a:pt x="5031191" y="2288732"/>
                  <a:pt x="5034660" y="2290469"/>
                </a:cubicBezTo>
                <a:cubicBezTo>
                  <a:pt x="5032058" y="2292205"/>
                  <a:pt x="5031624" y="2292205"/>
                  <a:pt x="5031408" y="2292205"/>
                </a:cubicBezTo>
                <a:lnTo>
                  <a:pt x="5031349" y="2292258"/>
                </a:lnTo>
                <a:lnTo>
                  <a:pt x="5031191" y="2292205"/>
                </a:lnTo>
                <a:cubicBezTo>
                  <a:pt x="5031191" y="2293942"/>
                  <a:pt x="5029456" y="2293942"/>
                  <a:pt x="5029456" y="2293942"/>
                </a:cubicBezTo>
                <a:lnTo>
                  <a:pt x="5031349" y="2292258"/>
                </a:lnTo>
                <a:lnTo>
                  <a:pt x="5036396" y="2293942"/>
                </a:lnTo>
                <a:cubicBezTo>
                  <a:pt x="5032926" y="2295678"/>
                  <a:pt x="5034660" y="2300888"/>
                  <a:pt x="5034660" y="2304361"/>
                </a:cubicBezTo>
                <a:cubicBezTo>
                  <a:pt x="5031191" y="2304361"/>
                  <a:pt x="5032926" y="2304361"/>
                  <a:pt x="5031191" y="2304361"/>
                </a:cubicBezTo>
                <a:cubicBezTo>
                  <a:pt x="5025986" y="2314780"/>
                  <a:pt x="5034660" y="2307834"/>
                  <a:pt x="5025986" y="2318253"/>
                </a:cubicBezTo>
                <a:cubicBezTo>
                  <a:pt x="5027721" y="2318253"/>
                  <a:pt x="5027721" y="2316516"/>
                  <a:pt x="5029456" y="2316516"/>
                </a:cubicBezTo>
                <a:cubicBezTo>
                  <a:pt x="5025986" y="2321726"/>
                  <a:pt x="5022516" y="2328672"/>
                  <a:pt x="5017312" y="2335618"/>
                </a:cubicBezTo>
                <a:cubicBezTo>
                  <a:pt x="5020782" y="2337355"/>
                  <a:pt x="5025986" y="2333882"/>
                  <a:pt x="5032926" y="2328672"/>
                </a:cubicBezTo>
                <a:cubicBezTo>
                  <a:pt x="5031191" y="2330409"/>
                  <a:pt x="5031191" y="2330409"/>
                  <a:pt x="5029456" y="2332145"/>
                </a:cubicBezTo>
                <a:cubicBezTo>
                  <a:pt x="5031191" y="2333882"/>
                  <a:pt x="5017312" y="2344301"/>
                  <a:pt x="5006902" y="2352983"/>
                </a:cubicBezTo>
                <a:cubicBezTo>
                  <a:pt x="5008638" y="2352983"/>
                  <a:pt x="5008638" y="2354720"/>
                  <a:pt x="5008638" y="2354720"/>
                </a:cubicBezTo>
                <a:cubicBezTo>
                  <a:pt x="5020782" y="2346037"/>
                  <a:pt x="5031191" y="2332145"/>
                  <a:pt x="5039866" y="2323462"/>
                </a:cubicBezTo>
                <a:cubicBezTo>
                  <a:pt x="5039866" y="2323462"/>
                  <a:pt x="5039866" y="2325199"/>
                  <a:pt x="5039866" y="2325199"/>
                </a:cubicBezTo>
                <a:cubicBezTo>
                  <a:pt x="5039866" y="2326935"/>
                  <a:pt x="5038130" y="2326935"/>
                  <a:pt x="5038130" y="2328672"/>
                </a:cubicBezTo>
                <a:cubicBezTo>
                  <a:pt x="5039866" y="2326935"/>
                  <a:pt x="5041600" y="2323462"/>
                  <a:pt x="5043335" y="2319989"/>
                </a:cubicBezTo>
                <a:cubicBezTo>
                  <a:pt x="5046805" y="2319989"/>
                  <a:pt x="5045070" y="2319989"/>
                  <a:pt x="5045070" y="2321726"/>
                </a:cubicBezTo>
                <a:cubicBezTo>
                  <a:pt x="5050275" y="2318253"/>
                  <a:pt x="5053744" y="2313043"/>
                  <a:pt x="5057214" y="2309570"/>
                </a:cubicBezTo>
                <a:cubicBezTo>
                  <a:pt x="5057214" y="2311307"/>
                  <a:pt x="5057214" y="2313043"/>
                  <a:pt x="5055480" y="2314780"/>
                </a:cubicBezTo>
                <a:cubicBezTo>
                  <a:pt x="5055480" y="2314780"/>
                  <a:pt x="5055480" y="2314780"/>
                  <a:pt x="5055480" y="2316516"/>
                </a:cubicBezTo>
                <a:cubicBezTo>
                  <a:pt x="5062419" y="2311307"/>
                  <a:pt x="5067624" y="2307834"/>
                  <a:pt x="5072828" y="2302624"/>
                </a:cubicBezTo>
                <a:cubicBezTo>
                  <a:pt x="5062419" y="2313043"/>
                  <a:pt x="5053744" y="2321726"/>
                  <a:pt x="5045070" y="2330409"/>
                </a:cubicBezTo>
                <a:cubicBezTo>
                  <a:pt x="5050275" y="2326935"/>
                  <a:pt x="5055480" y="2323462"/>
                  <a:pt x="5058949" y="2319989"/>
                </a:cubicBezTo>
                <a:cubicBezTo>
                  <a:pt x="5046805" y="2332145"/>
                  <a:pt x="5032926" y="2344301"/>
                  <a:pt x="5020782" y="2356456"/>
                </a:cubicBezTo>
                <a:cubicBezTo>
                  <a:pt x="5020782" y="2356456"/>
                  <a:pt x="5020782" y="2358193"/>
                  <a:pt x="5020782" y="2358193"/>
                </a:cubicBezTo>
                <a:cubicBezTo>
                  <a:pt x="5053744" y="2333882"/>
                  <a:pt x="5121406" y="2271367"/>
                  <a:pt x="5137020" y="2264421"/>
                </a:cubicBezTo>
                <a:cubicBezTo>
                  <a:pt x="5138754" y="2262684"/>
                  <a:pt x="5140489" y="2260948"/>
                  <a:pt x="5142224" y="2259211"/>
                </a:cubicBezTo>
                <a:cubicBezTo>
                  <a:pt x="5142224" y="2259211"/>
                  <a:pt x="5142224" y="2259211"/>
                  <a:pt x="5142224" y="2257475"/>
                </a:cubicBezTo>
                <a:cubicBezTo>
                  <a:pt x="5145694" y="2254002"/>
                  <a:pt x="5149164" y="2252265"/>
                  <a:pt x="5152634" y="2248792"/>
                </a:cubicBezTo>
                <a:cubicBezTo>
                  <a:pt x="5169982" y="2233163"/>
                  <a:pt x="5185596" y="2217535"/>
                  <a:pt x="5201210" y="2203643"/>
                </a:cubicBezTo>
                <a:cubicBezTo>
                  <a:pt x="5201210" y="2203643"/>
                  <a:pt x="5199476" y="2203643"/>
                  <a:pt x="5199476" y="2203643"/>
                </a:cubicBezTo>
                <a:cubicBezTo>
                  <a:pt x="5202946" y="2201906"/>
                  <a:pt x="5204680" y="2196697"/>
                  <a:pt x="5209885" y="2191487"/>
                </a:cubicBezTo>
                <a:cubicBezTo>
                  <a:pt x="5208150" y="2191487"/>
                  <a:pt x="5206415" y="2193224"/>
                  <a:pt x="5202946" y="2193224"/>
                </a:cubicBezTo>
                <a:cubicBezTo>
                  <a:pt x="5204680" y="2191487"/>
                  <a:pt x="5204680" y="2191487"/>
                  <a:pt x="5206415" y="2189750"/>
                </a:cubicBezTo>
                <a:cubicBezTo>
                  <a:pt x="5211620" y="2189750"/>
                  <a:pt x="5208150" y="2189750"/>
                  <a:pt x="5211620" y="2191487"/>
                </a:cubicBezTo>
                <a:cubicBezTo>
                  <a:pt x="5215090" y="2186277"/>
                  <a:pt x="5215090" y="2184541"/>
                  <a:pt x="5223764" y="2177595"/>
                </a:cubicBezTo>
                <a:cubicBezTo>
                  <a:pt x="5222029" y="2175858"/>
                  <a:pt x="5225499" y="2174122"/>
                  <a:pt x="5222029" y="2175858"/>
                </a:cubicBezTo>
                <a:cubicBezTo>
                  <a:pt x="5223764" y="2172385"/>
                  <a:pt x="5225499" y="2170649"/>
                  <a:pt x="5228969" y="2168912"/>
                </a:cubicBezTo>
                <a:cubicBezTo>
                  <a:pt x="5227234" y="2170649"/>
                  <a:pt x="5227234" y="2170649"/>
                  <a:pt x="5227234" y="2170649"/>
                </a:cubicBezTo>
                <a:cubicBezTo>
                  <a:pt x="5227234" y="2172385"/>
                  <a:pt x="5227234" y="2172385"/>
                  <a:pt x="5227234" y="2174122"/>
                </a:cubicBezTo>
                <a:cubicBezTo>
                  <a:pt x="5230704" y="2172385"/>
                  <a:pt x="5232438" y="2168912"/>
                  <a:pt x="5235908" y="2167176"/>
                </a:cubicBezTo>
                <a:cubicBezTo>
                  <a:pt x="5235908" y="2165439"/>
                  <a:pt x="5235908" y="2165439"/>
                  <a:pt x="5235908" y="2165439"/>
                </a:cubicBezTo>
                <a:cubicBezTo>
                  <a:pt x="5241113" y="2158493"/>
                  <a:pt x="5263666" y="2134182"/>
                  <a:pt x="5270606" y="2128972"/>
                </a:cubicBezTo>
                <a:cubicBezTo>
                  <a:pt x="5270606" y="2128972"/>
                  <a:pt x="5270606" y="2130709"/>
                  <a:pt x="5270606" y="2130709"/>
                </a:cubicBezTo>
                <a:cubicBezTo>
                  <a:pt x="5270606" y="2127236"/>
                  <a:pt x="5282750" y="2115080"/>
                  <a:pt x="5286220" y="2113344"/>
                </a:cubicBezTo>
                <a:cubicBezTo>
                  <a:pt x="5287955" y="2111607"/>
                  <a:pt x="5287955" y="2111607"/>
                  <a:pt x="5287955" y="2109871"/>
                </a:cubicBezTo>
                <a:cubicBezTo>
                  <a:pt x="5286220" y="2111607"/>
                  <a:pt x="5282750" y="2111607"/>
                  <a:pt x="5281016" y="2111607"/>
                </a:cubicBezTo>
                <a:cubicBezTo>
                  <a:pt x="5284486" y="2109871"/>
                  <a:pt x="5287955" y="2108134"/>
                  <a:pt x="5291425" y="2106398"/>
                </a:cubicBezTo>
                <a:cubicBezTo>
                  <a:pt x="5289690" y="2106398"/>
                  <a:pt x="5287955" y="2108134"/>
                  <a:pt x="5286220" y="2108134"/>
                </a:cubicBezTo>
                <a:cubicBezTo>
                  <a:pt x="5286220" y="2106398"/>
                  <a:pt x="5287955" y="2104661"/>
                  <a:pt x="5289690" y="2104661"/>
                </a:cubicBezTo>
                <a:cubicBezTo>
                  <a:pt x="5289690" y="2104661"/>
                  <a:pt x="5289690" y="2104661"/>
                  <a:pt x="5289690" y="2106398"/>
                </a:cubicBezTo>
                <a:cubicBezTo>
                  <a:pt x="5291425" y="2101188"/>
                  <a:pt x="5300100" y="2095979"/>
                  <a:pt x="5298364" y="2095979"/>
                </a:cubicBezTo>
                <a:cubicBezTo>
                  <a:pt x="5300100" y="2094242"/>
                  <a:pt x="5300100" y="2092505"/>
                  <a:pt x="5301834" y="2090769"/>
                </a:cubicBezTo>
                <a:lnTo>
                  <a:pt x="5304313" y="2089529"/>
                </a:lnTo>
                <a:lnTo>
                  <a:pt x="5303569" y="2090769"/>
                </a:lnTo>
                <a:cubicBezTo>
                  <a:pt x="5305304" y="2089032"/>
                  <a:pt x="5307039" y="2089032"/>
                  <a:pt x="5308774" y="2087296"/>
                </a:cubicBezTo>
                <a:lnTo>
                  <a:pt x="5304313" y="2089529"/>
                </a:lnTo>
                <a:lnTo>
                  <a:pt x="5308774" y="2082086"/>
                </a:lnTo>
                <a:cubicBezTo>
                  <a:pt x="5312244" y="2082086"/>
                  <a:pt x="5310509" y="2082086"/>
                  <a:pt x="5313978" y="2080350"/>
                </a:cubicBezTo>
                <a:cubicBezTo>
                  <a:pt x="5312244" y="2078613"/>
                  <a:pt x="5312244" y="2080350"/>
                  <a:pt x="5313978" y="2078613"/>
                </a:cubicBezTo>
                <a:cubicBezTo>
                  <a:pt x="5315714" y="2076877"/>
                  <a:pt x="5317448" y="2076877"/>
                  <a:pt x="5319184" y="2075140"/>
                </a:cubicBezTo>
                <a:cubicBezTo>
                  <a:pt x="5317448" y="2075140"/>
                  <a:pt x="5317448" y="2075140"/>
                  <a:pt x="5317448" y="2075140"/>
                </a:cubicBezTo>
                <a:cubicBezTo>
                  <a:pt x="5315714" y="2076877"/>
                  <a:pt x="5315714" y="2075140"/>
                  <a:pt x="5313978" y="2075140"/>
                </a:cubicBezTo>
                <a:cubicBezTo>
                  <a:pt x="5319184" y="2071667"/>
                  <a:pt x="5324388" y="2066458"/>
                  <a:pt x="5327858" y="2062985"/>
                </a:cubicBezTo>
                <a:cubicBezTo>
                  <a:pt x="5327858" y="2061248"/>
                  <a:pt x="5327858" y="2061248"/>
                  <a:pt x="5327858" y="2061248"/>
                </a:cubicBezTo>
                <a:cubicBezTo>
                  <a:pt x="5324388" y="2064721"/>
                  <a:pt x="5320918" y="2066458"/>
                  <a:pt x="5317448" y="2068194"/>
                </a:cubicBezTo>
                <a:cubicBezTo>
                  <a:pt x="5317448" y="2068194"/>
                  <a:pt x="5317448" y="2066458"/>
                  <a:pt x="5315714" y="2066458"/>
                </a:cubicBezTo>
                <a:cubicBezTo>
                  <a:pt x="5317448" y="2066458"/>
                  <a:pt x="5319184" y="2064721"/>
                  <a:pt x="5320918" y="2064721"/>
                </a:cubicBezTo>
                <a:cubicBezTo>
                  <a:pt x="5319184" y="2064721"/>
                  <a:pt x="5319184" y="2064721"/>
                  <a:pt x="5317448" y="2064721"/>
                </a:cubicBezTo>
                <a:cubicBezTo>
                  <a:pt x="5331328" y="2057775"/>
                  <a:pt x="5348676" y="2040410"/>
                  <a:pt x="5355616" y="2024781"/>
                </a:cubicBezTo>
                <a:cubicBezTo>
                  <a:pt x="5357351" y="2026518"/>
                  <a:pt x="5357351" y="2028254"/>
                  <a:pt x="5357351" y="2029991"/>
                </a:cubicBezTo>
                <a:cubicBezTo>
                  <a:pt x="5359086" y="2028254"/>
                  <a:pt x="5359086" y="2028254"/>
                  <a:pt x="5359086" y="2028254"/>
                </a:cubicBezTo>
                <a:cubicBezTo>
                  <a:pt x="5359086" y="2026518"/>
                  <a:pt x="5359086" y="2024781"/>
                  <a:pt x="5360820" y="2024781"/>
                </a:cubicBezTo>
                <a:cubicBezTo>
                  <a:pt x="5362556" y="2026518"/>
                  <a:pt x="5366026" y="2026518"/>
                  <a:pt x="5366026" y="2024781"/>
                </a:cubicBezTo>
                <a:cubicBezTo>
                  <a:pt x="5372965" y="2021308"/>
                  <a:pt x="5374700" y="2019572"/>
                  <a:pt x="5379904" y="2012626"/>
                </a:cubicBezTo>
                <a:cubicBezTo>
                  <a:pt x="5386844" y="2014362"/>
                  <a:pt x="5392049" y="2010889"/>
                  <a:pt x="5398988" y="2010889"/>
                </a:cubicBezTo>
                <a:cubicBezTo>
                  <a:pt x="5409397" y="2002207"/>
                  <a:pt x="5417638" y="1993958"/>
                  <a:pt x="5425229" y="1987229"/>
                </a:cubicBezTo>
                <a:lnTo>
                  <a:pt x="5444096" y="1974945"/>
                </a:lnTo>
                <a:lnTo>
                  <a:pt x="5444096" y="1976159"/>
                </a:lnTo>
                <a:cubicBezTo>
                  <a:pt x="5445830" y="1976159"/>
                  <a:pt x="5445830" y="1977895"/>
                  <a:pt x="5447566" y="1977895"/>
                </a:cubicBezTo>
                <a:cubicBezTo>
                  <a:pt x="5451035" y="1970949"/>
                  <a:pt x="5451035" y="1974422"/>
                  <a:pt x="5457974" y="1967476"/>
                </a:cubicBezTo>
                <a:cubicBezTo>
                  <a:pt x="5457974" y="1965740"/>
                  <a:pt x="5459710" y="1965740"/>
                  <a:pt x="5459710" y="1964003"/>
                </a:cubicBezTo>
                <a:cubicBezTo>
                  <a:pt x="5463180" y="1964003"/>
                  <a:pt x="5461444" y="1964003"/>
                  <a:pt x="5464914" y="1962267"/>
                </a:cubicBezTo>
                <a:cubicBezTo>
                  <a:pt x="5463180" y="1962267"/>
                  <a:pt x="5463180" y="1962267"/>
                  <a:pt x="5461444" y="1962267"/>
                </a:cubicBezTo>
                <a:cubicBezTo>
                  <a:pt x="5468384" y="1958794"/>
                  <a:pt x="5464914" y="1960530"/>
                  <a:pt x="5471854" y="1955321"/>
                </a:cubicBezTo>
                <a:cubicBezTo>
                  <a:pt x="5471854" y="1958794"/>
                  <a:pt x="5468384" y="1962267"/>
                  <a:pt x="5461444" y="1967476"/>
                </a:cubicBezTo>
                <a:cubicBezTo>
                  <a:pt x="5461444" y="1967476"/>
                  <a:pt x="5463180" y="1967476"/>
                  <a:pt x="5464914" y="1967476"/>
                </a:cubicBezTo>
                <a:cubicBezTo>
                  <a:pt x="5468384" y="1965740"/>
                  <a:pt x="5473589" y="1964003"/>
                  <a:pt x="5478794" y="1960530"/>
                </a:cubicBezTo>
                <a:cubicBezTo>
                  <a:pt x="5478794" y="1962267"/>
                  <a:pt x="5478794" y="1962267"/>
                  <a:pt x="5477058" y="1962267"/>
                </a:cubicBezTo>
                <a:cubicBezTo>
                  <a:pt x="5475324" y="1967476"/>
                  <a:pt x="5471854" y="1970949"/>
                  <a:pt x="5468384" y="1974422"/>
                </a:cubicBezTo>
                <a:cubicBezTo>
                  <a:pt x="5471854" y="1974422"/>
                  <a:pt x="5471854" y="1972686"/>
                  <a:pt x="5471854" y="1974422"/>
                </a:cubicBezTo>
                <a:cubicBezTo>
                  <a:pt x="5468384" y="1977895"/>
                  <a:pt x="5464914" y="1979632"/>
                  <a:pt x="5461444" y="1981368"/>
                </a:cubicBezTo>
                <a:cubicBezTo>
                  <a:pt x="5459710" y="1983105"/>
                  <a:pt x="5459710" y="1986578"/>
                  <a:pt x="5459710" y="1988314"/>
                </a:cubicBezTo>
                <a:cubicBezTo>
                  <a:pt x="5463180" y="1984841"/>
                  <a:pt x="5464914" y="1983105"/>
                  <a:pt x="5468384" y="1979632"/>
                </a:cubicBezTo>
                <a:cubicBezTo>
                  <a:pt x="5468384" y="1981368"/>
                  <a:pt x="5468384" y="1983105"/>
                  <a:pt x="5468384" y="1984841"/>
                </a:cubicBezTo>
                <a:cubicBezTo>
                  <a:pt x="5461444" y="1990051"/>
                  <a:pt x="5454505" y="1995260"/>
                  <a:pt x="5449300" y="2002206"/>
                </a:cubicBezTo>
                <a:cubicBezTo>
                  <a:pt x="5457974" y="2000470"/>
                  <a:pt x="5454505" y="2000470"/>
                  <a:pt x="5457974" y="2000470"/>
                </a:cubicBezTo>
                <a:cubicBezTo>
                  <a:pt x="5459710" y="1998733"/>
                  <a:pt x="5459710" y="1996997"/>
                  <a:pt x="5459710" y="1995260"/>
                </a:cubicBezTo>
                <a:cubicBezTo>
                  <a:pt x="5461444" y="1996997"/>
                  <a:pt x="5463180" y="1996997"/>
                  <a:pt x="5464914" y="1996997"/>
                </a:cubicBezTo>
                <a:cubicBezTo>
                  <a:pt x="5466649" y="1995260"/>
                  <a:pt x="5468384" y="1991787"/>
                  <a:pt x="5471854" y="1991787"/>
                </a:cubicBezTo>
                <a:cubicBezTo>
                  <a:pt x="5477058" y="1984841"/>
                  <a:pt x="5487468" y="1976159"/>
                  <a:pt x="5494408" y="1974422"/>
                </a:cubicBezTo>
                <a:cubicBezTo>
                  <a:pt x="5496142" y="1979632"/>
                  <a:pt x="5490938" y="1986578"/>
                  <a:pt x="5483998" y="1996997"/>
                </a:cubicBezTo>
                <a:cubicBezTo>
                  <a:pt x="5483998" y="1996997"/>
                  <a:pt x="5485733" y="1995260"/>
                  <a:pt x="5485733" y="1995260"/>
                </a:cubicBezTo>
                <a:cubicBezTo>
                  <a:pt x="5487468" y="1995260"/>
                  <a:pt x="5489203" y="1995260"/>
                  <a:pt x="5490938" y="1995260"/>
                </a:cubicBezTo>
                <a:cubicBezTo>
                  <a:pt x="5494408" y="1991787"/>
                  <a:pt x="5497878" y="1988314"/>
                  <a:pt x="5503082" y="1984841"/>
                </a:cubicBezTo>
                <a:cubicBezTo>
                  <a:pt x="5497878" y="1991787"/>
                  <a:pt x="5482263" y="2010889"/>
                  <a:pt x="5489203" y="2007416"/>
                </a:cubicBezTo>
                <a:cubicBezTo>
                  <a:pt x="5487468" y="2010889"/>
                  <a:pt x="5485733" y="2012626"/>
                  <a:pt x="5482263" y="2016099"/>
                </a:cubicBezTo>
                <a:cubicBezTo>
                  <a:pt x="5483998" y="2014362"/>
                  <a:pt x="5485733" y="2012626"/>
                  <a:pt x="5487468" y="2010889"/>
                </a:cubicBezTo>
                <a:cubicBezTo>
                  <a:pt x="5490938" y="2010889"/>
                  <a:pt x="5492672" y="2010889"/>
                  <a:pt x="5494408" y="2010889"/>
                </a:cubicBezTo>
                <a:cubicBezTo>
                  <a:pt x="5496142" y="2009153"/>
                  <a:pt x="5497878" y="2007416"/>
                  <a:pt x="5497878" y="2005680"/>
                </a:cubicBezTo>
                <a:cubicBezTo>
                  <a:pt x="5499612" y="2005680"/>
                  <a:pt x="5501347" y="2003943"/>
                  <a:pt x="5503082" y="2003943"/>
                </a:cubicBezTo>
                <a:cubicBezTo>
                  <a:pt x="5503082" y="2002206"/>
                  <a:pt x="5503082" y="2003943"/>
                  <a:pt x="5504817" y="2000470"/>
                </a:cubicBezTo>
                <a:cubicBezTo>
                  <a:pt x="5504817" y="2002206"/>
                  <a:pt x="5504817" y="2002206"/>
                  <a:pt x="5504817" y="2003943"/>
                </a:cubicBezTo>
                <a:cubicBezTo>
                  <a:pt x="5504817" y="2002206"/>
                  <a:pt x="5506552" y="2002206"/>
                  <a:pt x="5508286" y="2002206"/>
                </a:cubicBezTo>
                <a:cubicBezTo>
                  <a:pt x="5508286" y="2000470"/>
                  <a:pt x="5508286" y="2002206"/>
                  <a:pt x="5511756" y="1998733"/>
                </a:cubicBezTo>
                <a:cubicBezTo>
                  <a:pt x="5511756" y="1998733"/>
                  <a:pt x="5511756" y="2000470"/>
                  <a:pt x="5511756" y="2000470"/>
                </a:cubicBezTo>
                <a:cubicBezTo>
                  <a:pt x="5511756" y="2002206"/>
                  <a:pt x="5513492" y="2002206"/>
                  <a:pt x="5513492" y="2003943"/>
                </a:cubicBezTo>
                <a:cubicBezTo>
                  <a:pt x="5516961" y="2003943"/>
                  <a:pt x="5518696" y="2000470"/>
                  <a:pt x="5523900" y="2000470"/>
                </a:cubicBezTo>
                <a:cubicBezTo>
                  <a:pt x="5523900" y="2002206"/>
                  <a:pt x="5523900" y="2005680"/>
                  <a:pt x="5523900" y="2007416"/>
                </a:cubicBezTo>
                <a:cubicBezTo>
                  <a:pt x="5525636" y="2003943"/>
                  <a:pt x="5523900" y="2005680"/>
                  <a:pt x="5529106" y="2002206"/>
                </a:cubicBezTo>
                <a:cubicBezTo>
                  <a:pt x="5529106" y="2003943"/>
                  <a:pt x="5529106" y="2003943"/>
                  <a:pt x="5527370" y="2005680"/>
                </a:cubicBezTo>
                <a:cubicBezTo>
                  <a:pt x="5529106" y="2007416"/>
                  <a:pt x="5525636" y="2007416"/>
                  <a:pt x="5527370" y="2007416"/>
                </a:cubicBezTo>
                <a:cubicBezTo>
                  <a:pt x="5527370" y="2007416"/>
                  <a:pt x="5529106" y="2009153"/>
                  <a:pt x="5532575" y="2007416"/>
                </a:cubicBezTo>
                <a:lnTo>
                  <a:pt x="5532575" y="2009153"/>
                </a:lnTo>
                <a:cubicBezTo>
                  <a:pt x="5537780" y="2005680"/>
                  <a:pt x="5542984" y="2003943"/>
                  <a:pt x="5549924" y="2000470"/>
                </a:cubicBezTo>
                <a:cubicBezTo>
                  <a:pt x="5551659" y="1998733"/>
                  <a:pt x="5551659" y="1996997"/>
                  <a:pt x="5553394" y="1995260"/>
                </a:cubicBezTo>
                <a:cubicBezTo>
                  <a:pt x="5553394" y="1993524"/>
                  <a:pt x="5555129" y="1993524"/>
                  <a:pt x="5555129" y="1993524"/>
                </a:cubicBezTo>
                <a:cubicBezTo>
                  <a:pt x="5555129" y="1995260"/>
                  <a:pt x="5556864" y="1995260"/>
                  <a:pt x="5556864" y="1996997"/>
                </a:cubicBezTo>
                <a:cubicBezTo>
                  <a:pt x="5558598" y="1996997"/>
                  <a:pt x="5558598" y="1996997"/>
                  <a:pt x="5560334" y="1996997"/>
                </a:cubicBezTo>
                <a:cubicBezTo>
                  <a:pt x="5570743" y="1986578"/>
                  <a:pt x="5577682" y="1986578"/>
                  <a:pt x="5589826" y="1983105"/>
                </a:cubicBezTo>
                <a:cubicBezTo>
                  <a:pt x="5589826" y="1983105"/>
                  <a:pt x="5591562" y="1983105"/>
                  <a:pt x="5591562" y="1981368"/>
                </a:cubicBezTo>
                <a:cubicBezTo>
                  <a:pt x="5591562" y="1981368"/>
                  <a:pt x="5593296" y="1981368"/>
                  <a:pt x="5593296" y="1981368"/>
                </a:cubicBezTo>
                <a:cubicBezTo>
                  <a:pt x="5593296" y="1981368"/>
                  <a:pt x="5591562" y="1983105"/>
                  <a:pt x="5591562" y="1983105"/>
                </a:cubicBezTo>
                <a:cubicBezTo>
                  <a:pt x="5591562" y="1983105"/>
                  <a:pt x="5593296" y="1983105"/>
                  <a:pt x="5593296" y="1983105"/>
                </a:cubicBezTo>
                <a:cubicBezTo>
                  <a:pt x="5593296" y="1984841"/>
                  <a:pt x="5593296" y="1988314"/>
                  <a:pt x="5593296" y="1990051"/>
                </a:cubicBezTo>
                <a:cubicBezTo>
                  <a:pt x="5598501" y="1990051"/>
                  <a:pt x="5607176" y="1986578"/>
                  <a:pt x="5603706" y="1990051"/>
                </a:cubicBezTo>
                <a:cubicBezTo>
                  <a:pt x="5603706" y="1990051"/>
                  <a:pt x="5601971" y="1991787"/>
                  <a:pt x="5601971" y="1993524"/>
                </a:cubicBezTo>
                <a:cubicBezTo>
                  <a:pt x="5603706" y="1991787"/>
                  <a:pt x="5607176" y="1988314"/>
                  <a:pt x="5610646" y="1986578"/>
                </a:cubicBezTo>
                <a:cubicBezTo>
                  <a:pt x="5608910" y="1991787"/>
                  <a:pt x="5603706" y="1996997"/>
                  <a:pt x="5600236" y="2000470"/>
                </a:cubicBezTo>
                <a:cubicBezTo>
                  <a:pt x="5598501" y="2002206"/>
                  <a:pt x="5600236" y="2002206"/>
                  <a:pt x="5600236" y="2003943"/>
                </a:cubicBezTo>
                <a:cubicBezTo>
                  <a:pt x="5605440" y="2005680"/>
                  <a:pt x="5608910" y="2007416"/>
                  <a:pt x="5612380" y="2007416"/>
                </a:cubicBezTo>
                <a:cubicBezTo>
                  <a:pt x="5612380" y="2007416"/>
                  <a:pt x="5614115" y="2005680"/>
                  <a:pt x="5614115" y="2005680"/>
                </a:cubicBezTo>
                <a:cubicBezTo>
                  <a:pt x="5615850" y="2005680"/>
                  <a:pt x="5617585" y="2005680"/>
                  <a:pt x="5617585" y="2005680"/>
                </a:cubicBezTo>
                <a:cubicBezTo>
                  <a:pt x="5617585" y="2005680"/>
                  <a:pt x="5617585" y="2007416"/>
                  <a:pt x="5615850" y="2007416"/>
                </a:cubicBezTo>
                <a:cubicBezTo>
                  <a:pt x="5629729" y="2007416"/>
                  <a:pt x="5634934" y="2003943"/>
                  <a:pt x="5619320" y="2029991"/>
                </a:cubicBezTo>
                <a:cubicBezTo>
                  <a:pt x="5615850" y="2038674"/>
                  <a:pt x="5617585" y="2040410"/>
                  <a:pt x="5612380" y="2043883"/>
                </a:cubicBezTo>
                <a:cubicBezTo>
                  <a:pt x="5612380" y="2047356"/>
                  <a:pt x="5614115" y="2049093"/>
                  <a:pt x="5614115" y="2052566"/>
                </a:cubicBezTo>
                <a:cubicBezTo>
                  <a:pt x="5614115" y="2052566"/>
                  <a:pt x="5612380" y="2052566"/>
                  <a:pt x="5610646" y="2052566"/>
                </a:cubicBezTo>
                <a:cubicBezTo>
                  <a:pt x="5608910" y="2052566"/>
                  <a:pt x="5608910" y="2054302"/>
                  <a:pt x="5607176" y="2054302"/>
                </a:cubicBezTo>
                <a:cubicBezTo>
                  <a:pt x="5610646" y="2056039"/>
                  <a:pt x="5610646" y="2054302"/>
                  <a:pt x="5608910" y="2059512"/>
                </a:cubicBezTo>
                <a:cubicBezTo>
                  <a:pt x="5608910" y="2059512"/>
                  <a:pt x="5608910" y="2061248"/>
                  <a:pt x="5608910" y="2062985"/>
                </a:cubicBezTo>
                <a:cubicBezTo>
                  <a:pt x="5607176" y="2062985"/>
                  <a:pt x="5607176" y="2062985"/>
                  <a:pt x="5607176" y="2062985"/>
                </a:cubicBezTo>
                <a:cubicBezTo>
                  <a:pt x="5605440" y="2066458"/>
                  <a:pt x="5603706" y="2068194"/>
                  <a:pt x="5603706" y="2069931"/>
                </a:cubicBezTo>
                <a:cubicBezTo>
                  <a:pt x="5601971" y="2069931"/>
                  <a:pt x="5600236" y="2068194"/>
                  <a:pt x="5598501" y="2068194"/>
                </a:cubicBezTo>
                <a:cubicBezTo>
                  <a:pt x="5598501" y="2068194"/>
                  <a:pt x="5598501" y="2068194"/>
                  <a:pt x="5598501" y="2069931"/>
                </a:cubicBezTo>
                <a:cubicBezTo>
                  <a:pt x="5598501" y="2071667"/>
                  <a:pt x="5600236" y="2071667"/>
                  <a:pt x="5600236" y="2073404"/>
                </a:cubicBezTo>
                <a:cubicBezTo>
                  <a:pt x="5598501" y="2073404"/>
                  <a:pt x="5595032" y="2075140"/>
                  <a:pt x="5593296" y="2076877"/>
                </a:cubicBezTo>
                <a:cubicBezTo>
                  <a:pt x="5593296" y="2076877"/>
                  <a:pt x="5593296" y="2078613"/>
                  <a:pt x="5591562" y="2080350"/>
                </a:cubicBezTo>
                <a:cubicBezTo>
                  <a:pt x="5589826" y="2082086"/>
                  <a:pt x="5588092" y="2082086"/>
                  <a:pt x="5586357" y="2083823"/>
                </a:cubicBezTo>
                <a:cubicBezTo>
                  <a:pt x="5586357" y="2082086"/>
                  <a:pt x="5586357" y="2082086"/>
                  <a:pt x="5584622" y="2080350"/>
                </a:cubicBezTo>
                <a:cubicBezTo>
                  <a:pt x="5589826" y="2076877"/>
                  <a:pt x="5586357" y="2080350"/>
                  <a:pt x="5589826" y="2076877"/>
                </a:cubicBezTo>
                <a:cubicBezTo>
                  <a:pt x="5588092" y="2078613"/>
                  <a:pt x="5586357" y="2078613"/>
                  <a:pt x="5584622" y="2080350"/>
                </a:cubicBezTo>
                <a:cubicBezTo>
                  <a:pt x="5582887" y="2080350"/>
                  <a:pt x="5582887" y="2082086"/>
                  <a:pt x="5581152" y="2082086"/>
                </a:cubicBezTo>
                <a:cubicBezTo>
                  <a:pt x="5577682" y="2087296"/>
                  <a:pt x="5574212" y="2090769"/>
                  <a:pt x="5570743" y="2094242"/>
                </a:cubicBezTo>
                <a:cubicBezTo>
                  <a:pt x="5572478" y="2094242"/>
                  <a:pt x="5574212" y="2094242"/>
                  <a:pt x="5575948" y="2094242"/>
                </a:cubicBezTo>
                <a:cubicBezTo>
                  <a:pt x="5574212" y="2095979"/>
                  <a:pt x="5570743" y="2099451"/>
                  <a:pt x="5569008" y="2101188"/>
                </a:cubicBezTo>
                <a:cubicBezTo>
                  <a:pt x="5567273" y="2101188"/>
                  <a:pt x="5565538" y="2101188"/>
                  <a:pt x="5563803" y="2099451"/>
                </a:cubicBezTo>
                <a:cubicBezTo>
                  <a:pt x="5565538" y="2102925"/>
                  <a:pt x="5567273" y="2102925"/>
                  <a:pt x="5563803" y="2106398"/>
                </a:cubicBezTo>
                <a:cubicBezTo>
                  <a:pt x="5551659" y="2120290"/>
                  <a:pt x="5537780" y="2135918"/>
                  <a:pt x="5525636" y="2149811"/>
                </a:cubicBezTo>
                <a:cubicBezTo>
                  <a:pt x="5525636" y="2151547"/>
                  <a:pt x="5525636" y="2153284"/>
                  <a:pt x="5525636" y="2153284"/>
                </a:cubicBezTo>
                <a:cubicBezTo>
                  <a:pt x="5522166" y="2155020"/>
                  <a:pt x="5520431" y="2156757"/>
                  <a:pt x="5518696" y="2158493"/>
                </a:cubicBezTo>
                <a:cubicBezTo>
                  <a:pt x="5516961" y="2160230"/>
                  <a:pt x="5513492" y="2163703"/>
                  <a:pt x="5511756" y="2165439"/>
                </a:cubicBezTo>
                <a:cubicBezTo>
                  <a:pt x="5513492" y="2165439"/>
                  <a:pt x="5513492" y="2165439"/>
                  <a:pt x="5515226" y="2165439"/>
                </a:cubicBezTo>
                <a:cubicBezTo>
                  <a:pt x="5510022" y="2170649"/>
                  <a:pt x="5506552" y="2175858"/>
                  <a:pt x="5501347" y="2181068"/>
                </a:cubicBezTo>
                <a:cubicBezTo>
                  <a:pt x="5504817" y="2175858"/>
                  <a:pt x="5499612" y="2179331"/>
                  <a:pt x="5504817" y="2172385"/>
                </a:cubicBezTo>
                <a:cubicBezTo>
                  <a:pt x="5503082" y="2172385"/>
                  <a:pt x="5503082" y="2172385"/>
                  <a:pt x="5503082" y="2172385"/>
                </a:cubicBezTo>
                <a:cubicBezTo>
                  <a:pt x="5501347" y="2174122"/>
                  <a:pt x="5499612" y="2174122"/>
                  <a:pt x="5497878" y="2175858"/>
                </a:cubicBezTo>
                <a:cubicBezTo>
                  <a:pt x="5496142" y="2177595"/>
                  <a:pt x="5496142" y="2179331"/>
                  <a:pt x="5494408" y="2181068"/>
                </a:cubicBezTo>
                <a:cubicBezTo>
                  <a:pt x="5492672" y="2181068"/>
                  <a:pt x="5490938" y="2181068"/>
                  <a:pt x="5490938" y="2181068"/>
                </a:cubicBezTo>
                <a:cubicBezTo>
                  <a:pt x="5492672" y="2182804"/>
                  <a:pt x="5494408" y="2182804"/>
                  <a:pt x="5497878" y="2182804"/>
                </a:cubicBezTo>
                <a:cubicBezTo>
                  <a:pt x="5496142" y="2182804"/>
                  <a:pt x="5496142" y="2182804"/>
                  <a:pt x="5496142" y="2184541"/>
                </a:cubicBezTo>
                <a:cubicBezTo>
                  <a:pt x="5494408" y="2184541"/>
                  <a:pt x="5492672" y="2184541"/>
                  <a:pt x="5492672" y="2186277"/>
                </a:cubicBezTo>
                <a:cubicBezTo>
                  <a:pt x="5489203" y="2193224"/>
                  <a:pt x="5482263" y="2198433"/>
                  <a:pt x="5475324" y="2201906"/>
                </a:cubicBezTo>
                <a:cubicBezTo>
                  <a:pt x="5473589" y="2201906"/>
                  <a:pt x="5471854" y="2203643"/>
                  <a:pt x="5470119" y="2205379"/>
                </a:cubicBezTo>
                <a:cubicBezTo>
                  <a:pt x="5468384" y="2203643"/>
                  <a:pt x="5468384" y="2203643"/>
                  <a:pt x="5466649" y="2203643"/>
                </a:cubicBezTo>
                <a:cubicBezTo>
                  <a:pt x="5470119" y="2200170"/>
                  <a:pt x="5475324" y="2196697"/>
                  <a:pt x="5478794" y="2193224"/>
                </a:cubicBezTo>
                <a:cubicBezTo>
                  <a:pt x="5478794" y="2193224"/>
                  <a:pt x="5478794" y="2193224"/>
                  <a:pt x="5480528" y="2193224"/>
                </a:cubicBezTo>
                <a:cubicBezTo>
                  <a:pt x="5480528" y="2193224"/>
                  <a:pt x="5482263" y="2191487"/>
                  <a:pt x="5482263" y="2191487"/>
                </a:cubicBezTo>
                <a:cubicBezTo>
                  <a:pt x="5482263" y="2189750"/>
                  <a:pt x="5482263" y="2189750"/>
                  <a:pt x="5482263" y="2189750"/>
                </a:cubicBezTo>
                <a:cubicBezTo>
                  <a:pt x="5483998" y="2189750"/>
                  <a:pt x="5483998" y="2188014"/>
                  <a:pt x="5485733" y="2188014"/>
                </a:cubicBezTo>
                <a:cubicBezTo>
                  <a:pt x="5487468" y="2186277"/>
                  <a:pt x="5485733" y="2186277"/>
                  <a:pt x="5487468" y="2186277"/>
                </a:cubicBezTo>
                <a:cubicBezTo>
                  <a:pt x="5489203" y="2182804"/>
                  <a:pt x="5489203" y="2179331"/>
                  <a:pt x="5490938" y="2175858"/>
                </a:cubicBezTo>
                <a:cubicBezTo>
                  <a:pt x="5489203" y="2177595"/>
                  <a:pt x="5487468" y="2177595"/>
                  <a:pt x="5485733" y="2179331"/>
                </a:cubicBezTo>
                <a:cubicBezTo>
                  <a:pt x="5482263" y="2182804"/>
                  <a:pt x="5480528" y="2186277"/>
                  <a:pt x="5478794" y="2189750"/>
                </a:cubicBezTo>
                <a:cubicBezTo>
                  <a:pt x="5470119" y="2194960"/>
                  <a:pt x="5464914" y="2200170"/>
                  <a:pt x="5461444" y="2200170"/>
                </a:cubicBezTo>
                <a:cubicBezTo>
                  <a:pt x="5463180" y="2203643"/>
                  <a:pt x="5464914" y="2200170"/>
                  <a:pt x="5468384" y="2201906"/>
                </a:cubicBezTo>
                <a:cubicBezTo>
                  <a:pt x="5466649" y="2201906"/>
                  <a:pt x="5463180" y="2203643"/>
                  <a:pt x="5459710" y="2205379"/>
                </a:cubicBezTo>
                <a:cubicBezTo>
                  <a:pt x="5459710" y="2205379"/>
                  <a:pt x="5457974" y="2207116"/>
                  <a:pt x="5457974" y="2208852"/>
                </a:cubicBezTo>
                <a:cubicBezTo>
                  <a:pt x="5456240" y="2208852"/>
                  <a:pt x="5454505" y="2210589"/>
                  <a:pt x="5454505" y="2212325"/>
                </a:cubicBezTo>
                <a:cubicBezTo>
                  <a:pt x="5456240" y="2214062"/>
                  <a:pt x="5456240" y="2214062"/>
                  <a:pt x="5456240" y="2214062"/>
                </a:cubicBezTo>
                <a:cubicBezTo>
                  <a:pt x="5454505" y="2214062"/>
                  <a:pt x="5452770" y="2214062"/>
                  <a:pt x="5451035" y="2214062"/>
                </a:cubicBezTo>
                <a:cubicBezTo>
                  <a:pt x="5451035" y="2215798"/>
                  <a:pt x="5451035" y="2215798"/>
                  <a:pt x="5451035" y="2215798"/>
                </a:cubicBezTo>
                <a:cubicBezTo>
                  <a:pt x="5452770" y="2215798"/>
                  <a:pt x="5452770" y="2215798"/>
                  <a:pt x="5454505" y="2215798"/>
                </a:cubicBezTo>
                <a:cubicBezTo>
                  <a:pt x="5449300" y="2217535"/>
                  <a:pt x="5437156" y="2226217"/>
                  <a:pt x="5426746" y="2234900"/>
                </a:cubicBezTo>
                <a:cubicBezTo>
                  <a:pt x="5428482" y="2233163"/>
                  <a:pt x="5430216" y="2233163"/>
                  <a:pt x="5431952" y="2233163"/>
                </a:cubicBezTo>
                <a:cubicBezTo>
                  <a:pt x="5425012" y="2238373"/>
                  <a:pt x="5419807" y="2241846"/>
                  <a:pt x="5414602" y="2245319"/>
                </a:cubicBezTo>
                <a:cubicBezTo>
                  <a:pt x="5411132" y="2248792"/>
                  <a:pt x="5407663" y="2252265"/>
                  <a:pt x="5407663" y="2254002"/>
                </a:cubicBezTo>
                <a:cubicBezTo>
                  <a:pt x="5418072" y="2247056"/>
                  <a:pt x="5428482" y="2238373"/>
                  <a:pt x="5438891" y="2229690"/>
                </a:cubicBezTo>
                <a:cubicBezTo>
                  <a:pt x="5440626" y="2233163"/>
                  <a:pt x="5440626" y="2234900"/>
                  <a:pt x="5440626" y="2236636"/>
                </a:cubicBezTo>
                <a:cubicBezTo>
                  <a:pt x="5442360" y="2236636"/>
                  <a:pt x="5442360" y="2234900"/>
                  <a:pt x="5444096" y="2234900"/>
                </a:cubicBezTo>
                <a:cubicBezTo>
                  <a:pt x="5449300" y="2231427"/>
                  <a:pt x="5454505" y="2227954"/>
                  <a:pt x="5457974" y="2224481"/>
                </a:cubicBezTo>
                <a:cubicBezTo>
                  <a:pt x="5457974" y="2224481"/>
                  <a:pt x="5456240" y="2224481"/>
                  <a:pt x="5454505" y="2226217"/>
                </a:cubicBezTo>
                <a:cubicBezTo>
                  <a:pt x="5456240" y="2222744"/>
                  <a:pt x="5457974" y="2221008"/>
                  <a:pt x="5459710" y="2219271"/>
                </a:cubicBezTo>
                <a:cubicBezTo>
                  <a:pt x="5461444" y="2219271"/>
                  <a:pt x="5464914" y="2217535"/>
                  <a:pt x="5464914" y="2217535"/>
                </a:cubicBezTo>
                <a:cubicBezTo>
                  <a:pt x="5464914" y="2217535"/>
                  <a:pt x="5464914" y="2219271"/>
                  <a:pt x="5464914" y="2219271"/>
                </a:cubicBezTo>
                <a:cubicBezTo>
                  <a:pt x="5477058" y="2208852"/>
                  <a:pt x="5490938" y="2198433"/>
                  <a:pt x="5503082" y="2188014"/>
                </a:cubicBezTo>
                <a:cubicBezTo>
                  <a:pt x="5503082" y="2186277"/>
                  <a:pt x="5504817" y="2184541"/>
                  <a:pt x="5504817" y="2182804"/>
                </a:cubicBezTo>
                <a:cubicBezTo>
                  <a:pt x="5506552" y="2184541"/>
                  <a:pt x="5506552" y="2184541"/>
                  <a:pt x="5508286" y="2184541"/>
                </a:cubicBezTo>
                <a:cubicBezTo>
                  <a:pt x="5511756" y="2179331"/>
                  <a:pt x="5515226" y="2179331"/>
                  <a:pt x="5520431" y="2174122"/>
                </a:cubicBezTo>
                <a:cubicBezTo>
                  <a:pt x="5523900" y="2175858"/>
                  <a:pt x="5522166" y="2177595"/>
                  <a:pt x="5530840" y="2170649"/>
                </a:cubicBezTo>
                <a:cubicBezTo>
                  <a:pt x="5534310" y="2168912"/>
                  <a:pt x="5539514" y="2165439"/>
                  <a:pt x="5542984" y="2163703"/>
                </a:cubicBezTo>
                <a:cubicBezTo>
                  <a:pt x="5542984" y="2163703"/>
                  <a:pt x="5544720" y="2161966"/>
                  <a:pt x="5544720" y="2161966"/>
                </a:cubicBezTo>
                <a:cubicBezTo>
                  <a:pt x="5542984" y="2167176"/>
                  <a:pt x="5544720" y="2163703"/>
                  <a:pt x="5541250" y="2167176"/>
                </a:cubicBezTo>
                <a:cubicBezTo>
                  <a:pt x="5544720" y="2168912"/>
                  <a:pt x="5546454" y="2168912"/>
                  <a:pt x="5555129" y="2167176"/>
                </a:cubicBezTo>
                <a:cubicBezTo>
                  <a:pt x="5551659" y="2172385"/>
                  <a:pt x="5551659" y="2172385"/>
                  <a:pt x="5551659" y="2172385"/>
                </a:cubicBezTo>
                <a:cubicBezTo>
                  <a:pt x="5553394" y="2174122"/>
                  <a:pt x="5555129" y="2172385"/>
                  <a:pt x="5558598" y="2172385"/>
                </a:cubicBezTo>
                <a:cubicBezTo>
                  <a:pt x="5548189" y="2182804"/>
                  <a:pt x="5546454" y="2181068"/>
                  <a:pt x="5548189" y="2188014"/>
                </a:cubicBezTo>
                <a:cubicBezTo>
                  <a:pt x="5542984" y="2188014"/>
                  <a:pt x="5542984" y="2188014"/>
                  <a:pt x="5541250" y="2191487"/>
                </a:cubicBezTo>
                <a:cubicBezTo>
                  <a:pt x="5541250" y="2189750"/>
                  <a:pt x="5542984" y="2189750"/>
                  <a:pt x="5544720" y="2189750"/>
                </a:cubicBezTo>
                <a:cubicBezTo>
                  <a:pt x="5544720" y="2189750"/>
                  <a:pt x="5544720" y="2189750"/>
                  <a:pt x="5542984" y="2191487"/>
                </a:cubicBezTo>
                <a:cubicBezTo>
                  <a:pt x="5536045" y="2194960"/>
                  <a:pt x="5537780" y="2194960"/>
                  <a:pt x="5536045" y="2198433"/>
                </a:cubicBezTo>
                <a:cubicBezTo>
                  <a:pt x="5537780" y="2198433"/>
                  <a:pt x="5541250" y="2198433"/>
                  <a:pt x="5544720" y="2196697"/>
                </a:cubicBezTo>
                <a:cubicBezTo>
                  <a:pt x="5539514" y="2203643"/>
                  <a:pt x="5529106" y="2212325"/>
                  <a:pt x="5527370" y="2214062"/>
                </a:cubicBezTo>
                <a:cubicBezTo>
                  <a:pt x="5530840" y="2214062"/>
                  <a:pt x="5529106" y="2212325"/>
                  <a:pt x="5534310" y="2212325"/>
                </a:cubicBezTo>
                <a:cubicBezTo>
                  <a:pt x="5532575" y="2212325"/>
                  <a:pt x="5530840" y="2214062"/>
                  <a:pt x="5530840" y="2215798"/>
                </a:cubicBezTo>
                <a:cubicBezTo>
                  <a:pt x="5529106" y="2217535"/>
                  <a:pt x="5527370" y="2219271"/>
                  <a:pt x="5525636" y="2221008"/>
                </a:cubicBezTo>
                <a:cubicBezTo>
                  <a:pt x="5527370" y="2221008"/>
                  <a:pt x="5530840" y="2219271"/>
                  <a:pt x="5532575" y="2219271"/>
                </a:cubicBezTo>
                <a:cubicBezTo>
                  <a:pt x="5539514" y="2212325"/>
                  <a:pt x="5546454" y="2207116"/>
                  <a:pt x="5553394" y="2200170"/>
                </a:cubicBezTo>
                <a:cubicBezTo>
                  <a:pt x="5562068" y="2200170"/>
                  <a:pt x="5565538" y="2196697"/>
                  <a:pt x="5577682" y="2189750"/>
                </a:cubicBezTo>
                <a:cubicBezTo>
                  <a:pt x="5579418" y="2194960"/>
                  <a:pt x="5575948" y="2200170"/>
                  <a:pt x="5575948" y="2207116"/>
                </a:cubicBezTo>
                <a:cubicBezTo>
                  <a:pt x="5593296" y="2198433"/>
                  <a:pt x="5610646" y="2193224"/>
                  <a:pt x="5622790" y="2188014"/>
                </a:cubicBezTo>
                <a:cubicBezTo>
                  <a:pt x="5622790" y="2189750"/>
                  <a:pt x="5621054" y="2193224"/>
                  <a:pt x="5619320" y="2196697"/>
                </a:cubicBezTo>
                <a:cubicBezTo>
                  <a:pt x="5622790" y="2194960"/>
                  <a:pt x="5626260" y="2194960"/>
                  <a:pt x="5629729" y="2194960"/>
                </a:cubicBezTo>
                <a:cubicBezTo>
                  <a:pt x="5629729" y="2196697"/>
                  <a:pt x="5629729" y="2198433"/>
                  <a:pt x="5629729" y="2201906"/>
                </a:cubicBezTo>
                <a:cubicBezTo>
                  <a:pt x="5648813" y="2184541"/>
                  <a:pt x="5667897" y="2167176"/>
                  <a:pt x="5686980" y="2148074"/>
                </a:cubicBezTo>
                <a:cubicBezTo>
                  <a:pt x="5686980" y="2149811"/>
                  <a:pt x="5686980" y="2149811"/>
                  <a:pt x="5686980" y="2151547"/>
                </a:cubicBezTo>
                <a:cubicBezTo>
                  <a:pt x="5667897" y="2170649"/>
                  <a:pt x="5647078" y="2189750"/>
                  <a:pt x="5627994" y="2210589"/>
                </a:cubicBezTo>
                <a:cubicBezTo>
                  <a:pt x="5627994" y="2210589"/>
                  <a:pt x="5627994" y="2212325"/>
                  <a:pt x="5627994" y="2214062"/>
                </a:cubicBezTo>
                <a:cubicBezTo>
                  <a:pt x="5629729" y="2212325"/>
                  <a:pt x="5631464" y="2212325"/>
                  <a:pt x="5631464" y="2212325"/>
                </a:cubicBezTo>
                <a:cubicBezTo>
                  <a:pt x="5634934" y="2210589"/>
                  <a:pt x="5638404" y="2208852"/>
                  <a:pt x="5641874" y="2207116"/>
                </a:cubicBezTo>
                <a:cubicBezTo>
                  <a:pt x="5641874" y="2205379"/>
                  <a:pt x="5641874" y="2205379"/>
                  <a:pt x="5641874" y="2205379"/>
                </a:cubicBezTo>
                <a:cubicBezTo>
                  <a:pt x="5647078" y="2201906"/>
                  <a:pt x="5652283" y="2198433"/>
                  <a:pt x="5657488" y="2194960"/>
                </a:cubicBezTo>
                <a:cubicBezTo>
                  <a:pt x="5655752" y="2196697"/>
                  <a:pt x="5654018" y="2198433"/>
                  <a:pt x="5652283" y="2200170"/>
                </a:cubicBezTo>
                <a:cubicBezTo>
                  <a:pt x="5655752" y="2198433"/>
                  <a:pt x="5657488" y="2196697"/>
                  <a:pt x="5660958" y="2193224"/>
                </a:cubicBezTo>
                <a:cubicBezTo>
                  <a:pt x="5660958" y="2189750"/>
                  <a:pt x="5686980" y="2168912"/>
                  <a:pt x="5695655" y="2160230"/>
                </a:cubicBezTo>
                <a:cubicBezTo>
                  <a:pt x="5697390" y="2160230"/>
                  <a:pt x="5699125" y="2158493"/>
                  <a:pt x="5700860" y="2158493"/>
                </a:cubicBezTo>
                <a:cubicBezTo>
                  <a:pt x="5700860" y="2158493"/>
                  <a:pt x="5700860" y="2160230"/>
                  <a:pt x="5700860" y="2160230"/>
                </a:cubicBezTo>
                <a:cubicBezTo>
                  <a:pt x="5699125" y="2165439"/>
                  <a:pt x="5692186" y="2172385"/>
                  <a:pt x="5690450" y="2175858"/>
                </a:cubicBezTo>
                <a:cubicBezTo>
                  <a:pt x="5690450" y="2175858"/>
                  <a:pt x="5690450" y="2175858"/>
                  <a:pt x="5692186" y="2177595"/>
                </a:cubicBezTo>
                <a:cubicBezTo>
                  <a:pt x="5688716" y="2181068"/>
                  <a:pt x="5686980" y="2181068"/>
                  <a:pt x="5686980" y="2182804"/>
                </a:cubicBezTo>
                <a:cubicBezTo>
                  <a:pt x="5688716" y="2181068"/>
                  <a:pt x="5690450" y="2179331"/>
                  <a:pt x="5693920" y="2179331"/>
                </a:cubicBezTo>
                <a:cubicBezTo>
                  <a:pt x="5693920" y="2179331"/>
                  <a:pt x="5693920" y="2177595"/>
                  <a:pt x="5695655" y="2177595"/>
                </a:cubicBezTo>
                <a:cubicBezTo>
                  <a:pt x="5693920" y="2181068"/>
                  <a:pt x="5690450" y="2184541"/>
                  <a:pt x="5686980" y="2188014"/>
                </a:cubicBezTo>
                <a:cubicBezTo>
                  <a:pt x="5686980" y="2188014"/>
                  <a:pt x="5688716" y="2188014"/>
                  <a:pt x="5690450" y="2186277"/>
                </a:cubicBezTo>
                <a:lnTo>
                  <a:pt x="5684667" y="2195540"/>
                </a:lnTo>
                <a:lnTo>
                  <a:pt x="5683511" y="2196697"/>
                </a:lnTo>
                <a:cubicBezTo>
                  <a:pt x="5683511" y="2198433"/>
                  <a:pt x="5681776" y="2198433"/>
                  <a:pt x="5681776" y="2200170"/>
                </a:cubicBezTo>
                <a:lnTo>
                  <a:pt x="5684667" y="2195540"/>
                </a:lnTo>
                <a:lnTo>
                  <a:pt x="5697390" y="2182804"/>
                </a:lnTo>
                <a:cubicBezTo>
                  <a:pt x="5697390" y="2184541"/>
                  <a:pt x="5697390" y="2184541"/>
                  <a:pt x="5697390" y="2186277"/>
                </a:cubicBezTo>
                <a:cubicBezTo>
                  <a:pt x="5704330" y="2182804"/>
                  <a:pt x="5707800" y="2179331"/>
                  <a:pt x="5711269" y="2179331"/>
                </a:cubicBezTo>
                <a:cubicBezTo>
                  <a:pt x="5706064" y="2184541"/>
                  <a:pt x="5707800" y="2191487"/>
                  <a:pt x="5704330" y="2198433"/>
                </a:cubicBezTo>
                <a:cubicBezTo>
                  <a:pt x="5700860" y="2200170"/>
                  <a:pt x="5699125" y="2201906"/>
                  <a:pt x="5697390" y="2201906"/>
                </a:cubicBezTo>
                <a:cubicBezTo>
                  <a:pt x="5704330" y="2200170"/>
                  <a:pt x="5702594" y="2201906"/>
                  <a:pt x="5704330" y="2205379"/>
                </a:cubicBezTo>
                <a:cubicBezTo>
                  <a:pt x="5704330" y="2203643"/>
                  <a:pt x="5706064" y="2203643"/>
                  <a:pt x="5707800" y="2201906"/>
                </a:cubicBezTo>
                <a:cubicBezTo>
                  <a:pt x="5709534" y="2194960"/>
                  <a:pt x="5713004" y="2188014"/>
                  <a:pt x="5716474" y="2181068"/>
                </a:cubicBezTo>
                <a:cubicBezTo>
                  <a:pt x="5726883" y="2175858"/>
                  <a:pt x="5732088" y="2167176"/>
                  <a:pt x="5739028" y="2158493"/>
                </a:cubicBezTo>
                <a:cubicBezTo>
                  <a:pt x="5742498" y="2158493"/>
                  <a:pt x="5745967" y="2156757"/>
                  <a:pt x="5747702" y="2155020"/>
                </a:cubicBezTo>
                <a:cubicBezTo>
                  <a:pt x="5745967" y="2158493"/>
                  <a:pt x="5744232" y="2160230"/>
                  <a:pt x="5742498" y="2161966"/>
                </a:cubicBezTo>
                <a:cubicBezTo>
                  <a:pt x="5744232" y="2160230"/>
                  <a:pt x="5747702" y="2160230"/>
                  <a:pt x="5749437" y="2158493"/>
                </a:cubicBezTo>
                <a:cubicBezTo>
                  <a:pt x="5745967" y="2165439"/>
                  <a:pt x="5751172" y="2172385"/>
                  <a:pt x="5742498" y="2184541"/>
                </a:cubicBezTo>
                <a:cubicBezTo>
                  <a:pt x="5745967" y="2184541"/>
                  <a:pt x="5745967" y="2186277"/>
                  <a:pt x="5745967" y="2188014"/>
                </a:cubicBezTo>
                <a:cubicBezTo>
                  <a:pt x="5749437" y="2186277"/>
                  <a:pt x="5751172" y="2184541"/>
                  <a:pt x="5754642" y="2184541"/>
                </a:cubicBezTo>
                <a:cubicBezTo>
                  <a:pt x="5754642" y="2184541"/>
                  <a:pt x="5756376" y="2186277"/>
                  <a:pt x="5756376" y="2186277"/>
                </a:cubicBezTo>
                <a:cubicBezTo>
                  <a:pt x="5752906" y="2188014"/>
                  <a:pt x="5749437" y="2191487"/>
                  <a:pt x="5745967" y="2193224"/>
                </a:cubicBezTo>
                <a:cubicBezTo>
                  <a:pt x="5745967" y="2193224"/>
                  <a:pt x="5745967" y="2193224"/>
                  <a:pt x="5745967" y="2194960"/>
                </a:cubicBezTo>
                <a:cubicBezTo>
                  <a:pt x="5749437" y="2193224"/>
                  <a:pt x="5751172" y="2193224"/>
                  <a:pt x="5752906" y="2191487"/>
                </a:cubicBezTo>
                <a:cubicBezTo>
                  <a:pt x="5756376" y="2188014"/>
                  <a:pt x="5759846" y="2182804"/>
                  <a:pt x="5761581" y="2181068"/>
                </a:cubicBezTo>
                <a:cubicBezTo>
                  <a:pt x="5763316" y="2177595"/>
                  <a:pt x="5763316" y="2172385"/>
                  <a:pt x="5765051" y="2168912"/>
                </a:cubicBezTo>
                <a:cubicBezTo>
                  <a:pt x="5763316" y="2170649"/>
                  <a:pt x="5763316" y="2170649"/>
                  <a:pt x="5761581" y="2172385"/>
                </a:cubicBezTo>
                <a:cubicBezTo>
                  <a:pt x="5759846" y="2172385"/>
                  <a:pt x="5759846" y="2172385"/>
                  <a:pt x="5758112" y="2170649"/>
                </a:cubicBezTo>
                <a:cubicBezTo>
                  <a:pt x="5761581" y="2168912"/>
                  <a:pt x="5763316" y="2167176"/>
                  <a:pt x="5766786" y="2165439"/>
                </a:cubicBezTo>
                <a:cubicBezTo>
                  <a:pt x="5766786" y="2163703"/>
                  <a:pt x="5768520" y="2161966"/>
                  <a:pt x="5768520" y="2160230"/>
                </a:cubicBezTo>
                <a:cubicBezTo>
                  <a:pt x="5773726" y="2158493"/>
                  <a:pt x="5773726" y="2156757"/>
                  <a:pt x="5778930" y="2156757"/>
                </a:cubicBezTo>
                <a:cubicBezTo>
                  <a:pt x="5777195" y="2156757"/>
                  <a:pt x="5777195" y="2158493"/>
                  <a:pt x="5775460" y="2158493"/>
                </a:cubicBezTo>
                <a:cubicBezTo>
                  <a:pt x="5775460" y="2158493"/>
                  <a:pt x="5777195" y="2158493"/>
                  <a:pt x="5777195" y="2160230"/>
                </a:cubicBezTo>
                <a:cubicBezTo>
                  <a:pt x="5775460" y="2161966"/>
                  <a:pt x="5773726" y="2161966"/>
                  <a:pt x="5770256" y="2163703"/>
                </a:cubicBezTo>
                <a:cubicBezTo>
                  <a:pt x="5768520" y="2168912"/>
                  <a:pt x="5768520" y="2174122"/>
                  <a:pt x="5766786" y="2177595"/>
                </a:cubicBezTo>
                <a:cubicBezTo>
                  <a:pt x="5770256" y="2174122"/>
                  <a:pt x="5773726" y="2168912"/>
                  <a:pt x="5777195" y="2165439"/>
                </a:cubicBezTo>
                <a:cubicBezTo>
                  <a:pt x="5777195" y="2165439"/>
                  <a:pt x="5777195" y="2165439"/>
                  <a:pt x="5777195" y="2167176"/>
                </a:cubicBezTo>
                <a:cubicBezTo>
                  <a:pt x="5777195" y="2167176"/>
                  <a:pt x="5778930" y="2168912"/>
                  <a:pt x="5778930" y="2168912"/>
                </a:cubicBezTo>
                <a:cubicBezTo>
                  <a:pt x="5773726" y="2174122"/>
                  <a:pt x="5768520" y="2181068"/>
                  <a:pt x="5763316" y="2186277"/>
                </a:cubicBezTo>
                <a:cubicBezTo>
                  <a:pt x="5780665" y="2177595"/>
                  <a:pt x="5770256" y="2191487"/>
                  <a:pt x="5771990" y="2200170"/>
                </a:cubicBezTo>
                <a:cubicBezTo>
                  <a:pt x="5773726" y="2200170"/>
                  <a:pt x="5773726" y="2200170"/>
                  <a:pt x="5775460" y="2200170"/>
                </a:cubicBezTo>
                <a:cubicBezTo>
                  <a:pt x="5782400" y="2194960"/>
                  <a:pt x="5787604" y="2191487"/>
                  <a:pt x="5791074" y="2188014"/>
                </a:cubicBezTo>
                <a:cubicBezTo>
                  <a:pt x="5791074" y="2186277"/>
                  <a:pt x="5791074" y="2186277"/>
                  <a:pt x="5791074" y="2186277"/>
                </a:cubicBezTo>
                <a:cubicBezTo>
                  <a:pt x="5794544" y="2184541"/>
                  <a:pt x="5796279" y="2182804"/>
                  <a:pt x="5799748" y="2179331"/>
                </a:cubicBezTo>
                <a:cubicBezTo>
                  <a:pt x="5799748" y="2179331"/>
                  <a:pt x="5799748" y="2181068"/>
                  <a:pt x="5799748" y="2181068"/>
                </a:cubicBezTo>
                <a:cubicBezTo>
                  <a:pt x="5799748" y="2179331"/>
                  <a:pt x="5801484" y="2179331"/>
                  <a:pt x="5801484" y="2179331"/>
                </a:cubicBezTo>
                <a:cubicBezTo>
                  <a:pt x="5801484" y="2179331"/>
                  <a:pt x="5801484" y="2181068"/>
                  <a:pt x="5801484" y="2181068"/>
                </a:cubicBezTo>
                <a:cubicBezTo>
                  <a:pt x="5799748" y="2188014"/>
                  <a:pt x="5792809" y="2194960"/>
                  <a:pt x="5794544" y="2200170"/>
                </a:cubicBezTo>
                <a:cubicBezTo>
                  <a:pt x="5796279" y="2198433"/>
                  <a:pt x="5799748" y="2194960"/>
                  <a:pt x="5804954" y="2193224"/>
                </a:cubicBezTo>
                <a:lnTo>
                  <a:pt x="5803218" y="2194961"/>
                </a:lnTo>
                <a:lnTo>
                  <a:pt x="5803218" y="2194960"/>
                </a:lnTo>
                <a:cubicBezTo>
                  <a:pt x="5803218" y="2194960"/>
                  <a:pt x="5801484" y="2196697"/>
                  <a:pt x="5801484" y="2196697"/>
                </a:cubicBezTo>
                <a:lnTo>
                  <a:pt x="5803218" y="2194961"/>
                </a:lnTo>
                <a:lnTo>
                  <a:pt x="5804954" y="2201906"/>
                </a:lnTo>
                <a:cubicBezTo>
                  <a:pt x="5806688" y="2200170"/>
                  <a:pt x="5808423" y="2198433"/>
                  <a:pt x="5810158" y="2198433"/>
                </a:cubicBezTo>
                <a:cubicBezTo>
                  <a:pt x="5811893" y="2194960"/>
                  <a:pt x="5810158" y="2196697"/>
                  <a:pt x="5815363" y="2191487"/>
                </a:cubicBezTo>
                <a:cubicBezTo>
                  <a:pt x="5825772" y="2186277"/>
                  <a:pt x="5830977" y="2182804"/>
                  <a:pt x="5841386" y="2177595"/>
                </a:cubicBezTo>
                <a:cubicBezTo>
                  <a:pt x="5841386" y="2177595"/>
                  <a:pt x="5841386" y="2177595"/>
                  <a:pt x="5841386" y="2179331"/>
                </a:cubicBezTo>
                <a:cubicBezTo>
                  <a:pt x="5843121" y="2177595"/>
                  <a:pt x="5844856" y="2177595"/>
                  <a:pt x="5846591" y="2175858"/>
                </a:cubicBezTo>
                <a:cubicBezTo>
                  <a:pt x="5846591" y="2177595"/>
                  <a:pt x="5844856" y="2179331"/>
                  <a:pt x="5843121" y="2182804"/>
                </a:cubicBezTo>
                <a:cubicBezTo>
                  <a:pt x="5844856" y="2184541"/>
                  <a:pt x="5846591" y="2188014"/>
                  <a:pt x="5846591" y="2189750"/>
                </a:cubicBezTo>
                <a:cubicBezTo>
                  <a:pt x="5843121" y="2191487"/>
                  <a:pt x="5843121" y="2191487"/>
                  <a:pt x="5841386" y="2194960"/>
                </a:cubicBezTo>
                <a:cubicBezTo>
                  <a:pt x="5841386" y="2194960"/>
                  <a:pt x="5841386" y="2193224"/>
                  <a:pt x="5841386" y="2191487"/>
                </a:cubicBezTo>
                <a:cubicBezTo>
                  <a:pt x="5839652" y="2193224"/>
                  <a:pt x="5839652" y="2193224"/>
                  <a:pt x="5837916" y="2193224"/>
                </a:cubicBezTo>
                <a:cubicBezTo>
                  <a:pt x="5837916" y="2194960"/>
                  <a:pt x="5837916" y="2196697"/>
                  <a:pt x="5837916" y="2196697"/>
                </a:cubicBezTo>
                <a:cubicBezTo>
                  <a:pt x="5837916" y="2196697"/>
                  <a:pt x="5839652" y="2196697"/>
                  <a:pt x="5839652" y="2196697"/>
                </a:cubicBezTo>
                <a:cubicBezTo>
                  <a:pt x="5839652" y="2196697"/>
                  <a:pt x="5839652" y="2198433"/>
                  <a:pt x="5837916" y="2198433"/>
                </a:cubicBezTo>
                <a:cubicBezTo>
                  <a:pt x="5841386" y="2196697"/>
                  <a:pt x="5843121" y="2194960"/>
                  <a:pt x="5846591" y="2193224"/>
                </a:cubicBezTo>
                <a:cubicBezTo>
                  <a:pt x="5846591" y="2194960"/>
                  <a:pt x="5846591" y="2194960"/>
                  <a:pt x="5846591" y="2194960"/>
                </a:cubicBezTo>
                <a:cubicBezTo>
                  <a:pt x="5850060" y="2191487"/>
                  <a:pt x="5853530" y="2188014"/>
                  <a:pt x="5858735" y="2184541"/>
                </a:cubicBezTo>
                <a:cubicBezTo>
                  <a:pt x="5855266" y="2189750"/>
                  <a:pt x="5853530" y="2193224"/>
                  <a:pt x="5850060" y="2194960"/>
                </a:cubicBezTo>
                <a:cubicBezTo>
                  <a:pt x="5857000" y="2194960"/>
                  <a:pt x="5855266" y="2194960"/>
                  <a:pt x="5858735" y="2198433"/>
                </a:cubicBezTo>
                <a:cubicBezTo>
                  <a:pt x="5853530" y="2200170"/>
                  <a:pt x="5855266" y="2198433"/>
                  <a:pt x="5853530" y="2201906"/>
                </a:cubicBezTo>
                <a:cubicBezTo>
                  <a:pt x="5853530" y="2200170"/>
                  <a:pt x="5853530" y="2198433"/>
                  <a:pt x="5853530" y="2196697"/>
                </a:cubicBezTo>
                <a:cubicBezTo>
                  <a:pt x="5848326" y="2201906"/>
                  <a:pt x="5851796" y="2200170"/>
                  <a:pt x="5848326" y="2200170"/>
                </a:cubicBezTo>
                <a:cubicBezTo>
                  <a:pt x="5848326" y="2200170"/>
                  <a:pt x="5848326" y="2198433"/>
                  <a:pt x="5848326" y="2196697"/>
                </a:cubicBezTo>
                <a:cubicBezTo>
                  <a:pt x="5848326" y="2198433"/>
                  <a:pt x="5846591" y="2198433"/>
                  <a:pt x="5846591" y="2198433"/>
                </a:cubicBezTo>
                <a:cubicBezTo>
                  <a:pt x="5846591" y="2198433"/>
                  <a:pt x="5846591" y="2198433"/>
                  <a:pt x="5846591" y="2200170"/>
                </a:cubicBezTo>
                <a:cubicBezTo>
                  <a:pt x="5846591" y="2200170"/>
                  <a:pt x="5846591" y="2198433"/>
                  <a:pt x="5844856" y="2198433"/>
                </a:cubicBezTo>
                <a:cubicBezTo>
                  <a:pt x="5844856" y="2200170"/>
                  <a:pt x="5843121" y="2200170"/>
                  <a:pt x="5843121" y="2201906"/>
                </a:cubicBezTo>
                <a:cubicBezTo>
                  <a:pt x="5841386" y="2201906"/>
                  <a:pt x="5841386" y="2203643"/>
                  <a:pt x="5841386" y="2203643"/>
                </a:cubicBezTo>
                <a:cubicBezTo>
                  <a:pt x="5839652" y="2205379"/>
                  <a:pt x="5836182" y="2207116"/>
                  <a:pt x="5834446" y="2208852"/>
                </a:cubicBezTo>
                <a:cubicBezTo>
                  <a:pt x="5834446" y="2208852"/>
                  <a:pt x="5832712" y="2210589"/>
                  <a:pt x="5832712" y="2210589"/>
                </a:cubicBezTo>
                <a:cubicBezTo>
                  <a:pt x="5834446" y="2212325"/>
                  <a:pt x="5834446" y="2212325"/>
                  <a:pt x="5836182" y="2212325"/>
                </a:cubicBezTo>
                <a:cubicBezTo>
                  <a:pt x="5837916" y="2210589"/>
                  <a:pt x="5834446" y="2210589"/>
                  <a:pt x="5839652" y="2208852"/>
                </a:cubicBezTo>
                <a:cubicBezTo>
                  <a:pt x="5837916" y="2212325"/>
                  <a:pt x="5839652" y="2208852"/>
                  <a:pt x="5843121" y="2207116"/>
                </a:cubicBezTo>
                <a:cubicBezTo>
                  <a:pt x="5844856" y="2205379"/>
                  <a:pt x="5844856" y="2203643"/>
                  <a:pt x="5846591" y="2201906"/>
                </a:cubicBezTo>
                <a:cubicBezTo>
                  <a:pt x="5846591" y="2201906"/>
                  <a:pt x="5848326" y="2201906"/>
                  <a:pt x="5850060" y="2201906"/>
                </a:cubicBezTo>
                <a:cubicBezTo>
                  <a:pt x="5850060" y="2203643"/>
                  <a:pt x="5848326" y="2203643"/>
                  <a:pt x="5846591" y="2205379"/>
                </a:cubicBezTo>
                <a:cubicBezTo>
                  <a:pt x="5848326" y="2203643"/>
                  <a:pt x="5846591" y="2205379"/>
                  <a:pt x="5850060" y="2201906"/>
                </a:cubicBezTo>
                <a:cubicBezTo>
                  <a:pt x="5850060" y="2203643"/>
                  <a:pt x="5851796" y="2205379"/>
                  <a:pt x="5851796" y="2205379"/>
                </a:cubicBezTo>
                <a:cubicBezTo>
                  <a:pt x="5851796" y="2203643"/>
                  <a:pt x="5853530" y="2203643"/>
                  <a:pt x="5853530" y="2201906"/>
                </a:cubicBezTo>
                <a:cubicBezTo>
                  <a:pt x="5857000" y="2201906"/>
                  <a:pt x="5860470" y="2200170"/>
                  <a:pt x="5863940" y="2200170"/>
                </a:cubicBezTo>
                <a:cubicBezTo>
                  <a:pt x="5865674" y="2198433"/>
                  <a:pt x="5867410" y="2196697"/>
                  <a:pt x="5869144" y="2194960"/>
                </a:cubicBezTo>
                <a:cubicBezTo>
                  <a:pt x="5862205" y="2198433"/>
                  <a:pt x="5862205" y="2198433"/>
                  <a:pt x="5858735" y="2196697"/>
                </a:cubicBezTo>
                <a:cubicBezTo>
                  <a:pt x="5860470" y="2194960"/>
                  <a:pt x="5862205" y="2193224"/>
                  <a:pt x="5865674" y="2191487"/>
                </a:cubicBezTo>
                <a:cubicBezTo>
                  <a:pt x="5863940" y="2191487"/>
                  <a:pt x="5862205" y="2189750"/>
                  <a:pt x="5860470" y="2189750"/>
                </a:cubicBezTo>
                <a:cubicBezTo>
                  <a:pt x="5860470" y="2189750"/>
                  <a:pt x="5862205" y="2188014"/>
                  <a:pt x="5862205" y="2188014"/>
                </a:cubicBezTo>
                <a:cubicBezTo>
                  <a:pt x="5870880" y="2181068"/>
                  <a:pt x="5872614" y="2182804"/>
                  <a:pt x="5881288" y="2177595"/>
                </a:cubicBezTo>
                <a:cubicBezTo>
                  <a:pt x="5881288" y="2177595"/>
                  <a:pt x="5898638" y="2165439"/>
                  <a:pt x="5905577" y="2163703"/>
                </a:cubicBezTo>
                <a:cubicBezTo>
                  <a:pt x="5928131" y="2156757"/>
                  <a:pt x="5919456" y="2174122"/>
                  <a:pt x="5935070" y="2170649"/>
                </a:cubicBezTo>
                <a:cubicBezTo>
                  <a:pt x="5935070" y="2170649"/>
                  <a:pt x="5936806" y="2170649"/>
                  <a:pt x="5936806" y="2170649"/>
                </a:cubicBezTo>
                <a:cubicBezTo>
                  <a:pt x="5938540" y="2172385"/>
                  <a:pt x="5938540" y="2175858"/>
                  <a:pt x="5940275" y="2177595"/>
                </a:cubicBezTo>
                <a:cubicBezTo>
                  <a:pt x="5938540" y="2179331"/>
                  <a:pt x="5935070" y="2181068"/>
                  <a:pt x="5931600" y="2182804"/>
                </a:cubicBezTo>
                <a:cubicBezTo>
                  <a:pt x="5933336" y="2182804"/>
                  <a:pt x="5933336" y="2184541"/>
                  <a:pt x="5933336" y="2184541"/>
                </a:cubicBezTo>
                <a:cubicBezTo>
                  <a:pt x="5933336" y="2184541"/>
                  <a:pt x="5933336" y="2184541"/>
                  <a:pt x="5933336" y="2186277"/>
                </a:cubicBezTo>
                <a:cubicBezTo>
                  <a:pt x="5935070" y="2182804"/>
                  <a:pt x="5936806" y="2181068"/>
                  <a:pt x="5938540" y="2179331"/>
                </a:cubicBezTo>
                <a:cubicBezTo>
                  <a:pt x="5940275" y="2179331"/>
                  <a:pt x="5940275" y="2181068"/>
                  <a:pt x="5940275" y="2181068"/>
                </a:cubicBezTo>
                <a:cubicBezTo>
                  <a:pt x="5935070" y="2186277"/>
                  <a:pt x="5936806" y="2186277"/>
                  <a:pt x="5940275" y="2188014"/>
                </a:cubicBezTo>
                <a:cubicBezTo>
                  <a:pt x="5935070" y="2191487"/>
                  <a:pt x="5940275" y="2186277"/>
                  <a:pt x="5935070" y="2191487"/>
                </a:cubicBezTo>
                <a:cubicBezTo>
                  <a:pt x="5936806" y="2191487"/>
                  <a:pt x="5936806" y="2189750"/>
                  <a:pt x="5938540" y="2189750"/>
                </a:cubicBezTo>
                <a:cubicBezTo>
                  <a:pt x="5940275" y="2189750"/>
                  <a:pt x="5942010" y="2189750"/>
                  <a:pt x="5942010" y="2191487"/>
                </a:cubicBezTo>
                <a:cubicBezTo>
                  <a:pt x="5940275" y="2193224"/>
                  <a:pt x="5940275" y="2198433"/>
                  <a:pt x="5942010" y="2201906"/>
                </a:cubicBezTo>
                <a:cubicBezTo>
                  <a:pt x="5938540" y="2201906"/>
                  <a:pt x="5940275" y="2201906"/>
                  <a:pt x="5938540" y="2200170"/>
                </a:cubicBezTo>
                <a:cubicBezTo>
                  <a:pt x="5931600" y="2212325"/>
                  <a:pt x="5940275" y="2205379"/>
                  <a:pt x="5933336" y="2215798"/>
                </a:cubicBezTo>
                <a:cubicBezTo>
                  <a:pt x="5933336" y="2214062"/>
                  <a:pt x="5935070" y="2214062"/>
                  <a:pt x="5936806" y="2214062"/>
                </a:cubicBezTo>
                <a:cubicBezTo>
                  <a:pt x="5931600" y="2222744"/>
                  <a:pt x="5926396" y="2234900"/>
                  <a:pt x="5914252" y="2243583"/>
                </a:cubicBezTo>
                <a:cubicBezTo>
                  <a:pt x="5914252" y="2247056"/>
                  <a:pt x="5914252" y="2250529"/>
                  <a:pt x="5914252" y="2254002"/>
                </a:cubicBezTo>
                <a:cubicBezTo>
                  <a:pt x="5910782" y="2255738"/>
                  <a:pt x="5907312" y="2259211"/>
                  <a:pt x="5905577" y="2260948"/>
                </a:cubicBezTo>
                <a:cubicBezTo>
                  <a:pt x="5907312" y="2260948"/>
                  <a:pt x="5909047" y="2260948"/>
                  <a:pt x="5910782" y="2259211"/>
                </a:cubicBezTo>
                <a:cubicBezTo>
                  <a:pt x="5907312" y="2262684"/>
                  <a:pt x="5903842" y="2266158"/>
                  <a:pt x="5902108" y="2267894"/>
                </a:cubicBezTo>
                <a:cubicBezTo>
                  <a:pt x="5900372" y="2269630"/>
                  <a:pt x="5900372" y="2269630"/>
                  <a:pt x="5898638" y="2269630"/>
                </a:cubicBezTo>
                <a:cubicBezTo>
                  <a:pt x="5898638" y="2269630"/>
                  <a:pt x="5898638" y="2271367"/>
                  <a:pt x="5898638" y="2271367"/>
                </a:cubicBezTo>
                <a:cubicBezTo>
                  <a:pt x="5900372" y="2273103"/>
                  <a:pt x="5898638" y="2271367"/>
                  <a:pt x="5902108" y="2271367"/>
                </a:cubicBezTo>
                <a:cubicBezTo>
                  <a:pt x="5895168" y="2278313"/>
                  <a:pt x="5902108" y="2276576"/>
                  <a:pt x="5895168" y="2285259"/>
                </a:cubicBezTo>
                <a:cubicBezTo>
                  <a:pt x="5893433" y="2285259"/>
                  <a:pt x="5893433" y="2285259"/>
                  <a:pt x="5893433" y="2285259"/>
                </a:cubicBezTo>
                <a:cubicBezTo>
                  <a:pt x="5893433" y="2285259"/>
                  <a:pt x="5895168" y="2285259"/>
                  <a:pt x="5895168" y="2286996"/>
                </a:cubicBezTo>
                <a:cubicBezTo>
                  <a:pt x="5889963" y="2293942"/>
                  <a:pt x="5883024" y="2300888"/>
                  <a:pt x="5877819" y="2307834"/>
                </a:cubicBezTo>
                <a:cubicBezTo>
                  <a:pt x="5876084" y="2307834"/>
                  <a:pt x="5874349" y="2309570"/>
                  <a:pt x="5872614" y="2309570"/>
                </a:cubicBezTo>
                <a:cubicBezTo>
                  <a:pt x="5874349" y="2309570"/>
                  <a:pt x="5874349" y="2311307"/>
                  <a:pt x="5874349" y="2313043"/>
                </a:cubicBezTo>
                <a:cubicBezTo>
                  <a:pt x="5870880" y="2314780"/>
                  <a:pt x="5872614" y="2313043"/>
                  <a:pt x="5870880" y="2316516"/>
                </a:cubicBezTo>
                <a:cubicBezTo>
                  <a:pt x="5869144" y="2318253"/>
                  <a:pt x="5869144" y="2316516"/>
                  <a:pt x="5867410" y="2318253"/>
                </a:cubicBezTo>
                <a:cubicBezTo>
                  <a:pt x="5858735" y="2323462"/>
                  <a:pt x="5844856" y="2342564"/>
                  <a:pt x="5836182" y="2347774"/>
                </a:cubicBezTo>
                <a:cubicBezTo>
                  <a:pt x="5830977" y="2352983"/>
                  <a:pt x="5834446" y="2349510"/>
                  <a:pt x="5830977" y="2351247"/>
                </a:cubicBezTo>
                <a:cubicBezTo>
                  <a:pt x="5808423" y="2368612"/>
                  <a:pt x="5787604" y="2398133"/>
                  <a:pt x="5766786" y="2418971"/>
                </a:cubicBezTo>
                <a:cubicBezTo>
                  <a:pt x="5707800" y="2479749"/>
                  <a:pt x="5633199" y="2542264"/>
                  <a:pt x="5589826" y="2596096"/>
                </a:cubicBezTo>
                <a:cubicBezTo>
                  <a:pt x="5595032" y="2594359"/>
                  <a:pt x="5600236" y="2592623"/>
                  <a:pt x="5605440" y="2590886"/>
                </a:cubicBezTo>
                <a:cubicBezTo>
                  <a:pt x="5605440" y="2592623"/>
                  <a:pt x="5607176" y="2592623"/>
                  <a:pt x="5607176" y="2594359"/>
                </a:cubicBezTo>
                <a:cubicBezTo>
                  <a:pt x="5605440" y="2594359"/>
                  <a:pt x="5605440" y="2594359"/>
                  <a:pt x="5605440" y="2594359"/>
                </a:cubicBezTo>
                <a:cubicBezTo>
                  <a:pt x="5603706" y="2592623"/>
                  <a:pt x="5603706" y="2592623"/>
                  <a:pt x="5603706" y="2592623"/>
                </a:cubicBezTo>
                <a:cubicBezTo>
                  <a:pt x="5603706" y="2592623"/>
                  <a:pt x="5596766" y="2596096"/>
                  <a:pt x="5596766" y="2597832"/>
                </a:cubicBezTo>
                <a:cubicBezTo>
                  <a:pt x="5596766" y="2597832"/>
                  <a:pt x="5598501" y="2597832"/>
                  <a:pt x="5598501" y="2599569"/>
                </a:cubicBezTo>
                <a:cubicBezTo>
                  <a:pt x="5596766" y="2599569"/>
                  <a:pt x="5595032" y="2601305"/>
                  <a:pt x="5593296" y="2601305"/>
                </a:cubicBezTo>
                <a:cubicBezTo>
                  <a:pt x="5593296" y="2601305"/>
                  <a:pt x="5595032" y="2601305"/>
                  <a:pt x="5595032" y="2601305"/>
                </a:cubicBezTo>
                <a:cubicBezTo>
                  <a:pt x="5596766" y="2601305"/>
                  <a:pt x="5598501" y="2599569"/>
                  <a:pt x="5600236" y="2599569"/>
                </a:cubicBezTo>
                <a:cubicBezTo>
                  <a:pt x="5600236" y="2597832"/>
                  <a:pt x="5600236" y="2597832"/>
                  <a:pt x="5600236" y="2596096"/>
                </a:cubicBezTo>
                <a:cubicBezTo>
                  <a:pt x="5601971" y="2596096"/>
                  <a:pt x="5603706" y="2594359"/>
                  <a:pt x="5605440" y="2594359"/>
                </a:cubicBezTo>
                <a:cubicBezTo>
                  <a:pt x="5605440" y="2594359"/>
                  <a:pt x="5603706" y="2596096"/>
                  <a:pt x="5603706" y="2596096"/>
                </a:cubicBezTo>
                <a:cubicBezTo>
                  <a:pt x="5603706" y="2597832"/>
                  <a:pt x="5601971" y="2599569"/>
                  <a:pt x="5596766" y="2603042"/>
                </a:cubicBezTo>
                <a:cubicBezTo>
                  <a:pt x="5598501" y="2603042"/>
                  <a:pt x="5601971" y="2604778"/>
                  <a:pt x="5603706" y="2604778"/>
                </a:cubicBezTo>
                <a:cubicBezTo>
                  <a:pt x="5601971" y="2606515"/>
                  <a:pt x="5598501" y="2609988"/>
                  <a:pt x="5601971" y="2609988"/>
                </a:cubicBezTo>
                <a:cubicBezTo>
                  <a:pt x="5591562" y="2618671"/>
                  <a:pt x="5593296" y="2618671"/>
                  <a:pt x="5586357" y="2625617"/>
                </a:cubicBezTo>
                <a:cubicBezTo>
                  <a:pt x="5589826" y="2625617"/>
                  <a:pt x="5589826" y="2623880"/>
                  <a:pt x="5588092" y="2627353"/>
                </a:cubicBezTo>
                <a:cubicBezTo>
                  <a:pt x="5588092" y="2629090"/>
                  <a:pt x="5589826" y="2627353"/>
                  <a:pt x="5586357" y="2629090"/>
                </a:cubicBezTo>
                <a:cubicBezTo>
                  <a:pt x="5586357" y="2629090"/>
                  <a:pt x="5588092" y="2630826"/>
                  <a:pt x="5588092" y="2630826"/>
                </a:cubicBezTo>
                <a:cubicBezTo>
                  <a:pt x="5593296" y="2623880"/>
                  <a:pt x="5617585" y="2609988"/>
                  <a:pt x="5633199" y="2603042"/>
                </a:cubicBezTo>
                <a:cubicBezTo>
                  <a:pt x="5633199" y="2601305"/>
                  <a:pt x="5631464" y="2603042"/>
                  <a:pt x="5634934" y="2599569"/>
                </a:cubicBezTo>
                <a:cubicBezTo>
                  <a:pt x="5634934" y="2599569"/>
                  <a:pt x="5636669" y="2599569"/>
                  <a:pt x="5638404" y="2599569"/>
                </a:cubicBezTo>
                <a:cubicBezTo>
                  <a:pt x="5638404" y="2603042"/>
                  <a:pt x="5638404" y="2604778"/>
                  <a:pt x="5638404" y="2608252"/>
                </a:cubicBezTo>
                <a:cubicBezTo>
                  <a:pt x="5641874" y="2606515"/>
                  <a:pt x="5641874" y="2604778"/>
                  <a:pt x="5645343" y="2606515"/>
                </a:cubicBezTo>
                <a:cubicBezTo>
                  <a:pt x="5645343" y="2606515"/>
                  <a:pt x="5647078" y="2608252"/>
                  <a:pt x="5647078" y="2608252"/>
                </a:cubicBezTo>
                <a:cubicBezTo>
                  <a:pt x="5645343" y="2608252"/>
                  <a:pt x="5641874" y="2608252"/>
                  <a:pt x="5640138" y="2609988"/>
                </a:cubicBezTo>
                <a:cubicBezTo>
                  <a:pt x="5640138" y="2609988"/>
                  <a:pt x="5640138" y="2611725"/>
                  <a:pt x="5640138" y="2611725"/>
                </a:cubicBezTo>
                <a:cubicBezTo>
                  <a:pt x="5640138" y="2611725"/>
                  <a:pt x="5640138" y="2611725"/>
                  <a:pt x="5641874" y="2611725"/>
                </a:cubicBezTo>
                <a:cubicBezTo>
                  <a:pt x="5641874" y="2611725"/>
                  <a:pt x="5641874" y="2611725"/>
                  <a:pt x="5643608" y="2609988"/>
                </a:cubicBezTo>
                <a:cubicBezTo>
                  <a:pt x="5645343" y="2609988"/>
                  <a:pt x="5648813" y="2609988"/>
                  <a:pt x="5650548" y="2609988"/>
                </a:cubicBezTo>
                <a:cubicBezTo>
                  <a:pt x="5650548" y="2609988"/>
                  <a:pt x="5650548" y="2611725"/>
                  <a:pt x="5650548" y="2611725"/>
                </a:cubicBezTo>
                <a:cubicBezTo>
                  <a:pt x="5648813" y="2613461"/>
                  <a:pt x="5647078" y="2613461"/>
                  <a:pt x="5645343" y="2615198"/>
                </a:cubicBezTo>
                <a:cubicBezTo>
                  <a:pt x="5645343" y="2613461"/>
                  <a:pt x="5645343" y="2613461"/>
                  <a:pt x="5645343" y="2611725"/>
                </a:cubicBezTo>
                <a:cubicBezTo>
                  <a:pt x="5641874" y="2618671"/>
                  <a:pt x="5645343" y="2615198"/>
                  <a:pt x="5645343" y="2618671"/>
                </a:cubicBezTo>
                <a:cubicBezTo>
                  <a:pt x="5643608" y="2618671"/>
                  <a:pt x="5641874" y="2618671"/>
                  <a:pt x="5641874" y="2620407"/>
                </a:cubicBezTo>
                <a:cubicBezTo>
                  <a:pt x="5643608" y="2620407"/>
                  <a:pt x="5643608" y="2618671"/>
                  <a:pt x="5641874" y="2622144"/>
                </a:cubicBezTo>
                <a:cubicBezTo>
                  <a:pt x="5643608" y="2622144"/>
                  <a:pt x="5645343" y="2620407"/>
                  <a:pt x="5645343" y="2620407"/>
                </a:cubicBezTo>
                <a:cubicBezTo>
                  <a:pt x="5652283" y="2616934"/>
                  <a:pt x="5650548" y="2616934"/>
                  <a:pt x="5650548" y="2615198"/>
                </a:cubicBezTo>
                <a:cubicBezTo>
                  <a:pt x="5654018" y="2613461"/>
                  <a:pt x="5657488" y="2611725"/>
                  <a:pt x="5660958" y="2609988"/>
                </a:cubicBezTo>
                <a:cubicBezTo>
                  <a:pt x="5664427" y="2611725"/>
                  <a:pt x="5669632" y="2611725"/>
                  <a:pt x="5673102" y="2615198"/>
                </a:cubicBezTo>
                <a:cubicBezTo>
                  <a:pt x="5674836" y="2615198"/>
                  <a:pt x="5674836" y="2616934"/>
                  <a:pt x="5674836" y="2618671"/>
                </a:cubicBezTo>
                <a:cubicBezTo>
                  <a:pt x="5680041" y="2615198"/>
                  <a:pt x="5683511" y="2613461"/>
                  <a:pt x="5688716" y="2611725"/>
                </a:cubicBezTo>
                <a:cubicBezTo>
                  <a:pt x="5685246" y="2615198"/>
                  <a:pt x="5688716" y="2615198"/>
                  <a:pt x="5688716" y="2616934"/>
                </a:cubicBezTo>
                <a:cubicBezTo>
                  <a:pt x="5686980" y="2616934"/>
                  <a:pt x="5685246" y="2618671"/>
                  <a:pt x="5685246" y="2618671"/>
                </a:cubicBezTo>
                <a:cubicBezTo>
                  <a:pt x="5686980" y="2620407"/>
                  <a:pt x="5688716" y="2622144"/>
                  <a:pt x="5692186" y="2623880"/>
                </a:cubicBezTo>
                <a:cubicBezTo>
                  <a:pt x="5686980" y="2623880"/>
                  <a:pt x="5688716" y="2622144"/>
                  <a:pt x="5683511" y="2627353"/>
                </a:cubicBezTo>
                <a:cubicBezTo>
                  <a:pt x="5680041" y="2629090"/>
                  <a:pt x="5683511" y="2627353"/>
                  <a:pt x="5681776" y="2629090"/>
                </a:cubicBezTo>
                <a:cubicBezTo>
                  <a:pt x="5685246" y="2629090"/>
                  <a:pt x="5685246" y="2630826"/>
                  <a:pt x="5688716" y="2630826"/>
                </a:cubicBezTo>
                <a:cubicBezTo>
                  <a:pt x="5693920" y="2625617"/>
                  <a:pt x="5711269" y="2622144"/>
                  <a:pt x="5723414" y="2620407"/>
                </a:cubicBezTo>
                <a:cubicBezTo>
                  <a:pt x="5719944" y="2625617"/>
                  <a:pt x="5714739" y="2632563"/>
                  <a:pt x="5709534" y="2637772"/>
                </a:cubicBezTo>
                <a:cubicBezTo>
                  <a:pt x="5709534" y="2636036"/>
                  <a:pt x="5709534" y="2636036"/>
                  <a:pt x="5707800" y="2634299"/>
                </a:cubicBezTo>
                <a:cubicBezTo>
                  <a:pt x="5706064" y="2637772"/>
                  <a:pt x="5704330" y="2639509"/>
                  <a:pt x="5702594" y="2642982"/>
                </a:cubicBezTo>
                <a:cubicBezTo>
                  <a:pt x="5702594" y="2641245"/>
                  <a:pt x="5702594" y="2639509"/>
                  <a:pt x="5702594" y="2637772"/>
                </a:cubicBezTo>
                <a:cubicBezTo>
                  <a:pt x="5700860" y="2637772"/>
                  <a:pt x="5699125" y="2636036"/>
                  <a:pt x="5697390" y="2636036"/>
                </a:cubicBezTo>
                <a:cubicBezTo>
                  <a:pt x="5695655" y="2636036"/>
                  <a:pt x="5695655" y="2636036"/>
                  <a:pt x="5695655" y="2636036"/>
                </a:cubicBezTo>
                <a:cubicBezTo>
                  <a:pt x="5695655" y="2636036"/>
                  <a:pt x="5695655" y="2636036"/>
                  <a:pt x="5695655" y="2634299"/>
                </a:cubicBezTo>
                <a:cubicBezTo>
                  <a:pt x="5693920" y="2636036"/>
                  <a:pt x="5692186" y="2636036"/>
                  <a:pt x="5692186" y="2636036"/>
                </a:cubicBezTo>
                <a:cubicBezTo>
                  <a:pt x="5690450" y="2636036"/>
                  <a:pt x="5690450" y="2636036"/>
                  <a:pt x="5688716" y="2634299"/>
                </a:cubicBezTo>
                <a:cubicBezTo>
                  <a:pt x="5688716" y="2636036"/>
                  <a:pt x="5688716" y="2636036"/>
                  <a:pt x="5686980" y="2636036"/>
                </a:cubicBezTo>
                <a:lnTo>
                  <a:pt x="5681197" y="2639509"/>
                </a:lnTo>
                <a:lnTo>
                  <a:pt x="5680041" y="2639509"/>
                </a:lnTo>
                <a:cubicBezTo>
                  <a:pt x="5678306" y="2639509"/>
                  <a:pt x="5676572" y="2641245"/>
                  <a:pt x="5674836" y="2642982"/>
                </a:cubicBezTo>
                <a:cubicBezTo>
                  <a:pt x="5674836" y="2642982"/>
                  <a:pt x="5676572" y="2642982"/>
                  <a:pt x="5676572" y="2642982"/>
                </a:cubicBezTo>
                <a:cubicBezTo>
                  <a:pt x="5674836" y="2644718"/>
                  <a:pt x="5673102" y="2644718"/>
                  <a:pt x="5671366" y="2646455"/>
                </a:cubicBezTo>
                <a:cubicBezTo>
                  <a:pt x="5667897" y="2646455"/>
                  <a:pt x="5667897" y="2646455"/>
                  <a:pt x="5669632" y="2648191"/>
                </a:cubicBezTo>
                <a:cubicBezTo>
                  <a:pt x="5667897" y="2648191"/>
                  <a:pt x="5667897" y="2649928"/>
                  <a:pt x="5666162" y="2649928"/>
                </a:cubicBezTo>
                <a:cubicBezTo>
                  <a:pt x="5664427" y="2649928"/>
                  <a:pt x="5664427" y="2648191"/>
                  <a:pt x="5664427" y="2648191"/>
                </a:cubicBezTo>
                <a:cubicBezTo>
                  <a:pt x="5662692" y="2648191"/>
                  <a:pt x="5662692" y="2649928"/>
                  <a:pt x="5660958" y="2649928"/>
                </a:cubicBezTo>
                <a:cubicBezTo>
                  <a:pt x="5664427" y="2646455"/>
                  <a:pt x="5666162" y="2642982"/>
                  <a:pt x="5669632" y="2641245"/>
                </a:cubicBezTo>
                <a:cubicBezTo>
                  <a:pt x="5669632" y="2641245"/>
                  <a:pt x="5669632" y="2641245"/>
                  <a:pt x="5669632" y="2639509"/>
                </a:cubicBezTo>
                <a:cubicBezTo>
                  <a:pt x="5666162" y="2644718"/>
                  <a:pt x="5667897" y="2642982"/>
                  <a:pt x="5664427" y="2644718"/>
                </a:cubicBezTo>
                <a:cubicBezTo>
                  <a:pt x="5662692" y="2644718"/>
                  <a:pt x="5662692" y="2644718"/>
                  <a:pt x="5662692" y="2644718"/>
                </a:cubicBezTo>
                <a:cubicBezTo>
                  <a:pt x="5660958" y="2644718"/>
                  <a:pt x="5660958" y="2644718"/>
                  <a:pt x="5659222" y="2642982"/>
                </a:cubicBezTo>
                <a:cubicBezTo>
                  <a:pt x="5660958" y="2642982"/>
                  <a:pt x="5662692" y="2642982"/>
                  <a:pt x="5662692" y="2639509"/>
                </a:cubicBezTo>
                <a:cubicBezTo>
                  <a:pt x="5647078" y="2651665"/>
                  <a:pt x="5631464" y="2663820"/>
                  <a:pt x="5617585" y="2677712"/>
                </a:cubicBezTo>
                <a:cubicBezTo>
                  <a:pt x="5627994" y="2669030"/>
                  <a:pt x="5636669" y="2662084"/>
                  <a:pt x="5647078" y="2658611"/>
                </a:cubicBezTo>
                <a:cubicBezTo>
                  <a:pt x="5645343" y="2660347"/>
                  <a:pt x="5643608" y="2662084"/>
                  <a:pt x="5641874" y="2663820"/>
                </a:cubicBezTo>
                <a:cubicBezTo>
                  <a:pt x="5641874" y="2663820"/>
                  <a:pt x="5641874" y="2663820"/>
                  <a:pt x="5640138" y="2663820"/>
                </a:cubicBezTo>
                <a:cubicBezTo>
                  <a:pt x="5640138" y="2665557"/>
                  <a:pt x="5638404" y="2665557"/>
                  <a:pt x="5636669" y="2667293"/>
                </a:cubicBezTo>
                <a:cubicBezTo>
                  <a:pt x="5636669" y="2667293"/>
                  <a:pt x="5636669" y="2667293"/>
                  <a:pt x="5636669" y="2665557"/>
                </a:cubicBezTo>
                <a:cubicBezTo>
                  <a:pt x="5636669" y="2667293"/>
                  <a:pt x="5634934" y="2667293"/>
                  <a:pt x="5633199" y="2669030"/>
                </a:cubicBezTo>
                <a:cubicBezTo>
                  <a:pt x="5633199" y="2669030"/>
                  <a:pt x="5634934" y="2669030"/>
                  <a:pt x="5634934" y="2669030"/>
                </a:cubicBezTo>
                <a:cubicBezTo>
                  <a:pt x="5622790" y="2677712"/>
                  <a:pt x="5608910" y="2681185"/>
                  <a:pt x="5601971" y="2689868"/>
                </a:cubicBezTo>
                <a:cubicBezTo>
                  <a:pt x="5600236" y="2688131"/>
                  <a:pt x="5600236" y="2688131"/>
                  <a:pt x="5598501" y="2688131"/>
                </a:cubicBezTo>
                <a:cubicBezTo>
                  <a:pt x="5591562" y="2693341"/>
                  <a:pt x="5596766" y="2689868"/>
                  <a:pt x="5589826" y="2693341"/>
                </a:cubicBezTo>
                <a:cubicBezTo>
                  <a:pt x="5589826" y="2695077"/>
                  <a:pt x="5588092" y="2696814"/>
                  <a:pt x="5588092" y="2698551"/>
                </a:cubicBezTo>
                <a:cubicBezTo>
                  <a:pt x="5589826" y="2698551"/>
                  <a:pt x="5591562" y="2698551"/>
                  <a:pt x="5593296" y="2698551"/>
                </a:cubicBezTo>
                <a:cubicBezTo>
                  <a:pt x="5591562" y="2700287"/>
                  <a:pt x="5589826" y="2703760"/>
                  <a:pt x="5588092" y="2705497"/>
                </a:cubicBezTo>
                <a:cubicBezTo>
                  <a:pt x="5586357" y="2705497"/>
                  <a:pt x="5586357" y="2705497"/>
                  <a:pt x="5584622" y="2705497"/>
                </a:cubicBezTo>
                <a:cubicBezTo>
                  <a:pt x="5584622" y="2705497"/>
                  <a:pt x="5584622" y="2707233"/>
                  <a:pt x="5586357" y="2707233"/>
                </a:cubicBezTo>
                <a:cubicBezTo>
                  <a:pt x="5584622" y="2707233"/>
                  <a:pt x="5582887" y="2708970"/>
                  <a:pt x="5582887" y="2708970"/>
                </a:cubicBezTo>
                <a:cubicBezTo>
                  <a:pt x="5582887" y="2708970"/>
                  <a:pt x="5581152" y="2708970"/>
                  <a:pt x="5581152" y="2710706"/>
                </a:cubicBezTo>
                <a:cubicBezTo>
                  <a:pt x="5581152" y="2708970"/>
                  <a:pt x="5581152" y="2708970"/>
                  <a:pt x="5581152" y="2708970"/>
                </a:cubicBezTo>
                <a:cubicBezTo>
                  <a:pt x="5581152" y="2708970"/>
                  <a:pt x="5581152" y="2710706"/>
                  <a:pt x="5579418" y="2710706"/>
                </a:cubicBezTo>
                <a:cubicBezTo>
                  <a:pt x="5579418" y="2710706"/>
                  <a:pt x="5577682" y="2710706"/>
                  <a:pt x="5577682" y="2712443"/>
                </a:cubicBezTo>
                <a:cubicBezTo>
                  <a:pt x="5577682" y="2712443"/>
                  <a:pt x="5577682" y="2712443"/>
                  <a:pt x="5577682" y="2714179"/>
                </a:cubicBezTo>
                <a:cubicBezTo>
                  <a:pt x="5575948" y="2714179"/>
                  <a:pt x="5575948" y="2714179"/>
                  <a:pt x="5575948" y="2714179"/>
                </a:cubicBezTo>
                <a:cubicBezTo>
                  <a:pt x="5575948" y="2714179"/>
                  <a:pt x="5574212" y="2715916"/>
                  <a:pt x="5574212" y="2715916"/>
                </a:cubicBezTo>
                <a:cubicBezTo>
                  <a:pt x="5572478" y="2715916"/>
                  <a:pt x="5572478" y="2715916"/>
                  <a:pt x="5569008" y="2717652"/>
                </a:cubicBezTo>
                <a:cubicBezTo>
                  <a:pt x="5569008" y="2719389"/>
                  <a:pt x="5569008" y="2719389"/>
                  <a:pt x="5569008" y="2719389"/>
                </a:cubicBezTo>
                <a:cubicBezTo>
                  <a:pt x="5567273" y="2719389"/>
                  <a:pt x="5565538" y="2721125"/>
                  <a:pt x="5563803" y="2722862"/>
                </a:cubicBezTo>
                <a:cubicBezTo>
                  <a:pt x="5563803" y="2721125"/>
                  <a:pt x="5563803" y="2721125"/>
                  <a:pt x="5560334" y="2721125"/>
                </a:cubicBezTo>
                <a:cubicBezTo>
                  <a:pt x="5560334" y="2721125"/>
                  <a:pt x="5560334" y="2721125"/>
                  <a:pt x="5562068" y="2722862"/>
                </a:cubicBezTo>
                <a:cubicBezTo>
                  <a:pt x="5556864" y="2724598"/>
                  <a:pt x="5553394" y="2726335"/>
                  <a:pt x="5549924" y="2728071"/>
                </a:cubicBezTo>
                <a:cubicBezTo>
                  <a:pt x="5548189" y="2728071"/>
                  <a:pt x="5546454" y="2729808"/>
                  <a:pt x="5544720" y="2729808"/>
                </a:cubicBezTo>
                <a:cubicBezTo>
                  <a:pt x="5542984" y="2731544"/>
                  <a:pt x="5542984" y="2731544"/>
                  <a:pt x="5541250" y="2733281"/>
                </a:cubicBezTo>
                <a:cubicBezTo>
                  <a:pt x="5539514" y="2733281"/>
                  <a:pt x="5539514" y="2733281"/>
                  <a:pt x="5539514" y="2733281"/>
                </a:cubicBezTo>
                <a:cubicBezTo>
                  <a:pt x="5537780" y="2735017"/>
                  <a:pt x="5536045" y="2736754"/>
                  <a:pt x="5534310" y="2736754"/>
                </a:cubicBezTo>
                <a:cubicBezTo>
                  <a:pt x="5532575" y="2738490"/>
                  <a:pt x="5529106" y="2740227"/>
                  <a:pt x="5527370" y="2741963"/>
                </a:cubicBezTo>
                <a:cubicBezTo>
                  <a:pt x="5522166" y="2741963"/>
                  <a:pt x="5516961" y="2745437"/>
                  <a:pt x="5513492" y="2747173"/>
                </a:cubicBezTo>
                <a:cubicBezTo>
                  <a:pt x="5511756" y="2747173"/>
                  <a:pt x="5511756" y="2747173"/>
                  <a:pt x="5511756" y="2747173"/>
                </a:cubicBezTo>
                <a:cubicBezTo>
                  <a:pt x="5511756" y="2747173"/>
                  <a:pt x="5511756" y="2745437"/>
                  <a:pt x="5510022" y="2745437"/>
                </a:cubicBezTo>
                <a:cubicBezTo>
                  <a:pt x="5510022" y="2745437"/>
                  <a:pt x="5510022" y="2747173"/>
                  <a:pt x="5510022" y="2747173"/>
                </a:cubicBezTo>
                <a:cubicBezTo>
                  <a:pt x="5510022" y="2747173"/>
                  <a:pt x="5511756" y="2748910"/>
                  <a:pt x="5511756" y="2748910"/>
                </a:cubicBezTo>
                <a:cubicBezTo>
                  <a:pt x="5510022" y="2748910"/>
                  <a:pt x="5510022" y="2750646"/>
                  <a:pt x="5508286" y="2750646"/>
                </a:cubicBezTo>
                <a:cubicBezTo>
                  <a:pt x="5506552" y="2750646"/>
                  <a:pt x="5504817" y="2750646"/>
                  <a:pt x="5503082" y="2750646"/>
                </a:cubicBezTo>
                <a:cubicBezTo>
                  <a:pt x="5503082" y="2752383"/>
                  <a:pt x="5503082" y="2752383"/>
                  <a:pt x="5501347" y="2754119"/>
                </a:cubicBezTo>
                <a:cubicBezTo>
                  <a:pt x="5501347" y="2754119"/>
                  <a:pt x="5501347" y="2755856"/>
                  <a:pt x="5501347" y="2755856"/>
                </a:cubicBezTo>
                <a:cubicBezTo>
                  <a:pt x="5497878" y="2757592"/>
                  <a:pt x="5494408" y="2759329"/>
                  <a:pt x="5490938" y="2761065"/>
                </a:cubicBezTo>
                <a:cubicBezTo>
                  <a:pt x="5490938" y="2759329"/>
                  <a:pt x="5492672" y="2759329"/>
                  <a:pt x="5492672" y="2759329"/>
                </a:cubicBezTo>
                <a:cubicBezTo>
                  <a:pt x="5490938" y="2759329"/>
                  <a:pt x="5490938" y="2759329"/>
                  <a:pt x="5489203" y="2759329"/>
                </a:cubicBezTo>
                <a:cubicBezTo>
                  <a:pt x="5489203" y="2759329"/>
                  <a:pt x="5489203" y="2761065"/>
                  <a:pt x="5489203" y="2761065"/>
                </a:cubicBezTo>
                <a:cubicBezTo>
                  <a:pt x="5489203" y="2761065"/>
                  <a:pt x="5490938" y="2762802"/>
                  <a:pt x="5490938" y="2762802"/>
                </a:cubicBezTo>
                <a:cubicBezTo>
                  <a:pt x="5485733" y="2764538"/>
                  <a:pt x="5487468" y="2764538"/>
                  <a:pt x="5483998" y="2764538"/>
                </a:cubicBezTo>
                <a:cubicBezTo>
                  <a:pt x="5483998" y="2764538"/>
                  <a:pt x="5483998" y="2764538"/>
                  <a:pt x="5483998" y="2762802"/>
                </a:cubicBezTo>
                <a:cubicBezTo>
                  <a:pt x="5483998" y="2762802"/>
                  <a:pt x="5485733" y="2761065"/>
                  <a:pt x="5487468" y="2759329"/>
                </a:cubicBezTo>
                <a:cubicBezTo>
                  <a:pt x="5487468" y="2759329"/>
                  <a:pt x="5487468" y="2759329"/>
                  <a:pt x="5487468" y="2757592"/>
                </a:cubicBezTo>
                <a:cubicBezTo>
                  <a:pt x="5487468" y="2759329"/>
                  <a:pt x="5485733" y="2759329"/>
                  <a:pt x="5485733" y="2759329"/>
                </a:cubicBezTo>
                <a:cubicBezTo>
                  <a:pt x="5485733" y="2757592"/>
                  <a:pt x="5485733" y="2757592"/>
                  <a:pt x="5485733" y="2757592"/>
                </a:cubicBezTo>
                <a:cubicBezTo>
                  <a:pt x="5485733" y="2757592"/>
                  <a:pt x="5485733" y="2757592"/>
                  <a:pt x="5483998" y="2757592"/>
                </a:cubicBezTo>
                <a:cubicBezTo>
                  <a:pt x="5478794" y="2761065"/>
                  <a:pt x="5482263" y="2759329"/>
                  <a:pt x="5478794" y="2761065"/>
                </a:cubicBezTo>
                <a:cubicBezTo>
                  <a:pt x="5478794" y="2762802"/>
                  <a:pt x="5478794" y="2762802"/>
                  <a:pt x="5478794" y="2762802"/>
                </a:cubicBezTo>
                <a:cubicBezTo>
                  <a:pt x="5478794" y="2762802"/>
                  <a:pt x="5480528" y="2762802"/>
                  <a:pt x="5480528" y="2764538"/>
                </a:cubicBezTo>
                <a:cubicBezTo>
                  <a:pt x="5480528" y="2764538"/>
                  <a:pt x="5478794" y="2764538"/>
                  <a:pt x="5478794" y="2766275"/>
                </a:cubicBezTo>
                <a:cubicBezTo>
                  <a:pt x="5478794" y="2766275"/>
                  <a:pt x="5478794" y="2764538"/>
                  <a:pt x="5478794" y="2764538"/>
                </a:cubicBezTo>
                <a:cubicBezTo>
                  <a:pt x="5477058" y="2764538"/>
                  <a:pt x="5475324" y="2766275"/>
                  <a:pt x="5475324" y="2766275"/>
                </a:cubicBezTo>
                <a:lnTo>
                  <a:pt x="5473771" y="2766275"/>
                </a:lnTo>
                <a:lnTo>
                  <a:pt x="5475324" y="2764538"/>
                </a:lnTo>
                <a:cubicBezTo>
                  <a:pt x="5475324" y="2764538"/>
                  <a:pt x="5473589" y="2764538"/>
                  <a:pt x="5473589" y="2766275"/>
                </a:cubicBezTo>
                <a:lnTo>
                  <a:pt x="5473771" y="2766275"/>
                </a:lnTo>
                <a:lnTo>
                  <a:pt x="5471637" y="2768663"/>
                </a:lnTo>
                <a:cubicBezTo>
                  <a:pt x="5471420" y="2769748"/>
                  <a:pt x="5471854" y="2770616"/>
                  <a:pt x="5471854" y="2771484"/>
                </a:cubicBezTo>
                <a:cubicBezTo>
                  <a:pt x="5471854" y="2771484"/>
                  <a:pt x="5473589" y="2771484"/>
                  <a:pt x="5473589" y="2771484"/>
                </a:cubicBezTo>
                <a:cubicBezTo>
                  <a:pt x="5473589" y="2771484"/>
                  <a:pt x="5471854" y="2773221"/>
                  <a:pt x="5471854" y="2773221"/>
                </a:cubicBezTo>
                <a:cubicBezTo>
                  <a:pt x="5471854" y="2771484"/>
                  <a:pt x="5471854" y="2769748"/>
                  <a:pt x="5470119" y="2768011"/>
                </a:cubicBezTo>
                <a:cubicBezTo>
                  <a:pt x="5468384" y="2769748"/>
                  <a:pt x="5464914" y="2773221"/>
                  <a:pt x="5461444" y="2774957"/>
                </a:cubicBezTo>
                <a:cubicBezTo>
                  <a:pt x="5461444" y="2774957"/>
                  <a:pt x="5461444" y="2774957"/>
                  <a:pt x="5461444" y="2773221"/>
                </a:cubicBezTo>
                <a:cubicBezTo>
                  <a:pt x="5456240" y="2776694"/>
                  <a:pt x="5457974" y="2774957"/>
                  <a:pt x="5456240" y="2780167"/>
                </a:cubicBezTo>
                <a:cubicBezTo>
                  <a:pt x="5454505" y="2778430"/>
                  <a:pt x="5454505" y="2778430"/>
                  <a:pt x="5454505" y="2776694"/>
                </a:cubicBezTo>
                <a:cubicBezTo>
                  <a:pt x="5452770" y="2778430"/>
                  <a:pt x="5452770" y="2780167"/>
                  <a:pt x="5451035" y="2781903"/>
                </a:cubicBezTo>
                <a:cubicBezTo>
                  <a:pt x="5451035" y="2781903"/>
                  <a:pt x="5452770" y="2783640"/>
                  <a:pt x="5452770" y="2785376"/>
                </a:cubicBezTo>
                <a:cubicBezTo>
                  <a:pt x="5451035" y="2785376"/>
                  <a:pt x="5451035" y="2785376"/>
                  <a:pt x="5451035" y="2785376"/>
                </a:cubicBezTo>
                <a:lnTo>
                  <a:pt x="5449300" y="2785376"/>
                </a:lnTo>
                <a:cubicBezTo>
                  <a:pt x="5447566" y="2787113"/>
                  <a:pt x="5444096" y="2788850"/>
                  <a:pt x="5442360" y="2790586"/>
                </a:cubicBezTo>
                <a:cubicBezTo>
                  <a:pt x="5442360" y="2788850"/>
                  <a:pt x="5440626" y="2788850"/>
                  <a:pt x="5440626" y="2787113"/>
                </a:cubicBezTo>
                <a:cubicBezTo>
                  <a:pt x="5440626" y="2787113"/>
                  <a:pt x="5438891" y="2788850"/>
                  <a:pt x="5437156" y="2788850"/>
                </a:cubicBezTo>
                <a:cubicBezTo>
                  <a:pt x="5435421" y="2792323"/>
                  <a:pt x="5435421" y="2792323"/>
                  <a:pt x="5437156" y="2794059"/>
                </a:cubicBezTo>
                <a:cubicBezTo>
                  <a:pt x="5431952" y="2794059"/>
                  <a:pt x="5435421" y="2794059"/>
                  <a:pt x="5433686" y="2792323"/>
                </a:cubicBezTo>
                <a:cubicBezTo>
                  <a:pt x="5433686" y="2794059"/>
                  <a:pt x="5431952" y="2795796"/>
                  <a:pt x="5430216" y="2797532"/>
                </a:cubicBezTo>
                <a:cubicBezTo>
                  <a:pt x="5426746" y="2799269"/>
                  <a:pt x="5425012" y="2799269"/>
                  <a:pt x="5423277" y="2801005"/>
                </a:cubicBezTo>
                <a:cubicBezTo>
                  <a:pt x="5421542" y="2801005"/>
                  <a:pt x="5421542" y="2801005"/>
                  <a:pt x="5419807" y="2801005"/>
                </a:cubicBezTo>
                <a:cubicBezTo>
                  <a:pt x="5421542" y="2801005"/>
                  <a:pt x="5421542" y="2801005"/>
                  <a:pt x="5421542" y="2802742"/>
                </a:cubicBezTo>
                <a:cubicBezTo>
                  <a:pt x="5421542" y="2802742"/>
                  <a:pt x="5419807" y="2802742"/>
                  <a:pt x="5419807" y="2802742"/>
                </a:cubicBezTo>
                <a:cubicBezTo>
                  <a:pt x="5419807" y="2802742"/>
                  <a:pt x="5419807" y="2802742"/>
                  <a:pt x="5418072" y="2802742"/>
                </a:cubicBezTo>
                <a:cubicBezTo>
                  <a:pt x="5418072" y="2802742"/>
                  <a:pt x="5418072" y="2802742"/>
                  <a:pt x="5418072" y="2804478"/>
                </a:cubicBezTo>
                <a:cubicBezTo>
                  <a:pt x="5405928" y="2811424"/>
                  <a:pt x="5395518" y="2816634"/>
                  <a:pt x="5388579" y="2820107"/>
                </a:cubicBezTo>
                <a:cubicBezTo>
                  <a:pt x="5390314" y="2813161"/>
                  <a:pt x="5372965" y="2811424"/>
                  <a:pt x="5362556" y="2818370"/>
                </a:cubicBezTo>
                <a:cubicBezTo>
                  <a:pt x="5359086" y="2820107"/>
                  <a:pt x="5360820" y="2818370"/>
                  <a:pt x="5360820" y="2820107"/>
                </a:cubicBezTo>
                <a:cubicBezTo>
                  <a:pt x="5353881" y="2820107"/>
                  <a:pt x="5355616" y="2820107"/>
                  <a:pt x="5348676" y="2823580"/>
                </a:cubicBezTo>
                <a:cubicBezTo>
                  <a:pt x="5346942" y="2823580"/>
                  <a:pt x="5346942" y="2825316"/>
                  <a:pt x="5345206" y="2825316"/>
                </a:cubicBezTo>
                <a:cubicBezTo>
                  <a:pt x="5345206" y="2827053"/>
                  <a:pt x="5343472" y="2828789"/>
                  <a:pt x="5343472" y="2830526"/>
                </a:cubicBezTo>
                <a:cubicBezTo>
                  <a:pt x="5345206" y="2828789"/>
                  <a:pt x="5348676" y="2827053"/>
                  <a:pt x="5350412" y="2827053"/>
                </a:cubicBezTo>
                <a:cubicBezTo>
                  <a:pt x="5350412" y="2825316"/>
                  <a:pt x="5350412" y="2825316"/>
                  <a:pt x="5352146" y="2825316"/>
                </a:cubicBezTo>
                <a:cubicBezTo>
                  <a:pt x="5352146" y="2823580"/>
                  <a:pt x="5350412" y="2823580"/>
                  <a:pt x="5350412" y="2823580"/>
                </a:cubicBezTo>
                <a:cubicBezTo>
                  <a:pt x="5350412" y="2823580"/>
                  <a:pt x="5350412" y="2821843"/>
                  <a:pt x="5352146" y="2821843"/>
                </a:cubicBezTo>
                <a:cubicBezTo>
                  <a:pt x="5353881" y="2821843"/>
                  <a:pt x="5352146" y="2823580"/>
                  <a:pt x="5355616" y="2821843"/>
                </a:cubicBezTo>
                <a:cubicBezTo>
                  <a:pt x="5357351" y="2821843"/>
                  <a:pt x="5353881" y="2823580"/>
                  <a:pt x="5357351" y="2821843"/>
                </a:cubicBezTo>
                <a:cubicBezTo>
                  <a:pt x="5355616" y="2821843"/>
                  <a:pt x="5355616" y="2823580"/>
                  <a:pt x="5353881" y="2825316"/>
                </a:cubicBezTo>
                <a:cubicBezTo>
                  <a:pt x="5357351" y="2823580"/>
                  <a:pt x="5359086" y="2823580"/>
                  <a:pt x="5362556" y="2821843"/>
                </a:cubicBezTo>
                <a:cubicBezTo>
                  <a:pt x="5362556" y="2823580"/>
                  <a:pt x="5360820" y="2823580"/>
                  <a:pt x="5362556" y="2825316"/>
                </a:cubicBezTo>
                <a:cubicBezTo>
                  <a:pt x="5362556" y="2825316"/>
                  <a:pt x="5364290" y="2823580"/>
                  <a:pt x="5364290" y="2823580"/>
                </a:cubicBezTo>
                <a:cubicBezTo>
                  <a:pt x="5366026" y="2823580"/>
                  <a:pt x="5364290" y="2823580"/>
                  <a:pt x="5366026" y="2821843"/>
                </a:cubicBezTo>
                <a:cubicBezTo>
                  <a:pt x="5369495" y="2823580"/>
                  <a:pt x="5367760" y="2823580"/>
                  <a:pt x="5371230" y="2823580"/>
                </a:cubicBezTo>
                <a:lnTo>
                  <a:pt x="5371230" y="2820107"/>
                </a:lnTo>
                <a:cubicBezTo>
                  <a:pt x="5371230" y="2818370"/>
                  <a:pt x="5372965" y="2818370"/>
                  <a:pt x="5372965" y="2818370"/>
                </a:cubicBezTo>
                <a:cubicBezTo>
                  <a:pt x="5372965" y="2818370"/>
                  <a:pt x="5372965" y="2818370"/>
                  <a:pt x="5372965" y="2820107"/>
                </a:cubicBezTo>
                <a:cubicBezTo>
                  <a:pt x="5374700" y="2820107"/>
                  <a:pt x="5376434" y="2821843"/>
                  <a:pt x="5376434" y="2823580"/>
                </a:cubicBezTo>
                <a:cubicBezTo>
                  <a:pt x="5376434" y="2823580"/>
                  <a:pt x="5378170" y="2823580"/>
                  <a:pt x="5378170" y="2823580"/>
                </a:cubicBezTo>
                <a:cubicBezTo>
                  <a:pt x="5369495" y="2828789"/>
                  <a:pt x="5360820" y="2833999"/>
                  <a:pt x="5357351" y="2830526"/>
                </a:cubicBezTo>
                <a:cubicBezTo>
                  <a:pt x="5352146" y="2835736"/>
                  <a:pt x="5352146" y="2839209"/>
                  <a:pt x="5352146" y="2839209"/>
                </a:cubicBezTo>
                <a:cubicBezTo>
                  <a:pt x="5346942" y="2842682"/>
                  <a:pt x="5338267" y="2847891"/>
                  <a:pt x="5331328" y="2849628"/>
                </a:cubicBezTo>
                <a:cubicBezTo>
                  <a:pt x="5333062" y="2853101"/>
                  <a:pt x="5327858" y="2854837"/>
                  <a:pt x="5324388" y="2856574"/>
                </a:cubicBezTo>
                <a:cubicBezTo>
                  <a:pt x="5326123" y="2856574"/>
                  <a:pt x="5327858" y="2856574"/>
                  <a:pt x="5329592" y="2858310"/>
                </a:cubicBezTo>
                <a:cubicBezTo>
                  <a:pt x="5334798" y="2854837"/>
                  <a:pt x="5338267" y="2851364"/>
                  <a:pt x="5343472" y="2849628"/>
                </a:cubicBezTo>
                <a:cubicBezTo>
                  <a:pt x="5345206" y="2849628"/>
                  <a:pt x="5341737" y="2851364"/>
                  <a:pt x="5346942" y="2847891"/>
                </a:cubicBezTo>
                <a:cubicBezTo>
                  <a:pt x="5345206" y="2851364"/>
                  <a:pt x="5343472" y="2853101"/>
                  <a:pt x="5340002" y="2854837"/>
                </a:cubicBezTo>
                <a:cubicBezTo>
                  <a:pt x="5338267" y="2854837"/>
                  <a:pt x="5340002" y="2854837"/>
                  <a:pt x="5336532" y="2858310"/>
                </a:cubicBezTo>
                <a:cubicBezTo>
                  <a:pt x="5336532" y="2856574"/>
                  <a:pt x="5336532" y="2856574"/>
                  <a:pt x="5336532" y="2856574"/>
                </a:cubicBezTo>
                <a:cubicBezTo>
                  <a:pt x="5336532" y="2858310"/>
                  <a:pt x="5334798" y="2858310"/>
                  <a:pt x="5334798" y="2858310"/>
                </a:cubicBezTo>
                <a:cubicBezTo>
                  <a:pt x="5334798" y="2858310"/>
                  <a:pt x="5336532" y="2858310"/>
                  <a:pt x="5336532" y="2858310"/>
                </a:cubicBezTo>
                <a:cubicBezTo>
                  <a:pt x="5336532" y="2860047"/>
                  <a:pt x="5336532" y="2860047"/>
                  <a:pt x="5336532" y="2860047"/>
                </a:cubicBezTo>
                <a:cubicBezTo>
                  <a:pt x="5336532" y="2860047"/>
                  <a:pt x="5336532" y="2860047"/>
                  <a:pt x="5334798" y="2860047"/>
                </a:cubicBezTo>
                <a:cubicBezTo>
                  <a:pt x="5329592" y="2861783"/>
                  <a:pt x="5326123" y="2863520"/>
                  <a:pt x="5319184" y="2866993"/>
                </a:cubicBezTo>
                <a:cubicBezTo>
                  <a:pt x="5317448" y="2868729"/>
                  <a:pt x="5320918" y="2868729"/>
                  <a:pt x="5322653" y="2868729"/>
                </a:cubicBezTo>
                <a:cubicBezTo>
                  <a:pt x="5320918" y="2868729"/>
                  <a:pt x="5320918" y="2870466"/>
                  <a:pt x="5317448" y="2870466"/>
                </a:cubicBezTo>
                <a:cubicBezTo>
                  <a:pt x="5317448" y="2870466"/>
                  <a:pt x="5317448" y="2872202"/>
                  <a:pt x="5317448" y="2872202"/>
                </a:cubicBezTo>
                <a:cubicBezTo>
                  <a:pt x="5319184" y="2872202"/>
                  <a:pt x="5320918" y="2872202"/>
                  <a:pt x="5322653" y="2872202"/>
                </a:cubicBezTo>
                <a:cubicBezTo>
                  <a:pt x="5322653" y="2873939"/>
                  <a:pt x="5326123" y="2875675"/>
                  <a:pt x="5326123" y="2877412"/>
                </a:cubicBezTo>
                <a:cubicBezTo>
                  <a:pt x="5320918" y="2880885"/>
                  <a:pt x="5324388" y="2880885"/>
                  <a:pt x="5320918" y="2882622"/>
                </a:cubicBezTo>
                <a:cubicBezTo>
                  <a:pt x="5320918" y="2882622"/>
                  <a:pt x="5320918" y="2884358"/>
                  <a:pt x="5320918" y="2884358"/>
                </a:cubicBezTo>
                <a:lnTo>
                  <a:pt x="5315962" y="2886839"/>
                </a:lnTo>
                <a:lnTo>
                  <a:pt x="5317448" y="2880885"/>
                </a:lnTo>
                <a:cubicBezTo>
                  <a:pt x="5320918" y="2879148"/>
                  <a:pt x="5320918" y="2880885"/>
                  <a:pt x="5322653" y="2877412"/>
                </a:cubicBezTo>
                <a:cubicBezTo>
                  <a:pt x="5317448" y="2879148"/>
                  <a:pt x="5320918" y="2877412"/>
                  <a:pt x="5315714" y="2880885"/>
                </a:cubicBezTo>
                <a:cubicBezTo>
                  <a:pt x="5315714" y="2879148"/>
                  <a:pt x="5317448" y="2879148"/>
                  <a:pt x="5317448" y="2879148"/>
                </a:cubicBezTo>
                <a:cubicBezTo>
                  <a:pt x="5317448" y="2877412"/>
                  <a:pt x="5317448" y="2877412"/>
                  <a:pt x="5317448" y="2877412"/>
                </a:cubicBezTo>
                <a:cubicBezTo>
                  <a:pt x="5317448" y="2877412"/>
                  <a:pt x="5317448" y="2877412"/>
                  <a:pt x="5315714" y="2879148"/>
                </a:cubicBezTo>
                <a:cubicBezTo>
                  <a:pt x="5315714" y="2877412"/>
                  <a:pt x="5315714" y="2877412"/>
                  <a:pt x="5315714" y="2877412"/>
                </a:cubicBezTo>
                <a:cubicBezTo>
                  <a:pt x="5313978" y="2877412"/>
                  <a:pt x="5313978" y="2879148"/>
                  <a:pt x="5312244" y="2879148"/>
                </a:cubicBezTo>
                <a:cubicBezTo>
                  <a:pt x="5312244" y="2879148"/>
                  <a:pt x="5312244" y="2880885"/>
                  <a:pt x="5312244" y="2880885"/>
                </a:cubicBezTo>
                <a:cubicBezTo>
                  <a:pt x="5310509" y="2880885"/>
                  <a:pt x="5310509" y="2880885"/>
                  <a:pt x="5310509" y="2880885"/>
                </a:cubicBezTo>
                <a:cubicBezTo>
                  <a:pt x="5308774" y="2880885"/>
                  <a:pt x="5308774" y="2880885"/>
                  <a:pt x="5308774" y="2880885"/>
                </a:cubicBezTo>
                <a:cubicBezTo>
                  <a:pt x="5307039" y="2882622"/>
                  <a:pt x="5307039" y="2882622"/>
                  <a:pt x="5305304" y="2884358"/>
                </a:cubicBezTo>
                <a:cubicBezTo>
                  <a:pt x="5305304" y="2884358"/>
                  <a:pt x="5303569" y="2886095"/>
                  <a:pt x="5301834" y="2886095"/>
                </a:cubicBezTo>
                <a:lnTo>
                  <a:pt x="5300100" y="2886095"/>
                </a:lnTo>
                <a:cubicBezTo>
                  <a:pt x="5300100" y="2886095"/>
                  <a:pt x="5300100" y="2887831"/>
                  <a:pt x="5300100" y="2887831"/>
                </a:cubicBezTo>
                <a:cubicBezTo>
                  <a:pt x="5300100" y="2889568"/>
                  <a:pt x="5300100" y="2889568"/>
                  <a:pt x="5298364" y="2891304"/>
                </a:cubicBezTo>
                <a:cubicBezTo>
                  <a:pt x="5298364" y="2891304"/>
                  <a:pt x="5298364" y="2891304"/>
                  <a:pt x="5296630" y="2891304"/>
                </a:cubicBezTo>
                <a:cubicBezTo>
                  <a:pt x="5296630" y="2891304"/>
                  <a:pt x="5296630" y="2889568"/>
                  <a:pt x="5296630" y="2889568"/>
                </a:cubicBezTo>
                <a:cubicBezTo>
                  <a:pt x="5296630" y="2891304"/>
                  <a:pt x="5296630" y="2891304"/>
                  <a:pt x="5294895" y="2891304"/>
                </a:cubicBezTo>
                <a:cubicBezTo>
                  <a:pt x="5293160" y="2893041"/>
                  <a:pt x="5291425" y="2893041"/>
                  <a:pt x="5287955" y="2894777"/>
                </a:cubicBezTo>
                <a:cubicBezTo>
                  <a:pt x="5289690" y="2894777"/>
                  <a:pt x="5289690" y="2894777"/>
                  <a:pt x="5291425" y="2894777"/>
                </a:cubicBezTo>
                <a:lnTo>
                  <a:pt x="5294895" y="2894777"/>
                </a:lnTo>
                <a:cubicBezTo>
                  <a:pt x="5294895" y="2894777"/>
                  <a:pt x="5293160" y="2896514"/>
                  <a:pt x="5291425" y="2896514"/>
                </a:cubicBezTo>
                <a:cubicBezTo>
                  <a:pt x="5291425" y="2896514"/>
                  <a:pt x="5291425" y="2896514"/>
                  <a:pt x="5291425" y="2898250"/>
                </a:cubicBezTo>
                <a:cubicBezTo>
                  <a:pt x="5291425" y="2898250"/>
                  <a:pt x="5291425" y="2898250"/>
                  <a:pt x="5291425" y="2899987"/>
                </a:cubicBezTo>
                <a:lnTo>
                  <a:pt x="5293172" y="2898384"/>
                </a:lnTo>
                <a:lnTo>
                  <a:pt x="5293377" y="2900638"/>
                </a:lnTo>
                <a:cubicBezTo>
                  <a:pt x="5293594" y="2900855"/>
                  <a:pt x="5294027" y="2900855"/>
                  <a:pt x="5294895" y="2901723"/>
                </a:cubicBezTo>
                <a:cubicBezTo>
                  <a:pt x="5293160" y="2901723"/>
                  <a:pt x="5291425" y="2901723"/>
                  <a:pt x="5291425" y="2901723"/>
                </a:cubicBezTo>
                <a:cubicBezTo>
                  <a:pt x="5289690" y="2901723"/>
                  <a:pt x="5287955" y="2901723"/>
                  <a:pt x="5286220" y="2903460"/>
                </a:cubicBezTo>
                <a:cubicBezTo>
                  <a:pt x="5284486" y="2903460"/>
                  <a:pt x="5284486" y="2903460"/>
                  <a:pt x="5284486" y="2903460"/>
                </a:cubicBezTo>
                <a:cubicBezTo>
                  <a:pt x="5284486" y="2901723"/>
                  <a:pt x="5282750" y="2901723"/>
                  <a:pt x="5282750" y="2901723"/>
                </a:cubicBezTo>
                <a:cubicBezTo>
                  <a:pt x="5282750" y="2901723"/>
                  <a:pt x="5282750" y="2901723"/>
                  <a:pt x="5281016" y="2901723"/>
                </a:cubicBezTo>
                <a:cubicBezTo>
                  <a:pt x="5281016" y="2901723"/>
                  <a:pt x="5279280" y="2901723"/>
                  <a:pt x="5279280" y="2901723"/>
                </a:cubicBezTo>
                <a:cubicBezTo>
                  <a:pt x="5279280" y="2901723"/>
                  <a:pt x="5277546" y="2903460"/>
                  <a:pt x="5277546" y="2903460"/>
                </a:cubicBezTo>
                <a:cubicBezTo>
                  <a:pt x="5275811" y="2901723"/>
                  <a:pt x="5275811" y="2899987"/>
                  <a:pt x="5274076" y="2898250"/>
                </a:cubicBezTo>
                <a:cubicBezTo>
                  <a:pt x="5274076" y="2899987"/>
                  <a:pt x="5272341" y="2899987"/>
                  <a:pt x="5272341" y="2899987"/>
                </a:cubicBezTo>
                <a:cubicBezTo>
                  <a:pt x="5272341" y="2899987"/>
                  <a:pt x="5272341" y="2899987"/>
                  <a:pt x="5270606" y="2899987"/>
                </a:cubicBezTo>
                <a:cubicBezTo>
                  <a:pt x="5270606" y="2901723"/>
                  <a:pt x="5270606" y="2901723"/>
                  <a:pt x="5268872" y="2901723"/>
                </a:cubicBezTo>
                <a:cubicBezTo>
                  <a:pt x="5268872" y="2901723"/>
                  <a:pt x="5268872" y="2901723"/>
                  <a:pt x="5268872" y="2899987"/>
                </a:cubicBezTo>
                <a:cubicBezTo>
                  <a:pt x="5268872" y="2901723"/>
                  <a:pt x="5268872" y="2901723"/>
                  <a:pt x="5267136" y="2901723"/>
                </a:cubicBezTo>
                <a:cubicBezTo>
                  <a:pt x="5267136" y="2903460"/>
                  <a:pt x="5267136" y="2903460"/>
                  <a:pt x="5267136" y="2903460"/>
                </a:cubicBezTo>
                <a:cubicBezTo>
                  <a:pt x="5267136" y="2903460"/>
                  <a:pt x="5268872" y="2903460"/>
                  <a:pt x="5268872" y="2903460"/>
                </a:cubicBezTo>
                <a:cubicBezTo>
                  <a:pt x="5268872" y="2903460"/>
                  <a:pt x="5270606" y="2903460"/>
                  <a:pt x="5270606" y="2903460"/>
                </a:cubicBezTo>
                <a:cubicBezTo>
                  <a:pt x="5270606" y="2901723"/>
                  <a:pt x="5270606" y="2903460"/>
                  <a:pt x="5272341" y="2901723"/>
                </a:cubicBezTo>
                <a:cubicBezTo>
                  <a:pt x="5272341" y="2901723"/>
                  <a:pt x="5272341" y="2901723"/>
                  <a:pt x="5272341" y="2899987"/>
                </a:cubicBezTo>
                <a:cubicBezTo>
                  <a:pt x="5274076" y="2901723"/>
                  <a:pt x="5272341" y="2901723"/>
                  <a:pt x="5275811" y="2903460"/>
                </a:cubicBezTo>
                <a:cubicBezTo>
                  <a:pt x="5274076" y="2905196"/>
                  <a:pt x="5272341" y="2906933"/>
                  <a:pt x="5270606" y="2906933"/>
                </a:cubicBezTo>
                <a:cubicBezTo>
                  <a:pt x="5268872" y="2905196"/>
                  <a:pt x="5268872" y="2906933"/>
                  <a:pt x="5263666" y="2906933"/>
                </a:cubicBezTo>
                <a:cubicBezTo>
                  <a:pt x="5263666" y="2908669"/>
                  <a:pt x="5267136" y="2908669"/>
                  <a:pt x="5270606" y="2908669"/>
                </a:cubicBezTo>
                <a:cubicBezTo>
                  <a:pt x="5270606" y="2908669"/>
                  <a:pt x="5270606" y="2908669"/>
                  <a:pt x="5270606" y="2910406"/>
                </a:cubicBezTo>
                <a:cubicBezTo>
                  <a:pt x="5268872" y="2910406"/>
                  <a:pt x="5268872" y="2910406"/>
                  <a:pt x="5268872" y="2910406"/>
                </a:cubicBezTo>
                <a:cubicBezTo>
                  <a:pt x="5265402" y="2910406"/>
                  <a:pt x="5267136" y="2910406"/>
                  <a:pt x="5267136" y="2910406"/>
                </a:cubicBezTo>
                <a:cubicBezTo>
                  <a:pt x="5263666" y="2910406"/>
                  <a:pt x="5261932" y="2910406"/>
                  <a:pt x="5260197" y="2908669"/>
                </a:cubicBezTo>
                <a:cubicBezTo>
                  <a:pt x="5258462" y="2908669"/>
                  <a:pt x="5258462" y="2908669"/>
                  <a:pt x="5258462" y="2908669"/>
                </a:cubicBezTo>
                <a:cubicBezTo>
                  <a:pt x="5258462" y="2912142"/>
                  <a:pt x="5256727" y="2912142"/>
                  <a:pt x="5253258" y="2915615"/>
                </a:cubicBezTo>
                <a:cubicBezTo>
                  <a:pt x="5254992" y="2915615"/>
                  <a:pt x="5256727" y="2915615"/>
                  <a:pt x="5258462" y="2915615"/>
                </a:cubicBezTo>
                <a:cubicBezTo>
                  <a:pt x="5253258" y="2919088"/>
                  <a:pt x="5258462" y="2915615"/>
                  <a:pt x="5253258" y="2919088"/>
                </a:cubicBezTo>
                <a:cubicBezTo>
                  <a:pt x="5253258" y="2919088"/>
                  <a:pt x="5253258" y="2917352"/>
                  <a:pt x="5253258" y="2917352"/>
                </a:cubicBezTo>
                <a:cubicBezTo>
                  <a:pt x="5249788" y="2919088"/>
                  <a:pt x="5251522" y="2917352"/>
                  <a:pt x="5249788" y="2919088"/>
                </a:cubicBezTo>
                <a:cubicBezTo>
                  <a:pt x="5249788" y="2919088"/>
                  <a:pt x="5251522" y="2917352"/>
                  <a:pt x="5251522" y="2915615"/>
                </a:cubicBezTo>
                <a:cubicBezTo>
                  <a:pt x="5248052" y="2919088"/>
                  <a:pt x="5244583" y="2924298"/>
                  <a:pt x="5246318" y="2924298"/>
                </a:cubicBezTo>
                <a:cubicBezTo>
                  <a:pt x="5239378" y="2929508"/>
                  <a:pt x="5241113" y="2924298"/>
                  <a:pt x="5241113" y="2920825"/>
                </a:cubicBezTo>
                <a:cubicBezTo>
                  <a:pt x="5239378" y="2922561"/>
                  <a:pt x="5237644" y="2922561"/>
                  <a:pt x="5237644" y="2924298"/>
                </a:cubicBezTo>
                <a:cubicBezTo>
                  <a:pt x="5237644" y="2926034"/>
                  <a:pt x="5239378" y="2926034"/>
                  <a:pt x="5239378" y="2927771"/>
                </a:cubicBezTo>
                <a:cubicBezTo>
                  <a:pt x="5239378" y="2927771"/>
                  <a:pt x="5239378" y="2929508"/>
                  <a:pt x="5239378" y="2929508"/>
                </a:cubicBezTo>
                <a:cubicBezTo>
                  <a:pt x="5235908" y="2929508"/>
                  <a:pt x="5228969" y="2929508"/>
                  <a:pt x="5234174" y="2926034"/>
                </a:cubicBezTo>
                <a:cubicBezTo>
                  <a:pt x="5232438" y="2926034"/>
                  <a:pt x="5230704" y="2926034"/>
                  <a:pt x="5230704" y="2926034"/>
                </a:cubicBezTo>
                <a:cubicBezTo>
                  <a:pt x="5228969" y="2926034"/>
                  <a:pt x="5230704" y="2926034"/>
                  <a:pt x="5228969" y="2926034"/>
                </a:cubicBezTo>
                <a:cubicBezTo>
                  <a:pt x="5228969" y="2931244"/>
                  <a:pt x="5230704" y="2931244"/>
                  <a:pt x="5230704" y="2932981"/>
                </a:cubicBezTo>
                <a:cubicBezTo>
                  <a:pt x="5227234" y="2934717"/>
                  <a:pt x="5225499" y="2932981"/>
                  <a:pt x="5223764" y="2929508"/>
                </a:cubicBezTo>
                <a:cubicBezTo>
                  <a:pt x="5223764" y="2934717"/>
                  <a:pt x="5227234" y="2932981"/>
                  <a:pt x="5222029" y="2936454"/>
                </a:cubicBezTo>
                <a:cubicBezTo>
                  <a:pt x="5222029" y="2936454"/>
                  <a:pt x="5223764" y="2936454"/>
                  <a:pt x="5225499" y="2936454"/>
                </a:cubicBezTo>
                <a:cubicBezTo>
                  <a:pt x="5223764" y="2938190"/>
                  <a:pt x="5225499" y="2936454"/>
                  <a:pt x="5220294" y="2938190"/>
                </a:cubicBezTo>
                <a:cubicBezTo>
                  <a:pt x="5220294" y="2938190"/>
                  <a:pt x="5220294" y="2938190"/>
                  <a:pt x="5222029" y="2939927"/>
                </a:cubicBezTo>
                <a:cubicBezTo>
                  <a:pt x="5222029" y="2939927"/>
                  <a:pt x="5222029" y="2939927"/>
                  <a:pt x="5223764" y="2939927"/>
                </a:cubicBezTo>
                <a:cubicBezTo>
                  <a:pt x="5218560" y="2943400"/>
                  <a:pt x="5215090" y="2946873"/>
                  <a:pt x="5209885" y="2950346"/>
                </a:cubicBezTo>
                <a:cubicBezTo>
                  <a:pt x="5211620" y="2948609"/>
                  <a:pt x="5213355" y="2946873"/>
                  <a:pt x="5213355" y="2945136"/>
                </a:cubicBezTo>
                <a:lnTo>
                  <a:pt x="5215090" y="2945136"/>
                </a:lnTo>
                <a:cubicBezTo>
                  <a:pt x="5216824" y="2941663"/>
                  <a:pt x="5215090" y="2941663"/>
                  <a:pt x="5215090" y="2939927"/>
                </a:cubicBezTo>
                <a:cubicBezTo>
                  <a:pt x="5213355" y="2939927"/>
                  <a:pt x="5213355" y="2939927"/>
                  <a:pt x="5211620" y="2939927"/>
                </a:cubicBezTo>
                <a:cubicBezTo>
                  <a:pt x="5209885" y="2941663"/>
                  <a:pt x="5209885" y="2945136"/>
                  <a:pt x="5208150" y="2946873"/>
                </a:cubicBezTo>
                <a:cubicBezTo>
                  <a:pt x="5211620" y="2946873"/>
                  <a:pt x="5211620" y="2945136"/>
                  <a:pt x="5211620" y="2945136"/>
                </a:cubicBezTo>
                <a:cubicBezTo>
                  <a:pt x="5211620" y="2946873"/>
                  <a:pt x="5209885" y="2948609"/>
                  <a:pt x="5208150" y="2950346"/>
                </a:cubicBezTo>
                <a:cubicBezTo>
                  <a:pt x="5208150" y="2950346"/>
                  <a:pt x="5208150" y="2948609"/>
                  <a:pt x="5206415" y="2948609"/>
                </a:cubicBezTo>
                <a:cubicBezTo>
                  <a:pt x="5202946" y="2950346"/>
                  <a:pt x="5206415" y="2948609"/>
                  <a:pt x="5204680" y="2948609"/>
                </a:cubicBezTo>
                <a:cubicBezTo>
                  <a:pt x="5202946" y="2952082"/>
                  <a:pt x="5202946" y="2950346"/>
                  <a:pt x="5204680" y="2952082"/>
                </a:cubicBezTo>
                <a:cubicBezTo>
                  <a:pt x="5197740" y="2952082"/>
                  <a:pt x="5201210" y="2950346"/>
                  <a:pt x="5201210" y="2943400"/>
                </a:cubicBezTo>
                <a:cubicBezTo>
                  <a:pt x="5201210" y="2945136"/>
                  <a:pt x="5199476" y="2946873"/>
                  <a:pt x="5197740" y="2948609"/>
                </a:cubicBezTo>
                <a:cubicBezTo>
                  <a:pt x="5197740" y="2948609"/>
                  <a:pt x="5197740" y="2948609"/>
                  <a:pt x="5199476" y="2948609"/>
                </a:cubicBezTo>
                <a:cubicBezTo>
                  <a:pt x="5197740" y="2950346"/>
                  <a:pt x="5196006" y="2952082"/>
                  <a:pt x="5194271" y="2953819"/>
                </a:cubicBezTo>
                <a:cubicBezTo>
                  <a:pt x="5194271" y="2953819"/>
                  <a:pt x="5194271" y="2955555"/>
                  <a:pt x="5194271" y="2955555"/>
                </a:cubicBezTo>
                <a:lnTo>
                  <a:pt x="5190801" y="2955555"/>
                </a:lnTo>
                <a:cubicBezTo>
                  <a:pt x="5190801" y="2955555"/>
                  <a:pt x="5192536" y="2953819"/>
                  <a:pt x="5192536" y="2953819"/>
                </a:cubicBezTo>
                <a:cubicBezTo>
                  <a:pt x="5189066" y="2953819"/>
                  <a:pt x="5187332" y="2957292"/>
                  <a:pt x="5185596" y="2957292"/>
                </a:cubicBezTo>
                <a:cubicBezTo>
                  <a:pt x="5185596" y="2957292"/>
                  <a:pt x="5185596" y="2957292"/>
                  <a:pt x="5183862" y="2957292"/>
                </a:cubicBezTo>
                <a:cubicBezTo>
                  <a:pt x="5183862" y="2957292"/>
                  <a:pt x="5183862" y="2957292"/>
                  <a:pt x="5183862" y="2955555"/>
                </a:cubicBezTo>
                <a:cubicBezTo>
                  <a:pt x="5183862" y="2955555"/>
                  <a:pt x="5183862" y="2957292"/>
                  <a:pt x="5182126" y="2957292"/>
                </a:cubicBezTo>
                <a:cubicBezTo>
                  <a:pt x="5180392" y="2957292"/>
                  <a:pt x="5180392" y="2959028"/>
                  <a:pt x="5178657" y="2959028"/>
                </a:cubicBezTo>
                <a:cubicBezTo>
                  <a:pt x="5178657" y="2959028"/>
                  <a:pt x="5180392" y="2959028"/>
                  <a:pt x="5180392" y="2957292"/>
                </a:cubicBezTo>
                <a:cubicBezTo>
                  <a:pt x="5176922" y="2959028"/>
                  <a:pt x="5178657" y="2959028"/>
                  <a:pt x="5176922" y="2959028"/>
                </a:cubicBezTo>
                <a:cubicBezTo>
                  <a:pt x="5173452" y="2960765"/>
                  <a:pt x="5173452" y="2960765"/>
                  <a:pt x="5175187" y="2962501"/>
                </a:cubicBezTo>
                <a:cubicBezTo>
                  <a:pt x="5175187" y="2962501"/>
                  <a:pt x="5173452" y="2964238"/>
                  <a:pt x="5173452" y="2964238"/>
                </a:cubicBezTo>
                <a:cubicBezTo>
                  <a:pt x="5173452" y="2964238"/>
                  <a:pt x="5171718" y="2964238"/>
                  <a:pt x="5171718" y="2964238"/>
                </a:cubicBezTo>
                <a:cubicBezTo>
                  <a:pt x="5171718" y="2965974"/>
                  <a:pt x="5171718" y="2965974"/>
                  <a:pt x="5171718" y="2965974"/>
                </a:cubicBezTo>
                <a:cubicBezTo>
                  <a:pt x="5169982" y="2967711"/>
                  <a:pt x="5169982" y="2967711"/>
                  <a:pt x="5168248" y="2967711"/>
                </a:cubicBezTo>
                <a:cubicBezTo>
                  <a:pt x="5168248" y="2969447"/>
                  <a:pt x="5166512" y="2969447"/>
                  <a:pt x="5166512" y="2969447"/>
                </a:cubicBezTo>
                <a:cubicBezTo>
                  <a:pt x="5169982" y="2967711"/>
                  <a:pt x="5164778" y="2965974"/>
                  <a:pt x="5163043" y="2967711"/>
                </a:cubicBezTo>
                <a:cubicBezTo>
                  <a:pt x="5163043" y="2967711"/>
                  <a:pt x="5163043" y="2967711"/>
                  <a:pt x="5161308" y="2967711"/>
                </a:cubicBezTo>
                <a:cubicBezTo>
                  <a:pt x="5163043" y="2969447"/>
                  <a:pt x="5163043" y="2967711"/>
                  <a:pt x="5159573" y="2971184"/>
                </a:cubicBezTo>
                <a:cubicBezTo>
                  <a:pt x="5161308" y="2969447"/>
                  <a:pt x="5163043" y="2969447"/>
                  <a:pt x="5164778" y="2969447"/>
                </a:cubicBezTo>
                <a:cubicBezTo>
                  <a:pt x="5163043" y="2969447"/>
                  <a:pt x="5163043" y="2971184"/>
                  <a:pt x="5163043" y="2971184"/>
                </a:cubicBezTo>
                <a:cubicBezTo>
                  <a:pt x="5163043" y="2972921"/>
                  <a:pt x="5161308" y="2972921"/>
                  <a:pt x="5161308" y="2972921"/>
                </a:cubicBezTo>
                <a:cubicBezTo>
                  <a:pt x="5159573" y="2972921"/>
                  <a:pt x="5157838" y="2971184"/>
                  <a:pt x="5156104" y="2971184"/>
                </a:cubicBezTo>
                <a:cubicBezTo>
                  <a:pt x="5156104" y="2974657"/>
                  <a:pt x="5154368" y="2974657"/>
                  <a:pt x="5157838" y="2974657"/>
                </a:cubicBezTo>
                <a:cubicBezTo>
                  <a:pt x="5156104" y="2976394"/>
                  <a:pt x="5156104" y="2976394"/>
                  <a:pt x="5156104" y="2976394"/>
                </a:cubicBezTo>
                <a:cubicBezTo>
                  <a:pt x="5154368" y="2976394"/>
                  <a:pt x="5152634" y="2978130"/>
                  <a:pt x="5150898" y="2978130"/>
                </a:cubicBezTo>
                <a:cubicBezTo>
                  <a:pt x="5150898" y="2976394"/>
                  <a:pt x="5149164" y="2976394"/>
                  <a:pt x="5147429" y="2974657"/>
                </a:cubicBezTo>
                <a:cubicBezTo>
                  <a:pt x="5147429" y="2976394"/>
                  <a:pt x="5145694" y="2978130"/>
                  <a:pt x="5145694" y="2978130"/>
                </a:cubicBezTo>
                <a:cubicBezTo>
                  <a:pt x="5142224" y="2983340"/>
                  <a:pt x="5142224" y="2983340"/>
                  <a:pt x="5138754" y="2985076"/>
                </a:cubicBezTo>
                <a:cubicBezTo>
                  <a:pt x="5138754" y="2985076"/>
                  <a:pt x="5138754" y="2985076"/>
                  <a:pt x="5137020" y="2986813"/>
                </a:cubicBezTo>
                <a:cubicBezTo>
                  <a:pt x="5138754" y="2983340"/>
                  <a:pt x="5140489" y="2981603"/>
                  <a:pt x="5143959" y="2978130"/>
                </a:cubicBezTo>
                <a:cubicBezTo>
                  <a:pt x="5140489" y="2978130"/>
                  <a:pt x="5143959" y="2978130"/>
                  <a:pt x="5140489" y="2979867"/>
                </a:cubicBezTo>
                <a:cubicBezTo>
                  <a:pt x="5137020" y="2983340"/>
                  <a:pt x="5140489" y="2981603"/>
                  <a:pt x="5133550" y="2985076"/>
                </a:cubicBezTo>
                <a:cubicBezTo>
                  <a:pt x="5135284" y="2985076"/>
                  <a:pt x="5135284" y="2986813"/>
                  <a:pt x="5137020" y="2986813"/>
                </a:cubicBezTo>
                <a:cubicBezTo>
                  <a:pt x="5135284" y="2986813"/>
                  <a:pt x="5135284" y="2986813"/>
                  <a:pt x="5133550" y="2986813"/>
                </a:cubicBezTo>
                <a:cubicBezTo>
                  <a:pt x="5131815" y="2988549"/>
                  <a:pt x="5133550" y="2988549"/>
                  <a:pt x="5131815" y="2986813"/>
                </a:cubicBezTo>
                <a:cubicBezTo>
                  <a:pt x="5126610" y="2990286"/>
                  <a:pt x="5130080" y="2988549"/>
                  <a:pt x="5131815" y="2990286"/>
                </a:cubicBezTo>
                <a:cubicBezTo>
                  <a:pt x="5130080" y="2990286"/>
                  <a:pt x="5130080" y="2990286"/>
                  <a:pt x="5128345" y="2990286"/>
                </a:cubicBezTo>
                <a:cubicBezTo>
                  <a:pt x="5128345" y="2990286"/>
                  <a:pt x="5126610" y="2990286"/>
                  <a:pt x="5124875" y="2992022"/>
                </a:cubicBezTo>
                <a:cubicBezTo>
                  <a:pt x="5124875" y="2990286"/>
                  <a:pt x="5124875" y="2988549"/>
                  <a:pt x="5124875" y="2988549"/>
                </a:cubicBezTo>
                <a:cubicBezTo>
                  <a:pt x="5124875" y="2988549"/>
                  <a:pt x="5126610" y="2988549"/>
                  <a:pt x="5126610" y="2988549"/>
                </a:cubicBezTo>
                <a:cubicBezTo>
                  <a:pt x="5126610" y="2988549"/>
                  <a:pt x="5126610" y="2986813"/>
                  <a:pt x="5124875" y="2986813"/>
                </a:cubicBezTo>
                <a:cubicBezTo>
                  <a:pt x="5124875" y="2986813"/>
                  <a:pt x="5123140" y="2986813"/>
                  <a:pt x="5123140" y="2986813"/>
                </a:cubicBezTo>
                <a:cubicBezTo>
                  <a:pt x="5123140" y="2988549"/>
                  <a:pt x="5123140" y="2988549"/>
                  <a:pt x="5123140" y="2990286"/>
                </a:cubicBezTo>
                <a:cubicBezTo>
                  <a:pt x="5123140" y="2990286"/>
                  <a:pt x="5121406" y="2990286"/>
                  <a:pt x="5121406" y="2990286"/>
                </a:cubicBezTo>
                <a:cubicBezTo>
                  <a:pt x="5117936" y="2992022"/>
                  <a:pt x="5116200" y="2992022"/>
                  <a:pt x="5114466" y="2992022"/>
                </a:cubicBezTo>
                <a:cubicBezTo>
                  <a:pt x="5114466" y="2993759"/>
                  <a:pt x="5114466" y="2992022"/>
                  <a:pt x="5112731" y="2993759"/>
                </a:cubicBezTo>
                <a:cubicBezTo>
                  <a:pt x="5112731" y="2993759"/>
                  <a:pt x="5110996" y="2993759"/>
                  <a:pt x="5110996" y="2993759"/>
                </a:cubicBezTo>
                <a:cubicBezTo>
                  <a:pt x="5110996" y="2993759"/>
                  <a:pt x="5112731" y="2995495"/>
                  <a:pt x="5112731" y="2997232"/>
                </a:cubicBezTo>
                <a:cubicBezTo>
                  <a:pt x="5114466" y="2995495"/>
                  <a:pt x="5114466" y="2995495"/>
                  <a:pt x="5114466" y="2995495"/>
                </a:cubicBezTo>
                <a:cubicBezTo>
                  <a:pt x="5112731" y="2998968"/>
                  <a:pt x="5112731" y="2998968"/>
                  <a:pt x="5110996" y="3002441"/>
                </a:cubicBezTo>
                <a:cubicBezTo>
                  <a:pt x="5109261" y="3002441"/>
                  <a:pt x="5107526" y="3000705"/>
                  <a:pt x="5105792" y="2998968"/>
                </a:cubicBezTo>
                <a:cubicBezTo>
                  <a:pt x="5102322" y="2998968"/>
                  <a:pt x="5102322" y="3000705"/>
                  <a:pt x="5102322" y="3002441"/>
                </a:cubicBezTo>
                <a:cubicBezTo>
                  <a:pt x="5100586" y="3002441"/>
                  <a:pt x="5098852" y="3000705"/>
                  <a:pt x="5097117" y="3000705"/>
                </a:cubicBezTo>
                <a:cubicBezTo>
                  <a:pt x="5098852" y="3000705"/>
                  <a:pt x="5100586" y="2998968"/>
                  <a:pt x="5102322" y="2997232"/>
                </a:cubicBezTo>
                <a:cubicBezTo>
                  <a:pt x="5104056" y="2997232"/>
                  <a:pt x="5105792" y="2997232"/>
                  <a:pt x="5107526" y="2997232"/>
                </a:cubicBezTo>
                <a:cubicBezTo>
                  <a:pt x="5107526" y="2995495"/>
                  <a:pt x="5105792" y="2995495"/>
                  <a:pt x="5105792" y="2995495"/>
                </a:cubicBezTo>
                <a:cubicBezTo>
                  <a:pt x="5107526" y="2993759"/>
                  <a:pt x="5107526" y="2993759"/>
                  <a:pt x="5109261" y="2993759"/>
                </a:cubicBezTo>
                <a:cubicBezTo>
                  <a:pt x="5109261" y="2992022"/>
                  <a:pt x="5109261" y="2992022"/>
                  <a:pt x="5110996" y="2992022"/>
                </a:cubicBezTo>
                <a:cubicBezTo>
                  <a:pt x="5112731" y="2990286"/>
                  <a:pt x="5114466" y="2990286"/>
                  <a:pt x="5114466" y="2988549"/>
                </a:cubicBezTo>
                <a:cubicBezTo>
                  <a:pt x="5130080" y="2979867"/>
                  <a:pt x="5147429" y="2971184"/>
                  <a:pt x="5157838" y="2965974"/>
                </a:cubicBezTo>
                <a:cubicBezTo>
                  <a:pt x="5157838" y="2965974"/>
                  <a:pt x="5157838" y="2965974"/>
                  <a:pt x="5159573" y="2965974"/>
                </a:cubicBezTo>
                <a:cubicBezTo>
                  <a:pt x="5161308" y="2964238"/>
                  <a:pt x="5163043" y="2964238"/>
                  <a:pt x="5164778" y="2964238"/>
                </a:cubicBezTo>
                <a:cubicBezTo>
                  <a:pt x="5164778" y="2964238"/>
                  <a:pt x="5166512" y="2964238"/>
                  <a:pt x="5166512" y="2964238"/>
                </a:cubicBezTo>
                <a:cubicBezTo>
                  <a:pt x="5164778" y="2962501"/>
                  <a:pt x="5164778" y="2962501"/>
                  <a:pt x="5164778" y="2960765"/>
                </a:cubicBezTo>
                <a:cubicBezTo>
                  <a:pt x="5166512" y="2953819"/>
                  <a:pt x="5169982" y="2959028"/>
                  <a:pt x="5168248" y="2953819"/>
                </a:cubicBezTo>
                <a:cubicBezTo>
                  <a:pt x="5169982" y="2953819"/>
                  <a:pt x="5171718" y="2953819"/>
                  <a:pt x="5173452" y="2955555"/>
                </a:cubicBezTo>
                <a:cubicBezTo>
                  <a:pt x="5175187" y="2953819"/>
                  <a:pt x="5175187" y="2953819"/>
                  <a:pt x="5175187" y="2950346"/>
                </a:cubicBezTo>
                <a:cubicBezTo>
                  <a:pt x="5175187" y="2950346"/>
                  <a:pt x="5175187" y="2950346"/>
                  <a:pt x="5176922" y="2950346"/>
                </a:cubicBezTo>
                <a:cubicBezTo>
                  <a:pt x="5176922" y="2950346"/>
                  <a:pt x="5178657" y="2950346"/>
                  <a:pt x="5178657" y="2948609"/>
                </a:cubicBezTo>
                <a:cubicBezTo>
                  <a:pt x="5178657" y="2950346"/>
                  <a:pt x="5178657" y="2950346"/>
                  <a:pt x="5176922" y="2952082"/>
                </a:cubicBezTo>
                <a:cubicBezTo>
                  <a:pt x="5182126" y="2946873"/>
                  <a:pt x="5190801" y="2943400"/>
                  <a:pt x="5197740" y="2939927"/>
                </a:cubicBezTo>
                <a:cubicBezTo>
                  <a:pt x="5197740" y="2939927"/>
                  <a:pt x="5196006" y="2941663"/>
                  <a:pt x="5196006" y="2941663"/>
                </a:cubicBezTo>
                <a:cubicBezTo>
                  <a:pt x="5197740" y="2941663"/>
                  <a:pt x="5199476" y="2939927"/>
                  <a:pt x="5199476" y="2939927"/>
                </a:cubicBezTo>
                <a:cubicBezTo>
                  <a:pt x="5199476" y="2939927"/>
                  <a:pt x="5199476" y="2939927"/>
                  <a:pt x="5201210" y="2939927"/>
                </a:cubicBezTo>
                <a:cubicBezTo>
                  <a:pt x="5201210" y="2938190"/>
                  <a:pt x="5201210" y="2938190"/>
                  <a:pt x="5202946" y="2936454"/>
                </a:cubicBezTo>
                <a:cubicBezTo>
                  <a:pt x="5202946" y="2936454"/>
                  <a:pt x="5216824" y="2929508"/>
                  <a:pt x="5222029" y="2926034"/>
                </a:cubicBezTo>
                <a:cubicBezTo>
                  <a:pt x="5222029" y="2926034"/>
                  <a:pt x="5222029" y="2926034"/>
                  <a:pt x="5222029" y="2924298"/>
                </a:cubicBezTo>
                <a:cubicBezTo>
                  <a:pt x="5220294" y="2924298"/>
                  <a:pt x="5218560" y="2924298"/>
                  <a:pt x="5222029" y="2922561"/>
                </a:cubicBezTo>
                <a:cubicBezTo>
                  <a:pt x="5220294" y="2920825"/>
                  <a:pt x="5220294" y="2924298"/>
                  <a:pt x="5215090" y="2922561"/>
                </a:cubicBezTo>
                <a:cubicBezTo>
                  <a:pt x="5215090" y="2924298"/>
                  <a:pt x="5213355" y="2924298"/>
                  <a:pt x="5213355" y="2926034"/>
                </a:cubicBezTo>
                <a:cubicBezTo>
                  <a:pt x="5202946" y="2927771"/>
                  <a:pt x="5208150" y="2929508"/>
                  <a:pt x="5197740" y="2932981"/>
                </a:cubicBezTo>
                <a:lnTo>
                  <a:pt x="5197740" y="2936454"/>
                </a:lnTo>
                <a:cubicBezTo>
                  <a:pt x="5194271" y="2936454"/>
                  <a:pt x="5192536" y="2936454"/>
                  <a:pt x="5190801" y="2936454"/>
                </a:cubicBezTo>
                <a:cubicBezTo>
                  <a:pt x="5190801" y="2938190"/>
                  <a:pt x="5190801" y="2938190"/>
                  <a:pt x="5190801" y="2938190"/>
                </a:cubicBezTo>
                <a:cubicBezTo>
                  <a:pt x="5190801" y="2938190"/>
                  <a:pt x="5190801" y="2939927"/>
                  <a:pt x="5190801" y="2939927"/>
                </a:cubicBezTo>
                <a:cubicBezTo>
                  <a:pt x="5189066" y="2939927"/>
                  <a:pt x="5187332" y="2939927"/>
                  <a:pt x="5185596" y="2939927"/>
                </a:cubicBezTo>
                <a:cubicBezTo>
                  <a:pt x="5185596" y="2941663"/>
                  <a:pt x="5180392" y="2945136"/>
                  <a:pt x="5171718" y="2948609"/>
                </a:cubicBezTo>
                <a:cubicBezTo>
                  <a:pt x="5173452" y="2946873"/>
                  <a:pt x="5173452" y="2946873"/>
                  <a:pt x="5173452" y="2945136"/>
                </a:cubicBezTo>
                <a:cubicBezTo>
                  <a:pt x="5175187" y="2945136"/>
                  <a:pt x="5175187" y="2945136"/>
                  <a:pt x="5175187" y="2945136"/>
                </a:cubicBezTo>
                <a:cubicBezTo>
                  <a:pt x="5178657" y="2941663"/>
                  <a:pt x="5176922" y="2945136"/>
                  <a:pt x="5175187" y="2943400"/>
                </a:cubicBezTo>
                <a:cubicBezTo>
                  <a:pt x="5176922" y="2943400"/>
                  <a:pt x="5178657" y="2943400"/>
                  <a:pt x="5178657" y="2943400"/>
                </a:cubicBezTo>
                <a:cubicBezTo>
                  <a:pt x="5183862" y="2939927"/>
                  <a:pt x="5182126" y="2941663"/>
                  <a:pt x="5180392" y="2939927"/>
                </a:cubicBezTo>
                <a:cubicBezTo>
                  <a:pt x="5183862" y="2938190"/>
                  <a:pt x="5190801" y="2934717"/>
                  <a:pt x="5192536" y="2934717"/>
                </a:cubicBezTo>
                <a:cubicBezTo>
                  <a:pt x="5192536" y="2934717"/>
                  <a:pt x="5194271" y="2932981"/>
                  <a:pt x="5196006" y="2932981"/>
                </a:cubicBezTo>
                <a:cubicBezTo>
                  <a:pt x="5194271" y="2932981"/>
                  <a:pt x="5194271" y="2932981"/>
                  <a:pt x="5192536" y="2932981"/>
                </a:cubicBezTo>
                <a:cubicBezTo>
                  <a:pt x="5192536" y="2932981"/>
                  <a:pt x="5192536" y="2932981"/>
                  <a:pt x="5197740" y="2929508"/>
                </a:cubicBezTo>
                <a:cubicBezTo>
                  <a:pt x="5197740" y="2929508"/>
                  <a:pt x="5197740" y="2927771"/>
                  <a:pt x="5197740" y="2927771"/>
                </a:cubicBezTo>
                <a:lnTo>
                  <a:pt x="5199476" y="2927771"/>
                </a:lnTo>
                <a:cubicBezTo>
                  <a:pt x="5199476" y="2927771"/>
                  <a:pt x="5199476" y="2927771"/>
                  <a:pt x="5216824" y="2917352"/>
                </a:cubicBezTo>
                <a:cubicBezTo>
                  <a:pt x="5216824" y="2917352"/>
                  <a:pt x="5216824" y="2915615"/>
                  <a:pt x="5215090" y="2915615"/>
                </a:cubicBezTo>
                <a:cubicBezTo>
                  <a:pt x="5216824" y="2913879"/>
                  <a:pt x="5216824" y="2913879"/>
                  <a:pt x="5218560" y="2912142"/>
                </a:cubicBezTo>
                <a:cubicBezTo>
                  <a:pt x="5218560" y="2913879"/>
                  <a:pt x="5218560" y="2915615"/>
                  <a:pt x="5218560" y="2917352"/>
                </a:cubicBezTo>
                <a:cubicBezTo>
                  <a:pt x="5220294" y="2912142"/>
                  <a:pt x="5218560" y="2913879"/>
                  <a:pt x="5223764" y="2912142"/>
                </a:cubicBezTo>
                <a:cubicBezTo>
                  <a:pt x="5222029" y="2912142"/>
                  <a:pt x="5222029" y="2910406"/>
                  <a:pt x="5222029" y="2910406"/>
                </a:cubicBezTo>
                <a:cubicBezTo>
                  <a:pt x="5225499" y="2908669"/>
                  <a:pt x="5223764" y="2908669"/>
                  <a:pt x="5225499" y="2912142"/>
                </a:cubicBezTo>
                <a:cubicBezTo>
                  <a:pt x="5227234" y="2910406"/>
                  <a:pt x="5227234" y="2906933"/>
                  <a:pt x="5228969" y="2905196"/>
                </a:cubicBezTo>
                <a:cubicBezTo>
                  <a:pt x="5228969" y="2906933"/>
                  <a:pt x="5228969" y="2908669"/>
                  <a:pt x="5228969" y="2908669"/>
                </a:cubicBezTo>
                <a:cubicBezTo>
                  <a:pt x="5228969" y="2908669"/>
                  <a:pt x="5228969" y="2910406"/>
                  <a:pt x="5228969" y="2910406"/>
                </a:cubicBezTo>
                <a:cubicBezTo>
                  <a:pt x="5241113" y="2896514"/>
                  <a:pt x="5246318" y="2894777"/>
                  <a:pt x="5263666" y="2884358"/>
                </a:cubicBezTo>
                <a:cubicBezTo>
                  <a:pt x="5261932" y="2884358"/>
                  <a:pt x="5261932" y="2882622"/>
                  <a:pt x="5260197" y="2882622"/>
                </a:cubicBezTo>
                <a:cubicBezTo>
                  <a:pt x="5260197" y="2882622"/>
                  <a:pt x="5261932" y="2880885"/>
                  <a:pt x="5261932" y="2880885"/>
                </a:cubicBezTo>
                <a:cubicBezTo>
                  <a:pt x="5261932" y="2882622"/>
                  <a:pt x="5263666" y="2882622"/>
                  <a:pt x="5263666" y="2882622"/>
                </a:cubicBezTo>
                <a:cubicBezTo>
                  <a:pt x="5265402" y="2880885"/>
                  <a:pt x="5267136" y="2880885"/>
                  <a:pt x="5267136" y="2879148"/>
                </a:cubicBezTo>
                <a:lnTo>
                  <a:pt x="5268872" y="2879148"/>
                </a:lnTo>
                <a:cubicBezTo>
                  <a:pt x="5270606" y="2877412"/>
                  <a:pt x="5272341" y="2875675"/>
                  <a:pt x="5274076" y="2873939"/>
                </a:cubicBezTo>
                <a:cubicBezTo>
                  <a:pt x="5272341" y="2873939"/>
                  <a:pt x="5272341" y="2873939"/>
                  <a:pt x="5270606" y="2873939"/>
                </a:cubicBezTo>
                <a:cubicBezTo>
                  <a:pt x="5272341" y="2872202"/>
                  <a:pt x="5275811" y="2870466"/>
                  <a:pt x="5279280" y="2868729"/>
                </a:cubicBezTo>
                <a:cubicBezTo>
                  <a:pt x="5289690" y="2861783"/>
                  <a:pt x="5305304" y="2849628"/>
                  <a:pt x="5313978" y="2842682"/>
                </a:cubicBezTo>
                <a:cubicBezTo>
                  <a:pt x="5312244" y="2842682"/>
                  <a:pt x="5308774" y="2844418"/>
                  <a:pt x="5307039" y="2846155"/>
                </a:cubicBezTo>
                <a:cubicBezTo>
                  <a:pt x="5305304" y="2844418"/>
                  <a:pt x="5305304" y="2846155"/>
                  <a:pt x="5305304" y="2846155"/>
                </a:cubicBezTo>
                <a:cubicBezTo>
                  <a:pt x="5305304" y="2846155"/>
                  <a:pt x="5305304" y="2844418"/>
                  <a:pt x="5303569" y="2844418"/>
                </a:cubicBezTo>
                <a:cubicBezTo>
                  <a:pt x="5301834" y="2846155"/>
                  <a:pt x="5300100" y="2847891"/>
                  <a:pt x="5298364" y="2849628"/>
                </a:cubicBezTo>
                <a:cubicBezTo>
                  <a:pt x="5298364" y="2849628"/>
                  <a:pt x="5298364" y="2851364"/>
                  <a:pt x="5298364" y="2851364"/>
                </a:cubicBezTo>
                <a:cubicBezTo>
                  <a:pt x="5294895" y="2851364"/>
                  <a:pt x="5293160" y="2851364"/>
                  <a:pt x="5291425" y="2851364"/>
                </a:cubicBezTo>
                <a:cubicBezTo>
                  <a:pt x="5291425" y="2853101"/>
                  <a:pt x="5293160" y="2854837"/>
                  <a:pt x="5293160" y="2856574"/>
                </a:cubicBezTo>
                <a:cubicBezTo>
                  <a:pt x="5291425" y="2856574"/>
                  <a:pt x="5291425" y="2856574"/>
                  <a:pt x="5289690" y="2854837"/>
                </a:cubicBezTo>
                <a:cubicBezTo>
                  <a:pt x="5287955" y="2856574"/>
                  <a:pt x="5287955" y="2858310"/>
                  <a:pt x="5286220" y="2860047"/>
                </a:cubicBezTo>
                <a:cubicBezTo>
                  <a:pt x="5284486" y="2860047"/>
                  <a:pt x="5282750" y="2858310"/>
                  <a:pt x="5281016" y="2858310"/>
                </a:cubicBezTo>
                <a:cubicBezTo>
                  <a:pt x="5281016" y="2860047"/>
                  <a:pt x="5281016" y="2861783"/>
                  <a:pt x="5281016" y="2861783"/>
                </a:cubicBezTo>
                <a:lnTo>
                  <a:pt x="5279491" y="2858732"/>
                </a:lnTo>
                <a:lnTo>
                  <a:pt x="5286220" y="2851364"/>
                </a:lnTo>
                <a:cubicBezTo>
                  <a:pt x="5284486" y="2851364"/>
                  <a:pt x="5284486" y="2853101"/>
                  <a:pt x="5282750" y="2853101"/>
                </a:cubicBezTo>
                <a:cubicBezTo>
                  <a:pt x="5282750" y="2851364"/>
                  <a:pt x="5281016" y="2851364"/>
                  <a:pt x="5281016" y="2849628"/>
                </a:cubicBezTo>
                <a:cubicBezTo>
                  <a:pt x="5279280" y="2851364"/>
                  <a:pt x="5279280" y="2851364"/>
                  <a:pt x="5277546" y="2851364"/>
                </a:cubicBezTo>
                <a:cubicBezTo>
                  <a:pt x="5277546" y="2853101"/>
                  <a:pt x="5279280" y="2853101"/>
                  <a:pt x="5279280" y="2853101"/>
                </a:cubicBezTo>
                <a:cubicBezTo>
                  <a:pt x="5270606" y="2856574"/>
                  <a:pt x="5267136" y="2863520"/>
                  <a:pt x="5258462" y="2865256"/>
                </a:cubicBezTo>
                <a:cubicBezTo>
                  <a:pt x="5258462" y="2866993"/>
                  <a:pt x="5258462" y="2868729"/>
                  <a:pt x="5258462" y="2870466"/>
                </a:cubicBezTo>
                <a:cubicBezTo>
                  <a:pt x="5254992" y="2870466"/>
                  <a:pt x="5254992" y="2870466"/>
                  <a:pt x="5253258" y="2868729"/>
                </a:cubicBezTo>
                <a:cubicBezTo>
                  <a:pt x="5253258" y="2870466"/>
                  <a:pt x="5251522" y="2872202"/>
                  <a:pt x="5251522" y="2872202"/>
                </a:cubicBezTo>
                <a:lnTo>
                  <a:pt x="5243005" y="2875044"/>
                </a:lnTo>
                <a:lnTo>
                  <a:pt x="5248052" y="2868729"/>
                </a:lnTo>
                <a:cubicBezTo>
                  <a:pt x="5246318" y="2870466"/>
                  <a:pt x="5244583" y="2873939"/>
                  <a:pt x="5241113" y="2875675"/>
                </a:cubicBezTo>
                <a:lnTo>
                  <a:pt x="5243005" y="2875044"/>
                </a:lnTo>
                <a:lnTo>
                  <a:pt x="5241113" y="2877412"/>
                </a:lnTo>
                <a:cubicBezTo>
                  <a:pt x="5239378" y="2877412"/>
                  <a:pt x="5239378" y="2877412"/>
                  <a:pt x="5239378" y="2877412"/>
                </a:cubicBezTo>
                <a:cubicBezTo>
                  <a:pt x="5237644" y="2877412"/>
                  <a:pt x="5237644" y="2877412"/>
                  <a:pt x="5235908" y="2877412"/>
                </a:cubicBezTo>
                <a:cubicBezTo>
                  <a:pt x="5232438" y="2879148"/>
                  <a:pt x="5228969" y="2879148"/>
                  <a:pt x="5222029" y="2880885"/>
                </a:cubicBezTo>
                <a:cubicBezTo>
                  <a:pt x="5227234" y="2877412"/>
                  <a:pt x="5230704" y="2875675"/>
                  <a:pt x="5235908" y="2872202"/>
                </a:cubicBezTo>
                <a:cubicBezTo>
                  <a:pt x="5235908" y="2870466"/>
                  <a:pt x="5237644" y="2870466"/>
                  <a:pt x="5237644" y="2870466"/>
                </a:cubicBezTo>
                <a:cubicBezTo>
                  <a:pt x="5235908" y="2870466"/>
                  <a:pt x="5225499" y="2875675"/>
                  <a:pt x="5211620" y="2884358"/>
                </a:cubicBezTo>
                <a:cubicBezTo>
                  <a:pt x="5201210" y="2887831"/>
                  <a:pt x="5192536" y="2889568"/>
                  <a:pt x="5187332" y="2891304"/>
                </a:cubicBezTo>
                <a:cubicBezTo>
                  <a:pt x="5187332" y="2893041"/>
                  <a:pt x="5187332" y="2893041"/>
                  <a:pt x="5187332" y="2893041"/>
                </a:cubicBezTo>
                <a:cubicBezTo>
                  <a:pt x="5182126" y="2894777"/>
                  <a:pt x="5176922" y="2898250"/>
                  <a:pt x="5171718" y="2899987"/>
                </a:cubicBezTo>
                <a:cubicBezTo>
                  <a:pt x="5169982" y="2899987"/>
                  <a:pt x="5168248" y="2901723"/>
                  <a:pt x="5169982" y="2901723"/>
                </a:cubicBezTo>
                <a:cubicBezTo>
                  <a:pt x="5176922" y="2901723"/>
                  <a:pt x="5187332" y="2898250"/>
                  <a:pt x="5196006" y="2894777"/>
                </a:cubicBezTo>
                <a:cubicBezTo>
                  <a:pt x="5189066" y="2899987"/>
                  <a:pt x="5180392" y="2903460"/>
                  <a:pt x="5173452" y="2908669"/>
                </a:cubicBezTo>
                <a:cubicBezTo>
                  <a:pt x="5156104" y="2919088"/>
                  <a:pt x="5140489" y="2927771"/>
                  <a:pt x="5138754" y="2929508"/>
                </a:cubicBezTo>
                <a:cubicBezTo>
                  <a:pt x="5133550" y="2932981"/>
                  <a:pt x="5130080" y="2936454"/>
                  <a:pt x="5126610" y="2939927"/>
                </a:cubicBezTo>
                <a:cubicBezTo>
                  <a:pt x="5126610" y="2939927"/>
                  <a:pt x="5126610" y="2939927"/>
                  <a:pt x="5126610" y="2938190"/>
                </a:cubicBezTo>
                <a:cubicBezTo>
                  <a:pt x="5124875" y="2939927"/>
                  <a:pt x="5123140" y="2939927"/>
                  <a:pt x="5123140" y="2939927"/>
                </a:cubicBezTo>
                <a:cubicBezTo>
                  <a:pt x="5123140" y="2939927"/>
                  <a:pt x="5124875" y="2938190"/>
                  <a:pt x="5124875" y="2938190"/>
                </a:cubicBezTo>
                <a:cubicBezTo>
                  <a:pt x="5123140" y="2938190"/>
                  <a:pt x="5119670" y="2939927"/>
                  <a:pt x="5116200" y="2941663"/>
                </a:cubicBezTo>
                <a:cubicBezTo>
                  <a:pt x="5116200" y="2943400"/>
                  <a:pt x="5114466" y="2945136"/>
                  <a:pt x="5114466" y="2946873"/>
                </a:cubicBezTo>
                <a:cubicBezTo>
                  <a:pt x="5110996" y="2946873"/>
                  <a:pt x="5107526" y="2948609"/>
                  <a:pt x="5104056" y="2948609"/>
                </a:cubicBezTo>
                <a:cubicBezTo>
                  <a:pt x="5100586" y="2952082"/>
                  <a:pt x="5095382" y="2955555"/>
                  <a:pt x="5091912" y="2957292"/>
                </a:cubicBezTo>
                <a:cubicBezTo>
                  <a:pt x="5093647" y="2957292"/>
                  <a:pt x="5093647" y="2959028"/>
                  <a:pt x="5095382" y="2959028"/>
                </a:cubicBezTo>
                <a:cubicBezTo>
                  <a:pt x="5093647" y="2959028"/>
                  <a:pt x="5091912" y="2960765"/>
                  <a:pt x="5090178" y="2960765"/>
                </a:cubicBezTo>
                <a:cubicBezTo>
                  <a:pt x="5090178" y="2959028"/>
                  <a:pt x="5090178" y="2957292"/>
                  <a:pt x="5090178" y="2957292"/>
                </a:cubicBezTo>
                <a:cubicBezTo>
                  <a:pt x="5079768" y="2965974"/>
                  <a:pt x="5064154" y="2971184"/>
                  <a:pt x="5057214" y="2981603"/>
                </a:cubicBezTo>
                <a:cubicBezTo>
                  <a:pt x="5053744" y="2981603"/>
                  <a:pt x="5057214" y="2978130"/>
                  <a:pt x="5052010" y="2981603"/>
                </a:cubicBezTo>
                <a:cubicBezTo>
                  <a:pt x="5050275" y="2981603"/>
                  <a:pt x="4999963" y="3009387"/>
                  <a:pt x="4998228" y="3016333"/>
                </a:cubicBezTo>
                <a:cubicBezTo>
                  <a:pt x="4994758" y="3016333"/>
                  <a:pt x="4993024" y="3018070"/>
                  <a:pt x="4991288" y="3018070"/>
                </a:cubicBezTo>
                <a:cubicBezTo>
                  <a:pt x="4993024" y="3016333"/>
                  <a:pt x="4994758" y="3014597"/>
                  <a:pt x="4996493" y="3012860"/>
                </a:cubicBezTo>
                <a:cubicBezTo>
                  <a:pt x="4993024" y="3014597"/>
                  <a:pt x="4989554" y="3016333"/>
                  <a:pt x="4987818" y="3018070"/>
                </a:cubicBezTo>
                <a:cubicBezTo>
                  <a:pt x="4975674" y="3030226"/>
                  <a:pt x="4953120" y="3044118"/>
                  <a:pt x="4940976" y="3051064"/>
                </a:cubicBezTo>
                <a:cubicBezTo>
                  <a:pt x="4940976" y="3049327"/>
                  <a:pt x="4939242" y="3049327"/>
                  <a:pt x="4937506" y="3047591"/>
                </a:cubicBezTo>
                <a:cubicBezTo>
                  <a:pt x="4918423" y="3059746"/>
                  <a:pt x="4897604" y="3085794"/>
                  <a:pt x="4875050" y="3087531"/>
                </a:cubicBezTo>
                <a:cubicBezTo>
                  <a:pt x="4869846" y="3092740"/>
                  <a:pt x="4873316" y="3089267"/>
                  <a:pt x="4871581" y="3092740"/>
                </a:cubicBezTo>
                <a:cubicBezTo>
                  <a:pt x="4866376" y="3094477"/>
                  <a:pt x="4843822" y="3110106"/>
                  <a:pt x="4836883" y="3117052"/>
                </a:cubicBezTo>
                <a:cubicBezTo>
                  <a:pt x="4836883" y="3117052"/>
                  <a:pt x="4838618" y="3117052"/>
                  <a:pt x="4838618" y="3118788"/>
                </a:cubicBezTo>
                <a:cubicBezTo>
                  <a:pt x="4836883" y="3120525"/>
                  <a:pt x="4836883" y="3120525"/>
                  <a:pt x="4835148" y="3120525"/>
                </a:cubicBezTo>
                <a:cubicBezTo>
                  <a:pt x="4833413" y="3122261"/>
                  <a:pt x="4833413" y="3123998"/>
                  <a:pt x="4831678" y="3123998"/>
                </a:cubicBezTo>
                <a:cubicBezTo>
                  <a:pt x="4831678" y="3123998"/>
                  <a:pt x="4829944" y="3123998"/>
                  <a:pt x="4829944" y="3123998"/>
                </a:cubicBezTo>
                <a:cubicBezTo>
                  <a:pt x="4829944" y="3123998"/>
                  <a:pt x="4828208" y="3123998"/>
                  <a:pt x="4826474" y="3123998"/>
                </a:cubicBezTo>
                <a:cubicBezTo>
                  <a:pt x="4826474" y="3123998"/>
                  <a:pt x="4826474" y="3125734"/>
                  <a:pt x="4826474" y="3125734"/>
                </a:cubicBezTo>
                <a:cubicBezTo>
                  <a:pt x="4824738" y="3127471"/>
                  <a:pt x="4824738" y="3127471"/>
                  <a:pt x="4824738" y="3129207"/>
                </a:cubicBezTo>
                <a:cubicBezTo>
                  <a:pt x="4821269" y="3125734"/>
                  <a:pt x="4817799" y="3132680"/>
                  <a:pt x="4810860" y="3132680"/>
                </a:cubicBezTo>
                <a:cubicBezTo>
                  <a:pt x="4810860" y="3134417"/>
                  <a:pt x="4810860" y="3134417"/>
                  <a:pt x="4809124" y="3136153"/>
                </a:cubicBezTo>
                <a:cubicBezTo>
                  <a:pt x="4809124" y="3136153"/>
                  <a:pt x="4809124" y="3136153"/>
                  <a:pt x="4809124" y="3134417"/>
                </a:cubicBezTo>
                <a:cubicBezTo>
                  <a:pt x="4807390" y="3136153"/>
                  <a:pt x="4807390" y="3137890"/>
                  <a:pt x="4805655" y="3139626"/>
                </a:cubicBezTo>
                <a:cubicBezTo>
                  <a:pt x="4803920" y="3137890"/>
                  <a:pt x="4803920" y="3137890"/>
                  <a:pt x="4807390" y="3134417"/>
                </a:cubicBezTo>
                <a:cubicBezTo>
                  <a:pt x="4803920" y="3136153"/>
                  <a:pt x="4802185" y="3137890"/>
                  <a:pt x="4798715" y="3139626"/>
                </a:cubicBezTo>
                <a:cubicBezTo>
                  <a:pt x="4800450" y="3139626"/>
                  <a:pt x="4802185" y="3139626"/>
                  <a:pt x="4802185" y="3139626"/>
                </a:cubicBezTo>
                <a:cubicBezTo>
                  <a:pt x="4803920" y="3139626"/>
                  <a:pt x="4803920" y="3139626"/>
                  <a:pt x="4803920" y="3141363"/>
                </a:cubicBezTo>
                <a:cubicBezTo>
                  <a:pt x="4798715" y="3143099"/>
                  <a:pt x="4798715" y="3143099"/>
                  <a:pt x="4798715" y="3146572"/>
                </a:cubicBezTo>
                <a:cubicBezTo>
                  <a:pt x="4796980" y="3148309"/>
                  <a:pt x="4795246" y="3148309"/>
                  <a:pt x="4793510" y="3148309"/>
                </a:cubicBezTo>
                <a:cubicBezTo>
                  <a:pt x="4793510" y="3148309"/>
                  <a:pt x="4793510" y="3146572"/>
                  <a:pt x="4793510" y="3146572"/>
                </a:cubicBezTo>
                <a:cubicBezTo>
                  <a:pt x="4791776" y="3148309"/>
                  <a:pt x="4790041" y="3148309"/>
                  <a:pt x="4788306" y="3150045"/>
                </a:cubicBezTo>
                <a:cubicBezTo>
                  <a:pt x="4788306" y="3150045"/>
                  <a:pt x="4790041" y="3150045"/>
                  <a:pt x="4791776" y="3148309"/>
                </a:cubicBezTo>
                <a:cubicBezTo>
                  <a:pt x="4790041" y="3151782"/>
                  <a:pt x="4790041" y="3150045"/>
                  <a:pt x="4791776" y="3151782"/>
                </a:cubicBezTo>
                <a:cubicBezTo>
                  <a:pt x="4790041" y="3151782"/>
                  <a:pt x="4786571" y="3151782"/>
                  <a:pt x="4783101" y="3151782"/>
                </a:cubicBezTo>
                <a:cubicBezTo>
                  <a:pt x="4781366" y="3153518"/>
                  <a:pt x="4781366" y="3155255"/>
                  <a:pt x="4781366" y="3155255"/>
                </a:cubicBezTo>
                <a:cubicBezTo>
                  <a:pt x="4784836" y="3155255"/>
                  <a:pt x="4784836" y="3156992"/>
                  <a:pt x="4783101" y="3160465"/>
                </a:cubicBezTo>
                <a:cubicBezTo>
                  <a:pt x="4788306" y="3156992"/>
                  <a:pt x="4784836" y="3158728"/>
                  <a:pt x="4790041" y="3156992"/>
                </a:cubicBezTo>
                <a:cubicBezTo>
                  <a:pt x="4788306" y="3158728"/>
                  <a:pt x="4788306" y="3158728"/>
                  <a:pt x="4786571" y="3158728"/>
                </a:cubicBezTo>
                <a:cubicBezTo>
                  <a:pt x="4790041" y="3158728"/>
                  <a:pt x="4786571" y="3158728"/>
                  <a:pt x="4791776" y="3156992"/>
                </a:cubicBezTo>
                <a:cubicBezTo>
                  <a:pt x="4791776" y="3156992"/>
                  <a:pt x="4791776" y="3155255"/>
                  <a:pt x="4791776" y="3155255"/>
                </a:cubicBezTo>
                <a:cubicBezTo>
                  <a:pt x="4793510" y="3153518"/>
                  <a:pt x="4803920" y="3148309"/>
                  <a:pt x="4807390" y="3146572"/>
                </a:cubicBezTo>
                <a:cubicBezTo>
                  <a:pt x="4807390" y="3146572"/>
                  <a:pt x="4809124" y="3148309"/>
                  <a:pt x="4810860" y="3148309"/>
                </a:cubicBezTo>
                <a:cubicBezTo>
                  <a:pt x="4809124" y="3148309"/>
                  <a:pt x="4809124" y="3148309"/>
                  <a:pt x="4809124" y="3148309"/>
                </a:cubicBezTo>
                <a:cubicBezTo>
                  <a:pt x="4805655" y="3148309"/>
                  <a:pt x="4807390" y="3151782"/>
                  <a:pt x="4803920" y="3151782"/>
                </a:cubicBezTo>
                <a:cubicBezTo>
                  <a:pt x="4802185" y="3153518"/>
                  <a:pt x="4802185" y="3155255"/>
                  <a:pt x="4800450" y="3158728"/>
                </a:cubicBezTo>
                <a:cubicBezTo>
                  <a:pt x="4800450" y="3156992"/>
                  <a:pt x="4800450" y="3155255"/>
                  <a:pt x="4800450" y="3155255"/>
                </a:cubicBezTo>
                <a:cubicBezTo>
                  <a:pt x="4791776" y="3160465"/>
                  <a:pt x="4786571" y="3165674"/>
                  <a:pt x="4781366" y="3169147"/>
                </a:cubicBezTo>
                <a:cubicBezTo>
                  <a:pt x="4784836" y="3167411"/>
                  <a:pt x="4788306" y="3163938"/>
                  <a:pt x="4791776" y="3162201"/>
                </a:cubicBezTo>
                <a:cubicBezTo>
                  <a:pt x="4788306" y="3165674"/>
                  <a:pt x="4791776" y="3162201"/>
                  <a:pt x="4784836" y="3167411"/>
                </a:cubicBezTo>
                <a:lnTo>
                  <a:pt x="4785270" y="3168279"/>
                </a:lnTo>
                <a:lnTo>
                  <a:pt x="4781366" y="3170884"/>
                </a:lnTo>
                <a:cubicBezTo>
                  <a:pt x="4781366" y="3170884"/>
                  <a:pt x="4781366" y="3170884"/>
                  <a:pt x="4779632" y="3170884"/>
                </a:cubicBezTo>
                <a:cubicBezTo>
                  <a:pt x="4777896" y="3172620"/>
                  <a:pt x="4777896" y="3172620"/>
                  <a:pt x="4777896" y="3174357"/>
                </a:cubicBezTo>
                <a:cubicBezTo>
                  <a:pt x="4774426" y="3176093"/>
                  <a:pt x="4770957" y="3174357"/>
                  <a:pt x="4769222" y="3174357"/>
                </a:cubicBezTo>
                <a:cubicBezTo>
                  <a:pt x="4767487" y="3176093"/>
                  <a:pt x="4765752" y="3177830"/>
                  <a:pt x="4762282" y="3181303"/>
                </a:cubicBezTo>
                <a:cubicBezTo>
                  <a:pt x="4762282" y="3181303"/>
                  <a:pt x="4762282" y="3181303"/>
                  <a:pt x="4760548" y="3183039"/>
                </a:cubicBezTo>
                <a:cubicBezTo>
                  <a:pt x="4762282" y="3183039"/>
                  <a:pt x="4762282" y="3183039"/>
                  <a:pt x="4762282" y="3183039"/>
                </a:cubicBezTo>
                <a:cubicBezTo>
                  <a:pt x="4764018" y="3181303"/>
                  <a:pt x="4764018" y="3181303"/>
                  <a:pt x="4762282" y="3181303"/>
                </a:cubicBezTo>
                <a:cubicBezTo>
                  <a:pt x="4764018" y="3179566"/>
                  <a:pt x="4764018" y="3179566"/>
                  <a:pt x="4765752" y="3179566"/>
                </a:cubicBezTo>
                <a:cubicBezTo>
                  <a:pt x="4765752" y="3181303"/>
                  <a:pt x="4767487" y="3179566"/>
                  <a:pt x="4764018" y="3181303"/>
                </a:cubicBezTo>
                <a:lnTo>
                  <a:pt x="4770895" y="3179582"/>
                </a:lnTo>
                <a:lnTo>
                  <a:pt x="4764234" y="3186078"/>
                </a:lnTo>
                <a:cubicBezTo>
                  <a:pt x="4761848" y="3187815"/>
                  <a:pt x="4759680" y="3189117"/>
                  <a:pt x="4757078" y="3191722"/>
                </a:cubicBezTo>
                <a:cubicBezTo>
                  <a:pt x="4757078" y="3191722"/>
                  <a:pt x="4755343" y="3191722"/>
                  <a:pt x="4755343" y="3189985"/>
                </a:cubicBezTo>
                <a:cubicBezTo>
                  <a:pt x="4750138" y="3195195"/>
                  <a:pt x="4748404" y="3196931"/>
                  <a:pt x="4743198" y="3198668"/>
                </a:cubicBezTo>
                <a:cubicBezTo>
                  <a:pt x="4743198" y="3198668"/>
                  <a:pt x="4743198" y="3200404"/>
                  <a:pt x="4741464" y="3200404"/>
                </a:cubicBezTo>
                <a:cubicBezTo>
                  <a:pt x="4741464" y="3200404"/>
                  <a:pt x="4741464" y="3202141"/>
                  <a:pt x="4741464" y="3202141"/>
                </a:cubicBezTo>
                <a:cubicBezTo>
                  <a:pt x="4739729" y="3200404"/>
                  <a:pt x="4739729" y="3202141"/>
                  <a:pt x="4737994" y="3203878"/>
                </a:cubicBezTo>
                <a:cubicBezTo>
                  <a:pt x="4731054" y="3205614"/>
                  <a:pt x="4713706" y="3216033"/>
                  <a:pt x="4710236" y="3224716"/>
                </a:cubicBezTo>
                <a:cubicBezTo>
                  <a:pt x="4708501" y="3222979"/>
                  <a:pt x="4708501" y="3222979"/>
                  <a:pt x="4706766" y="3222979"/>
                </a:cubicBezTo>
                <a:cubicBezTo>
                  <a:pt x="4706766" y="3222979"/>
                  <a:pt x="4705031" y="3224716"/>
                  <a:pt x="4705031" y="3226452"/>
                </a:cubicBezTo>
                <a:cubicBezTo>
                  <a:pt x="4705031" y="3226452"/>
                  <a:pt x="4703296" y="3224716"/>
                  <a:pt x="4703296" y="3224716"/>
                </a:cubicBezTo>
                <a:cubicBezTo>
                  <a:pt x="4698092" y="3229925"/>
                  <a:pt x="4691152" y="3235135"/>
                  <a:pt x="4684212" y="3240344"/>
                </a:cubicBezTo>
                <a:cubicBezTo>
                  <a:pt x="4680742" y="3243817"/>
                  <a:pt x="4684212" y="3242081"/>
                  <a:pt x="4680742" y="3242081"/>
                </a:cubicBezTo>
                <a:cubicBezTo>
                  <a:pt x="4679008" y="3243817"/>
                  <a:pt x="4677272" y="3242081"/>
                  <a:pt x="4679008" y="3243817"/>
                </a:cubicBezTo>
                <a:cubicBezTo>
                  <a:pt x="4675538" y="3245554"/>
                  <a:pt x="4670333" y="3249027"/>
                  <a:pt x="4666864" y="3250764"/>
                </a:cubicBezTo>
                <a:cubicBezTo>
                  <a:pt x="4668598" y="3250764"/>
                  <a:pt x="4668598" y="3250764"/>
                  <a:pt x="4670333" y="3249027"/>
                </a:cubicBezTo>
                <a:cubicBezTo>
                  <a:pt x="4670333" y="3249027"/>
                  <a:pt x="4670333" y="3250764"/>
                  <a:pt x="4670333" y="3250764"/>
                </a:cubicBezTo>
                <a:cubicBezTo>
                  <a:pt x="4665128" y="3252500"/>
                  <a:pt x="4666864" y="3252500"/>
                  <a:pt x="4665128" y="3252500"/>
                </a:cubicBezTo>
                <a:cubicBezTo>
                  <a:pt x="4661658" y="3254237"/>
                  <a:pt x="4658189" y="3255973"/>
                  <a:pt x="4654719" y="3257710"/>
                </a:cubicBezTo>
                <a:cubicBezTo>
                  <a:pt x="4654719" y="3259446"/>
                  <a:pt x="4654719" y="3259446"/>
                  <a:pt x="4654719" y="3261183"/>
                </a:cubicBezTo>
                <a:cubicBezTo>
                  <a:pt x="4654719" y="3261183"/>
                  <a:pt x="4652984" y="3261183"/>
                  <a:pt x="4652984" y="3261183"/>
                </a:cubicBezTo>
                <a:cubicBezTo>
                  <a:pt x="4651250" y="3261183"/>
                  <a:pt x="4651250" y="3262919"/>
                  <a:pt x="4651250" y="3262919"/>
                </a:cubicBezTo>
                <a:cubicBezTo>
                  <a:pt x="4644310" y="3266392"/>
                  <a:pt x="4637370" y="3271602"/>
                  <a:pt x="4635635" y="3275075"/>
                </a:cubicBezTo>
                <a:cubicBezTo>
                  <a:pt x="4633900" y="3275075"/>
                  <a:pt x="4633900" y="3275075"/>
                  <a:pt x="4632166" y="3275075"/>
                </a:cubicBezTo>
                <a:cubicBezTo>
                  <a:pt x="4630430" y="3275075"/>
                  <a:pt x="4630430" y="3276811"/>
                  <a:pt x="4630430" y="3276811"/>
                </a:cubicBezTo>
                <a:cubicBezTo>
                  <a:pt x="4630430" y="3278548"/>
                  <a:pt x="4632166" y="3278548"/>
                  <a:pt x="4633900" y="3278548"/>
                </a:cubicBezTo>
                <a:cubicBezTo>
                  <a:pt x="4644310" y="3271602"/>
                  <a:pt x="4658189" y="3266392"/>
                  <a:pt x="4668598" y="3255973"/>
                </a:cubicBezTo>
                <a:cubicBezTo>
                  <a:pt x="4668598" y="3255973"/>
                  <a:pt x="4668598" y="3257710"/>
                  <a:pt x="4668598" y="3257710"/>
                </a:cubicBezTo>
                <a:cubicBezTo>
                  <a:pt x="4670333" y="3255973"/>
                  <a:pt x="4672068" y="3254237"/>
                  <a:pt x="4672068" y="3252500"/>
                </a:cubicBezTo>
                <a:cubicBezTo>
                  <a:pt x="4673803" y="3254237"/>
                  <a:pt x="4673803" y="3254237"/>
                  <a:pt x="4673803" y="3255973"/>
                </a:cubicBezTo>
                <a:cubicBezTo>
                  <a:pt x="4679008" y="3249027"/>
                  <a:pt x="4680742" y="3252500"/>
                  <a:pt x="4684212" y="3247290"/>
                </a:cubicBezTo>
                <a:cubicBezTo>
                  <a:pt x="4684212" y="3247290"/>
                  <a:pt x="4684212" y="3247290"/>
                  <a:pt x="4684212" y="3249027"/>
                </a:cubicBezTo>
                <a:cubicBezTo>
                  <a:pt x="4698092" y="3236871"/>
                  <a:pt x="4731054" y="3217770"/>
                  <a:pt x="4758812" y="3203878"/>
                </a:cubicBezTo>
                <a:cubicBezTo>
                  <a:pt x="4762282" y="3202141"/>
                  <a:pt x="4765752" y="3200404"/>
                  <a:pt x="4767487" y="3200404"/>
                </a:cubicBezTo>
                <a:cubicBezTo>
                  <a:pt x="4769222" y="3200404"/>
                  <a:pt x="4769222" y="3198668"/>
                  <a:pt x="4770957" y="3198668"/>
                </a:cubicBezTo>
                <a:cubicBezTo>
                  <a:pt x="4770957" y="3200404"/>
                  <a:pt x="4770957" y="3200404"/>
                  <a:pt x="4770957" y="3200404"/>
                </a:cubicBezTo>
                <a:cubicBezTo>
                  <a:pt x="4767487" y="3202141"/>
                  <a:pt x="4762282" y="3205614"/>
                  <a:pt x="4760548" y="3209087"/>
                </a:cubicBezTo>
                <a:cubicBezTo>
                  <a:pt x="4760548" y="3209087"/>
                  <a:pt x="4758812" y="3209087"/>
                  <a:pt x="4758812" y="3209087"/>
                </a:cubicBezTo>
                <a:cubicBezTo>
                  <a:pt x="4758812" y="3210824"/>
                  <a:pt x="4757078" y="3212560"/>
                  <a:pt x="4762282" y="3212560"/>
                </a:cubicBezTo>
                <a:cubicBezTo>
                  <a:pt x="4758812" y="3216033"/>
                  <a:pt x="4758812" y="3212560"/>
                  <a:pt x="4758812" y="3216033"/>
                </a:cubicBezTo>
                <a:cubicBezTo>
                  <a:pt x="4757078" y="3216033"/>
                  <a:pt x="4755343" y="3216033"/>
                  <a:pt x="4753608" y="3216033"/>
                </a:cubicBezTo>
                <a:cubicBezTo>
                  <a:pt x="4753608" y="3217770"/>
                  <a:pt x="4751873" y="3217770"/>
                  <a:pt x="4751873" y="3217770"/>
                </a:cubicBezTo>
                <a:lnTo>
                  <a:pt x="4750661" y="3220197"/>
                </a:lnTo>
                <a:lnTo>
                  <a:pt x="4739296" y="3226669"/>
                </a:lnTo>
                <a:cubicBezTo>
                  <a:pt x="4734958" y="3229491"/>
                  <a:pt x="4731055" y="3232530"/>
                  <a:pt x="4729320" y="3235135"/>
                </a:cubicBezTo>
                <a:cubicBezTo>
                  <a:pt x="4710236" y="3242081"/>
                  <a:pt x="4659924" y="3283757"/>
                  <a:pt x="4658189" y="3280284"/>
                </a:cubicBezTo>
                <a:cubicBezTo>
                  <a:pt x="4652984" y="3283757"/>
                  <a:pt x="4652984" y="3283757"/>
                  <a:pt x="4652984" y="3285494"/>
                </a:cubicBezTo>
                <a:cubicBezTo>
                  <a:pt x="4651250" y="3285494"/>
                  <a:pt x="4649514" y="3285494"/>
                  <a:pt x="4647780" y="3285494"/>
                </a:cubicBezTo>
                <a:cubicBezTo>
                  <a:pt x="4649514" y="3287230"/>
                  <a:pt x="4651250" y="3287230"/>
                  <a:pt x="4652984" y="3288967"/>
                </a:cubicBezTo>
                <a:cubicBezTo>
                  <a:pt x="4651250" y="3288967"/>
                  <a:pt x="4649514" y="3287230"/>
                  <a:pt x="4649514" y="3287230"/>
                </a:cubicBezTo>
                <a:cubicBezTo>
                  <a:pt x="4646044" y="3288967"/>
                  <a:pt x="4642575" y="3290703"/>
                  <a:pt x="4640840" y="3292440"/>
                </a:cubicBezTo>
                <a:cubicBezTo>
                  <a:pt x="4639105" y="3292440"/>
                  <a:pt x="4639105" y="3292440"/>
                  <a:pt x="4639105" y="3292440"/>
                </a:cubicBezTo>
                <a:cubicBezTo>
                  <a:pt x="4639105" y="3294177"/>
                  <a:pt x="4639105" y="3294177"/>
                  <a:pt x="4642575" y="3294177"/>
                </a:cubicBezTo>
                <a:cubicBezTo>
                  <a:pt x="4640840" y="3294177"/>
                  <a:pt x="4640840" y="3295913"/>
                  <a:pt x="4640840" y="3295913"/>
                </a:cubicBezTo>
                <a:cubicBezTo>
                  <a:pt x="4639105" y="3295913"/>
                  <a:pt x="4635635" y="3295913"/>
                  <a:pt x="4633900" y="3297650"/>
                </a:cubicBezTo>
                <a:cubicBezTo>
                  <a:pt x="4633900" y="3297650"/>
                  <a:pt x="4633900" y="3297650"/>
                  <a:pt x="4633900" y="3299386"/>
                </a:cubicBezTo>
                <a:cubicBezTo>
                  <a:pt x="4632166" y="3299386"/>
                  <a:pt x="4628696" y="3299386"/>
                  <a:pt x="4623491" y="3302859"/>
                </a:cubicBezTo>
                <a:cubicBezTo>
                  <a:pt x="4623491" y="3304596"/>
                  <a:pt x="4623491" y="3304596"/>
                  <a:pt x="4623491" y="3304596"/>
                </a:cubicBezTo>
                <a:cubicBezTo>
                  <a:pt x="4621756" y="3304596"/>
                  <a:pt x="4621756" y="3304596"/>
                  <a:pt x="4620021" y="3304596"/>
                </a:cubicBezTo>
                <a:cubicBezTo>
                  <a:pt x="4618286" y="3306332"/>
                  <a:pt x="4616552" y="3309805"/>
                  <a:pt x="4614816" y="3311542"/>
                </a:cubicBezTo>
                <a:cubicBezTo>
                  <a:pt x="4614816" y="3309805"/>
                  <a:pt x="4614816" y="3309805"/>
                  <a:pt x="4614816" y="3308069"/>
                </a:cubicBezTo>
                <a:cubicBezTo>
                  <a:pt x="4613082" y="3309805"/>
                  <a:pt x="4611346" y="3311542"/>
                  <a:pt x="4607877" y="3315015"/>
                </a:cubicBezTo>
                <a:cubicBezTo>
                  <a:pt x="4607877" y="3315015"/>
                  <a:pt x="4609612" y="3315015"/>
                  <a:pt x="4609612" y="3316751"/>
                </a:cubicBezTo>
                <a:cubicBezTo>
                  <a:pt x="4607877" y="3316751"/>
                  <a:pt x="4606142" y="3318488"/>
                  <a:pt x="4606142" y="3320224"/>
                </a:cubicBezTo>
                <a:cubicBezTo>
                  <a:pt x="4606142" y="3318488"/>
                  <a:pt x="4606142" y="3316751"/>
                  <a:pt x="4606142" y="3316751"/>
                </a:cubicBezTo>
                <a:cubicBezTo>
                  <a:pt x="4606142" y="3316751"/>
                  <a:pt x="4604407" y="3318488"/>
                  <a:pt x="4602672" y="3318488"/>
                </a:cubicBezTo>
                <a:cubicBezTo>
                  <a:pt x="4602672" y="3318488"/>
                  <a:pt x="4602672" y="3318488"/>
                  <a:pt x="4600938" y="3318488"/>
                </a:cubicBezTo>
                <a:cubicBezTo>
                  <a:pt x="4602672" y="3320224"/>
                  <a:pt x="4604407" y="3321961"/>
                  <a:pt x="4604407" y="3325434"/>
                </a:cubicBezTo>
                <a:cubicBezTo>
                  <a:pt x="4602672" y="3323697"/>
                  <a:pt x="4602672" y="3323697"/>
                  <a:pt x="4600938" y="3321961"/>
                </a:cubicBezTo>
                <a:cubicBezTo>
                  <a:pt x="4600938" y="3321961"/>
                  <a:pt x="4600938" y="3321961"/>
                  <a:pt x="4599202" y="3323697"/>
                </a:cubicBezTo>
                <a:cubicBezTo>
                  <a:pt x="4597468" y="3325434"/>
                  <a:pt x="4595732" y="3325434"/>
                  <a:pt x="4593998" y="3327170"/>
                </a:cubicBezTo>
                <a:cubicBezTo>
                  <a:pt x="4595732" y="3327170"/>
                  <a:pt x="4597468" y="3327170"/>
                  <a:pt x="4597468" y="3327170"/>
                </a:cubicBezTo>
                <a:cubicBezTo>
                  <a:pt x="4595732" y="3327170"/>
                  <a:pt x="4593998" y="3328907"/>
                  <a:pt x="4592263" y="3328907"/>
                </a:cubicBezTo>
                <a:cubicBezTo>
                  <a:pt x="4588793" y="3334116"/>
                  <a:pt x="4588793" y="3332380"/>
                  <a:pt x="4583588" y="3334116"/>
                </a:cubicBezTo>
                <a:cubicBezTo>
                  <a:pt x="4585324" y="3334116"/>
                  <a:pt x="4585324" y="3335853"/>
                  <a:pt x="4585324" y="3335853"/>
                </a:cubicBezTo>
                <a:cubicBezTo>
                  <a:pt x="4583588" y="3335853"/>
                  <a:pt x="4583588" y="3335853"/>
                  <a:pt x="4581854" y="3335853"/>
                </a:cubicBezTo>
                <a:cubicBezTo>
                  <a:pt x="4581854" y="3337589"/>
                  <a:pt x="4581854" y="3335853"/>
                  <a:pt x="4580118" y="3337589"/>
                </a:cubicBezTo>
                <a:cubicBezTo>
                  <a:pt x="4580118" y="3339326"/>
                  <a:pt x="4578384" y="3341063"/>
                  <a:pt x="4578384" y="3342799"/>
                </a:cubicBezTo>
                <a:cubicBezTo>
                  <a:pt x="4576649" y="3341063"/>
                  <a:pt x="4574914" y="3341063"/>
                  <a:pt x="4574914" y="3339326"/>
                </a:cubicBezTo>
                <a:cubicBezTo>
                  <a:pt x="4573179" y="3339326"/>
                  <a:pt x="4573179" y="3339326"/>
                  <a:pt x="4573179" y="3341063"/>
                </a:cubicBezTo>
                <a:cubicBezTo>
                  <a:pt x="4573179" y="3341063"/>
                  <a:pt x="4573179" y="3342799"/>
                  <a:pt x="4573179" y="3342799"/>
                </a:cubicBezTo>
                <a:cubicBezTo>
                  <a:pt x="4573179" y="3342799"/>
                  <a:pt x="4573179" y="3342799"/>
                  <a:pt x="4571444" y="3342799"/>
                </a:cubicBezTo>
                <a:cubicBezTo>
                  <a:pt x="4569710" y="3344536"/>
                  <a:pt x="4567974" y="3346272"/>
                  <a:pt x="4566240" y="3348009"/>
                </a:cubicBezTo>
                <a:cubicBezTo>
                  <a:pt x="4566240" y="3348009"/>
                  <a:pt x="4566240" y="3348009"/>
                  <a:pt x="4566240" y="3346272"/>
                </a:cubicBezTo>
                <a:cubicBezTo>
                  <a:pt x="4564504" y="3348009"/>
                  <a:pt x="4564504" y="3349745"/>
                  <a:pt x="4562770" y="3349745"/>
                </a:cubicBezTo>
                <a:cubicBezTo>
                  <a:pt x="4562770" y="3349745"/>
                  <a:pt x="4562770" y="3351482"/>
                  <a:pt x="4562770" y="3351482"/>
                </a:cubicBezTo>
                <a:cubicBezTo>
                  <a:pt x="4559300" y="3351482"/>
                  <a:pt x="4561035" y="3351482"/>
                  <a:pt x="4561035" y="3349745"/>
                </a:cubicBezTo>
                <a:cubicBezTo>
                  <a:pt x="4559300" y="3349745"/>
                  <a:pt x="4559300" y="3351482"/>
                  <a:pt x="4557565" y="3351482"/>
                </a:cubicBezTo>
                <a:cubicBezTo>
                  <a:pt x="4557565" y="3351482"/>
                  <a:pt x="4555830" y="3351482"/>
                  <a:pt x="4555830" y="3351482"/>
                </a:cubicBezTo>
                <a:cubicBezTo>
                  <a:pt x="4554096" y="3354955"/>
                  <a:pt x="4554096" y="3353218"/>
                  <a:pt x="4554096" y="3356691"/>
                </a:cubicBezTo>
                <a:cubicBezTo>
                  <a:pt x="4552360" y="3354955"/>
                  <a:pt x="4552360" y="3356691"/>
                  <a:pt x="4552360" y="3354955"/>
                </a:cubicBezTo>
                <a:cubicBezTo>
                  <a:pt x="4550626" y="3356691"/>
                  <a:pt x="4548890" y="3358428"/>
                  <a:pt x="4547156" y="3361901"/>
                </a:cubicBezTo>
                <a:cubicBezTo>
                  <a:pt x="4547156" y="3361901"/>
                  <a:pt x="4547156" y="3361901"/>
                  <a:pt x="4545421" y="3361901"/>
                </a:cubicBezTo>
                <a:cubicBezTo>
                  <a:pt x="4547156" y="3360164"/>
                  <a:pt x="4547156" y="3360164"/>
                  <a:pt x="4547156" y="3358428"/>
                </a:cubicBezTo>
                <a:lnTo>
                  <a:pt x="4543339" y="3360975"/>
                </a:lnTo>
                <a:lnTo>
                  <a:pt x="4543686" y="3360164"/>
                </a:lnTo>
                <a:lnTo>
                  <a:pt x="4541951" y="3361727"/>
                </a:lnTo>
                <a:lnTo>
                  <a:pt x="4541951" y="3360164"/>
                </a:lnTo>
                <a:cubicBezTo>
                  <a:pt x="4541951" y="3361033"/>
                  <a:pt x="4541517" y="3361901"/>
                  <a:pt x="4541517" y="3362118"/>
                </a:cubicBezTo>
                <a:lnTo>
                  <a:pt x="4541951" y="3361727"/>
                </a:lnTo>
                <a:lnTo>
                  <a:pt x="4541951" y="3361901"/>
                </a:lnTo>
                <a:lnTo>
                  <a:pt x="4543339" y="3360975"/>
                </a:lnTo>
                <a:lnTo>
                  <a:pt x="4542385" y="3363203"/>
                </a:lnTo>
                <a:cubicBezTo>
                  <a:pt x="4541951" y="3363637"/>
                  <a:pt x="4541084" y="3363637"/>
                  <a:pt x="4538481" y="3363637"/>
                </a:cubicBezTo>
                <a:cubicBezTo>
                  <a:pt x="4536746" y="3363637"/>
                  <a:pt x="4536746" y="3365374"/>
                  <a:pt x="4535012" y="3365374"/>
                </a:cubicBezTo>
                <a:cubicBezTo>
                  <a:pt x="4536746" y="3365374"/>
                  <a:pt x="4536746" y="3365374"/>
                  <a:pt x="4538481" y="3365374"/>
                </a:cubicBezTo>
                <a:cubicBezTo>
                  <a:pt x="4533276" y="3370583"/>
                  <a:pt x="4528072" y="3375793"/>
                  <a:pt x="4522867" y="3382739"/>
                </a:cubicBezTo>
                <a:cubicBezTo>
                  <a:pt x="4521132" y="3382739"/>
                  <a:pt x="4519398" y="3382739"/>
                  <a:pt x="4519398" y="3382739"/>
                </a:cubicBezTo>
                <a:cubicBezTo>
                  <a:pt x="4519398" y="3384475"/>
                  <a:pt x="4512458" y="3389685"/>
                  <a:pt x="4508988" y="3389685"/>
                </a:cubicBezTo>
                <a:cubicBezTo>
                  <a:pt x="4508988" y="3391422"/>
                  <a:pt x="4508988" y="3391422"/>
                  <a:pt x="4508988" y="3393158"/>
                </a:cubicBezTo>
                <a:cubicBezTo>
                  <a:pt x="4512458" y="3389685"/>
                  <a:pt x="4517662" y="3387949"/>
                  <a:pt x="4522867" y="3387949"/>
                </a:cubicBezTo>
                <a:cubicBezTo>
                  <a:pt x="4526337" y="3382739"/>
                  <a:pt x="4543686" y="3370583"/>
                  <a:pt x="4561035" y="3360164"/>
                </a:cubicBezTo>
                <a:cubicBezTo>
                  <a:pt x="4562770" y="3360164"/>
                  <a:pt x="4561035" y="3360164"/>
                  <a:pt x="4562770" y="3361901"/>
                </a:cubicBezTo>
                <a:cubicBezTo>
                  <a:pt x="4566240" y="3358428"/>
                  <a:pt x="4567974" y="3356691"/>
                  <a:pt x="4571444" y="3353218"/>
                </a:cubicBezTo>
                <a:cubicBezTo>
                  <a:pt x="4573179" y="3354955"/>
                  <a:pt x="4574914" y="3354955"/>
                  <a:pt x="4580118" y="3353218"/>
                </a:cubicBezTo>
                <a:cubicBezTo>
                  <a:pt x="4580118" y="3353218"/>
                  <a:pt x="4578384" y="3353218"/>
                  <a:pt x="4578384" y="3354955"/>
                </a:cubicBezTo>
                <a:cubicBezTo>
                  <a:pt x="4578384" y="3354955"/>
                  <a:pt x="4578384" y="3354955"/>
                  <a:pt x="4576649" y="3354955"/>
                </a:cubicBezTo>
                <a:cubicBezTo>
                  <a:pt x="4578384" y="3354955"/>
                  <a:pt x="4580118" y="3354955"/>
                  <a:pt x="4580118" y="3356691"/>
                </a:cubicBezTo>
                <a:cubicBezTo>
                  <a:pt x="4576649" y="3358428"/>
                  <a:pt x="4576649" y="3358428"/>
                  <a:pt x="4574914" y="3356691"/>
                </a:cubicBezTo>
                <a:cubicBezTo>
                  <a:pt x="4573179" y="3356691"/>
                  <a:pt x="4571444" y="3356691"/>
                  <a:pt x="4571444" y="3358428"/>
                </a:cubicBezTo>
                <a:cubicBezTo>
                  <a:pt x="4571444" y="3360164"/>
                  <a:pt x="4569710" y="3361901"/>
                  <a:pt x="4569710" y="3363637"/>
                </a:cubicBezTo>
                <a:cubicBezTo>
                  <a:pt x="4569710" y="3363637"/>
                  <a:pt x="4567974" y="3363637"/>
                  <a:pt x="4566240" y="3363637"/>
                </a:cubicBezTo>
                <a:cubicBezTo>
                  <a:pt x="4566240" y="3365374"/>
                  <a:pt x="4564504" y="3367110"/>
                  <a:pt x="4562770" y="3368847"/>
                </a:cubicBezTo>
                <a:cubicBezTo>
                  <a:pt x="4562770" y="3367110"/>
                  <a:pt x="4564504" y="3367110"/>
                  <a:pt x="4561035" y="3367110"/>
                </a:cubicBezTo>
                <a:cubicBezTo>
                  <a:pt x="4561035" y="3367110"/>
                  <a:pt x="4561035" y="3368847"/>
                  <a:pt x="4561035" y="3368847"/>
                </a:cubicBezTo>
                <a:cubicBezTo>
                  <a:pt x="4561035" y="3370583"/>
                  <a:pt x="4559300" y="3370583"/>
                  <a:pt x="4559300" y="3370583"/>
                </a:cubicBezTo>
                <a:cubicBezTo>
                  <a:pt x="4559300" y="3370583"/>
                  <a:pt x="4559300" y="3370583"/>
                  <a:pt x="4559300" y="3368847"/>
                </a:cubicBezTo>
                <a:cubicBezTo>
                  <a:pt x="4559300" y="3368847"/>
                  <a:pt x="4559300" y="3367110"/>
                  <a:pt x="4559300" y="3367110"/>
                </a:cubicBezTo>
                <a:cubicBezTo>
                  <a:pt x="4559300" y="3367110"/>
                  <a:pt x="4557565" y="3368847"/>
                  <a:pt x="4557565" y="3370583"/>
                </a:cubicBezTo>
                <a:cubicBezTo>
                  <a:pt x="4555830" y="3368847"/>
                  <a:pt x="4555830" y="3368847"/>
                  <a:pt x="4554096" y="3368847"/>
                </a:cubicBezTo>
                <a:cubicBezTo>
                  <a:pt x="4554096" y="3370583"/>
                  <a:pt x="4552360" y="3370583"/>
                  <a:pt x="4552360" y="3372320"/>
                </a:cubicBezTo>
                <a:cubicBezTo>
                  <a:pt x="4552360" y="3372320"/>
                  <a:pt x="4554096" y="3372320"/>
                  <a:pt x="4555830" y="3372320"/>
                </a:cubicBezTo>
                <a:cubicBezTo>
                  <a:pt x="4554096" y="3374056"/>
                  <a:pt x="4552360" y="3375793"/>
                  <a:pt x="4550626" y="3377529"/>
                </a:cubicBezTo>
                <a:cubicBezTo>
                  <a:pt x="4550626" y="3379266"/>
                  <a:pt x="4550626" y="3379266"/>
                  <a:pt x="4548890" y="3379266"/>
                </a:cubicBezTo>
                <a:cubicBezTo>
                  <a:pt x="4548890" y="3377529"/>
                  <a:pt x="4548890" y="3377529"/>
                  <a:pt x="4543686" y="3377529"/>
                </a:cubicBezTo>
                <a:cubicBezTo>
                  <a:pt x="4541951" y="3379266"/>
                  <a:pt x="4543686" y="3377529"/>
                  <a:pt x="4540216" y="3379266"/>
                </a:cubicBezTo>
                <a:cubicBezTo>
                  <a:pt x="4540216" y="3382739"/>
                  <a:pt x="4541951" y="3379266"/>
                  <a:pt x="4538481" y="3382739"/>
                </a:cubicBezTo>
                <a:cubicBezTo>
                  <a:pt x="4538481" y="3381002"/>
                  <a:pt x="4536746" y="3381002"/>
                  <a:pt x="4536746" y="3381002"/>
                </a:cubicBezTo>
                <a:cubicBezTo>
                  <a:pt x="4536746" y="3382739"/>
                  <a:pt x="4536746" y="3382739"/>
                  <a:pt x="4536746" y="3384475"/>
                </a:cubicBezTo>
                <a:cubicBezTo>
                  <a:pt x="4535012" y="3386212"/>
                  <a:pt x="4533276" y="3386212"/>
                  <a:pt x="4533276" y="3387949"/>
                </a:cubicBezTo>
                <a:cubicBezTo>
                  <a:pt x="4533276" y="3386212"/>
                  <a:pt x="4533276" y="3384475"/>
                  <a:pt x="4533276" y="3382739"/>
                </a:cubicBezTo>
                <a:cubicBezTo>
                  <a:pt x="4529806" y="3387949"/>
                  <a:pt x="4531542" y="3386212"/>
                  <a:pt x="4529806" y="3387949"/>
                </a:cubicBezTo>
                <a:cubicBezTo>
                  <a:pt x="4529806" y="3387949"/>
                  <a:pt x="4529806" y="3387949"/>
                  <a:pt x="4528072" y="3387949"/>
                </a:cubicBezTo>
                <a:cubicBezTo>
                  <a:pt x="4528072" y="3387949"/>
                  <a:pt x="4526337" y="3387949"/>
                  <a:pt x="4526337" y="3389685"/>
                </a:cubicBezTo>
                <a:cubicBezTo>
                  <a:pt x="4526337" y="3389685"/>
                  <a:pt x="4526337" y="3389685"/>
                  <a:pt x="4528072" y="3389685"/>
                </a:cubicBezTo>
                <a:cubicBezTo>
                  <a:pt x="4528072" y="3389685"/>
                  <a:pt x="4528072" y="3391422"/>
                  <a:pt x="4528072" y="3391422"/>
                </a:cubicBezTo>
                <a:cubicBezTo>
                  <a:pt x="4526337" y="3391422"/>
                  <a:pt x="4526337" y="3391422"/>
                  <a:pt x="4524602" y="3389685"/>
                </a:cubicBezTo>
                <a:cubicBezTo>
                  <a:pt x="4524602" y="3391422"/>
                  <a:pt x="4524602" y="3391422"/>
                  <a:pt x="4524602" y="3393158"/>
                </a:cubicBezTo>
                <a:cubicBezTo>
                  <a:pt x="4524602" y="3393158"/>
                  <a:pt x="4522867" y="3391422"/>
                  <a:pt x="4522867" y="3391422"/>
                </a:cubicBezTo>
                <a:cubicBezTo>
                  <a:pt x="4522867" y="3391422"/>
                  <a:pt x="4522867" y="3393158"/>
                  <a:pt x="4522867" y="3393158"/>
                </a:cubicBezTo>
                <a:cubicBezTo>
                  <a:pt x="4521132" y="3394895"/>
                  <a:pt x="4517662" y="3394895"/>
                  <a:pt x="4519398" y="3398368"/>
                </a:cubicBezTo>
                <a:cubicBezTo>
                  <a:pt x="4515928" y="3398368"/>
                  <a:pt x="4517662" y="3398368"/>
                  <a:pt x="4515928" y="3396631"/>
                </a:cubicBezTo>
                <a:cubicBezTo>
                  <a:pt x="4514192" y="3398368"/>
                  <a:pt x="4512458" y="3398368"/>
                  <a:pt x="4510723" y="3400104"/>
                </a:cubicBezTo>
                <a:cubicBezTo>
                  <a:pt x="4510723" y="3400104"/>
                  <a:pt x="4510723" y="3400104"/>
                  <a:pt x="4510723" y="3401841"/>
                </a:cubicBezTo>
                <a:cubicBezTo>
                  <a:pt x="4510723" y="3401841"/>
                  <a:pt x="4510723" y="3403577"/>
                  <a:pt x="4510723" y="3403577"/>
                </a:cubicBezTo>
                <a:cubicBezTo>
                  <a:pt x="4510723" y="3403577"/>
                  <a:pt x="4508988" y="3403577"/>
                  <a:pt x="4507253" y="3401841"/>
                </a:cubicBezTo>
                <a:cubicBezTo>
                  <a:pt x="4508988" y="3403577"/>
                  <a:pt x="4508988" y="3403577"/>
                  <a:pt x="4508988" y="3405314"/>
                </a:cubicBezTo>
                <a:cubicBezTo>
                  <a:pt x="4505518" y="3407050"/>
                  <a:pt x="4507253" y="3405314"/>
                  <a:pt x="4505518" y="3407050"/>
                </a:cubicBezTo>
                <a:cubicBezTo>
                  <a:pt x="4503784" y="3407050"/>
                  <a:pt x="4500314" y="3407050"/>
                  <a:pt x="4498578" y="3408787"/>
                </a:cubicBezTo>
                <a:lnTo>
                  <a:pt x="4500313" y="3410524"/>
                </a:lnTo>
                <a:lnTo>
                  <a:pt x="4496410" y="3411826"/>
                </a:lnTo>
                <a:cubicBezTo>
                  <a:pt x="4495976" y="3411826"/>
                  <a:pt x="4495976" y="3411392"/>
                  <a:pt x="4495109" y="3410523"/>
                </a:cubicBezTo>
                <a:cubicBezTo>
                  <a:pt x="4493374" y="3410523"/>
                  <a:pt x="4493374" y="3410523"/>
                  <a:pt x="4493374" y="3412260"/>
                </a:cubicBezTo>
                <a:cubicBezTo>
                  <a:pt x="4491639" y="3412260"/>
                  <a:pt x="4491639" y="3412260"/>
                  <a:pt x="4489904" y="3412260"/>
                </a:cubicBezTo>
                <a:cubicBezTo>
                  <a:pt x="4484700" y="3417469"/>
                  <a:pt x="4489904" y="3412260"/>
                  <a:pt x="4481230" y="3417469"/>
                </a:cubicBezTo>
                <a:cubicBezTo>
                  <a:pt x="4481230" y="3417469"/>
                  <a:pt x="4481230" y="3417469"/>
                  <a:pt x="4481230" y="3419206"/>
                </a:cubicBezTo>
                <a:cubicBezTo>
                  <a:pt x="4481230" y="3420942"/>
                  <a:pt x="4481230" y="3420942"/>
                  <a:pt x="4481230" y="3420942"/>
                </a:cubicBezTo>
                <a:cubicBezTo>
                  <a:pt x="4479495" y="3422679"/>
                  <a:pt x="4479495" y="3422679"/>
                  <a:pt x="4477760" y="3422679"/>
                </a:cubicBezTo>
                <a:cubicBezTo>
                  <a:pt x="4479495" y="3420942"/>
                  <a:pt x="4479495" y="3420942"/>
                  <a:pt x="4479495" y="3419206"/>
                </a:cubicBezTo>
                <a:cubicBezTo>
                  <a:pt x="4477760" y="3420942"/>
                  <a:pt x="4476025" y="3422679"/>
                  <a:pt x="4474290" y="3424415"/>
                </a:cubicBezTo>
                <a:cubicBezTo>
                  <a:pt x="4472556" y="3424415"/>
                  <a:pt x="4472556" y="3424415"/>
                  <a:pt x="4472556" y="3426152"/>
                </a:cubicBezTo>
                <a:cubicBezTo>
                  <a:pt x="4472556" y="3426152"/>
                  <a:pt x="4472556" y="3424415"/>
                  <a:pt x="4470820" y="3424415"/>
                </a:cubicBezTo>
                <a:cubicBezTo>
                  <a:pt x="4470820" y="3424415"/>
                  <a:pt x="4470820" y="3426152"/>
                  <a:pt x="4470820" y="3426152"/>
                </a:cubicBezTo>
                <a:cubicBezTo>
                  <a:pt x="4469086" y="3427888"/>
                  <a:pt x="4469086" y="3427888"/>
                  <a:pt x="4469086" y="3427888"/>
                </a:cubicBezTo>
                <a:cubicBezTo>
                  <a:pt x="4463881" y="3429625"/>
                  <a:pt x="4467350" y="3427888"/>
                  <a:pt x="4465616" y="3431362"/>
                </a:cubicBezTo>
                <a:cubicBezTo>
                  <a:pt x="4463881" y="3431362"/>
                  <a:pt x="4463881" y="3431362"/>
                  <a:pt x="4463881" y="3431362"/>
                </a:cubicBezTo>
                <a:cubicBezTo>
                  <a:pt x="4462146" y="3431362"/>
                  <a:pt x="4462146" y="3431362"/>
                  <a:pt x="4460411" y="3431362"/>
                </a:cubicBezTo>
                <a:cubicBezTo>
                  <a:pt x="4444797" y="3440044"/>
                  <a:pt x="4427448" y="3448727"/>
                  <a:pt x="4411834" y="3457409"/>
                </a:cubicBezTo>
                <a:cubicBezTo>
                  <a:pt x="4415304" y="3459146"/>
                  <a:pt x="4415304" y="3457409"/>
                  <a:pt x="4417038" y="3455673"/>
                </a:cubicBezTo>
                <a:cubicBezTo>
                  <a:pt x="4417038" y="3457409"/>
                  <a:pt x="4417038" y="3457409"/>
                  <a:pt x="4417038" y="3459146"/>
                </a:cubicBezTo>
                <a:cubicBezTo>
                  <a:pt x="4411834" y="3462619"/>
                  <a:pt x="4403160" y="3466092"/>
                  <a:pt x="4397955" y="3464355"/>
                </a:cubicBezTo>
                <a:cubicBezTo>
                  <a:pt x="4397955" y="3466092"/>
                  <a:pt x="4396220" y="3467828"/>
                  <a:pt x="4396220" y="3469565"/>
                </a:cubicBezTo>
                <a:cubicBezTo>
                  <a:pt x="4392750" y="3469565"/>
                  <a:pt x="4394485" y="3467828"/>
                  <a:pt x="4391016" y="3467828"/>
                </a:cubicBezTo>
                <a:cubicBezTo>
                  <a:pt x="4392750" y="3467828"/>
                  <a:pt x="4394485" y="3466092"/>
                  <a:pt x="4396220" y="3466092"/>
                </a:cubicBezTo>
                <a:cubicBezTo>
                  <a:pt x="4396220" y="3464355"/>
                  <a:pt x="4394485" y="3462619"/>
                  <a:pt x="4394485" y="3460882"/>
                </a:cubicBezTo>
                <a:cubicBezTo>
                  <a:pt x="4394485" y="3460882"/>
                  <a:pt x="4394485" y="3462619"/>
                  <a:pt x="4394485" y="3464355"/>
                </a:cubicBezTo>
                <a:cubicBezTo>
                  <a:pt x="4392750" y="3464355"/>
                  <a:pt x="4392750" y="3466092"/>
                  <a:pt x="4391016" y="3466092"/>
                </a:cubicBezTo>
                <a:cubicBezTo>
                  <a:pt x="4391016" y="3466092"/>
                  <a:pt x="4391016" y="3466092"/>
                  <a:pt x="4389280" y="3467828"/>
                </a:cubicBezTo>
                <a:cubicBezTo>
                  <a:pt x="4391016" y="3466092"/>
                  <a:pt x="4391016" y="3464355"/>
                  <a:pt x="4391016" y="3464355"/>
                </a:cubicBezTo>
                <a:cubicBezTo>
                  <a:pt x="4389280" y="3464355"/>
                  <a:pt x="4387546" y="3464355"/>
                  <a:pt x="4385810" y="3466092"/>
                </a:cubicBezTo>
                <a:cubicBezTo>
                  <a:pt x="4387546" y="3466092"/>
                  <a:pt x="4387546" y="3467828"/>
                  <a:pt x="4389280" y="3469565"/>
                </a:cubicBezTo>
                <a:cubicBezTo>
                  <a:pt x="4382341" y="3474774"/>
                  <a:pt x="4380606" y="3469565"/>
                  <a:pt x="4373666" y="3478248"/>
                </a:cubicBezTo>
                <a:cubicBezTo>
                  <a:pt x="4371932" y="3476511"/>
                  <a:pt x="4371932" y="3474774"/>
                  <a:pt x="4371932" y="3473038"/>
                </a:cubicBezTo>
                <a:cubicBezTo>
                  <a:pt x="4373666" y="3473038"/>
                  <a:pt x="4373666" y="3473038"/>
                  <a:pt x="4375401" y="3473038"/>
                </a:cubicBezTo>
                <a:cubicBezTo>
                  <a:pt x="4375401" y="3471301"/>
                  <a:pt x="4375401" y="3471301"/>
                  <a:pt x="4375401" y="3471301"/>
                </a:cubicBezTo>
                <a:cubicBezTo>
                  <a:pt x="4373666" y="3471301"/>
                  <a:pt x="4371932" y="3469565"/>
                  <a:pt x="4370196" y="3469565"/>
                </a:cubicBezTo>
                <a:cubicBezTo>
                  <a:pt x="4370196" y="3469565"/>
                  <a:pt x="4368462" y="3469565"/>
                  <a:pt x="4368462" y="3471301"/>
                </a:cubicBezTo>
                <a:cubicBezTo>
                  <a:pt x="4366727" y="3471301"/>
                  <a:pt x="4364992" y="3473038"/>
                  <a:pt x="4364992" y="3471301"/>
                </a:cubicBezTo>
                <a:cubicBezTo>
                  <a:pt x="4359787" y="3474774"/>
                  <a:pt x="4363257" y="3473038"/>
                  <a:pt x="4361522" y="3476511"/>
                </a:cubicBezTo>
                <a:cubicBezTo>
                  <a:pt x="4359787" y="3476511"/>
                  <a:pt x="4356318" y="3476511"/>
                  <a:pt x="4354582" y="3476511"/>
                </a:cubicBezTo>
                <a:cubicBezTo>
                  <a:pt x="4352848" y="3478248"/>
                  <a:pt x="4352848" y="3481721"/>
                  <a:pt x="4351112" y="3485194"/>
                </a:cubicBezTo>
                <a:cubicBezTo>
                  <a:pt x="4351112" y="3483457"/>
                  <a:pt x="4351112" y="3481721"/>
                  <a:pt x="4351112" y="3481721"/>
                </a:cubicBezTo>
                <a:cubicBezTo>
                  <a:pt x="4351112" y="3481721"/>
                  <a:pt x="4349378" y="3481721"/>
                  <a:pt x="4347643" y="3481721"/>
                </a:cubicBezTo>
                <a:cubicBezTo>
                  <a:pt x="4345908" y="3485194"/>
                  <a:pt x="4347643" y="3483457"/>
                  <a:pt x="4349378" y="3483457"/>
                </a:cubicBezTo>
                <a:cubicBezTo>
                  <a:pt x="4349378" y="3483457"/>
                  <a:pt x="4349378" y="3485194"/>
                  <a:pt x="4347643" y="3485194"/>
                </a:cubicBezTo>
                <a:cubicBezTo>
                  <a:pt x="4345908" y="3486930"/>
                  <a:pt x="4342438" y="3488667"/>
                  <a:pt x="4340704" y="3488667"/>
                </a:cubicBezTo>
                <a:cubicBezTo>
                  <a:pt x="4340704" y="3488667"/>
                  <a:pt x="4340704" y="3490403"/>
                  <a:pt x="4338968" y="3490403"/>
                </a:cubicBezTo>
                <a:cubicBezTo>
                  <a:pt x="4338968" y="3490403"/>
                  <a:pt x="4337234" y="3490403"/>
                  <a:pt x="4337234" y="3490403"/>
                </a:cubicBezTo>
                <a:cubicBezTo>
                  <a:pt x="4337234" y="3492140"/>
                  <a:pt x="4337234" y="3490403"/>
                  <a:pt x="4337234" y="3492140"/>
                </a:cubicBezTo>
                <a:cubicBezTo>
                  <a:pt x="4337234" y="3492140"/>
                  <a:pt x="4335498" y="3492140"/>
                  <a:pt x="4335498" y="3493876"/>
                </a:cubicBezTo>
                <a:cubicBezTo>
                  <a:pt x="4335498" y="3492140"/>
                  <a:pt x="4335498" y="3490403"/>
                  <a:pt x="4337234" y="3488667"/>
                </a:cubicBezTo>
                <a:cubicBezTo>
                  <a:pt x="4333764" y="3490403"/>
                  <a:pt x="4332029" y="3490403"/>
                  <a:pt x="4328559" y="3490403"/>
                </a:cubicBezTo>
                <a:cubicBezTo>
                  <a:pt x="4330294" y="3492140"/>
                  <a:pt x="4330294" y="3493876"/>
                  <a:pt x="4330294" y="3493876"/>
                </a:cubicBezTo>
                <a:cubicBezTo>
                  <a:pt x="4330294" y="3493876"/>
                  <a:pt x="4332029" y="3493876"/>
                  <a:pt x="4333764" y="3492140"/>
                </a:cubicBezTo>
                <a:cubicBezTo>
                  <a:pt x="4332029" y="3493876"/>
                  <a:pt x="4330294" y="3495613"/>
                  <a:pt x="4330294" y="3497349"/>
                </a:cubicBezTo>
                <a:cubicBezTo>
                  <a:pt x="4332029" y="3497349"/>
                  <a:pt x="4333764" y="3495613"/>
                  <a:pt x="4335498" y="3493876"/>
                </a:cubicBezTo>
                <a:cubicBezTo>
                  <a:pt x="4337234" y="3495613"/>
                  <a:pt x="4337234" y="3497349"/>
                  <a:pt x="4338968" y="3497349"/>
                </a:cubicBezTo>
                <a:cubicBezTo>
                  <a:pt x="4335498" y="3499086"/>
                  <a:pt x="4337234" y="3499086"/>
                  <a:pt x="4335498" y="3497349"/>
                </a:cubicBezTo>
                <a:cubicBezTo>
                  <a:pt x="4332029" y="3500822"/>
                  <a:pt x="4335498" y="3500822"/>
                  <a:pt x="4338968" y="3502559"/>
                </a:cubicBezTo>
                <a:cubicBezTo>
                  <a:pt x="4340704" y="3502559"/>
                  <a:pt x="4340704" y="3502559"/>
                  <a:pt x="4340704" y="3500822"/>
                </a:cubicBezTo>
                <a:cubicBezTo>
                  <a:pt x="4340704" y="3500822"/>
                  <a:pt x="4340704" y="3500822"/>
                  <a:pt x="4338968" y="3499086"/>
                </a:cubicBezTo>
                <a:cubicBezTo>
                  <a:pt x="4340704" y="3500822"/>
                  <a:pt x="4342438" y="3500822"/>
                  <a:pt x="4342438" y="3500822"/>
                </a:cubicBezTo>
                <a:cubicBezTo>
                  <a:pt x="4344173" y="3500822"/>
                  <a:pt x="4344173" y="3502559"/>
                  <a:pt x="4345908" y="3502559"/>
                </a:cubicBezTo>
                <a:cubicBezTo>
                  <a:pt x="4344173" y="3502559"/>
                  <a:pt x="4342438" y="3504295"/>
                  <a:pt x="4340704" y="3504295"/>
                </a:cubicBezTo>
                <a:cubicBezTo>
                  <a:pt x="4340704" y="3504295"/>
                  <a:pt x="4340704" y="3504295"/>
                  <a:pt x="4342438" y="3506032"/>
                </a:cubicBezTo>
                <a:cubicBezTo>
                  <a:pt x="4342438" y="3506032"/>
                  <a:pt x="4340704" y="3506032"/>
                  <a:pt x="4340704" y="3507768"/>
                </a:cubicBezTo>
                <a:cubicBezTo>
                  <a:pt x="4335498" y="3507768"/>
                  <a:pt x="4330294" y="3509505"/>
                  <a:pt x="4325090" y="3509505"/>
                </a:cubicBezTo>
                <a:cubicBezTo>
                  <a:pt x="4326824" y="3509505"/>
                  <a:pt x="4326824" y="3507768"/>
                  <a:pt x="4328559" y="3507768"/>
                </a:cubicBezTo>
                <a:cubicBezTo>
                  <a:pt x="4328559" y="3507768"/>
                  <a:pt x="4328559" y="3507768"/>
                  <a:pt x="4328559" y="3506032"/>
                </a:cubicBezTo>
                <a:cubicBezTo>
                  <a:pt x="4330294" y="3506032"/>
                  <a:pt x="4330294" y="3506032"/>
                  <a:pt x="4330294" y="3504295"/>
                </a:cubicBezTo>
                <a:cubicBezTo>
                  <a:pt x="4332029" y="3506032"/>
                  <a:pt x="4333764" y="3507768"/>
                  <a:pt x="4335498" y="3507768"/>
                </a:cubicBezTo>
                <a:cubicBezTo>
                  <a:pt x="4335498" y="3507768"/>
                  <a:pt x="4335498" y="3507768"/>
                  <a:pt x="4335498" y="3506032"/>
                </a:cubicBezTo>
                <a:cubicBezTo>
                  <a:pt x="4335498" y="3506032"/>
                  <a:pt x="4337234" y="3506032"/>
                  <a:pt x="4337234" y="3506032"/>
                </a:cubicBezTo>
                <a:cubicBezTo>
                  <a:pt x="4337234" y="3504295"/>
                  <a:pt x="4337234" y="3504295"/>
                  <a:pt x="4337234" y="3502559"/>
                </a:cubicBezTo>
                <a:cubicBezTo>
                  <a:pt x="4337234" y="3504295"/>
                  <a:pt x="4337234" y="3504295"/>
                  <a:pt x="4335498" y="3506032"/>
                </a:cubicBezTo>
                <a:cubicBezTo>
                  <a:pt x="4335498" y="3504295"/>
                  <a:pt x="4335498" y="3504295"/>
                  <a:pt x="4335498" y="3502559"/>
                </a:cubicBezTo>
                <a:cubicBezTo>
                  <a:pt x="4333764" y="3502559"/>
                  <a:pt x="4333764" y="3502559"/>
                  <a:pt x="4332029" y="3502559"/>
                </a:cubicBezTo>
                <a:cubicBezTo>
                  <a:pt x="4332029" y="3502559"/>
                  <a:pt x="4332029" y="3502559"/>
                  <a:pt x="4332029" y="3500822"/>
                </a:cubicBezTo>
                <a:cubicBezTo>
                  <a:pt x="4332029" y="3500822"/>
                  <a:pt x="4332029" y="3502559"/>
                  <a:pt x="4330294" y="3502559"/>
                </a:cubicBezTo>
                <a:cubicBezTo>
                  <a:pt x="4330294" y="3500822"/>
                  <a:pt x="4332029" y="3500822"/>
                  <a:pt x="4332029" y="3499086"/>
                </a:cubicBezTo>
                <a:cubicBezTo>
                  <a:pt x="4330294" y="3499086"/>
                  <a:pt x="4330294" y="3499086"/>
                  <a:pt x="4330294" y="3500822"/>
                </a:cubicBezTo>
                <a:cubicBezTo>
                  <a:pt x="4330294" y="3500822"/>
                  <a:pt x="4330294" y="3500822"/>
                  <a:pt x="4330294" y="3502559"/>
                </a:cubicBezTo>
                <a:cubicBezTo>
                  <a:pt x="4328559" y="3502559"/>
                  <a:pt x="4326824" y="3502559"/>
                  <a:pt x="4325090" y="3502559"/>
                </a:cubicBezTo>
                <a:cubicBezTo>
                  <a:pt x="4325090" y="3502559"/>
                  <a:pt x="4326824" y="3500822"/>
                  <a:pt x="4326824" y="3500822"/>
                </a:cubicBezTo>
                <a:cubicBezTo>
                  <a:pt x="4323354" y="3502559"/>
                  <a:pt x="4323354" y="3502559"/>
                  <a:pt x="4325090" y="3500822"/>
                </a:cubicBezTo>
                <a:cubicBezTo>
                  <a:pt x="4323354" y="3500822"/>
                  <a:pt x="4323354" y="3500822"/>
                  <a:pt x="4321620" y="3500822"/>
                </a:cubicBezTo>
                <a:cubicBezTo>
                  <a:pt x="4321620" y="3502559"/>
                  <a:pt x="4321620" y="3502559"/>
                  <a:pt x="4321620" y="3502559"/>
                </a:cubicBezTo>
                <a:cubicBezTo>
                  <a:pt x="4321620" y="3502559"/>
                  <a:pt x="4321620" y="3502559"/>
                  <a:pt x="4319884" y="3502559"/>
                </a:cubicBezTo>
                <a:cubicBezTo>
                  <a:pt x="4319884" y="3502559"/>
                  <a:pt x="4319884" y="3502559"/>
                  <a:pt x="4318150" y="3504295"/>
                </a:cubicBezTo>
                <a:cubicBezTo>
                  <a:pt x="4316415" y="3502559"/>
                  <a:pt x="4314680" y="3502559"/>
                  <a:pt x="4311210" y="3502559"/>
                </a:cubicBezTo>
                <a:cubicBezTo>
                  <a:pt x="4312945" y="3502559"/>
                  <a:pt x="4314680" y="3504295"/>
                  <a:pt x="4316415" y="3504295"/>
                </a:cubicBezTo>
                <a:cubicBezTo>
                  <a:pt x="4316415" y="3506032"/>
                  <a:pt x="4314680" y="3507768"/>
                  <a:pt x="4312945" y="3507768"/>
                </a:cubicBezTo>
                <a:lnTo>
                  <a:pt x="4311210" y="3507768"/>
                </a:lnTo>
                <a:cubicBezTo>
                  <a:pt x="4311210" y="3509505"/>
                  <a:pt x="4309476" y="3509505"/>
                  <a:pt x="4309476" y="3509505"/>
                </a:cubicBezTo>
                <a:cubicBezTo>
                  <a:pt x="4309476" y="3511241"/>
                  <a:pt x="4307740" y="3512978"/>
                  <a:pt x="4307740" y="3514714"/>
                </a:cubicBezTo>
                <a:cubicBezTo>
                  <a:pt x="4293861" y="3519924"/>
                  <a:pt x="4279982" y="3525134"/>
                  <a:pt x="4267838" y="3532080"/>
                </a:cubicBezTo>
                <a:cubicBezTo>
                  <a:pt x="4264368" y="3537289"/>
                  <a:pt x="4269572" y="3533816"/>
                  <a:pt x="4273042" y="3533816"/>
                </a:cubicBezTo>
                <a:cubicBezTo>
                  <a:pt x="4273042" y="3533816"/>
                  <a:pt x="4273042" y="3533816"/>
                  <a:pt x="4273042" y="3535553"/>
                </a:cubicBezTo>
                <a:cubicBezTo>
                  <a:pt x="4269572" y="3537289"/>
                  <a:pt x="4266103" y="3539026"/>
                  <a:pt x="4262633" y="3539026"/>
                </a:cubicBezTo>
                <a:cubicBezTo>
                  <a:pt x="4262633" y="3540762"/>
                  <a:pt x="4260898" y="3540762"/>
                  <a:pt x="4260898" y="3540762"/>
                </a:cubicBezTo>
                <a:cubicBezTo>
                  <a:pt x="4262633" y="3540762"/>
                  <a:pt x="4266103" y="3542499"/>
                  <a:pt x="4267838" y="3542499"/>
                </a:cubicBezTo>
                <a:cubicBezTo>
                  <a:pt x="4259164" y="3551181"/>
                  <a:pt x="4266103" y="3547708"/>
                  <a:pt x="4271308" y="3551181"/>
                </a:cubicBezTo>
                <a:cubicBezTo>
                  <a:pt x="4269572" y="3551181"/>
                  <a:pt x="4269572" y="3551181"/>
                  <a:pt x="4269572" y="3551181"/>
                </a:cubicBezTo>
                <a:cubicBezTo>
                  <a:pt x="4266103" y="3551181"/>
                  <a:pt x="4264368" y="3551181"/>
                  <a:pt x="4262633" y="3551181"/>
                </a:cubicBezTo>
                <a:cubicBezTo>
                  <a:pt x="4253958" y="3558127"/>
                  <a:pt x="4252224" y="3561600"/>
                  <a:pt x="4243550" y="3566810"/>
                </a:cubicBezTo>
                <a:cubicBezTo>
                  <a:pt x="4248754" y="3570283"/>
                  <a:pt x="4257428" y="3565073"/>
                  <a:pt x="4264368" y="3565073"/>
                </a:cubicBezTo>
                <a:cubicBezTo>
                  <a:pt x="4266103" y="3565073"/>
                  <a:pt x="4266103" y="3565073"/>
                  <a:pt x="4267838" y="3565073"/>
                </a:cubicBezTo>
                <a:cubicBezTo>
                  <a:pt x="4264368" y="3568546"/>
                  <a:pt x="4264368" y="3565073"/>
                  <a:pt x="4264368" y="3568546"/>
                </a:cubicBezTo>
                <a:cubicBezTo>
                  <a:pt x="4262633" y="3570283"/>
                  <a:pt x="4262633" y="3570283"/>
                  <a:pt x="4260898" y="3570283"/>
                </a:cubicBezTo>
                <a:cubicBezTo>
                  <a:pt x="4257428" y="3572020"/>
                  <a:pt x="4253958" y="3573756"/>
                  <a:pt x="4248754" y="3573756"/>
                </a:cubicBezTo>
                <a:cubicBezTo>
                  <a:pt x="4253958" y="3573756"/>
                  <a:pt x="4257428" y="3573756"/>
                  <a:pt x="4264368" y="3570283"/>
                </a:cubicBezTo>
                <a:cubicBezTo>
                  <a:pt x="4264368" y="3572020"/>
                  <a:pt x="4264368" y="3572020"/>
                  <a:pt x="4264368" y="3573756"/>
                </a:cubicBezTo>
                <a:cubicBezTo>
                  <a:pt x="4269572" y="3572020"/>
                  <a:pt x="4273042" y="3572020"/>
                  <a:pt x="4276512" y="3570283"/>
                </a:cubicBezTo>
                <a:cubicBezTo>
                  <a:pt x="4276512" y="3570283"/>
                  <a:pt x="4278247" y="3570283"/>
                  <a:pt x="4278247" y="3570283"/>
                </a:cubicBezTo>
                <a:cubicBezTo>
                  <a:pt x="4278247" y="3572020"/>
                  <a:pt x="4278247" y="3572020"/>
                  <a:pt x="4276512" y="3572020"/>
                </a:cubicBezTo>
                <a:cubicBezTo>
                  <a:pt x="4274778" y="3573756"/>
                  <a:pt x="4271308" y="3575493"/>
                  <a:pt x="4267838" y="3575493"/>
                </a:cubicBezTo>
                <a:cubicBezTo>
                  <a:pt x="4267838" y="3575493"/>
                  <a:pt x="4267838" y="3577229"/>
                  <a:pt x="4266103" y="3577229"/>
                </a:cubicBezTo>
                <a:cubicBezTo>
                  <a:pt x="4267838" y="3578966"/>
                  <a:pt x="4267838" y="3577229"/>
                  <a:pt x="4269572" y="3577229"/>
                </a:cubicBezTo>
                <a:cubicBezTo>
                  <a:pt x="4267838" y="3578966"/>
                  <a:pt x="4266103" y="3580702"/>
                  <a:pt x="4264368" y="3582439"/>
                </a:cubicBezTo>
                <a:cubicBezTo>
                  <a:pt x="4255694" y="3584175"/>
                  <a:pt x="4248754" y="3585912"/>
                  <a:pt x="4240080" y="3587648"/>
                </a:cubicBezTo>
                <a:cubicBezTo>
                  <a:pt x="4245284" y="3587648"/>
                  <a:pt x="4250489" y="3587648"/>
                  <a:pt x="4255694" y="3587648"/>
                </a:cubicBezTo>
                <a:cubicBezTo>
                  <a:pt x="4255694" y="3589385"/>
                  <a:pt x="4255694" y="3591121"/>
                  <a:pt x="4257428" y="3592858"/>
                </a:cubicBezTo>
                <a:cubicBezTo>
                  <a:pt x="4248754" y="3599804"/>
                  <a:pt x="4240080" y="3601540"/>
                  <a:pt x="4236610" y="3601540"/>
                </a:cubicBezTo>
                <a:cubicBezTo>
                  <a:pt x="4231405" y="3613696"/>
                  <a:pt x="4262633" y="3601540"/>
                  <a:pt x="4278247" y="3596331"/>
                </a:cubicBezTo>
                <a:cubicBezTo>
                  <a:pt x="4276512" y="3598067"/>
                  <a:pt x="4278247" y="3596331"/>
                  <a:pt x="4279982" y="3598067"/>
                </a:cubicBezTo>
                <a:cubicBezTo>
                  <a:pt x="4276512" y="3598067"/>
                  <a:pt x="4273042" y="3599804"/>
                  <a:pt x="4271308" y="3601540"/>
                </a:cubicBezTo>
                <a:cubicBezTo>
                  <a:pt x="4269572" y="3601540"/>
                  <a:pt x="4269572" y="3603277"/>
                  <a:pt x="4267838" y="3603277"/>
                </a:cubicBezTo>
                <a:cubicBezTo>
                  <a:pt x="4271308" y="3601540"/>
                  <a:pt x="4273042" y="3601540"/>
                  <a:pt x="4276512" y="3601540"/>
                </a:cubicBezTo>
                <a:cubicBezTo>
                  <a:pt x="4274778" y="3601540"/>
                  <a:pt x="4273042" y="3603277"/>
                  <a:pt x="4273042" y="3605013"/>
                </a:cubicBezTo>
                <a:cubicBezTo>
                  <a:pt x="4264368" y="3606750"/>
                  <a:pt x="4255694" y="3608486"/>
                  <a:pt x="4248754" y="3613696"/>
                </a:cubicBezTo>
                <a:lnTo>
                  <a:pt x="4250489" y="3613696"/>
                </a:lnTo>
                <a:cubicBezTo>
                  <a:pt x="4247019" y="3615433"/>
                  <a:pt x="4243550" y="3617169"/>
                  <a:pt x="4241814" y="3618906"/>
                </a:cubicBezTo>
                <a:cubicBezTo>
                  <a:pt x="4241814" y="3618906"/>
                  <a:pt x="4240080" y="3618906"/>
                  <a:pt x="4240080" y="3618906"/>
                </a:cubicBezTo>
                <a:cubicBezTo>
                  <a:pt x="4236610" y="3622379"/>
                  <a:pt x="4233140" y="3624115"/>
                  <a:pt x="4227936" y="3625852"/>
                </a:cubicBezTo>
                <a:cubicBezTo>
                  <a:pt x="4227936" y="3625852"/>
                  <a:pt x="4229670" y="3625852"/>
                  <a:pt x="4229670" y="3625852"/>
                </a:cubicBezTo>
                <a:cubicBezTo>
                  <a:pt x="4231405" y="3625852"/>
                  <a:pt x="4234875" y="3625852"/>
                  <a:pt x="4238344" y="3624115"/>
                </a:cubicBezTo>
                <a:cubicBezTo>
                  <a:pt x="4238344" y="3624115"/>
                  <a:pt x="4236610" y="3625852"/>
                  <a:pt x="4236610" y="3625852"/>
                </a:cubicBezTo>
                <a:cubicBezTo>
                  <a:pt x="4236610" y="3625852"/>
                  <a:pt x="4234875" y="3625852"/>
                  <a:pt x="4234875" y="3627588"/>
                </a:cubicBezTo>
                <a:cubicBezTo>
                  <a:pt x="4219261" y="3634534"/>
                  <a:pt x="4101288" y="3705731"/>
                  <a:pt x="4085674" y="3719624"/>
                </a:cubicBezTo>
                <a:cubicBezTo>
                  <a:pt x="4087409" y="3719624"/>
                  <a:pt x="4087409" y="3719624"/>
                  <a:pt x="4087409" y="3717887"/>
                </a:cubicBezTo>
                <a:cubicBezTo>
                  <a:pt x="4075265" y="3726570"/>
                  <a:pt x="4063120" y="3733516"/>
                  <a:pt x="4050976" y="3742198"/>
                </a:cubicBezTo>
                <a:cubicBezTo>
                  <a:pt x="4044036" y="3745671"/>
                  <a:pt x="4011074" y="3756091"/>
                  <a:pt x="4002399" y="3766510"/>
                </a:cubicBezTo>
                <a:cubicBezTo>
                  <a:pt x="4002399" y="3766510"/>
                  <a:pt x="4002399" y="3764773"/>
                  <a:pt x="4002399" y="3763037"/>
                </a:cubicBezTo>
                <a:cubicBezTo>
                  <a:pt x="3998929" y="3766510"/>
                  <a:pt x="4000664" y="3764773"/>
                  <a:pt x="3995460" y="3766510"/>
                </a:cubicBezTo>
                <a:cubicBezTo>
                  <a:pt x="3995460" y="3768246"/>
                  <a:pt x="3995460" y="3768246"/>
                  <a:pt x="3995460" y="3769983"/>
                </a:cubicBezTo>
                <a:cubicBezTo>
                  <a:pt x="3991990" y="3768246"/>
                  <a:pt x="3991990" y="3769983"/>
                  <a:pt x="3985050" y="3771719"/>
                </a:cubicBezTo>
                <a:cubicBezTo>
                  <a:pt x="3986785" y="3775192"/>
                  <a:pt x="3981580" y="3780402"/>
                  <a:pt x="3972906" y="3785611"/>
                </a:cubicBezTo>
                <a:cubicBezTo>
                  <a:pt x="3974641" y="3783875"/>
                  <a:pt x="3974641" y="3783875"/>
                  <a:pt x="3976376" y="3783875"/>
                </a:cubicBezTo>
                <a:cubicBezTo>
                  <a:pt x="3979846" y="3785611"/>
                  <a:pt x="4011074" y="3763037"/>
                  <a:pt x="4014544" y="3766510"/>
                </a:cubicBezTo>
                <a:cubicBezTo>
                  <a:pt x="4012808" y="3766510"/>
                  <a:pt x="4011074" y="3766510"/>
                  <a:pt x="4011074" y="3768246"/>
                </a:cubicBezTo>
                <a:cubicBezTo>
                  <a:pt x="3995460" y="3778665"/>
                  <a:pt x="3978111" y="3783875"/>
                  <a:pt x="3965966" y="3790821"/>
                </a:cubicBezTo>
                <a:cubicBezTo>
                  <a:pt x="3967701" y="3790821"/>
                  <a:pt x="3969436" y="3790821"/>
                  <a:pt x="3971171" y="3789084"/>
                </a:cubicBezTo>
                <a:cubicBezTo>
                  <a:pt x="3967701" y="3790821"/>
                  <a:pt x="3964232" y="3790821"/>
                  <a:pt x="3962496" y="3792557"/>
                </a:cubicBezTo>
                <a:cubicBezTo>
                  <a:pt x="3959027" y="3796030"/>
                  <a:pt x="3960762" y="3792557"/>
                  <a:pt x="3962496" y="3794294"/>
                </a:cubicBezTo>
                <a:cubicBezTo>
                  <a:pt x="3957292" y="3797767"/>
                  <a:pt x="3952087" y="3799504"/>
                  <a:pt x="3946882" y="3802977"/>
                </a:cubicBezTo>
                <a:cubicBezTo>
                  <a:pt x="3948618" y="3802977"/>
                  <a:pt x="3950352" y="3802977"/>
                  <a:pt x="3952087" y="3802977"/>
                </a:cubicBezTo>
                <a:cubicBezTo>
                  <a:pt x="3946882" y="3806450"/>
                  <a:pt x="3941678" y="3809923"/>
                  <a:pt x="3936473" y="3813396"/>
                </a:cubicBezTo>
                <a:cubicBezTo>
                  <a:pt x="3946882" y="3808186"/>
                  <a:pt x="3959027" y="3802977"/>
                  <a:pt x="3971171" y="3797767"/>
                </a:cubicBezTo>
                <a:cubicBezTo>
                  <a:pt x="3965966" y="3801240"/>
                  <a:pt x="3960762" y="3804713"/>
                  <a:pt x="3955557" y="3808186"/>
                </a:cubicBezTo>
                <a:cubicBezTo>
                  <a:pt x="3971171" y="3799504"/>
                  <a:pt x="3986785" y="3790821"/>
                  <a:pt x="4004134" y="3783875"/>
                </a:cubicBezTo>
                <a:cubicBezTo>
                  <a:pt x="3969436" y="3806450"/>
                  <a:pt x="3887896" y="3849863"/>
                  <a:pt x="3877487" y="3860282"/>
                </a:cubicBezTo>
                <a:cubicBezTo>
                  <a:pt x="3877487" y="3862018"/>
                  <a:pt x="3879222" y="3862018"/>
                  <a:pt x="3879222" y="3862018"/>
                </a:cubicBezTo>
                <a:cubicBezTo>
                  <a:pt x="3884426" y="3858545"/>
                  <a:pt x="3906980" y="3846390"/>
                  <a:pt x="3915654" y="3844653"/>
                </a:cubicBezTo>
                <a:cubicBezTo>
                  <a:pt x="3908715" y="3849863"/>
                  <a:pt x="3912185" y="3848126"/>
                  <a:pt x="3908715" y="3855072"/>
                </a:cubicBezTo>
                <a:cubicBezTo>
                  <a:pt x="3908715" y="3853336"/>
                  <a:pt x="3908715" y="3851599"/>
                  <a:pt x="3908715" y="3851599"/>
                </a:cubicBezTo>
                <a:cubicBezTo>
                  <a:pt x="3908715" y="3851599"/>
                  <a:pt x="3906980" y="3851599"/>
                  <a:pt x="3906980" y="3851599"/>
                </a:cubicBezTo>
                <a:cubicBezTo>
                  <a:pt x="3906980" y="3853336"/>
                  <a:pt x="3906980" y="3853336"/>
                  <a:pt x="3905245" y="3853336"/>
                </a:cubicBezTo>
                <a:cubicBezTo>
                  <a:pt x="3905245" y="3855072"/>
                  <a:pt x="3905245" y="3855072"/>
                  <a:pt x="3906980" y="3856809"/>
                </a:cubicBezTo>
                <a:cubicBezTo>
                  <a:pt x="3903510" y="3855072"/>
                  <a:pt x="3906980" y="3855072"/>
                  <a:pt x="3901775" y="3856809"/>
                </a:cubicBezTo>
                <a:cubicBezTo>
                  <a:pt x="3901775" y="3858545"/>
                  <a:pt x="3900040" y="3860282"/>
                  <a:pt x="3900040" y="3860282"/>
                </a:cubicBezTo>
                <a:cubicBezTo>
                  <a:pt x="3898306" y="3860282"/>
                  <a:pt x="3896571" y="3860282"/>
                  <a:pt x="3896571" y="3862018"/>
                </a:cubicBezTo>
                <a:cubicBezTo>
                  <a:pt x="3896571" y="3860282"/>
                  <a:pt x="3896571" y="3860282"/>
                  <a:pt x="3894836" y="3858545"/>
                </a:cubicBezTo>
                <a:cubicBezTo>
                  <a:pt x="3898306" y="3858545"/>
                  <a:pt x="3896571" y="3858545"/>
                  <a:pt x="3898306" y="3856809"/>
                </a:cubicBezTo>
                <a:cubicBezTo>
                  <a:pt x="3898306" y="3856809"/>
                  <a:pt x="3896571" y="3856809"/>
                  <a:pt x="3896571" y="3856809"/>
                </a:cubicBezTo>
                <a:cubicBezTo>
                  <a:pt x="3894836" y="3856809"/>
                  <a:pt x="3894836" y="3858545"/>
                  <a:pt x="3893101" y="3858545"/>
                </a:cubicBezTo>
                <a:cubicBezTo>
                  <a:pt x="3893101" y="3862018"/>
                  <a:pt x="3893101" y="3860282"/>
                  <a:pt x="3891366" y="3863755"/>
                </a:cubicBezTo>
                <a:cubicBezTo>
                  <a:pt x="3889631" y="3863755"/>
                  <a:pt x="3887896" y="3865491"/>
                  <a:pt x="3886161" y="3865491"/>
                </a:cubicBezTo>
                <a:cubicBezTo>
                  <a:pt x="3886161" y="3865491"/>
                  <a:pt x="3886161" y="3865491"/>
                  <a:pt x="3887896" y="3865491"/>
                </a:cubicBezTo>
                <a:cubicBezTo>
                  <a:pt x="3882692" y="3867228"/>
                  <a:pt x="3879222" y="3867228"/>
                  <a:pt x="3872282" y="3872437"/>
                </a:cubicBezTo>
                <a:cubicBezTo>
                  <a:pt x="3872282" y="3873306"/>
                  <a:pt x="3872282" y="3873740"/>
                  <a:pt x="3871415" y="3874608"/>
                </a:cubicBezTo>
                <a:lnTo>
                  <a:pt x="3867300" y="3877843"/>
                </a:lnTo>
                <a:lnTo>
                  <a:pt x="3863608" y="3879383"/>
                </a:lnTo>
                <a:cubicBezTo>
                  <a:pt x="3863608" y="3879383"/>
                  <a:pt x="3863608" y="3879383"/>
                  <a:pt x="3865342" y="3879383"/>
                </a:cubicBezTo>
                <a:lnTo>
                  <a:pt x="3867300" y="3877843"/>
                </a:lnTo>
                <a:lnTo>
                  <a:pt x="3884426" y="3870701"/>
                </a:lnTo>
                <a:cubicBezTo>
                  <a:pt x="3879222" y="3874174"/>
                  <a:pt x="3874017" y="3877647"/>
                  <a:pt x="3870547" y="3881120"/>
                </a:cubicBezTo>
                <a:cubicBezTo>
                  <a:pt x="3875752" y="3879383"/>
                  <a:pt x="3880956" y="3877647"/>
                  <a:pt x="3886161" y="3875910"/>
                </a:cubicBezTo>
                <a:cubicBezTo>
                  <a:pt x="3875752" y="3882856"/>
                  <a:pt x="3870547" y="3888066"/>
                  <a:pt x="3858403" y="3891539"/>
                </a:cubicBezTo>
                <a:cubicBezTo>
                  <a:pt x="3854933" y="3893276"/>
                  <a:pt x="3853198" y="3895012"/>
                  <a:pt x="3851464" y="3898485"/>
                </a:cubicBezTo>
                <a:cubicBezTo>
                  <a:pt x="3849728" y="3896749"/>
                  <a:pt x="3849728" y="3896749"/>
                  <a:pt x="3849728" y="3895012"/>
                </a:cubicBezTo>
                <a:cubicBezTo>
                  <a:pt x="3844524" y="3898485"/>
                  <a:pt x="3846259" y="3898485"/>
                  <a:pt x="3842789" y="3896749"/>
                </a:cubicBezTo>
                <a:cubicBezTo>
                  <a:pt x="3839319" y="3900222"/>
                  <a:pt x="3842789" y="3898485"/>
                  <a:pt x="3839319" y="3900222"/>
                </a:cubicBezTo>
                <a:cubicBezTo>
                  <a:pt x="3839319" y="3901958"/>
                  <a:pt x="3839319" y="3901958"/>
                  <a:pt x="3839319" y="3903695"/>
                </a:cubicBezTo>
                <a:cubicBezTo>
                  <a:pt x="3837584" y="3901958"/>
                  <a:pt x="3839319" y="3901958"/>
                  <a:pt x="3835850" y="3903695"/>
                </a:cubicBezTo>
                <a:cubicBezTo>
                  <a:pt x="3834114" y="3903695"/>
                  <a:pt x="3834114" y="3905431"/>
                  <a:pt x="3832380" y="3905431"/>
                </a:cubicBezTo>
                <a:cubicBezTo>
                  <a:pt x="3834114" y="3905431"/>
                  <a:pt x="3834114" y="3907168"/>
                  <a:pt x="3835850" y="3907168"/>
                </a:cubicBezTo>
                <a:cubicBezTo>
                  <a:pt x="3839319" y="3905431"/>
                  <a:pt x="3835850" y="3905431"/>
                  <a:pt x="3841054" y="3905431"/>
                </a:cubicBezTo>
                <a:cubicBezTo>
                  <a:pt x="3841054" y="3908904"/>
                  <a:pt x="3841054" y="3908904"/>
                  <a:pt x="3841054" y="3912377"/>
                </a:cubicBezTo>
                <a:cubicBezTo>
                  <a:pt x="3847994" y="3905431"/>
                  <a:pt x="3858403" y="3903695"/>
                  <a:pt x="3863608" y="3898485"/>
                </a:cubicBezTo>
                <a:cubicBezTo>
                  <a:pt x="3867078" y="3898485"/>
                  <a:pt x="3865342" y="3900222"/>
                  <a:pt x="3872282" y="3896749"/>
                </a:cubicBezTo>
                <a:cubicBezTo>
                  <a:pt x="3870547" y="3896749"/>
                  <a:pt x="3868812" y="3896749"/>
                  <a:pt x="3867078" y="3896749"/>
                </a:cubicBezTo>
                <a:cubicBezTo>
                  <a:pt x="3872282" y="3895012"/>
                  <a:pt x="3877487" y="3891539"/>
                  <a:pt x="3882692" y="3888066"/>
                </a:cubicBezTo>
                <a:cubicBezTo>
                  <a:pt x="3880956" y="3889802"/>
                  <a:pt x="3879222" y="3891539"/>
                  <a:pt x="3877487" y="3893276"/>
                </a:cubicBezTo>
                <a:cubicBezTo>
                  <a:pt x="3874017" y="3896749"/>
                  <a:pt x="3875752" y="3893276"/>
                  <a:pt x="3874017" y="3896749"/>
                </a:cubicBezTo>
                <a:cubicBezTo>
                  <a:pt x="3877487" y="3895012"/>
                  <a:pt x="3875752" y="3895012"/>
                  <a:pt x="3880956" y="3893276"/>
                </a:cubicBezTo>
                <a:cubicBezTo>
                  <a:pt x="3880956" y="3895012"/>
                  <a:pt x="3879222" y="3895012"/>
                  <a:pt x="3877487" y="3898485"/>
                </a:cubicBezTo>
                <a:cubicBezTo>
                  <a:pt x="3877487" y="3896749"/>
                  <a:pt x="3879222" y="3896749"/>
                  <a:pt x="3880956" y="3895012"/>
                </a:cubicBezTo>
                <a:cubicBezTo>
                  <a:pt x="3882692" y="3893276"/>
                  <a:pt x="3884426" y="3893276"/>
                  <a:pt x="3887896" y="3891539"/>
                </a:cubicBezTo>
                <a:cubicBezTo>
                  <a:pt x="3887896" y="3891539"/>
                  <a:pt x="3887896" y="3891539"/>
                  <a:pt x="3886161" y="3891539"/>
                </a:cubicBezTo>
                <a:cubicBezTo>
                  <a:pt x="3894836" y="3888066"/>
                  <a:pt x="3898306" y="3888066"/>
                  <a:pt x="3900040" y="3886329"/>
                </a:cubicBezTo>
                <a:cubicBezTo>
                  <a:pt x="3903510" y="3884593"/>
                  <a:pt x="3906980" y="3877647"/>
                  <a:pt x="3910450" y="3877647"/>
                </a:cubicBezTo>
                <a:cubicBezTo>
                  <a:pt x="3908715" y="3879383"/>
                  <a:pt x="3906980" y="3881120"/>
                  <a:pt x="3903510" y="3884593"/>
                </a:cubicBezTo>
                <a:cubicBezTo>
                  <a:pt x="3908715" y="3882856"/>
                  <a:pt x="3910450" y="3882856"/>
                  <a:pt x="3912185" y="3884593"/>
                </a:cubicBezTo>
                <a:cubicBezTo>
                  <a:pt x="3908715" y="3886329"/>
                  <a:pt x="3887896" y="3898485"/>
                  <a:pt x="3880956" y="3905431"/>
                </a:cubicBezTo>
                <a:cubicBezTo>
                  <a:pt x="3891366" y="3901958"/>
                  <a:pt x="3893101" y="3898485"/>
                  <a:pt x="3900040" y="3898485"/>
                </a:cubicBezTo>
                <a:cubicBezTo>
                  <a:pt x="3900040" y="3898485"/>
                  <a:pt x="3901775" y="3898485"/>
                  <a:pt x="3903510" y="3898485"/>
                </a:cubicBezTo>
                <a:cubicBezTo>
                  <a:pt x="3912185" y="3888066"/>
                  <a:pt x="3933004" y="3882856"/>
                  <a:pt x="3939943" y="3874174"/>
                </a:cubicBezTo>
                <a:cubicBezTo>
                  <a:pt x="3938208" y="3874174"/>
                  <a:pt x="3936473" y="3875910"/>
                  <a:pt x="3934738" y="3875910"/>
                </a:cubicBezTo>
                <a:cubicBezTo>
                  <a:pt x="3943413" y="3867228"/>
                  <a:pt x="3978111" y="3851599"/>
                  <a:pt x="3983315" y="3849863"/>
                </a:cubicBezTo>
                <a:cubicBezTo>
                  <a:pt x="3983315" y="3849863"/>
                  <a:pt x="3983315" y="3851599"/>
                  <a:pt x="3983315" y="3851599"/>
                </a:cubicBezTo>
                <a:cubicBezTo>
                  <a:pt x="3979846" y="3853336"/>
                  <a:pt x="3978111" y="3855072"/>
                  <a:pt x="3974641" y="3856809"/>
                </a:cubicBezTo>
                <a:cubicBezTo>
                  <a:pt x="3974641" y="3856809"/>
                  <a:pt x="3974641" y="3858545"/>
                  <a:pt x="3974641" y="3858545"/>
                </a:cubicBezTo>
                <a:cubicBezTo>
                  <a:pt x="3976376" y="3858545"/>
                  <a:pt x="3978111" y="3856809"/>
                  <a:pt x="3979846" y="3856809"/>
                </a:cubicBezTo>
                <a:cubicBezTo>
                  <a:pt x="3983315" y="3855072"/>
                  <a:pt x="3985050" y="3853336"/>
                  <a:pt x="3988520" y="3851599"/>
                </a:cubicBezTo>
                <a:cubicBezTo>
                  <a:pt x="3990255" y="3851599"/>
                  <a:pt x="3990255" y="3853336"/>
                  <a:pt x="3990255" y="3853336"/>
                </a:cubicBezTo>
                <a:cubicBezTo>
                  <a:pt x="3985050" y="3856809"/>
                  <a:pt x="3981580" y="3860282"/>
                  <a:pt x="3976376" y="3862018"/>
                </a:cubicBezTo>
                <a:cubicBezTo>
                  <a:pt x="3978111" y="3863755"/>
                  <a:pt x="3978111" y="3863755"/>
                  <a:pt x="3979846" y="3863755"/>
                </a:cubicBezTo>
                <a:cubicBezTo>
                  <a:pt x="3976376" y="3863755"/>
                  <a:pt x="3972906" y="3865491"/>
                  <a:pt x="3969436" y="3865491"/>
                </a:cubicBezTo>
                <a:cubicBezTo>
                  <a:pt x="3960762" y="3872437"/>
                  <a:pt x="3950352" y="3879383"/>
                  <a:pt x="3939943" y="3886329"/>
                </a:cubicBezTo>
                <a:cubicBezTo>
                  <a:pt x="3939943" y="3884593"/>
                  <a:pt x="3943413" y="3884593"/>
                  <a:pt x="3936473" y="3886329"/>
                </a:cubicBezTo>
                <a:cubicBezTo>
                  <a:pt x="3938208" y="3882856"/>
                  <a:pt x="3939943" y="3881120"/>
                  <a:pt x="3943413" y="3879383"/>
                </a:cubicBezTo>
                <a:cubicBezTo>
                  <a:pt x="3933004" y="3884593"/>
                  <a:pt x="3924329" y="3891539"/>
                  <a:pt x="3915654" y="3896749"/>
                </a:cubicBezTo>
                <a:cubicBezTo>
                  <a:pt x="3915654" y="3897617"/>
                  <a:pt x="3916955" y="3897183"/>
                  <a:pt x="3918690" y="3896315"/>
                </a:cubicBezTo>
                <a:lnTo>
                  <a:pt x="3923201" y="3893884"/>
                </a:lnTo>
                <a:lnTo>
                  <a:pt x="3924329" y="3895012"/>
                </a:lnTo>
                <a:cubicBezTo>
                  <a:pt x="3910450" y="3901958"/>
                  <a:pt x="3905245" y="3905431"/>
                  <a:pt x="3901775" y="3905431"/>
                </a:cubicBezTo>
                <a:cubicBezTo>
                  <a:pt x="3900040" y="3905431"/>
                  <a:pt x="3900040" y="3907168"/>
                  <a:pt x="3898306" y="3908904"/>
                </a:cubicBezTo>
                <a:cubicBezTo>
                  <a:pt x="3900040" y="3908904"/>
                  <a:pt x="3900040" y="3908904"/>
                  <a:pt x="3901775" y="3908904"/>
                </a:cubicBezTo>
                <a:cubicBezTo>
                  <a:pt x="3893101" y="3912377"/>
                  <a:pt x="3856668" y="3931479"/>
                  <a:pt x="3853198" y="3938425"/>
                </a:cubicBezTo>
                <a:cubicBezTo>
                  <a:pt x="3851464" y="3938425"/>
                  <a:pt x="3847994" y="3938425"/>
                  <a:pt x="3846259" y="3936689"/>
                </a:cubicBezTo>
                <a:cubicBezTo>
                  <a:pt x="3846259" y="3938425"/>
                  <a:pt x="3844524" y="3940162"/>
                  <a:pt x="3844524" y="3941898"/>
                </a:cubicBezTo>
                <a:cubicBezTo>
                  <a:pt x="3844524" y="3940162"/>
                  <a:pt x="3844524" y="3940162"/>
                  <a:pt x="3842789" y="3938425"/>
                </a:cubicBezTo>
                <a:cubicBezTo>
                  <a:pt x="3842789" y="3940162"/>
                  <a:pt x="3842789" y="3941898"/>
                  <a:pt x="3841054" y="3941898"/>
                </a:cubicBezTo>
                <a:cubicBezTo>
                  <a:pt x="3841054" y="3941898"/>
                  <a:pt x="3841054" y="3940162"/>
                  <a:pt x="3841054" y="3940162"/>
                </a:cubicBezTo>
                <a:cubicBezTo>
                  <a:pt x="3839319" y="3941898"/>
                  <a:pt x="3837584" y="3941898"/>
                  <a:pt x="3835850" y="3943635"/>
                </a:cubicBezTo>
                <a:cubicBezTo>
                  <a:pt x="3834114" y="3947108"/>
                  <a:pt x="3830645" y="3948844"/>
                  <a:pt x="3828910" y="3952317"/>
                </a:cubicBezTo>
                <a:cubicBezTo>
                  <a:pt x="3828910" y="3950581"/>
                  <a:pt x="3828910" y="3950581"/>
                  <a:pt x="3828910" y="3948844"/>
                </a:cubicBezTo>
                <a:cubicBezTo>
                  <a:pt x="3827175" y="3950581"/>
                  <a:pt x="3825440" y="3952317"/>
                  <a:pt x="3825440" y="3952317"/>
                </a:cubicBezTo>
                <a:cubicBezTo>
                  <a:pt x="3823705" y="3952317"/>
                  <a:pt x="3823705" y="3950581"/>
                  <a:pt x="3821970" y="3948844"/>
                </a:cubicBezTo>
                <a:cubicBezTo>
                  <a:pt x="3818500" y="3952317"/>
                  <a:pt x="3809826" y="3959263"/>
                  <a:pt x="3808091" y="3959263"/>
                </a:cubicBezTo>
                <a:cubicBezTo>
                  <a:pt x="3808091" y="3957527"/>
                  <a:pt x="3808091" y="3957527"/>
                  <a:pt x="3808091" y="3957527"/>
                </a:cubicBezTo>
                <a:cubicBezTo>
                  <a:pt x="3806356" y="3959263"/>
                  <a:pt x="3806356" y="3961000"/>
                  <a:pt x="3804621" y="3962736"/>
                </a:cubicBezTo>
                <a:cubicBezTo>
                  <a:pt x="3802886" y="3962736"/>
                  <a:pt x="3802886" y="3962736"/>
                  <a:pt x="3801152" y="3962736"/>
                </a:cubicBezTo>
                <a:cubicBezTo>
                  <a:pt x="3799416" y="3966209"/>
                  <a:pt x="3785538" y="3978365"/>
                  <a:pt x="3778598" y="3988784"/>
                </a:cubicBezTo>
                <a:cubicBezTo>
                  <a:pt x="3768188" y="3992257"/>
                  <a:pt x="3768188" y="3997467"/>
                  <a:pt x="3761249" y="3993994"/>
                </a:cubicBezTo>
                <a:cubicBezTo>
                  <a:pt x="3761249" y="3995730"/>
                  <a:pt x="3761249" y="3997467"/>
                  <a:pt x="3761249" y="3997467"/>
                </a:cubicBezTo>
                <a:cubicBezTo>
                  <a:pt x="3759514" y="3997467"/>
                  <a:pt x="3757779" y="3997467"/>
                  <a:pt x="3754310" y="3997467"/>
                </a:cubicBezTo>
                <a:cubicBezTo>
                  <a:pt x="3754310" y="3999203"/>
                  <a:pt x="3754310" y="4000940"/>
                  <a:pt x="3754310" y="4002676"/>
                </a:cubicBezTo>
                <a:cubicBezTo>
                  <a:pt x="3752574" y="4000940"/>
                  <a:pt x="3750840" y="3999203"/>
                  <a:pt x="3750840" y="3997467"/>
                </a:cubicBezTo>
                <a:cubicBezTo>
                  <a:pt x="3749105" y="3997467"/>
                  <a:pt x="3749105" y="3997467"/>
                  <a:pt x="3747370" y="3997467"/>
                </a:cubicBezTo>
                <a:cubicBezTo>
                  <a:pt x="3747370" y="3997467"/>
                  <a:pt x="3747370" y="3997467"/>
                  <a:pt x="3749105" y="3999203"/>
                </a:cubicBezTo>
                <a:cubicBezTo>
                  <a:pt x="3747370" y="3997467"/>
                  <a:pt x="3747370" y="3997467"/>
                  <a:pt x="3745635" y="3997467"/>
                </a:cubicBezTo>
                <a:cubicBezTo>
                  <a:pt x="3743900" y="3997467"/>
                  <a:pt x="3742165" y="3997467"/>
                  <a:pt x="3740430" y="3997467"/>
                </a:cubicBezTo>
                <a:cubicBezTo>
                  <a:pt x="3738695" y="3999203"/>
                  <a:pt x="3736960" y="3999203"/>
                  <a:pt x="3735226" y="3999203"/>
                </a:cubicBezTo>
                <a:cubicBezTo>
                  <a:pt x="3733491" y="4002676"/>
                  <a:pt x="3735226" y="4000940"/>
                  <a:pt x="3731756" y="4004413"/>
                </a:cubicBezTo>
                <a:cubicBezTo>
                  <a:pt x="3731756" y="4004413"/>
                  <a:pt x="3731756" y="4002676"/>
                  <a:pt x="3731756" y="4002676"/>
                </a:cubicBezTo>
                <a:cubicBezTo>
                  <a:pt x="3733491" y="4000940"/>
                  <a:pt x="3733491" y="3999203"/>
                  <a:pt x="3735226" y="3995730"/>
                </a:cubicBezTo>
                <a:cubicBezTo>
                  <a:pt x="3742165" y="3992257"/>
                  <a:pt x="3745635" y="3990521"/>
                  <a:pt x="3749105" y="3987048"/>
                </a:cubicBezTo>
                <a:cubicBezTo>
                  <a:pt x="3750840" y="3987048"/>
                  <a:pt x="3752574" y="3987048"/>
                  <a:pt x="3754310" y="3988784"/>
                </a:cubicBezTo>
                <a:cubicBezTo>
                  <a:pt x="3756044" y="3987048"/>
                  <a:pt x="3756044" y="3987048"/>
                  <a:pt x="3757779" y="3985311"/>
                </a:cubicBezTo>
                <a:cubicBezTo>
                  <a:pt x="3757779" y="3985311"/>
                  <a:pt x="3757779" y="3985311"/>
                  <a:pt x="3756044" y="3985311"/>
                </a:cubicBezTo>
                <a:cubicBezTo>
                  <a:pt x="3750840" y="3985311"/>
                  <a:pt x="3743900" y="3985311"/>
                  <a:pt x="3738695" y="3985311"/>
                </a:cubicBezTo>
                <a:cubicBezTo>
                  <a:pt x="3743900" y="3983575"/>
                  <a:pt x="3750840" y="3980101"/>
                  <a:pt x="3752574" y="3974892"/>
                </a:cubicBezTo>
                <a:cubicBezTo>
                  <a:pt x="3752574" y="3974892"/>
                  <a:pt x="3749105" y="3969682"/>
                  <a:pt x="3745635" y="3974892"/>
                </a:cubicBezTo>
                <a:cubicBezTo>
                  <a:pt x="3745635" y="3973155"/>
                  <a:pt x="3743900" y="3974892"/>
                  <a:pt x="3749105" y="3971419"/>
                </a:cubicBezTo>
                <a:cubicBezTo>
                  <a:pt x="3747370" y="3971419"/>
                  <a:pt x="3745635" y="3971419"/>
                  <a:pt x="3745635" y="3971419"/>
                </a:cubicBezTo>
                <a:cubicBezTo>
                  <a:pt x="3742165" y="3973155"/>
                  <a:pt x="3738695" y="3974892"/>
                  <a:pt x="3735226" y="3976628"/>
                </a:cubicBezTo>
                <a:cubicBezTo>
                  <a:pt x="3733491" y="3976628"/>
                  <a:pt x="3735226" y="3974892"/>
                  <a:pt x="3733491" y="3974892"/>
                </a:cubicBezTo>
                <a:cubicBezTo>
                  <a:pt x="3731756" y="3978365"/>
                  <a:pt x="3726551" y="3981838"/>
                  <a:pt x="3723081" y="3983575"/>
                </a:cubicBezTo>
                <a:cubicBezTo>
                  <a:pt x="3723081" y="3981838"/>
                  <a:pt x="3723081" y="3981838"/>
                  <a:pt x="3724816" y="3980101"/>
                </a:cubicBezTo>
                <a:cubicBezTo>
                  <a:pt x="3712672" y="3987048"/>
                  <a:pt x="3702262" y="3988784"/>
                  <a:pt x="3695323" y="3990521"/>
                </a:cubicBezTo>
                <a:cubicBezTo>
                  <a:pt x="3703998" y="3985311"/>
                  <a:pt x="3709202" y="3983575"/>
                  <a:pt x="3712672" y="3980101"/>
                </a:cubicBezTo>
                <a:cubicBezTo>
                  <a:pt x="3707467" y="3981838"/>
                  <a:pt x="3705732" y="3981838"/>
                  <a:pt x="3702262" y="3985311"/>
                </a:cubicBezTo>
                <a:cubicBezTo>
                  <a:pt x="3702262" y="3983575"/>
                  <a:pt x="3703998" y="3983575"/>
                  <a:pt x="3703998" y="3981838"/>
                </a:cubicBezTo>
                <a:cubicBezTo>
                  <a:pt x="3700528" y="3983575"/>
                  <a:pt x="3697058" y="3985311"/>
                  <a:pt x="3693588" y="3985311"/>
                </a:cubicBezTo>
                <a:cubicBezTo>
                  <a:pt x="3700528" y="3981838"/>
                  <a:pt x="3707467" y="3976628"/>
                  <a:pt x="3712672" y="3971419"/>
                </a:cubicBezTo>
                <a:cubicBezTo>
                  <a:pt x="3709202" y="3973155"/>
                  <a:pt x="3707467" y="3973155"/>
                  <a:pt x="3705732" y="3973155"/>
                </a:cubicBezTo>
                <a:cubicBezTo>
                  <a:pt x="3707467" y="3971419"/>
                  <a:pt x="3707467" y="3971419"/>
                  <a:pt x="3709202" y="3969682"/>
                </a:cubicBezTo>
                <a:cubicBezTo>
                  <a:pt x="3712672" y="3969682"/>
                  <a:pt x="3716142" y="3967946"/>
                  <a:pt x="3719612" y="3967946"/>
                </a:cubicBezTo>
                <a:cubicBezTo>
                  <a:pt x="3719612" y="3962736"/>
                  <a:pt x="3723081" y="3962736"/>
                  <a:pt x="3726551" y="3957527"/>
                </a:cubicBezTo>
                <a:cubicBezTo>
                  <a:pt x="3724816" y="3959263"/>
                  <a:pt x="3724816" y="3961000"/>
                  <a:pt x="3724816" y="3961000"/>
                </a:cubicBezTo>
                <a:cubicBezTo>
                  <a:pt x="3730021" y="3957527"/>
                  <a:pt x="3736960" y="3952317"/>
                  <a:pt x="3743900" y="3947108"/>
                </a:cubicBezTo>
                <a:cubicBezTo>
                  <a:pt x="3742165" y="3947108"/>
                  <a:pt x="3740430" y="3947108"/>
                  <a:pt x="3738695" y="3947108"/>
                </a:cubicBezTo>
                <a:cubicBezTo>
                  <a:pt x="3735226" y="3950581"/>
                  <a:pt x="3733491" y="3952317"/>
                  <a:pt x="3731756" y="3954054"/>
                </a:cubicBezTo>
                <a:cubicBezTo>
                  <a:pt x="3723081" y="3955790"/>
                  <a:pt x="3714407" y="3955790"/>
                  <a:pt x="3705732" y="3957527"/>
                </a:cubicBezTo>
                <a:cubicBezTo>
                  <a:pt x="3717876" y="3952317"/>
                  <a:pt x="3736960" y="3943635"/>
                  <a:pt x="3750840" y="3940162"/>
                </a:cubicBezTo>
                <a:cubicBezTo>
                  <a:pt x="3756044" y="3934952"/>
                  <a:pt x="3759514" y="3931479"/>
                  <a:pt x="3762984" y="3928006"/>
                </a:cubicBezTo>
                <a:cubicBezTo>
                  <a:pt x="3773393" y="3928006"/>
                  <a:pt x="3794212" y="3914114"/>
                  <a:pt x="3804621" y="3910641"/>
                </a:cubicBezTo>
                <a:cubicBezTo>
                  <a:pt x="3804621" y="3908904"/>
                  <a:pt x="3804621" y="3907168"/>
                  <a:pt x="3804621" y="3905431"/>
                </a:cubicBezTo>
                <a:cubicBezTo>
                  <a:pt x="3809826" y="3908904"/>
                  <a:pt x="3820235" y="3896749"/>
                  <a:pt x="3828910" y="3893276"/>
                </a:cubicBezTo>
                <a:cubicBezTo>
                  <a:pt x="3828910" y="3893276"/>
                  <a:pt x="3828910" y="3891539"/>
                  <a:pt x="3828910" y="3891539"/>
                </a:cubicBezTo>
                <a:cubicBezTo>
                  <a:pt x="3823705" y="3895012"/>
                  <a:pt x="3816766" y="3898485"/>
                  <a:pt x="3811561" y="3898485"/>
                </a:cubicBezTo>
                <a:cubicBezTo>
                  <a:pt x="3808091" y="3900222"/>
                  <a:pt x="3806356" y="3900222"/>
                  <a:pt x="3804621" y="3900222"/>
                </a:cubicBezTo>
                <a:cubicBezTo>
                  <a:pt x="3801152" y="3903695"/>
                  <a:pt x="3789007" y="3914114"/>
                  <a:pt x="3785538" y="3908904"/>
                </a:cubicBezTo>
                <a:cubicBezTo>
                  <a:pt x="3790742" y="3907168"/>
                  <a:pt x="3794212" y="3905431"/>
                  <a:pt x="3797682" y="3903695"/>
                </a:cubicBezTo>
                <a:cubicBezTo>
                  <a:pt x="3797682" y="3901958"/>
                  <a:pt x="3799416" y="3900222"/>
                  <a:pt x="3799416" y="3900222"/>
                </a:cubicBezTo>
                <a:cubicBezTo>
                  <a:pt x="3795947" y="3901958"/>
                  <a:pt x="3790742" y="3903695"/>
                  <a:pt x="3783802" y="3905431"/>
                </a:cubicBezTo>
                <a:cubicBezTo>
                  <a:pt x="3785538" y="3903695"/>
                  <a:pt x="3787272" y="3901958"/>
                  <a:pt x="3787272" y="3900222"/>
                </a:cubicBezTo>
                <a:cubicBezTo>
                  <a:pt x="3785538" y="3900222"/>
                  <a:pt x="3785538" y="3901958"/>
                  <a:pt x="3783802" y="3901958"/>
                </a:cubicBezTo>
                <a:cubicBezTo>
                  <a:pt x="3782068" y="3907168"/>
                  <a:pt x="3782068" y="3903695"/>
                  <a:pt x="3783802" y="3907168"/>
                </a:cubicBezTo>
                <a:cubicBezTo>
                  <a:pt x="3776863" y="3908904"/>
                  <a:pt x="3775128" y="3908904"/>
                  <a:pt x="3766454" y="3914114"/>
                </a:cubicBezTo>
                <a:cubicBezTo>
                  <a:pt x="3764719" y="3912377"/>
                  <a:pt x="3762984" y="3915850"/>
                  <a:pt x="3764719" y="3912377"/>
                </a:cubicBezTo>
                <a:cubicBezTo>
                  <a:pt x="3762984" y="3912377"/>
                  <a:pt x="3759514" y="3914114"/>
                  <a:pt x="3757779" y="3915850"/>
                </a:cubicBezTo>
                <a:cubicBezTo>
                  <a:pt x="3757779" y="3915850"/>
                  <a:pt x="3757779" y="3915850"/>
                  <a:pt x="3759514" y="3915850"/>
                </a:cubicBezTo>
                <a:cubicBezTo>
                  <a:pt x="3759514" y="3915850"/>
                  <a:pt x="3761249" y="3915850"/>
                  <a:pt x="3761249" y="3915850"/>
                </a:cubicBezTo>
                <a:cubicBezTo>
                  <a:pt x="3757779" y="3917587"/>
                  <a:pt x="3754310" y="3921060"/>
                  <a:pt x="3750840" y="3922796"/>
                </a:cubicBezTo>
                <a:cubicBezTo>
                  <a:pt x="3750840" y="3922796"/>
                  <a:pt x="3750840" y="3921060"/>
                  <a:pt x="3750840" y="3921060"/>
                </a:cubicBezTo>
                <a:cubicBezTo>
                  <a:pt x="3742165" y="3924533"/>
                  <a:pt x="3712672" y="3938425"/>
                  <a:pt x="3703998" y="3941898"/>
                </a:cubicBezTo>
                <a:cubicBezTo>
                  <a:pt x="3705732" y="3941898"/>
                  <a:pt x="3705732" y="3941898"/>
                  <a:pt x="3705732" y="3943635"/>
                </a:cubicBezTo>
                <a:cubicBezTo>
                  <a:pt x="3702262" y="3941898"/>
                  <a:pt x="3688384" y="3948844"/>
                  <a:pt x="3684914" y="3952317"/>
                </a:cubicBezTo>
                <a:cubicBezTo>
                  <a:pt x="3683179" y="3952317"/>
                  <a:pt x="3683179" y="3952317"/>
                  <a:pt x="3681444" y="3952317"/>
                </a:cubicBezTo>
                <a:cubicBezTo>
                  <a:pt x="3683179" y="3950581"/>
                  <a:pt x="3683179" y="3948844"/>
                  <a:pt x="3684914" y="3947108"/>
                </a:cubicBezTo>
                <a:cubicBezTo>
                  <a:pt x="3683179" y="3948844"/>
                  <a:pt x="3679709" y="3950581"/>
                  <a:pt x="3676239" y="3954054"/>
                </a:cubicBezTo>
                <a:cubicBezTo>
                  <a:pt x="3677974" y="3952317"/>
                  <a:pt x="3679709" y="3950581"/>
                  <a:pt x="3679709" y="3948844"/>
                </a:cubicBezTo>
                <a:cubicBezTo>
                  <a:pt x="3677974" y="3950581"/>
                  <a:pt x="3676239" y="3950581"/>
                  <a:pt x="3674504" y="3950581"/>
                </a:cubicBezTo>
                <a:cubicBezTo>
                  <a:pt x="3676239" y="3952317"/>
                  <a:pt x="3676239" y="3952317"/>
                  <a:pt x="3676239" y="3952317"/>
                </a:cubicBezTo>
                <a:cubicBezTo>
                  <a:pt x="3671034" y="3952317"/>
                  <a:pt x="3664095" y="3957527"/>
                  <a:pt x="3665830" y="3957527"/>
                </a:cubicBezTo>
                <a:cubicBezTo>
                  <a:pt x="3662360" y="3957527"/>
                  <a:pt x="3660625" y="3959263"/>
                  <a:pt x="3658890" y="3959263"/>
                </a:cubicBezTo>
                <a:cubicBezTo>
                  <a:pt x="3657155" y="3961000"/>
                  <a:pt x="3655420" y="3962736"/>
                  <a:pt x="3653686" y="3964473"/>
                </a:cubicBezTo>
                <a:cubicBezTo>
                  <a:pt x="3655420" y="3962736"/>
                  <a:pt x="3655420" y="3961000"/>
                  <a:pt x="3657155" y="3959263"/>
                </a:cubicBezTo>
                <a:cubicBezTo>
                  <a:pt x="3657155" y="3959263"/>
                  <a:pt x="3655420" y="3961000"/>
                  <a:pt x="3653686" y="3961000"/>
                </a:cubicBezTo>
                <a:cubicBezTo>
                  <a:pt x="3648481" y="3967946"/>
                  <a:pt x="3643276" y="3971419"/>
                  <a:pt x="3632867" y="3973155"/>
                </a:cubicBezTo>
                <a:cubicBezTo>
                  <a:pt x="3634602" y="3971419"/>
                  <a:pt x="3636337" y="3969682"/>
                  <a:pt x="3638072" y="3967946"/>
                </a:cubicBezTo>
                <a:cubicBezTo>
                  <a:pt x="3639806" y="3966209"/>
                  <a:pt x="3639806" y="3966209"/>
                  <a:pt x="3639806" y="3966209"/>
                </a:cubicBezTo>
                <a:cubicBezTo>
                  <a:pt x="3634602" y="3967946"/>
                  <a:pt x="3627662" y="3971419"/>
                  <a:pt x="3622458" y="3974892"/>
                </a:cubicBezTo>
                <a:cubicBezTo>
                  <a:pt x="3622458" y="3973155"/>
                  <a:pt x="3622458" y="3973155"/>
                  <a:pt x="3622458" y="3973155"/>
                </a:cubicBezTo>
                <a:cubicBezTo>
                  <a:pt x="3625927" y="3971419"/>
                  <a:pt x="3629397" y="3967946"/>
                  <a:pt x="3632867" y="3966209"/>
                </a:cubicBezTo>
                <a:cubicBezTo>
                  <a:pt x="3631132" y="3964473"/>
                  <a:pt x="3631132" y="3964473"/>
                  <a:pt x="3631132" y="3964473"/>
                </a:cubicBezTo>
                <a:cubicBezTo>
                  <a:pt x="3629397" y="3966209"/>
                  <a:pt x="3627662" y="3966209"/>
                  <a:pt x="3627662" y="3967946"/>
                </a:cubicBezTo>
                <a:cubicBezTo>
                  <a:pt x="3627662" y="3966209"/>
                  <a:pt x="3627662" y="3966209"/>
                  <a:pt x="3627662" y="3964473"/>
                </a:cubicBezTo>
                <a:cubicBezTo>
                  <a:pt x="3617253" y="3974892"/>
                  <a:pt x="3594699" y="3985311"/>
                  <a:pt x="3577350" y="3987048"/>
                </a:cubicBezTo>
                <a:cubicBezTo>
                  <a:pt x="3579085" y="3988784"/>
                  <a:pt x="3580820" y="3990521"/>
                  <a:pt x="3580820" y="3990521"/>
                </a:cubicBezTo>
                <a:cubicBezTo>
                  <a:pt x="3580820" y="3990521"/>
                  <a:pt x="3580820" y="3992257"/>
                  <a:pt x="3580820" y="3992257"/>
                </a:cubicBezTo>
                <a:cubicBezTo>
                  <a:pt x="3579085" y="3992257"/>
                  <a:pt x="3577350" y="3990521"/>
                  <a:pt x="3575615" y="3990521"/>
                </a:cubicBezTo>
                <a:cubicBezTo>
                  <a:pt x="3577350" y="3993994"/>
                  <a:pt x="3577350" y="3997467"/>
                  <a:pt x="3573880" y="3997467"/>
                </a:cubicBezTo>
                <a:cubicBezTo>
                  <a:pt x="3568676" y="4000940"/>
                  <a:pt x="3566941" y="4002676"/>
                  <a:pt x="3558266" y="4006149"/>
                </a:cubicBezTo>
                <a:cubicBezTo>
                  <a:pt x="3558266" y="4011359"/>
                  <a:pt x="3553062" y="4016568"/>
                  <a:pt x="3549592" y="4021778"/>
                </a:cubicBezTo>
                <a:cubicBezTo>
                  <a:pt x="3527038" y="4037407"/>
                  <a:pt x="3507954" y="4042616"/>
                  <a:pt x="3497545" y="4056508"/>
                </a:cubicBezTo>
                <a:cubicBezTo>
                  <a:pt x="3499280" y="4054772"/>
                  <a:pt x="3499280" y="4054772"/>
                  <a:pt x="3501015" y="4054772"/>
                </a:cubicBezTo>
                <a:cubicBezTo>
                  <a:pt x="3501015" y="4054772"/>
                  <a:pt x="3501015" y="4054772"/>
                  <a:pt x="3502750" y="4054772"/>
                </a:cubicBezTo>
                <a:cubicBezTo>
                  <a:pt x="3502750" y="4054772"/>
                  <a:pt x="3502750" y="4056508"/>
                  <a:pt x="3502750" y="4056508"/>
                </a:cubicBezTo>
                <a:cubicBezTo>
                  <a:pt x="3504485" y="4056508"/>
                  <a:pt x="3506220" y="4056508"/>
                  <a:pt x="3507954" y="4054772"/>
                </a:cubicBezTo>
                <a:cubicBezTo>
                  <a:pt x="3506220" y="4056508"/>
                  <a:pt x="3506220" y="4056508"/>
                  <a:pt x="3506220" y="4056508"/>
                </a:cubicBezTo>
                <a:cubicBezTo>
                  <a:pt x="3504485" y="4058245"/>
                  <a:pt x="3502750" y="4058245"/>
                  <a:pt x="3501015" y="4059981"/>
                </a:cubicBezTo>
                <a:cubicBezTo>
                  <a:pt x="3501015" y="4058245"/>
                  <a:pt x="3501015" y="4058245"/>
                  <a:pt x="3501015" y="4058245"/>
                </a:cubicBezTo>
                <a:cubicBezTo>
                  <a:pt x="3495810" y="4059981"/>
                  <a:pt x="3497545" y="4059981"/>
                  <a:pt x="3490606" y="4063454"/>
                </a:cubicBezTo>
                <a:cubicBezTo>
                  <a:pt x="3488871" y="4063454"/>
                  <a:pt x="3487136" y="4065191"/>
                  <a:pt x="3485401" y="4065191"/>
                </a:cubicBezTo>
                <a:cubicBezTo>
                  <a:pt x="3485401" y="4066059"/>
                  <a:pt x="3485401" y="4066059"/>
                  <a:pt x="3485184" y="4066276"/>
                </a:cubicBezTo>
                <a:lnTo>
                  <a:pt x="3483666" y="4068664"/>
                </a:lnTo>
                <a:lnTo>
                  <a:pt x="3483666" y="4068664"/>
                </a:lnTo>
                <a:lnTo>
                  <a:pt x="3483666" y="4066927"/>
                </a:lnTo>
                <a:lnTo>
                  <a:pt x="3480196" y="4069822"/>
                </a:lnTo>
                <a:lnTo>
                  <a:pt x="3473257" y="4072137"/>
                </a:lnTo>
                <a:cubicBezTo>
                  <a:pt x="3477594" y="4070401"/>
                  <a:pt x="3478895" y="4070401"/>
                  <a:pt x="3479762" y="4070184"/>
                </a:cubicBezTo>
                <a:lnTo>
                  <a:pt x="3480196" y="4069822"/>
                </a:lnTo>
                <a:lnTo>
                  <a:pt x="3483666" y="4068664"/>
                </a:lnTo>
                <a:lnTo>
                  <a:pt x="3483666" y="4068664"/>
                </a:lnTo>
                <a:lnTo>
                  <a:pt x="3483666" y="4068664"/>
                </a:lnTo>
                <a:lnTo>
                  <a:pt x="3488871" y="4066927"/>
                </a:lnTo>
                <a:cubicBezTo>
                  <a:pt x="3488871" y="4068664"/>
                  <a:pt x="3488871" y="4068664"/>
                  <a:pt x="3488871" y="4070400"/>
                </a:cubicBezTo>
                <a:cubicBezTo>
                  <a:pt x="3483666" y="4073873"/>
                  <a:pt x="3480196" y="4077347"/>
                  <a:pt x="3476726" y="4080820"/>
                </a:cubicBezTo>
                <a:cubicBezTo>
                  <a:pt x="3481931" y="4079083"/>
                  <a:pt x="3487136" y="4079083"/>
                  <a:pt x="3492340" y="4077347"/>
                </a:cubicBezTo>
                <a:cubicBezTo>
                  <a:pt x="3490606" y="4079083"/>
                  <a:pt x="3488871" y="4079083"/>
                  <a:pt x="3492340" y="4080820"/>
                </a:cubicBezTo>
                <a:cubicBezTo>
                  <a:pt x="3495810" y="4077347"/>
                  <a:pt x="3499280" y="4075610"/>
                  <a:pt x="3502750" y="4072137"/>
                </a:cubicBezTo>
                <a:cubicBezTo>
                  <a:pt x="3504485" y="4072137"/>
                  <a:pt x="3506220" y="4072137"/>
                  <a:pt x="3507954" y="4072137"/>
                </a:cubicBezTo>
                <a:cubicBezTo>
                  <a:pt x="3504485" y="4073873"/>
                  <a:pt x="3501015" y="4075610"/>
                  <a:pt x="3497545" y="4079083"/>
                </a:cubicBezTo>
                <a:cubicBezTo>
                  <a:pt x="3499280" y="4079083"/>
                  <a:pt x="3501015" y="4079083"/>
                  <a:pt x="3501015" y="4080820"/>
                </a:cubicBezTo>
                <a:cubicBezTo>
                  <a:pt x="3509690" y="4075610"/>
                  <a:pt x="3518364" y="4070400"/>
                  <a:pt x="3525304" y="4068664"/>
                </a:cubicBezTo>
                <a:cubicBezTo>
                  <a:pt x="3520099" y="4073873"/>
                  <a:pt x="3521834" y="4072137"/>
                  <a:pt x="3520099" y="4075610"/>
                </a:cubicBezTo>
                <a:cubicBezTo>
                  <a:pt x="3520099" y="4075610"/>
                  <a:pt x="3518364" y="4075610"/>
                  <a:pt x="3516629" y="4075610"/>
                </a:cubicBezTo>
                <a:cubicBezTo>
                  <a:pt x="3516629" y="4077347"/>
                  <a:pt x="3514894" y="4079083"/>
                  <a:pt x="3514894" y="4080820"/>
                </a:cubicBezTo>
                <a:cubicBezTo>
                  <a:pt x="3513159" y="4080820"/>
                  <a:pt x="3511424" y="4082556"/>
                  <a:pt x="3507954" y="4084293"/>
                </a:cubicBezTo>
                <a:cubicBezTo>
                  <a:pt x="3499280" y="4089502"/>
                  <a:pt x="3488871" y="4096448"/>
                  <a:pt x="3483666" y="4101658"/>
                </a:cubicBezTo>
                <a:cubicBezTo>
                  <a:pt x="3488871" y="4105131"/>
                  <a:pt x="3497545" y="4101658"/>
                  <a:pt x="3507954" y="4098185"/>
                </a:cubicBezTo>
                <a:cubicBezTo>
                  <a:pt x="3507954" y="4099921"/>
                  <a:pt x="3507954" y="4099921"/>
                  <a:pt x="3506220" y="4099921"/>
                </a:cubicBezTo>
                <a:cubicBezTo>
                  <a:pt x="3506220" y="4101658"/>
                  <a:pt x="3506220" y="4103394"/>
                  <a:pt x="3504485" y="4105131"/>
                </a:cubicBezTo>
                <a:cubicBezTo>
                  <a:pt x="3501015" y="4106867"/>
                  <a:pt x="3495810" y="4110340"/>
                  <a:pt x="3490606" y="4112077"/>
                </a:cubicBezTo>
                <a:cubicBezTo>
                  <a:pt x="3499280" y="4110340"/>
                  <a:pt x="3521834" y="4101658"/>
                  <a:pt x="3516629" y="4106867"/>
                </a:cubicBezTo>
                <a:cubicBezTo>
                  <a:pt x="3520099" y="4106867"/>
                  <a:pt x="3523568" y="4105131"/>
                  <a:pt x="3527038" y="4103394"/>
                </a:cubicBezTo>
                <a:cubicBezTo>
                  <a:pt x="3523568" y="4105131"/>
                  <a:pt x="3521834" y="4106867"/>
                  <a:pt x="3520099" y="4106867"/>
                </a:cubicBezTo>
                <a:cubicBezTo>
                  <a:pt x="3518364" y="4108604"/>
                  <a:pt x="3518364" y="4112077"/>
                  <a:pt x="3518364" y="4113813"/>
                </a:cubicBezTo>
                <a:cubicBezTo>
                  <a:pt x="3516629" y="4113813"/>
                  <a:pt x="3514894" y="4115550"/>
                  <a:pt x="3511424" y="4115550"/>
                </a:cubicBezTo>
                <a:cubicBezTo>
                  <a:pt x="3511424" y="4117286"/>
                  <a:pt x="3509690" y="4117286"/>
                  <a:pt x="3509690" y="4119023"/>
                </a:cubicBezTo>
                <a:lnTo>
                  <a:pt x="3507954" y="4119023"/>
                </a:lnTo>
                <a:cubicBezTo>
                  <a:pt x="3507954" y="4120760"/>
                  <a:pt x="3506220" y="4122496"/>
                  <a:pt x="3506220" y="4124233"/>
                </a:cubicBezTo>
                <a:cubicBezTo>
                  <a:pt x="3504485" y="4122496"/>
                  <a:pt x="3506220" y="4122496"/>
                  <a:pt x="3501015" y="4125969"/>
                </a:cubicBezTo>
                <a:cubicBezTo>
                  <a:pt x="3501015" y="4125969"/>
                  <a:pt x="3502750" y="4125969"/>
                  <a:pt x="3502750" y="4125969"/>
                </a:cubicBezTo>
                <a:cubicBezTo>
                  <a:pt x="3504485" y="4125969"/>
                  <a:pt x="3504485" y="4127706"/>
                  <a:pt x="3506220" y="4129442"/>
                </a:cubicBezTo>
                <a:cubicBezTo>
                  <a:pt x="3504485" y="4131179"/>
                  <a:pt x="3501015" y="4132915"/>
                  <a:pt x="3499280" y="4136388"/>
                </a:cubicBezTo>
                <a:cubicBezTo>
                  <a:pt x="3501015" y="4138125"/>
                  <a:pt x="3502750" y="4138125"/>
                  <a:pt x="3504485" y="4139861"/>
                </a:cubicBezTo>
                <a:cubicBezTo>
                  <a:pt x="3502750" y="4139861"/>
                  <a:pt x="3504485" y="4138125"/>
                  <a:pt x="3499280" y="4143334"/>
                </a:cubicBezTo>
                <a:cubicBezTo>
                  <a:pt x="3499280" y="4143334"/>
                  <a:pt x="3501015" y="4143334"/>
                  <a:pt x="3501015" y="4143334"/>
                </a:cubicBezTo>
                <a:cubicBezTo>
                  <a:pt x="3502750" y="4143334"/>
                  <a:pt x="3504485" y="4141598"/>
                  <a:pt x="3504485" y="4143334"/>
                </a:cubicBezTo>
                <a:cubicBezTo>
                  <a:pt x="3504485" y="4143334"/>
                  <a:pt x="3504485" y="4146807"/>
                  <a:pt x="3501015" y="4146807"/>
                </a:cubicBezTo>
                <a:cubicBezTo>
                  <a:pt x="3502750" y="4148544"/>
                  <a:pt x="3504485" y="4148544"/>
                  <a:pt x="3506220" y="4148544"/>
                </a:cubicBezTo>
                <a:cubicBezTo>
                  <a:pt x="3504485" y="4148544"/>
                  <a:pt x="3504485" y="4148544"/>
                  <a:pt x="3504485" y="4148544"/>
                </a:cubicBezTo>
                <a:cubicBezTo>
                  <a:pt x="3499280" y="4153753"/>
                  <a:pt x="3495810" y="4157226"/>
                  <a:pt x="3490606" y="4162436"/>
                </a:cubicBezTo>
                <a:cubicBezTo>
                  <a:pt x="3488871" y="4162436"/>
                  <a:pt x="3485401" y="4162436"/>
                  <a:pt x="3483666" y="4164172"/>
                </a:cubicBezTo>
                <a:cubicBezTo>
                  <a:pt x="3481931" y="4164172"/>
                  <a:pt x="3481931" y="4164172"/>
                  <a:pt x="3481931" y="4164172"/>
                </a:cubicBezTo>
                <a:cubicBezTo>
                  <a:pt x="3481931" y="4165909"/>
                  <a:pt x="3483666" y="4165909"/>
                  <a:pt x="3483666" y="4167646"/>
                </a:cubicBezTo>
                <a:cubicBezTo>
                  <a:pt x="3483666" y="4167646"/>
                  <a:pt x="3483666" y="4169382"/>
                  <a:pt x="3481931" y="4171119"/>
                </a:cubicBezTo>
                <a:cubicBezTo>
                  <a:pt x="3468052" y="4178065"/>
                  <a:pt x="3468052" y="4185011"/>
                  <a:pt x="3457642" y="4197166"/>
                </a:cubicBezTo>
                <a:cubicBezTo>
                  <a:pt x="3461112" y="4198903"/>
                  <a:pt x="3462847" y="4198903"/>
                  <a:pt x="3466317" y="4200640"/>
                </a:cubicBezTo>
                <a:cubicBezTo>
                  <a:pt x="3462847" y="4204113"/>
                  <a:pt x="3455908" y="4211059"/>
                  <a:pt x="3461112" y="4209322"/>
                </a:cubicBezTo>
                <a:cubicBezTo>
                  <a:pt x="3462847" y="4209322"/>
                  <a:pt x="3474992" y="4205849"/>
                  <a:pt x="3474992" y="4211059"/>
                </a:cubicBezTo>
                <a:cubicBezTo>
                  <a:pt x="3478461" y="4235370"/>
                  <a:pt x="3454173" y="4245789"/>
                  <a:pt x="3494075" y="4238843"/>
                </a:cubicBezTo>
                <a:cubicBezTo>
                  <a:pt x="3502750" y="4237106"/>
                  <a:pt x="3504485" y="4238843"/>
                  <a:pt x="3509690" y="4235370"/>
                </a:cubicBezTo>
                <a:cubicBezTo>
                  <a:pt x="3513159" y="4237106"/>
                  <a:pt x="3514894" y="4238843"/>
                  <a:pt x="3516629" y="4240579"/>
                </a:cubicBezTo>
                <a:cubicBezTo>
                  <a:pt x="3516629" y="4238843"/>
                  <a:pt x="3518364" y="4237106"/>
                  <a:pt x="3518364" y="4235370"/>
                </a:cubicBezTo>
                <a:cubicBezTo>
                  <a:pt x="3518364" y="4235370"/>
                  <a:pt x="3518364" y="4235370"/>
                  <a:pt x="3521834" y="4233633"/>
                </a:cubicBezTo>
                <a:cubicBezTo>
                  <a:pt x="3521834" y="4237106"/>
                  <a:pt x="3520099" y="4237106"/>
                  <a:pt x="3525304" y="4237106"/>
                </a:cubicBezTo>
                <a:cubicBezTo>
                  <a:pt x="3528773" y="4237106"/>
                  <a:pt x="3533978" y="4235370"/>
                  <a:pt x="3537448" y="4235370"/>
                </a:cubicBezTo>
                <a:cubicBezTo>
                  <a:pt x="3537448" y="4233633"/>
                  <a:pt x="3537448" y="4231897"/>
                  <a:pt x="3537448" y="4231897"/>
                </a:cubicBezTo>
                <a:cubicBezTo>
                  <a:pt x="3539182" y="4231897"/>
                  <a:pt x="3539182" y="4231897"/>
                  <a:pt x="3539182" y="4231897"/>
                </a:cubicBezTo>
                <a:cubicBezTo>
                  <a:pt x="3540918" y="4231897"/>
                  <a:pt x="3540918" y="4233633"/>
                  <a:pt x="3540918" y="4233633"/>
                </a:cubicBezTo>
                <a:cubicBezTo>
                  <a:pt x="3542652" y="4231897"/>
                  <a:pt x="3544387" y="4230160"/>
                  <a:pt x="3546122" y="4228424"/>
                </a:cubicBezTo>
                <a:cubicBezTo>
                  <a:pt x="3547857" y="4228424"/>
                  <a:pt x="3549592" y="4228424"/>
                  <a:pt x="3551327" y="4228424"/>
                </a:cubicBezTo>
                <a:cubicBezTo>
                  <a:pt x="3553062" y="4226687"/>
                  <a:pt x="3553062" y="4226687"/>
                  <a:pt x="3554797" y="4224951"/>
                </a:cubicBezTo>
                <a:cubicBezTo>
                  <a:pt x="3554797" y="4223214"/>
                  <a:pt x="3554797" y="4223214"/>
                  <a:pt x="3553062" y="4221478"/>
                </a:cubicBezTo>
                <a:cubicBezTo>
                  <a:pt x="3554797" y="4221478"/>
                  <a:pt x="3554797" y="4219741"/>
                  <a:pt x="3556532" y="4219741"/>
                </a:cubicBezTo>
                <a:cubicBezTo>
                  <a:pt x="3561736" y="4218005"/>
                  <a:pt x="3566941" y="4216268"/>
                  <a:pt x="3570411" y="4214532"/>
                </a:cubicBezTo>
                <a:cubicBezTo>
                  <a:pt x="3570411" y="4214532"/>
                  <a:pt x="3570411" y="4216268"/>
                  <a:pt x="3568676" y="4218005"/>
                </a:cubicBezTo>
                <a:cubicBezTo>
                  <a:pt x="3572146" y="4218005"/>
                  <a:pt x="3575615" y="4216268"/>
                  <a:pt x="3579085" y="4214532"/>
                </a:cubicBezTo>
                <a:cubicBezTo>
                  <a:pt x="3579085" y="4212795"/>
                  <a:pt x="3579085" y="4211059"/>
                  <a:pt x="3579085" y="4209322"/>
                </a:cubicBezTo>
                <a:cubicBezTo>
                  <a:pt x="3580820" y="4211059"/>
                  <a:pt x="3580820" y="4212795"/>
                  <a:pt x="3584290" y="4211059"/>
                </a:cubicBezTo>
                <a:cubicBezTo>
                  <a:pt x="3608578" y="4200640"/>
                  <a:pt x="3632867" y="4191957"/>
                  <a:pt x="3658890" y="4181538"/>
                </a:cubicBezTo>
                <a:cubicBezTo>
                  <a:pt x="3658890" y="4183274"/>
                  <a:pt x="3657155" y="4183274"/>
                  <a:pt x="3657155" y="4185011"/>
                </a:cubicBezTo>
                <a:cubicBezTo>
                  <a:pt x="3664095" y="4181538"/>
                  <a:pt x="3669300" y="4179801"/>
                  <a:pt x="3676239" y="4178065"/>
                </a:cubicBezTo>
                <a:cubicBezTo>
                  <a:pt x="3669300" y="4178065"/>
                  <a:pt x="3674504" y="4174592"/>
                  <a:pt x="3667565" y="4176328"/>
                </a:cubicBezTo>
                <a:cubicBezTo>
                  <a:pt x="3667565" y="4176328"/>
                  <a:pt x="3667565" y="4176328"/>
                  <a:pt x="3667565" y="4174592"/>
                </a:cubicBezTo>
                <a:cubicBezTo>
                  <a:pt x="3669300" y="4174592"/>
                  <a:pt x="3671034" y="4172855"/>
                  <a:pt x="3672770" y="4171119"/>
                </a:cubicBezTo>
                <a:cubicBezTo>
                  <a:pt x="3674504" y="4171119"/>
                  <a:pt x="3676239" y="4171119"/>
                  <a:pt x="3677974" y="4169382"/>
                </a:cubicBezTo>
                <a:cubicBezTo>
                  <a:pt x="3679709" y="4169382"/>
                  <a:pt x="3679709" y="4167646"/>
                  <a:pt x="3679709" y="4167646"/>
                </a:cubicBezTo>
                <a:cubicBezTo>
                  <a:pt x="3679709" y="4169382"/>
                  <a:pt x="3679709" y="4171119"/>
                  <a:pt x="3679709" y="4172855"/>
                </a:cubicBezTo>
                <a:cubicBezTo>
                  <a:pt x="3684914" y="4167646"/>
                  <a:pt x="3684914" y="4167646"/>
                  <a:pt x="3691853" y="4162436"/>
                </a:cubicBezTo>
                <a:cubicBezTo>
                  <a:pt x="3691853" y="4162436"/>
                  <a:pt x="3691853" y="4162436"/>
                  <a:pt x="3690118" y="4162436"/>
                </a:cubicBezTo>
                <a:cubicBezTo>
                  <a:pt x="3690118" y="4164172"/>
                  <a:pt x="3688384" y="4164172"/>
                  <a:pt x="3688384" y="4164172"/>
                </a:cubicBezTo>
                <a:cubicBezTo>
                  <a:pt x="3684914" y="4165909"/>
                  <a:pt x="3686648" y="4164172"/>
                  <a:pt x="3686648" y="4165909"/>
                </a:cubicBezTo>
                <a:cubicBezTo>
                  <a:pt x="3683179" y="4165909"/>
                  <a:pt x="3677974" y="4165909"/>
                  <a:pt x="3674504" y="4165909"/>
                </a:cubicBezTo>
                <a:cubicBezTo>
                  <a:pt x="3676239" y="4164172"/>
                  <a:pt x="3677974" y="4162436"/>
                  <a:pt x="3679709" y="4160699"/>
                </a:cubicBezTo>
                <a:cubicBezTo>
                  <a:pt x="3683179" y="4160699"/>
                  <a:pt x="3688384" y="4158963"/>
                  <a:pt x="3691853" y="4158963"/>
                </a:cubicBezTo>
                <a:cubicBezTo>
                  <a:pt x="3700528" y="4152017"/>
                  <a:pt x="3705732" y="4148544"/>
                  <a:pt x="3707467" y="4146807"/>
                </a:cubicBezTo>
                <a:cubicBezTo>
                  <a:pt x="3709202" y="4148544"/>
                  <a:pt x="3705732" y="4148544"/>
                  <a:pt x="3705732" y="4153753"/>
                </a:cubicBezTo>
                <a:cubicBezTo>
                  <a:pt x="3709202" y="4150280"/>
                  <a:pt x="3710937" y="4148544"/>
                  <a:pt x="3712672" y="4145071"/>
                </a:cubicBezTo>
                <a:cubicBezTo>
                  <a:pt x="3714407" y="4145071"/>
                  <a:pt x="3714407" y="4145071"/>
                  <a:pt x="3716142" y="4145071"/>
                </a:cubicBezTo>
                <a:cubicBezTo>
                  <a:pt x="3717876" y="4145071"/>
                  <a:pt x="3719612" y="4143334"/>
                  <a:pt x="3721346" y="4143334"/>
                </a:cubicBezTo>
                <a:cubicBezTo>
                  <a:pt x="3719612" y="4145071"/>
                  <a:pt x="3719612" y="4146807"/>
                  <a:pt x="3717876" y="4146807"/>
                </a:cubicBezTo>
                <a:cubicBezTo>
                  <a:pt x="3717876" y="4146807"/>
                  <a:pt x="3717876" y="4146807"/>
                  <a:pt x="3716142" y="4146807"/>
                </a:cubicBezTo>
                <a:cubicBezTo>
                  <a:pt x="3716142" y="4146807"/>
                  <a:pt x="3716142" y="4148544"/>
                  <a:pt x="3716142" y="4148544"/>
                </a:cubicBezTo>
                <a:cubicBezTo>
                  <a:pt x="3716142" y="4148544"/>
                  <a:pt x="3717876" y="4148544"/>
                  <a:pt x="3717876" y="4150280"/>
                </a:cubicBezTo>
                <a:cubicBezTo>
                  <a:pt x="3717876" y="4150280"/>
                  <a:pt x="3717876" y="4150280"/>
                  <a:pt x="3717876" y="4148544"/>
                </a:cubicBezTo>
                <a:cubicBezTo>
                  <a:pt x="3719612" y="4146807"/>
                  <a:pt x="3721346" y="4146807"/>
                  <a:pt x="3721346" y="4145071"/>
                </a:cubicBezTo>
                <a:cubicBezTo>
                  <a:pt x="3721346" y="4145071"/>
                  <a:pt x="3723081" y="4145071"/>
                  <a:pt x="3723081" y="4146807"/>
                </a:cubicBezTo>
                <a:cubicBezTo>
                  <a:pt x="3723081" y="4145071"/>
                  <a:pt x="3723081" y="4143334"/>
                  <a:pt x="3724816" y="4141598"/>
                </a:cubicBezTo>
                <a:cubicBezTo>
                  <a:pt x="3724816" y="4143334"/>
                  <a:pt x="3724816" y="4143334"/>
                  <a:pt x="3724816" y="4145071"/>
                </a:cubicBezTo>
                <a:cubicBezTo>
                  <a:pt x="3730021" y="4138125"/>
                  <a:pt x="3766454" y="4112077"/>
                  <a:pt x="3776863" y="4113813"/>
                </a:cubicBezTo>
                <a:cubicBezTo>
                  <a:pt x="3766454" y="4120760"/>
                  <a:pt x="3754310" y="4127706"/>
                  <a:pt x="3743900" y="4134652"/>
                </a:cubicBezTo>
                <a:cubicBezTo>
                  <a:pt x="3745635" y="4136388"/>
                  <a:pt x="3747370" y="4138125"/>
                  <a:pt x="3749105" y="4138125"/>
                </a:cubicBezTo>
                <a:cubicBezTo>
                  <a:pt x="3747370" y="4139861"/>
                  <a:pt x="3747370" y="4139861"/>
                  <a:pt x="3745635" y="4141598"/>
                </a:cubicBezTo>
                <a:cubicBezTo>
                  <a:pt x="3724816" y="4155490"/>
                  <a:pt x="3703998" y="4167646"/>
                  <a:pt x="3683179" y="4181538"/>
                </a:cubicBezTo>
                <a:cubicBezTo>
                  <a:pt x="3681444" y="4181538"/>
                  <a:pt x="3679709" y="4181538"/>
                  <a:pt x="3676239" y="4181538"/>
                </a:cubicBezTo>
                <a:cubicBezTo>
                  <a:pt x="3677974" y="4181538"/>
                  <a:pt x="3677974" y="4183274"/>
                  <a:pt x="3677974" y="4185011"/>
                </a:cubicBezTo>
                <a:cubicBezTo>
                  <a:pt x="3671034" y="4186747"/>
                  <a:pt x="3669300" y="4188484"/>
                  <a:pt x="3662360" y="4191957"/>
                </a:cubicBezTo>
                <a:cubicBezTo>
                  <a:pt x="3662360" y="4195430"/>
                  <a:pt x="3664095" y="4195430"/>
                  <a:pt x="3657155" y="4200640"/>
                </a:cubicBezTo>
                <a:lnTo>
                  <a:pt x="3645125" y="4210961"/>
                </a:lnTo>
                <a:lnTo>
                  <a:pt x="3643276" y="4211059"/>
                </a:lnTo>
                <a:cubicBezTo>
                  <a:pt x="3645011" y="4211059"/>
                  <a:pt x="3645011" y="4211059"/>
                  <a:pt x="3645011" y="4211059"/>
                </a:cubicBezTo>
                <a:lnTo>
                  <a:pt x="3645125" y="4210961"/>
                </a:lnTo>
                <a:lnTo>
                  <a:pt x="3647397" y="4210842"/>
                </a:lnTo>
                <a:cubicBezTo>
                  <a:pt x="3648047" y="4210625"/>
                  <a:pt x="3648481" y="4210191"/>
                  <a:pt x="3650216" y="4209322"/>
                </a:cubicBezTo>
                <a:cubicBezTo>
                  <a:pt x="3650216" y="4214532"/>
                  <a:pt x="3648481" y="4216268"/>
                  <a:pt x="3645011" y="4221478"/>
                </a:cubicBezTo>
                <a:cubicBezTo>
                  <a:pt x="3650216" y="4221478"/>
                  <a:pt x="3650216" y="4221478"/>
                  <a:pt x="3650216" y="4221478"/>
                </a:cubicBezTo>
                <a:cubicBezTo>
                  <a:pt x="3653686" y="4223214"/>
                  <a:pt x="3650216" y="4224951"/>
                  <a:pt x="3648481" y="4228424"/>
                </a:cubicBezTo>
                <a:cubicBezTo>
                  <a:pt x="3662360" y="4221478"/>
                  <a:pt x="3660625" y="4219741"/>
                  <a:pt x="3665830" y="4223214"/>
                </a:cubicBezTo>
                <a:cubicBezTo>
                  <a:pt x="3669300" y="4219741"/>
                  <a:pt x="3667565" y="4218005"/>
                  <a:pt x="3671034" y="4218005"/>
                </a:cubicBezTo>
                <a:cubicBezTo>
                  <a:pt x="3671034" y="4218005"/>
                  <a:pt x="3671034" y="4219741"/>
                  <a:pt x="3669300" y="4221478"/>
                </a:cubicBezTo>
                <a:cubicBezTo>
                  <a:pt x="3669300" y="4219741"/>
                  <a:pt x="3671034" y="4219741"/>
                  <a:pt x="3671034" y="4219741"/>
                </a:cubicBezTo>
                <a:cubicBezTo>
                  <a:pt x="3677974" y="4214532"/>
                  <a:pt x="3676239" y="4214532"/>
                  <a:pt x="3679709" y="4214532"/>
                </a:cubicBezTo>
                <a:cubicBezTo>
                  <a:pt x="3679709" y="4218005"/>
                  <a:pt x="3677974" y="4219741"/>
                  <a:pt x="3676239" y="4223214"/>
                </a:cubicBezTo>
                <a:cubicBezTo>
                  <a:pt x="3683179" y="4219741"/>
                  <a:pt x="3695323" y="4212795"/>
                  <a:pt x="3698793" y="4212795"/>
                </a:cubicBezTo>
                <a:cubicBezTo>
                  <a:pt x="3697058" y="4214532"/>
                  <a:pt x="3697058" y="4214532"/>
                  <a:pt x="3693588" y="4218005"/>
                </a:cubicBezTo>
                <a:cubicBezTo>
                  <a:pt x="3695323" y="4218005"/>
                  <a:pt x="3697058" y="4216268"/>
                  <a:pt x="3698793" y="4216268"/>
                </a:cubicBezTo>
                <a:cubicBezTo>
                  <a:pt x="3700528" y="4214532"/>
                  <a:pt x="3702262" y="4214532"/>
                  <a:pt x="3705732" y="4214532"/>
                </a:cubicBezTo>
                <a:cubicBezTo>
                  <a:pt x="3703998" y="4216268"/>
                  <a:pt x="3702262" y="4218005"/>
                  <a:pt x="3702262" y="4219741"/>
                </a:cubicBezTo>
                <a:cubicBezTo>
                  <a:pt x="3697058" y="4221478"/>
                  <a:pt x="3693588" y="4223214"/>
                  <a:pt x="3688384" y="4226687"/>
                </a:cubicBezTo>
                <a:cubicBezTo>
                  <a:pt x="3686648" y="4228424"/>
                  <a:pt x="3684914" y="4228424"/>
                  <a:pt x="3683179" y="4230160"/>
                </a:cubicBezTo>
                <a:cubicBezTo>
                  <a:pt x="3683179" y="4230160"/>
                  <a:pt x="3681444" y="4230160"/>
                  <a:pt x="3681444" y="4230160"/>
                </a:cubicBezTo>
                <a:cubicBezTo>
                  <a:pt x="3681444" y="4230160"/>
                  <a:pt x="3681444" y="4231897"/>
                  <a:pt x="3681444" y="4231897"/>
                </a:cubicBezTo>
                <a:cubicBezTo>
                  <a:pt x="3679709" y="4233633"/>
                  <a:pt x="3677974" y="4235370"/>
                  <a:pt x="3674504" y="4235370"/>
                </a:cubicBezTo>
                <a:cubicBezTo>
                  <a:pt x="3672770" y="4242316"/>
                  <a:pt x="3667565" y="4244052"/>
                  <a:pt x="3658890" y="4250999"/>
                </a:cubicBezTo>
                <a:cubicBezTo>
                  <a:pt x="3662360" y="4256208"/>
                  <a:pt x="3669300" y="4254472"/>
                  <a:pt x="3674504" y="4256208"/>
                </a:cubicBezTo>
                <a:cubicBezTo>
                  <a:pt x="3672770" y="4257945"/>
                  <a:pt x="3671034" y="4259681"/>
                  <a:pt x="3669300" y="4261418"/>
                </a:cubicBezTo>
                <a:cubicBezTo>
                  <a:pt x="3669300" y="4261418"/>
                  <a:pt x="3669300" y="4259681"/>
                  <a:pt x="3669300" y="4259681"/>
                </a:cubicBezTo>
                <a:cubicBezTo>
                  <a:pt x="3667565" y="4261418"/>
                  <a:pt x="3664095" y="4261418"/>
                  <a:pt x="3662360" y="4263154"/>
                </a:cubicBezTo>
                <a:cubicBezTo>
                  <a:pt x="3662360" y="4263154"/>
                  <a:pt x="3664095" y="4263154"/>
                  <a:pt x="3664095" y="4263154"/>
                </a:cubicBezTo>
                <a:cubicBezTo>
                  <a:pt x="3665830" y="4261418"/>
                  <a:pt x="3667565" y="4261418"/>
                  <a:pt x="3669300" y="4261418"/>
                </a:cubicBezTo>
                <a:cubicBezTo>
                  <a:pt x="3667565" y="4263154"/>
                  <a:pt x="3665830" y="4264891"/>
                  <a:pt x="3664095" y="4268364"/>
                </a:cubicBezTo>
                <a:cubicBezTo>
                  <a:pt x="3664095" y="4268364"/>
                  <a:pt x="3664095" y="4268364"/>
                  <a:pt x="3662360" y="4268364"/>
                </a:cubicBezTo>
                <a:cubicBezTo>
                  <a:pt x="3662360" y="4268364"/>
                  <a:pt x="3662360" y="4270100"/>
                  <a:pt x="3662360" y="4270100"/>
                </a:cubicBezTo>
                <a:cubicBezTo>
                  <a:pt x="3662360" y="4268364"/>
                  <a:pt x="3662360" y="4268364"/>
                  <a:pt x="3660625" y="4266627"/>
                </a:cubicBezTo>
                <a:cubicBezTo>
                  <a:pt x="3657155" y="4270100"/>
                  <a:pt x="3660625" y="4268364"/>
                  <a:pt x="3657155" y="4268364"/>
                </a:cubicBezTo>
                <a:cubicBezTo>
                  <a:pt x="3660625" y="4264891"/>
                  <a:pt x="3662360" y="4266627"/>
                  <a:pt x="3658890" y="4263154"/>
                </a:cubicBezTo>
                <a:cubicBezTo>
                  <a:pt x="3658890" y="4264891"/>
                  <a:pt x="3657155" y="4268364"/>
                  <a:pt x="3655420" y="4270100"/>
                </a:cubicBezTo>
                <a:cubicBezTo>
                  <a:pt x="3655420" y="4270100"/>
                  <a:pt x="3653686" y="4270100"/>
                  <a:pt x="3653686" y="4268364"/>
                </a:cubicBezTo>
                <a:cubicBezTo>
                  <a:pt x="3653686" y="4268364"/>
                  <a:pt x="3655420" y="4266627"/>
                  <a:pt x="3655420" y="4266627"/>
                </a:cubicBezTo>
                <a:cubicBezTo>
                  <a:pt x="3651951" y="4266627"/>
                  <a:pt x="3651951" y="4268364"/>
                  <a:pt x="3648481" y="4270100"/>
                </a:cubicBezTo>
                <a:cubicBezTo>
                  <a:pt x="3648481" y="4271837"/>
                  <a:pt x="3650216" y="4271837"/>
                  <a:pt x="3651951" y="4273573"/>
                </a:cubicBezTo>
                <a:cubicBezTo>
                  <a:pt x="3650216" y="4275310"/>
                  <a:pt x="3648481" y="4277046"/>
                  <a:pt x="3648481" y="4278783"/>
                </a:cubicBezTo>
                <a:cubicBezTo>
                  <a:pt x="3648481" y="4278783"/>
                  <a:pt x="3650216" y="4280519"/>
                  <a:pt x="3651951" y="4280519"/>
                </a:cubicBezTo>
                <a:cubicBezTo>
                  <a:pt x="3650216" y="4280519"/>
                  <a:pt x="3650216" y="4280519"/>
                  <a:pt x="3650216" y="4280519"/>
                </a:cubicBezTo>
                <a:cubicBezTo>
                  <a:pt x="3648481" y="4282256"/>
                  <a:pt x="3645011" y="4285729"/>
                  <a:pt x="3641541" y="4285729"/>
                </a:cubicBezTo>
                <a:cubicBezTo>
                  <a:pt x="3636337" y="4289202"/>
                  <a:pt x="3639806" y="4285729"/>
                  <a:pt x="3639806" y="4289202"/>
                </a:cubicBezTo>
                <a:cubicBezTo>
                  <a:pt x="3638072" y="4289202"/>
                  <a:pt x="3634602" y="4289202"/>
                  <a:pt x="3632867" y="4289202"/>
                </a:cubicBezTo>
                <a:cubicBezTo>
                  <a:pt x="3632867" y="4290938"/>
                  <a:pt x="3634602" y="4289202"/>
                  <a:pt x="3632867" y="4290938"/>
                </a:cubicBezTo>
                <a:cubicBezTo>
                  <a:pt x="3632867" y="4292675"/>
                  <a:pt x="3632867" y="4290938"/>
                  <a:pt x="3631132" y="4290938"/>
                </a:cubicBezTo>
                <a:cubicBezTo>
                  <a:pt x="3631132" y="4290938"/>
                  <a:pt x="3629397" y="4292675"/>
                  <a:pt x="3627662" y="4294412"/>
                </a:cubicBezTo>
                <a:cubicBezTo>
                  <a:pt x="3627662" y="4296148"/>
                  <a:pt x="3629397" y="4296148"/>
                  <a:pt x="3629397" y="4297885"/>
                </a:cubicBezTo>
                <a:cubicBezTo>
                  <a:pt x="3631132" y="4296148"/>
                  <a:pt x="3632867" y="4294412"/>
                  <a:pt x="3634602" y="4294412"/>
                </a:cubicBezTo>
                <a:cubicBezTo>
                  <a:pt x="3634602" y="4296148"/>
                  <a:pt x="3634602" y="4297885"/>
                  <a:pt x="3634602" y="4299621"/>
                </a:cubicBezTo>
                <a:cubicBezTo>
                  <a:pt x="3634602" y="4297885"/>
                  <a:pt x="3636337" y="4296148"/>
                  <a:pt x="3636337" y="4294412"/>
                </a:cubicBezTo>
                <a:cubicBezTo>
                  <a:pt x="3638072" y="4296148"/>
                  <a:pt x="3636337" y="4294412"/>
                  <a:pt x="3634602" y="4294412"/>
                </a:cubicBezTo>
                <a:cubicBezTo>
                  <a:pt x="3634602" y="4294412"/>
                  <a:pt x="3634602" y="4294412"/>
                  <a:pt x="3634602" y="4292675"/>
                </a:cubicBezTo>
                <a:cubicBezTo>
                  <a:pt x="3636337" y="4292675"/>
                  <a:pt x="3638072" y="4290938"/>
                  <a:pt x="3638072" y="4290938"/>
                </a:cubicBezTo>
                <a:cubicBezTo>
                  <a:pt x="3639806" y="4290938"/>
                  <a:pt x="3641541" y="4290938"/>
                  <a:pt x="3643276" y="4292675"/>
                </a:cubicBezTo>
                <a:cubicBezTo>
                  <a:pt x="3643276" y="4292675"/>
                  <a:pt x="3641541" y="4292675"/>
                  <a:pt x="3641541" y="4294412"/>
                </a:cubicBezTo>
                <a:cubicBezTo>
                  <a:pt x="3641541" y="4294412"/>
                  <a:pt x="3643276" y="4294412"/>
                  <a:pt x="3643276" y="4294412"/>
                </a:cubicBezTo>
                <a:cubicBezTo>
                  <a:pt x="3638072" y="4299621"/>
                  <a:pt x="3631132" y="4303094"/>
                  <a:pt x="3625927" y="4306567"/>
                </a:cubicBezTo>
                <a:cubicBezTo>
                  <a:pt x="3624192" y="4308304"/>
                  <a:pt x="3625927" y="4306567"/>
                  <a:pt x="3622458" y="4308304"/>
                </a:cubicBezTo>
                <a:cubicBezTo>
                  <a:pt x="3622458" y="4308304"/>
                  <a:pt x="3622458" y="4310040"/>
                  <a:pt x="3622458" y="4310040"/>
                </a:cubicBezTo>
                <a:cubicBezTo>
                  <a:pt x="3620722" y="4310040"/>
                  <a:pt x="3620722" y="4310040"/>
                  <a:pt x="3618988" y="4310040"/>
                </a:cubicBezTo>
                <a:cubicBezTo>
                  <a:pt x="3617253" y="4311777"/>
                  <a:pt x="3615518" y="4311777"/>
                  <a:pt x="3613783" y="4313513"/>
                </a:cubicBezTo>
                <a:lnTo>
                  <a:pt x="3617811" y="4314857"/>
                </a:lnTo>
                <a:lnTo>
                  <a:pt x="3617253" y="4315250"/>
                </a:lnTo>
                <a:lnTo>
                  <a:pt x="3618988" y="4315250"/>
                </a:lnTo>
                <a:lnTo>
                  <a:pt x="3617811" y="4314857"/>
                </a:lnTo>
                <a:lnTo>
                  <a:pt x="3642843" y="4297233"/>
                </a:lnTo>
                <a:cubicBezTo>
                  <a:pt x="3649348" y="4292241"/>
                  <a:pt x="3653685" y="4288333"/>
                  <a:pt x="3655420" y="4285729"/>
                </a:cubicBezTo>
                <a:cubicBezTo>
                  <a:pt x="3667565" y="4277046"/>
                  <a:pt x="3681444" y="4268364"/>
                  <a:pt x="3693588" y="4257945"/>
                </a:cubicBezTo>
                <a:cubicBezTo>
                  <a:pt x="3693588" y="4257945"/>
                  <a:pt x="3695323" y="4257945"/>
                  <a:pt x="3695323" y="4257945"/>
                </a:cubicBezTo>
                <a:cubicBezTo>
                  <a:pt x="3695323" y="4256208"/>
                  <a:pt x="3697058" y="4256208"/>
                  <a:pt x="3698793" y="4256208"/>
                </a:cubicBezTo>
                <a:cubicBezTo>
                  <a:pt x="3705732" y="4250999"/>
                  <a:pt x="3712672" y="4247526"/>
                  <a:pt x="3717876" y="4244052"/>
                </a:cubicBezTo>
                <a:cubicBezTo>
                  <a:pt x="3717876" y="4245789"/>
                  <a:pt x="3717876" y="4245789"/>
                  <a:pt x="3719612" y="4245789"/>
                </a:cubicBezTo>
                <a:cubicBezTo>
                  <a:pt x="3721346" y="4244052"/>
                  <a:pt x="3721346" y="4244052"/>
                  <a:pt x="3723081" y="4242316"/>
                </a:cubicBezTo>
                <a:cubicBezTo>
                  <a:pt x="3723081" y="4240579"/>
                  <a:pt x="3724816" y="4240579"/>
                  <a:pt x="3724816" y="4240579"/>
                </a:cubicBezTo>
                <a:cubicBezTo>
                  <a:pt x="3726551" y="4240579"/>
                  <a:pt x="3728286" y="4242316"/>
                  <a:pt x="3728286" y="4242316"/>
                </a:cubicBezTo>
                <a:cubicBezTo>
                  <a:pt x="3728286" y="4244052"/>
                  <a:pt x="3726551" y="4244052"/>
                  <a:pt x="3726551" y="4244052"/>
                </a:cubicBezTo>
                <a:cubicBezTo>
                  <a:pt x="3726551" y="4244052"/>
                  <a:pt x="3724816" y="4244052"/>
                  <a:pt x="3724816" y="4244052"/>
                </a:cubicBezTo>
                <a:cubicBezTo>
                  <a:pt x="3724816" y="4245789"/>
                  <a:pt x="3724816" y="4245789"/>
                  <a:pt x="3724816" y="4247526"/>
                </a:cubicBezTo>
                <a:cubicBezTo>
                  <a:pt x="3724816" y="4245789"/>
                  <a:pt x="3724816" y="4245789"/>
                  <a:pt x="3723081" y="4245789"/>
                </a:cubicBezTo>
                <a:cubicBezTo>
                  <a:pt x="3723081" y="4245789"/>
                  <a:pt x="3723081" y="4247526"/>
                  <a:pt x="3721346" y="4249262"/>
                </a:cubicBezTo>
                <a:cubicBezTo>
                  <a:pt x="3723081" y="4247526"/>
                  <a:pt x="3723081" y="4247526"/>
                  <a:pt x="3724816" y="4247526"/>
                </a:cubicBezTo>
                <a:cubicBezTo>
                  <a:pt x="3721346" y="4250999"/>
                  <a:pt x="3717876" y="4252735"/>
                  <a:pt x="3714407" y="4254472"/>
                </a:cubicBezTo>
                <a:cubicBezTo>
                  <a:pt x="3716142" y="4252735"/>
                  <a:pt x="3716142" y="4252735"/>
                  <a:pt x="3716142" y="4250999"/>
                </a:cubicBezTo>
                <a:cubicBezTo>
                  <a:pt x="3714407" y="4252735"/>
                  <a:pt x="3714407" y="4252735"/>
                  <a:pt x="3712672" y="4254472"/>
                </a:cubicBezTo>
                <a:cubicBezTo>
                  <a:pt x="3712672" y="4254472"/>
                  <a:pt x="3712672" y="4254472"/>
                  <a:pt x="3710937" y="4256208"/>
                </a:cubicBezTo>
                <a:cubicBezTo>
                  <a:pt x="3710937" y="4256208"/>
                  <a:pt x="3709202" y="4256208"/>
                  <a:pt x="3709202" y="4256208"/>
                </a:cubicBezTo>
                <a:cubicBezTo>
                  <a:pt x="3709202" y="4256208"/>
                  <a:pt x="3707467" y="4256208"/>
                  <a:pt x="3707467" y="4256208"/>
                </a:cubicBezTo>
                <a:cubicBezTo>
                  <a:pt x="3707467" y="4257945"/>
                  <a:pt x="3705732" y="4259681"/>
                  <a:pt x="3703998" y="4261418"/>
                </a:cubicBezTo>
                <a:cubicBezTo>
                  <a:pt x="3703998" y="4261418"/>
                  <a:pt x="3703998" y="4261418"/>
                  <a:pt x="3702262" y="4261418"/>
                </a:cubicBezTo>
                <a:cubicBezTo>
                  <a:pt x="3702262" y="4261418"/>
                  <a:pt x="3702262" y="4263154"/>
                  <a:pt x="3698793" y="4263154"/>
                </a:cubicBezTo>
                <a:cubicBezTo>
                  <a:pt x="3697058" y="4263154"/>
                  <a:pt x="3697058" y="4264891"/>
                  <a:pt x="3697058" y="4264891"/>
                </a:cubicBezTo>
                <a:cubicBezTo>
                  <a:pt x="3697058" y="4264891"/>
                  <a:pt x="3697058" y="4266627"/>
                  <a:pt x="3697058" y="4268364"/>
                </a:cubicBezTo>
                <a:cubicBezTo>
                  <a:pt x="3697058" y="4266627"/>
                  <a:pt x="3695323" y="4266627"/>
                  <a:pt x="3695323" y="4266627"/>
                </a:cubicBezTo>
                <a:cubicBezTo>
                  <a:pt x="3683179" y="4277046"/>
                  <a:pt x="3660625" y="4290938"/>
                  <a:pt x="3639806" y="4303094"/>
                </a:cubicBezTo>
                <a:cubicBezTo>
                  <a:pt x="3639806" y="4304831"/>
                  <a:pt x="3639806" y="4304831"/>
                  <a:pt x="3639806" y="4306567"/>
                </a:cubicBezTo>
                <a:cubicBezTo>
                  <a:pt x="3641541" y="4304831"/>
                  <a:pt x="3641541" y="4304831"/>
                  <a:pt x="3643276" y="4303094"/>
                </a:cubicBezTo>
                <a:cubicBezTo>
                  <a:pt x="3645011" y="4303094"/>
                  <a:pt x="3645011" y="4303094"/>
                  <a:pt x="3645011" y="4303094"/>
                </a:cubicBezTo>
                <a:cubicBezTo>
                  <a:pt x="3648481" y="4301358"/>
                  <a:pt x="3651951" y="4299621"/>
                  <a:pt x="3653686" y="4296148"/>
                </a:cubicBezTo>
                <a:cubicBezTo>
                  <a:pt x="3655420" y="4296148"/>
                  <a:pt x="3658890" y="4296148"/>
                  <a:pt x="3660625" y="4297885"/>
                </a:cubicBezTo>
                <a:cubicBezTo>
                  <a:pt x="3664095" y="4294412"/>
                  <a:pt x="3667565" y="4292675"/>
                  <a:pt x="3672770" y="4289202"/>
                </a:cubicBezTo>
                <a:cubicBezTo>
                  <a:pt x="3667565" y="4296148"/>
                  <a:pt x="3671034" y="4292675"/>
                  <a:pt x="3671034" y="4294412"/>
                </a:cubicBezTo>
                <a:cubicBezTo>
                  <a:pt x="3669300" y="4297885"/>
                  <a:pt x="3665830" y="4301358"/>
                  <a:pt x="3662360" y="4304831"/>
                </a:cubicBezTo>
                <a:cubicBezTo>
                  <a:pt x="3672770" y="4299621"/>
                  <a:pt x="3717876" y="4263154"/>
                  <a:pt x="3724816" y="4261418"/>
                </a:cubicBezTo>
                <a:cubicBezTo>
                  <a:pt x="3733491" y="4257945"/>
                  <a:pt x="3747370" y="4250999"/>
                  <a:pt x="3759514" y="4242316"/>
                </a:cubicBezTo>
                <a:cubicBezTo>
                  <a:pt x="3761249" y="4240579"/>
                  <a:pt x="3762984" y="4240579"/>
                  <a:pt x="3764719" y="4238843"/>
                </a:cubicBezTo>
                <a:cubicBezTo>
                  <a:pt x="3766454" y="4238843"/>
                  <a:pt x="3768188" y="4238843"/>
                  <a:pt x="3769924" y="4238843"/>
                </a:cubicBezTo>
                <a:cubicBezTo>
                  <a:pt x="3768188" y="4240579"/>
                  <a:pt x="3766454" y="4242316"/>
                  <a:pt x="3764719" y="4244052"/>
                </a:cubicBezTo>
                <a:cubicBezTo>
                  <a:pt x="3764719" y="4244052"/>
                  <a:pt x="3764719" y="4245789"/>
                  <a:pt x="3762984" y="4247526"/>
                </a:cubicBezTo>
                <a:cubicBezTo>
                  <a:pt x="3761249" y="4249262"/>
                  <a:pt x="3759514" y="4250999"/>
                  <a:pt x="3759514" y="4252735"/>
                </a:cubicBezTo>
                <a:cubicBezTo>
                  <a:pt x="3756044" y="4252735"/>
                  <a:pt x="3752574" y="4254472"/>
                  <a:pt x="3749105" y="4254472"/>
                </a:cubicBezTo>
                <a:cubicBezTo>
                  <a:pt x="3749105" y="4254472"/>
                  <a:pt x="3749105" y="4256208"/>
                  <a:pt x="3747370" y="4256208"/>
                </a:cubicBezTo>
                <a:cubicBezTo>
                  <a:pt x="3747370" y="4256208"/>
                  <a:pt x="3747370" y="4257945"/>
                  <a:pt x="3749105" y="4257945"/>
                </a:cubicBezTo>
                <a:cubicBezTo>
                  <a:pt x="3740430" y="4263154"/>
                  <a:pt x="3731756" y="4268364"/>
                  <a:pt x="3724816" y="4271837"/>
                </a:cubicBezTo>
                <a:cubicBezTo>
                  <a:pt x="3724816" y="4271837"/>
                  <a:pt x="3724816" y="4270100"/>
                  <a:pt x="3723081" y="4270100"/>
                </a:cubicBezTo>
                <a:cubicBezTo>
                  <a:pt x="3723081" y="4271837"/>
                  <a:pt x="3721346" y="4273573"/>
                  <a:pt x="3719612" y="4275310"/>
                </a:cubicBezTo>
                <a:cubicBezTo>
                  <a:pt x="3693588" y="4290938"/>
                  <a:pt x="3667565" y="4308304"/>
                  <a:pt x="3641541" y="4323932"/>
                </a:cubicBezTo>
                <a:cubicBezTo>
                  <a:pt x="3641541" y="4323932"/>
                  <a:pt x="3641541" y="4323932"/>
                  <a:pt x="3643276" y="4323932"/>
                </a:cubicBezTo>
                <a:cubicBezTo>
                  <a:pt x="3643276" y="4323932"/>
                  <a:pt x="3643276" y="4325669"/>
                  <a:pt x="3643276" y="4325669"/>
                </a:cubicBezTo>
                <a:cubicBezTo>
                  <a:pt x="3641541" y="4327405"/>
                  <a:pt x="3639806" y="4329142"/>
                  <a:pt x="3636337" y="4330878"/>
                </a:cubicBezTo>
                <a:cubicBezTo>
                  <a:pt x="3636337" y="4329142"/>
                  <a:pt x="3636337" y="4329142"/>
                  <a:pt x="3636337" y="4329142"/>
                </a:cubicBezTo>
                <a:cubicBezTo>
                  <a:pt x="3634602" y="4329142"/>
                  <a:pt x="3636337" y="4329142"/>
                  <a:pt x="3632867" y="4329142"/>
                </a:cubicBezTo>
                <a:cubicBezTo>
                  <a:pt x="3632867" y="4330878"/>
                  <a:pt x="3632867" y="4330878"/>
                  <a:pt x="3631132" y="4330878"/>
                </a:cubicBezTo>
                <a:cubicBezTo>
                  <a:pt x="3631132" y="4330878"/>
                  <a:pt x="3629397" y="4330878"/>
                  <a:pt x="3629397" y="4330878"/>
                </a:cubicBezTo>
                <a:cubicBezTo>
                  <a:pt x="3627662" y="4329142"/>
                  <a:pt x="3625927" y="4329142"/>
                  <a:pt x="3624192" y="4329142"/>
                </a:cubicBezTo>
                <a:cubicBezTo>
                  <a:pt x="3624192" y="4329142"/>
                  <a:pt x="3624192" y="4330878"/>
                  <a:pt x="3624192" y="4332615"/>
                </a:cubicBezTo>
                <a:cubicBezTo>
                  <a:pt x="3624192" y="4330878"/>
                  <a:pt x="3622458" y="4330878"/>
                  <a:pt x="3620722" y="4329142"/>
                </a:cubicBezTo>
                <a:cubicBezTo>
                  <a:pt x="3620722" y="4330878"/>
                  <a:pt x="3622458" y="4332615"/>
                  <a:pt x="3622458" y="4334351"/>
                </a:cubicBezTo>
                <a:cubicBezTo>
                  <a:pt x="3617253" y="4334351"/>
                  <a:pt x="3615518" y="4336088"/>
                  <a:pt x="3610313" y="4339561"/>
                </a:cubicBezTo>
                <a:cubicBezTo>
                  <a:pt x="3610313" y="4337824"/>
                  <a:pt x="3610313" y="4336088"/>
                  <a:pt x="3608578" y="4334351"/>
                </a:cubicBezTo>
                <a:cubicBezTo>
                  <a:pt x="3610313" y="4336088"/>
                  <a:pt x="3610313" y="4336088"/>
                  <a:pt x="3612048" y="4337824"/>
                </a:cubicBezTo>
                <a:cubicBezTo>
                  <a:pt x="3612048" y="4334351"/>
                  <a:pt x="3612048" y="4336088"/>
                  <a:pt x="3615518" y="4329142"/>
                </a:cubicBezTo>
                <a:cubicBezTo>
                  <a:pt x="3613783" y="4329142"/>
                  <a:pt x="3613783" y="4329142"/>
                  <a:pt x="3612048" y="4329142"/>
                </a:cubicBezTo>
                <a:cubicBezTo>
                  <a:pt x="3612048" y="4330878"/>
                  <a:pt x="3612048" y="4330878"/>
                  <a:pt x="3610313" y="4332615"/>
                </a:cubicBezTo>
                <a:cubicBezTo>
                  <a:pt x="3608578" y="4334351"/>
                  <a:pt x="3605108" y="4336088"/>
                  <a:pt x="3601639" y="4339561"/>
                </a:cubicBezTo>
                <a:cubicBezTo>
                  <a:pt x="3599904" y="4341298"/>
                  <a:pt x="3599904" y="4341298"/>
                  <a:pt x="3598169" y="4343034"/>
                </a:cubicBezTo>
                <a:cubicBezTo>
                  <a:pt x="3596434" y="4343034"/>
                  <a:pt x="3596434" y="4343034"/>
                  <a:pt x="3596434" y="4341298"/>
                </a:cubicBezTo>
                <a:cubicBezTo>
                  <a:pt x="3594699" y="4344771"/>
                  <a:pt x="3591230" y="4346507"/>
                  <a:pt x="3587760" y="4349980"/>
                </a:cubicBezTo>
                <a:cubicBezTo>
                  <a:pt x="3586025" y="4349980"/>
                  <a:pt x="3586025" y="4349980"/>
                  <a:pt x="3586025" y="4349980"/>
                </a:cubicBezTo>
                <a:cubicBezTo>
                  <a:pt x="3586025" y="4349980"/>
                  <a:pt x="3584290" y="4349980"/>
                  <a:pt x="3584290" y="4349980"/>
                </a:cubicBezTo>
                <a:cubicBezTo>
                  <a:pt x="3584290" y="4349980"/>
                  <a:pt x="3584290" y="4349980"/>
                  <a:pt x="3584290" y="4351717"/>
                </a:cubicBezTo>
                <a:cubicBezTo>
                  <a:pt x="3584290" y="4351717"/>
                  <a:pt x="3582555" y="4351717"/>
                  <a:pt x="3582555" y="4351717"/>
                </a:cubicBezTo>
                <a:cubicBezTo>
                  <a:pt x="3580820" y="4351717"/>
                  <a:pt x="3580820" y="4353453"/>
                  <a:pt x="3579085" y="4353453"/>
                </a:cubicBezTo>
                <a:lnTo>
                  <a:pt x="3577350" y="4355190"/>
                </a:lnTo>
                <a:cubicBezTo>
                  <a:pt x="3566941" y="4360399"/>
                  <a:pt x="3554797" y="4367345"/>
                  <a:pt x="3551327" y="4369082"/>
                </a:cubicBezTo>
                <a:cubicBezTo>
                  <a:pt x="3547857" y="4370818"/>
                  <a:pt x="3549592" y="4372555"/>
                  <a:pt x="3546122" y="4370818"/>
                </a:cubicBezTo>
                <a:cubicBezTo>
                  <a:pt x="3546122" y="4370818"/>
                  <a:pt x="3544387" y="4372555"/>
                  <a:pt x="3542652" y="4372555"/>
                </a:cubicBezTo>
                <a:cubicBezTo>
                  <a:pt x="3546122" y="4369082"/>
                  <a:pt x="3549592" y="4367345"/>
                  <a:pt x="3553062" y="4363872"/>
                </a:cubicBezTo>
                <a:cubicBezTo>
                  <a:pt x="3554797" y="4363872"/>
                  <a:pt x="3554797" y="4362136"/>
                  <a:pt x="3554797" y="4362136"/>
                </a:cubicBezTo>
                <a:cubicBezTo>
                  <a:pt x="3554797" y="4362136"/>
                  <a:pt x="3554797" y="4363872"/>
                  <a:pt x="3554797" y="4363872"/>
                </a:cubicBezTo>
                <a:cubicBezTo>
                  <a:pt x="3560001" y="4360399"/>
                  <a:pt x="3563471" y="4356926"/>
                  <a:pt x="3568676" y="4353453"/>
                </a:cubicBezTo>
                <a:cubicBezTo>
                  <a:pt x="3568676" y="4355190"/>
                  <a:pt x="3568676" y="4355190"/>
                  <a:pt x="3566941" y="4356926"/>
                </a:cubicBezTo>
                <a:cubicBezTo>
                  <a:pt x="3568676" y="4355190"/>
                  <a:pt x="3570411" y="4353453"/>
                  <a:pt x="3572146" y="4351717"/>
                </a:cubicBezTo>
                <a:cubicBezTo>
                  <a:pt x="3572146" y="4351717"/>
                  <a:pt x="3572146" y="4351717"/>
                  <a:pt x="3573880" y="4351717"/>
                </a:cubicBezTo>
                <a:cubicBezTo>
                  <a:pt x="3573880" y="4351717"/>
                  <a:pt x="3573880" y="4351717"/>
                  <a:pt x="3575615" y="4351717"/>
                </a:cubicBezTo>
                <a:cubicBezTo>
                  <a:pt x="3573880" y="4351717"/>
                  <a:pt x="3572146" y="4353453"/>
                  <a:pt x="3570411" y="4355190"/>
                </a:cubicBezTo>
                <a:cubicBezTo>
                  <a:pt x="3575615" y="4355190"/>
                  <a:pt x="3580820" y="4351717"/>
                  <a:pt x="3586025" y="4348244"/>
                </a:cubicBezTo>
                <a:cubicBezTo>
                  <a:pt x="3587760" y="4346507"/>
                  <a:pt x="3589494" y="4344771"/>
                  <a:pt x="3591230" y="4343034"/>
                </a:cubicBezTo>
                <a:lnTo>
                  <a:pt x="3592964" y="4343034"/>
                </a:lnTo>
                <a:cubicBezTo>
                  <a:pt x="3592964" y="4341298"/>
                  <a:pt x="3592964" y="4341298"/>
                  <a:pt x="3592964" y="4341298"/>
                </a:cubicBezTo>
                <a:cubicBezTo>
                  <a:pt x="3594699" y="4341298"/>
                  <a:pt x="3594699" y="4341298"/>
                  <a:pt x="3594699" y="4339561"/>
                </a:cubicBezTo>
                <a:cubicBezTo>
                  <a:pt x="3596434" y="4337824"/>
                  <a:pt x="3599904" y="4336088"/>
                  <a:pt x="3601639" y="4334351"/>
                </a:cubicBezTo>
                <a:cubicBezTo>
                  <a:pt x="3596434" y="4336088"/>
                  <a:pt x="3589494" y="4339561"/>
                  <a:pt x="3584290" y="4341298"/>
                </a:cubicBezTo>
                <a:cubicBezTo>
                  <a:pt x="3591230" y="4336088"/>
                  <a:pt x="3598169" y="4332615"/>
                  <a:pt x="3605108" y="4329142"/>
                </a:cubicBezTo>
                <a:cubicBezTo>
                  <a:pt x="3603374" y="4329142"/>
                  <a:pt x="3605108" y="4329142"/>
                  <a:pt x="3599904" y="4330878"/>
                </a:cubicBezTo>
                <a:cubicBezTo>
                  <a:pt x="3599904" y="4329142"/>
                  <a:pt x="3601639" y="4329142"/>
                  <a:pt x="3603374" y="4327405"/>
                </a:cubicBezTo>
                <a:cubicBezTo>
                  <a:pt x="3603374" y="4325669"/>
                  <a:pt x="3603374" y="4325669"/>
                  <a:pt x="3603374" y="4325669"/>
                </a:cubicBezTo>
                <a:cubicBezTo>
                  <a:pt x="3594699" y="4332615"/>
                  <a:pt x="3582555" y="4339561"/>
                  <a:pt x="3572146" y="4346507"/>
                </a:cubicBezTo>
                <a:cubicBezTo>
                  <a:pt x="3570411" y="4348244"/>
                  <a:pt x="3568676" y="4349980"/>
                  <a:pt x="3568676" y="4351717"/>
                </a:cubicBezTo>
                <a:cubicBezTo>
                  <a:pt x="3568676" y="4351717"/>
                  <a:pt x="3568676" y="4349980"/>
                  <a:pt x="3568676" y="4349980"/>
                </a:cubicBezTo>
                <a:cubicBezTo>
                  <a:pt x="3566941" y="4351717"/>
                  <a:pt x="3565206" y="4351717"/>
                  <a:pt x="3565206" y="4351717"/>
                </a:cubicBezTo>
                <a:cubicBezTo>
                  <a:pt x="3565206" y="4351717"/>
                  <a:pt x="3565206" y="4353453"/>
                  <a:pt x="3565206" y="4353453"/>
                </a:cubicBezTo>
                <a:cubicBezTo>
                  <a:pt x="3539182" y="4370818"/>
                  <a:pt x="3511424" y="4388184"/>
                  <a:pt x="3490606" y="4403812"/>
                </a:cubicBezTo>
                <a:cubicBezTo>
                  <a:pt x="3490606" y="4405549"/>
                  <a:pt x="3488871" y="4405549"/>
                  <a:pt x="3488871" y="4407285"/>
                </a:cubicBezTo>
                <a:cubicBezTo>
                  <a:pt x="3488871" y="4405549"/>
                  <a:pt x="3488871" y="4405549"/>
                  <a:pt x="3488871" y="4405549"/>
                </a:cubicBezTo>
                <a:cubicBezTo>
                  <a:pt x="3488871" y="4405549"/>
                  <a:pt x="3488871" y="4405549"/>
                  <a:pt x="3487136" y="4407285"/>
                </a:cubicBezTo>
                <a:cubicBezTo>
                  <a:pt x="3487136" y="4407285"/>
                  <a:pt x="3487136" y="4407285"/>
                  <a:pt x="3487136" y="4409022"/>
                </a:cubicBezTo>
                <a:cubicBezTo>
                  <a:pt x="3487136" y="4409022"/>
                  <a:pt x="3485401" y="4409022"/>
                  <a:pt x="3485401" y="4409022"/>
                </a:cubicBezTo>
                <a:cubicBezTo>
                  <a:pt x="3471522" y="4419441"/>
                  <a:pt x="3459378" y="4428123"/>
                  <a:pt x="3452438" y="4435070"/>
                </a:cubicBezTo>
                <a:cubicBezTo>
                  <a:pt x="3454173" y="4433333"/>
                  <a:pt x="3457642" y="4433333"/>
                  <a:pt x="3459378" y="4431597"/>
                </a:cubicBezTo>
                <a:cubicBezTo>
                  <a:pt x="3457642" y="4433333"/>
                  <a:pt x="3455908" y="4433333"/>
                  <a:pt x="3454173" y="4435070"/>
                </a:cubicBezTo>
                <a:cubicBezTo>
                  <a:pt x="3454173" y="4435070"/>
                  <a:pt x="3452438" y="4436806"/>
                  <a:pt x="3452438" y="4436806"/>
                </a:cubicBezTo>
                <a:cubicBezTo>
                  <a:pt x="3450703" y="4436806"/>
                  <a:pt x="3450703" y="4438543"/>
                  <a:pt x="3448968" y="4438543"/>
                </a:cubicBezTo>
                <a:cubicBezTo>
                  <a:pt x="3447233" y="4438543"/>
                  <a:pt x="3445498" y="4440279"/>
                  <a:pt x="3442028" y="4442016"/>
                </a:cubicBezTo>
                <a:cubicBezTo>
                  <a:pt x="3442028" y="4443752"/>
                  <a:pt x="3442028" y="4443752"/>
                  <a:pt x="3442028" y="4445489"/>
                </a:cubicBezTo>
                <a:cubicBezTo>
                  <a:pt x="3442028" y="4445489"/>
                  <a:pt x="3440294" y="4445489"/>
                  <a:pt x="3440294" y="4443752"/>
                </a:cubicBezTo>
                <a:cubicBezTo>
                  <a:pt x="3438559" y="4443752"/>
                  <a:pt x="3438559" y="4443752"/>
                  <a:pt x="3438559" y="4445489"/>
                </a:cubicBezTo>
                <a:cubicBezTo>
                  <a:pt x="3440294" y="4445489"/>
                  <a:pt x="3440294" y="4445489"/>
                  <a:pt x="3438559" y="4447225"/>
                </a:cubicBezTo>
                <a:cubicBezTo>
                  <a:pt x="3438559" y="4447225"/>
                  <a:pt x="3436824" y="4447225"/>
                  <a:pt x="3436824" y="4447225"/>
                </a:cubicBezTo>
                <a:cubicBezTo>
                  <a:pt x="3435089" y="4447225"/>
                  <a:pt x="3433354" y="4448962"/>
                  <a:pt x="3431619" y="4450698"/>
                </a:cubicBezTo>
                <a:cubicBezTo>
                  <a:pt x="3422945" y="4457644"/>
                  <a:pt x="3412536" y="4466327"/>
                  <a:pt x="3396921" y="4475009"/>
                </a:cubicBezTo>
                <a:cubicBezTo>
                  <a:pt x="3396921" y="4476746"/>
                  <a:pt x="3396921" y="4476746"/>
                  <a:pt x="3396921" y="4478483"/>
                </a:cubicBezTo>
                <a:cubicBezTo>
                  <a:pt x="3393452" y="4478483"/>
                  <a:pt x="3391717" y="4480219"/>
                  <a:pt x="3389982" y="4480219"/>
                </a:cubicBezTo>
                <a:cubicBezTo>
                  <a:pt x="3376102" y="4488902"/>
                  <a:pt x="3358754" y="4499321"/>
                  <a:pt x="3343140" y="4511476"/>
                </a:cubicBezTo>
                <a:cubicBezTo>
                  <a:pt x="3346610" y="4511476"/>
                  <a:pt x="3348344" y="4509740"/>
                  <a:pt x="3351814" y="4508003"/>
                </a:cubicBezTo>
                <a:cubicBezTo>
                  <a:pt x="3351814" y="4508003"/>
                  <a:pt x="3351814" y="4508003"/>
                  <a:pt x="3353549" y="4506267"/>
                </a:cubicBezTo>
                <a:cubicBezTo>
                  <a:pt x="3353549" y="4508003"/>
                  <a:pt x="3353549" y="4509740"/>
                  <a:pt x="3353549" y="4511476"/>
                </a:cubicBezTo>
                <a:cubicBezTo>
                  <a:pt x="3351814" y="4511476"/>
                  <a:pt x="3350079" y="4511476"/>
                  <a:pt x="3350079" y="4511476"/>
                </a:cubicBezTo>
                <a:cubicBezTo>
                  <a:pt x="3350079" y="4513213"/>
                  <a:pt x="3351814" y="4513213"/>
                  <a:pt x="3351814" y="4513213"/>
                </a:cubicBezTo>
                <a:cubicBezTo>
                  <a:pt x="3346610" y="4516686"/>
                  <a:pt x="3348344" y="4516686"/>
                  <a:pt x="3344874" y="4518422"/>
                </a:cubicBezTo>
                <a:cubicBezTo>
                  <a:pt x="3344874" y="4514949"/>
                  <a:pt x="3343140" y="4516686"/>
                  <a:pt x="3343140" y="4513213"/>
                </a:cubicBezTo>
                <a:cubicBezTo>
                  <a:pt x="3339670" y="4516686"/>
                  <a:pt x="3336200" y="4518422"/>
                  <a:pt x="3332730" y="4521896"/>
                </a:cubicBezTo>
                <a:cubicBezTo>
                  <a:pt x="3332730" y="4521896"/>
                  <a:pt x="3334465" y="4523632"/>
                  <a:pt x="3334465" y="4523632"/>
                </a:cubicBezTo>
                <a:cubicBezTo>
                  <a:pt x="3332730" y="4523632"/>
                  <a:pt x="3332730" y="4521896"/>
                  <a:pt x="3330996" y="4521896"/>
                </a:cubicBezTo>
                <a:cubicBezTo>
                  <a:pt x="3330996" y="4521896"/>
                  <a:pt x="3330996" y="4523632"/>
                  <a:pt x="3330996" y="4523632"/>
                </a:cubicBezTo>
                <a:cubicBezTo>
                  <a:pt x="3301502" y="4547943"/>
                  <a:pt x="3166181" y="4631296"/>
                  <a:pt x="3154036" y="4648661"/>
                </a:cubicBezTo>
                <a:cubicBezTo>
                  <a:pt x="3133218" y="4662554"/>
                  <a:pt x="3112399" y="4676446"/>
                  <a:pt x="3093315" y="4690338"/>
                </a:cubicBezTo>
                <a:cubicBezTo>
                  <a:pt x="3074231" y="4709440"/>
                  <a:pt x="2989222" y="4752853"/>
                  <a:pt x="2987487" y="4761535"/>
                </a:cubicBezTo>
                <a:cubicBezTo>
                  <a:pt x="2971873" y="4763272"/>
                  <a:pt x="2973607" y="4756326"/>
                  <a:pt x="2966668" y="4754589"/>
                </a:cubicBezTo>
                <a:cubicBezTo>
                  <a:pt x="2966668" y="4756326"/>
                  <a:pt x="2966668" y="4756326"/>
                  <a:pt x="2966668" y="4756326"/>
                </a:cubicBezTo>
                <a:cubicBezTo>
                  <a:pt x="2963198" y="4756326"/>
                  <a:pt x="2963198" y="4756326"/>
                  <a:pt x="2957993" y="4756326"/>
                </a:cubicBezTo>
                <a:cubicBezTo>
                  <a:pt x="2957993" y="4754589"/>
                  <a:pt x="2959728" y="4752853"/>
                  <a:pt x="2959728" y="4751116"/>
                </a:cubicBezTo>
                <a:cubicBezTo>
                  <a:pt x="2961463" y="4752853"/>
                  <a:pt x="2961463" y="4752853"/>
                  <a:pt x="2961463" y="4754589"/>
                </a:cubicBezTo>
                <a:cubicBezTo>
                  <a:pt x="2961463" y="4752853"/>
                  <a:pt x="2959728" y="4751116"/>
                  <a:pt x="2959728" y="4749379"/>
                </a:cubicBezTo>
                <a:cubicBezTo>
                  <a:pt x="2961463" y="4748511"/>
                  <a:pt x="2962765" y="4748077"/>
                  <a:pt x="2963849" y="4747209"/>
                </a:cubicBezTo>
                <a:lnTo>
                  <a:pt x="2966396" y="4742894"/>
                </a:lnTo>
                <a:lnTo>
                  <a:pt x="2968403" y="4745906"/>
                </a:lnTo>
                <a:cubicBezTo>
                  <a:pt x="2966668" y="4744170"/>
                  <a:pt x="2966668" y="4744170"/>
                  <a:pt x="2966668" y="4742433"/>
                </a:cubicBezTo>
                <a:lnTo>
                  <a:pt x="2966396" y="4742894"/>
                </a:lnTo>
                <a:lnTo>
                  <a:pt x="2964933" y="4740697"/>
                </a:lnTo>
                <a:cubicBezTo>
                  <a:pt x="2964933" y="4744170"/>
                  <a:pt x="2966668" y="4740697"/>
                  <a:pt x="2961463" y="4744170"/>
                </a:cubicBezTo>
                <a:cubicBezTo>
                  <a:pt x="2961463" y="4744170"/>
                  <a:pt x="2959728" y="4742433"/>
                  <a:pt x="2957993" y="4742433"/>
                </a:cubicBezTo>
                <a:cubicBezTo>
                  <a:pt x="2959728" y="4740697"/>
                  <a:pt x="2959728" y="4740697"/>
                  <a:pt x="2959728" y="4738960"/>
                </a:cubicBezTo>
                <a:cubicBezTo>
                  <a:pt x="2957993" y="4738960"/>
                  <a:pt x="2956259" y="4738960"/>
                  <a:pt x="2956259" y="4738960"/>
                </a:cubicBezTo>
                <a:cubicBezTo>
                  <a:pt x="2954524" y="4740697"/>
                  <a:pt x="2951054" y="4742433"/>
                  <a:pt x="2951054" y="4744170"/>
                </a:cubicBezTo>
                <a:cubicBezTo>
                  <a:pt x="2947584" y="4740697"/>
                  <a:pt x="2944114" y="4740697"/>
                  <a:pt x="2937175" y="4742433"/>
                </a:cubicBezTo>
                <a:cubicBezTo>
                  <a:pt x="2937175" y="4742433"/>
                  <a:pt x="2937175" y="4742433"/>
                  <a:pt x="2937175" y="4738960"/>
                </a:cubicBezTo>
                <a:cubicBezTo>
                  <a:pt x="2937175" y="4738960"/>
                  <a:pt x="2945849" y="4735487"/>
                  <a:pt x="2949319" y="4732014"/>
                </a:cubicBezTo>
                <a:cubicBezTo>
                  <a:pt x="2947584" y="4732014"/>
                  <a:pt x="2954524" y="4732014"/>
                  <a:pt x="2954524" y="4732014"/>
                </a:cubicBezTo>
                <a:cubicBezTo>
                  <a:pt x="2957993" y="4728541"/>
                  <a:pt x="2959728" y="4726805"/>
                  <a:pt x="2961463" y="4725068"/>
                </a:cubicBezTo>
                <a:cubicBezTo>
                  <a:pt x="2961463" y="4725068"/>
                  <a:pt x="2963198" y="4723332"/>
                  <a:pt x="2963198" y="4723332"/>
                </a:cubicBezTo>
                <a:cubicBezTo>
                  <a:pt x="2963198" y="4726805"/>
                  <a:pt x="2961463" y="4725068"/>
                  <a:pt x="2964933" y="4726805"/>
                </a:cubicBezTo>
                <a:cubicBezTo>
                  <a:pt x="2966668" y="4725068"/>
                  <a:pt x="2966668" y="4725068"/>
                  <a:pt x="2966668" y="4725068"/>
                </a:cubicBezTo>
                <a:cubicBezTo>
                  <a:pt x="2964933" y="4721595"/>
                  <a:pt x="2961463" y="4719859"/>
                  <a:pt x="2959728" y="4716386"/>
                </a:cubicBezTo>
                <a:cubicBezTo>
                  <a:pt x="2961463" y="4714649"/>
                  <a:pt x="2961463" y="4716386"/>
                  <a:pt x="2959728" y="4714649"/>
                </a:cubicBezTo>
                <a:lnTo>
                  <a:pt x="2967033" y="4712769"/>
                </a:lnTo>
                <a:lnTo>
                  <a:pt x="2973607" y="4714649"/>
                </a:lnTo>
                <a:cubicBezTo>
                  <a:pt x="2971005" y="4712913"/>
                  <a:pt x="2969271" y="4712479"/>
                  <a:pt x="2967319" y="4712696"/>
                </a:cubicBezTo>
                <a:lnTo>
                  <a:pt x="2967033" y="4712769"/>
                </a:lnTo>
                <a:lnTo>
                  <a:pt x="2961463" y="4711176"/>
                </a:lnTo>
                <a:cubicBezTo>
                  <a:pt x="2959728" y="4711176"/>
                  <a:pt x="2957993" y="4712913"/>
                  <a:pt x="2956259" y="4712913"/>
                </a:cubicBezTo>
                <a:cubicBezTo>
                  <a:pt x="2956259" y="4714649"/>
                  <a:pt x="2956259" y="4714649"/>
                  <a:pt x="2956259" y="4714649"/>
                </a:cubicBezTo>
                <a:cubicBezTo>
                  <a:pt x="2954524" y="4714649"/>
                  <a:pt x="2951054" y="4714649"/>
                  <a:pt x="2949319" y="4714649"/>
                </a:cubicBezTo>
                <a:cubicBezTo>
                  <a:pt x="2951054" y="4714649"/>
                  <a:pt x="2951054" y="4712913"/>
                  <a:pt x="2952789" y="4712913"/>
                </a:cubicBezTo>
                <a:lnTo>
                  <a:pt x="2945849" y="4712913"/>
                </a:lnTo>
                <a:cubicBezTo>
                  <a:pt x="2949319" y="4712913"/>
                  <a:pt x="2951054" y="4711176"/>
                  <a:pt x="2954524" y="4711176"/>
                </a:cubicBezTo>
                <a:cubicBezTo>
                  <a:pt x="2952789" y="4711176"/>
                  <a:pt x="2952789" y="4709440"/>
                  <a:pt x="2952789" y="4709440"/>
                </a:cubicBezTo>
                <a:cubicBezTo>
                  <a:pt x="2951054" y="4705967"/>
                  <a:pt x="2956259" y="4702493"/>
                  <a:pt x="2959728" y="4699020"/>
                </a:cubicBezTo>
                <a:cubicBezTo>
                  <a:pt x="2956259" y="4697284"/>
                  <a:pt x="2954524" y="4695547"/>
                  <a:pt x="2952789" y="4695547"/>
                </a:cubicBezTo>
                <a:cubicBezTo>
                  <a:pt x="2952789" y="4693811"/>
                  <a:pt x="2954524" y="4693811"/>
                  <a:pt x="2954524" y="4692074"/>
                </a:cubicBezTo>
                <a:cubicBezTo>
                  <a:pt x="2956259" y="4693811"/>
                  <a:pt x="2959728" y="4693811"/>
                  <a:pt x="2961463" y="4695547"/>
                </a:cubicBezTo>
                <a:cubicBezTo>
                  <a:pt x="2961463" y="4693811"/>
                  <a:pt x="2961463" y="4693811"/>
                  <a:pt x="2959728" y="4692074"/>
                </a:cubicBezTo>
                <a:cubicBezTo>
                  <a:pt x="2961463" y="4693811"/>
                  <a:pt x="2963198" y="4693811"/>
                  <a:pt x="2963198" y="4693811"/>
                </a:cubicBezTo>
                <a:cubicBezTo>
                  <a:pt x="2964933" y="4692074"/>
                  <a:pt x="2964933" y="4690338"/>
                  <a:pt x="2966668" y="4690338"/>
                </a:cubicBezTo>
                <a:cubicBezTo>
                  <a:pt x="2966668" y="4688601"/>
                  <a:pt x="2968403" y="4688601"/>
                  <a:pt x="2968403" y="4688601"/>
                </a:cubicBezTo>
                <a:cubicBezTo>
                  <a:pt x="2966668" y="4692074"/>
                  <a:pt x="2966668" y="4693811"/>
                  <a:pt x="2964933" y="4697284"/>
                </a:cubicBezTo>
                <a:cubicBezTo>
                  <a:pt x="2964933" y="4697284"/>
                  <a:pt x="2964933" y="4697284"/>
                  <a:pt x="2964933" y="4699020"/>
                </a:cubicBezTo>
                <a:cubicBezTo>
                  <a:pt x="2966668" y="4697284"/>
                  <a:pt x="2968403" y="4695547"/>
                  <a:pt x="2970138" y="4693811"/>
                </a:cubicBezTo>
                <a:cubicBezTo>
                  <a:pt x="2968403" y="4690338"/>
                  <a:pt x="2966668" y="4693811"/>
                  <a:pt x="2970138" y="4688601"/>
                </a:cubicBezTo>
                <a:cubicBezTo>
                  <a:pt x="2970138" y="4690338"/>
                  <a:pt x="2971873" y="4692074"/>
                  <a:pt x="2971873" y="4693811"/>
                </a:cubicBezTo>
                <a:cubicBezTo>
                  <a:pt x="2971873" y="4690338"/>
                  <a:pt x="2971873" y="4686865"/>
                  <a:pt x="2971873" y="4683392"/>
                </a:cubicBezTo>
                <a:cubicBezTo>
                  <a:pt x="2970138" y="4685128"/>
                  <a:pt x="2966668" y="4685128"/>
                  <a:pt x="2966668" y="4685128"/>
                </a:cubicBezTo>
                <a:cubicBezTo>
                  <a:pt x="2966668" y="4686865"/>
                  <a:pt x="2966668" y="4686865"/>
                  <a:pt x="2966668" y="4688601"/>
                </a:cubicBezTo>
                <a:cubicBezTo>
                  <a:pt x="2963198" y="4686865"/>
                  <a:pt x="2963198" y="4688601"/>
                  <a:pt x="2964933" y="4686865"/>
                </a:cubicBezTo>
                <a:cubicBezTo>
                  <a:pt x="2963198" y="4686865"/>
                  <a:pt x="2959728" y="4685128"/>
                  <a:pt x="2959728" y="4685128"/>
                </a:cubicBezTo>
                <a:cubicBezTo>
                  <a:pt x="2959728" y="4685128"/>
                  <a:pt x="2959728" y="4685128"/>
                  <a:pt x="2957993" y="4685128"/>
                </a:cubicBezTo>
                <a:cubicBezTo>
                  <a:pt x="2957993" y="4686865"/>
                  <a:pt x="2957993" y="4686865"/>
                  <a:pt x="2957993" y="4688601"/>
                </a:cubicBezTo>
                <a:cubicBezTo>
                  <a:pt x="2954524" y="4686865"/>
                  <a:pt x="2957993" y="4685128"/>
                  <a:pt x="2961463" y="4681655"/>
                </a:cubicBezTo>
                <a:lnTo>
                  <a:pt x="2963198" y="4681655"/>
                </a:lnTo>
                <a:cubicBezTo>
                  <a:pt x="2964933" y="4683392"/>
                  <a:pt x="2964933" y="4683392"/>
                  <a:pt x="2966668" y="4683392"/>
                </a:cubicBezTo>
                <a:cubicBezTo>
                  <a:pt x="2966668" y="4681655"/>
                  <a:pt x="2966668" y="4679919"/>
                  <a:pt x="2966668" y="4678182"/>
                </a:cubicBezTo>
                <a:cubicBezTo>
                  <a:pt x="2961463" y="4681655"/>
                  <a:pt x="2963198" y="4676446"/>
                  <a:pt x="2961463" y="4674709"/>
                </a:cubicBezTo>
                <a:cubicBezTo>
                  <a:pt x="2963198" y="4674709"/>
                  <a:pt x="2964933" y="4674709"/>
                  <a:pt x="2964933" y="4676446"/>
                </a:cubicBezTo>
                <a:lnTo>
                  <a:pt x="2969890" y="4671484"/>
                </a:lnTo>
                <a:lnTo>
                  <a:pt x="2978812" y="4672973"/>
                </a:lnTo>
                <a:cubicBezTo>
                  <a:pt x="2978812" y="4672973"/>
                  <a:pt x="2978812" y="4671236"/>
                  <a:pt x="2978812" y="4671236"/>
                </a:cubicBezTo>
                <a:cubicBezTo>
                  <a:pt x="2980547" y="4671236"/>
                  <a:pt x="2984017" y="4671236"/>
                  <a:pt x="2985752" y="4671236"/>
                </a:cubicBezTo>
                <a:cubicBezTo>
                  <a:pt x="2984017" y="4671236"/>
                  <a:pt x="2982282" y="4669500"/>
                  <a:pt x="2980547" y="4669500"/>
                </a:cubicBezTo>
                <a:cubicBezTo>
                  <a:pt x="2984017" y="4669500"/>
                  <a:pt x="2985752" y="4667763"/>
                  <a:pt x="2989222" y="4667763"/>
                </a:cubicBezTo>
                <a:cubicBezTo>
                  <a:pt x="2989222" y="4667763"/>
                  <a:pt x="2989222" y="4667763"/>
                  <a:pt x="2990956" y="4666027"/>
                </a:cubicBezTo>
                <a:cubicBezTo>
                  <a:pt x="2990956" y="4666027"/>
                  <a:pt x="2990956" y="4664290"/>
                  <a:pt x="2990956" y="4664290"/>
                </a:cubicBezTo>
                <a:cubicBezTo>
                  <a:pt x="2989222" y="4664290"/>
                  <a:pt x="2989222" y="4664290"/>
                  <a:pt x="2987487" y="4664290"/>
                </a:cubicBezTo>
                <a:cubicBezTo>
                  <a:pt x="2990956" y="4664290"/>
                  <a:pt x="2987487" y="4666027"/>
                  <a:pt x="2985752" y="4667763"/>
                </a:cubicBezTo>
                <a:cubicBezTo>
                  <a:pt x="2985752" y="4667763"/>
                  <a:pt x="2984017" y="4666027"/>
                  <a:pt x="2984017" y="4666027"/>
                </a:cubicBezTo>
                <a:cubicBezTo>
                  <a:pt x="2982282" y="4666027"/>
                  <a:pt x="2980547" y="4666027"/>
                  <a:pt x="2980547" y="4666027"/>
                </a:cubicBezTo>
                <a:cubicBezTo>
                  <a:pt x="2980547" y="4667763"/>
                  <a:pt x="2982282" y="4666027"/>
                  <a:pt x="2978812" y="4669500"/>
                </a:cubicBezTo>
                <a:cubicBezTo>
                  <a:pt x="2978812" y="4669500"/>
                  <a:pt x="2978812" y="4669500"/>
                  <a:pt x="2978812" y="4671236"/>
                </a:cubicBezTo>
                <a:cubicBezTo>
                  <a:pt x="2978812" y="4671236"/>
                  <a:pt x="2977077" y="4671236"/>
                  <a:pt x="2975342" y="4671236"/>
                </a:cubicBezTo>
                <a:cubicBezTo>
                  <a:pt x="2977077" y="4669500"/>
                  <a:pt x="2977077" y="4669500"/>
                  <a:pt x="2977077" y="4667763"/>
                </a:cubicBezTo>
                <a:cubicBezTo>
                  <a:pt x="2975342" y="4667763"/>
                  <a:pt x="2970138" y="4667763"/>
                  <a:pt x="2973607" y="4666027"/>
                </a:cubicBezTo>
                <a:cubicBezTo>
                  <a:pt x="2971873" y="4664290"/>
                  <a:pt x="2971873" y="4659080"/>
                  <a:pt x="2966668" y="4659080"/>
                </a:cubicBezTo>
                <a:cubicBezTo>
                  <a:pt x="2966668" y="4657344"/>
                  <a:pt x="2968403" y="4657344"/>
                  <a:pt x="2968403" y="4657344"/>
                </a:cubicBezTo>
                <a:cubicBezTo>
                  <a:pt x="2968403" y="4657344"/>
                  <a:pt x="2970138" y="4655607"/>
                  <a:pt x="2970138" y="4655607"/>
                </a:cubicBezTo>
                <a:cubicBezTo>
                  <a:pt x="2966668" y="4657344"/>
                  <a:pt x="2964933" y="4657344"/>
                  <a:pt x="2964933" y="4659080"/>
                </a:cubicBezTo>
                <a:cubicBezTo>
                  <a:pt x="2964933" y="4659080"/>
                  <a:pt x="2964933" y="4659080"/>
                  <a:pt x="2964933" y="4655607"/>
                </a:cubicBezTo>
                <a:cubicBezTo>
                  <a:pt x="2964933" y="4655607"/>
                  <a:pt x="2966668" y="4655607"/>
                  <a:pt x="2970138" y="4653871"/>
                </a:cubicBezTo>
                <a:cubicBezTo>
                  <a:pt x="2970138" y="4652134"/>
                  <a:pt x="2970138" y="4653871"/>
                  <a:pt x="2968403" y="4650398"/>
                </a:cubicBezTo>
                <a:cubicBezTo>
                  <a:pt x="2970138" y="4652134"/>
                  <a:pt x="2971873" y="4652134"/>
                  <a:pt x="2973607" y="4653871"/>
                </a:cubicBezTo>
                <a:cubicBezTo>
                  <a:pt x="2977077" y="4650398"/>
                  <a:pt x="2975342" y="4650398"/>
                  <a:pt x="2978812" y="4650398"/>
                </a:cubicBezTo>
                <a:cubicBezTo>
                  <a:pt x="2978812" y="4648661"/>
                  <a:pt x="2978812" y="4648661"/>
                  <a:pt x="2980547" y="4648661"/>
                </a:cubicBezTo>
                <a:cubicBezTo>
                  <a:pt x="2980547" y="4648661"/>
                  <a:pt x="2980547" y="4646925"/>
                  <a:pt x="2982282" y="4646925"/>
                </a:cubicBezTo>
                <a:cubicBezTo>
                  <a:pt x="2980547" y="4650398"/>
                  <a:pt x="2980547" y="4650398"/>
                  <a:pt x="2982282" y="4652134"/>
                </a:cubicBezTo>
                <a:cubicBezTo>
                  <a:pt x="2982282" y="4648661"/>
                  <a:pt x="2982282" y="4646925"/>
                  <a:pt x="2985752" y="4645188"/>
                </a:cubicBezTo>
                <a:cubicBezTo>
                  <a:pt x="2985752" y="4645188"/>
                  <a:pt x="2985752" y="4645188"/>
                  <a:pt x="2987487" y="4645188"/>
                </a:cubicBezTo>
                <a:cubicBezTo>
                  <a:pt x="2985752" y="4643452"/>
                  <a:pt x="2985752" y="4641715"/>
                  <a:pt x="2985752" y="4639979"/>
                </a:cubicBezTo>
                <a:cubicBezTo>
                  <a:pt x="2985752" y="4639979"/>
                  <a:pt x="2985752" y="4639979"/>
                  <a:pt x="2985752" y="4638242"/>
                </a:cubicBezTo>
                <a:cubicBezTo>
                  <a:pt x="2984017" y="4639979"/>
                  <a:pt x="2984017" y="4641715"/>
                  <a:pt x="2982282" y="4643452"/>
                </a:cubicBezTo>
                <a:cubicBezTo>
                  <a:pt x="2982282" y="4641715"/>
                  <a:pt x="2982282" y="4641715"/>
                  <a:pt x="2980547" y="4639979"/>
                </a:cubicBezTo>
                <a:cubicBezTo>
                  <a:pt x="2980547" y="4641715"/>
                  <a:pt x="2980547" y="4643452"/>
                  <a:pt x="2978812" y="4645188"/>
                </a:cubicBezTo>
                <a:cubicBezTo>
                  <a:pt x="2982282" y="4643452"/>
                  <a:pt x="2980547" y="4643452"/>
                  <a:pt x="2984017" y="4643452"/>
                </a:cubicBezTo>
                <a:cubicBezTo>
                  <a:pt x="2978812" y="4646925"/>
                  <a:pt x="2982282" y="4643452"/>
                  <a:pt x="2980547" y="4646925"/>
                </a:cubicBezTo>
                <a:cubicBezTo>
                  <a:pt x="2980547" y="4646925"/>
                  <a:pt x="2978812" y="4646925"/>
                  <a:pt x="2978812" y="4646925"/>
                </a:cubicBezTo>
                <a:cubicBezTo>
                  <a:pt x="2978812" y="4645188"/>
                  <a:pt x="2977077" y="4645188"/>
                  <a:pt x="2977077" y="4643452"/>
                </a:cubicBezTo>
                <a:cubicBezTo>
                  <a:pt x="2977077" y="4643452"/>
                  <a:pt x="2975342" y="4645188"/>
                  <a:pt x="2975342" y="4646925"/>
                </a:cubicBezTo>
                <a:cubicBezTo>
                  <a:pt x="2970138" y="4648661"/>
                  <a:pt x="2963198" y="4653871"/>
                  <a:pt x="2959728" y="4650398"/>
                </a:cubicBezTo>
                <a:cubicBezTo>
                  <a:pt x="2963198" y="4648661"/>
                  <a:pt x="2961463" y="4650398"/>
                  <a:pt x="2961463" y="4646925"/>
                </a:cubicBezTo>
                <a:cubicBezTo>
                  <a:pt x="2963198" y="4646925"/>
                  <a:pt x="2964933" y="4646925"/>
                  <a:pt x="2966668" y="4646925"/>
                </a:cubicBezTo>
                <a:cubicBezTo>
                  <a:pt x="2966668" y="4646925"/>
                  <a:pt x="2966668" y="4646925"/>
                  <a:pt x="2966668" y="4645188"/>
                </a:cubicBezTo>
                <a:cubicBezTo>
                  <a:pt x="2964933" y="4645188"/>
                  <a:pt x="2959728" y="4645188"/>
                  <a:pt x="2957993" y="4645188"/>
                </a:cubicBezTo>
                <a:cubicBezTo>
                  <a:pt x="2959728" y="4645188"/>
                  <a:pt x="2961463" y="4643452"/>
                  <a:pt x="2963198" y="4643452"/>
                </a:cubicBezTo>
                <a:cubicBezTo>
                  <a:pt x="2961463" y="4643452"/>
                  <a:pt x="2959728" y="4643452"/>
                  <a:pt x="2956259" y="4643452"/>
                </a:cubicBezTo>
                <a:cubicBezTo>
                  <a:pt x="2956259" y="4643452"/>
                  <a:pt x="2956259" y="4645188"/>
                  <a:pt x="2956259" y="4645188"/>
                </a:cubicBezTo>
                <a:cubicBezTo>
                  <a:pt x="2956259" y="4648661"/>
                  <a:pt x="2957993" y="4650398"/>
                  <a:pt x="2956259" y="4652134"/>
                </a:cubicBezTo>
                <a:cubicBezTo>
                  <a:pt x="2954524" y="4650398"/>
                  <a:pt x="2954524" y="4648661"/>
                  <a:pt x="2952789" y="4646925"/>
                </a:cubicBezTo>
                <a:cubicBezTo>
                  <a:pt x="2951054" y="4648661"/>
                  <a:pt x="2951054" y="4648661"/>
                  <a:pt x="2949319" y="4648661"/>
                </a:cubicBezTo>
                <a:cubicBezTo>
                  <a:pt x="2951054" y="4650398"/>
                  <a:pt x="2952789" y="4648661"/>
                  <a:pt x="2949319" y="4652134"/>
                </a:cubicBezTo>
                <a:cubicBezTo>
                  <a:pt x="2949319" y="4652134"/>
                  <a:pt x="2949319" y="4653871"/>
                  <a:pt x="2949319" y="4653871"/>
                </a:cubicBezTo>
                <a:cubicBezTo>
                  <a:pt x="2947584" y="4652134"/>
                  <a:pt x="2947584" y="4650398"/>
                  <a:pt x="2945849" y="4650398"/>
                </a:cubicBezTo>
                <a:cubicBezTo>
                  <a:pt x="2933705" y="4666027"/>
                  <a:pt x="2895537" y="4666027"/>
                  <a:pt x="2872984" y="4662554"/>
                </a:cubicBezTo>
                <a:cubicBezTo>
                  <a:pt x="2872984" y="4662554"/>
                  <a:pt x="2871249" y="4662554"/>
                  <a:pt x="2871249" y="4662554"/>
                </a:cubicBezTo>
                <a:cubicBezTo>
                  <a:pt x="2862574" y="4660817"/>
                  <a:pt x="2857370" y="4660817"/>
                  <a:pt x="2853900" y="4659080"/>
                </a:cubicBezTo>
                <a:cubicBezTo>
                  <a:pt x="2853900" y="4660817"/>
                  <a:pt x="2855635" y="4660817"/>
                  <a:pt x="2855635" y="4660817"/>
                </a:cubicBezTo>
                <a:cubicBezTo>
                  <a:pt x="2853900" y="4659080"/>
                  <a:pt x="2852165" y="4659080"/>
                  <a:pt x="2850430" y="4657344"/>
                </a:cubicBezTo>
                <a:cubicBezTo>
                  <a:pt x="2848695" y="4657344"/>
                  <a:pt x="2846960" y="4657344"/>
                  <a:pt x="2843490" y="4659080"/>
                </a:cubicBezTo>
                <a:cubicBezTo>
                  <a:pt x="2845225" y="4659080"/>
                  <a:pt x="2845225" y="4660817"/>
                  <a:pt x="2845225" y="4660817"/>
                </a:cubicBezTo>
                <a:cubicBezTo>
                  <a:pt x="2843490" y="4660817"/>
                  <a:pt x="2841756" y="4660817"/>
                  <a:pt x="2840021" y="4659080"/>
                </a:cubicBezTo>
                <a:cubicBezTo>
                  <a:pt x="2840021" y="4660817"/>
                  <a:pt x="2838286" y="4662554"/>
                  <a:pt x="2838286" y="4662554"/>
                </a:cubicBezTo>
                <a:cubicBezTo>
                  <a:pt x="2836551" y="4662554"/>
                  <a:pt x="2827876" y="4662554"/>
                  <a:pt x="2827876" y="4655607"/>
                </a:cubicBezTo>
                <a:cubicBezTo>
                  <a:pt x="2827876" y="4657344"/>
                  <a:pt x="2826142" y="4657344"/>
                  <a:pt x="2826142" y="4657344"/>
                </a:cubicBezTo>
                <a:cubicBezTo>
                  <a:pt x="2826142" y="4657344"/>
                  <a:pt x="2826142" y="4657344"/>
                  <a:pt x="2826142" y="4652134"/>
                </a:cubicBezTo>
                <a:cubicBezTo>
                  <a:pt x="2819202" y="4650398"/>
                  <a:pt x="2819202" y="4650398"/>
                  <a:pt x="2815732" y="4648661"/>
                </a:cubicBezTo>
                <a:cubicBezTo>
                  <a:pt x="2805323" y="4662554"/>
                  <a:pt x="2777565" y="4667763"/>
                  <a:pt x="2756746" y="4669500"/>
                </a:cubicBezTo>
                <a:cubicBezTo>
                  <a:pt x="2746336" y="4674709"/>
                  <a:pt x="2728987" y="4681655"/>
                  <a:pt x="2722048" y="4688601"/>
                </a:cubicBezTo>
                <a:cubicBezTo>
                  <a:pt x="2720313" y="4688601"/>
                  <a:pt x="2722048" y="4688601"/>
                  <a:pt x="2720313" y="4690338"/>
                </a:cubicBezTo>
                <a:cubicBezTo>
                  <a:pt x="2716843" y="4692074"/>
                  <a:pt x="2718578" y="4690338"/>
                  <a:pt x="2715108" y="4693811"/>
                </a:cubicBezTo>
                <a:cubicBezTo>
                  <a:pt x="2715108" y="4692074"/>
                  <a:pt x="2713373" y="4692074"/>
                  <a:pt x="2711639" y="4690338"/>
                </a:cubicBezTo>
                <a:cubicBezTo>
                  <a:pt x="2711639" y="4692074"/>
                  <a:pt x="2711639" y="4693811"/>
                  <a:pt x="2709904" y="4693811"/>
                </a:cubicBezTo>
                <a:cubicBezTo>
                  <a:pt x="2701229" y="4699020"/>
                  <a:pt x="2692555" y="4702493"/>
                  <a:pt x="2683880" y="4705967"/>
                </a:cubicBezTo>
                <a:cubicBezTo>
                  <a:pt x="2683880" y="4705967"/>
                  <a:pt x="2683880" y="4704230"/>
                  <a:pt x="2683880" y="4704230"/>
                </a:cubicBezTo>
                <a:cubicBezTo>
                  <a:pt x="2680410" y="4705967"/>
                  <a:pt x="2680410" y="4705967"/>
                  <a:pt x="2678676" y="4705967"/>
                </a:cubicBezTo>
                <a:cubicBezTo>
                  <a:pt x="2675206" y="4707703"/>
                  <a:pt x="2673471" y="4704230"/>
                  <a:pt x="2668266" y="4707703"/>
                </a:cubicBezTo>
                <a:cubicBezTo>
                  <a:pt x="2670001" y="4704230"/>
                  <a:pt x="2670001" y="4705967"/>
                  <a:pt x="2668266" y="4705967"/>
                </a:cubicBezTo>
                <a:cubicBezTo>
                  <a:pt x="2668266" y="4704230"/>
                  <a:pt x="2668266" y="4704230"/>
                  <a:pt x="2666531" y="4704230"/>
                </a:cubicBezTo>
                <a:cubicBezTo>
                  <a:pt x="2666531" y="4705967"/>
                  <a:pt x="2666531" y="4705967"/>
                  <a:pt x="2666531" y="4707703"/>
                </a:cubicBezTo>
                <a:cubicBezTo>
                  <a:pt x="2661327" y="4709440"/>
                  <a:pt x="2657857" y="4711176"/>
                  <a:pt x="2654387" y="4712913"/>
                </a:cubicBezTo>
                <a:cubicBezTo>
                  <a:pt x="2656122" y="4711176"/>
                  <a:pt x="2656122" y="4709440"/>
                  <a:pt x="2657857" y="4707703"/>
                </a:cubicBezTo>
                <a:cubicBezTo>
                  <a:pt x="2654387" y="4709440"/>
                  <a:pt x="2650917" y="4712913"/>
                  <a:pt x="2649182" y="4714649"/>
                </a:cubicBezTo>
                <a:cubicBezTo>
                  <a:pt x="2649182" y="4714649"/>
                  <a:pt x="2647448" y="4714649"/>
                  <a:pt x="2647448" y="4714649"/>
                </a:cubicBezTo>
                <a:cubicBezTo>
                  <a:pt x="2645713" y="4716386"/>
                  <a:pt x="2645713" y="4718122"/>
                  <a:pt x="2643978" y="4718122"/>
                </a:cubicBezTo>
                <a:cubicBezTo>
                  <a:pt x="2642243" y="4718122"/>
                  <a:pt x="2640508" y="4719859"/>
                  <a:pt x="2640508" y="4718122"/>
                </a:cubicBezTo>
                <a:cubicBezTo>
                  <a:pt x="2640508" y="4718122"/>
                  <a:pt x="2642243" y="4714649"/>
                  <a:pt x="2642243" y="4712913"/>
                </a:cubicBezTo>
                <a:cubicBezTo>
                  <a:pt x="2642243" y="4712913"/>
                  <a:pt x="2643978" y="4712913"/>
                  <a:pt x="2643978" y="4712913"/>
                </a:cubicBezTo>
                <a:cubicBezTo>
                  <a:pt x="2642243" y="4712913"/>
                  <a:pt x="2638773" y="4712913"/>
                  <a:pt x="2637038" y="4711176"/>
                </a:cubicBezTo>
                <a:cubicBezTo>
                  <a:pt x="2626629" y="4721595"/>
                  <a:pt x="2612750" y="4721595"/>
                  <a:pt x="2604075" y="4725068"/>
                </a:cubicBezTo>
                <a:cubicBezTo>
                  <a:pt x="2604075" y="4723332"/>
                  <a:pt x="2605810" y="4723332"/>
                  <a:pt x="2605810" y="4721595"/>
                </a:cubicBezTo>
                <a:cubicBezTo>
                  <a:pt x="2593666" y="4726805"/>
                  <a:pt x="2602340" y="4719859"/>
                  <a:pt x="2590196" y="4723332"/>
                </a:cubicBezTo>
                <a:cubicBezTo>
                  <a:pt x="2591931" y="4725068"/>
                  <a:pt x="2591931" y="4723332"/>
                  <a:pt x="2590196" y="4726805"/>
                </a:cubicBezTo>
                <a:cubicBezTo>
                  <a:pt x="2588461" y="4725068"/>
                  <a:pt x="2581522" y="4723332"/>
                  <a:pt x="2579787" y="4725068"/>
                </a:cubicBezTo>
                <a:cubicBezTo>
                  <a:pt x="2579787" y="4723332"/>
                  <a:pt x="2579787" y="4721595"/>
                  <a:pt x="2579787" y="4719859"/>
                </a:cubicBezTo>
                <a:cubicBezTo>
                  <a:pt x="2581522" y="4718122"/>
                  <a:pt x="2581522" y="4718122"/>
                  <a:pt x="2581522" y="4718122"/>
                </a:cubicBezTo>
                <a:cubicBezTo>
                  <a:pt x="2576317" y="4721595"/>
                  <a:pt x="2581522" y="4718122"/>
                  <a:pt x="2578052" y="4721595"/>
                </a:cubicBezTo>
                <a:cubicBezTo>
                  <a:pt x="2576317" y="4718122"/>
                  <a:pt x="2578052" y="4714649"/>
                  <a:pt x="2571112" y="4718122"/>
                </a:cubicBezTo>
                <a:cubicBezTo>
                  <a:pt x="2571112" y="4718122"/>
                  <a:pt x="2571112" y="4718122"/>
                  <a:pt x="2569377" y="4718122"/>
                </a:cubicBezTo>
                <a:cubicBezTo>
                  <a:pt x="2572847" y="4716386"/>
                  <a:pt x="2574582" y="4714649"/>
                  <a:pt x="2578052" y="4712913"/>
                </a:cubicBezTo>
                <a:cubicBezTo>
                  <a:pt x="2576317" y="4712913"/>
                  <a:pt x="2576317" y="4712913"/>
                  <a:pt x="2576317" y="4712913"/>
                </a:cubicBezTo>
                <a:cubicBezTo>
                  <a:pt x="2576317" y="4712913"/>
                  <a:pt x="2574582" y="4712913"/>
                  <a:pt x="2574582" y="4712913"/>
                </a:cubicBezTo>
                <a:cubicBezTo>
                  <a:pt x="2572847" y="4714649"/>
                  <a:pt x="2569377" y="4716386"/>
                  <a:pt x="2567642" y="4718122"/>
                </a:cubicBezTo>
                <a:cubicBezTo>
                  <a:pt x="2565908" y="4716386"/>
                  <a:pt x="2564173" y="4714649"/>
                  <a:pt x="2560703" y="4712913"/>
                </a:cubicBezTo>
                <a:cubicBezTo>
                  <a:pt x="2562438" y="4712913"/>
                  <a:pt x="2562438" y="4711176"/>
                  <a:pt x="2562438" y="4711176"/>
                </a:cubicBezTo>
                <a:cubicBezTo>
                  <a:pt x="2569377" y="4697284"/>
                  <a:pt x="2550293" y="4700757"/>
                  <a:pt x="2564173" y="4679919"/>
                </a:cubicBezTo>
                <a:cubicBezTo>
                  <a:pt x="2567642" y="4676446"/>
                  <a:pt x="2578052" y="4667763"/>
                  <a:pt x="2581522" y="4664290"/>
                </a:cubicBezTo>
                <a:cubicBezTo>
                  <a:pt x="2586726" y="4657344"/>
                  <a:pt x="2590196" y="4652134"/>
                  <a:pt x="2595401" y="4645188"/>
                </a:cubicBezTo>
                <a:cubicBezTo>
                  <a:pt x="2595401" y="4645188"/>
                  <a:pt x="2597136" y="4645188"/>
                  <a:pt x="2597136" y="4645188"/>
                </a:cubicBezTo>
                <a:cubicBezTo>
                  <a:pt x="2597136" y="4641715"/>
                  <a:pt x="2605810" y="4638242"/>
                  <a:pt x="2611015" y="4633033"/>
                </a:cubicBezTo>
                <a:cubicBezTo>
                  <a:pt x="2611015" y="4634769"/>
                  <a:pt x="2605810" y="4639979"/>
                  <a:pt x="2600605" y="4645188"/>
                </a:cubicBezTo>
                <a:cubicBezTo>
                  <a:pt x="2602340" y="4646925"/>
                  <a:pt x="2602340" y="4648661"/>
                  <a:pt x="2602340" y="4650398"/>
                </a:cubicBezTo>
                <a:cubicBezTo>
                  <a:pt x="2604075" y="4648661"/>
                  <a:pt x="2605810" y="4646925"/>
                  <a:pt x="2609280" y="4645188"/>
                </a:cubicBezTo>
                <a:cubicBezTo>
                  <a:pt x="2609280" y="4645188"/>
                  <a:pt x="2609280" y="4646925"/>
                  <a:pt x="2609280" y="4646925"/>
                </a:cubicBezTo>
                <a:cubicBezTo>
                  <a:pt x="2609280" y="4646925"/>
                  <a:pt x="2609280" y="4645188"/>
                  <a:pt x="2611015" y="4645188"/>
                </a:cubicBezTo>
                <a:cubicBezTo>
                  <a:pt x="2607545" y="4641715"/>
                  <a:pt x="2607545" y="4643452"/>
                  <a:pt x="2609280" y="4636506"/>
                </a:cubicBezTo>
                <a:cubicBezTo>
                  <a:pt x="2611015" y="4636506"/>
                  <a:pt x="2611015" y="4636506"/>
                  <a:pt x="2611015" y="4634769"/>
                </a:cubicBezTo>
                <a:cubicBezTo>
                  <a:pt x="2612750" y="4634769"/>
                  <a:pt x="2614485" y="4634769"/>
                  <a:pt x="2614485" y="4636506"/>
                </a:cubicBezTo>
                <a:cubicBezTo>
                  <a:pt x="2614485" y="4639979"/>
                  <a:pt x="2616219" y="4636506"/>
                  <a:pt x="2611015" y="4639979"/>
                </a:cubicBezTo>
                <a:cubicBezTo>
                  <a:pt x="2612750" y="4639979"/>
                  <a:pt x="2612750" y="4639979"/>
                  <a:pt x="2614485" y="4639979"/>
                </a:cubicBezTo>
                <a:cubicBezTo>
                  <a:pt x="2614485" y="4639979"/>
                  <a:pt x="2616219" y="4638242"/>
                  <a:pt x="2616219" y="4638242"/>
                </a:cubicBezTo>
                <a:lnTo>
                  <a:pt x="2617954" y="4637663"/>
                </a:lnTo>
                <a:lnTo>
                  <a:pt x="2617954" y="4638242"/>
                </a:lnTo>
                <a:lnTo>
                  <a:pt x="2618301" y="4637548"/>
                </a:lnTo>
                <a:lnTo>
                  <a:pt x="2621424" y="4636506"/>
                </a:lnTo>
                <a:cubicBezTo>
                  <a:pt x="2619689" y="4636506"/>
                  <a:pt x="2619256" y="4636072"/>
                  <a:pt x="2619039" y="4636072"/>
                </a:cubicBezTo>
                <a:lnTo>
                  <a:pt x="2618301" y="4637548"/>
                </a:lnTo>
                <a:lnTo>
                  <a:pt x="2617954" y="4637663"/>
                </a:lnTo>
                <a:lnTo>
                  <a:pt x="2617954" y="4634769"/>
                </a:lnTo>
                <a:cubicBezTo>
                  <a:pt x="2619689" y="4634769"/>
                  <a:pt x="2621424" y="4634769"/>
                  <a:pt x="2623159" y="4634769"/>
                </a:cubicBezTo>
                <a:cubicBezTo>
                  <a:pt x="2626629" y="4629560"/>
                  <a:pt x="2630099" y="4629560"/>
                  <a:pt x="2626629" y="4629560"/>
                </a:cubicBezTo>
                <a:cubicBezTo>
                  <a:pt x="2630099" y="4626087"/>
                  <a:pt x="2626629" y="4627823"/>
                  <a:pt x="2630099" y="4627823"/>
                </a:cubicBezTo>
                <a:cubicBezTo>
                  <a:pt x="2630099" y="4626087"/>
                  <a:pt x="2630099" y="4626087"/>
                  <a:pt x="2630099" y="4624350"/>
                </a:cubicBezTo>
                <a:cubicBezTo>
                  <a:pt x="2628364" y="4624350"/>
                  <a:pt x="2628364" y="4624350"/>
                  <a:pt x="2626629" y="4624350"/>
                </a:cubicBezTo>
                <a:cubicBezTo>
                  <a:pt x="2624894" y="4627823"/>
                  <a:pt x="2623159" y="4629560"/>
                  <a:pt x="2621424" y="4631296"/>
                </a:cubicBezTo>
                <a:cubicBezTo>
                  <a:pt x="2619689" y="4631296"/>
                  <a:pt x="2619689" y="4631296"/>
                  <a:pt x="2617954" y="4631296"/>
                </a:cubicBezTo>
                <a:cubicBezTo>
                  <a:pt x="2617954" y="4631296"/>
                  <a:pt x="2616219" y="4631296"/>
                  <a:pt x="2614485" y="4631296"/>
                </a:cubicBezTo>
                <a:cubicBezTo>
                  <a:pt x="2614485" y="4631296"/>
                  <a:pt x="2614485" y="4633033"/>
                  <a:pt x="2614485" y="4634769"/>
                </a:cubicBezTo>
                <a:cubicBezTo>
                  <a:pt x="2612750" y="4633033"/>
                  <a:pt x="2611015" y="4633033"/>
                  <a:pt x="2609280" y="4631296"/>
                </a:cubicBezTo>
                <a:cubicBezTo>
                  <a:pt x="2611015" y="4629560"/>
                  <a:pt x="2614485" y="4627823"/>
                  <a:pt x="2616219" y="4626087"/>
                </a:cubicBezTo>
                <a:cubicBezTo>
                  <a:pt x="2614485" y="4626087"/>
                  <a:pt x="2614485" y="4627823"/>
                  <a:pt x="2612750" y="4627823"/>
                </a:cubicBezTo>
                <a:cubicBezTo>
                  <a:pt x="2614485" y="4626087"/>
                  <a:pt x="2614485" y="4626087"/>
                  <a:pt x="2614485" y="4624350"/>
                </a:cubicBezTo>
                <a:cubicBezTo>
                  <a:pt x="2614485" y="4624350"/>
                  <a:pt x="2612750" y="4624350"/>
                  <a:pt x="2611015" y="4624350"/>
                </a:cubicBezTo>
                <a:cubicBezTo>
                  <a:pt x="2611015" y="4626087"/>
                  <a:pt x="2609280" y="4626087"/>
                  <a:pt x="2609280" y="4627823"/>
                </a:cubicBezTo>
                <a:cubicBezTo>
                  <a:pt x="2611015" y="4627823"/>
                  <a:pt x="2611015" y="4627823"/>
                  <a:pt x="2612750" y="4627823"/>
                </a:cubicBezTo>
                <a:cubicBezTo>
                  <a:pt x="2607545" y="4629560"/>
                  <a:pt x="2607545" y="4627823"/>
                  <a:pt x="2605810" y="4633033"/>
                </a:cubicBezTo>
                <a:cubicBezTo>
                  <a:pt x="2604075" y="4631296"/>
                  <a:pt x="2604075" y="4631296"/>
                  <a:pt x="2604075" y="4629560"/>
                </a:cubicBezTo>
                <a:cubicBezTo>
                  <a:pt x="2602340" y="4631296"/>
                  <a:pt x="2600605" y="4633033"/>
                  <a:pt x="2598870" y="4634769"/>
                </a:cubicBezTo>
                <a:cubicBezTo>
                  <a:pt x="2595401" y="4636506"/>
                  <a:pt x="2593666" y="4638242"/>
                  <a:pt x="2591931" y="4639979"/>
                </a:cubicBezTo>
                <a:cubicBezTo>
                  <a:pt x="2591931" y="4639979"/>
                  <a:pt x="2590196" y="4639979"/>
                  <a:pt x="2590196" y="4639979"/>
                </a:cubicBezTo>
                <a:cubicBezTo>
                  <a:pt x="2586726" y="4648661"/>
                  <a:pt x="2576317" y="4666027"/>
                  <a:pt x="2567642" y="4671236"/>
                </a:cubicBezTo>
                <a:lnTo>
                  <a:pt x="2578627" y="4650818"/>
                </a:lnTo>
                <a:lnTo>
                  <a:pt x="2578703" y="4650832"/>
                </a:lnTo>
                <a:cubicBezTo>
                  <a:pt x="2578920" y="4650832"/>
                  <a:pt x="2578920" y="4650398"/>
                  <a:pt x="2579787" y="4648661"/>
                </a:cubicBezTo>
                <a:lnTo>
                  <a:pt x="2578627" y="4650818"/>
                </a:lnTo>
                <a:lnTo>
                  <a:pt x="2576317" y="4650398"/>
                </a:lnTo>
                <a:cubicBezTo>
                  <a:pt x="2579787" y="4648661"/>
                  <a:pt x="2583256" y="4646925"/>
                  <a:pt x="2584991" y="4645188"/>
                </a:cubicBezTo>
                <a:cubicBezTo>
                  <a:pt x="2584991" y="4646925"/>
                  <a:pt x="2583256" y="4648661"/>
                  <a:pt x="2583256" y="4648661"/>
                </a:cubicBezTo>
                <a:cubicBezTo>
                  <a:pt x="2584991" y="4646925"/>
                  <a:pt x="2586726" y="4646925"/>
                  <a:pt x="2586726" y="4645188"/>
                </a:cubicBezTo>
                <a:cubicBezTo>
                  <a:pt x="2586726" y="4645188"/>
                  <a:pt x="2584991" y="4643452"/>
                  <a:pt x="2584991" y="4643452"/>
                </a:cubicBezTo>
                <a:cubicBezTo>
                  <a:pt x="2578052" y="4648661"/>
                  <a:pt x="2572847" y="4652134"/>
                  <a:pt x="2565908" y="4655607"/>
                </a:cubicBezTo>
                <a:cubicBezTo>
                  <a:pt x="2567642" y="4653871"/>
                  <a:pt x="2569377" y="4653871"/>
                  <a:pt x="2569377" y="4652134"/>
                </a:cubicBezTo>
                <a:cubicBezTo>
                  <a:pt x="2569377" y="4652134"/>
                  <a:pt x="2567642" y="4652134"/>
                  <a:pt x="2565908" y="4653871"/>
                </a:cubicBezTo>
                <a:cubicBezTo>
                  <a:pt x="2565908" y="4652134"/>
                  <a:pt x="2564173" y="4652134"/>
                  <a:pt x="2564173" y="4652134"/>
                </a:cubicBezTo>
                <a:cubicBezTo>
                  <a:pt x="2567642" y="4648661"/>
                  <a:pt x="2569377" y="4645188"/>
                  <a:pt x="2571112" y="4643452"/>
                </a:cubicBezTo>
                <a:cubicBezTo>
                  <a:pt x="2572847" y="4643452"/>
                  <a:pt x="2574582" y="4641715"/>
                  <a:pt x="2576317" y="4641715"/>
                </a:cubicBezTo>
                <a:cubicBezTo>
                  <a:pt x="2574582" y="4643452"/>
                  <a:pt x="2572847" y="4645188"/>
                  <a:pt x="2571112" y="4646925"/>
                </a:cubicBezTo>
                <a:cubicBezTo>
                  <a:pt x="2572847" y="4645188"/>
                  <a:pt x="2576317" y="4643452"/>
                  <a:pt x="2578052" y="4641715"/>
                </a:cubicBezTo>
                <a:lnTo>
                  <a:pt x="2578052" y="4638242"/>
                </a:lnTo>
                <a:lnTo>
                  <a:pt x="2578052" y="4636506"/>
                </a:lnTo>
                <a:cubicBezTo>
                  <a:pt x="2578052" y="4638242"/>
                  <a:pt x="2579787" y="4638242"/>
                  <a:pt x="2579787" y="4638242"/>
                </a:cubicBezTo>
                <a:cubicBezTo>
                  <a:pt x="2579787" y="4636506"/>
                  <a:pt x="2581522" y="4633033"/>
                  <a:pt x="2581522" y="4631296"/>
                </a:cubicBezTo>
                <a:lnTo>
                  <a:pt x="2581522" y="4629560"/>
                </a:lnTo>
                <a:cubicBezTo>
                  <a:pt x="2583256" y="4629560"/>
                  <a:pt x="2584991" y="4629560"/>
                  <a:pt x="2584991" y="4629560"/>
                </a:cubicBezTo>
                <a:cubicBezTo>
                  <a:pt x="2586726" y="4629560"/>
                  <a:pt x="2586726" y="4627823"/>
                  <a:pt x="2586726" y="4627823"/>
                </a:cubicBezTo>
                <a:cubicBezTo>
                  <a:pt x="2584991" y="4626087"/>
                  <a:pt x="2584991" y="4624350"/>
                  <a:pt x="2583256" y="4622614"/>
                </a:cubicBezTo>
                <a:cubicBezTo>
                  <a:pt x="2584991" y="4622614"/>
                  <a:pt x="2586726" y="4622614"/>
                  <a:pt x="2588461" y="4622614"/>
                </a:cubicBezTo>
                <a:cubicBezTo>
                  <a:pt x="2590196" y="4619141"/>
                  <a:pt x="2591931" y="4617404"/>
                  <a:pt x="2593666" y="4613931"/>
                </a:cubicBezTo>
                <a:cubicBezTo>
                  <a:pt x="2595401" y="4613931"/>
                  <a:pt x="2595401" y="4613931"/>
                  <a:pt x="2597136" y="4613931"/>
                </a:cubicBezTo>
                <a:cubicBezTo>
                  <a:pt x="2598870" y="4613931"/>
                  <a:pt x="2600605" y="4613931"/>
                  <a:pt x="2600605" y="4612194"/>
                </a:cubicBezTo>
                <a:cubicBezTo>
                  <a:pt x="2602340" y="4610458"/>
                  <a:pt x="2597136" y="4612194"/>
                  <a:pt x="2602340" y="4605248"/>
                </a:cubicBezTo>
                <a:cubicBezTo>
                  <a:pt x="2602340" y="4608721"/>
                  <a:pt x="2602340" y="4606985"/>
                  <a:pt x="2607545" y="4606985"/>
                </a:cubicBezTo>
                <a:cubicBezTo>
                  <a:pt x="2609280" y="4601775"/>
                  <a:pt x="2609280" y="4603512"/>
                  <a:pt x="2611015" y="4600039"/>
                </a:cubicBezTo>
                <a:cubicBezTo>
                  <a:pt x="2609280" y="4601775"/>
                  <a:pt x="2607545" y="4601775"/>
                  <a:pt x="2607545" y="4600039"/>
                </a:cubicBezTo>
                <a:cubicBezTo>
                  <a:pt x="2609280" y="4598302"/>
                  <a:pt x="2605810" y="4600039"/>
                  <a:pt x="2609280" y="4596566"/>
                </a:cubicBezTo>
                <a:cubicBezTo>
                  <a:pt x="2614485" y="4594829"/>
                  <a:pt x="2614485" y="4594829"/>
                  <a:pt x="2614485" y="4593093"/>
                </a:cubicBezTo>
                <a:cubicBezTo>
                  <a:pt x="2616219" y="4593093"/>
                  <a:pt x="2617954" y="4594829"/>
                  <a:pt x="2619689" y="4596566"/>
                </a:cubicBezTo>
                <a:cubicBezTo>
                  <a:pt x="2621424" y="4594829"/>
                  <a:pt x="2621424" y="4594829"/>
                  <a:pt x="2623159" y="4594829"/>
                </a:cubicBezTo>
                <a:cubicBezTo>
                  <a:pt x="2621424" y="4593093"/>
                  <a:pt x="2617954" y="4593093"/>
                  <a:pt x="2616219" y="4591356"/>
                </a:cubicBezTo>
                <a:cubicBezTo>
                  <a:pt x="2617954" y="4591356"/>
                  <a:pt x="2617954" y="4589620"/>
                  <a:pt x="2619689" y="4589620"/>
                </a:cubicBezTo>
                <a:cubicBezTo>
                  <a:pt x="2619689" y="4589620"/>
                  <a:pt x="2621424" y="4589620"/>
                  <a:pt x="2621424" y="4591356"/>
                </a:cubicBezTo>
                <a:cubicBezTo>
                  <a:pt x="2621424" y="4589620"/>
                  <a:pt x="2619689" y="4586147"/>
                  <a:pt x="2619689" y="4584410"/>
                </a:cubicBezTo>
                <a:cubicBezTo>
                  <a:pt x="2617954" y="4587883"/>
                  <a:pt x="2619689" y="4586147"/>
                  <a:pt x="2616219" y="4586147"/>
                </a:cubicBezTo>
                <a:cubicBezTo>
                  <a:pt x="2614485" y="4586147"/>
                  <a:pt x="2614485" y="4586147"/>
                  <a:pt x="2612750" y="4586147"/>
                </a:cubicBezTo>
                <a:cubicBezTo>
                  <a:pt x="2611015" y="4586147"/>
                  <a:pt x="2609280" y="4587883"/>
                  <a:pt x="2607545" y="4587883"/>
                </a:cubicBezTo>
                <a:cubicBezTo>
                  <a:pt x="2607545" y="4587883"/>
                  <a:pt x="2607545" y="4587883"/>
                  <a:pt x="2607545" y="4586147"/>
                </a:cubicBezTo>
                <a:lnTo>
                  <a:pt x="2609280" y="4586147"/>
                </a:lnTo>
                <a:cubicBezTo>
                  <a:pt x="2609280" y="4586147"/>
                  <a:pt x="2609280" y="4584410"/>
                  <a:pt x="2609280" y="4584410"/>
                </a:cubicBezTo>
                <a:cubicBezTo>
                  <a:pt x="2609280" y="4584410"/>
                  <a:pt x="2611015" y="4582674"/>
                  <a:pt x="2612750" y="4580937"/>
                </a:cubicBezTo>
                <a:cubicBezTo>
                  <a:pt x="2614485" y="4580937"/>
                  <a:pt x="2614485" y="4580937"/>
                  <a:pt x="2614485" y="4579201"/>
                </a:cubicBezTo>
                <a:cubicBezTo>
                  <a:pt x="2617954" y="4577464"/>
                  <a:pt x="2614485" y="4577464"/>
                  <a:pt x="2619689" y="4575728"/>
                </a:cubicBezTo>
                <a:cubicBezTo>
                  <a:pt x="2619689" y="4575728"/>
                  <a:pt x="2624894" y="4572255"/>
                  <a:pt x="2628364" y="4570518"/>
                </a:cubicBezTo>
                <a:cubicBezTo>
                  <a:pt x="2630099" y="4568782"/>
                  <a:pt x="2631833" y="4567045"/>
                  <a:pt x="2633568" y="4567045"/>
                </a:cubicBezTo>
                <a:cubicBezTo>
                  <a:pt x="2633568" y="4565308"/>
                  <a:pt x="2635303" y="4565308"/>
                  <a:pt x="2635303" y="4565308"/>
                </a:cubicBezTo>
                <a:cubicBezTo>
                  <a:pt x="2631833" y="4567045"/>
                  <a:pt x="2626629" y="4570518"/>
                  <a:pt x="2623159" y="4572255"/>
                </a:cubicBezTo>
                <a:cubicBezTo>
                  <a:pt x="2623159" y="4572255"/>
                  <a:pt x="2623159" y="4570518"/>
                  <a:pt x="2621424" y="4570518"/>
                </a:cubicBezTo>
                <a:cubicBezTo>
                  <a:pt x="2623159" y="4570518"/>
                  <a:pt x="2623159" y="4568782"/>
                  <a:pt x="2624894" y="4568782"/>
                </a:cubicBezTo>
                <a:cubicBezTo>
                  <a:pt x="2626629" y="4565308"/>
                  <a:pt x="2631833" y="4563572"/>
                  <a:pt x="2635303" y="4563572"/>
                </a:cubicBezTo>
                <a:cubicBezTo>
                  <a:pt x="2626629" y="4560099"/>
                  <a:pt x="2614485" y="4563572"/>
                  <a:pt x="2624894" y="4549680"/>
                </a:cubicBezTo>
                <a:cubicBezTo>
                  <a:pt x="2617954" y="4553153"/>
                  <a:pt x="2611015" y="4558362"/>
                  <a:pt x="2604075" y="4561835"/>
                </a:cubicBezTo>
                <a:cubicBezTo>
                  <a:pt x="2604075" y="4560099"/>
                  <a:pt x="2604075" y="4560099"/>
                  <a:pt x="2602340" y="4558362"/>
                </a:cubicBezTo>
                <a:cubicBezTo>
                  <a:pt x="2602340" y="4558362"/>
                  <a:pt x="2602340" y="4558362"/>
                  <a:pt x="2600605" y="4558362"/>
                </a:cubicBezTo>
                <a:cubicBezTo>
                  <a:pt x="2605810" y="4556626"/>
                  <a:pt x="2611015" y="4554889"/>
                  <a:pt x="2616219" y="4551416"/>
                </a:cubicBezTo>
                <a:cubicBezTo>
                  <a:pt x="2609280" y="4551416"/>
                  <a:pt x="2602340" y="4549680"/>
                  <a:pt x="2591931" y="4556626"/>
                </a:cubicBezTo>
                <a:cubicBezTo>
                  <a:pt x="2593666" y="4553153"/>
                  <a:pt x="2595401" y="4553153"/>
                  <a:pt x="2598870" y="4547943"/>
                </a:cubicBezTo>
                <a:cubicBezTo>
                  <a:pt x="2604075" y="4547943"/>
                  <a:pt x="2607545" y="4547943"/>
                  <a:pt x="2612750" y="4547943"/>
                </a:cubicBezTo>
                <a:cubicBezTo>
                  <a:pt x="2612750" y="4544470"/>
                  <a:pt x="2612750" y="4540997"/>
                  <a:pt x="2612750" y="4537524"/>
                </a:cubicBezTo>
                <a:cubicBezTo>
                  <a:pt x="2614485" y="4537524"/>
                  <a:pt x="2614485" y="4537524"/>
                  <a:pt x="2616219" y="4537524"/>
                </a:cubicBezTo>
                <a:cubicBezTo>
                  <a:pt x="2616219" y="4535788"/>
                  <a:pt x="2614485" y="4535788"/>
                  <a:pt x="2617954" y="4534051"/>
                </a:cubicBezTo>
                <a:cubicBezTo>
                  <a:pt x="2617954" y="4534051"/>
                  <a:pt x="2617954" y="4532315"/>
                  <a:pt x="2617954" y="4532315"/>
                </a:cubicBezTo>
                <a:cubicBezTo>
                  <a:pt x="2616219" y="4532315"/>
                  <a:pt x="2616219" y="4532315"/>
                  <a:pt x="2616219" y="4532315"/>
                </a:cubicBezTo>
                <a:cubicBezTo>
                  <a:pt x="2616219" y="4534051"/>
                  <a:pt x="2616219" y="4532315"/>
                  <a:pt x="2614485" y="4534051"/>
                </a:cubicBezTo>
                <a:cubicBezTo>
                  <a:pt x="2612750" y="4534051"/>
                  <a:pt x="2611015" y="4534051"/>
                  <a:pt x="2609280" y="4534051"/>
                </a:cubicBezTo>
                <a:cubicBezTo>
                  <a:pt x="2611015" y="4532315"/>
                  <a:pt x="2611015" y="4534051"/>
                  <a:pt x="2609280" y="4532315"/>
                </a:cubicBezTo>
                <a:cubicBezTo>
                  <a:pt x="2609280" y="4532315"/>
                  <a:pt x="2611015" y="4532315"/>
                  <a:pt x="2611015" y="4530578"/>
                </a:cubicBezTo>
                <a:cubicBezTo>
                  <a:pt x="2609280" y="4530578"/>
                  <a:pt x="2605810" y="4530578"/>
                  <a:pt x="2602340" y="4530578"/>
                </a:cubicBezTo>
                <a:cubicBezTo>
                  <a:pt x="2604075" y="4527105"/>
                  <a:pt x="2605810" y="4525369"/>
                  <a:pt x="2607545" y="4523632"/>
                </a:cubicBezTo>
                <a:cubicBezTo>
                  <a:pt x="2605810" y="4525369"/>
                  <a:pt x="2602340" y="4525369"/>
                  <a:pt x="2600605" y="4527105"/>
                </a:cubicBezTo>
                <a:cubicBezTo>
                  <a:pt x="2602340" y="4525369"/>
                  <a:pt x="2604075" y="4523632"/>
                  <a:pt x="2605810" y="4520159"/>
                </a:cubicBezTo>
                <a:cubicBezTo>
                  <a:pt x="2609280" y="4518422"/>
                  <a:pt x="2614485" y="4516686"/>
                  <a:pt x="2617954" y="4514949"/>
                </a:cubicBezTo>
                <a:cubicBezTo>
                  <a:pt x="2619689" y="4513213"/>
                  <a:pt x="2619689" y="4513213"/>
                  <a:pt x="2621424" y="4511476"/>
                </a:cubicBezTo>
                <a:cubicBezTo>
                  <a:pt x="2619689" y="4511476"/>
                  <a:pt x="2619689" y="4511476"/>
                  <a:pt x="2617954" y="4509740"/>
                </a:cubicBezTo>
                <a:cubicBezTo>
                  <a:pt x="2619689" y="4508003"/>
                  <a:pt x="2619689" y="4508003"/>
                  <a:pt x="2621424" y="4508003"/>
                </a:cubicBezTo>
                <a:cubicBezTo>
                  <a:pt x="2621424" y="4508003"/>
                  <a:pt x="2621424" y="4508003"/>
                  <a:pt x="2623159" y="4506267"/>
                </a:cubicBezTo>
                <a:cubicBezTo>
                  <a:pt x="2623159" y="4506267"/>
                  <a:pt x="2623159" y="4506267"/>
                  <a:pt x="2624894" y="4506267"/>
                </a:cubicBezTo>
                <a:cubicBezTo>
                  <a:pt x="2624894" y="4504530"/>
                  <a:pt x="2626629" y="4504530"/>
                  <a:pt x="2626629" y="4502794"/>
                </a:cubicBezTo>
                <a:cubicBezTo>
                  <a:pt x="2628364" y="4502794"/>
                  <a:pt x="2630099" y="4501057"/>
                  <a:pt x="2633568" y="4501057"/>
                </a:cubicBezTo>
                <a:cubicBezTo>
                  <a:pt x="2633568" y="4501057"/>
                  <a:pt x="2633568" y="4499321"/>
                  <a:pt x="2633568" y="4499321"/>
                </a:cubicBezTo>
                <a:cubicBezTo>
                  <a:pt x="2635303" y="4495848"/>
                  <a:pt x="2638773" y="4492375"/>
                  <a:pt x="2643978" y="4487165"/>
                </a:cubicBezTo>
                <a:cubicBezTo>
                  <a:pt x="2642243" y="4487165"/>
                  <a:pt x="2642243" y="4488902"/>
                  <a:pt x="2640508" y="4488902"/>
                </a:cubicBezTo>
                <a:cubicBezTo>
                  <a:pt x="2640508" y="4488902"/>
                  <a:pt x="2640508" y="4488902"/>
                  <a:pt x="2638773" y="4488902"/>
                </a:cubicBezTo>
                <a:cubicBezTo>
                  <a:pt x="2638773" y="4488902"/>
                  <a:pt x="2638773" y="4488902"/>
                  <a:pt x="2640508" y="4487165"/>
                </a:cubicBezTo>
                <a:cubicBezTo>
                  <a:pt x="2645713" y="4483692"/>
                  <a:pt x="2649182" y="4481956"/>
                  <a:pt x="2654387" y="4480219"/>
                </a:cubicBezTo>
                <a:cubicBezTo>
                  <a:pt x="2656122" y="4478483"/>
                  <a:pt x="2657857" y="4476746"/>
                  <a:pt x="2661327" y="4476746"/>
                </a:cubicBezTo>
                <a:cubicBezTo>
                  <a:pt x="2656122" y="4476746"/>
                  <a:pt x="2650917" y="4478483"/>
                  <a:pt x="2645713" y="4480219"/>
                </a:cubicBezTo>
                <a:cubicBezTo>
                  <a:pt x="2647448" y="4480219"/>
                  <a:pt x="2647448" y="4478483"/>
                  <a:pt x="2649182" y="4478483"/>
                </a:cubicBezTo>
                <a:cubicBezTo>
                  <a:pt x="2649182" y="4478483"/>
                  <a:pt x="2649182" y="4478483"/>
                  <a:pt x="2645713" y="4478483"/>
                </a:cubicBezTo>
                <a:cubicBezTo>
                  <a:pt x="2645713" y="4480219"/>
                  <a:pt x="2643978" y="4480219"/>
                  <a:pt x="2643978" y="4481956"/>
                </a:cubicBezTo>
                <a:cubicBezTo>
                  <a:pt x="2643978" y="4480219"/>
                  <a:pt x="2643978" y="4480219"/>
                  <a:pt x="2643978" y="4480219"/>
                </a:cubicBezTo>
                <a:lnTo>
                  <a:pt x="2638773" y="4483692"/>
                </a:lnTo>
                <a:lnTo>
                  <a:pt x="2631833" y="4487165"/>
                </a:lnTo>
                <a:cubicBezTo>
                  <a:pt x="2633568" y="4485429"/>
                  <a:pt x="2635303" y="4485429"/>
                  <a:pt x="2638773" y="4483692"/>
                </a:cubicBezTo>
                <a:lnTo>
                  <a:pt x="2638773" y="4483692"/>
                </a:lnTo>
                <a:lnTo>
                  <a:pt x="2642243" y="4481956"/>
                </a:lnTo>
                <a:cubicBezTo>
                  <a:pt x="2642243" y="4481956"/>
                  <a:pt x="2642243" y="4481956"/>
                  <a:pt x="2640508" y="4483692"/>
                </a:cubicBezTo>
                <a:cubicBezTo>
                  <a:pt x="2637038" y="4485429"/>
                  <a:pt x="2633568" y="4487165"/>
                  <a:pt x="2630099" y="4488902"/>
                </a:cubicBezTo>
                <a:cubicBezTo>
                  <a:pt x="2628364" y="4490638"/>
                  <a:pt x="2626629" y="4492375"/>
                  <a:pt x="2624894" y="4492375"/>
                </a:cubicBezTo>
                <a:cubicBezTo>
                  <a:pt x="2623159" y="4494111"/>
                  <a:pt x="2623159" y="4494111"/>
                  <a:pt x="2623159" y="4494111"/>
                </a:cubicBezTo>
                <a:cubicBezTo>
                  <a:pt x="2623159" y="4494111"/>
                  <a:pt x="2621424" y="4492375"/>
                  <a:pt x="2621424" y="4492375"/>
                </a:cubicBezTo>
                <a:cubicBezTo>
                  <a:pt x="2612750" y="4494111"/>
                  <a:pt x="2611015" y="4495848"/>
                  <a:pt x="2604075" y="4495848"/>
                </a:cubicBezTo>
                <a:cubicBezTo>
                  <a:pt x="2604075" y="4494111"/>
                  <a:pt x="2604075" y="4494111"/>
                  <a:pt x="2604075" y="4494111"/>
                </a:cubicBezTo>
                <a:cubicBezTo>
                  <a:pt x="2604075" y="4494111"/>
                  <a:pt x="2604075" y="4492375"/>
                  <a:pt x="2604075" y="4492375"/>
                </a:cubicBezTo>
                <a:cubicBezTo>
                  <a:pt x="2597136" y="4497584"/>
                  <a:pt x="2590196" y="4502794"/>
                  <a:pt x="2583256" y="4508003"/>
                </a:cubicBezTo>
                <a:cubicBezTo>
                  <a:pt x="2581522" y="4508003"/>
                  <a:pt x="2581522" y="4509740"/>
                  <a:pt x="2581522" y="4509740"/>
                </a:cubicBezTo>
                <a:cubicBezTo>
                  <a:pt x="2581522" y="4509740"/>
                  <a:pt x="2579787" y="4511476"/>
                  <a:pt x="2579787" y="4511476"/>
                </a:cubicBezTo>
                <a:cubicBezTo>
                  <a:pt x="2579787" y="4511476"/>
                  <a:pt x="2579787" y="4511476"/>
                  <a:pt x="2578052" y="4511476"/>
                </a:cubicBezTo>
                <a:cubicBezTo>
                  <a:pt x="2564173" y="4521896"/>
                  <a:pt x="2552028" y="4530578"/>
                  <a:pt x="2546824" y="4537524"/>
                </a:cubicBezTo>
                <a:cubicBezTo>
                  <a:pt x="2548559" y="4535788"/>
                  <a:pt x="2550293" y="4535788"/>
                  <a:pt x="2552028" y="4534051"/>
                </a:cubicBezTo>
                <a:cubicBezTo>
                  <a:pt x="2550293" y="4535788"/>
                  <a:pt x="2548559" y="4537524"/>
                  <a:pt x="2548559" y="4537524"/>
                </a:cubicBezTo>
                <a:cubicBezTo>
                  <a:pt x="2546824" y="4539261"/>
                  <a:pt x="2545089" y="4539261"/>
                  <a:pt x="2545089" y="4539261"/>
                </a:cubicBezTo>
                <a:cubicBezTo>
                  <a:pt x="2543354" y="4539261"/>
                  <a:pt x="2543354" y="4540997"/>
                  <a:pt x="2543354" y="4540997"/>
                </a:cubicBezTo>
                <a:cubicBezTo>
                  <a:pt x="2541619" y="4540997"/>
                  <a:pt x="2541619" y="4540997"/>
                  <a:pt x="2541619" y="4540997"/>
                </a:cubicBezTo>
                <a:cubicBezTo>
                  <a:pt x="2539884" y="4540997"/>
                  <a:pt x="2538149" y="4542734"/>
                  <a:pt x="2534679" y="4544470"/>
                </a:cubicBezTo>
                <a:cubicBezTo>
                  <a:pt x="2534679" y="4546207"/>
                  <a:pt x="2534679" y="4546207"/>
                  <a:pt x="2534679" y="4547943"/>
                </a:cubicBezTo>
                <a:cubicBezTo>
                  <a:pt x="2534679" y="4547943"/>
                  <a:pt x="2532945" y="4547943"/>
                  <a:pt x="2532945" y="4547943"/>
                </a:cubicBezTo>
                <a:cubicBezTo>
                  <a:pt x="2532945" y="4547943"/>
                  <a:pt x="2534679" y="4547943"/>
                  <a:pt x="2531210" y="4549680"/>
                </a:cubicBezTo>
                <a:cubicBezTo>
                  <a:pt x="2531210" y="4549680"/>
                  <a:pt x="2531210" y="4549680"/>
                  <a:pt x="2524270" y="4553153"/>
                </a:cubicBezTo>
                <a:cubicBezTo>
                  <a:pt x="2517330" y="4560099"/>
                  <a:pt x="2505186" y="4568782"/>
                  <a:pt x="2491307" y="4577464"/>
                </a:cubicBezTo>
                <a:cubicBezTo>
                  <a:pt x="2489572" y="4579201"/>
                  <a:pt x="2489572" y="4579201"/>
                  <a:pt x="2489572" y="4580937"/>
                </a:cubicBezTo>
                <a:cubicBezTo>
                  <a:pt x="2487837" y="4580937"/>
                  <a:pt x="2484368" y="4582674"/>
                  <a:pt x="2482633" y="4582674"/>
                </a:cubicBezTo>
                <a:lnTo>
                  <a:pt x="2446200" y="4609322"/>
                </a:lnTo>
                <a:lnTo>
                  <a:pt x="2446200" y="4608721"/>
                </a:lnTo>
                <a:cubicBezTo>
                  <a:pt x="2446200" y="4610458"/>
                  <a:pt x="2444465" y="4610458"/>
                  <a:pt x="2444465" y="4610458"/>
                </a:cubicBezTo>
                <a:cubicBezTo>
                  <a:pt x="2442730" y="4612194"/>
                  <a:pt x="2439260" y="4613931"/>
                  <a:pt x="2437525" y="4615668"/>
                </a:cubicBezTo>
                <a:lnTo>
                  <a:pt x="2446200" y="4609322"/>
                </a:lnTo>
                <a:lnTo>
                  <a:pt x="2446200" y="4613931"/>
                </a:lnTo>
                <a:cubicBezTo>
                  <a:pt x="2444465" y="4613931"/>
                  <a:pt x="2444465" y="4613931"/>
                  <a:pt x="2442730" y="4615668"/>
                </a:cubicBezTo>
                <a:cubicBezTo>
                  <a:pt x="2444465" y="4615668"/>
                  <a:pt x="2444465" y="4615668"/>
                  <a:pt x="2446200" y="4617404"/>
                </a:cubicBezTo>
                <a:cubicBezTo>
                  <a:pt x="2440995" y="4619141"/>
                  <a:pt x="2440995" y="4619141"/>
                  <a:pt x="2437525" y="4620877"/>
                </a:cubicBezTo>
                <a:cubicBezTo>
                  <a:pt x="2437525" y="4619141"/>
                  <a:pt x="2435791" y="4619141"/>
                  <a:pt x="2435791" y="4615668"/>
                </a:cubicBezTo>
                <a:cubicBezTo>
                  <a:pt x="2432321" y="4619141"/>
                  <a:pt x="2428851" y="4620877"/>
                  <a:pt x="2425381" y="4624350"/>
                </a:cubicBezTo>
                <a:cubicBezTo>
                  <a:pt x="2425381" y="4626087"/>
                  <a:pt x="2423646" y="4626087"/>
                  <a:pt x="2423646" y="4626087"/>
                </a:cubicBezTo>
                <a:cubicBezTo>
                  <a:pt x="2394153" y="4652134"/>
                  <a:pt x="2258831" y="4733751"/>
                  <a:pt x="2246687" y="4751116"/>
                </a:cubicBezTo>
                <a:cubicBezTo>
                  <a:pt x="2225868" y="4765008"/>
                  <a:pt x="2206785" y="4778900"/>
                  <a:pt x="2185966" y="4792792"/>
                </a:cubicBezTo>
                <a:cubicBezTo>
                  <a:pt x="2166882" y="4813631"/>
                  <a:pt x="2083607" y="4855307"/>
                  <a:pt x="2080137" y="4863990"/>
                </a:cubicBezTo>
                <a:cubicBezTo>
                  <a:pt x="2066258" y="4865726"/>
                  <a:pt x="2067993" y="4858780"/>
                  <a:pt x="2061054" y="4857044"/>
                </a:cubicBezTo>
                <a:cubicBezTo>
                  <a:pt x="2059319" y="4858780"/>
                  <a:pt x="2059319" y="4858780"/>
                  <a:pt x="2059319" y="4860517"/>
                </a:cubicBezTo>
                <a:cubicBezTo>
                  <a:pt x="2055849" y="4858780"/>
                  <a:pt x="2057584" y="4858780"/>
                  <a:pt x="2050644" y="4858780"/>
                </a:cubicBezTo>
                <a:cubicBezTo>
                  <a:pt x="2052379" y="4857044"/>
                  <a:pt x="2052379" y="4855307"/>
                  <a:pt x="2054114" y="4853571"/>
                </a:cubicBezTo>
                <a:lnTo>
                  <a:pt x="2054114" y="4851834"/>
                </a:lnTo>
                <a:cubicBezTo>
                  <a:pt x="2057584" y="4850098"/>
                  <a:pt x="2057584" y="4850098"/>
                  <a:pt x="2059319" y="4846625"/>
                </a:cubicBezTo>
                <a:cubicBezTo>
                  <a:pt x="2059319" y="4846625"/>
                  <a:pt x="2061054" y="4846625"/>
                  <a:pt x="2061054" y="4848361"/>
                </a:cubicBezTo>
                <a:cubicBezTo>
                  <a:pt x="2061054" y="4846625"/>
                  <a:pt x="2059319" y="4844888"/>
                  <a:pt x="2059319" y="4843152"/>
                </a:cubicBezTo>
                <a:cubicBezTo>
                  <a:pt x="2057584" y="4846625"/>
                  <a:pt x="2059319" y="4843152"/>
                  <a:pt x="2054114" y="4846625"/>
                </a:cubicBezTo>
                <a:cubicBezTo>
                  <a:pt x="2054114" y="4846625"/>
                  <a:pt x="2052379" y="4844888"/>
                  <a:pt x="2052379" y="4844888"/>
                </a:cubicBezTo>
                <a:cubicBezTo>
                  <a:pt x="2052379" y="4843152"/>
                  <a:pt x="2052379" y="4843152"/>
                  <a:pt x="2054114" y="4843152"/>
                </a:cubicBezTo>
                <a:cubicBezTo>
                  <a:pt x="2055849" y="4843152"/>
                  <a:pt x="2055849" y="4843152"/>
                  <a:pt x="2057584" y="4843152"/>
                </a:cubicBezTo>
                <a:cubicBezTo>
                  <a:pt x="2055849" y="4843152"/>
                  <a:pt x="2054114" y="4841415"/>
                  <a:pt x="2052379" y="4841415"/>
                </a:cubicBezTo>
                <a:cubicBezTo>
                  <a:pt x="2052379" y="4841415"/>
                  <a:pt x="2050644" y="4841415"/>
                  <a:pt x="2050644" y="4841415"/>
                </a:cubicBezTo>
                <a:cubicBezTo>
                  <a:pt x="2050644" y="4843152"/>
                  <a:pt x="2047174" y="4844888"/>
                  <a:pt x="2047174" y="4846625"/>
                </a:cubicBezTo>
                <a:cubicBezTo>
                  <a:pt x="2041970" y="4843152"/>
                  <a:pt x="2035030" y="4843152"/>
                  <a:pt x="2035030" y="4844888"/>
                </a:cubicBezTo>
                <a:cubicBezTo>
                  <a:pt x="2035030" y="4844888"/>
                  <a:pt x="2035030" y="4844888"/>
                  <a:pt x="2035030" y="4841415"/>
                </a:cubicBezTo>
                <a:cubicBezTo>
                  <a:pt x="2035030" y="4841415"/>
                  <a:pt x="2040235" y="4837942"/>
                  <a:pt x="2043705" y="4834469"/>
                </a:cubicBezTo>
                <a:cubicBezTo>
                  <a:pt x="2043705" y="4834469"/>
                  <a:pt x="2047174" y="4834469"/>
                  <a:pt x="2048909" y="4834469"/>
                </a:cubicBezTo>
                <a:cubicBezTo>
                  <a:pt x="2050644" y="4832732"/>
                  <a:pt x="2052379" y="4829259"/>
                  <a:pt x="2054114" y="4827523"/>
                </a:cubicBezTo>
                <a:cubicBezTo>
                  <a:pt x="2054114" y="4827523"/>
                  <a:pt x="2055849" y="4827523"/>
                  <a:pt x="2057584" y="4825786"/>
                </a:cubicBezTo>
                <a:cubicBezTo>
                  <a:pt x="2057584" y="4829259"/>
                  <a:pt x="2054114" y="4829259"/>
                  <a:pt x="2057584" y="4829259"/>
                </a:cubicBezTo>
                <a:cubicBezTo>
                  <a:pt x="2057584" y="4829259"/>
                  <a:pt x="2057584" y="4829259"/>
                  <a:pt x="2059319" y="4829259"/>
                </a:cubicBezTo>
                <a:cubicBezTo>
                  <a:pt x="2059319" y="4829259"/>
                  <a:pt x="2059319" y="4827523"/>
                  <a:pt x="2061054" y="4827523"/>
                </a:cubicBezTo>
                <a:cubicBezTo>
                  <a:pt x="2057584" y="4825786"/>
                  <a:pt x="2055849" y="4822313"/>
                  <a:pt x="2052379" y="4818840"/>
                </a:cubicBezTo>
                <a:cubicBezTo>
                  <a:pt x="2057584" y="4815367"/>
                  <a:pt x="2061054" y="4815367"/>
                  <a:pt x="2062788" y="4815367"/>
                </a:cubicBezTo>
                <a:cubicBezTo>
                  <a:pt x="2059319" y="4815367"/>
                  <a:pt x="2055849" y="4813631"/>
                  <a:pt x="2054114" y="4813631"/>
                </a:cubicBezTo>
                <a:cubicBezTo>
                  <a:pt x="2052379" y="4813631"/>
                  <a:pt x="2050644" y="4815367"/>
                  <a:pt x="2048909" y="4815367"/>
                </a:cubicBezTo>
                <a:cubicBezTo>
                  <a:pt x="2050644" y="4817104"/>
                  <a:pt x="2050644" y="4817104"/>
                  <a:pt x="2050644" y="4817104"/>
                </a:cubicBezTo>
                <a:cubicBezTo>
                  <a:pt x="2050644" y="4817104"/>
                  <a:pt x="2048909" y="4817104"/>
                  <a:pt x="2048909" y="4818840"/>
                </a:cubicBezTo>
                <a:cubicBezTo>
                  <a:pt x="2047174" y="4818840"/>
                  <a:pt x="2045440" y="4818840"/>
                  <a:pt x="2041970" y="4817104"/>
                </a:cubicBezTo>
                <a:cubicBezTo>
                  <a:pt x="2043705" y="4817104"/>
                  <a:pt x="2045440" y="4817104"/>
                  <a:pt x="2045440" y="4815367"/>
                </a:cubicBezTo>
                <a:lnTo>
                  <a:pt x="2040235" y="4815367"/>
                </a:lnTo>
                <a:cubicBezTo>
                  <a:pt x="2041970" y="4815367"/>
                  <a:pt x="2043705" y="4815367"/>
                  <a:pt x="2047174" y="4813631"/>
                </a:cubicBezTo>
                <a:cubicBezTo>
                  <a:pt x="2045440" y="4813631"/>
                  <a:pt x="2045440" y="4811894"/>
                  <a:pt x="2045440" y="4811894"/>
                </a:cubicBezTo>
                <a:cubicBezTo>
                  <a:pt x="2045440" y="4808421"/>
                  <a:pt x="2048909" y="4804948"/>
                  <a:pt x="2052379" y="4801475"/>
                </a:cubicBezTo>
                <a:cubicBezTo>
                  <a:pt x="2050644" y="4799739"/>
                  <a:pt x="2048909" y="4798002"/>
                  <a:pt x="2045440" y="4798002"/>
                </a:cubicBezTo>
                <a:cubicBezTo>
                  <a:pt x="2047174" y="4796265"/>
                  <a:pt x="2047174" y="4796265"/>
                  <a:pt x="2048909" y="4794529"/>
                </a:cubicBezTo>
                <a:cubicBezTo>
                  <a:pt x="2050644" y="4796265"/>
                  <a:pt x="2052379" y="4798002"/>
                  <a:pt x="2054114" y="4798002"/>
                </a:cubicBezTo>
                <a:cubicBezTo>
                  <a:pt x="2054114" y="4798002"/>
                  <a:pt x="2054114" y="4796265"/>
                  <a:pt x="2054114" y="4796265"/>
                </a:cubicBezTo>
                <a:cubicBezTo>
                  <a:pt x="2054114" y="4796265"/>
                  <a:pt x="2055849" y="4796265"/>
                  <a:pt x="2057584" y="4796265"/>
                </a:cubicBezTo>
                <a:cubicBezTo>
                  <a:pt x="2057584" y="4794529"/>
                  <a:pt x="2059319" y="4794529"/>
                  <a:pt x="2059319" y="4792792"/>
                </a:cubicBezTo>
                <a:cubicBezTo>
                  <a:pt x="2059319" y="4792792"/>
                  <a:pt x="2061054" y="4792792"/>
                  <a:pt x="2061054" y="4791056"/>
                </a:cubicBezTo>
                <a:cubicBezTo>
                  <a:pt x="2061054" y="4794529"/>
                  <a:pt x="2059319" y="4796265"/>
                  <a:pt x="2057584" y="4799739"/>
                </a:cubicBezTo>
                <a:cubicBezTo>
                  <a:pt x="2057584" y="4799739"/>
                  <a:pt x="2057584" y="4801475"/>
                  <a:pt x="2057584" y="4801475"/>
                </a:cubicBezTo>
                <a:cubicBezTo>
                  <a:pt x="2059319" y="4799739"/>
                  <a:pt x="2061054" y="4798002"/>
                  <a:pt x="2062788" y="4796265"/>
                </a:cubicBezTo>
                <a:cubicBezTo>
                  <a:pt x="2062788" y="4792792"/>
                  <a:pt x="2059319" y="4796265"/>
                  <a:pt x="2064523" y="4791056"/>
                </a:cubicBezTo>
                <a:lnTo>
                  <a:pt x="2064523" y="4785846"/>
                </a:lnTo>
                <a:cubicBezTo>
                  <a:pt x="2062788" y="4787583"/>
                  <a:pt x="2061054" y="4787583"/>
                  <a:pt x="2059319" y="4789319"/>
                </a:cubicBezTo>
                <a:cubicBezTo>
                  <a:pt x="2055849" y="4789319"/>
                  <a:pt x="2054114" y="4789319"/>
                  <a:pt x="2054114" y="4787583"/>
                </a:cubicBezTo>
                <a:lnTo>
                  <a:pt x="2053536" y="4787583"/>
                </a:lnTo>
                <a:lnTo>
                  <a:pt x="2054114" y="4785846"/>
                </a:lnTo>
                <a:cubicBezTo>
                  <a:pt x="2052379" y="4785846"/>
                  <a:pt x="2050644" y="4785846"/>
                  <a:pt x="2050644" y="4785846"/>
                </a:cubicBezTo>
                <a:lnTo>
                  <a:pt x="2056427" y="4784399"/>
                </a:lnTo>
                <a:lnTo>
                  <a:pt x="2059319" y="4785846"/>
                </a:lnTo>
                <a:cubicBezTo>
                  <a:pt x="2059319" y="4784110"/>
                  <a:pt x="2059319" y="4782373"/>
                  <a:pt x="2059319" y="4780637"/>
                </a:cubicBezTo>
                <a:cubicBezTo>
                  <a:pt x="2055849" y="4784110"/>
                  <a:pt x="2057584" y="4780637"/>
                  <a:pt x="2055849" y="4777164"/>
                </a:cubicBezTo>
                <a:cubicBezTo>
                  <a:pt x="2055849" y="4777164"/>
                  <a:pt x="2057584" y="4778900"/>
                  <a:pt x="2057584" y="4778900"/>
                </a:cubicBezTo>
                <a:cubicBezTo>
                  <a:pt x="2059319" y="4777164"/>
                  <a:pt x="2061054" y="4775427"/>
                  <a:pt x="2062788" y="4773691"/>
                </a:cubicBezTo>
                <a:cubicBezTo>
                  <a:pt x="2066258" y="4775427"/>
                  <a:pt x="2069728" y="4775427"/>
                  <a:pt x="2071463" y="4775427"/>
                </a:cubicBezTo>
                <a:cubicBezTo>
                  <a:pt x="2071463" y="4775427"/>
                  <a:pt x="2071463" y="4775427"/>
                  <a:pt x="2071463" y="4773691"/>
                </a:cubicBezTo>
                <a:lnTo>
                  <a:pt x="2069728" y="4773691"/>
                </a:lnTo>
                <a:cubicBezTo>
                  <a:pt x="2069728" y="4771954"/>
                  <a:pt x="2071463" y="4771954"/>
                  <a:pt x="2071463" y="4770218"/>
                </a:cubicBezTo>
                <a:cubicBezTo>
                  <a:pt x="2069728" y="4770218"/>
                  <a:pt x="2064523" y="4771954"/>
                  <a:pt x="2069728" y="4768481"/>
                </a:cubicBezTo>
                <a:cubicBezTo>
                  <a:pt x="2066258" y="4766745"/>
                  <a:pt x="2069728" y="4759799"/>
                  <a:pt x="2062788" y="4761535"/>
                </a:cubicBezTo>
                <a:cubicBezTo>
                  <a:pt x="2062788" y="4761535"/>
                  <a:pt x="2062788" y="4761535"/>
                  <a:pt x="2061054" y="4761535"/>
                </a:cubicBezTo>
                <a:cubicBezTo>
                  <a:pt x="2062788" y="4759799"/>
                  <a:pt x="2064523" y="4758062"/>
                  <a:pt x="2064523" y="4758062"/>
                </a:cubicBezTo>
                <a:cubicBezTo>
                  <a:pt x="2064523" y="4758062"/>
                  <a:pt x="2062788" y="4759799"/>
                  <a:pt x="2062788" y="4759799"/>
                </a:cubicBezTo>
                <a:cubicBezTo>
                  <a:pt x="2061054" y="4759799"/>
                  <a:pt x="2059319" y="4761535"/>
                  <a:pt x="2055849" y="4761535"/>
                </a:cubicBezTo>
                <a:cubicBezTo>
                  <a:pt x="2055849" y="4761535"/>
                  <a:pt x="2055849" y="4761535"/>
                  <a:pt x="2055849" y="4758062"/>
                </a:cubicBezTo>
                <a:cubicBezTo>
                  <a:pt x="2055849" y="4758062"/>
                  <a:pt x="2061054" y="4758062"/>
                  <a:pt x="2062788" y="4756326"/>
                </a:cubicBezTo>
                <a:cubicBezTo>
                  <a:pt x="2062788" y="4756326"/>
                  <a:pt x="2062788" y="4756326"/>
                  <a:pt x="2062788" y="4752853"/>
                </a:cubicBezTo>
                <a:cubicBezTo>
                  <a:pt x="2062788" y="4754589"/>
                  <a:pt x="2064523" y="4754589"/>
                  <a:pt x="2066258" y="4756326"/>
                </a:cubicBezTo>
                <a:cubicBezTo>
                  <a:pt x="2069728" y="4752853"/>
                  <a:pt x="2067993" y="4752853"/>
                  <a:pt x="2071463" y="4752853"/>
                </a:cubicBezTo>
                <a:cubicBezTo>
                  <a:pt x="2073198" y="4752853"/>
                  <a:pt x="2073198" y="4751116"/>
                  <a:pt x="2073198" y="4752853"/>
                </a:cubicBezTo>
                <a:cubicBezTo>
                  <a:pt x="2073198" y="4751116"/>
                  <a:pt x="2074933" y="4751116"/>
                  <a:pt x="2074933" y="4749379"/>
                </a:cubicBezTo>
                <a:cubicBezTo>
                  <a:pt x="2074933" y="4752853"/>
                  <a:pt x="2073198" y="4754589"/>
                  <a:pt x="2074933" y="4754589"/>
                </a:cubicBezTo>
                <a:cubicBezTo>
                  <a:pt x="2074933" y="4752853"/>
                  <a:pt x="2076668" y="4751116"/>
                  <a:pt x="2078403" y="4747643"/>
                </a:cubicBezTo>
                <a:cubicBezTo>
                  <a:pt x="2078403" y="4747643"/>
                  <a:pt x="2080137" y="4747643"/>
                  <a:pt x="2080137" y="4747643"/>
                </a:cubicBezTo>
                <a:cubicBezTo>
                  <a:pt x="2080137" y="4745906"/>
                  <a:pt x="2080137" y="4744170"/>
                  <a:pt x="2080137" y="4742433"/>
                </a:cubicBezTo>
                <a:cubicBezTo>
                  <a:pt x="2078403" y="4742433"/>
                  <a:pt x="2078403" y="4742433"/>
                  <a:pt x="2078403" y="4742433"/>
                </a:cubicBezTo>
                <a:cubicBezTo>
                  <a:pt x="2078403" y="4742433"/>
                  <a:pt x="2076668" y="4744170"/>
                  <a:pt x="2076668" y="4745906"/>
                </a:cubicBezTo>
                <a:cubicBezTo>
                  <a:pt x="2074933" y="4744170"/>
                  <a:pt x="2074933" y="4744170"/>
                  <a:pt x="2074933" y="4742433"/>
                </a:cubicBezTo>
                <a:cubicBezTo>
                  <a:pt x="2073198" y="4744170"/>
                  <a:pt x="2073198" y="4745906"/>
                  <a:pt x="2073198" y="4747643"/>
                </a:cubicBezTo>
                <a:cubicBezTo>
                  <a:pt x="2076668" y="4745906"/>
                  <a:pt x="2073198" y="4747643"/>
                  <a:pt x="2076668" y="4745906"/>
                </a:cubicBezTo>
                <a:cubicBezTo>
                  <a:pt x="2073198" y="4749379"/>
                  <a:pt x="2076668" y="4745906"/>
                  <a:pt x="2073198" y="4749379"/>
                </a:cubicBezTo>
                <a:cubicBezTo>
                  <a:pt x="2073198" y="4749379"/>
                  <a:pt x="2071463" y="4749379"/>
                  <a:pt x="2071463" y="4749379"/>
                </a:cubicBezTo>
                <a:cubicBezTo>
                  <a:pt x="2071463" y="4749379"/>
                  <a:pt x="2071463" y="4747643"/>
                  <a:pt x="2071463" y="4745906"/>
                </a:cubicBezTo>
                <a:cubicBezTo>
                  <a:pt x="2069728" y="4747643"/>
                  <a:pt x="2069728" y="4747643"/>
                  <a:pt x="2067993" y="4749379"/>
                </a:cubicBezTo>
                <a:cubicBezTo>
                  <a:pt x="2064523" y="4751116"/>
                  <a:pt x="2055849" y="4756326"/>
                  <a:pt x="2054114" y="4752853"/>
                </a:cubicBezTo>
                <a:cubicBezTo>
                  <a:pt x="2055849" y="4751116"/>
                  <a:pt x="2054114" y="4752853"/>
                  <a:pt x="2055849" y="4751116"/>
                </a:cubicBezTo>
                <a:cubicBezTo>
                  <a:pt x="2055849" y="4751116"/>
                  <a:pt x="2057584" y="4751116"/>
                  <a:pt x="2059319" y="4751116"/>
                </a:cubicBezTo>
                <a:cubicBezTo>
                  <a:pt x="2059319" y="4749379"/>
                  <a:pt x="2059319" y="4749379"/>
                  <a:pt x="2059319" y="4749379"/>
                </a:cubicBezTo>
                <a:cubicBezTo>
                  <a:pt x="2059319" y="4749379"/>
                  <a:pt x="2057584" y="4749379"/>
                  <a:pt x="2057584" y="4747643"/>
                </a:cubicBezTo>
                <a:cubicBezTo>
                  <a:pt x="2055849" y="4747643"/>
                  <a:pt x="2052379" y="4747643"/>
                  <a:pt x="2050644" y="4747643"/>
                </a:cubicBezTo>
                <a:cubicBezTo>
                  <a:pt x="2052379" y="4747643"/>
                  <a:pt x="2055849" y="4747643"/>
                  <a:pt x="2055849" y="4745906"/>
                </a:cubicBezTo>
                <a:cubicBezTo>
                  <a:pt x="2054114" y="4745906"/>
                  <a:pt x="2052379" y="4745906"/>
                  <a:pt x="2050644" y="4745906"/>
                </a:cubicBezTo>
                <a:cubicBezTo>
                  <a:pt x="2050644" y="4747643"/>
                  <a:pt x="2050644" y="4747643"/>
                  <a:pt x="2050644" y="4747643"/>
                </a:cubicBezTo>
                <a:cubicBezTo>
                  <a:pt x="2048909" y="4751116"/>
                  <a:pt x="2050644" y="4752853"/>
                  <a:pt x="2048909" y="4754589"/>
                </a:cubicBezTo>
                <a:cubicBezTo>
                  <a:pt x="2047174" y="4752853"/>
                  <a:pt x="2047174" y="4751116"/>
                  <a:pt x="2045440" y="4749379"/>
                </a:cubicBezTo>
                <a:cubicBezTo>
                  <a:pt x="2045440" y="4751116"/>
                  <a:pt x="2043705" y="4751116"/>
                  <a:pt x="2041970" y="4752853"/>
                </a:cubicBezTo>
                <a:cubicBezTo>
                  <a:pt x="2045440" y="4754589"/>
                  <a:pt x="2045440" y="4751116"/>
                  <a:pt x="2043705" y="4754589"/>
                </a:cubicBezTo>
                <a:cubicBezTo>
                  <a:pt x="2043705" y="4756326"/>
                  <a:pt x="2043705" y="4756326"/>
                  <a:pt x="2043705" y="4756326"/>
                </a:cubicBezTo>
                <a:cubicBezTo>
                  <a:pt x="2041970" y="4754589"/>
                  <a:pt x="2040235" y="4754589"/>
                  <a:pt x="2038500" y="4752853"/>
                </a:cubicBezTo>
                <a:cubicBezTo>
                  <a:pt x="2026356" y="4768481"/>
                  <a:pt x="1989923" y="4768481"/>
                  <a:pt x="1965634" y="4765008"/>
                </a:cubicBezTo>
                <a:cubicBezTo>
                  <a:pt x="1965634" y="4765008"/>
                  <a:pt x="1965634" y="4765008"/>
                  <a:pt x="1963900" y="4765008"/>
                </a:cubicBezTo>
                <a:cubicBezTo>
                  <a:pt x="1956960" y="4765008"/>
                  <a:pt x="1950020" y="4763272"/>
                  <a:pt x="1948286" y="4761535"/>
                </a:cubicBezTo>
                <a:cubicBezTo>
                  <a:pt x="1948286" y="4763272"/>
                  <a:pt x="1948286" y="4763272"/>
                  <a:pt x="1948286" y="4763272"/>
                </a:cubicBezTo>
                <a:lnTo>
                  <a:pt x="1943554" y="4760114"/>
                </a:lnTo>
                <a:lnTo>
                  <a:pt x="1944816" y="4759799"/>
                </a:lnTo>
                <a:cubicBezTo>
                  <a:pt x="1944816" y="4758062"/>
                  <a:pt x="1944816" y="4758062"/>
                  <a:pt x="1944816" y="4758062"/>
                </a:cubicBezTo>
                <a:cubicBezTo>
                  <a:pt x="1944816" y="4759799"/>
                  <a:pt x="1946551" y="4758062"/>
                  <a:pt x="1943081" y="4759799"/>
                </a:cubicBezTo>
                <a:lnTo>
                  <a:pt x="1943554" y="4760114"/>
                </a:lnTo>
                <a:lnTo>
                  <a:pt x="1937876" y="4761535"/>
                </a:lnTo>
                <a:cubicBezTo>
                  <a:pt x="1937876" y="4761535"/>
                  <a:pt x="1937876" y="4763272"/>
                  <a:pt x="1939611" y="4763272"/>
                </a:cubicBezTo>
                <a:cubicBezTo>
                  <a:pt x="1937876" y="4763272"/>
                  <a:pt x="1934406" y="4763272"/>
                  <a:pt x="1932671" y="4761535"/>
                </a:cubicBezTo>
                <a:cubicBezTo>
                  <a:pt x="1932671" y="4763272"/>
                  <a:pt x="1930937" y="4765008"/>
                  <a:pt x="1930937" y="4765008"/>
                </a:cubicBezTo>
                <a:cubicBezTo>
                  <a:pt x="1929202" y="4765008"/>
                  <a:pt x="1918792" y="4765008"/>
                  <a:pt x="1918792" y="4758062"/>
                </a:cubicBezTo>
                <a:cubicBezTo>
                  <a:pt x="1920527" y="4759799"/>
                  <a:pt x="1917057" y="4759799"/>
                  <a:pt x="1917057" y="4759799"/>
                </a:cubicBezTo>
                <a:cubicBezTo>
                  <a:pt x="1917057" y="4759799"/>
                  <a:pt x="1917057" y="4759799"/>
                  <a:pt x="1917057" y="4754589"/>
                </a:cubicBezTo>
                <a:cubicBezTo>
                  <a:pt x="1910118" y="4754589"/>
                  <a:pt x="1911853" y="4752853"/>
                  <a:pt x="1906648" y="4751116"/>
                </a:cubicBezTo>
                <a:cubicBezTo>
                  <a:pt x="1897974" y="4765008"/>
                  <a:pt x="1870215" y="4770218"/>
                  <a:pt x="1849397" y="4771954"/>
                </a:cubicBezTo>
                <a:cubicBezTo>
                  <a:pt x="1838987" y="4778900"/>
                  <a:pt x="1823373" y="4785846"/>
                  <a:pt x="1816434" y="4791056"/>
                </a:cubicBezTo>
                <a:cubicBezTo>
                  <a:pt x="1814699" y="4791056"/>
                  <a:pt x="1814699" y="4791056"/>
                  <a:pt x="1812964" y="4794529"/>
                </a:cubicBezTo>
                <a:cubicBezTo>
                  <a:pt x="1809494" y="4794529"/>
                  <a:pt x="1812964" y="4792792"/>
                  <a:pt x="1809494" y="4796265"/>
                </a:cubicBezTo>
                <a:cubicBezTo>
                  <a:pt x="1809494" y="4796265"/>
                  <a:pt x="1809494" y="4796265"/>
                  <a:pt x="1806024" y="4792792"/>
                </a:cubicBezTo>
                <a:cubicBezTo>
                  <a:pt x="1804289" y="4794529"/>
                  <a:pt x="1804289" y="4796265"/>
                  <a:pt x="1804289" y="4798002"/>
                </a:cubicBezTo>
                <a:cubicBezTo>
                  <a:pt x="1795615" y="4801475"/>
                  <a:pt x="1786940" y="4804948"/>
                  <a:pt x="1778266" y="4808421"/>
                </a:cubicBezTo>
                <a:cubicBezTo>
                  <a:pt x="1778266" y="4808421"/>
                  <a:pt x="1776531" y="4806685"/>
                  <a:pt x="1776531" y="4806685"/>
                </a:cubicBezTo>
                <a:cubicBezTo>
                  <a:pt x="1774796" y="4808421"/>
                  <a:pt x="1773061" y="4808421"/>
                  <a:pt x="1771326" y="4808421"/>
                </a:cubicBezTo>
                <a:cubicBezTo>
                  <a:pt x="1767857" y="4810158"/>
                  <a:pt x="1767857" y="4806685"/>
                  <a:pt x="1760917" y="4811894"/>
                </a:cubicBezTo>
                <a:cubicBezTo>
                  <a:pt x="1762652" y="4808421"/>
                  <a:pt x="1762652" y="4808421"/>
                  <a:pt x="1762652" y="4808421"/>
                </a:cubicBezTo>
                <a:cubicBezTo>
                  <a:pt x="1760917" y="4808421"/>
                  <a:pt x="1760917" y="4806685"/>
                  <a:pt x="1759182" y="4806685"/>
                </a:cubicBezTo>
                <a:cubicBezTo>
                  <a:pt x="1759182" y="4808421"/>
                  <a:pt x="1759182" y="4808421"/>
                  <a:pt x="1759182" y="4810158"/>
                </a:cubicBezTo>
                <a:cubicBezTo>
                  <a:pt x="1755712" y="4811894"/>
                  <a:pt x="1752243" y="4813631"/>
                  <a:pt x="1748773" y="4815367"/>
                </a:cubicBezTo>
                <a:cubicBezTo>
                  <a:pt x="1748773" y="4813631"/>
                  <a:pt x="1750508" y="4811894"/>
                  <a:pt x="1750508" y="4810158"/>
                </a:cubicBezTo>
                <a:cubicBezTo>
                  <a:pt x="1747038" y="4811894"/>
                  <a:pt x="1745303" y="4815367"/>
                  <a:pt x="1741833" y="4817104"/>
                </a:cubicBezTo>
                <a:cubicBezTo>
                  <a:pt x="1741833" y="4817104"/>
                  <a:pt x="1741833" y="4817104"/>
                  <a:pt x="1740098" y="4817104"/>
                </a:cubicBezTo>
                <a:cubicBezTo>
                  <a:pt x="1740098" y="4818840"/>
                  <a:pt x="1738363" y="4820577"/>
                  <a:pt x="1736629" y="4822313"/>
                </a:cubicBezTo>
                <a:cubicBezTo>
                  <a:pt x="1736629" y="4822313"/>
                  <a:pt x="1734894" y="4822313"/>
                  <a:pt x="1734894" y="4822313"/>
                </a:cubicBezTo>
                <a:cubicBezTo>
                  <a:pt x="1734894" y="4820577"/>
                  <a:pt x="1734894" y="4818840"/>
                  <a:pt x="1736629" y="4817104"/>
                </a:cubicBezTo>
                <a:cubicBezTo>
                  <a:pt x="1734894" y="4815367"/>
                  <a:pt x="1733159" y="4815367"/>
                  <a:pt x="1731424" y="4813631"/>
                </a:cubicBezTo>
                <a:cubicBezTo>
                  <a:pt x="1719280" y="4824050"/>
                  <a:pt x="1705400" y="4824050"/>
                  <a:pt x="1696726" y="4827523"/>
                </a:cubicBezTo>
                <a:cubicBezTo>
                  <a:pt x="1698461" y="4825786"/>
                  <a:pt x="1698461" y="4825786"/>
                  <a:pt x="1698461" y="4824050"/>
                </a:cubicBezTo>
                <a:cubicBezTo>
                  <a:pt x="1686317" y="4829259"/>
                  <a:pt x="1694991" y="4822313"/>
                  <a:pt x="1682847" y="4825786"/>
                </a:cubicBezTo>
                <a:cubicBezTo>
                  <a:pt x="1684582" y="4827523"/>
                  <a:pt x="1684582" y="4825786"/>
                  <a:pt x="1682847" y="4829259"/>
                </a:cubicBezTo>
                <a:cubicBezTo>
                  <a:pt x="1681112" y="4827523"/>
                  <a:pt x="1675907" y="4825786"/>
                  <a:pt x="1672437" y="4827523"/>
                </a:cubicBezTo>
                <a:cubicBezTo>
                  <a:pt x="1672437" y="4825786"/>
                  <a:pt x="1672437" y="4824050"/>
                  <a:pt x="1674172" y="4822313"/>
                </a:cubicBezTo>
                <a:cubicBezTo>
                  <a:pt x="1674172" y="4822313"/>
                  <a:pt x="1674172" y="4820577"/>
                  <a:pt x="1675907" y="4820577"/>
                </a:cubicBezTo>
                <a:cubicBezTo>
                  <a:pt x="1668968" y="4824050"/>
                  <a:pt x="1675907" y="4820577"/>
                  <a:pt x="1670703" y="4824050"/>
                </a:cubicBezTo>
                <a:cubicBezTo>
                  <a:pt x="1670703" y="4820577"/>
                  <a:pt x="1670703" y="4817104"/>
                  <a:pt x="1663763" y="4820577"/>
                </a:cubicBezTo>
                <a:lnTo>
                  <a:pt x="1668720" y="4816856"/>
                </a:lnTo>
                <a:lnTo>
                  <a:pt x="1668968" y="4817104"/>
                </a:lnTo>
                <a:cubicBezTo>
                  <a:pt x="1668968" y="4817104"/>
                  <a:pt x="1670703" y="4817104"/>
                  <a:pt x="1670703" y="4815367"/>
                </a:cubicBezTo>
                <a:lnTo>
                  <a:pt x="1668720" y="4816856"/>
                </a:lnTo>
                <a:lnTo>
                  <a:pt x="1667233" y="4815367"/>
                </a:lnTo>
                <a:cubicBezTo>
                  <a:pt x="1665498" y="4817104"/>
                  <a:pt x="1663763" y="4818840"/>
                  <a:pt x="1660293" y="4822313"/>
                </a:cubicBezTo>
                <a:cubicBezTo>
                  <a:pt x="1658558" y="4818840"/>
                  <a:pt x="1656823" y="4817104"/>
                  <a:pt x="1655089" y="4815367"/>
                </a:cubicBezTo>
                <a:cubicBezTo>
                  <a:pt x="1658558" y="4813631"/>
                  <a:pt x="1660293" y="4813631"/>
                  <a:pt x="1663763" y="4811894"/>
                </a:cubicBezTo>
                <a:cubicBezTo>
                  <a:pt x="1660293" y="4813631"/>
                  <a:pt x="1658558" y="4813631"/>
                  <a:pt x="1655089" y="4813631"/>
                </a:cubicBezTo>
                <a:cubicBezTo>
                  <a:pt x="1663763" y="4801475"/>
                  <a:pt x="1644679" y="4804948"/>
                  <a:pt x="1658558" y="4782373"/>
                </a:cubicBezTo>
                <a:cubicBezTo>
                  <a:pt x="1660293" y="4778900"/>
                  <a:pt x="1670703" y="4770218"/>
                  <a:pt x="1675907" y="4766745"/>
                </a:cubicBezTo>
                <a:cubicBezTo>
                  <a:pt x="1679377" y="4761535"/>
                  <a:pt x="1684582" y="4754589"/>
                  <a:pt x="1688051" y="4747643"/>
                </a:cubicBezTo>
                <a:cubicBezTo>
                  <a:pt x="1689786" y="4747643"/>
                  <a:pt x="1689786" y="4749379"/>
                  <a:pt x="1691521" y="4749379"/>
                </a:cubicBezTo>
                <a:cubicBezTo>
                  <a:pt x="1689786" y="4744170"/>
                  <a:pt x="1698461" y="4742433"/>
                  <a:pt x="1703666" y="4735487"/>
                </a:cubicBezTo>
                <a:cubicBezTo>
                  <a:pt x="1703666" y="4737224"/>
                  <a:pt x="1700196" y="4742433"/>
                  <a:pt x="1694991" y="4749379"/>
                </a:cubicBezTo>
                <a:cubicBezTo>
                  <a:pt x="1694991" y="4749379"/>
                  <a:pt x="1694991" y="4751116"/>
                  <a:pt x="1694991" y="4752853"/>
                </a:cubicBezTo>
                <a:cubicBezTo>
                  <a:pt x="1696726" y="4751116"/>
                  <a:pt x="1700196" y="4749379"/>
                  <a:pt x="1701931" y="4747643"/>
                </a:cubicBezTo>
                <a:cubicBezTo>
                  <a:pt x="1701931" y="4749379"/>
                  <a:pt x="1701931" y="4749379"/>
                  <a:pt x="1701931" y="4749379"/>
                </a:cubicBezTo>
                <a:cubicBezTo>
                  <a:pt x="1701931" y="4749379"/>
                  <a:pt x="1703666" y="4747643"/>
                  <a:pt x="1703666" y="4747643"/>
                </a:cubicBezTo>
                <a:cubicBezTo>
                  <a:pt x="1701931" y="4744170"/>
                  <a:pt x="1701931" y="4745906"/>
                  <a:pt x="1703666" y="4738960"/>
                </a:cubicBezTo>
                <a:cubicBezTo>
                  <a:pt x="1705400" y="4738960"/>
                  <a:pt x="1707135" y="4738960"/>
                  <a:pt x="1708870" y="4738960"/>
                </a:cubicBezTo>
                <a:cubicBezTo>
                  <a:pt x="1707135" y="4742433"/>
                  <a:pt x="1708870" y="4738960"/>
                  <a:pt x="1703666" y="4742433"/>
                </a:cubicBezTo>
                <a:cubicBezTo>
                  <a:pt x="1705400" y="4742433"/>
                  <a:pt x="1707135" y="4744170"/>
                  <a:pt x="1707135" y="4744170"/>
                </a:cubicBezTo>
                <a:cubicBezTo>
                  <a:pt x="1708870" y="4742433"/>
                  <a:pt x="1708870" y="4742433"/>
                  <a:pt x="1708870" y="4740697"/>
                </a:cubicBezTo>
                <a:lnTo>
                  <a:pt x="1710605" y="4740118"/>
                </a:lnTo>
                <a:lnTo>
                  <a:pt x="1710605" y="4740697"/>
                </a:lnTo>
                <a:lnTo>
                  <a:pt x="1711236" y="4739907"/>
                </a:lnTo>
                <a:lnTo>
                  <a:pt x="1714075" y="4738960"/>
                </a:lnTo>
                <a:cubicBezTo>
                  <a:pt x="1712340" y="4738960"/>
                  <a:pt x="1712340" y="4738526"/>
                  <a:pt x="1712340" y="4738526"/>
                </a:cubicBezTo>
                <a:lnTo>
                  <a:pt x="1711236" y="4739907"/>
                </a:lnTo>
                <a:lnTo>
                  <a:pt x="1710605" y="4740118"/>
                </a:lnTo>
                <a:lnTo>
                  <a:pt x="1710605" y="4737224"/>
                </a:lnTo>
                <a:cubicBezTo>
                  <a:pt x="1712340" y="4737224"/>
                  <a:pt x="1714075" y="4737224"/>
                  <a:pt x="1715810" y="4737224"/>
                </a:cubicBezTo>
                <a:cubicBezTo>
                  <a:pt x="1719280" y="4732014"/>
                  <a:pt x="1722749" y="4732014"/>
                  <a:pt x="1719280" y="4732014"/>
                </a:cubicBezTo>
                <a:cubicBezTo>
                  <a:pt x="1722749" y="4728541"/>
                  <a:pt x="1721014" y="4732014"/>
                  <a:pt x="1724484" y="4730278"/>
                </a:cubicBezTo>
                <a:cubicBezTo>
                  <a:pt x="1722749" y="4730278"/>
                  <a:pt x="1722749" y="4728541"/>
                  <a:pt x="1722749" y="4726805"/>
                </a:cubicBezTo>
                <a:cubicBezTo>
                  <a:pt x="1722749" y="4726805"/>
                  <a:pt x="1721014" y="4726805"/>
                  <a:pt x="1721014" y="4728541"/>
                </a:cubicBezTo>
                <a:cubicBezTo>
                  <a:pt x="1717545" y="4730278"/>
                  <a:pt x="1715810" y="4732014"/>
                  <a:pt x="1714075" y="4733751"/>
                </a:cubicBezTo>
                <a:cubicBezTo>
                  <a:pt x="1712340" y="4733751"/>
                  <a:pt x="1712340" y="4733751"/>
                  <a:pt x="1710605" y="4733751"/>
                </a:cubicBezTo>
                <a:cubicBezTo>
                  <a:pt x="1710605" y="4733751"/>
                  <a:pt x="1708870" y="4733751"/>
                  <a:pt x="1708870" y="4733751"/>
                </a:cubicBezTo>
                <a:cubicBezTo>
                  <a:pt x="1708870" y="4735487"/>
                  <a:pt x="1708870" y="4735487"/>
                  <a:pt x="1708870" y="4737224"/>
                </a:cubicBezTo>
                <a:cubicBezTo>
                  <a:pt x="1707135" y="4737224"/>
                  <a:pt x="1705400" y="4735487"/>
                  <a:pt x="1703666" y="4735487"/>
                </a:cubicBezTo>
                <a:cubicBezTo>
                  <a:pt x="1705400" y="4733751"/>
                  <a:pt x="1707135" y="4732014"/>
                  <a:pt x="1708870" y="4728541"/>
                </a:cubicBezTo>
                <a:cubicBezTo>
                  <a:pt x="1707135" y="4728541"/>
                  <a:pt x="1705400" y="4728541"/>
                  <a:pt x="1705400" y="4728541"/>
                </a:cubicBezTo>
                <a:cubicBezTo>
                  <a:pt x="1705400" y="4726805"/>
                  <a:pt x="1705400" y="4726805"/>
                  <a:pt x="1705400" y="4726805"/>
                </a:cubicBezTo>
                <a:cubicBezTo>
                  <a:pt x="1703666" y="4728541"/>
                  <a:pt x="1703666" y="4728541"/>
                  <a:pt x="1701931" y="4730278"/>
                </a:cubicBezTo>
                <a:cubicBezTo>
                  <a:pt x="1703666" y="4730278"/>
                  <a:pt x="1705400" y="4730278"/>
                  <a:pt x="1705400" y="4730278"/>
                </a:cubicBezTo>
                <a:cubicBezTo>
                  <a:pt x="1700196" y="4732014"/>
                  <a:pt x="1700196" y="4732014"/>
                  <a:pt x="1698461" y="4735487"/>
                </a:cubicBezTo>
                <a:cubicBezTo>
                  <a:pt x="1698461" y="4733751"/>
                  <a:pt x="1696726" y="4733751"/>
                  <a:pt x="1696726" y="4733751"/>
                </a:cubicBezTo>
                <a:cubicBezTo>
                  <a:pt x="1694991" y="4733751"/>
                  <a:pt x="1694991" y="4735487"/>
                  <a:pt x="1693256" y="4737224"/>
                </a:cubicBezTo>
                <a:cubicBezTo>
                  <a:pt x="1691521" y="4737224"/>
                  <a:pt x="1691521" y="4737224"/>
                  <a:pt x="1691521" y="4738960"/>
                </a:cubicBezTo>
                <a:cubicBezTo>
                  <a:pt x="1691521" y="4738960"/>
                  <a:pt x="1691521" y="4737224"/>
                  <a:pt x="1691521" y="4737224"/>
                </a:cubicBezTo>
                <a:cubicBezTo>
                  <a:pt x="1689786" y="4738960"/>
                  <a:pt x="1686317" y="4740697"/>
                  <a:pt x="1684582" y="4742433"/>
                </a:cubicBezTo>
                <a:cubicBezTo>
                  <a:pt x="1682847" y="4744170"/>
                  <a:pt x="1681112" y="4744170"/>
                  <a:pt x="1679377" y="4745906"/>
                </a:cubicBezTo>
                <a:cubicBezTo>
                  <a:pt x="1681112" y="4745906"/>
                  <a:pt x="1681112" y="4745906"/>
                  <a:pt x="1682847" y="4744170"/>
                </a:cubicBezTo>
                <a:cubicBezTo>
                  <a:pt x="1682847" y="4744170"/>
                  <a:pt x="1684582" y="4744170"/>
                  <a:pt x="1684582" y="4744170"/>
                </a:cubicBezTo>
                <a:cubicBezTo>
                  <a:pt x="1679377" y="4751116"/>
                  <a:pt x="1668968" y="4768481"/>
                  <a:pt x="1662028" y="4773691"/>
                </a:cubicBezTo>
                <a:cubicBezTo>
                  <a:pt x="1665498" y="4766745"/>
                  <a:pt x="1668968" y="4758062"/>
                  <a:pt x="1674172" y="4751116"/>
                </a:cubicBezTo>
                <a:cubicBezTo>
                  <a:pt x="1670703" y="4754589"/>
                  <a:pt x="1672437" y="4752853"/>
                  <a:pt x="1670703" y="4752853"/>
                </a:cubicBezTo>
                <a:cubicBezTo>
                  <a:pt x="1672437" y="4751116"/>
                  <a:pt x="1675907" y="4749379"/>
                  <a:pt x="1677642" y="4747643"/>
                </a:cubicBezTo>
                <a:cubicBezTo>
                  <a:pt x="1677642" y="4749379"/>
                  <a:pt x="1677642" y="4751116"/>
                  <a:pt x="1675907" y="4752853"/>
                </a:cubicBezTo>
                <a:cubicBezTo>
                  <a:pt x="1677642" y="4751116"/>
                  <a:pt x="1679377" y="4749379"/>
                  <a:pt x="1681112" y="4747643"/>
                </a:cubicBezTo>
                <a:cubicBezTo>
                  <a:pt x="1679377" y="4747643"/>
                  <a:pt x="1679377" y="4747643"/>
                  <a:pt x="1677642" y="4745906"/>
                </a:cubicBezTo>
                <a:cubicBezTo>
                  <a:pt x="1672437" y="4751116"/>
                  <a:pt x="1667233" y="4754589"/>
                  <a:pt x="1660293" y="4759799"/>
                </a:cubicBezTo>
                <a:cubicBezTo>
                  <a:pt x="1660293" y="4758062"/>
                  <a:pt x="1662028" y="4756326"/>
                  <a:pt x="1663763" y="4754589"/>
                </a:cubicBezTo>
                <a:cubicBezTo>
                  <a:pt x="1662028" y="4754589"/>
                  <a:pt x="1660293" y="4754589"/>
                  <a:pt x="1658558" y="4756326"/>
                </a:cubicBezTo>
                <a:cubicBezTo>
                  <a:pt x="1658558" y="4754589"/>
                  <a:pt x="1656823" y="4754589"/>
                  <a:pt x="1656823" y="4754589"/>
                </a:cubicBezTo>
                <a:cubicBezTo>
                  <a:pt x="1662028" y="4751116"/>
                  <a:pt x="1663763" y="4749379"/>
                  <a:pt x="1663763" y="4745906"/>
                </a:cubicBezTo>
                <a:cubicBezTo>
                  <a:pt x="1665498" y="4745906"/>
                  <a:pt x="1667233" y="4744170"/>
                  <a:pt x="1668968" y="4744170"/>
                </a:cubicBezTo>
                <a:cubicBezTo>
                  <a:pt x="1667233" y="4745906"/>
                  <a:pt x="1665498" y="4747643"/>
                  <a:pt x="1663763" y="4749379"/>
                </a:cubicBezTo>
                <a:cubicBezTo>
                  <a:pt x="1667233" y="4747643"/>
                  <a:pt x="1668968" y="4745906"/>
                  <a:pt x="1672437" y="4744170"/>
                </a:cubicBezTo>
                <a:cubicBezTo>
                  <a:pt x="1670703" y="4744170"/>
                  <a:pt x="1670703" y="4742433"/>
                  <a:pt x="1670703" y="4742433"/>
                </a:cubicBezTo>
                <a:lnTo>
                  <a:pt x="1670703" y="4740697"/>
                </a:lnTo>
                <a:cubicBezTo>
                  <a:pt x="1672437" y="4740697"/>
                  <a:pt x="1672437" y="4740697"/>
                  <a:pt x="1672437" y="4740697"/>
                </a:cubicBezTo>
                <a:cubicBezTo>
                  <a:pt x="1674172" y="4738960"/>
                  <a:pt x="1674172" y="4735487"/>
                  <a:pt x="1674172" y="4733751"/>
                </a:cubicBezTo>
                <a:cubicBezTo>
                  <a:pt x="1674172" y="4733751"/>
                  <a:pt x="1675907" y="4735487"/>
                  <a:pt x="1675907" y="4735487"/>
                </a:cubicBezTo>
                <a:cubicBezTo>
                  <a:pt x="1675907" y="4733751"/>
                  <a:pt x="1674172" y="4733751"/>
                  <a:pt x="1674172" y="4732014"/>
                </a:cubicBezTo>
                <a:cubicBezTo>
                  <a:pt x="1675907" y="4732014"/>
                  <a:pt x="1677642" y="4732014"/>
                  <a:pt x="1679377" y="4732014"/>
                </a:cubicBezTo>
                <a:cubicBezTo>
                  <a:pt x="1679377" y="4732014"/>
                  <a:pt x="1679377" y="4730278"/>
                  <a:pt x="1679377" y="4730278"/>
                </a:cubicBezTo>
                <a:cubicBezTo>
                  <a:pt x="1679377" y="4728541"/>
                  <a:pt x="1677642" y="4726805"/>
                  <a:pt x="1677642" y="4725068"/>
                </a:cubicBezTo>
                <a:cubicBezTo>
                  <a:pt x="1679377" y="4725068"/>
                  <a:pt x="1681112" y="4725068"/>
                  <a:pt x="1682847" y="4726805"/>
                </a:cubicBezTo>
                <a:cubicBezTo>
                  <a:pt x="1681112" y="4725068"/>
                  <a:pt x="1681112" y="4725068"/>
                  <a:pt x="1681112" y="4725068"/>
                </a:cubicBezTo>
                <a:cubicBezTo>
                  <a:pt x="1682847" y="4721595"/>
                  <a:pt x="1684582" y="4719859"/>
                  <a:pt x="1686317" y="4716386"/>
                </a:cubicBezTo>
                <a:cubicBezTo>
                  <a:pt x="1688051" y="4716386"/>
                  <a:pt x="1689786" y="4716386"/>
                  <a:pt x="1689786" y="4716386"/>
                </a:cubicBezTo>
                <a:cubicBezTo>
                  <a:pt x="1689786" y="4716386"/>
                  <a:pt x="1691521" y="4716386"/>
                  <a:pt x="1691521" y="4716386"/>
                </a:cubicBezTo>
                <a:cubicBezTo>
                  <a:pt x="1691521" y="4716386"/>
                  <a:pt x="1693256" y="4716386"/>
                  <a:pt x="1693256" y="4716386"/>
                </a:cubicBezTo>
                <a:cubicBezTo>
                  <a:pt x="1694991" y="4712913"/>
                  <a:pt x="1689786" y="4714649"/>
                  <a:pt x="1694991" y="4707703"/>
                </a:cubicBezTo>
                <a:cubicBezTo>
                  <a:pt x="1694991" y="4711176"/>
                  <a:pt x="1696726" y="4709440"/>
                  <a:pt x="1700196" y="4709440"/>
                </a:cubicBezTo>
                <a:cubicBezTo>
                  <a:pt x="1701931" y="4704230"/>
                  <a:pt x="1701931" y="4705967"/>
                  <a:pt x="1705400" y="4702493"/>
                </a:cubicBezTo>
                <a:cubicBezTo>
                  <a:pt x="1701931" y="4704230"/>
                  <a:pt x="1700196" y="4704230"/>
                  <a:pt x="1700196" y="4702493"/>
                </a:cubicBezTo>
                <a:cubicBezTo>
                  <a:pt x="1703666" y="4700757"/>
                  <a:pt x="1700196" y="4702493"/>
                  <a:pt x="1701931" y="4699020"/>
                </a:cubicBezTo>
                <a:cubicBezTo>
                  <a:pt x="1707135" y="4697284"/>
                  <a:pt x="1707135" y="4697284"/>
                  <a:pt x="1708870" y="4695547"/>
                </a:cubicBezTo>
                <a:cubicBezTo>
                  <a:pt x="1710605" y="4697284"/>
                  <a:pt x="1712340" y="4697284"/>
                  <a:pt x="1714075" y="4699020"/>
                </a:cubicBezTo>
                <a:cubicBezTo>
                  <a:pt x="1714075" y="4699020"/>
                  <a:pt x="1715810" y="4697284"/>
                  <a:pt x="1715810" y="4697284"/>
                </a:cubicBezTo>
                <a:cubicBezTo>
                  <a:pt x="1714075" y="4695547"/>
                  <a:pt x="1712340" y="4695547"/>
                  <a:pt x="1710605" y="4693811"/>
                </a:cubicBezTo>
                <a:cubicBezTo>
                  <a:pt x="1710605" y="4693811"/>
                  <a:pt x="1712340" y="4692074"/>
                  <a:pt x="1712340" y="4692074"/>
                </a:cubicBezTo>
                <a:cubicBezTo>
                  <a:pt x="1714075" y="4692074"/>
                  <a:pt x="1714075" y="4693811"/>
                  <a:pt x="1715810" y="4693811"/>
                </a:cubicBezTo>
                <a:cubicBezTo>
                  <a:pt x="1714075" y="4692074"/>
                  <a:pt x="1714075" y="4690338"/>
                  <a:pt x="1712340" y="4686865"/>
                </a:cubicBezTo>
                <a:cubicBezTo>
                  <a:pt x="1710605" y="4690338"/>
                  <a:pt x="1712340" y="4688601"/>
                  <a:pt x="1710605" y="4688601"/>
                </a:cubicBezTo>
                <a:cubicBezTo>
                  <a:pt x="1708870" y="4688601"/>
                  <a:pt x="1707135" y="4688601"/>
                  <a:pt x="1705400" y="4688601"/>
                </a:cubicBezTo>
                <a:cubicBezTo>
                  <a:pt x="1705400" y="4688601"/>
                  <a:pt x="1703666" y="4690338"/>
                  <a:pt x="1701931" y="4690338"/>
                </a:cubicBezTo>
                <a:cubicBezTo>
                  <a:pt x="1700196" y="4692074"/>
                  <a:pt x="1700196" y="4692074"/>
                  <a:pt x="1700196" y="4692074"/>
                </a:cubicBezTo>
                <a:cubicBezTo>
                  <a:pt x="1700196" y="4690338"/>
                  <a:pt x="1700196" y="4690338"/>
                  <a:pt x="1700196" y="4688601"/>
                </a:cubicBezTo>
                <a:lnTo>
                  <a:pt x="1701931" y="4688601"/>
                </a:lnTo>
                <a:cubicBezTo>
                  <a:pt x="1703666" y="4686865"/>
                  <a:pt x="1705400" y="4685128"/>
                  <a:pt x="1707135" y="4683392"/>
                </a:cubicBezTo>
                <a:cubicBezTo>
                  <a:pt x="1707135" y="4683392"/>
                  <a:pt x="1707135" y="4683392"/>
                  <a:pt x="1707135" y="4681655"/>
                </a:cubicBezTo>
                <a:cubicBezTo>
                  <a:pt x="1710605" y="4679919"/>
                  <a:pt x="1707135" y="4681655"/>
                  <a:pt x="1712340" y="4678182"/>
                </a:cubicBezTo>
                <a:cubicBezTo>
                  <a:pt x="1714075" y="4678182"/>
                  <a:pt x="1719280" y="4674709"/>
                  <a:pt x="1722749" y="4672973"/>
                </a:cubicBezTo>
                <a:cubicBezTo>
                  <a:pt x="1724484" y="4671236"/>
                  <a:pt x="1726219" y="4671236"/>
                  <a:pt x="1727954" y="4669500"/>
                </a:cubicBezTo>
                <a:cubicBezTo>
                  <a:pt x="1727954" y="4669500"/>
                  <a:pt x="1727954" y="4667763"/>
                  <a:pt x="1727954" y="4667763"/>
                </a:cubicBezTo>
                <a:cubicBezTo>
                  <a:pt x="1724484" y="4671236"/>
                  <a:pt x="1721014" y="4672973"/>
                  <a:pt x="1717545" y="4674709"/>
                </a:cubicBezTo>
                <a:cubicBezTo>
                  <a:pt x="1715810" y="4674709"/>
                  <a:pt x="1715810" y="4672973"/>
                  <a:pt x="1715810" y="4672973"/>
                </a:cubicBezTo>
                <a:cubicBezTo>
                  <a:pt x="1715810" y="4672973"/>
                  <a:pt x="1717545" y="4672973"/>
                  <a:pt x="1717545" y="4671236"/>
                </a:cubicBezTo>
                <a:cubicBezTo>
                  <a:pt x="1721014" y="4669500"/>
                  <a:pt x="1724484" y="4666027"/>
                  <a:pt x="1727954" y="4666027"/>
                </a:cubicBezTo>
                <a:cubicBezTo>
                  <a:pt x="1719280" y="4662554"/>
                  <a:pt x="1707135" y="4666027"/>
                  <a:pt x="1717545" y="4652134"/>
                </a:cubicBezTo>
                <a:cubicBezTo>
                  <a:pt x="1712340" y="4657344"/>
                  <a:pt x="1705400" y="4660817"/>
                  <a:pt x="1698461" y="4664290"/>
                </a:cubicBezTo>
                <a:cubicBezTo>
                  <a:pt x="1696726" y="4662554"/>
                  <a:pt x="1696726" y="4662554"/>
                  <a:pt x="1696726" y="4660817"/>
                </a:cubicBezTo>
                <a:cubicBezTo>
                  <a:pt x="1694991" y="4660817"/>
                  <a:pt x="1694991" y="4660817"/>
                  <a:pt x="1694991" y="4660817"/>
                </a:cubicBezTo>
                <a:cubicBezTo>
                  <a:pt x="1700196" y="4659080"/>
                  <a:pt x="1703666" y="4657344"/>
                  <a:pt x="1708870" y="4655607"/>
                </a:cubicBezTo>
                <a:cubicBezTo>
                  <a:pt x="1703666" y="4653871"/>
                  <a:pt x="1696726" y="4652134"/>
                  <a:pt x="1686317" y="4659080"/>
                </a:cubicBezTo>
                <a:cubicBezTo>
                  <a:pt x="1688051" y="4655607"/>
                  <a:pt x="1688051" y="4655607"/>
                  <a:pt x="1693256" y="4650398"/>
                </a:cubicBezTo>
                <a:cubicBezTo>
                  <a:pt x="1696726" y="4650398"/>
                  <a:pt x="1701931" y="4650398"/>
                  <a:pt x="1705400" y="4650398"/>
                </a:cubicBezTo>
                <a:cubicBezTo>
                  <a:pt x="1705400" y="4646925"/>
                  <a:pt x="1705400" y="4643452"/>
                  <a:pt x="1707135" y="4639979"/>
                </a:cubicBezTo>
                <a:cubicBezTo>
                  <a:pt x="1707135" y="4639979"/>
                  <a:pt x="1708870" y="4639979"/>
                  <a:pt x="1708870" y="4641715"/>
                </a:cubicBezTo>
                <a:cubicBezTo>
                  <a:pt x="1708870" y="4638242"/>
                  <a:pt x="1708870" y="4638242"/>
                  <a:pt x="1710605" y="4636506"/>
                </a:cubicBezTo>
                <a:cubicBezTo>
                  <a:pt x="1710605" y="4636506"/>
                  <a:pt x="1710605" y="4636506"/>
                  <a:pt x="1710605" y="4634769"/>
                </a:cubicBezTo>
                <a:cubicBezTo>
                  <a:pt x="1710605" y="4634769"/>
                  <a:pt x="1708870" y="4634769"/>
                  <a:pt x="1708870" y="4634769"/>
                </a:cubicBezTo>
                <a:cubicBezTo>
                  <a:pt x="1708870" y="4636506"/>
                  <a:pt x="1708870" y="4634769"/>
                  <a:pt x="1707135" y="4638242"/>
                </a:cubicBezTo>
                <a:cubicBezTo>
                  <a:pt x="1705400" y="4638242"/>
                  <a:pt x="1703666" y="4638242"/>
                  <a:pt x="1701931" y="4638242"/>
                </a:cubicBezTo>
                <a:cubicBezTo>
                  <a:pt x="1703666" y="4634769"/>
                  <a:pt x="1703666" y="4636506"/>
                  <a:pt x="1701931" y="4636506"/>
                </a:cubicBezTo>
                <a:cubicBezTo>
                  <a:pt x="1703666" y="4634769"/>
                  <a:pt x="1703666" y="4634769"/>
                  <a:pt x="1705400" y="4633033"/>
                </a:cubicBezTo>
                <a:cubicBezTo>
                  <a:pt x="1701931" y="4633033"/>
                  <a:pt x="1698461" y="4633033"/>
                  <a:pt x="1696726" y="4633033"/>
                </a:cubicBezTo>
                <a:cubicBezTo>
                  <a:pt x="1696726" y="4633033"/>
                  <a:pt x="1696726" y="4633033"/>
                  <a:pt x="1694991" y="4633033"/>
                </a:cubicBezTo>
                <a:cubicBezTo>
                  <a:pt x="1694991" y="4633033"/>
                  <a:pt x="1694991" y="4633033"/>
                  <a:pt x="1701931" y="4626087"/>
                </a:cubicBezTo>
                <a:cubicBezTo>
                  <a:pt x="1698461" y="4627823"/>
                  <a:pt x="1696726" y="4629560"/>
                  <a:pt x="1693256" y="4629560"/>
                </a:cubicBezTo>
                <a:cubicBezTo>
                  <a:pt x="1694991" y="4627823"/>
                  <a:pt x="1696726" y="4626087"/>
                  <a:pt x="1698461" y="4622614"/>
                </a:cubicBezTo>
                <a:cubicBezTo>
                  <a:pt x="1703666" y="4620877"/>
                  <a:pt x="1707135" y="4619141"/>
                  <a:pt x="1712340" y="4617404"/>
                </a:cubicBezTo>
                <a:lnTo>
                  <a:pt x="1710605" y="4617404"/>
                </a:lnTo>
                <a:cubicBezTo>
                  <a:pt x="1712340" y="4615668"/>
                  <a:pt x="1714075" y="4615668"/>
                  <a:pt x="1714075" y="4613931"/>
                </a:cubicBezTo>
                <a:cubicBezTo>
                  <a:pt x="1714075" y="4613931"/>
                  <a:pt x="1712340" y="4613931"/>
                  <a:pt x="1712340" y="4612194"/>
                </a:cubicBezTo>
                <a:cubicBezTo>
                  <a:pt x="1715810" y="4608721"/>
                  <a:pt x="1714075" y="4610458"/>
                  <a:pt x="1717545" y="4608721"/>
                </a:cubicBezTo>
                <a:cubicBezTo>
                  <a:pt x="1719280" y="4608721"/>
                  <a:pt x="1719280" y="4606985"/>
                  <a:pt x="1719280" y="4605248"/>
                </a:cubicBezTo>
                <a:cubicBezTo>
                  <a:pt x="1721014" y="4605248"/>
                  <a:pt x="1724484" y="4603512"/>
                  <a:pt x="1726219" y="4603512"/>
                </a:cubicBezTo>
                <a:cubicBezTo>
                  <a:pt x="1726219" y="4603512"/>
                  <a:pt x="1726219" y="4601775"/>
                  <a:pt x="1727954" y="4601775"/>
                </a:cubicBezTo>
                <a:cubicBezTo>
                  <a:pt x="1727954" y="4601775"/>
                  <a:pt x="1726219" y="4601775"/>
                  <a:pt x="1726219" y="4601775"/>
                </a:cubicBezTo>
                <a:cubicBezTo>
                  <a:pt x="1727954" y="4598302"/>
                  <a:pt x="1733159" y="4594829"/>
                  <a:pt x="1736629" y="4589620"/>
                </a:cubicBezTo>
                <a:cubicBezTo>
                  <a:pt x="1736629" y="4589620"/>
                  <a:pt x="1734894" y="4589620"/>
                  <a:pt x="1733159" y="4589620"/>
                </a:cubicBezTo>
                <a:cubicBezTo>
                  <a:pt x="1738363" y="4587883"/>
                  <a:pt x="1743568" y="4584410"/>
                  <a:pt x="1747038" y="4582674"/>
                </a:cubicBezTo>
                <a:cubicBezTo>
                  <a:pt x="1748773" y="4580937"/>
                  <a:pt x="1752243" y="4580937"/>
                  <a:pt x="1753977" y="4579201"/>
                </a:cubicBezTo>
                <a:cubicBezTo>
                  <a:pt x="1748773" y="4580937"/>
                  <a:pt x="1743568" y="4580937"/>
                  <a:pt x="1740098" y="4582674"/>
                </a:cubicBezTo>
                <a:cubicBezTo>
                  <a:pt x="1740098" y="4582674"/>
                  <a:pt x="1741833" y="4580937"/>
                  <a:pt x="1741833" y="4580937"/>
                </a:cubicBezTo>
                <a:cubicBezTo>
                  <a:pt x="1738363" y="4582674"/>
                  <a:pt x="1734894" y="4584410"/>
                  <a:pt x="1731424" y="4586147"/>
                </a:cubicBezTo>
                <a:cubicBezTo>
                  <a:pt x="1727954" y="4587883"/>
                  <a:pt x="1727954" y="4587883"/>
                  <a:pt x="1722749" y="4593093"/>
                </a:cubicBezTo>
                <a:cubicBezTo>
                  <a:pt x="1722749" y="4591356"/>
                  <a:pt x="1722749" y="4589620"/>
                  <a:pt x="1722749" y="4589620"/>
                </a:cubicBezTo>
                <a:cubicBezTo>
                  <a:pt x="1722749" y="4589620"/>
                  <a:pt x="1722749" y="4589620"/>
                  <a:pt x="1721014" y="4591356"/>
                </a:cubicBezTo>
                <a:cubicBezTo>
                  <a:pt x="1721014" y="4593093"/>
                  <a:pt x="1721014" y="4593093"/>
                  <a:pt x="1717545" y="4596566"/>
                </a:cubicBezTo>
                <a:cubicBezTo>
                  <a:pt x="1717545" y="4596566"/>
                  <a:pt x="1717545" y="4596566"/>
                  <a:pt x="1715810" y="4596566"/>
                </a:cubicBezTo>
                <a:cubicBezTo>
                  <a:pt x="1715810" y="4596566"/>
                  <a:pt x="1715810" y="4594829"/>
                  <a:pt x="1715810" y="4594829"/>
                </a:cubicBezTo>
                <a:cubicBezTo>
                  <a:pt x="1714075" y="4598302"/>
                  <a:pt x="1715810" y="4600039"/>
                  <a:pt x="1708870" y="4601775"/>
                </a:cubicBezTo>
                <a:cubicBezTo>
                  <a:pt x="1708870" y="4601775"/>
                  <a:pt x="1707135" y="4601775"/>
                  <a:pt x="1705400" y="4601775"/>
                </a:cubicBezTo>
                <a:cubicBezTo>
                  <a:pt x="1705400" y="4601775"/>
                  <a:pt x="1707135" y="4601775"/>
                  <a:pt x="1707135" y="4600039"/>
                </a:cubicBezTo>
                <a:cubicBezTo>
                  <a:pt x="1708870" y="4600039"/>
                  <a:pt x="1712340" y="4596566"/>
                  <a:pt x="1714075" y="4594829"/>
                </a:cubicBezTo>
                <a:cubicBezTo>
                  <a:pt x="1705400" y="4596566"/>
                  <a:pt x="1703666" y="4600039"/>
                  <a:pt x="1696726" y="4598302"/>
                </a:cubicBezTo>
                <a:cubicBezTo>
                  <a:pt x="1696726" y="4596566"/>
                  <a:pt x="1696726" y="4596566"/>
                  <a:pt x="1696726" y="4596566"/>
                </a:cubicBezTo>
                <a:cubicBezTo>
                  <a:pt x="1696726" y="4596566"/>
                  <a:pt x="1698461" y="4594829"/>
                  <a:pt x="1698461" y="4594829"/>
                </a:cubicBezTo>
                <a:cubicBezTo>
                  <a:pt x="1700196" y="4594829"/>
                  <a:pt x="1700196" y="4593093"/>
                  <a:pt x="1701931" y="4593093"/>
                </a:cubicBezTo>
                <a:cubicBezTo>
                  <a:pt x="1703666" y="4591356"/>
                  <a:pt x="1705400" y="4587883"/>
                  <a:pt x="1707135" y="4586147"/>
                </a:cubicBezTo>
                <a:cubicBezTo>
                  <a:pt x="1707135" y="4586147"/>
                  <a:pt x="1705400" y="4586147"/>
                  <a:pt x="1705400" y="4586147"/>
                </a:cubicBezTo>
                <a:cubicBezTo>
                  <a:pt x="1707135" y="4584410"/>
                  <a:pt x="1710605" y="4582674"/>
                  <a:pt x="1712340" y="4579201"/>
                </a:cubicBezTo>
                <a:cubicBezTo>
                  <a:pt x="1712340" y="4580937"/>
                  <a:pt x="1712340" y="4580937"/>
                  <a:pt x="1714075" y="4580937"/>
                </a:cubicBezTo>
                <a:cubicBezTo>
                  <a:pt x="1714075" y="4580937"/>
                  <a:pt x="1715810" y="4579201"/>
                  <a:pt x="1715810" y="4579201"/>
                </a:cubicBezTo>
                <a:cubicBezTo>
                  <a:pt x="1721014" y="4575728"/>
                  <a:pt x="1724484" y="4573991"/>
                  <a:pt x="1727954" y="4572255"/>
                </a:cubicBezTo>
                <a:cubicBezTo>
                  <a:pt x="1736629" y="4565308"/>
                  <a:pt x="1747038" y="4560099"/>
                  <a:pt x="1752243" y="4558362"/>
                </a:cubicBezTo>
                <a:cubicBezTo>
                  <a:pt x="1752243" y="4556626"/>
                  <a:pt x="1752243" y="4556626"/>
                  <a:pt x="1752243" y="4556626"/>
                </a:cubicBezTo>
                <a:cubicBezTo>
                  <a:pt x="1750508" y="4556626"/>
                  <a:pt x="1750508" y="4556626"/>
                  <a:pt x="1750508" y="4556626"/>
                </a:cubicBezTo>
                <a:cubicBezTo>
                  <a:pt x="1748773" y="4556626"/>
                  <a:pt x="1747038" y="4554889"/>
                  <a:pt x="1745303" y="4554889"/>
                </a:cubicBezTo>
                <a:cubicBezTo>
                  <a:pt x="1745303" y="4554889"/>
                  <a:pt x="1745303" y="4556626"/>
                  <a:pt x="1745303" y="4558362"/>
                </a:cubicBezTo>
                <a:cubicBezTo>
                  <a:pt x="1743568" y="4556626"/>
                  <a:pt x="1741833" y="4556626"/>
                  <a:pt x="1740098" y="4556626"/>
                </a:cubicBezTo>
                <a:cubicBezTo>
                  <a:pt x="1740098" y="4554889"/>
                  <a:pt x="1738363" y="4554889"/>
                  <a:pt x="1738363" y="4551416"/>
                </a:cubicBezTo>
                <a:cubicBezTo>
                  <a:pt x="1738363" y="4553153"/>
                  <a:pt x="1736629" y="4553153"/>
                  <a:pt x="1736629" y="4553153"/>
                </a:cubicBezTo>
                <a:cubicBezTo>
                  <a:pt x="1734894" y="4553153"/>
                  <a:pt x="1734894" y="4554889"/>
                  <a:pt x="1734894" y="4554889"/>
                </a:cubicBezTo>
                <a:cubicBezTo>
                  <a:pt x="1724484" y="4560099"/>
                  <a:pt x="1715810" y="4565308"/>
                  <a:pt x="1705400" y="4570518"/>
                </a:cubicBezTo>
                <a:cubicBezTo>
                  <a:pt x="1705400" y="4570518"/>
                  <a:pt x="1705400" y="4570518"/>
                  <a:pt x="1703666" y="4570518"/>
                </a:cubicBezTo>
                <a:cubicBezTo>
                  <a:pt x="1717545" y="4561835"/>
                  <a:pt x="1733159" y="4553153"/>
                  <a:pt x="1747038" y="4544470"/>
                </a:cubicBezTo>
                <a:cubicBezTo>
                  <a:pt x="1747038" y="4542734"/>
                  <a:pt x="1747038" y="4542734"/>
                  <a:pt x="1748773" y="4542734"/>
                </a:cubicBezTo>
                <a:cubicBezTo>
                  <a:pt x="1750508" y="4540997"/>
                  <a:pt x="1752243" y="4540997"/>
                  <a:pt x="1753977" y="4539261"/>
                </a:cubicBezTo>
                <a:cubicBezTo>
                  <a:pt x="1753977" y="4537524"/>
                  <a:pt x="1755712" y="4537524"/>
                  <a:pt x="1757447" y="4535788"/>
                </a:cubicBezTo>
                <a:cubicBezTo>
                  <a:pt x="1757447" y="4535788"/>
                  <a:pt x="1757447" y="4535788"/>
                  <a:pt x="1759182" y="4537524"/>
                </a:cubicBezTo>
                <a:cubicBezTo>
                  <a:pt x="1759182" y="4535788"/>
                  <a:pt x="1759182" y="4535788"/>
                  <a:pt x="1759182" y="4535788"/>
                </a:cubicBezTo>
                <a:cubicBezTo>
                  <a:pt x="1757447" y="4535788"/>
                  <a:pt x="1755712" y="4535788"/>
                  <a:pt x="1757447" y="4532315"/>
                </a:cubicBezTo>
                <a:cubicBezTo>
                  <a:pt x="1759182" y="4532315"/>
                  <a:pt x="1759182" y="4532315"/>
                  <a:pt x="1759182" y="4532315"/>
                </a:cubicBezTo>
                <a:cubicBezTo>
                  <a:pt x="1759182" y="4530578"/>
                  <a:pt x="1759182" y="4530578"/>
                  <a:pt x="1757447" y="4528842"/>
                </a:cubicBezTo>
                <a:cubicBezTo>
                  <a:pt x="1757447" y="4530578"/>
                  <a:pt x="1757447" y="4532315"/>
                  <a:pt x="1755712" y="4534051"/>
                </a:cubicBezTo>
                <a:cubicBezTo>
                  <a:pt x="1753977" y="4534051"/>
                  <a:pt x="1752243" y="4535788"/>
                  <a:pt x="1750508" y="4535788"/>
                </a:cubicBezTo>
                <a:cubicBezTo>
                  <a:pt x="1750508" y="4535788"/>
                  <a:pt x="1752243" y="4537524"/>
                  <a:pt x="1752243" y="4537524"/>
                </a:cubicBezTo>
                <a:cubicBezTo>
                  <a:pt x="1750508" y="4537524"/>
                  <a:pt x="1748773" y="4537524"/>
                  <a:pt x="1747038" y="4539261"/>
                </a:cubicBezTo>
                <a:cubicBezTo>
                  <a:pt x="1745303" y="4542734"/>
                  <a:pt x="1743568" y="4540997"/>
                  <a:pt x="1741833" y="4544470"/>
                </a:cubicBezTo>
                <a:cubicBezTo>
                  <a:pt x="1740098" y="4542734"/>
                  <a:pt x="1738363" y="4542734"/>
                  <a:pt x="1734894" y="4540997"/>
                </a:cubicBezTo>
                <a:lnTo>
                  <a:pt x="1733159" y="4540997"/>
                </a:lnTo>
                <a:cubicBezTo>
                  <a:pt x="1734894" y="4539261"/>
                  <a:pt x="1736629" y="4537524"/>
                  <a:pt x="1738363" y="4535788"/>
                </a:cubicBezTo>
                <a:cubicBezTo>
                  <a:pt x="1740098" y="4535788"/>
                  <a:pt x="1740098" y="4537524"/>
                  <a:pt x="1741833" y="4537524"/>
                </a:cubicBezTo>
                <a:cubicBezTo>
                  <a:pt x="1741833" y="4535788"/>
                  <a:pt x="1741833" y="4535788"/>
                  <a:pt x="1740098" y="4534051"/>
                </a:cubicBezTo>
                <a:cubicBezTo>
                  <a:pt x="1745303" y="4532315"/>
                  <a:pt x="1743568" y="4534051"/>
                  <a:pt x="1745303" y="4532315"/>
                </a:cubicBezTo>
                <a:cubicBezTo>
                  <a:pt x="1750508" y="4528842"/>
                  <a:pt x="1755712" y="4525369"/>
                  <a:pt x="1762652" y="4518422"/>
                </a:cubicBezTo>
                <a:cubicBezTo>
                  <a:pt x="1760917" y="4518422"/>
                  <a:pt x="1760917" y="4518422"/>
                  <a:pt x="1759182" y="4518422"/>
                </a:cubicBezTo>
                <a:cubicBezTo>
                  <a:pt x="1759182" y="4518422"/>
                  <a:pt x="1760917" y="4518422"/>
                  <a:pt x="1760917" y="4516686"/>
                </a:cubicBezTo>
                <a:cubicBezTo>
                  <a:pt x="1759182" y="4516686"/>
                  <a:pt x="1757447" y="4516686"/>
                  <a:pt x="1755712" y="4516686"/>
                </a:cubicBezTo>
                <a:cubicBezTo>
                  <a:pt x="1753977" y="4516686"/>
                  <a:pt x="1752243" y="4518422"/>
                  <a:pt x="1752243" y="4518422"/>
                </a:cubicBezTo>
                <a:cubicBezTo>
                  <a:pt x="1752243" y="4518422"/>
                  <a:pt x="1750508" y="4520159"/>
                  <a:pt x="1750508" y="4520159"/>
                </a:cubicBezTo>
                <a:cubicBezTo>
                  <a:pt x="1748773" y="4521896"/>
                  <a:pt x="1743568" y="4523632"/>
                  <a:pt x="1743568" y="4525369"/>
                </a:cubicBezTo>
                <a:cubicBezTo>
                  <a:pt x="1743568" y="4525369"/>
                  <a:pt x="1743568" y="4525369"/>
                  <a:pt x="1743568" y="4523632"/>
                </a:cubicBezTo>
                <a:lnTo>
                  <a:pt x="1743568" y="4521896"/>
                </a:lnTo>
                <a:cubicBezTo>
                  <a:pt x="1745303" y="4521896"/>
                  <a:pt x="1747038" y="4520159"/>
                  <a:pt x="1745303" y="4520159"/>
                </a:cubicBezTo>
                <a:cubicBezTo>
                  <a:pt x="1747038" y="4518422"/>
                  <a:pt x="1748773" y="4516686"/>
                  <a:pt x="1750508" y="4516686"/>
                </a:cubicBezTo>
                <a:cubicBezTo>
                  <a:pt x="1752243" y="4514949"/>
                  <a:pt x="1750508" y="4516686"/>
                  <a:pt x="1752243" y="4514949"/>
                </a:cubicBezTo>
                <a:cubicBezTo>
                  <a:pt x="1753977" y="4514949"/>
                  <a:pt x="1755712" y="4514949"/>
                  <a:pt x="1757447" y="4514949"/>
                </a:cubicBezTo>
                <a:cubicBezTo>
                  <a:pt x="1757447" y="4511476"/>
                  <a:pt x="1753977" y="4514949"/>
                  <a:pt x="1759182" y="4511476"/>
                </a:cubicBezTo>
                <a:lnTo>
                  <a:pt x="1767462" y="4504846"/>
                </a:lnTo>
                <a:lnTo>
                  <a:pt x="1769591" y="4506267"/>
                </a:lnTo>
                <a:cubicBezTo>
                  <a:pt x="1767857" y="4506267"/>
                  <a:pt x="1767857" y="4506267"/>
                  <a:pt x="1767857" y="4504530"/>
                </a:cubicBezTo>
                <a:lnTo>
                  <a:pt x="1767462" y="4504846"/>
                </a:lnTo>
                <a:lnTo>
                  <a:pt x="1764387" y="4502794"/>
                </a:lnTo>
                <a:cubicBezTo>
                  <a:pt x="1766122" y="4501057"/>
                  <a:pt x="1767857" y="4499321"/>
                  <a:pt x="1769591" y="4497584"/>
                </a:cubicBezTo>
                <a:cubicBezTo>
                  <a:pt x="1767857" y="4495848"/>
                  <a:pt x="1766122" y="4495848"/>
                  <a:pt x="1764387" y="4494111"/>
                </a:cubicBezTo>
                <a:cubicBezTo>
                  <a:pt x="1767857" y="4492375"/>
                  <a:pt x="1767857" y="4490638"/>
                  <a:pt x="1771326" y="4490638"/>
                </a:cubicBezTo>
                <a:cubicBezTo>
                  <a:pt x="1771326" y="4490638"/>
                  <a:pt x="1771326" y="4492375"/>
                  <a:pt x="1769591" y="4494111"/>
                </a:cubicBezTo>
                <a:cubicBezTo>
                  <a:pt x="1771326" y="4494111"/>
                  <a:pt x="1771326" y="4494111"/>
                  <a:pt x="1773061" y="4494111"/>
                </a:cubicBezTo>
                <a:lnTo>
                  <a:pt x="1773842" y="4492548"/>
                </a:lnTo>
                <a:lnTo>
                  <a:pt x="1775013" y="4492809"/>
                </a:lnTo>
                <a:cubicBezTo>
                  <a:pt x="1775230" y="4492809"/>
                  <a:pt x="1775664" y="4492375"/>
                  <a:pt x="1778266" y="4490638"/>
                </a:cubicBezTo>
                <a:cubicBezTo>
                  <a:pt x="1778266" y="4492375"/>
                  <a:pt x="1778266" y="4492375"/>
                  <a:pt x="1778266" y="4494111"/>
                </a:cubicBezTo>
                <a:cubicBezTo>
                  <a:pt x="1778266" y="4494111"/>
                  <a:pt x="1780001" y="4492375"/>
                  <a:pt x="1780001" y="4492375"/>
                </a:cubicBezTo>
                <a:cubicBezTo>
                  <a:pt x="1781736" y="4488902"/>
                  <a:pt x="1783471" y="4487165"/>
                  <a:pt x="1786940" y="4483692"/>
                </a:cubicBezTo>
                <a:cubicBezTo>
                  <a:pt x="1786940" y="4483692"/>
                  <a:pt x="1788675" y="4481956"/>
                  <a:pt x="1790410" y="4480219"/>
                </a:cubicBezTo>
                <a:cubicBezTo>
                  <a:pt x="1785206" y="4476746"/>
                  <a:pt x="1778266" y="4480219"/>
                  <a:pt x="1774796" y="4476746"/>
                </a:cubicBezTo>
                <a:cubicBezTo>
                  <a:pt x="1783471" y="4468063"/>
                  <a:pt x="1786940" y="4464590"/>
                  <a:pt x="1790410" y="4459381"/>
                </a:cubicBezTo>
                <a:cubicBezTo>
                  <a:pt x="1785206" y="4462854"/>
                  <a:pt x="1778266" y="4466327"/>
                  <a:pt x="1769591" y="4471536"/>
                </a:cubicBezTo>
                <a:cubicBezTo>
                  <a:pt x="1780001" y="4457644"/>
                  <a:pt x="1786940" y="4452435"/>
                  <a:pt x="1795615" y="4450698"/>
                </a:cubicBezTo>
                <a:cubicBezTo>
                  <a:pt x="1795615" y="4452435"/>
                  <a:pt x="1795615" y="4452435"/>
                  <a:pt x="1795615" y="4452435"/>
                </a:cubicBezTo>
                <a:cubicBezTo>
                  <a:pt x="1802554" y="4448962"/>
                  <a:pt x="1809494" y="4445489"/>
                  <a:pt x="1814699" y="4440279"/>
                </a:cubicBezTo>
                <a:cubicBezTo>
                  <a:pt x="1816434" y="4438543"/>
                  <a:pt x="1818169" y="4436806"/>
                  <a:pt x="1818169" y="4435070"/>
                </a:cubicBezTo>
                <a:cubicBezTo>
                  <a:pt x="1816434" y="4436806"/>
                  <a:pt x="1814699" y="4436806"/>
                  <a:pt x="1811229" y="4436806"/>
                </a:cubicBezTo>
                <a:cubicBezTo>
                  <a:pt x="1809494" y="4438543"/>
                  <a:pt x="1809494" y="4438543"/>
                  <a:pt x="1807759" y="4440279"/>
                </a:cubicBezTo>
                <a:lnTo>
                  <a:pt x="1809592" y="4436610"/>
                </a:lnTo>
                <a:lnTo>
                  <a:pt x="1812964" y="4435070"/>
                </a:lnTo>
                <a:cubicBezTo>
                  <a:pt x="1811229" y="4435938"/>
                  <a:pt x="1810362" y="4435938"/>
                  <a:pt x="1809711" y="4436372"/>
                </a:cubicBezTo>
                <a:lnTo>
                  <a:pt x="1809592" y="4436610"/>
                </a:lnTo>
                <a:lnTo>
                  <a:pt x="1802988" y="4439628"/>
                </a:lnTo>
                <a:cubicBezTo>
                  <a:pt x="1798651" y="4442016"/>
                  <a:pt x="1793880" y="4444620"/>
                  <a:pt x="1790410" y="4445489"/>
                </a:cubicBezTo>
                <a:cubicBezTo>
                  <a:pt x="1792145" y="4443752"/>
                  <a:pt x="1792145" y="4440279"/>
                  <a:pt x="1793880" y="4438543"/>
                </a:cubicBezTo>
                <a:cubicBezTo>
                  <a:pt x="1790410" y="4438543"/>
                  <a:pt x="1790410" y="4438543"/>
                  <a:pt x="1785206" y="4443752"/>
                </a:cubicBezTo>
                <a:cubicBezTo>
                  <a:pt x="1783471" y="4443752"/>
                  <a:pt x="1783471" y="4443752"/>
                  <a:pt x="1783471" y="4443752"/>
                </a:cubicBezTo>
                <a:cubicBezTo>
                  <a:pt x="1783471" y="4443752"/>
                  <a:pt x="1785206" y="4442016"/>
                  <a:pt x="1785206" y="4440279"/>
                </a:cubicBezTo>
                <a:cubicBezTo>
                  <a:pt x="1781736" y="4442016"/>
                  <a:pt x="1781736" y="4443752"/>
                  <a:pt x="1780001" y="4445489"/>
                </a:cubicBezTo>
                <a:cubicBezTo>
                  <a:pt x="1774796" y="4443752"/>
                  <a:pt x="1774796" y="4445489"/>
                  <a:pt x="1762652" y="4452435"/>
                </a:cubicBezTo>
                <a:cubicBezTo>
                  <a:pt x="1764387" y="4448962"/>
                  <a:pt x="1766122" y="4447225"/>
                  <a:pt x="1764387" y="4447225"/>
                </a:cubicBezTo>
                <a:cubicBezTo>
                  <a:pt x="1764387" y="4447225"/>
                  <a:pt x="1764387" y="4445489"/>
                  <a:pt x="1762652" y="4445489"/>
                </a:cubicBezTo>
                <a:cubicBezTo>
                  <a:pt x="1760917" y="4447225"/>
                  <a:pt x="1760917" y="4448962"/>
                  <a:pt x="1759182" y="4448962"/>
                </a:cubicBezTo>
                <a:cubicBezTo>
                  <a:pt x="1757447" y="4450698"/>
                  <a:pt x="1757447" y="4450698"/>
                  <a:pt x="1757447" y="4450698"/>
                </a:cubicBezTo>
                <a:cubicBezTo>
                  <a:pt x="1727954" y="4476746"/>
                  <a:pt x="1592632" y="4560099"/>
                  <a:pt x="1580488" y="4575728"/>
                </a:cubicBezTo>
                <a:cubicBezTo>
                  <a:pt x="1559669" y="4589620"/>
                  <a:pt x="1540586" y="4603512"/>
                  <a:pt x="1519767" y="4617404"/>
                </a:cubicBezTo>
                <a:cubicBezTo>
                  <a:pt x="1500683" y="4638242"/>
                  <a:pt x="1417408" y="4681655"/>
                  <a:pt x="1413938" y="4688601"/>
                </a:cubicBezTo>
                <a:cubicBezTo>
                  <a:pt x="1400059" y="4690338"/>
                  <a:pt x="1400059" y="4683392"/>
                  <a:pt x="1393120" y="4683392"/>
                </a:cubicBezTo>
                <a:cubicBezTo>
                  <a:pt x="1393120" y="4683392"/>
                  <a:pt x="1393120" y="4683392"/>
                  <a:pt x="1393120" y="4685128"/>
                </a:cubicBezTo>
                <a:cubicBezTo>
                  <a:pt x="1389650" y="4683392"/>
                  <a:pt x="1391385" y="4683392"/>
                  <a:pt x="1384445" y="4685128"/>
                </a:cubicBezTo>
                <a:lnTo>
                  <a:pt x="1387221" y="4679571"/>
                </a:lnTo>
                <a:lnTo>
                  <a:pt x="1387915" y="4681655"/>
                </a:lnTo>
                <a:cubicBezTo>
                  <a:pt x="1387915" y="4681655"/>
                  <a:pt x="1387915" y="4679919"/>
                  <a:pt x="1387915" y="4678182"/>
                </a:cubicBezTo>
                <a:lnTo>
                  <a:pt x="1387221" y="4679571"/>
                </a:lnTo>
                <a:lnTo>
                  <a:pt x="1386180" y="4676446"/>
                </a:lnTo>
                <a:cubicBezTo>
                  <a:pt x="1391385" y="4674709"/>
                  <a:pt x="1391385" y="4676446"/>
                  <a:pt x="1393120" y="4671236"/>
                </a:cubicBezTo>
                <a:cubicBezTo>
                  <a:pt x="1393120" y="4671236"/>
                  <a:pt x="1394855" y="4672973"/>
                  <a:pt x="1394855" y="4672973"/>
                </a:cubicBezTo>
                <a:cubicBezTo>
                  <a:pt x="1393120" y="4671236"/>
                  <a:pt x="1393120" y="4669500"/>
                  <a:pt x="1393120" y="4667763"/>
                </a:cubicBezTo>
                <a:cubicBezTo>
                  <a:pt x="1391385" y="4671236"/>
                  <a:pt x="1393120" y="4667763"/>
                  <a:pt x="1387915" y="4671236"/>
                </a:cubicBezTo>
                <a:cubicBezTo>
                  <a:pt x="1387915" y="4671236"/>
                  <a:pt x="1386180" y="4669500"/>
                  <a:pt x="1386180" y="4669500"/>
                </a:cubicBezTo>
                <a:cubicBezTo>
                  <a:pt x="1386180" y="4669500"/>
                  <a:pt x="1386180" y="4667763"/>
                  <a:pt x="1387915" y="4667763"/>
                </a:cubicBezTo>
                <a:cubicBezTo>
                  <a:pt x="1389650" y="4667763"/>
                  <a:pt x="1389650" y="4667763"/>
                  <a:pt x="1391385" y="4667763"/>
                </a:cubicBezTo>
                <a:cubicBezTo>
                  <a:pt x="1389650" y="4667763"/>
                  <a:pt x="1387915" y="4666027"/>
                  <a:pt x="1386180" y="4666027"/>
                </a:cubicBezTo>
                <a:cubicBezTo>
                  <a:pt x="1386180" y="4666027"/>
                  <a:pt x="1384445" y="4666027"/>
                  <a:pt x="1384445" y="4666027"/>
                </a:cubicBezTo>
                <a:cubicBezTo>
                  <a:pt x="1382710" y="4667763"/>
                  <a:pt x="1380975" y="4669500"/>
                  <a:pt x="1380975" y="4671236"/>
                </a:cubicBezTo>
                <a:cubicBezTo>
                  <a:pt x="1375771" y="4667763"/>
                  <a:pt x="1368831" y="4667763"/>
                  <a:pt x="1368831" y="4669500"/>
                </a:cubicBezTo>
                <a:cubicBezTo>
                  <a:pt x="1368831" y="4669500"/>
                  <a:pt x="1368831" y="4669500"/>
                  <a:pt x="1368831" y="4666027"/>
                </a:cubicBezTo>
                <a:cubicBezTo>
                  <a:pt x="1368831" y="4666027"/>
                  <a:pt x="1374036" y="4664290"/>
                  <a:pt x="1377506" y="4660817"/>
                </a:cubicBezTo>
                <a:cubicBezTo>
                  <a:pt x="1377506" y="4660817"/>
                  <a:pt x="1380975" y="4659080"/>
                  <a:pt x="1382710" y="4659080"/>
                </a:cubicBezTo>
                <a:cubicBezTo>
                  <a:pt x="1384445" y="4657344"/>
                  <a:pt x="1386180" y="4653871"/>
                  <a:pt x="1387915" y="4652134"/>
                </a:cubicBezTo>
                <a:cubicBezTo>
                  <a:pt x="1387915" y="4652134"/>
                  <a:pt x="1389650" y="4652134"/>
                  <a:pt x="1389650" y="4650398"/>
                </a:cubicBezTo>
                <a:cubicBezTo>
                  <a:pt x="1391385" y="4653871"/>
                  <a:pt x="1387915" y="4653871"/>
                  <a:pt x="1391385" y="4653871"/>
                </a:cubicBezTo>
                <a:cubicBezTo>
                  <a:pt x="1393120" y="4653871"/>
                  <a:pt x="1393120" y="4652134"/>
                  <a:pt x="1393120" y="4652134"/>
                </a:cubicBezTo>
                <a:cubicBezTo>
                  <a:pt x="1391385" y="4650398"/>
                  <a:pt x="1389650" y="4646925"/>
                  <a:pt x="1386180" y="4645188"/>
                </a:cubicBezTo>
                <a:cubicBezTo>
                  <a:pt x="1387915" y="4643452"/>
                  <a:pt x="1387915" y="4643452"/>
                  <a:pt x="1386180" y="4643452"/>
                </a:cubicBezTo>
                <a:cubicBezTo>
                  <a:pt x="1391385" y="4639979"/>
                  <a:pt x="1393120" y="4639979"/>
                  <a:pt x="1396589" y="4639979"/>
                </a:cubicBezTo>
                <a:cubicBezTo>
                  <a:pt x="1393120" y="4639979"/>
                  <a:pt x="1389650" y="4638242"/>
                  <a:pt x="1387915" y="4638242"/>
                </a:cubicBezTo>
                <a:cubicBezTo>
                  <a:pt x="1386180" y="4639979"/>
                  <a:pt x="1384445" y="4639979"/>
                  <a:pt x="1382710" y="4641715"/>
                </a:cubicBezTo>
                <a:cubicBezTo>
                  <a:pt x="1382710" y="4641715"/>
                  <a:pt x="1384445" y="4641715"/>
                  <a:pt x="1384445" y="4641715"/>
                </a:cubicBezTo>
                <a:cubicBezTo>
                  <a:pt x="1382710" y="4641715"/>
                  <a:pt x="1382710" y="4643452"/>
                  <a:pt x="1382710" y="4643452"/>
                </a:cubicBezTo>
                <a:cubicBezTo>
                  <a:pt x="1380975" y="4643452"/>
                  <a:pt x="1377506" y="4643452"/>
                  <a:pt x="1375771" y="4643452"/>
                </a:cubicBezTo>
                <a:cubicBezTo>
                  <a:pt x="1377506" y="4641715"/>
                  <a:pt x="1379240" y="4641715"/>
                  <a:pt x="1379240" y="4639979"/>
                </a:cubicBezTo>
                <a:cubicBezTo>
                  <a:pt x="1377506" y="4639979"/>
                  <a:pt x="1374036" y="4639979"/>
                  <a:pt x="1370566" y="4641715"/>
                </a:cubicBezTo>
                <a:cubicBezTo>
                  <a:pt x="1372301" y="4639979"/>
                  <a:pt x="1372301" y="4638242"/>
                  <a:pt x="1374036" y="4638242"/>
                </a:cubicBezTo>
                <a:cubicBezTo>
                  <a:pt x="1374036" y="4638242"/>
                  <a:pt x="1374036" y="4638242"/>
                  <a:pt x="1374036" y="4636506"/>
                </a:cubicBezTo>
                <a:cubicBezTo>
                  <a:pt x="1374036" y="4636506"/>
                  <a:pt x="1375771" y="4636506"/>
                  <a:pt x="1375771" y="4636506"/>
                </a:cubicBezTo>
                <a:cubicBezTo>
                  <a:pt x="1375771" y="4636506"/>
                  <a:pt x="1375771" y="4636506"/>
                  <a:pt x="1375771" y="4638242"/>
                </a:cubicBezTo>
                <a:cubicBezTo>
                  <a:pt x="1374036" y="4638242"/>
                  <a:pt x="1374036" y="4639979"/>
                  <a:pt x="1374036" y="4639979"/>
                </a:cubicBezTo>
                <a:cubicBezTo>
                  <a:pt x="1375771" y="4639979"/>
                  <a:pt x="1377506" y="4639979"/>
                  <a:pt x="1379240" y="4638242"/>
                </a:cubicBezTo>
                <a:cubicBezTo>
                  <a:pt x="1379240" y="4638242"/>
                  <a:pt x="1377506" y="4638242"/>
                  <a:pt x="1377506" y="4636506"/>
                </a:cubicBezTo>
                <a:cubicBezTo>
                  <a:pt x="1377506" y="4636506"/>
                  <a:pt x="1379240" y="4636506"/>
                  <a:pt x="1379240" y="4636506"/>
                </a:cubicBezTo>
                <a:cubicBezTo>
                  <a:pt x="1379240" y="4638242"/>
                  <a:pt x="1379240" y="4638242"/>
                  <a:pt x="1380975" y="4638242"/>
                </a:cubicBezTo>
                <a:cubicBezTo>
                  <a:pt x="1377506" y="4634769"/>
                  <a:pt x="1382710" y="4631296"/>
                  <a:pt x="1386180" y="4626087"/>
                </a:cubicBezTo>
                <a:cubicBezTo>
                  <a:pt x="1384445" y="4624350"/>
                  <a:pt x="1380975" y="4624350"/>
                  <a:pt x="1379240" y="4622614"/>
                </a:cubicBezTo>
                <a:cubicBezTo>
                  <a:pt x="1380975" y="4620877"/>
                  <a:pt x="1380975" y="4620877"/>
                  <a:pt x="1380975" y="4620877"/>
                </a:cubicBezTo>
                <a:cubicBezTo>
                  <a:pt x="1384445" y="4620877"/>
                  <a:pt x="1386180" y="4622614"/>
                  <a:pt x="1387915" y="4622614"/>
                </a:cubicBezTo>
                <a:cubicBezTo>
                  <a:pt x="1387915" y="4622614"/>
                  <a:pt x="1387915" y="4620877"/>
                  <a:pt x="1387915" y="4620877"/>
                </a:cubicBezTo>
                <a:cubicBezTo>
                  <a:pt x="1387915" y="4620877"/>
                  <a:pt x="1389650" y="4620877"/>
                  <a:pt x="1391385" y="4620877"/>
                </a:cubicBezTo>
                <a:cubicBezTo>
                  <a:pt x="1391385" y="4620877"/>
                  <a:pt x="1391385" y="4619141"/>
                  <a:pt x="1393120" y="4617404"/>
                </a:cubicBezTo>
                <a:cubicBezTo>
                  <a:pt x="1393120" y="4617404"/>
                  <a:pt x="1394855" y="4617404"/>
                  <a:pt x="1394855" y="4617404"/>
                </a:cubicBezTo>
                <a:cubicBezTo>
                  <a:pt x="1393120" y="4619141"/>
                  <a:pt x="1393120" y="4620877"/>
                  <a:pt x="1391385" y="4624350"/>
                </a:cubicBezTo>
                <a:cubicBezTo>
                  <a:pt x="1391385" y="4624350"/>
                  <a:pt x="1391385" y="4626087"/>
                  <a:pt x="1391385" y="4626087"/>
                </a:cubicBezTo>
                <a:cubicBezTo>
                  <a:pt x="1393120" y="4624350"/>
                  <a:pt x="1394855" y="4622614"/>
                  <a:pt x="1396589" y="4620877"/>
                </a:cubicBezTo>
                <a:cubicBezTo>
                  <a:pt x="1394855" y="4619141"/>
                  <a:pt x="1393120" y="4620877"/>
                  <a:pt x="1396589" y="4615668"/>
                </a:cubicBezTo>
                <a:cubicBezTo>
                  <a:pt x="1398324" y="4617404"/>
                  <a:pt x="1398324" y="4619141"/>
                  <a:pt x="1398324" y="4620877"/>
                </a:cubicBezTo>
                <a:cubicBezTo>
                  <a:pt x="1398324" y="4617404"/>
                  <a:pt x="1398324" y="4613931"/>
                  <a:pt x="1398324" y="4612194"/>
                </a:cubicBezTo>
                <a:cubicBezTo>
                  <a:pt x="1396589" y="4612194"/>
                  <a:pt x="1394855" y="4613931"/>
                  <a:pt x="1393120" y="4613931"/>
                </a:cubicBezTo>
                <a:cubicBezTo>
                  <a:pt x="1389650" y="4613931"/>
                  <a:pt x="1387915" y="4613931"/>
                  <a:pt x="1387915" y="4613931"/>
                </a:cubicBezTo>
                <a:lnTo>
                  <a:pt x="1386527" y="4612542"/>
                </a:lnTo>
                <a:lnTo>
                  <a:pt x="1387915" y="4610458"/>
                </a:lnTo>
                <a:cubicBezTo>
                  <a:pt x="1386180" y="4610458"/>
                  <a:pt x="1384445" y="4610458"/>
                  <a:pt x="1382710" y="4610458"/>
                </a:cubicBezTo>
                <a:cubicBezTo>
                  <a:pt x="1386180" y="4608721"/>
                  <a:pt x="1387915" y="4608721"/>
                  <a:pt x="1389650" y="4608721"/>
                </a:cubicBezTo>
                <a:cubicBezTo>
                  <a:pt x="1389650" y="4610458"/>
                  <a:pt x="1389650" y="4608721"/>
                  <a:pt x="1389650" y="4610458"/>
                </a:cubicBezTo>
                <a:cubicBezTo>
                  <a:pt x="1391385" y="4610458"/>
                  <a:pt x="1393120" y="4610458"/>
                  <a:pt x="1393120" y="4610458"/>
                </a:cubicBezTo>
                <a:cubicBezTo>
                  <a:pt x="1393120" y="4608721"/>
                  <a:pt x="1393120" y="4606985"/>
                  <a:pt x="1393120" y="4605248"/>
                </a:cubicBezTo>
                <a:cubicBezTo>
                  <a:pt x="1387915" y="4608721"/>
                  <a:pt x="1391385" y="4605248"/>
                  <a:pt x="1389650" y="4601775"/>
                </a:cubicBezTo>
                <a:cubicBezTo>
                  <a:pt x="1389650" y="4601775"/>
                  <a:pt x="1391385" y="4603512"/>
                  <a:pt x="1391385" y="4603512"/>
                </a:cubicBezTo>
                <a:cubicBezTo>
                  <a:pt x="1393120" y="4601775"/>
                  <a:pt x="1394855" y="4600039"/>
                  <a:pt x="1396589" y="4598302"/>
                </a:cubicBezTo>
                <a:cubicBezTo>
                  <a:pt x="1400059" y="4600039"/>
                  <a:pt x="1403529" y="4600039"/>
                  <a:pt x="1405264" y="4601775"/>
                </a:cubicBezTo>
                <a:cubicBezTo>
                  <a:pt x="1405264" y="4600039"/>
                  <a:pt x="1405264" y="4600039"/>
                  <a:pt x="1405264" y="4598302"/>
                </a:cubicBezTo>
                <a:cubicBezTo>
                  <a:pt x="1406999" y="4598302"/>
                  <a:pt x="1410469" y="4598302"/>
                  <a:pt x="1412203" y="4598302"/>
                </a:cubicBezTo>
                <a:cubicBezTo>
                  <a:pt x="1410469" y="4598302"/>
                  <a:pt x="1408734" y="4598302"/>
                  <a:pt x="1406999" y="4596566"/>
                </a:cubicBezTo>
                <a:cubicBezTo>
                  <a:pt x="1406999" y="4596566"/>
                  <a:pt x="1406999" y="4596566"/>
                  <a:pt x="1408734" y="4596566"/>
                </a:cubicBezTo>
                <a:cubicBezTo>
                  <a:pt x="1410469" y="4596566"/>
                  <a:pt x="1412203" y="4596566"/>
                  <a:pt x="1415673" y="4596566"/>
                </a:cubicBezTo>
                <a:cubicBezTo>
                  <a:pt x="1415673" y="4594829"/>
                  <a:pt x="1415673" y="4594829"/>
                  <a:pt x="1417408" y="4594829"/>
                </a:cubicBezTo>
                <a:cubicBezTo>
                  <a:pt x="1417408" y="4593093"/>
                  <a:pt x="1417408" y="4591356"/>
                  <a:pt x="1417408" y="4591356"/>
                </a:cubicBezTo>
                <a:cubicBezTo>
                  <a:pt x="1415673" y="4591356"/>
                  <a:pt x="1415673" y="4591356"/>
                  <a:pt x="1413938" y="4593093"/>
                </a:cubicBezTo>
                <a:cubicBezTo>
                  <a:pt x="1417408" y="4593093"/>
                  <a:pt x="1413938" y="4593093"/>
                  <a:pt x="1412203" y="4594829"/>
                </a:cubicBezTo>
                <a:cubicBezTo>
                  <a:pt x="1412203" y="4594829"/>
                  <a:pt x="1412203" y="4594829"/>
                  <a:pt x="1410469" y="4593093"/>
                </a:cubicBezTo>
                <a:cubicBezTo>
                  <a:pt x="1410469" y="4593093"/>
                  <a:pt x="1408734" y="4593093"/>
                  <a:pt x="1406999" y="4593093"/>
                </a:cubicBezTo>
                <a:cubicBezTo>
                  <a:pt x="1408734" y="4594829"/>
                  <a:pt x="1408734" y="4593093"/>
                  <a:pt x="1406999" y="4596566"/>
                </a:cubicBezTo>
                <a:cubicBezTo>
                  <a:pt x="1406999" y="4596566"/>
                  <a:pt x="1405264" y="4598302"/>
                  <a:pt x="1405264" y="4598302"/>
                </a:cubicBezTo>
                <a:cubicBezTo>
                  <a:pt x="1405264" y="4598302"/>
                  <a:pt x="1403529" y="4598302"/>
                  <a:pt x="1403529" y="4598302"/>
                </a:cubicBezTo>
                <a:cubicBezTo>
                  <a:pt x="1403529" y="4596566"/>
                  <a:pt x="1403529" y="4596566"/>
                  <a:pt x="1405264" y="4594829"/>
                </a:cubicBezTo>
                <a:cubicBezTo>
                  <a:pt x="1403529" y="4594829"/>
                  <a:pt x="1398324" y="4596566"/>
                  <a:pt x="1403529" y="4593093"/>
                </a:cubicBezTo>
                <a:cubicBezTo>
                  <a:pt x="1400059" y="4591356"/>
                  <a:pt x="1403529" y="4584410"/>
                  <a:pt x="1396589" y="4586147"/>
                </a:cubicBezTo>
                <a:cubicBezTo>
                  <a:pt x="1396589" y="4586147"/>
                  <a:pt x="1396589" y="4586147"/>
                  <a:pt x="1396589" y="4587883"/>
                </a:cubicBezTo>
                <a:cubicBezTo>
                  <a:pt x="1396589" y="4587883"/>
                  <a:pt x="1396589" y="4586147"/>
                  <a:pt x="1394855" y="4586147"/>
                </a:cubicBezTo>
                <a:cubicBezTo>
                  <a:pt x="1396589" y="4584410"/>
                  <a:pt x="1396589" y="4584410"/>
                  <a:pt x="1396589" y="4582674"/>
                </a:cubicBezTo>
                <a:cubicBezTo>
                  <a:pt x="1396589" y="4580937"/>
                  <a:pt x="1396589" y="4580937"/>
                  <a:pt x="1394855" y="4577464"/>
                </a:cubicBezTo>
                <a:cubicBezTo>
                  <a:pt x="1396589" y="4579201"/>
                  <a:pt x="1398324" y="4579201"/>
                  <a:pt x="1400059" y="4580937"/>
                </a:cubicBezTo>
                <a:cubicBezTo>
                  <a:pt x="1403529" y="4577464"/>
                  <a:pt x="1401794" y="4577464"/>
                  <a:pt x="1405264" y="4579201"/>
                </a:cubicBezTo>
                <a:cubicBezTo>
                  <a:pt x="1405264" y="4577464"/>
                  <a:pt x="1405264" y="4575728"/>
                  <a:pt x="1406999" y="4577464"/>
                </a:cubicBezTo>
                <a:cubicBezTo>
                  <a:pt x="1406999" y="4575728"/>
                  <a:pt x="1408734" y="4575728"/>
                  <a:pt x="1408734" y="4573991"/>
                </a:cubicBezTo>
                <a:cubicBezTo>
                  <a:pt x="1408734" y="4577464"/>
                  <a:pt x="1406999" y="4579201"/>
                  <a:pt x="1408734" y="4579201"/>
                </a:cubicBezTo>
                <a:cubicBezTo>
                  <a:pt x="1408734" y="4577464"/>
                  <a:pt x="1408734" y="4575728"/>
                  <a:pt x="1412203" y="4573991"/>
                </a:cubicBezTo>
                <a:cubicBezTo>
                  <a:pt x="1412203" y="4572255"/>
                  <a:pt x="1412203" y="4572255"/>
                  <a:pt x="1413938" y="4572255"/>
                </a:cubicBezTo>
                <a:cubicBezTo>
                  <a:pt x="1413938" y="4570518"/>
                  <a:pt x="1413938" y="4568782"/>
                  <a:pt x="1412203" y="4567045"/>
                </a:cubicBezTo>
                <a:cubicBezTo>
                  <a:pt x="1412203" y="4567045"/>
                  <a:pt x="1410469" y="4568782"/>
                  <a:pt x="1410469" y="4570518"/>
                </a:cubicBezTo>
                <a:cubicBezTo>
                  <a:pt x="1408734" y="4570518"/>
                  <a:pt x="1408734" y="4568782"/>
                  <a:pt x="1408734" y="4568782"/>
                </a:cubicBezTo>
                <a:cubicBezTo>
                  <a:pt x="1406999" y="4568782"/>
                  <a:pt x="1406999" y="4570518"/>
                  <a:pt x="1406999" y="4572255"/>
                </a:cubicBezTo>
                <a:cubicBezTo>
                  <a:pt x="1410469" y="4570518"/>
                  <a:pt x="1406999" y="4572255"/>
                  <a:pt x="1410469" y="4570518"/>
                </a:cubicBezTo>
                <a:cubicBezTo>
                  <a:pt x="1406999" y="4573991"/>
                  <a:pt x="1408734" y="4570518"/>
                  <a:pt x="1406999" y="4573991"/>
                </a:cubicBezTo>
                <a:cubicBezTo>
                  <a:pt x="1406999" y="4573991"/>
                  <a:pt x="1405264" y="4573991"/>
                  <a:pt x="1405264" y="4573991"/>
                </a:cubicBezTo>
                <a:cubicBezTo>
                  <a:pt x="1405264" y="4573991"/>
                  <a:pt x="1405264" y="4572255"/>
                  <a:pt x="1405264" y="4570518"/>
                </a:cubicBezTo>
                <a:cubicBezTo>
                  <a:pt x="1403529" y="4572255"/>
                  <a:pt x="1403529" y="4573991"/>
                  <a:pt x="1401794" y="4573991"/>
                </a:cubicBezTo>
                <a:cubicBezTo>
                  <a:pt x="1396589" y="4575728"/>
                  <a:pt x="1389650" y="4580937"/>
                  <a:pt x="1386180" y="4577464"/>
                </a:cubicBezTo>
                <a:cubicBezTo>
                  <a:pt x="1389650" y="4575728"/>
                  <a:pt x="1387915" y="4577464"/>
                  <a:pt x="1389650" y="4575728"/>
                </a:cubicBezTo>
                <a:cubicBezTo>
                  <a:pt x="1389650" y="4575728"/>
                  <a:pt x="1391385" y="4575728"/>
                  <a:pt x="1393120" y="4575728"/>
                </a:cubicBezTo>
                <a:cubicBezTo>
                  <a:pt x="1393120" y="4575728"/>
                  <a:pt x="1393120" y="4575728"/>
                  <a:pt x="1393120" y="4573991"/>
                </a:cubicBezTo>
                <a:cubicBezTo>
                  <a:pt x="1393120" y="4573991"/>
                  <a:pt x="1391385" y="4573991"/>
                  <a:pt x="1391385" y="4573991"/>
                </a:cubicBezTo>
                <a:cubicBezTo>
                  <a:pt x="1389650" y="4573991"/>
                  <a:pt x="1386180" y="4572255"/>
                  <a:pt x="1384445" y="4572255"/>
                </a:cubicBezTo>
                <a:cubicBezTo>
                  <a:pt x="1386180" y="4572255"/>
                  <a:pt x="1389650" y="4572255"/>
                  <a:pt x="1389650" y="4572255"/>
                </a:cubicBezTo>
                <a:cubicBezTo>
                  <a:pt x="1387915" y="4570518"/>
                  <a:pt x="1386180" y="4570518"/>
                  <a:pt x="1384445" y="4570518"/>
                </a:cubicBezTo>
                <a:cubicBezTo>
                  <a:pt x="1384445" y="4572255"/>
                  <a:pt x="1384445" y="4572255"/>
                  <a:pt x="1384445" y="4572255"/>
                </a:cubicBezTo>
                <a:cubicBezTo>
                  <a:pt x="1382710" y="4572255"/>
                  <a:pt x="1382710" y="4572255"/>
                  <a:pt x="1382710" y="4572255"/>
                </a:cubicBezTo>
                <a:cubicBezTo>
                  <a:pt x="1382710" y="4573991"/>
                  <a:pt x="1382710" y="4573991"/>
                  <a:pt x="1382710" y="4573991"/>
                </a:cubicBezTo>
                <a:cubicBezTo>
                  <a:pt x="1382710" y="4575728"/>
                  <a:pt x="1384445" y="4577464"/>
                  <a:pt x="1382710" y="4579201"/>
                </a:cubicBezTo>
                <a:cubicBezTo>
                  <a:pt x="1380975" y="4577464"/>
                  <a:pt x="1380975" y="4575728"/>
                  <a:pt x="1379240" y="4573991"/>
                </a:cubicBezTo>
                <a:cubicBezTo>
                  <a:pt x="1379240" y="4575728"/>
                  <a:pt x="1377506" y="4575728"/>
                  <a:pt x="1375771" y="4577464"/>
                </a:cubicBezTo>
                <a:cubicBezTo>
                  <a:pt x="1377506" y="4579201"/>
                  <a:pt x="1379240" y="4577464"/>
                  <a:pt x="1377506" y="4579201"/>
                </a:cubicBezTo>
                <a:cubicBezTo>
                  <a:pt x="1377506" y="4580937"/>
                  <a:pt x="1377506" y="4580937"/>
                  <a:pt x="1375771" y="4580937"/>
                </a:cubicBezTo>
                <a:cubicBezTo>
                  <a:pt x="1375771" y="4579201"/>
                  <a:pt x="1374036" y="4579201"/>
                  <a:pt x="1372301" y="4577464"/>
                </a:cubicBezTo>
                <a:cubicBezTo>
                  <a:pt x="1360157" y="4594829"/>
                  <a:pt x="1323724" y="4593093"/>
                  <a:pt x="1299435" y="4589620"/>
                </a:cubicBezTo>
                <a:cubicBezTo>
                  <a:pt x="1299435" y="4589620"/>
                  <a:pt x="1297700" y="4589620"/>
                  <a:pt x="1297700" y="4589620"/>
                </a:cubicBezTo>
                <a:cubicBezTo>
                  <a:pt x="1290761" y="4589620"/>
                  <a:pt x="1283821" y="4587883"/>
                  <a:pt x="1280352" y="4587883"/>
                </a:cubicBezTo>
                <a:cubicBezTo>
                  <a:pt x="1282086" y="4587883"/>
                  <a:pt x="1282086" y="4587883"/>
                  <a:pt x="1282086" y="4587883"/>
                </a:cubicBezTo>
                <a:cubicBezTo>
                  <a:pt x="1280352" y="4587883"/>
                  <a:pt x="1278617" y="4586147"/>
                  <a:pt x="1276882" y="4584410"/>
                </a:cubicBezTo>
                <a:cubicBezTo>
                  <a:pt x="1275147" y="4584410"/>
                  <a:pt x="1273412" y="4586147"/>
                  <a:pt x="1271677" y="4586147"/>
                </a:cubicBezTo>
                <a:cubicBezTo>
                  <a:pt x="1271677" y="4587883"/>
                  <a:pt x="1271677" y="4587883"/>
                  <a:pt x="1271677" y="4587883"/>
                </a:cubicBezTo>
                <a:cubicBezTo>
                  <a:pt x="1269942" y="4587883"/>
                  <a:pt x="1268207" y="4587883"/>
                  <a:pt x="1266472" y="4587883"/>
                </a:cubicBezTo>
                <a:cubicBezTo>
                  <a:pt x="1266472" y="4587883"/>
                  <a:pt x="1264737" y="4589620"/>
                  <a:pt x="1264737" y="4591356"/>
                </a:cubicBezTo>
                <a:cubicBezTo>
                  <a:pt x="1263003" y="4589620"/>
                  <a:pt x="1252593" y="4589620"/>
                  <a:pt x="1252593" y="4584410"/>
                </a:cubicBezTo>
                <a:cubicBezTo>
                  <a:pt x="1254328" y="4584410"/>
                  <a:pt x="1250858" y="4584410"/>
                  <a:pt x="1250858" y="4584410"/>
                </a:cubicBezTo>
                <a:cubicBezTo>
                  <a:pt x="1250858" y="4584410"/>
                  <a:pt x="1250858" y="4584410"/>
                  <a:pt x="1250858" y="4579201"/>
                </a:cubicBezTo>
                <a:cubicBezTo>
                  <a:pt x="1243919" y="4579201"/>
                  <a:pt x="1245654" y="4577464"/>
                  <a:pt x="1240449" y="4575728"/>
                </a:cubicBezTo>
                <a:cubicBezTo>
                  <a:pt x="1231775" y="4591356"/>
                  <a:pt x="1204016" y="4594829"/>
                  <a:pt x="1183198" y="4596566"/>
                </a:cubicBezTo>
                <a:cubicBezTo>
                  <a:pt x="1172788" y="4603512"/>
                  <a:pt x="1155439" y="4610458"/>
                  <a:pt x="1150235" y="4615668"/>
                </a:cubicBezTo>
                <a:cubicBezTo>
                  <a:pt x="1146765" y="4615668"/>
                  <a:pt x="1148500" y="4615668"/>
                  <a:pt x="1146765" y="4619141"/>
                </a:cubicBezTo>
                <a:cubicBezTo>
                  <a:pt x="1143295" y="4619141"/>
                  <a:pt x="1146765" y="4617404"/>
                  <a:pt x="1141560" y="4620877"/>
                </a:cubicBezTo>
                <a:cubicBezTo>
                  <a:pt x="1141560" y="4619141"/>
                  <a:pt x="1139825" y="4619141"/>
                  <a:pt x="1139825" y="4619141"/>
                </a:cubicBezTo>
                <a:cubicBezTo>
                  <a:pt x="1138090" y="4619141"/>
                  <a:pt x="1138090" y="4620877"/>
                  <a:pt x="1138090" y="4622614"/>
                </a:cubicBezTo>
                <a:cubicBezTo>
                  <a:pt x="1129416" y="4626087"/>
                  <a:pt x="1120741" y="4629560"/>
                  <a:pt x="1110332" y="4633033"/>
                </a:cubicBezTo>
                <a:cubicBezTo>
                  <a:pt x="1110332" y="4633033"/>
                  <a:pt x="1110332" y="4631296"/>
                  <a:pt x="1110332" y="4631296"/>
                </a:cubicBezTo>
                <a:cubicBezTo>
                  <a:pt x="1108597" y="4633033"/>
                  <a:pt x="1106862" y="4633033"/>
                  <a:pt x="1105127" y="4634769"/>
                </a:cubicBezTo>
                <a:cubicBezTo>
                  <a:pt x="1101658" y="4634769"/>
                  <a:pt x="1101658" y="4633033"/>
                  <a:pt x="1094718" y="4636506"/>
                </a:cubicBezTo>
                <a:cubicBezTo>
                  <a:pt x="1096453" y="4633033"/>
                  <a:pt x="1096453" y="4634769"/>
                  <a:pt x="1096453" y="4633033"/>
                </a:cubicBezTo>
                <a:cubicBezTo>
                  <a:pt x="1094718" y="4633033"/>
                  <a:pt x="1094718" y="4633033"/>
                  <a:pt x="1092983" y="4631296"/>
                </a:cubicBezTo>
                <a:cubicBezTo>
                  <a:pt x="1092983" y="4633033"/>
                  <a:pt x="1092983" y="4633033"/>
                  <a:pt x="1092983" y="4634769"/>
                </a:cubicBezTo>
                <a:cubicBezTo>
                  <a:pt x="1089513" y="4636506"/>
                  <a:pt x="1086043" y="4638242"/>
                  <a:pt x="1082574" y="4639979"/>
                </a:cubicBezTo>
                <a:cubicBezTo>
                  <a:pt x="1082574" y="4638242"/>
                  <a:pt x="1082574" y="4636506"/>
                  <a:pt x="1084309" y="4634769"/>
                </a:cubicBezTo>
                <a:cubicBezTo>
                  <a:pt x="1080839" y="4638242"/>
                  <a:pt x="1079104" y="4639979"/>
                  <a:pt x="1075634" y="4641715"/>
                </a:cubicBezTo>
                <a:cubicBezTo>
                  <a:pt x="1075634" y="4641715"/>
                  <a:pt x="1075634" y="4641715"/>
                  <a:pt x="1073899" y="4643452"/>
                </a:cubicBezTo>
                <a:cubicBezTo>
                  <a:pt x="1073899" y="4641715"/>
                  <a:pt x="1073899" y="4641715"/>
                  <a:pt x="1073899" y="4641715"/>
                </a:cubicBezTo>
                <a:cubicBezTo>
                  <a:pt x="1072164" y="4643452"/>
                  <a:pt x="1072164" y="4645188"/>
                  <a:pt x="1070429" y="4646925"/>
                </a:cubicBezTo>
                <a:cubicBezTo>
                  <a:pt x="1070429" y="4646925"/>
                  <a:pt x="1066960" y="4646925"/>
                  <a:pt x="1066960" y="4646925"/>
                </a:cubicBezTo>
                <a:cubicBezTo>
                  <a:pt x="1066960" y="4645188"/>
                  <a:pt x="1068695" y="4643452"/>
                  <a:pt x="1070429" y="4641715"/>
                </a:cubicBezTo>
                <a:cubicBezTo>
                  <a:pt x="1068695" y="4639979"/>
                  <a:pt x="1066960" y="4639979"/>
                  <a:pt x="1065225" y="4639979"/>
                </a:cubicBezTo>
                <a:cubicBezTo>
                  <a:pt x="1053080" y="4648661"/>
                  <a:pt x="1039201" y="4650398"/>
                  <a:pt x="1030527" y="4652134"/>
                </a:cubicBezTo>
                <a:cubicBezTo>
                  <a:pt x="1030527" y="4650398"/>
                  <a:pt x="1032262" y="4650398"/>
                  <a:pt x="1032262" y="4648661"/>
                </a:cubicBezTo>
                <a:cubicBezTo>
                  <a:pt x="1020118" y="4653871"/>
                  <a:pt x="1028792" y="4646925"/>
                  <a:pt x="1016648" y="4650398"/>
                </a:cubicBezTo>
                <a:cubicBezTo>
                  <a:pt x="1018383" y="4652134"/>
                  <a:pt x="1018383" y="4650398"/>
                  <a:pt x="1016648" y="4653871"/>
                </a:cubicBezTo>
                <a:cubicBezTo>
                  <a:pt x="1014913" y="4652134"/>
                  <a:pt x="1009708" y="4650398"/>
                  <a:pt x="1006238" y="4652134"/>
                </a:cubicBezTo>
                <a:lnTo>
                  <a:pt x="1006238" y="4647142"/>
                </a:lnTo>
                <a:lnTo>
                  <a:pt x="1006239" y="4647142"/>
                </a:lnTo>
                <a:cubicBezTo>
                  <a:pt x="1005805" y="4646925"/>
                  <a:pt x="1005371" y="4646925"/>
                  <a:pt x="1007973" y="4645188"/>
                </a:cubicBezTo>
                <a:cubicBezTo>
                  <a:pt x="1007973" y="4645188"/>
                  <a:pt x="1007973" y="4646925"/>
                  <a:pt x="1006238" y="4646925"/>
                </a:cubicBezTo>
                <a:lnTo>
                  <a:pt x="1006238" y="4647142"/>
                </a:lnTo>
                <a:lnTo>
                  <a:pt x="1004504" y="4650398"/>
                </a:lnTo>
                <a:cubicBezTo>
                  <a:pt x="1004504" y="4645188"/>
                  <a:pt x="1004504" y="4643452"/>
                  <a:pt x="997564" y="4646925"/>
                </a:cubicBezTo>
                <a:cubicBezTo>
                  <a:pt x="997564" y="4645188"/>
                  <a:pt x="997564" y="4645188"/>
                  <a:pt x="997564" y="4645188"/>
                </a:cubicBezTo>
                <a:cubicBezTo>
                  <a:pt x="999299" y="4643452"/>
                  <a:pt x="1001034" y="4641715"/>
                  <a:pt x="1004504" y="4641715"/>
                </a:cubicBezTo>
                <a:cubicBezTo>
                  <a:pt x="1002769" y="4641715"/>
                  <a:pt x="1002769" y="4641715"/>
                  <a:pt x="1002769" y="4641715"/>
                </a:cubicBezTo>
                <a:cubicBezTo>
                  <a:pt x="1002769" y="4639979"/>
                  <a:pt x="1002769" y="4639979"/>
                  <a:pt x="1001034" y="4639979"/>
                </a:cubicBezTo>
                <a:cubicBezTo>
                  <a:pt x="999299" y="4641715"/>
                  <a:pt x="997564" y="4643452"/>
                  <a:pt x="994094" y="4646925"/>
                </a:cubicBezTo>
                <a:cubicBezTo>
                  <a:pt x="992359" y="4643452"/>
                  <a:pt x="990624" y="4641715"/>
                  <a:pt x="988889" y="4639979"/>
                </a:cubicBezTo>
                <a:cubicBezTo>
                  <a:pt x="992359" y="4638242"/>
                  <a:pt x="994094" y="4638242"/>
                  <a:pt x="997564" y="4636506"/>
                </a:cubicBezTo>
                <a:cubicBezTo>
                  <a:pt x="994094" y="4638242"/>
                  <a:pt x="992359" y="4638242"/>
                  <a:pt x="988889" y="4638242"/>
                </a:cubicBezTo>
                <a:cubicBezTo>
                  <a:pt x="995829" y="4626087"/>
                  <a:pt x="976745" y="4629560"/>
                  <a:pt x="990624" y="4608721"/>
                </a:cubicBezTo>
                <a:cubicBezTo>
                  <a:pt x="994094" y="4603512"/>
                  <a:pt x="1004504" y="4594829"/>
                  <a:pt x="1009708" y="4591356"/>
                </a:cubicBezTo>
                <a:cubicBezTo>
                  <a:pt x="1013178" y="4586147"/>
                  <a:pt x="1016648" y="4579201"/>
                  <a:pt x="1021852" y="4573991"/>
                </a:cubicBezTo>
                <a:cubicBezTo>
                  <a:pt x="1021852" y="4573991"/>
                  <a:pt x="1023587" y="4573991"/>
                  <a:pt x="1025322" y="4573991"/>
                </a:cubicBezTo>
                <a:cubicBezTo>
                  <a:pt x="1024455" y="4572255"/>
                  <a:pt x="1026190" y="4570518"/>
                  <a:pt x="1028792" y="4568347"/>
                </a:cubicBezTo>
                <a:lnTo>
                  <a:pt x="1037016" y="4560527"/>
                </a:lnTo>
                <a:lnTo>
                  <a:pt x="1037167" y="4560578"/>
                </a:lnTo>
                <a:lnTo>
                  <a:pt x="1028792" y="4573991"/>
                </a:lnTo>
                <a:cubicBezTo>
                  <a:pt x="1028792" y="4573991"/>
                  <a:pt x="1028792" y="4575728"/>
                  <a:pt x="1028792" y="4577464"/>
                </a:cubicBezTo>
                <a:cubicBezTo>
                  <a:pt x="1030527" y="4575728"/>
                  <a:pt x="1033997" y="4573991"/>
                  <a:pt x="1035732" y="4572255"/>
                </a:cubicBezTo>
                <a:cubicBezTo>
                  <a:pt x="1035732" y="4573991"/>
                  <a:pt x="1035732" y="4573991"/>
                  <a:pt x="1035732" y="4573991"/>
                </a:cubicBezTo>
                <a:cubicBezTo>
                  <a:pt x="1035732" y="4573991"/>
                  <a:pt x="1037466" y="4573991"/>
                  <a:pt x="1037466" y="4572255"/>
                </a:cubicBezTo>
                <a:cubicBezTo>
                  <a:pt x="1035732" y="4568782"/>
                  <a:pt x="1035732" y="4570518"/>
                  <a:pt x="1037466" y="4563572"/>
                </a:cubicBezTo>
                <a:cubicBezTo>
                  <a:pt x="1039201" y="4563572"/>
                  <a:pt x="1040936" y="4563572"/>
                  <a:pt x="1042671" y="4563572"/>
                </a:cubicBezTo>
                <a:cubicBezTo>
                  <a:pt x="1040936" y="4567045"/>
                  <a:pt x="1042671" y="4563572"/>
                  <a:pt x="1037466" y="4567045"/>
                </a:cubicBezTo>
                <a:cubicBezTo>
                  <a:pt x="1039201" y="4568782"/>
                  <a:pt x="1039201" y="4568782"/>
                  <a:pt x="1040936" y="4568782"/>
                </a:cubicBezTo>
                <a:cubicBezTo>
                  <a:pt x="1042671" y="4567045"/>
                  <a:pt x="1042671" y="4567045"/>
                  <a:pt x="1042671" y="4565308"/>
                </a:cubicBezTo>
                <a:cubicBezTo>
                  <a:pt x="1042671" y="4565308"/>
                  <a:pt x="1042671" y="4567045"/>
                  <a:pt x="1042671" y="4567045"/>
                </a:cubicBezTo>
                <a:cubicBezTo>
                  <a:pt x="1044406" y="4565308"/>
                  <a:pt x="1046141" y="4565308"/>
                  <a:pt x="1047876" y="4563572"/>
                </a:cubicBezTo>
                <a:cubicBezTo>
                  <a:pt x="1044406" y="4563572"/>
                  <a:pt x="1047876" y="4563572"/>
                  <a:pt x="1044406" y="4565308"/>
                </a:cubicBezTo>
                <a:cubicBezTo>
                  <a:pt x="1044406" y="4565308"/>
                  <a:pt x="1044406" y="4563572"/>
                  <a:pt x="1044406" y="4561835"/>
                </a:cubicBezTo>
                <a:cubicBezTo>
                  <a:pt x="1046141" y="4561835"/>
                  <a:pt x="1047876" y="4561835"/>
                  <a:pt x="1049611" y="4561835"/>
                </a:cubicBezTo>
                <a:cubicBezTo>
                  <a:pt x="1053080" y="4558362"/>
                  <a:pt x="1056550" y="4556626"/>
                  <a:pt x="1053080" y="4556626"/>
                </a:cubicBezTo>
                <a:cubicBezTo>
                  <a:pt x="1056550" y="4554889"/>
                  <a:pt x="1054815" y="4556626"/>
                  <a:pt x="1056550" y="4554889"/>
                </a:cubicBezTo>
                <a:cubicBezTo>
                  <a:pt x="1056550" y="4554889"/>
                  <a:pt x="1056550" y="4553153"/>
                  <a:pt x="1056550" y="4551416"/>
                </a:cubicBezTo>
                <a:cubicBezTo>
                  <a:pt x="1054815" y="4551416"/>
                  <a:pt x="1054815" y="4553153"/>
                  <a:pt x="1053080" y="4553153"/>
                </a:cubicBezTo>
                <a:cubicBezTo>
                  <a:pt x="1051346" y="4554889"/>
                  <a:pt x="1049611" y="4556626"/>
                  <a:pt x="1047876" y="4558362"/>
                </a:cubicBezTo>
                <a:cubicBezTo>
                  <a:pt x="1046141" y="4558362"/>
                  <a:pt x="1046141" y="4558362"/>
                  <a:pt x="1044406" y="4558362"/>
                </a:cubicBezTo>
                <a:cubicBezTo>
                  <a:pt x="1044406" y="4558362"/>
                  <a:pt x="1042671" y="4558362"/>
                  <a:pt x="1040936" y="4558362"/>
                </a:cubicBezTo>
                <a:cubicBezTo>
                  <a:pt x="1040936" y="4560099"/>
                  <a:pt x="1040936" y="4560099"/>
                  <a:pt x="1040936" y="4561835"/>
                </a:cubicBezTo>
                <a:lnTo>
                  <a:pt x="1037167" y="4560578"/>
                </a:lnTo>
                <a:lnTo>
                  <a:pt x="1037466" y="4560099"/>
                </a:lnTo>
                <a:lnTo>
                  <a:pt x="1037016" y="4560527"/>
                </a:lnTo>
                <a:lnTo>
                  <a:pt x="1035732" y="4560099"/>
                </a:lnTo>
                <a:cubicBezTo>
                  <a:pt x="1039201" y="4558362"/>
                  <a:pt x="1040936" y="4556626"/>
                  <a:pt x="1042671" y="4554889"/>
                </a:cubicBezTo>
                <a:cubicBezTo>
                  <a:pt x="1042671" y="4554889"/>
                  <a:pt x="1040936" y="4554889"/>
                  <a:pt x="1040936" y="4554889"/>
                </a:cubicBezTo>
                <a:cubicBezTo>
                  <a:pt x="1040936" y="4554889"/>
                  <a:pt x="1040936" y="4553153"/>
                  <a:pt x="1040936" y="4553153"/>
                </a:cubicBezTo>
                <a:cubicBezTo>
                  <a:pt x="1040936" y="4553153"/>
                  <a:pt x="1039201" y="4553153"/>
                  <a:pt x="1039201" y="4553153"/>
                </a:cubicBezTo>
                <a:cubicBezTo>
                  <a:pt x="1039201" y="4553153"/>
                  <a:pt x="1039201" y="4553153"/>
                  <a:pt x="1039201" y="4551416"/>
                </a:cubicBezTo>
                <a:cubicBezTo>
                  <a:pt x="1037466" y="4553153"/>
                  <a:pt x="1037466" y="4554889"/>
                  <a:pt x="1035732" y="4554889"/>
                </a:cubicBezTo>
                <a:cubicBezTo>
                  <a:pt x="1037466" y="4554889"/>
                  <a:pt x="1037466" y="4554889"/>
                  <a:pt x="1039201" y="4554889"/>
                </a:cubicBezTo>
                <a:cubicBezTo>
                  <a:pt x="1033997" y="4556626"/>
                  <a:pt x="1033997" y="4556626"/>
                  <a:pt x="1032262" y="4560099"/>
                </a:cubicBezTo>
                <a:cubicBezTo>
                  <a:pt x="1032262" y="4560099"/>
                  <a:pt x="1030527" y="4558362"/>
                  <a:pt x="1030527" y="4558362"/>
                </a:cubicBezTo>
                <a:cubicBezTo>
                  <a:pt x="1028792" y="4558362"/>
                  <a:pt x="1028792" y="4560099"/>
                  <a:pt x="1027057" y="4561835"/>
                </a:cubicBezTo>
                <a:cubicBezTo>
                  <a:pt x="1025322" y="4561835"/>
                  <a:pt x="1025322" y="4563572"/>
                  <a:pt x="1025322" y="4563572"/>
                </a:cubicBezTo>
                <a:cubicBezTo>
                  <a:pt x="1025322" y="4563572"/>
                  <a:pt x="1025322" y="4563572"/>
                  <a:pt x="1025322" y="4561835"/>
                </a:cubicBezTo>
                <a:cubicBezTo>
                  <a:pt x="1021852" y="4563572"/>
                  <a:pt x="1020118" y="4565308"/>
                  <a:pt x="1018383" y="4567045"/>
                </a:cubicBezTo>
                <a:cubicBezTo>
                  <a:pt x="1016648" y="4568782"/>
                  <a:pt x="1014913" y="4568782"/>
                  <a:pt x="1013178" y="4570518"/>
                </a:cubicBezTo>
                <a:cubicBezTo>
                  <a:pt x="1014913" y="4570518"/>
                  <a:pt x="1014913" y="4570518"/>
                  <a:pt x="1016648" y="4568782"/>
                </a:cubicBezTo>
                <a:cubicBezTo>
                  <a:pt x="1016648" y="4568782"/>
                  <a:pt x="1016648" y="4568782"/>
                  <a:pt x="1018383" y="4568782"/>
                </a:cubicBezTo>
                <a:cubicBezTo>
                  <a:pt x="1013178" y="4577464"/>
                  <a:pt x="1002769" y="4593093"/>
                  <a:pt x="994094" y="4598302"/>
                </a:cubicBezTo>
                <a:cubicBezTo>
                  <a:pt x="999299" y="4591356"/>
                  <a:pt x="1002769" y="4584410"/>
                  <a:pt x="1006238" y="4577464"/>
                </a:cubicBezTo>
                <a:cubicBezTo>
                  <a:pt x="1004504" y="4579201"/>
                  <a:pt x="1006238" y="4577464"/>
                  <a:pt x="1004504" y="4577464"/>
                </a:cubicBezTo>
                <a:cubicBezTo>
                  <a:pt x="1006238" y="4575728"/>
                  <a:pt x="1009708" y="4573991"/>
                  <a:pt x="1011443" y="4572255"/>
                </a:cubicBezTo>
                <a:cubicBezTo>
                  <a:pt x="1011443" y="4573991"/>
                  <a:pt x="1009708" y="4575728"/>
                  <a:pt x="1009708" y="4577464"/>
                </a:cubicBezTo>
                <a:cubicBezTo>
                  <a:pt x="1011443" y="4575728"/>
                  <a:pt x="1013178" y="4573991"/>
                  <a:pt x="1014913" y="4572255"/>
                </a:cubicBezTo>
                <a:cubicBezTo>
                  <a:pt x="1013178" y="4572255"/>
                  <a:pt x="1013178" y="4572255"/>
                  <a:pt x="1011443" y="4570518"/>
                </a:cubicBezTo>
                <a:cubicBezTo>
                  <a:pt x="1006238" y="4575728"/>
                  <a:pt x="1001034" y="4579201"/>
                  <a:pt x="992359" y="4584410"/>
                </a:cubicBezTo>
                <a:cubicBezTo>
                  <a:pt x="994094" y="4582674"/>
                  <a:pt x="995829" y="4580937"/>
                  <a:pt x="997564" y="4579201"/>
                </a:cubicBezTo>
                <a:cubicBezTo>
                  <a:pt x="995829" y="4579201"/>
                  <a:pt x="994094" y="4580937"/>
                  <a:pt x="992359" y="4580937"/>
                </a:cubicBezTo>
                <a:cubicBezTo>
                  <a:pt x="992359" y="4580937"/>
                  <a:pt x="990624" y="4579201"/>
                  <a:pt x="990624" y="4579201"/>
                </a:cubicBezTo>
                <a:cubicBezTo>
                  <a:pt x="994094" y="4575728"/>
                  <a:pt x="995829" y="4573991"/>
                  <a:pt x="997564" y="4570518"/>
                </a:cubicBezTo>
                <a:cubicBezTo>
                  <a:pt x="999299" y="4570518"/>
                  <a:pt x="1001034" y="4570518"/>
                  <a:pt x="1002769" y="4568782"/>
                </a:cubicBezTo>
                <a:cubicBezTo>
                  <a:pt x="1001034" y="4570518"/>
                  <a:pt x="999299" y="4572255"/>
                  <a:pt x="997564" y="4573991"/>
                </a:cubicBezTo>
                <a:cubicBezTo>
                  <a:pt x="1001034" y="4572255"/>
                  <a:pt x="1002769" y="4570518"/>
                  <a:pt x="1004504" y="4568782"/>
                </a:cubicBezTo>
                <a:lnTo>
                  <a:pt x="1004504" y="4567045"/>
                </a:lnTo>
                <a:lnTo>
                  <a:pt x="1004504" y="4565308"/>
                </a:lnTo>
                <a:cubicBezTo>
                  <a:pt x="1004504" y="4565308"/>
                  <a:pt x="1006238" y="4565308"/>
                  <a:pt x="1006238" y="4565308"/>
                </a:cubicBezTo>
                <a:cubicBezTo>
                  <a:pt x="1007973" y="4563572"/>
                  <a:pt x="1007973" y="4561835"/>
                  <a:pt x="1007973" y="4558362"/>
                </a:cubicBezTo>
                <a:cubicBezTo>
                  <a:pt x="1007973" y="4560099"/>
                  <a:pt x="1009708" y="4560099"/>
                  <a:pt x="1009708" y="4560099"/>
                </a:cubicBezTo>
                <a:cubicBezTo>
                  <a:pt x="1009708" y="4558362"/>
                  <a:pt x="1007973" y="4558362"/>
                  <a:pt x="1007973" y="4556626"/>
                </a:cubicBezTo>
                <a:cubicBezTo>
                  <a:pt x="1009708" y="4556626"/>
                  <a:pt x="1011443" y="4556626"/>
                  <a:pt x="1013178" y="4558362"/>
                </a:cubicBezTo>
                <a:cubicBezTo>
                  <a:pt x="1013178" y="4556626"/>
                  <a:pt x="1013178" y="4556626"/>
                  <a:pt x="1013178" y="4554889"/>
                </a:cubicBezTo>
                <a:cubicBezTo>
                  <a:pt x="1013178" y="4553153"/>
                  <a:pt x="1011443" y="4551416"/>
                  <a:pt x="1009708" y="4549680"/>
                </a:cubicBezTo>
                <a:cubicBezTo>
                  <a:pt x="1011443" y="4549680"/>
                  <a:pt x="1013178" y="4551416"/>
                  <a:pt x="1014913" y="4551416"/>
                </a:cubicBezTo>
                <a:cubicBezTo>
                  <a:pt x="1014913" y="4551416"/>
                  <a:pt x="1014913" y="4549680"/>
                  <a:pt x="1014913" y="4549680"/>
                </a:cubicBezTo>
                <a:cubicBezTo>
                  <a:pt x="1016648" y="4547943"/>
                  <a:pt x="1018383" y="4544470"/>
                  <a:pt x="1020118" y="4540997"/>
                </a:cubicBezTo>
                <a:cubicBezTo>
                  <a:pt x="1021852" y="4540997"/>
                  <a:pt x="1023587" y="4540997"/>
                  <a:pt x="1023587" y="4540997"/>
                </a:cubicBezTo>
                <a:cubicBezTo>
                  <a:pt x="1023587" y="4540997"/>
                  <a:pt x="1023587" y="4540997"/>
                  <a:pt x="1025322" y="4540997"/>
                </a:cubicBezTo>
                <a:cubicBezTo>
                  <a:pt x="1025322" y="4540997"/>
                  <a:pt x="1027057" y="4540997"/>
                  <a:pt x="1027057" y="4540997"/>
                </a:cubicBezTo>
                <a:cubicBezTo>
                  <a:pt x="1028792" y="4537524"/>
                  <a:pt x="1023587" y="4539261"/>
                  <a:pt x="1028792" y="4534051"/>
                </a:cubicBezTo>
                <a:cubicBezTo>
                  <a:pt x="1028792" y="4535788"/>
                  <a:pt x="1030527" y="4534051"/>
                  <a:pt x="1033997" y="4534051"/>
                </a:cubicBezTo>
                <a:cubicBezTo>
                  <a:pt x="1035732" y="4528842"/>
                  <a:pt x="1035732" y="4530578"/>
                  <a:pt x="1037466" y="4527105"/>
                </a:cubicBezTo>
                <a:cubicBezTo>
                  <a:pt x="1035732" y="4528842"/>
                  <a:pt x="1033997" y="4528842"/>
                  <a:pt x="1033997" y="4527105"/>
                </a:cubicBezTo>
                <a:cubicBezTo>
                  <a:pt x="1037466" y="4525369"/>
                  <a:pt x="1032262" y="4527105"/>
                  <a:pt x="1035732" y="4523632"/>
                </a:cubicBezTo>
                <a:cubicBezTo>
                  <a:pt x="1040936" y="4521896"/>
                  <a:pt x="1040936" y="4523632"/>
                  <a:pt x="1042671" y="4520159"/>
                </a:cubicBezTo>
                <a:cubicBezTo>
                  <a:pt x="1044406" y="4521896"/>
                  <a:pt x="1046141" y="4521896"/>
                  <a:pt x="1047876" y="4523632"/>
                </a:cubicBezTo>
                <a:cubicBezTo>
                  <a:pt x="1047876" y="4523632"/>
                  <a:pt x="1049611" y="4521896"/>
                  <a:pt x="1049611" y="4521896"/>
                </a:cubicBezTo>
                <a:cubicBezTo>
                  <a:pt x="1047876" y="4520159"/>
                  <a:pt x="1046141" y="4520159"/>
                  <a:pt x="1042671" y="4518422"/>
                </a:cubicBezTo>
                <a:cubicBezTo>
                  <a:pt x="1044406" y="4518422"/>
                  <a:pt x="1044406" y="4518422"/>
                  <a:pt x="1046141" y="4516686"/>
                </a:cubicBezTo>
                <a:cubicBezTo>
                  <a:pt x="1046141" y="4516686"/>
                  <a:pt x="1047876" y="4518422"/>
                  <a:pt x="1047876" y="4518422"/>
                </a:cubicBezTo>
                <a:cubicBezTo>
                  <a:pt x="1047876" y="4516686"/>
                  <a:pt x="1047876" y="4514949"/>
                  <a:pt x="1046141" y="4513213"/>
                </a:cubicBezTo>
                <a:cubicBezTo>
                  <a:pt x="1044406" y="4514949"/>
                  <a:pt x="1046141" y="4513213"/>
                  <a:pt x="1042671" y="4513213"/>
                </a:cubicBezTo>
                <a:cubicBezTo>
                  <a:pt x="1042671" y="4513213"/>
                  <a:pt x="1040936" y="4513213"/>
                  <a:pt x="1039201" y="4513213"/>
                </a:cubicBezTo>
                <a:cubicBezTo>
                  <a:pt x="1037466" y="4514949"/>
                  <a:pt x="1037466" y="4514949"/>
                  <a:pt x="1033997" y="4516686"/>
                </a:cubicBezTo>
                <a:cubicBezTo>
                  <a:pt x="1033997" y="4514949"/>
                  <a:pt x="1033997" y="4514949"/>
                  <a:pt x="1033997" y="4513213"/>
                </a:cubicBezTo>
                <a:lnTo>
                  <a:pt x="1035732" y="4513213"/>
                </a:lnTo>
                <a:cubicBezTo>
                  <a:pt x="1037466" y="4511476"/>
                  <a:pt x="1039201" y="4509740"/>
                  <a:pt x="1040936" y="4509740"/>
                </a:cubicBezTo>
                <a:cubicBezTo>
                  <a:pt x="1040936" y="4508003"/>
                  <a:pt x="1040936" y="4508003"/>
                  <a:pt x="1040936" y="4508003"/>
                </a:cubicBezTo>
                <a:cubicBezTo>
                  <a:pt x="1044406" y="4504530"/>
                  <a:pt x="1040936" y="4506267"/>
                  <a:pt x="1046141" y="4502794"/>
                </a:cubicBezTo>
                <a:cubicBezTo>
                  <a:pt x="1046141" y="4502794"/>
                  <a:pt x="1051346" y="4499321"/>
                  <a:pt x="1056550" y="4497584"/>
                </a:cubicBezTo>
                <a:cubicBezTo>
                  <a:pt x="1058285" y="4495848"/>
                  <a:pt x="1060020" y="4495848"/>
                  <a:pt x="1061755" y="4494111"/>
                </a:cubicBezTo>
                <a:cubicBezTo>
                  <a:pt x="1061755" y="4494111"/>
                  <a:pt x="1061755" y="4494111"/>
                  <a:pt x="1061755" y="4492375"/>
                </a:cubicBezTo>
                <a:cubicBezTo>
                  <a:pt x="1058285" y="4495848"/>
                  <a:pt x="1054815" y="4497584"/>
                  <a:pt x="1051346" y="4499321"/>
                </a:cubicBezTo>
                <a:cubicBezTo>
                  <a:pt x="1049611" y="4499321"/>
                  <a:pt x="1049611" y="4497584"/>
                  <a:pt x="1049611" y="4497584"/>
                </a:cubicBezTo>
                <a:cubicBezTo>
                  <a:pt x="1049611" y="4497584"/>
                  <a:pt x="1049611" y="4497584"/>
                  <a:pt x="1051346" y="4497584"/>
                </a:cubicBezTo>
                <a:cubicBezTo>
                  <a:pt x="1054815" y="4494111"/>
                  <a:pt x="1058285" y="4490638"/>
                  <a:pt x="1061755" y="4490638"/>
                </a:cubicBezTo>
                <a:cubicBezTo>
                  <a:pt x="1053080" y="4487165"/>
                  <a:pt x="1040936" y="4490638"/>
                  <a:pt x="1051346" y="4478483"/>
                </a:cubicBezTo>
                <a:cubicBezTo>
                  <a:pt x="1044406" y="4481956"/>
                  <a:pt x="1037466" y="4485429"/>
                  <a:pt x="1032262" y="4488902"/>
                </a:cubicBezTo>
                <a:cubicBezTo>
                  <a:pt x="1030527" y="4487165"/>
                  <a:pt x="1030527" y="4487165"/>
                  <a:pt x="1028792" y="4485429"/>
                </a:cubicBezTo>
                <a:cubicBezTo>
                  <a:pt x="1032262" y="4483692"/>
                  <a:pt x="1037466" y="4481956"/>
                  <a:pt x="1042671" y="4480219"/>
                </a:cubicBezTo>
                <a:cubicBezTo>
                  <a:pt x="1035732" y="4478483"/>
                  <a:pt x="1030527" y="4476746"/>
                  <a:pt x="1020118" y="4485429"/>
                </a:cubicBezTo>
                <a:cubicBezTo>
                  <a:pt x="1021852" y="4480219"/>
                  <a:pt x="1021852" y="4480219"/>
                  <a:pt x="1027057" y="4475009"/>
                </a:cubicBezTo>
                <a:cubicBezTo>
                  <a:pt x="1030527" y="4475009"/>
                  <a:pt x="1033997" y="4475009"/>
                  <a:pt x="1039201" y="4475009"/>
                </a:cubicBezTo>
                <a:cubicBezTo>
                  <a:pt x="1039201" y="4471536"/>
                  <a:pt x="1039201" y="4468063"/>
                  <a:pt x="1040936" y="4464590"/>
                </a:cubicBezTo>
                <a:cubicBezTo>
                  <a:pt x="1040936" y="4464590"/>
                  <a:pt x="1040936" y="4464590"/>
                  <a:pt x="1042671" y="4466327"/>
                </a:cubicBezTo>
                <a:cubicBezTo>
                  <a:pt x="1042671" y="4462854"/>
                  <a:pt x="1040936" y="4464590"/>
                  <a:pt x="1044406" y="4461117"/>
                </a:cubicBezTo>
                <a:cubicBezTo>
                  <a:pt x="1044406" y="4461117"/>
                  <a:pt x="1044406" y="4461117"/>
                  <a:pt x="1044406" y="4459381"/>
                </a:cubicBezTo>
                <a:cubicBezTo>
                  <a:pt x="1044406" y="4459381"/>
                  <a:pt x="1042671" y="4459381"/>
                  <a:pt x="1042671" y="4459381"/>
                </a:cubicBezTo>
                <a:cubicBezTo>
                  <a:pt x="1042671" y="4461117"/>
                  <a:pt x="1042671" y="4459381"/>
                  <a:pt x="1040936" y="4462854"/>
                </a:cubicBezTo>
                <a:cubicBezTo>
                  <a:pt x="1039201" y="4462854"/>
                  <a:pt x="1037466" y="4462854"/>
                  <a:pt x="1035732" y="4462854"/>
                </a:cubicBezTo>
                <a:cubicBezTo>
                  <a:pt x="1037466" y="4461117"/>
                  <a:pt x="1037466" y="4461117"/>
                  <a:pt x="1035732" y="4461117"/>
                </a:cubicBezTo>
                <a:cubicBezTo>
                  <a:pt x="1037466" y="4459381"/>
                  <a:pt x="1037466" y="4459381"/>
                  <a:pt x="1037466" y="4459381"/>
                </a:cubicBezTo>
                <a:cubicBezTo>
                  <a:pt x="1035732" y="4457644"/>
                  <a:pt x="1032262" y="4457644"/>
                  <a:pt x="1028792" y="4457644"/>
                </a:cubicBezTo>
                <a:cubicBezTo>
                  <a:pt x="1030527" y="4455908"/>
                  <a:pt x="1032262" y="4454171"/>
                  <a:pt x="1035732" y="4450698"/>
                </a:cubicBezTo>
                <a:cubicBezTo>
                  <a:pt x="1032262" y="4452435"/>
                  <a:pt x="1030527" y="4454171"/>
                  <a:pt x="1027057" y="4454171"/>
                </a:cubicBezTo>
                <a:cubicBezTo>
                  <a:pt x="1028792" y="4452435"/>
                  <a:pt x="1030527" y="4450698"/>
                  <a:pt x="1032262" y="4447225"/>
                </a:cubicBezTo>
                <a:cubicBezTo>
                  <a:pt x="1037466" y="4445489"/>
                  <a:pt x="1040936" y="4445489"/>
                  <a:pt x="1044406" y="4443752"/>
                </a:cubicBezTo>
                <a:cubicBezTo>
                  <a:pt x="1044406" y="4442016"/>
                  <a:pt x="1044406" y="4442016"/>
                  <a:pt x="1042671" y="4442016"/>
                </a:cubicBezTo>
                <a:cubicBezTo>
                  <a:pt x="1044406" y="4442016"/>
                  <a:pt x="1044406" y="4442016"/>
                  <a:pt x="1044406" y="4442016"/>
                </a:cubicBezTo>
                <a:cubicBezTo>
                  <a:pt x="1046141" y="4442016"/>
                  <a:pt x="1046141" y="4440279"/>
                  <a:pt x="1047876" y="4440279"/>
                </a:cubicBezTo>
                <a:cubicBezTo>
                  <a:pt x="1047876" y="4438543"/>
                  <a:pt x="1046141" y="4438543"/>
                  <a:pt x="1044406" y="4436806"/>
                </a:cubicBezTo>
                <a:cubicBezTo>
                  <a:pt x="1049611" y="4435070"/>
                  <a:pt x="1047876" y="4435070"/>
                  <a:pt x="1051346" y="4433333"/>
                </a:cubicBezTo>
                <a:cubicBezTo>
                  <a:pt x="1053080" y="4433333"/>
                  <a:pt x="1053080" y="4431597"/>
                  <a:pt x="1053080" y="4429860"/>
                </a:cubicBezTo>
                <a:cubicBezTo>
                  <a:pt x="1054815" y="4429860"/>
                  <a:pt x="1058285" y="4429860"/>
                  <a:pt x="1060020" y="4428123"/>
                </a:cubicBezTo>
                <a:cubicBezTo>
                  <a:pt x="1060020" y="4428123"/>
                  <a:pt x="1060020" y="4428123"/>
                  <a:pt x="1061755" y="4426387"/>
                </a:cubicBezTo>
                <a:cubicBezTo>
                  <a:pt x="1060020" y="4426387"/>
                  <a:pt x="1060020" y="4426387"/>
                  <a:pt x="1060020" y="4426387"/>
                </a:cubicBezTo>
                <a:cubicBezTo>
                  <a:pt x="1061755" y="4424650"/>
                  <a:pt x="1065225" y="4419441"/>
                  <a:pt x="1070429" y="4414231"/>
                </a:cubicBezTo>
                <a:cubicBezTo>
                  <a:pt x="1070429" y="4414231"/>
                  <a:pt x="1068695" y="4414231"/>
                  <a:pt x="1066960" y="4414231"/>
                </a:cubicBezTo>
                <a:cubicBezTo>
                  <a:pt x="1072164" y="4412495"/>
                  <a:pt x="1075634" y="4409022"/>
                  <a:pt x="1080839" y="4407285"/>
                </a:cubicBezTo>
                <a:cubicBezTo>
                  <a:pt x="1082574" y="4405549"/>
                  <a:pt x="1086043" y="4405549"/>
                  <a:pt x="1087778" y="4403812"/>
                </a:cubicBezTo>
                <a:cubicBezTo>
                  <a:pt x="1082574" y="4405549"/>
                  <a:pt x="1077369" y="4405549"/>
                  <a:pt x="1073899" y="4407285"/>
                </a:cubicBezTo>
                <a:cubicBezTo>
                  <a:pt x="1073899" y="4407285"/>
                  <a:pt x="1075634" y="4405549"/>
                  <a:pt x="1075634" y="4405549"/>
                </a:cubicBezTo>
                <a:cubicBezTo>
                  <a:pt x="1072164" y="4407285"/>
                  <a:pt x="1068695" y="4409022"/>
                  <a:pt x="1065225" y="4410758"/>
                </a:cubicBezTo>
                <a:cubicBezTo>
                  <a:pt x="1061755" y="4414231"/>
                  <a:pt x="1061755" y="4412495"/>
                  <a:pt x="1056550" y="4417704"/>
                </a:cubicBezTo>
                <a:cubicBezTo>
                  <a:pt x="1056550" y="4415968"/>
                  <a:pt x="1056550" y="4414231"/>
                  <a:pt x="1056550" y="4414231"/>
                </a:cubicBezTo>
                <a:cubicBezTo>
                  <a:pt x="1056550" y="4414231"/>
                  <a:pt x="1056550" y="4414231"/>
                  <a:pt x="1054815" y="4415968"/>
                </a:cubicBezTo>
                <a:cubicBezTo>
                  <a:pt x="1054815" y="4417704"/>
                  <a:pt x="1053080" y="4417704"/>
                  <a:pt x="1051346" y="4421177"/>
                </a:cubicBezTo>
                <a:cubicBezTo>
                  <a:pt x="1051346" y="4421177"/>
                  <a:pt x="1049611" y="4421177"/>
                  <a:pt x="1049611" y="4421177"/>
                </a:cubicBezTo>
                <a:cubicBezTo>
                  <a:pt x="1049611" y="4421177"/>
                  <a:pt x="1049611" y="4419441"/>
                  <a:pt x="1049611" y="4419441"/>
                </a:cubicBezTo>
                <a:cubicBezTo>
                  <a:pt x="1047876" y="4422914"/>
                  <a:pt x="1049611" y="4424650"/>
                  <a:pt x="1042671" y="4426387"/>
                </a:cubicBezTo>
                <a:cubicBezTo>
                  <a:pt x="1042671" y="4426387"/>
                  <a:pt x="1040936" y="4426387"/>
                  <a:pt x="1039201" y="4428123"/>
                </a:cubicBezTo>
                <a:cubicBezTo>
                  <a:pt x="1039201" y="4426387"/>
                  <a:pt x="1040936" y="4426387"/>
                  <a:pt x="1040936" y="4426387"/>
                </a:cubicBezTo>
                <a:cubicBezTo>
                  <a:pt x="1042671" y="4424650"/>
                  <a:pt x="1046141" y="4421177"/>
                  <a:pt x="1047876" y="4419441"/>
                </a:cubicBezTo>
                <a:cubicBezTo>
                  <a:pt x="1039201" y="4421177"/>
                  <a:pt x="1037466" y="4424650"/>
                  <a:pt x="1030527" y="4422914"/>
                </a:cubicBezTo>
                <a:cubicBezTo>
                  <a:pt x="1030527" y="4422914"/>
                  <a:pt x="1030527" y="4421177"/>
                  <a:pt x="1030527" y="4421177"/>
                </a:cubicBezTo>
                <a:cubicBezTo>
                  <a:pt x="1030527" y="4421177"/>
                  <a:pt x="1030527" y="4419441"/>
                  <a:pt x="1032262" y="4419441"/>
                </a:cubicBezTo>
                <a:cubicBezTo>
                  <a:pt x="1033997" y="4419441"/>
                  <a:pt x="1033997" y="4419441"/>
                  <a:pt x="1035732" y="4417704"/>
                </a:cubicBezTo>
                <a:cubicBezTo>
                  <a:pt x="1037466" y="4415968"/>
                  <a:pt x="1039201" y="4414231"/>
                  <a:pt x="1040936" y="4410758"/>
                </a:cubicBezTo>
                <a:cubicBezTo>
                  <a:pt x="1040936" y="4410758"/>
                  <a:pt x="1039201" y="4410758"/>
                  <a:pt x="1039201" y="4410758"/>
                </a:cubicBezTo>
                <a:cubicBezTo>
                  <a:pt x="1040936" y="4409022"/>
                  <a:pt x="1042671" y="4407285"/>
                  <a:pt x="1046141" y="4403812"/>
                </a:cubicBezTo>
                <a:cubicBezTo>
                  <a:pt x="1046141" y="4405549"/>
                  <a:pt x="1046141" y="4405549"/>
                  <a:pt x="1046141" y="4405549"/>
                </a:cubicBezTo>
                <a:cubicBezTo>
                  <a:pt x="1047876" y="4405549"/>
                  <a:pt x="1049611" y="4403812"/>
                  <a:pt x="1049611" y="4403812"/>
                </a:cubicBezTo>
                <a:cubicBezTo>
                  <a:pt x="1053080" y="4400339"/>
                  <a:pt x="1058285" y="4398603"/>
                  <a:pt x="1061755" y="4396866"/>
                </a:cubicBezTo>
                <a:cubicBezTo>
                  <a:pt x="1070429" y="4391657"/>
                  <a:pt x="1080839" y="4384711"/>
                  <a:pt x="1086043" y="4382974"/>
                </a:cubicBezTo>
                <a:cubicBezTo>
                  <a:pt x="1086043" y="4381237"/>
                  <a:pt x="1086043" y="4381237"/>
                  <a:pt x="1086043" y="4381237"/>
                </a:cubicBezTo>
                <a:cubicBezTo>
                  <a:pt x="1084309" y="4381237"/>
                  <a:pt x="1084309" y="4381237"/>
                  <a:pt x="1084309" y="4382974"/>
                </a:cubicBezTo>
                <a:cubicBezTo>
                  <a:pt x="1082574" y="4381237"/>
                  <a:pt x="1080839" y="4379501"/>
                  <a:pt x="1079104" y="4379501"/>
                </a:cubicBezTo>
                <a:cubicBezTo>
                  <a:pt x="1079104" y="4381237"/>
                  <a:pt x="1079104" y="4381237"/>
                  <a:pt x="1079104" y="4382974"/>
                </a:cubicBezTo>
                <a:cubicBezTo>
                  <a:pt x="1077369" y="4382974"/>
                  <a:pt x="1075634" y="4381237"/>
                  <a:pt x="1073899" y="4381237"/>
                </a:cubicBezTo>
                <a:cubicBezTo>
                  <a:pt x="1072164" y="4379501"/>
                  <a:pt x="1072164" y="4379501"/>
                  <a:pt x="1072164" y="4376028"/>
                </a:cubicBezTo>
                <a:cubicBezTo>
                  <a:pt x="1072164" y="4377764"/>
                  <a:pt x="1070429" y="4377764"/>
                  <a:pt x="1070429" y="4377764"/>
                </a:cubicBezTo>
                <a:cubicBezTo>
                  <a:pt x="1068695" y="4379501"/>
                  <a:pt x="1068695" y="4379501"/>
                  <a:pt x="1068695" y="4379501"/>
                </a:cubicBezTo>
                <a:cubicBezTo>
                  <a:pt x="1058285" y="4384711"/>
                  <a:pt x="1049611" y="4389920"/>
                  <a:pt x="1039201" y="4395130"/>
                </a:cubicBezTo>
                <a:cubicBezTo>
                  <a:pt x="1039201" y="4395130"/>
                  <a:pt x="1037466" y="4395130"/>
                  <a:pt x="1037466" y="4395130"/>
                </a:cubicBezTo>
                <a:cubicBezTo>
                  <a:pt x="1051346" y="4386447"/>
                  <a:pt x="1065225" y="4377764"/>
                  <a:pt x="1080839" y="4369082"/>
                </a:cubicBezTo>
                <a:cubicBezTo>
                  <a:pt x="1080839" y="4369082"/>
                  <a:pt x="1080839" y="4367345"/>
                  <a:pt x="1080839" y="4367345"/>
                </a:cubicBezTo>
                <a:cubicBezTo>
                  <a:pt x="1082574" y="4367345"/>
                  <a:pt x="1082574" y="4367345"/>
                  <a:pt x="1082574" y="4367345"/>
                </a:cubicBezTo>
                <a:cubicBezTo>
                  <a:pt x="1084309" y="4365609"/>
                  <a:pt x="1086043" y="4365609"/>
                  <a:pt x="1087778" y="4363872"/>
                </a:cubicBezTo>
                <a:cubicBezTo>
                  <a:pt x="1087778" y="4362136"/>
                  <a:pt x="1089513" y="4362136"/>
                  <a:pt x="1091248" y="4360399"/>
                </a:cubicBezTo>
                <a:cubicBezTo>
                  <a:pt x="1091248" y="4360399"/>
                  <a:pt x="1091248" y="4362136"/>
                  <a:pt x="1092983" y="4362136"/>
                </a:cubicBezTo>
                <a:cubicBezTo>
                  <a:pt x="1091248" y="4360399"/>
                  <a:pt x="1089513" y="4360399"/>
                  <a:pt x="1091248" y="4356926"/>
                </a:cubicBezTo>
                <a:cubicBezTo>
                  <a:pt x="1091248" y="4356926"/>
                  <a:pt x="1092983" y="4356926"/>
                  <a:pt x="1092983" y="4356926"/>
                </a:cubicBezTo>
                <a:cubicBezTo>
                  <a:pt x="1092983" y="4356926"/>
                  <a:pt x="1091248" y="4355190"/>
                  <a:pt x="1091248" y="4353453"/>
                </a:cubicBezTo>
                <a:cubicBezTo>
                  <a:pt x="1091248" y="4355190"/>
                  <a:pt x="1089513" y="4356926"/>
                  <a:pt x="1089513" y="4358663"/>
                </a:cubicBezTo>
                <a:cubicBezTo>
                  <a:pt x="1087778" y="4358663"/>
                  <a:pt x="1086043" y="4360399"/>
                  <a:pt x="1084309" y="4360399"/>
                </a:cubicBezTo>
                <a:cubicBezTo>
                  <a:pt x="1084309" y="4362136"/>
                  <a:pt x="1086043" y="4362136"/>
                  <a:pt x="1086043" y="4362136"/>
                </a:cubicBezTo>
                <a:cubicBezTo>
                  <a:pt x="1084309" y="4362136"/>
                  <a:pt x="1082574" y="4363872"/>
                  <a:pt x="1080839" y="4363872"/>
                </a:cubicBezTo>
                <a:cubicBezTo>
                  <a:pt x="1079104" y="4367345"/>
                  <a:pt x="1077369" y="4365609"/>
                  <a:pt x="1075634" y="4369082"/>
                </a:cubicBezTo>
                <a:cubicBezTo>
                  <a:pt x="1073899" y="4367345"/>
                  <a:pt x="1070429" y="4367345"/>
                  <a:pt x="1068695" y="4365609"/>
                </a:cubicBezTo>
                <a:lnTo>
                  <a:pt x="1066960" y="4365609"/>
                </a:lnTo>
                <a:cubicBezTo>
                  <a:pt x="1068695" y="4363872"/>
                  <a:pt x="1070429" y="4362136"/>
                  <a:pt x="1072164" y="4360399"/>
                </a:cubicBezTo>
                <a:cubicBezTo>
                  <a:pt x="1072164" y="4362136"/>
                  <a:pt x="1073899" y="4362136"/>
                  <a:pt x="1075634" y="4362136"/>
                </a:cubicBezTo>
                <a:cubicBezTo>
                  <a:pt x="1075634" y="4360399"/>
                  <a:pt x="1073899" y="4360399"/>
                  <a:pt x="1073899" y="4358663"/>
                </a:cubicBezTo>
                <a:cubicBezTo>
                  <a:pt x="1079104" y="4356926"/>
                  <a:pt x="1075634" y="4358663"/>
                  <a:pt x="1079104" y="4356926"/>
                </a:cubicBezTo>
                <a:cubicBezTo>
                  <a:pt x="1084309" y="4353453"/>
                  <a:pt x="1089513" y="4349980"/>
                  <a:pt x="1096453" y="4343034"/>
                </a:cubicBezTo>
                <a:cubicBezTo>
                  <a:pt x="1094718" y="4343034"/>
                  <a:pt x="1092983" y="4343034"/>
                  <a:pt x="1092983" y="4343034"/>
                </a:cubicBezTo>
                <a:cubicBezTo>
                  <a:pt x="1092983" y="4343034"/>
                  <a:pt x="1092983" y="4343034"/>
                  <a:pt x="1094718" y="4341298"/>
                </a:cubicBezTo>
                <a:cubicBezTo>
                  <a:pt x="1092983" y="4341298"/>
                  <a:pt x="1091248" y="4341298"/>
                  <a:pt x="1089513" y="4341298"/>
                </a:cubicBezTo>
                <a:cubicBezTo>
                  <a:pt x="1087778" y="4341298"/>
                  <a:pt x="1086043" y="4343034"/>
                  <a:pt x="1086043" y="4343034"/>
                </a:cubicBezTo>
                <a:cubicBezTo>
                  <a:pt x="1086043" y="4344771"/>
                  <a:pt x="1084309" y="4344771"/>
                  <a:pt x="1084309" y="4344771"/>
                </a:cubicBezTo>
                <a:cubicBezTo>
                  <a:pt x="1082574" y="4346507"/>
                  <a:pt x="1077369" y="4348244"/>
                  <a:pt x="1077369" y="4349980"/>
                </a:cubicBezTo>
                <a:cubicBezTo>
                  <a:pt x="1077369" y="4349980"/>
                  <a:pt x="1077369" y="4349980"/>
                  <a:pt x="1077369" y="4348244"/>
                </a:cubicBezTo>
                <a:lnTo>
                  <a:pt x="1077369" y="4346507"/>
                </a:lnTo>
                <a:cubicBezTo>
                  <a:pt x="1077369" y="4346507"/>
                  <a:pt x="1079104" y="4344771"/>
                  <a:pt x="1079104" y="4344771"/>
                </a:cubicBezTo>
                <a:cubicBezTo>
                  <a:pt x="1080839" y="4343034"/>
                  <a:pt x="1082574" y="4343034"/>
                  <a:pt x="1082574" y="4341298"/>
                </a:cubicBezTo>
                <a:cubicBezTo>
                  <a:pt x="1084309" y="4341298"/>
                  <a:pt x="1084309" y="4343034"/>
                  <a:pt x="1084309" y="4341298"/>
                </a:cubicBezTo>
                <a:cubicBezTo>
                  <a:pt x="1086043" y="4339561"/>
                  <a:pt x="1084309" y="4341298"/>
                  <a:pt x="1084309" y="4339561"/>
                </a:cubicBezTo>
                <a:cubicBezTo>
                  <a:pt x="1086043" y="4339561"/>
                  <a:pt x="1089513" y="4339561"/>
                  <a:pt x="1091248" y="4339561"/>
                </a:cubicBezTo>
                <a:cubicBezTo>
                  <a:pt x="1091248" y="4336088"/>
                  <a:pt x="1087778" y="4339561"/>
                  <a:pt x="1092983" y="4336088"/>
                </a:cubicBezTo>
                <a:cubicBezTo>
                  <a:pt x="1094718" y="4334351"/>
                  <a:pt x="1099923" y="4330878"/>
                  <a:pt x="1099923" y="4330878"/>
                </a:cubicBezTo>
                <a:cubicBezTo>
                  <a:pt x="1101658" y="4330878"/>
                  <a:pt x="1101658" y="4330878"/>
                  <a:pt x="1101658" y="4330878"/>
                </a:cubicBezTo>
                <a:cubicBezTo>
                  <a:pt x="1101658" y="4329142"/>
                  <a:pt x="1099923" y="4329142"/>
                  <a:pt x="1098188" y="4327405"/>
                </a:cubicBezTo>
                <a:cubicBezTo>
                  <a:pt x="1099923" y="4325669"/>
                  <a:pt x="1101658" y="4323932"/>
                  <a:pt x="1103392" y="4322196"/>
                </a:cubicBezTo>
                <a:cubicBezTo>
                  <a:pt x="1101658" y="4322196"/>
                  <a:pt x="1099923" y="4320459"/>
                  <a:pt x="1098188" y="4320459"/>
                </a:cubicBezTo>
                <a:cubicBezTo>
                  <a:pt x="1101658" y="4316986"/>
                  <a:pt x="1101658" y="4315250"/>
                  <a:pt x="1105127" y="4315250"/>
                </a:cubicBezTo>
                <a:cubicBezTo>
                  <a:pt x="1105127" y="4316986"/>
                  <a:pt x="1105127" y="4316986"/>
                  <a:pt x="1103392" y="4318723"/>
                </a:cubicBezTo>
                <a:cubicBezTo>
                  <a:pt x="1105127" y="4318723"/>
                  <a:pt x="1105127" y="4318723"/>
                  <a:pt x="1106862" y="4320459"/>
                </a:cubicBezTo>
                <a:lnTo>
                  <a:pt x="1107513" y="4317203"/>
                </a:lnTo>
                <a:lnTo>
                  <a:pt x="1108814" y="4317637"/>
                </a:lnTo>
                <a:cubicBezTo>
                  <a:pt x="1109031" y="4317855"/>
                  <a:pt x="1109465" y="4317855"/>
                  <a:pt x="1112067" y="4316986"/>
                </a:cubicBezTo>
                <a:cubicBezTo>
                  <a:pt x="1112067" y="4316986"/>
                  <a:pt x="1112067" y="4316986"/>
                  <a:pt x="1112067" y="4318723"/>
                </a:cubicBezTo>
                <a:cubicBezTo>
                  <a:pt x="1112067" y="4318723"/>
                  <a:pt x="1112067" y="4318723"/>
                  <a:pt x="1113802" y="4316986"/>
                </a:cubicBezTo>
                <a:cubicBezTo>
                  <a:pt x="1115537" y="4313513"/>
                  <a:pt x="1117272" y="4311777"/>
                  <a:pt x="1119006" y="4310040"/>
                </a:cubicBezTo>
                <a:cubicBezTo>
                  <a:pt x="1120741" y="4308304"/>
                  <a:pt x="1122476" y="4306567"/>
                  <a:pt x="1124211" y="4304831"/>
                </a:cubicBezTo>
                <a:cubicBezTo>
                  <a:pt x="1119006" y="4301358"/>
                  <a:pt x="1110332" y="4304831"/>
                  <a:pt x="1106862" y="4301358"/>
                </a:cubicBezTo>
                <a:cubicBezTo>
                  <a:pt x="1115537" y="4292675"/>
                  <a:pt x="1120741" y="4289202"/>
                  <a:pt x="1124211" y="4283992"/>
                </a:cubicBezTo>
                <a:cubicBezTo>
                  <a:pt x="1117272" y="4287465"/>
                  <a:pt x="1112067" y="4290938"/>
                  <a:pt x="1103392" y="4296148"/>
                </a:cubicBezTo>
                <a:cubicBezTo>
                  <a:pt x="1108597" y="4290938"/>
                  <a:pt x="1112067" y="4287465"/>
                  <a:pt x="1115537" y="4283992"/>
                </a:cubicBezTo>
                <a:cubicBezTo>
                  <a:pt x="1120741" y="4278783"/>
                  <a:pt x="1124211" y="4277046"/>
                  <a:pt x="1129416" y="4275310"/>
                </a:cubicBezTo>
                <a:cubicBezTo>
                  <a:pt x="1129416" y="4277046"/>
                  <a:pt x="1129416" y="4277046"/>
                  <a:pt x="1129416" y="4277046"/>
                </a:cubicBezTo>
                <a:cubicBezTo>
                  <a:pt x="1129416" y="4277046"/>
                  <a:pt x="1131151" y="4277046"/>
                  <a:pt x="1131151" y="4277046"/>
                </a:cubicBezTo>
                <a:cubicBezTo>
                  <a:pt x="1134620" y="4275310"/>
                  <a:pt x="1138090" y="4271837"/>
                  <a:pt x="1141560" y="4270100"/>
                </a:cubicBezTo>
                <a:cubicBezTo>
                  <a:pt x="1141560" y="4270100"/>
                  <a:pt x="1141560" y="4270100"/>
                  <a:pt x="1143295" y="4270100"/>
                </a:cubicBezTo>
                <a:cubicBezTo>
                  <a:pt x="1145030" y="4268364"/>
                  <a:pt x="1143295" y="4268364"/>
                  <a:pt x="1145030" y="4268364"/>
                </a:cubicBezTo>
                <a:lnTo>
                  <a:pt x="1147632" y="4265759"/>
                </a:lnTo>
                <a:lnTo>
                  <a:pt x="1150235" y="4264891"/>
                </a:lnTo>
                <a:cubicBezTo>
                  <a:pt x="1148500" y="4264891"/>
                  <a:pt x="1148500" y="4264891"/>
                  <a:pt x="1148500" y="4264891"/>
                </a:cubicBezTo>
                <a:lnTo>
                  <a:pt x="1147632" y="4265759"/>
                </a:lnTo>
                <a:lnTo>
                  <a:pt x="1134620" y="4270100"/>
                </a:lnTo>
                <a:cubicBezTo>
                  <a:pt x="1132018" y="4270969"/>
                  <a:pt x="1131584" y="4271403"/>
                  <a:pt x="1131368" y="4271403"/>
                </a:cubicBezTo>
                <a:lnTo>
                  <a:pt x="1129416" y="4270100"/>
                </a:lnTo>
                <a:lnTo>
                  <a:pt x="1136355" y="4266627"/>
                </a:lnTo>
                <a:cubicBezTo>
                  <a:pt x="1136355" y="4266627"/>
                  <a:pt x="1138090" y="4264891"/>
                  <a:pt x="1138090" y="4264891"/>
                </a:cubicBezTo>
                <a:cubicBezTo>
                  <a:pt x="1138090" y="4264891"/>
                  <a:pt x="1138090" y="4266627"/>
                  <a:pt x="1138090" y="4266627"/>
                </a:cubicBezTo>
                <a:cubicBezTo>
                  <a:pt x="1138090" y="4266627"/>
                  <a:pt x="1139825" y="4264891"/>
                  <a:pt x="1141560" y="4264891"/>
                </a:cubicBezTo>
                <a:cubicBezTo>
                  <a:pt x="1143295" y="4261418"/>
                  <a:pt x="1143295" y="4261418"/>
                  <a:pt x="1145030" y="4259681"/>
                </a:cubicBezTo>
                <a:cubicBezTo>
                  <a:pt x="1143295" y="4259681"/>
                  <a:pt x="1131151" y="4268364"/>
                  <a:pt x="1124211" y="4270100"/>
                </a:cubicBezTo>
                <a:cubicBezTo>
                  <a:pt x="1125946" y="4268364"/>
                  <a:pt x="1125946" y="4264891"/>
                  <a:pt x="1127681" y="4263154"/>
                </a:cubicBezTo>
                <a:cubicBezTo>
                  <a:pt x="1124211" y="4263154"/>
                  <a:pt x="1124211" y="4263154"/>
                  <a:pt x="1119006" y="4268364"/>
                </a:cubicBezTo>
                <a:cubicBezTo>
                  <a:pt x="1117272" y="4268364"/>
                  <a:pt x="1117272" y="4268364"/>
                  <a:pt x="1117272" y="4268364"/>
                </a:cubicBezTo>
                <a:cubicBezTo>
                  <a:pt x="1117272" y="4268364"/>
                  <a:pt x="1119006" y="4266627"/>
                  <a:pt x="1119006" y="4264891"/>
                </a:cubicBezTo>
                <a:cubicBezTo>
                  <a:pt x="1115537" y="4266627"/>
                  <a:pt x="1115537" y="4268364"/>
                  <a:pt x="1113802" y="4271837"/>
                </a:cubicBezTo>
                <a:cubicBezTo>
                  <a:pt x="1108597" y="4268364"/>
                  <a:pt x="1108597" y="4270100"/>
                  <a:pt x="1096453" y="4277046"/>
                </a:cubicBezTo>
                <a:cubicBezTo>
                  <a:pt x="1098188" y="4273573"/>
                  <a:pt x="1099923" y="4273573"/>
                  <a:pt x="1098188" y="4271837"/>
                </a:cubicBezTo>
                <a:cubicBezTo>
                  <a:pt x="1098188" y="4270100"/>
                  <a:pt x="1098188" y="4270100"/>
                  <a:pt x="1091248" y="4271837"/>
                </a:cubicBezTo>
                <a:cubicBezTo>
                  <a:pt x="1096453" y="4264891"/>
                  <a:pt x="1096453" y="4263154"/>
                  <a:pt x="1096453" y="4259681"/>
                </a:cubicBezTo>
                <a:cubicBezTo>
                  <a:pt x="1094718" y="4260550"/>
                  <a:pt x="1094285" y="4260984"/>
                  <a:pt x="1093634" y="4261201"/>
                </a:cubicBezTo>
                <a:lnTo>
                  <a:pt x="1093147" y="4261226"/>
                </a:lnTo>
                <a:lnTo>
                  <a:pt x="1103392" y="4249262"/>
                </a:lnTo>
                <a:cubicBezTo>
                  <a:pt x="1110332" y="4244052"/>
                  <a:pt x="1108597" y="4244052"/>
                  <a:pt x="1108597" y="4242316"/>
                </a:cubicBezTo>
                <a:cubicBezTo>
                  <a:pt x="1113802" y="4237106"/>
                  <a:pt x="1117272" y="4235370"/>
                  <a:pt x="1122476" y="4231897"/>
                </a:cubicBezTo>
                <a:cubicBezTo>
                  <a:pt x="1122476" y="4231897"/>
                  <a:pt x="1122476" y="4230160"/>
                  <a:pt x="1122476" y="4230160"/>
                </a:cubicBezTo>
                <a:cubicBezTo>
                  <a:pt x="1124211" y="4230160"/>
                  <a:pt x="1125946" y="4228424"/>
                  <a:pt x="1127681" y="4228424"/>
                </a:cubicBezTo>
                <a:cubicBezTo>
                  <a:pt x="1148500" y="4214532"/>
                  <a:pt x="1167583" y="4200640"/>
                  <a:pt x="1188402" y="4185011"/>
                </a:cubicBezTo>
                <a:cubicBezTo>
                  <a:pt x="1188402" y="4185011"/>
                  <a:pt x="1190137" y="4183274"/>
                  <a:pt x="1190137" y="4181538"/>
                </a:cubicBezTo>
                <a:cubicBezTo>
                  <a:pt x="1188402" y="4181538"/>
                  <a:pt x="1186667" y="4179801"/>
                  <a:pt x="1184932" y="4179801"/>
                </a:cubicBezTo>
                <a:cubicBezTo>
                  <a:pt x="1195342" y="4171119"/>
                  <a:pt x="1207486" y="4164172"/>
                  <a:pt x="1217895" y="4155490"/>
                </a:cubicBezTo>
                <a:cubicBezTo>
                  <a:pt x="1207486" y="4155490"/>
                  <a:pt x="1172788" y="4181538"/>
                  <a:pt x="1167583" y="4190220"/>
                </a:cubicBezTo>
                <a:cubicBezTo>
                  <a:pt x="1167583" y="4188484"/>
                  <a:pt x="1167583" y="4188484"/>
                  <a:pt x="1167583" y="4186747"/>
                </a:cubicBezTo>
                <a:cubicBezTo>
                  <a:pt x="1165849" y="4188484"/>
                  <a:pt x="1165849" y="4190220"/>
                  <a:pt x="1165849" y="4191957"/>
                </a:cubicBezTo>
                <a:cubicBezTo>
                  <a:pt x="1165849" y="4190220"/>
                  <a:pt x="1164114" y="4190220"/>
                  <a:pt x="1164114" y="4190220"/>
                </a:cubicBezTo>
                <a:cubicBezTo>
                  <a:pt x="1162379" y="4191957"/>
                  <a:pt x="1162379" y="4193693"/>
                  <a:pt x="1160644" y="4195430"/>
                </a:cubicBezTo>
                <a:cubicBezTo>
                  <a:pt x="1160644" y="4195430"/>
                  <a:pt x="1158909" y="4193693"/>
                  <a:pt x="1158909" y="4193693"/>
                </a:cubicBezTo>
                <a:cubicBezTo>
                  <a:pt x="1160644" y="4193693"/>
                  <a:pt x="1160644" y="4193693"/>
                  <a:pt x="1160644" y="4193693"/>
                </a:cubicBezTo>
                <a:cubicBezTo>
                  <a:pt x="1162379" y="4191957"/>
                  <a:pt x="1162379" y="4190220"/>
                  <a:pt x="1164114" y="4188484"/>
                </a:cubicBezTo>
                <a:cubicBezTo>
                  <a:pt x="1162379" y="4188484"/>
                  <a:pt x="1160644" y="4190220"/>
                  <a:pt x="1158909" y="4190220"/>
                </a:cubicBezTo>
                <a:cubicBezTo>
                  <a:pt x="1157174" y="4190220"/>
                  <a:pt x="1157174" y="4191957"/>
                  <a:pt x="1155439" y="4191957"/>
                </a:cubicBezTo>
                <a:cubicBezTo>
                  <a:pt x="1153704" y="4193693"/>
                  <a:pt x="1151969" y="4197166"/>
                  <a:pt x="1148500" y="4200640"/>
                </a:cubicBezTo>
                <a:cubicBezTo>
                  <a:pt x="1150235" y="4195430"/>
                  <a:pt x="1151969" y="4193693"/>
                  <a:pt x="1150235" y="4193693"/>
                </a:cubicBezTo>
                <a:cubicBezTo>
                  <a:pt x="1148500" y="4195430"/>
                  <a:pt x="1143295" y="4198903"/>
                  <a:pt x="1136355" y="4205849"/>
                </a:cubicBezTo>
                <a:cubicBezTo>
                  <a:pt x="1131151" y="4207586"/>
                  <a:pt x="1127681" y="4207586"/>
                  <a:pt x="1122476" y="4209322"/>
                </a:cubicBezTo>
                <a:cubicBezTo>
                  <a:pt x="1122476" y="4211059"/>
                  <a:pt x="1120741" y="4212795"/>
                  <a:pt x="1119006" y="4214532"/>
                </a:cubicBezTo>
                <a:lnTo>
                  <a:pt x="1124211" y="4214532"/>
                </a:lnTo>
                <a:cubicBezTo>
                  <a:pt x="1124211" y="4216268"/>
                  <a:pt x="1122476" y="4216268"/>
                  <a:pt x="1122476" y="4218005"/>
                </a:cubicBezTo>
                <a:cubicBezTo>
                  <a:pt x="1120741" y="4218005"/>
                  <a:pt x="1119006" y="4219741"/>
                  <a:pt x="1117272" y="4219741"/>
                </a:cubicBezTo>
                <a:cubicBezTo>
                  <a:pt x="1115537" y="4221478"/>
                  <a:pt x="1113802" y="4223214"/>
                  <a:pt x="1112067" y="4223214"/>
                </a:cubicBezTo>
                <a:cubicBezTo>
                  <a:pt x="1112067" y="4224951"/>
                  <a:pt x="1112067" y="4224951"/>
                  <a:pt x="1112067" y="4224951"/>
                </a:cubicBezTo>
                <a:cubicBezTo>
                  <a:pt x="1119006" y="4223214"/>
                  <a:pt x="1113802" y="4226687"/>
                  <a:pt x="1120741" y="4226687"/>
                </a:cubicBezTo>
                <a:cubicBezTo>
                  <a:pt x="1115537" y="4228424"/>
                  <a:pt x="1108597" y="4231897"/>
                  <a:pt x="1101658" y="4233633"/>
                </a:cubicBezTo>
                <a:cubicBezTo>
                  <a:pt x="1103392" y="4233633"/>
                  <a:pt x="1103392" y="4231897"/>
                  <a:pt x="1103392" y="4230160"/>
                </a:cubicBezTo>
                <a:cubicBezTo>
                  <a:pt x="1079104" y="4242316"/>
                  <a:pt x="1054815" y="4252735"/>
                  <a:pt x="1030527" y="4264891"/>
                </a:cubicBezTo>
                <a:cubicBezTo>
                  <a:pt x="1027057" y="4266627"/>
                  <a:pt x="1027057" y="4264891"/>
                  <a:pt x="1025322" y="4263154"/>
                </a:cubicBezTo>
                <a:cubicBezTo>
                  <a:pt x="1025322" y="4264891"/>
                  <a:pt x="1025322" y="4266627"/>
                  <a:pt x="1025322" y="4268364"/>
                </a:cubicBezTo>
                <a:cubicBezTo>
                  <a:pt x="1021852" y="4270100"/>
                  <a:pt x="1020118" y="4271837"/>
                  <a:pt x="1016648" y="4273573"/>
                </a:cubicBezTo>
                <a:cubicBezTo>
                  <a:pt x="1016648" y="4271837"/>
                  <a:pt x="1016648" y="4270100"/>
                  <a:pt x="1018383" y="4268364"/>
                </a:cubicBezTo>
                <a:cubicBezTo>
                  <a:pt x="1013178" y="4270100"/>
                  <a:pt x="1007973" y="4271837"/>
                  <a:pt x="1002769" y="4275310"/>
                </a:cubicBezTo>
                <a:cubicBezTo>
                  <a:pt x="1002769" y="4275310"/>
                  <a:pt x="1001034" y="4275310"/>
                  <a:pt x="1001034" y="4277046"/>
                </a:cubicBezTo>
                <a:cubicBezTo>
                  <a:pt x="999299" y="4278783"/>
                  <a:pt x="997564" y="4278783"/>
                  <a:pt x="995829" y="4280519"/>
                </a:cubicBezTo>
                <a:cubicBezTo>
                  <a:pt x="1001034" y="4278783"/>
                  <a:pt x="995829" y="4282256"/>
                  <a:pt x="1001034" y="4277046"/>
                </a:cubicBezTo>
                <a:cubicBezTo>
                  <a:pt x="1002769" y="4278783"/>
                  <a:pt x="1002769" y="4278783"/>
                  <a:pt x="1002769" y="4280519"/>
                </a:cubicBezTo>
                <a:cubicBezTo>
                  <a:pt x="1001034" y="4280519"/>
                  <a:pt x="999299" y="4282256"/>
                  <a:pt x="999299" y="4283992"/>
                </a:cubicBezTo>
                <a:cubicBezTo>
                  <a:pt x="997564" y="4283992"/>
                  <a:pt x="995829" y="4283992"/>
                  <a:pt x="994094" y="4283992"/>
                </a:cubicBezTo>
                <a:cubicBezTo>
                  <a:pt x="992359" y="4285729"/>
                  <a:pt x="990624" y="4287465"/>
                  <a:pt x="988889" y="4289202"/>
                </a:cubicBezTo>
                <a:cubicBezTo>
                  <a:pt x="988889" y="4289202"/>
                  <a:pt x="988889" y="4287465"/>
                  <a:pt x="987155" y="4287465"/>
                </a:cubicBezTo>
                <a:cubicBezTo>
                  <a:pt x="987155" y="4287465"/>
                  <a:pt x="987155" y="4287465"/>
                  <a:pt x="985420" y="4287465"/>
                </a:cubicBezTo>
                <a:cubicBezTo>
                  <a:pt x="985420" y="4289202"/>
                  <a:pt x="985420" y="4290938"/>
                  <a:pt x="987155" y="4292675"/>
                </a:cubicBezTo>
                <a:cubicBezTo>
                  <a:pt x="981950" y="4292675"/>
                  <a:pt x="978480" y="4294412"/>
                  <a:pt x="973275" y="4294412"/>
                </a:cubicBezTo>
                <a:cubicBezTo>
                  <a:pt x="968071" y="4296148"/>
                  <a:pt x="971541" y="4294412"/>
                  <a:pt x="969806" y="4290938"/>
                </a:cubicBezTo>
                <a:cubicBezTo>
                  <a:pt x="968071" y="4292675"/>
                  <a:pt x="968071" y="4292675"/>
                  <a:pt x="966336" y="4292675"/>
                </a:cubicBezTo>
                <a:cubicBezTo>
                  <a:pt x="966336" y="4294412"/>
                  <a:pt x="966336" y="4296148"/>
                  <a:pt x="966336" y="4297885"/>
                </a:cubicBezTo>
                <a:cubicBezTo>
                  <a:pt x="962866" y="4296148"/>
                  <a:pt x="961131" y="4294412"/>
                  <a:pt x="957661" y="4292675"/>
                </a:cubicBezTo>
                <a:cubicBezTo>
                  <a:pt x="952457" y="4297885"/>
                  <a:pt x="950722" y="4294412"/>
                  <a:pt x="943782" y="4296148"/>
                </a:cubicBezTo>
                <a:cubicBezTo>
                  <a:pt x="903880" y="4306567"/>
                  <a:pt x="926433" y="4294412"/>
                  <a:pt x="922964" y="4271837"/>
                </a:cubicBezTo>
                <a:cubicBezTo>
                  <a:pt x="921229" y="4266627"/>
                  <a:pt x="909084" y="4270100"/>
                  <a:pt x="909084" y="4270100"/>
                </a:cubicBezTo>
                <a:cubicBezTo>
                  <a:pt x="903880" y="4271837"/>
                  <a:pt x="909084" y="4264891"/>
                  <a:pt x="912554" y="4261418"/>
                </a:cubicBezTo>
                <a:cubicBezTo>
                  <a:pt x="909084" y="4259681"/>
                  <a:pt x="907349" y="4259681"/>
                  <a:pt x="903880" y="4257945"/>
                </a:cubicBezTo>
                <a:cubicBezTo>
                  <a:pt x="914289" y="4245789"/>
                  <a:pt x="912554" y="4238843"/>
                  <a:pt x="926433" y="4230160"/>
                </a:cubicBezTo>
                <a:cubicBezTo>
                  <a:pt x="928168" y="4228424"/>
                  <a:pt x="928168" y="4228424"/>
                  <a:pt x="928168" y="4226687"/>
                </a:cubicBezTo>
                <a:cubicBezTo>
                  <a:pt x="928168" y="4226687"/>
                  <a:pt x="926433" y="4224951"/>
                  <a:pt x="924698" y="4224951"/>
                </a:cubicBezTo>
                <a:cubicBezTo>
                  <a:pt x="926433" y="4223214"/>
                  <a:pt x="926433" y="4223214"/>
                  <a:pt x="928168" y="4223214"/>
                </a:cubicBezTo>
                <a:cubicBezTo>
                  <a:pt x="929903" y="4223214"/>
                  <a:pt x="931638" y="4221478"/>
                  <a:pt x="935108" y="4221478"/>
                </a:cubicBezTo>
                <a:cubicBezTo>
                  <a:pt x="938578" y="4216268"/>
                  <a:pt x="942047" y="4211059"/>
                  <a:pt x="947252" y="4207586"/>
                </a:cubicBezTo>
                <a:cubicBezTo>
                  <a:pt x="947252" y="4207586"/>
                  <a:pt x="947252" y="4207586"/>
                  <a:pt x="948987" y="4207586"/>
                </a:cubicBezTo>
                <a:cubicBezTo>
                  <a:pt x="947252" y="4207586"/>
                  <a:pt x="945517" y="4205849"/>
                  <a:pt x="945517" y="4205849"/>
                </a:cubicBezTo>
                <a:cubicBezTo>
                  <a:pt x="948987" y="4204113"/>
                  <a:pt x="947252" y="4202376"/>
                  <a:pt x="947252" y="4202376"/>
                </a:cubicBezTo>
                <a:cubicBezTo>
                  <a:pt x="947252" y="4198903"/>
                  <a:pt x="947252" y="4202376"/>
                  <a:pt x="943782" y="4202376"/>
                </a:cubicBezTo>
                <a:cubicBezTo>
                  <a:pt x="943782" y="4202376"/>
                  <a:pt x="942047" y="4202376"/>
                  <a:pt x="942047" y="4202376"/>
                </a:cubicBezTo>
                <a:cubicBezTo>
                  <a:pt x="947252" y="4197166"/>
                  <a:pt x="945517" y="4198903"/>
                  <a:pt x="947252" y="4198903"/>
                </a:cubicBezTo>
                <a:cubicBezTo>
                  <a:pt x="945517" y="4197166"/>
                  <a:pt x="943782" y="4197166"/>
                  <a:pt x="942047" y="4195430"/>
                </a:cubicBezTo>
                <a:cubicBezTo>
                  <a:pt x="943782" y="4191957"/>
                  <a:pt x="945517" y="4190220"/>
                  <a:pt x="947252" y="4188484"/>
                </a:cubicBezTo>
                <a:cubicBezTo>
                  <a:pt x="947252" y="4186747"/>
                  <a:pt x="945517" y="4185011"/>
                  <a:pt x="943782" y="4183274"/>
                </a:cubicBezTo>
                <a:cubicBezTo>
                  <a:pt x="947252" y="4181538"/>
                  <a:pt x="945517" y="4181538"/>
                  <a:pt x="947252" y="4181538"/>
                </a:cubicBezTo>
                <a:cubicBezTo>
                  <a:pt x="948987" y="4179801"/>
                  <a:pt x="948987" y="4179801"/>
                  <a:pt x="948987" y="4178065"/>
                </a:cubicBezTo>
                <a:lnTo>
                  <a:pt x="950722" y="4178065"/>
                </a:lnTo>
                <a:cubicBezTo>
                  <a:pt x="950722" y="4176328"/>
                  <a:pt x="952457" y="4174592"/>
                  <a:pt x="952457" y="4172855"/>
                </a:cubicBezTo>
                <a:cubicBezTo>
                  <a:pt x="955926" y="4172855"/>
                  <a:pt x="957661" y="4172855"/>
                  <a:pt x="959396" y="4171119"/>
                </a:cubicBezTo>
                <a:cubicBezTo>
                  <a:pt x="959396" y="4169382"/>
                  <a:pt x="959396" y="4167646"/>
                  <a:pt x="961131" y="4164172"/>
                </a:cubicBezTo>
                <a:cubicBezTo>
                  <a:pt x="962866" y="4164172"/>
                  <a:pt x="964601" y="4162436"/>
                  <a:pt x="966336" y="4160699"/>
                </a:cubicBezTo>
                <a:cubicBezTo>
                  <a:pt x="964601" y="4162436"/>
                  <a:pt x="961131" y="4164172"/>
                  <a:pt x="957661" y="4165909"/>
                </a:cubicBezTo>
                <a:cubicBezTo>
                  <a:pt x="962866" y="4158963"/>
                  <a:pt x="940312" y="4169382"/>
                  <a:pt x="931638" y="4171119"/>
                </a:cubicBezTo>
                <a:cubicBezTo>
                  <a:pt x="936843" y="4169382"/>
                  <a:pt x="942047" y="4165909"/>
                  <a:pt x="945517" y="4164172"/>
                </a:cubicBezTo>
                <a:cubicBezTo>
                  <a:pt x="945517" y="4162436"/>
                  <a:pt x="947252" y="4160699"/>
                  <a:pt x="947252" y="4158963"/>
                </a:cubicBezTo>
                <a:cubicBezTo>
                  <a:pt x="947252" y="4158963"/>
                  <a:pt x="947252" y="4157226"/>
                  <a:pt x="948987" y="4157226"/>
                </a:cubicBezTo>
                <a:cubicBezTo>
                  <a:pt x="936843" y="4160699"/>
                  <a:pt x="928168" y="4164172"/>
                  <a:pt x="924698" y="4160699"/>
                </a:cubicBezTo>
                <a:cubicBezTo>
                  <a:pt x="928168" y="4155490"/>
                  <a:pt x="938578" y="4146807"/>
                  <a:pt x="947252" y="4143334"/>
                </a:cubicBezTo>
                <a:cubicBezTo>
                  <a:pt x="950722" y="4141598"/>
                  <a:pt x="952457" y="4139861"/>
                  <a:pt x="954192" y="4138125"/>
                </a:cubicBezTo>
                <a:cubicBezTo>
                  <a:pt x="954192" y="4136388"/>
                  <a:pt x="954192" y="4134652"/>
                  <a:pt x="954192" y="4132915"/>
                </a:cubicBezTo>
                <a:cubicBezTo>
                  <a:pt x="955926" y="4132915"/>
                  <a:pt x="957661" y="4132915"/>
                  <a:pt x="959396" y="4132915"/>
                </a:cubicBezTo>
                <a:cubicBezTo>
                  <a:pt x="961131" y="4129442"/>
                  <a:pt x="959396" y="4132915"/>
                  <a:pt x="964601" y="4125969"/>
                </a:cubicBezTo>
                <a:cubicBezTo>
                  <a:pt x="955926" y="4127706"/>
                  <a:pt x="947252" y="4132915"/>
                  <a:pt x="940312" y="4138125"/>
                </a:cubicBezTo>
                <a:cubicBezTo>
                  <a:pt x="940312" y="4138125"/>
                  <a:pt x="938578" y="4138125"/>
                  <a:pt x="936843" y="4138125"/>
                </a:cubicBezTo>
                <a:cubicBezTo>
                  <a:pt x="940312" y="4134652"/>
                  <a:pt x="943782" y="4132915"/>
                  <a:pt x="947252" y="4131179"/>
                </a:cubicBezTo>
                <a:cubicBezTo>
                  <a:pt x="945517" y="4131179"/>
                  <a:pt x="943782" y="4131179"/>
                  <a:pt x="940312" y="4131179"/>
                </a:cubicBezTo>
                <a:cubicBezTo>
                  <a:pt x="936843" y="4132915"/>
                  <a:pt x="935108" y="4136388"/>
                  <a:pt x="931638" y="4139861"/>
                </a:cubicBezTo>
                <a:cubicBezTo>
                  <a:pt x="928168" y="4138125"/>
                  <a:pt x="929903" y="4139861"/>
                  <a:pt x="931638" y="4136388"/>
                </a:cubicBezTo>
                <a:cubicBezTo>
                  <a:pt x="926433" y="4138125"/>
                  <a:pt x="921229" y="4139861"/>
                  <a:pt x="916024" y="4141598"/>
                </a:cubicBezTo>
                <a:cubicBezTo>
                  <a:pt x="919494" y="4138125"/>
                  <a:pt x="922964" y="4134652"/>
                  <a:pt x="926433" y="4129442"/>
                </a:cubicBezTo>
                <a:cubicBezTo>
                  <a:pt x="926433" y="4129442"/>
                  <a:pt x="928168" y="4127706"/>
                  <a:pt x="928168" y="4127706"/>
                </a:cubicBezTo>
                <a:cubicBezTo>
                  <a:pt x="919494" y="4131179"/>
                  <a:pt x="916024" y="4134652"/>
                  <a:pt x="912554" y="4132915"/>
                </a:cubicBezTo>
                <a:cubicBezTo>
                  <a:pt x="919494" y="4129442"/>
                  <a:pt x="916024" y="4131179"/>
                  <a:pt x="922964" y="4125969"/>
                </a:cubicBezTo>
                <a:cubicBezTo>
                  <a:pt x="922964" y="4127706"/>
                  <a:pt x="921229" y="4127706"/>
                  <a:pt x="921229" y="4129442"/>
                </a:cubicBezTo>
                <a:cubicBezTo>
                  <a:pt x="924698" y="4125969"/>
                  <a:pt x="922964" y="4127706"/>
                  <a:pt x="924698" y="4124233"/>
                </a:cubicBezTo>
                <a:cubicBezTo>
                  <a:pt x="924698" y="4124233"/>
                  <a:pt x="926433" y="4124233"/>
                  <a:pt x="928168" y="4124233"/>
                </a:cubicBezTo>
                <a:cubicBezTo>
                  <a:pt x="935108" y="4119023"/>
                  <a:pt x="935108" y="4119023"/>
                  <a:pt x="938578" y="4117286"/>
                </a:cubicBezTo>
                <a:cubicBezTo>
                  <a:pt x="938578" y="4117286"/>
                  <a:pt x="938578" y="4115550"/>
                  <a:pt x="938578" y="4115550"/>
                </a:cubicBezTo>
                <a:cubicBezTo>
                  <a:pt x="938578" y="4115550"/>
                  <a:pt x="938578" y="4113813"/>
                  <a:pt x="940312" y="4113813"/>
                </a:cubicBezTo>
                <a:lnTo>
                  <a:pt x="938854" y="4112353"/>
                </a:lnTo>
                <a:lnTo>
                  <a:pt x="955710" y="4097968"/>
                </a:lnTo>
                <a:cubicBezTo>
                  <a:pt x="964167" y="4092541"/>
                  <a:pt x="974143" y="4086898"/>
                  <a:pt x="985420" y="4079083"/>
                </a:cubicBezTo>
                <a:cubicBezTo>
                  <a:pt x="987155" y="4072137"/>
                  <a:pt x="992359" y="4066927"/>
                  <a:pt x="992359" y="4061718"/>
                </a:cubicBezTo>
                <a:cubicBezTo>
                  <a:pt x="1001034" y="4058245"/>
                  <a:pt x="1002769" y="4056508"/>
                  <a:pt x="1007973" y="4051299"/>
                </a:cubicBezTo>
                <a:cubicBezTo>
                  <a:pt x="1011443" y="4051299"/>
                  <a:pt x="1011443" y="4047826"/>
                  <a:pt x="1009708" y="4046089"/>
                </a:cubicBezTo>
                <a:cubicBezTo>
                  <a:pt x="1011443" y="4046089"/>
                  <a:pt x="1013178" y="4046089"/>
                  <a:pt x="1014913" y="4046089"/>
                </a:cubicBezTo>
                <a:cubicBezTo>
                  <a:pt x="1014913" y="4046089"/>
                  <a:pt x="1014913" y="4044353"/>
                  <a:pt x="1014913" y="4044353"/>
                </a:cubicBezTo>
                <a:cubicBezTo>
                  <a:pt x="1013178" y="4044353"/>
                  <a:pt x="1013178" y="4042616"/>
                  <a:pt x="1011443" y="4042616"/>
                </a:cubicBezTo>
                <a:cubicBezTo>
                  <a:pt x="1028792" y="4039143"/>
                  <a:pt x="1051346" y="4026987"/>
                  <a:pt x="1060020" y="4016568"/>
                </a:cubicBezTo>
                <a:cubicBezTo>
                  <a:pt x="1060020" y="4016568"/>
                  <a:pt x="1060020" y="4018305"/>
                  <a:pt x="1058285" y="4018305"/>
                </a:cubicBezTo>
                <a:cubicBezTo>
                  <a:pt x="1060020" y="4018305"/>
                  <a:pt x="1061755" y="4016568"/>
                  <a:pt x="1061755" y="4014832"/>
                </a:cubicBezTo>
                <a:cubicBezTo>
                  <a:pt x="1063490" y="4016568"/>
                  <a:pt x="1063490" y="4016568"/>
                  <a:pt x="1065225" y="4016568"/>
                </a:cubicBezTo>
                <a:cubicBezTo>
                  <a:pt x="1061755" y="4020041"/>
                  <a:pt x="1058285" y="4021778"/>
                  <a:pt x="1054815" y="4025251"/>
                </a:cubicBezTo>
                <a:cubicBezTo>
                  <a:pt x="1060020" y="4021778"/>
                  <a:pt x="1066960" y="4020041"/>
                  <a:pt x="1072164" y="4016568"/>
                </a:cubicBezTo>
                <a:cubicBezTo>
                  <a:pt x="1072164" y="4018305"/>
                  <a:pt x="1072164" y="4016568"/>
                  <a:pt x="1070429" y="4018305"/>
                </a:cubicBezTo>
                <a:cubicBezTo>
                  <a:pt x="1070429" y="4018305"/>
                  <a:pt x="1070429" y="4018305"/>
                  <a:pt x="1070429" y="4020041"/>
                </a:cubicBezTo>
                <a:cubicBezTo>
                  <a:pt x="1072164" y="4018305"/>
                  <a:pt x="1073899" y="4014832"/>
                  <a:pt x="1075634" y="4014832"/>
                </a:cubicBezTo>
                <a:cubicBezTo>
                  <a:pt x="1079104" y="4011359"/>
                  <a:pt x="1082574" y="4009622"/>
                  <a:pt x="1087778" y="4007886"/>
                </a:cubicBezTo>
                <a:cubicBezTo>
                  <a:pt x="1086043" y="4009622"/>
                  <a:pt x="1086043" y="4009622"/>
                  <a:pt x="1086043" y="4011359"/>
                </a:cubicBezTo>
                <a:lnTo>
                  <a:pt x="1087778" y="4010491"/>
                </a:lnTo>
                <a:lnTo>
                  <a:pt x="1086043" y="4013095"/>
                </a:lnTo>
                <a:cubicBezTo>
                  <a:pt x="1086043" y="4013095"/>
                  <a:pt x="1087778" y="4011359"/>
                  <a:pt x="1089513" y="4009622"/>
                </a:cubicBezTo>
                <a:lnTo>
                  <a:pt x="1087778" y="4010491"/>
                </a:lnTo>
                <a:lnTo>
                  <a:pt x="1089513" y="4007886"/>
                </a:lnTo>
                <a:cubicBezTo>
                  <a:pt x="1092983" y="4007886"/>
                  <a:pt x="1094718" y="4007886"/>
                  <a:pt x="1096453" y="4006149"/>
                </a:cubicBezTo>
                <a:cubicBezTo>
                  <a:pt x="1096453" y="4007886"/>
                  <a:pt x="1103392" y="4002676"/>
                  <a:pt x="1106862" y="4000940"/>
                </a:cubicBezTo>
                <a:cubicBezTo>
                  <a:pt x="1106862" y="4000940"/>
                  <a:pt x="1106862" y="4000940"/>
                  <a:pt x="1106862" y="3999203"/>
                </a:cubicBezTo>
                <a:cubicBezTo>
                  <a:pt x="1108597" y="3999203"/>
                  <a:pt x="1108597" y="3999203"/>
                  <a:pt x="1110332" y="3997467"/>
                </a:cubicBezTo>
                <a:cubicBezTo>
                  <a:pt x="1110332" y="3999203"/>
                  <a:pt x="1108597" y="4000940"/>
                  <a:pt x="1108597" y="4002676"/>
                </a:cubicBezTo>
                <a:cubicBezTo>
                  <a:pt x="1110332" y="3999203"/>
                  <a:pt x="1113802" y="3997467"/>
                  <a:pt x="1115537" y="3993994"/>
                </a:cubicBezTo>
                <a:cubicBezTo>
                  <a:pt x="1115537" y="3995730"/>
                  <a:pt x="1113802" y="3997467"/>
                  <a:pt x="1112067" y="4000940"/>
                </a:cubicBezTo>
                <a:cubicBezTo>
                  <a:pt x="1113802" y="4000940"/>
                  <a:pt x="1115537" y="4000940"/>
                  <a:pt x="1115537" y="4000940"/>
                </a:cubicBezTo>
                <a:cubicBezTo>
                  <a:pt x="1119006" y="3995730"/>
                  <a:pt x="1132886" y="3988784"/>
                  <a:pt x="1136355" y="3990521"/>
                </a:cubicBezTo>
                <a:cubicBezTo>
                  <a:pt x="1136355" y="3988784"/>
                  <a:pt x="1136355" y="3988784"/>
                  <a:pt x="1134620" y="3988784"/>
                </a:cubicBezTo>
                <a:cubicBezTo>
                  <a:pt x="1141560" y="3983575"/>
                  <a:pt x="1172788" y="3969682"/>
                  <a:pt x="1179728" y="3966209"/>
                </a:cubicBezTo>
                <a:cubicBezTo>
                  <a:pt x="1179728" y="3966209"/>
                  <a:pt x="1181463" y="3966209"/>
                  <a:pt x="1181463" y="3966209"/>
                </a:cubicBezTo>
                <a:cubicBezTo>
                  <a:pt x="1184932" y="3964473"/>
                  <a:pt x="1186667" y="3962736"/>
                  <a:pt x="1190137" y="3959263"/>
                </a:cubicBezTo>
                <a:cubicBezTo>
                  <a:pt x="1190137" y="3959263"/>
                  <a:pt x="1190137" y="3959263"/>
                  <a:pt x="1188402" y="3959263"/>
                </a:cubicBezTo>
                <a:cubicBezTo>
                  <a:pt x="1186667" y="3959263"/>
                  <a:pt x="1186667" y="3959263"/>
                  <a:pt x="1186667" y="3959263"/>
                </a:cubicBezTo>
                <a:cubicBezTo>
                  <a:pt x="1188402" y="3957527"/>
                  <a:pt x="1190137" y="3955790"/>
                  <a:pt x="1193607" y="3954054"/>
                </a:cubicBezTo>
                <a:cubicBezTo>
                  <a:pt x="1191872" y="3959263"/>
                  <a:pt x="1193607" y="3955790"/>
                  <a:pt x="1195342" y="3957527"/>
                </a:cubicBezTo>
                <a:cubicBezTo>
                  <a:pt x="1204016" y="3952317"/>
                  <a:pt x="1205751" y="3950581"/>
                  <a:pt x="1210956" y="3948844"/>
                </a:cubicBezTo>
                <a:cubicBezTo>
                  <a:pt x="1210956" y="3947108"/>
                  <a:pt x="1210956" y="3948844"/>
                  <a:pt x="1212691" y="3943635"/>
                </a:cubicBezTo>
                <a:cubicBezTo>
                  <a:pt x="1212691" y="3943635"/>
                  <a:pt x="1214426" y="3943635"/>
                  <a:pt x="1216160" y="3941898"/>
                </a:cubicBezTo>
                <a:cubicBezTo>
                  <a:pt x="1214426" y="3943635"/>
                  <a:pt x="1212691" y="3947108"/>
                  <a:pt x="1212691" y="3948844"/>
                </a:cubicBezTo>
                <a:cubicBezTo>
                  <a:pt x="1219630" y="3945371"/>
                  <a:pt x="1224835" y="3943635"/>
                  <a:pt x="1226570" y="3941898"/>
                </a:cubicBezTo>
                <a:cubicBezTo>
                  <a:pt x="1226570" y="3941898"/>
                  <a:pt x="1226570" y="3943635"/>
                  <a:pt x="1226570" y="3945371"/>
                </a:cubicBezTo>
                <a:lnTo>
                  <a:pt x="1215427" y="3950151"/>
                </a:lnTo>
                <a:lnTo>
                  <a:pt x="1212691" y="3950581"/>
                </a:lnTo>
                <a:cubicBezTo>
                  <a:pt x="1214426" y="3950581"/>
                  <a:pt x="1214426" y="3950581"/>
                  <a:pt x="1214426" y="3950581"/>
                </a:cubicBezTo>
                <a:lnTo>
                  <a:pt x="1215427" y="3950151"/>
                </a:lnTo>
                <a:lnTo>
                  <a:pt x="1223751" y="3948844"/>
                </a:lnTo>
                <a:cubicBezTo>
                  <a:pt x="1227871" y="3946239"/>
                  <a:pt x="1231775" y="3942766"/>
                  <a:pt x="1233509" y="3941898"/>
                </a:cubicBezTo>
                <a:cubicBezTo>
                  <a:pt x="1235244" y="3941898"/>
                  <a:pt x="1236979" y="3940162"/>
                  <a:pt x="1238714" y="3940162"/>
                </a:cubicBezTo>
                <a:cubicBezTo>
                  <a:pt x="1238714" y="3940162"/>
                  <a:pt x="1238714" y="3940162"/>
                  <a:pt x="1238714" y="3938425"/>
                </a:cubicBezTo>
                <a:cubicBezTo>
                  <a:pt x="1238714" y="3938425"/>
                  <a:pt x="1238714" y="3938425"/>
                  <a:pt x="1240449" y="3938425"/>
                </a:cubicBezTo>
                <a:cubicBezTo>
                  <a:pt x="1240449" y="3938425"/>
                  <a:pt x="1240449" y="3938425"/>
                  <a:pt x="1240449" y="3940162"/>
                </a:cubicBezTo>
                <a:cubicBezTo>
                  <a:pt x="1245654" y="3938425"/>
                  <a:pt x="1250858" y="3934952"/>
                  <a:pt x="1256063" y="3931479"/>
                </a:cubicBezTo>
                <a:cubicBezTo>
                  <a:pt x="1256063" y="3931479"/>
                  <a:pt x="1256063" y="3933215"/>
                  <a:pt x="1256063" y="3933215"/>
                </a:cubicBezTo>
                <a:cubicBezTo>
                  <a:pt x="1247389" y="3936689"/>
                  <a:pt x="1238714" y="3948844"/>
                  <a:pt x="1231775" y="3947108"/>
                </a:cubicBezTo>
                <a:cubicBezTo>
                  <a:pt x="1231775" y="3948844"/>
                  <a:pt x="1231775" y="3948844"/>
                  <a:pt x="1231775" y="3950581"/>
                </a:cubicBezTo>
                <a:cubicBezTo>
                  <a:pt x="1223100" y="3955790"/>
                  <a:pt x="1202281" y="3971419"/>
                  <a:pt x="1193607" y="3971419"/>
                </a:cubicBezTo>
                <a:cubicBezTo>
                  <a:pt x="1190137" y="3974892"/>
                  <a:pt x="1184932" y="3980101"/>
                  <a:pt x="1181463" y="3983575"/>
                </a:cubicBezTo>
                <a:cubicBezTo>
                  <a:pt x="1167583" y="3988784"/>
                  <a:pt x="1148500" y="3999203"/>
                  <a:pt x="1138090" y="4004413"/>
                </a:cubicBezTo>
                <a:cubicBezTo>
                  <a:pt x="1146765" y="4002676"/>
                  <a:pt x="1155439" y="4000940"/>
                  <a:pt x="1164114" y="3999203"/>
                </a:cubicBezTo>
                <a:cubicBezTo>
                  <a:pt x="1165849" y="3997467"/>
                  <a:pt x="1167583" y="3995730"/>
                  <a:pt x="1169318" y="3992257"/>
                </a:cubicBezTo>
                <a:cubicBezTo>
                  <a:pt x="1171053" y="3992257"/>
                  <a:pt x="1172788" y="3992257"/>
                  <a:pt x="1174523" y="3992257"/>
                </a:cubicBezTo>
                <a:cubicBezTo>
                  <a:pt x="1167583" y="3997467"/>
                  <a:pt x="1162379" y="4002676"/>
                  <a:pt x="1155439" y="4007886"/>
                </a:cubicBezTo>
                <a:cubicBezTo>
                  <a:pt x="1155439" y="4006149"/>
                  <a:pt x="1157174" y="4004413"/>
                  <a:pt x="1157174" y="4002676"/>
                </a:cubicBezTo>
                <a:cubicBezTo>
                  <a:pt x="1153704" y="4007886"/>
                  <a:pt x="1150235" y="4007886"/>
                  <a:pt x="1151969" y="4013095"/>
                </a:cubicBezTo>
                <a:cubicBezTo>
                  <a:pt x="1148500" y="4014832"/>
                  <a:pt x="1145030" y="4014832"/>
                  <a:pt x="1141560" y="4016568"/>
                </a:cubicBezTo>
                <a:cubicBezTo>
                  <a:pt x="1139825" y="4018305"/>
                  <a:pt x="1139825" y="4018305"/>
                  <a:pt x="1138090" y="4020041"/>
                </a:cubicBezTo>
                <a:cubicBezTo>
                  <a:pt x="1139825" y="4020041"/>
                  <a:pt x="1141560" y="4018305"/>
                  <a:pt x="1145030" y="4018305"/>
                </a:cubicBezTo>
                <a:cubicBezTo>
                  <a:pt x="1139825" y="4023514"/>
                  <a:pt x="1132886" y="4028724"/>
                  <a:pt x="1125946" y="4032197"/>
                </a:cubicBezTo>
                <a:cubicBezTo>
                  <a:pt x="1125946" y="4032197"/>
                  <a:pt x="1127681" y="4033934"/>
                  <a:pt x="1127681" y="4033934"/>
                </a:cubicBezTo>
                <a:cubicBezTo>
                  <a:pt x="1131151" y="4032197"/>
                  <a:pt x="1132886" y="4030461"/>
                  <a:pt x="1136355" y="4028724"/>
                </a:cubicBezTo>
                <a:lnTo>
                  <a:pt x="1136355" y="4031329"/>
                </a:lnTo>
                <a:lnTo>
                  <a:pt x="1127681" y="4037407"/>
                </a:lnTo>
                <a:cubicBezTo>
                  <a:pt x="1136355" y="4035670"/>
                  <a:pt x="1145030" y="4033934"/>
                  <a:pt x="1157174" y="4025251"/>
                </a:cubicBezTo>
                <a:cubicBezTo>
                  <a:pt x="1157174" y="4026987"/>
                  <a:pt x="1155439" y="4026987"/>
                  <a:pt x="1155439" y="4028724"/>
                </a:cubicBezTo>
                <a:cubicBezTo>
                  <a:pt x="1158909" y="4026987"/>
                  <a:pt x="1164114" y="4023514"/>
                  <a:pt x="1165849" y="4020041"/>
                </a:cubicBezTo>
                <a:cubicBezTo>
                  <a:pt x="1167583" y="4020041"/>
                  <a:pt x="1165849" y="4021778"/>
                  <a:pt x="1167583" y="4021778"/>
                </a:cubicBezTo>
                <a:cubicBezTo>
                  <a:pt x="1167583" y="4021778"/>
                  <a:pt x="1167583" y="4021778"/>
                  <a:pt x="1167583" y="4020041"/>
                </a:cubicBezTo>
                <a:cubicBezTo>
                  <a:pt x="1171053" y="4020041"/>
                  <a:pt x="1174523" y="4018305"/>
                  <a:pt x="1177993" y="4016568"/>
                </a:cubicBezTo>
                <a:cubicBezTo>
                  <a:pt x="1177993" y="4016568"/>
                  <a:pt x="1179728" y="4016568"/>
                  <a:pt x="1181463" y="4016568"/>
                </a:cubicBezTo>
                <a:cubicBezTo>
                  <a:pt x="1177993" y="4018305"/>
                  <a:pt x="1177993" y="4016568"/>
                  <a:pt x="1177993" y="4020041"/>
                </a:cubicBezTo>
                <a:cubicBezTo>
                  <a:pt x="1181463" y="4014832"/>
                  <a:pt x="1184932" y="4018305"/>
                  <a:pt x="1184932" y="4020041"/>
                </a:cubicBezTo>
                <a:cubicBezTo>
                  <a:pt x="1183198" y="4023514"/>
                  <a:pt x="1176258" y="4026987"/>
                  <a:pt x="1171053" y="4030461"/>
                </a:cubicBezTo>
                <a:cubicBezTo>
                  <a:pt x="1177993" y="4030461"/>
                  <a:pt x="1183198" y="4028724"/>
                  <a:pt x="1190137" y="4028724"/>
                </a:cubicBezTo>
                <a:cubicBezTo>
                  <a:pt x="1190137" y="4030461"/>
                  <a:pt x="1188402" y="4030461"/>
                  <a:pt x="1188402" y="4032197"/>
                </a:cubicBezTo>
                <a:cubicBezTo>
                  <a:pt x="1186667" y="4032197"/>
                  <a:pt x="1184932" y="4032197"/>
                  <a:pt x="1183198" y="4032197"/>
                </a:cubicBezTo>
                <a:cubicBezTo>
                  <a:pt x="1179728" y="4033934"/>
                  <a:pt x="1176258" y="4037407"/>
                  <a:pt x="1169318" y="4040880"/>
                </a:cubicBezTo>
                <a:lnTo>
                  <a:pt x="1167584" y="4044353"/>
                </a:lnTo>
                <a:lnTo>
                  <a:pt x="1167583" y="4044353"/>
                </a:lnTo>
                <a:lnTo>
                  <a:pt x="1167583" y="4044353"/>
                </a:lnTo>
                <a:lnTo>
                  <a:pt x="1165849" y="4047826"/>
                </a:lnTo>
                <a:cubicBezTo>
                  <a:pt x="1165849" y="4047826"/>
                  <a:pt x="1165849" y="4047826"/>
                  <a:pt x="1165849" y="4049562"/>
                </a:cubicBezTo>
                <a:cubicBezTo>
                  <a:pt x="1167584" y="4047826"/>
                  <a:pt x="1168017" y="4047392"/>
                  <a:pt x="1168017" y="4046957"/>
                </a:cubicBezTo>
                <a:lnTo>
                  <a:pt x="1167583" y="4044353"/>
                </a:lnTo>
                <a:lnTo>
                  <a:pt x="1167584" y="4044353"/>
                </a:lnTo>
                <a:lnTo>
                  <a:pt x="1174523" y="4042616"/>
                </a:lnTo>
                <a:cubicBezTo>
                  <a:pt x="1176258" y="4042616"/>
                  <a:pt x="1177993" y="4042616"/>
                  <a:pt x="1177993" y="4042616"/>
                </a:cubicBezTo>
                <a:cubicBezTo>
                  <a:pt x="1176258" y="4042616"/>
                  <a:pt x="1174523" y="4044353"/>
                  <a:pt x="1172788" y="4046089"/>
                </a:cubicBezTo>
                <a:cubicBezTo>
                  <a:pt x="1179728" y="4042616"/>
                  <a:pt x="1176258" y="4044353"/>
                  <a:pt x="1179728" y="4040880"/>
                </a:cubicBezTo>
                <a:cubicBezTo>
                  <a:pt x="1181463" y="4042616"/>
                  <a:pt x="1181463" y="4042616"/>
                  <a:pt x="1183198" y="4042616"/>
                </a:cubicBezTo>
                <a:cubicBezTo>
                  <a:pt x="1181463" y="4042616"/>
                  <a:pt x="1181463" y="4042616"/>
                  <a:pt x="1181463" y="4040880"/>
                </a:cubicBezTo>
                <a:cubicBezTo>
                  <a:pt x="1181463" y="4040880"/>
                  <a:pt x="1183198" y="4040880"/>
                  <a:pt x="1183198" y="4040880"/>
                </a:cubicBezTo>
                <a:cubicBezTo>
                  <a:pt x="1184932" y="4042616"/>
                  <a:pt x="1186667" y="4044353"/>
                  <a:pt x="1188402" y="4046089"/>
                </a:cubicBezTo>
                <a:cubicBezTo>
                  <a:pt x="1188402" y="4044353"/>
                  <a:pt x="1188402" y="4042616"/>
                  <a:pt x="1188402" y="4040880"/>
                </a:cubicBezTo>
                <a:cubicBezTo>
                  <a:pt x="1190137" y="4040880"/>
                  <a:pt x="1193607" y="4040880"/>
                  <a:pt x="1195342" y="4040880"/>
                </a:cubicBezTo>
                <a:cubicBezTo>
                  <a:pt x="1195342" y="4040880"/>
                  <a:pt x="1195342" y="4039143"/>
                  <a:pt x="1195342" y="4037407"/>
                </a:cubicBezTo>
                <a:cubicBezTo>
                  <a:pt x="1202281" y="4039143"/>
                  <a:pt x="1200546" y="4033934"/>
                  <a:pt x="1212691" y="4030461"/>
                </a:cubicBezTo>
                <a:cubicBezTo>
                  <a:pt x="1217895" y="4020041"/>
                  <a:pt x="1231775" y="4007886"/>
                  <a:pt x="1231775" y="4002676"/>
                </a:cubicBezTo>
                <a:cubicBezTo>
                  <a:pt x="1233509" y="4004413"/>
                  <a:pt x="1235244" y="4004413"/>
                  <a:pt x="1235244" y="4004413"/>
                </a:cubicBezTo>
                <a:cubicBezTo>
                  <a:pt x="1236979" y="4002676"/>
                  <a:pt x="1238714" y="4000940"/>
                  <a:pt x="1240449" y="3999203"/>
                </a:cubicBezTo>
                <a:cubicBezTo>
                  <a:pt x="1240449" y="3999203"/>
                  <a:pt x="1250858" y="3992257"/>
                  <a:pt x="1252593" y="3988784"/>
                </a:cubicBezTo>
                <a:cubicBezTo>
                  <a:pt x="1254328" y="3990521"/>
                  <a:pt x="1256063" y="3990521"/>
                  <a:pt x="1256063" y="3992257"/>
                </a:cubicBezTo>
                <a:cubicBezTo>
                  <a:pt x="1257798" y="3990521"/>
                  <a:pt x="1257798" y="3990521"/>
                  <a:pt x="1259533" y="3988784"/>
                </a:cubicBezTo>
                <a:cubicBezTo>
                  <a:pt x="1259533" y="3988784"/>
                  <a:pt x="1259533" y="3990521"/>
                  <a:pt x="1259533" y="3990521"/>
                </a:cubicBezTo>
                <a:cubicBezTo>
                  <a:pt x="1261268" y="3988784"/>
                  <a:pt x="1264737" y="3985311"/>
                  <a:pt x="1266472" y="3983575"/>
                </a:cubicBezTo>
                <a:cubicBezTo>
                  <a:pt x="1268207" y="3981838"/>
                  <a:pt x="1269942" y="3980101"/>
                  <a:pt x="1271677" y="3978365"/>
                </a:cubicBezTo>
                <a:cubicBezTo>
                  <a:pt x="1271677" y="3980101"/>
                  <a:pt x="1271677" y="3980101"/>
                  <a:pt x="1271677" y="3981838"/>
                </a:cubicBezTo>
                <a:cubicBezTo>
                  <a:pt x="1271677" y="3980101"/>
                  <a:pt x="1273412" y="3978365"/>
                  <a:pt x="1273412" y="3978365"/>
                </a:cubicBezTo>
                <a:cubicBezTo>
                  <a:pt x="1273412" y="3978365"/>
                  <a:pt x="1275147" y="3978365"/>
                  <a:pt x="1275147" y="3980101"/>
                </a:cubicBezTo>
                <a:cubicBezTo>
                  <a:pt x="1275147" y="3978365"/>
                  <a:pt x="1276882" y="3976628"/>
                  <a:pt x="1276882" y="3976628"/>
                </a:cubicBezTo>
                <a:cubicBezTo>
                  <a:pt x="1278617" y="3976628"/>
                  <a:pt x="1280352" y="3976628"/>
                  <a:pt x="1283821" y="3976628"/>
                </a:cubicBezTo>
                <a:cubicBezTo>
                  <a:pt x="1287291" y="3969682"/>
                  <a:pt x="1321989" y="3947108"/>
                  <a:pt x="1328929" y="3943635"/>
                </a:cubicBezTo>
                <a:cubicBezTo>
                  <a:pt x="1328929" y="3943635"/>
                  <a:pt x="1327194" y="3943635"/>
                  <a:pt x="1327194" y="3943635"/>
                </a:cubicBezTo>
                <a:cubicBezTo>
                  <a:pt x="1327194" y="3941898"/>
                  <a:pt x="1328929" y="3941898"/>
                  <a:pt x="1328929" y="3940162"/>
                </a:cubicBezTo>
                <a:cubicBezTo>
                  <a:pt x="1334133" y="3940162"/>
                  <a:pt x="1339338" y="3936689"/>
                  <a:pt x="1351482" y="3928006"/>
                </a:cubicBezTo>
                <a:cubicBezTo>
                  <a:pt x="1349747" y="3928006"/>
                  <a:pt x="1349747" y="3928006"/>
                  <a:pt x="1349747" y="3928006"/>
                </a:cubicBezTo>
                <a:cubicBezTo>
                  <a:pt x="1349747" y="3928006"/>
                  <a:pt x="1349747" y="3926269"/>
                  <a:pt x="1351482" y="3926269"/>
                </a:cubicBezTo>
                <a:lnTo>
                  <a:pt x="1347716" y="3928983"/>
                </a:lnTo>
                <a:lnTo>
                  <a:pt x="1368831" y="3912377"/>
                </a:lnTo>
                <a:cubicBezTo>
                  <a:pt x="1367096" y="3914114"/>
                  <a:pt x="1365361" y="3915850"/>
                  <a:pt x="1363626" y="3919323"/>
                </a:cubicBezTo>
                <a:cubicBezTo>
                  <a:pt x="1368831" y="3915850"/>
                  <a:pt x="1367096" y="3915850"/>
                  <a:pt x="1367096" y="3919323"/>
                </a:cubicBezTo>
                <a:cubicBezTo>
                  <a:pt x="1377506" y="3912377"/>
                  <a:pt x="1386180" y="3905431"/>
                  <a:pt x="1394855" y="3896749"/>
                </a:cubicBezTo>
                <a:cubicBezTo>
                  <a:pt x="1398324" y="3896749"/>
                  <a:pt x="1401794" y="3895012"/>
                  <a:pt x="1405264" y="3893276"/>
                </a:cubicBezTo>
                <a:cubicBezTo>
                  <a:pt x="1403529" y="3893276"/>
                  <a:pt x="1403529" y="3893276"/>
                  <a:pt x="1401794" y="3893276"/>
                </a:cubicBezTo>
                <a:cubicBezTo>
                  <a:pt x="1406999" y="3889802"/>
                  <a:pt x="1410469" y="3886329"/>
                  <a:pt x="1415673" y="3882856"/>
                </a:cubicBezTo>
                <a:cubicBezTo>
                  <a:pt x="1413938" y="3882856"/>
                  <a:pt x="1413938" y="3881120"/>
                  <a:pt x="1413938" y="3881120"/>
                </a:cubicBezTo>
                <a:cubicBezTo>
                  <a:pt x="1410469" y="3882856"/>
                  <a:pt x="1406999" y="3884593"/>
                  <a:pt x="1403529" y="3886329"/>
                </a:cubicBezTo>
                <a:cubicBezTo>
                  <a:pt x="1403529" y="3888066"/>
                  <a:pt x="1401794" y="3888066"/>
                  <a:pt x="1400059" y="3889802"/>
                </a:cubicBezTo>
                <a:cubicBezTo>
                  <a:pt x="1400059" y="3888066"/>
                  <a:pt x="1400059" y="3888066"/>
                  <a:pt x="1400059" y="3888066"/>
                </a:cubicBezTo>
                <a:cubicBezTo>
                  <a:pt x="1403529" y="3884593"/>
                  <a:pt x="1405264" y="3882856"/>
                  <a:pt x="1408734" y="3881120"/>
                </a:cubicBezTo>
                <a:cubicBezTo>
                  <a:pt x="1406999" y="3881120"/>
                  <a:pt x="1406999" y="3881120"/>
                  <a:pt x="1406999" y="3881120"/>
                </a:cubicBezTo>
                <a:cubicBezTo>
                  <a:pt x="1403529" y="3881120"/>
                  <a:pt x="1370566" y="3900222"/>
                  <a:pt x="1361892" y="3910641"/>
                </a:cubicBezTo>
                <a:cubicBezTo>
                  <a:pt x="1363626" y="3908904"/>
                  <a:pt x="1365361" y="3907168"/>
                  <a:pt x="1367096" y="3907168"/>
                </a:cubicBezTo>
                <a:cubicBezTo>
                  <a:pt x="1360157" y="3915850"/>
                  <a:pt x="1339338" y="3922796"/>
                  <a:pt x="1330663" y="3933215"/>
                </a:cubicBezTo>
                <a:cubicBezTo>
                  <a:pt x="1328929" y="3933215"/>
                  <a:pt x="1328929" y="3933215"/>
                  <a:pt x="1327194" y="3933215"/>
                </a:cubicBezTo>
                <a:cubicBezTo>
                  <a:pt x="1321989" y="3934952"/>
                  <a:pt x="1320254" y="3936689"/>
                  <a:pt x="1309845" y="3940162"/>
                </a:cubicBezTo>
                <a:cubicBezTo>
                  <a:pt x="1316784" y="3933215"/>
                  <a:pt x="1335868" y="3921060"/>
                  <a:pt x="1339338" y="3919323"/>
                </a:cubicBezTo>
                <a:cubicBezTo>
                  <a:pt x="1337603" y="3917587"/>
                  <a:pt x="1335868" y="3917587"/>
                  <a:pt x="1330663" y="3919323"/>
                </a:cubicBezTo>
                <a:cubicBezTo>
                  <a:pt x="1332398" y="3917587"/>
                  <a:pt x="1335868" y="3914114"/>
                  <a:pt x="1337603" y="3912377"/>
                </a:cubicBezTo>
                <a:cubicBezTo>
                  <a:pt x="1334133" y="3912377"/>
                  <a:pt x="1330663" y="3919323"/>
                  <a:pt x="1327194" y="3921060"/>
                </a:cubicBezTo>
                <a:cubicBezTo>
                  <a:pt x="1325459" y="3924533"/>
                  <a:pt x="1321989" y="3922796"/>
                  <a:pt x="1313315" y="3926269"/>
                </a:cubicBezTo>
                <a:cubicBezTo>
                  <a:pt x="1315049" y="3928006"/>
                  <a:pt x="1315049" y="3928006"/>
                  <a:pt x="1315049" y="3928006"/>
                </a:cubicBezTo>
                <a:cubicBezTo>
                  <a:pt x="1313315" y="3929742"/>
                  <a:pt x="1309845" y="3929742"/>
                  <a:pt x="1308110" y="3931479"/>
                </a:cubicBezTo>
                <a:cubicBezTo>
                  <a:pt x="1306375" y="3933215"/>
                  <a:pt x="1306375" y="3933215"/>
                  <a:pt x="1304640" y="3934952"/>
                </a:cubicBezTo>
                <a:cubicBezTo>
                  <a:pt x="1306375" y="3931479"/>
                  <a:pt x="1308110" y="3931479"/>
                  <a:pt x="1308110" y="3929742"/>
                </a:cubicBezTo>
                <a:cubicBezTo>
                  <a:pt x="1304640" y="3931479"/>
                  <a:pt x="1304640" y="3931479"/>
                  <a:pt x="1301170" y="3933215"/>
                </a:cubicBezTo>
                <a:cubicBezTo>
                  <a:pt x="1302905" y="3931479"/>
                  <a:pt x="1301170" y="3933215"/>
                  <a:pt x="1304640" y="3929742"/>
                </a:cubicBezTo>
                <a:cubicBezTo>
                  <a:pt x="1306375" y="3928006"/>
                  <a:pt x="1308110" y="3926269"/>
                  <a:pt x="1309845" y="3924533"/>
                </a:cubicBezTo>
                <a:cubicBezTo>
                  <a:pt x="1304640" y="3928006"/>
                  <a:pt x="1299435" y="3931479"/>
                  <a:pt x="1294231" y="3934952"/>
                </a:cubicBezTo>
                <a:cubicBezTo>
                  <a:pt x="1295966" y="3934952"/>
                  <a:pt x="1297700" y="3933215"/>
                  <a:pt x="1299435" y="3933215"/>
                </a:cubicBezTo>
                <a:cubicBezTo>
                  <a:pt x="1292496" y="3936689"/>
                  <a:pt x="1294231" y="3936689"/>
                  <a:pt x="1290761" y="3936689"/>
                </a:cubicBezTo>
                <a:cubicBezTo>
                  <a:pt x="1287291" y="3940162"/>
                  <a:pt x="1276882" y="3943635"/>
                  <a:pt x="1269942" y="3950581"/>
                </a:cubicBezTo>
                <a:cubicBezTo>
                  <a:pt x="1268207" y="3947108"/>
                  <a:pt x="1269942" y="3948844"/>
                  <a:pt x="1269942" y="3945371"/>
                </a:cubicBezTo>
                <a:cubicBezTo>
                  <a:pt x="1268207" y="3945371"/>
                  <a:pt x="1264737" y="3947108"/>
                  <a:pt x="1263003" y="3947108"/>
                </a:cubicBezTo>
                <a:cubicBezTo>
                  <a:pt x="1264737" y="3945371"/>
                  <a:pt x="1266472" y="3945371"/>
                  <a:pt x="1268207" y="3943635"/>
                </a:cubicBezTo>
                <a:cubicBezTo>
                  <a:pt x="1264737" y="3943635"/>
                  <a:pt x="1266472" y="3943635"/>
                  <a:pt x="1263003" y="3945371"/>
                </a:cubicBezTo>
                <a:cubicBezTo>
                  <a:pt x="1263003" y="3945371"/>
                  <a:pt x="1261268" y="3945371"/>
                  <a:pt x="1261268" y="3945371"/>
                </a:cubicBezTo>
                <a:cubicBezTo>
                  <a:pt x="1261268" y="3943635"/>
                  <a:pt x="1263003" y="3943635"/>
                  <a:pt x="1263003" y="3941898"/>
                </a:cubicBezTo>
                <a:cubicBezTo>
                  <a:pt x="1268207" y="3940162"/>
                  <a:pt x="1266472" y="3941898"/>
                  <a:pt x="1268207" y="3941898"/>
                </a:cubicBezTo>
                <a:cubicBezTo>
                  <a:pt x="1268207" y="3941898"/>
                  <a:pt x="1268207" y="3940162"/>
                  <a:pt x="1268207" y="3938425"/>
                </a:cubicBezTo>
                <a:cubicBezTo>
                  <a:pt x="1271677" y="3938425"/>
                  <a:pt x="1268207" y="3938425"/>
                  <a:pt x="1271677" y="3936689"/>
                </a:cubicBezTo>
                <a:cubicBezTo>
                  <a:pt x="1273412" y="3936689"/>
                  <a:pt x="1271677" y="3936689"/>
                  <a:pt x="1276882" y="3933215"/>
                </a:cubicBezTo>
                <a:cubicBezTo>
                  <a:pt x="1276882" y="3934952"/>
                  <a:pt x="1278617" y="3934952"/>
                  <a:pt x="1278617" y="3936689"/>
                </a:cubicBezTo>
                <a:cubicBezTo>
                  <a:pt x="1280352" y="3933215"/>
                  <a:pt x="1282086" y="3931479"/>
                  <a:pt x="1285556" y="3928006"/>
                </a:cubicBezTo>
                <a:cubicBezTo>
                  <a:pt x="1297700" y="3926269"/>
                  <a:pt x="1302905" y="3919323"/>
                  <a:pt x="1311580" y="3912377"/>
                </a:cubicBezTo>
                <a:cubicBezTo>
                  <a:pt x="1306375" y="3914114"/>
                  <a:pt x="1301170" y="3915850"/>
                  <a:pt x="1295966" y="3917587"/>
                </a:cubicBezTo>
                <a:cubicBezTo>
                  <a:pt x="1301170" y="3914114"/>
                  <a:pt x="1306375" y="3910641"/>
                  <a:pt x="1309845" y="3907168"/>
                </a:cubicBezTo>
                <a:cubicBezTo>
                  <a:pt x="1302905" y="3910641"/>
                  <a:pt x="1297700" y="3914114"/>
                  <a:pt x="1290761" y="3917587"/>
                </a:cubicBezTo>
                <a:cubicBezTo>
                  <a:pt x="1290761" y="3917587"/>
                  <a:pt x="1290761" y="3917587"/>
                  <a:pt x="1290761" y="3915850"/>
                </a:cubicBezTo>
                <a:cubicBezTo>
                  <a:pt x="1297700" y="3910641"/>
                  <a:pt x="1297700" y="3912377"/>
                  <a:pt x="1299435" y="3908904"/>
                </a:cubicBezTo>
                <a:cubicBezTo>
                  <a:pt x="1304640" y="3903695"/>
                  <a:pt x="1308110" y="3903695"/>
                  <a:pt x="1313315" y="3901958"/>
                </a:cubicBezTo>
                <a:cubicBezTo>
                  <a:pt x="1313315" y="3901958"/>
                  <a:pt x="1311580" y="3901958"/>
                  <a:pt x="1311580" y="3901958"/>
                </a:cubicBezTo>
                <a:cubicBezTo>
                  <a:pt x="1313315" y="3900222"/>
                  <a:pt x="1315049" y="3900222"/>
                  <a:pt x="1316784" y="3898485"/>
                </a:cubicBezTo>
                <a:cubicBezTo>
                  <a:pt x="1318519" y="3896749"/>
                  <a:pt x="1318519" y="3898485"/>
                  <a:pt x="1318519" y="3895012"/>
                </a:cubicBezTo>
                <a:cubicBezTo>
                  <a:pt x="1318519" y="3893276"/>
                  <a:pt x="1320254" y="3893276"/>
                  <a:pt x="1320254" y="3891539"/>
                </a:cubicBezTo>
                <a:cubicBezTo>
                  <a:pt x="1321989" y="3891539"/>
                  <a:pt x="1323724" y="3891539"/>
                  <a:pt x="1323724" y="3891539"/>
                </a:cubicBezTo>
                <a:cubicBezTo>
                  <a:pt x="1320254" y="3895012"/>
                  <a:pt x="1323724" y="3893276"/>
                  <a:pt x="1320254" y="3893276"/>
                </a:cubicBezTo>
                <a:cubicBezTo>
                  <a:pt x="1320254" y="3895012"/>
                  <a:pt x="1321989" y="3895012"/>
                  <a:pt x="1321989" y="3896749"/>
                </a:cubicBezTo>
                <a:cubicBezTo>
                  <a:pt x="1321989" y="3896749"/>
                  <a:pt x="1323724" y="3896749"/>
                  <a:pt x="1325459" y="3895012"/>
                </a:cubicBezTo>
                <a:cubicBezTo>
                  <a:pt x="1325459" y="3895012"/>
                  <a:pt x="1327194" y="3893276"/>
                  <a:pt x="1327194" y="3893276"/>
                </a:cubicBezTo>
                <a:cubicBezTo>
                  <a:pt x="1332398" y="3889802"/>
                  <a:pt x="1328929" y="3891539"/>
                  <a:pt x="1330663" y="3891539"/>
                </a:cubicBezTo>
                <a:cubicBezTo>
                  <a:pt x="1330663" y="3891539"/>
                  <a:pt x="1330663" y="3889802"/>
                  <a:pt x="1330663" y="3888066"/>
                </a:cubicBezTo>
                <a:cubicBezTo>
                  <a:pt x="1330663" y="3888066"/>
                  <a:pt x="1332398" y="3888066"/>
                  <a:pt x="1332398" y="3886329"/>
                </a:cubicBezTo>
                <a:cubicBezTo>
                  <a:pt x="1334133" y="3888066"/>
                  <a:pt x="1334133" y="3888066"/>
                  <a:pt x="1334133" y="3889802"/>
                </a:cubicBezTo>
                <a:cubicBezTo>
                  <a:pt x="1337603" y="3882856"/>
                  <a:pt x="1332398" y="3884593"/>
                  <a:pt x="1339338" y="3879383"/>
                </a:cubicBezTo>
                <a:cubicBezTo>
                  <a:pt x="1332398" y="3881120"/>
                  <a:pt x="1309845" y="3895012"/>
                  <a:pt x="1304640" y="3898485"/>
                </a:cubicBezTo>
                <a:cubicBezTo>
                  <a:pt x="1304640" y="3898485"/>
                  <a:pt x="1302905" y="3898485"/>
                  <a:pt x="1302905" y="3898485"/>
                </a:cubicBezTo>
                <a:cubicBezTo>
                  <a:pt x="1306375" y="3894144"/>
                  <a:pt x="1317652" y="3885895"/>
                  <a:pt x="1332182" y="3875910"/>
                </a:cubicBezTo>
                <a:lnTo>
                  <a:pt x="1380510" y="3843231"/>
                </a:lnTo>
                <a:lnTo>
                  <a:pt x="1382710" y="3842916"/>
                </a:lnTo>
                <a:cubicBezTo>
                  <a:pt x="1380975" y="3842916"/>
                  <a:pt x="1380975" y="3842916"/>
                  <a:pt x="1380975" y="3842916"/>
                </a:cubicBezTo>
                <a:lnTo>
                  <a:pt x="1380510" y="3843231"/>
                </a:lnTo>
                <a:lnTo>
                  <a:pt x="1379674" y="3843351"/>
                </a:lnTo>
                <a:cubicBezTo>
                  <a:pt x="1379240" y="3843351"/>
                  <a:pt x="1379240" y="3842917"/>
                  <a:pt x="1379240" y="3841180"/>
                </a:cubicBezTo>
                <a:cubicBezTo>
                  <a:pt x="1382710" y="3839443"/>
                  <a:pt x="1386180" y="3835970"/>
                  <a:pt x="1389650" y="3834234"/>
                </a:cubicBezTo>
                <a:cubicBezTo>
                  <a:pt x="1389650" y="3834234"/>
                  <a:pt x="1389650" y="3832497"/>
                  <a:pt x="1389650" y="3832497"/>
                </a:cubicBezTo>
                <a:cubicBezTo>
                  <a:pt x="1386180" y="3834234"/>
                  <a:pt x="1382710" y="3837707"/>
                  <a:pt x="1377506" y="3839443"/>
                </a:cubicBezTo>
                <a:lnTo>
                  <a:pt x="1382710" y="3835536"/>
                </a:lnTo>
                <a:lnTo>
                  <a:pt x="1382710" y="3835970"/>
                </a:lnTo>
                <a:cubicBezTo>
                  <a:pt x="1384445" y="3834234"/>
                  <a:pt x="1387915" y="3830761"/>
                  <a:pt x="1391385" y="3829024"/>
                </a:cubicBezTo>
                <a:lnTo>
                  <a:pt x="1382710" y="3835536"/>
                </a:lnTo>
                <a:lnTo>
                  <a:pt x="1382710" y="3834234"/>
                </a:lnTo>
                <a:cubicBezTo>
                  <a:pt x="1374036" y="3837707"/>
                  <a:pt x="1365361" y="3842916"/>
                  <a:pt x="1358422" y="3848126"/>
                </a:cubicBezTo>
                <a:cubicBezTo>
                  <a:pt x="1363626" y="3842916"/>
                  <a:pt x="1368831" y="3839443"/>
                  <a:pt x="1374036" y="3834234"/>
                </a:cubicBezTo>
                <a:cubicBezTo>
                  <a:pt x="1372301" y="3834234"/>
                  <a:pt x="1370566" y="3834234"/>
                  <a:pt x="1368831" y="3835970"/>
                </a:cubicBezTo>
                <a:cubicBezTo>
                  <a:pt x="1374036" y="3832497"/>
                  <a:pt x="1377506" y="3829024"/>
                  <a:pt x="1382710" y="3825551"/>
                </a:cubicBezTo>
                <a:cubicBezTo>
                  <a:pt x="1380975" y="3825551"/>
                  <a:pt x="1380975" y="3827288"/>
                  <a:pt x="1382710" y="3823815"/>
                </a:cubicBezTo>
                <a:cubicBezTo>
                  <a:pt x="1386180" y="3823815"/>
                  <a:pt x="1389650" y="3822078"/>
                  <a:pt x="1393120" y="3820342"/>
                </a:cubicBezTo>
                <a:cubicBezTo>
                  <a:pt x="1391385" y="3822078"/>
                  <a:pt x="1389650" y="3822078"/>
                  <a:pt x="1387915" y="3822078"/>
                </a:cubicBezTo>
                <a:cubicBezTo>
                  <a:pt x="1387915" y="3822078"/>
                  <a:pt x="1387915" y="3822078"/>
                  <a:pt x="1386180" y="3822078"/>
                </a:cubicBezTo>
                <a:cubicBezTo>
                  <a:pt x="1387915" y="3820342"/>
                  <a:pt x="1387915" y="3820342"/>
                  <a:pt x="1389650" y="3820342"/>
                </a:cubicBezTo>
                <a:cubicBezTo>
                  <a:pt x="1387915" y="3820342"/>
                  <a:pt x="1387915" y="3818605"/>
                  <a:pt x="1386180" y="3818605"/>
                </a:cubicBezTo>
                <a:cubicBezTo>
                  <a:pt x="1384445" y="3820342"/>
                  <a:pt x="1382710" y="3825551"/>
                  <a:pt x="1379240" y="3825551"/>
                </a:cubicBezTo>
                <a:cubicBezTo>
                  <a:pt x="1372301" y="3830761"/>
                  <a:pt x="1363626" y="3839443"/>
                  <a:pt x="1356687" y="3841180"/>
                </a:cubicBezTo>
                <a:cubicBezTo>
                  <a:pt x="1354952" y="3835970"/>
                  <a:pt x="1360157" y="3829024"/>
                  <a:pt x="1367096" y="3820342"/>
                </a:cubicBezTo>
                <a:cubicBezTo>
                  <a:pt x="1365361" y="3820342"/>
                  <a:pt x="1365361" y="3820342"/>
                  <a:pt x="1363626" y="3820342"/>
                </a:cubicBezTo>
                <a:cubicBezTo>
                  <a:pt x="1363626" y="3820342"/>
                  <a:pt x="1361892" y="3820342"/>
                  <a:pt x="1360157" y="3820342"/>
                </a:cubicBezTo>
                <a:cubicBezTo>
                  <a:pt x="1356687" y="3823815"/>
                  <a:pt x="1351482" y="3827288"/>
                  <a:pt x="1348012" y="3830761"/>
                </a:cubicBezTo>
                <a:cubicBezTo>
                  <a:pt x="1353217" y="3823815"/>
                  <a:pt x="1368831" y="3806450"/>
                  <a:pt x="1361892" y="3808186"/>
                </a:cubicBezTo>
                <a:cubicBezTo>
                  <a:pt x="1363626" y="3806450"/>
                  <a:pt x="1365361" y="3802977"/>
                  <a:pt x="1367096" y="3801240"/>
                </a:cubicBezTo>
                <a:cubicBezTo>
                  <a:pt x="1365361" y="3802977"/>
                  <a:pt x="1363626" y="3804713"/>
                  <a:pt x="1361892" y="3806450"/>
                </a:cubicBezTo>
                <a:cubicBezTo>
                  <a:pt x="1360157" y="3806450"/>
                  <a:pt x="1358422" y="3806450"/>
                  <a:pt x="1354952" y="3804713"/>
                </a:cubicBezTo>
                <a:cubicBezTo>
                  <a:pt x="1354952" y="3806450"/>
                  <a:pt x="1353217" y="3808186"/>
                  <a:pt x="1353217" y="3811659"/>
                </a:cubicBezTo>
                <a:cubicBezTo>
                  <a:pt x="1351482" y="3811659"/>
                  <a:pt x="1349747" y="3811659"/>
                  <a:pt x="1348012" y="3811659"/>
                </a:cubicBezTo>
                <a:cubicBezTo>
                  <a:pt x="1348012" y="3813396"/>
                  <a:pt x="1348012" y="3813396"/>
                  <a:pt x="1346277" y="3815132"/>
                </a:cubicBezTo>
                <a:cubicBezTo>
                  <a:pt x="1346277" y="3815132"/>
                  <a:pt x="1346277" y="3813396"/>
                  <a:pt x="1346277" y="3813396"/>
                </a:cubicBezTo>
                <a:cubicBezTo>
                  <a:pt x="1346277" y="3813396"/>
                  <a:pt x="1344543" y="3813396"/>
                  <a:pt x="1342808" y="3813396"/>
                </a:cubicBezTo>
                <a:cubicBezTo>
                  <a:pt x="1342808" y="3815132"/>
                  <a:pt x="1342808" y="3813396"/>
                  <a:pt x="1339338" y="3816869"/>
                </a:cubicBezTo>
                <a:cubicBezTo>
                  <a:pt x="1339338" y="3815132"/>
                  <a:pt x="1337603" y="3813396"/>
                  <a:pt x="1337603" y="3811659"/>
                </a:cubicBezTo>
                <a:cubicBezTo>
                  <a:pt x="1334133" y="3813396"/>
                  <a:pt x="1332398" y="3815132"/>
                  <a:pt x="1327194" y="3816869"/>
                </a:cubicBezTo>
                <a:cubicBezTo>
                  <a:pt x="1327194" y="3813396"/>
                  <a:pt x="1327194" y="3811659"/>
                  <a:pt x="1327194" y="3808186"/>
                </a:cubicBezTo>
                <a:cubicBezTo>
                  <a:pt x="1325459" y="3811659"/>
                  <a:pt x="1327194" y="3809923"/>
                  <a:pt x="1321989" y="3813396"/>
                </a:cubicBezTo>
                <a:cubicBezTo>
                  <a:pt x="1321989" y="3813396"/>
                  <a:pt x="1321989" y="3811659"/>
                  <a:pt x="1321989" y="3811659"/>
                </a:cubicBezTo>
                <a:cubicBezTo>
                  <a:pt x="1321989" y="3808186"/>
                  <a:pt x="1325459" y="3809923"/>
                  <a:pt x="1323724" y="3808186"/>
                </a:cubicBezTo>
                <a:cubicBezTo>
                  <a:pt x="1323724" y="3808186"/>
                  <a:pt x="1321989" y="3806450"/>
                  <a:pt x="1318519" y="3809923"/>
                </a:cubicBezTo>
                <a:lnTo>
                  <a:pt x="1318519" y="3808186"/>
                </a:lnTo>
                <a:cubicBezTo>
                  <a:pt x="1313315" y="3809923"/>
                  <a:pt x="1306375" y="3813396"/>
                  <a:pt x="1301170" y="3815132"/>
                </a:cubicBezTo>
                <a:cubicBezTo>
                  <a:pt x="1299435" y="3816869"/>
                  <a:pt x="1299435" y="3818605"/>
                  <a:pt x="1297700" y="3822078"/>
                </a:cubicBezTo>
                <a:cubicBezTo>
                  <a:pt x="1295966" y="3822078"/>
                  <a:pt x="1295966" y="3822078"/>
                  <a:pt x="1295966" y="3823815"/>
                </a:cubicBezTo>
                <a:cubicBezTo>
                  <a:pt x="1294231" y="3822078"/>
                  <a:pt x="1294231" y="3820342"/>
                  <a:pt x="1294231" y="3818605"/>
                </a:cubicBezTo>
                <a:cubicBezTo>
                  <a:pt x="1292496" y="3820342"/>
                  <a:pt x="1290761" y="3820342"/>
                  <a:pt x="1290761" y="3820342"/>
                </a:cubicBezTo>
                <a:cubicBezTo>
                  <a:pt x="1280352" y="3830761"/>
                  <a:pt x="1273412" y="3829024"/>
                  <a:pt x="1261268" y="3832497"/>
                </a:cubicBezTo>
                <a:cubicBezTo>
                  <a:pt x="1261268" y="3834234"/>
                  <a:pt x="1259533" y="3834234"/>
                  <a:pt x="1259533" y="3834234"/>
                </a:cubicBezTo>
                <a:cubicBezTo>
                  <a:pt x="1259533" y="3834234"/>
                  <a:pt x="1257798" y="3835970"/>
                  <a:pt x="1257798" y="3834234"/>
                </a:cubicBezTo>
                <a:cubicBezTo>
                  <a:pt x="1257798" y="3834234"/>
                  <a:pt x="1259533" y="3834234"/>
                  <a:pt x="1259533" y="3832497"/>
                </a:cubicBezTo>
                <a:cubicBezTo>
                  <a:pt x="1257798" y="3834234"/>
                  <a:pt x="1257798" y="3834234"/>
                  <a:pt x="1256063" y="3834234"/>
                </a:cubicBezTo>
                <a:cubicBezTo>
                  <a:pt x="1256063" y="3830761"/>
                  <a:pt x="1256063" y="3829024"/>
                  <a:pt x="1256063" y="3825551"/>
                </a:cubicBezTo>
                <a:cubicBezTo>
                  <a:pt x="1252593" y="3827288"/>
                  <a:pt x="1243919" y="3830761"/>
                  <a:pt x="1247389" y="3827288"/>
                </a:cubicBezTo>
                <a:cubicBezTo>
                  <a:pt x="1247389" y="3827288"/>
                  <a:pt x="1247389" y="3825551"/>
                  <a:pt x="1249123" y="3822078"/>
                </a:cubicBezTo>
                <a:cubicBezTo>
                  <a:pt x="1245654" y="3825551"/>
                  <a:pt x="1243919" y="3827288"/>
                  <a:pt x="1240449" y="3830761"/>
                </a:cubicBezTo>
                <a:cubicBezTo>
                  <a:pt x="1242184" y="3823815"/>
                  <a:pt x="1245654" y="3820342"/>
                  <a:pt x="1250858" y="3816869"/>
                </a:cubicBezTo>
                <a:cubicBezTo>
                  <a:pt x="1250858" y="3815132"/>
                  <a:pt x="1250858" y="3813396"/>
                  <a:pt x="1249123" y="3813396"/>
                </a:cubicBezTo>
                <a:cubicBezTo>
                  <a:pt x="1245654" y="3809923"/>
                  <a:pt x="1242184" y="3809923"/>
                  <a:pt x="1238714" y="3809923"/>
                </a:cubicBezTo>
                <a:cubicBezTo>
                  <a:pt x="1236979" y="3809923"/>
                  <a:pt x="1236979" y="3809923"/>
                  <a:pt x="1236979" y="3809923"/>
                </a:cubicBezTo>
                <a:cubicBezTo>
                  <a:pt x="1235244" y="3811659"/>
                  <a:pt x="1233509" y="3811659"/>
                  <a:pt x="1231775" y="3811659"/>
                </a:cubicBezTo>
                <a:cubicBezTo>
                  <a:pt x="1231775" y="3811659"/>
                  <a:pt x="1233509" y="3809923"/>
                  <a:pt x="1233509" y="3808186"/>
                </a:cubicBezTo>
                <a:cubicBezTo>
                  <a:pt x="1221365" y="3808186"/>
                  <a:pt x="1216160" y="3811659"/>
                  <a:pt x="1231775" y="3785611"/>
                </a:cubicBezTo>
                <a:cubicBezTo>
                  <a:pt x="1235244" y="3778665"/>
                  <a:pt x="1231775" y="3776929"/>
                  <a:pt x="1238714" y="3771719"/>
                </a:cubicBezTo>
                <a:cubicBezTo>
                  <a:pt x="1238714" y="3769983"/>
                  <a:pt x="1236979" y="3766510"/>
                  <a:pt x="1235244" y="3763037"/>
                </a:cubicBezTo>
                <a:cubicBezTo>
                  <a:pt x="1236979" y="3764773"/>
                  <a:pt x="1238714" y="3764773"/>
                  <a:pt x="1240449" y="3764773"/>
                </a:cubicBezTo>
                <a:cubicBezTo>
                  <a:pt x="1242184" y="3763037"/>
                  <a:pt x="1242184" y="3763037"/>
                  <a:pt x="1243919" y="3761300"/>
                </a:cubicBezTo>
                <a:cubicBezTo>
                  <a:pt x="1240449" y="3759564"/>
                  <a:pt x="1238714" y="3761300"/>
                  <a:pt x="1242184" y="3757827"/>
                </a:cubicBezTo>
                <a:cubicBezTo>
                  <a:pt x="1242184" y="3757827"/>
                  <a:pt x="1242184" y="3757827"/>
                  <a:pt x="1242184" y="3756091"/>
                </a:cubicBezTo>
                <a:cubicBezTo>
                  <a:pt x="1242184" y="3756091"/>
                  <a:pt x="1242184" y="3754354"/>
                  <a:pt x="1242184" y="3754354"/>
                </a:cubicBezTo>
                <a:cubicBezTo>
                  <a:pt x="1242184" y="3754354"/>
                  <a:pt x="1243919" y="3754354"/>
                  <a:pt x="1243919" y="3752618"/>
                </a:cubicBezTo>
                <a:cubicBezTo>
                  <a:pt x="1245654" y="3750881"/>
                  <a:pt x="1247389" y="3747408"/>
                  <a:pt x="1247389" y="3745671"/>
                </a:cubicBezTo>
                <a:cubicBezTo>
                  <a:pt x="1249123" y="3747408"/>
                  <a:pt x="1250858" y="3747408"/>
                  <a:pt x="1250858" y="3749144"/>
                </a:cubicBezTo>
                <a:cubicBezTo>
                  <a:pt x="1250858" y="3749144"/>
                  <a:pt x="1250858" y="3749144"/>
                  <a:pt x="1252593" y="3747408"/>
                </a:cubicBezTo>
                <a:cubicBezTo>
                  <a:pt x="1252593" y="3747408"/>
                  <a:pt x="1252593" y="3745671"/>
                  <a:pt x="1252593" y="3745671"/>
                </a:cubicBezTo>
                <a:cubicBezTo>
                  <a:pt x="1252593" y="3745671"/>
                  <a:pt x="1250858" y="3743935"/>
                  <a:pt x="1250858" y="3743935"/>
                </a:cubicBezTo>
                <a:cubicBezTo>
                  <a:pt x="1252593" y="3742198"/>
                  <a:pt x="1256063" y="3742198"/>
                  <a:pt x="1257798" y="3740462"/>
                </a:cubicBezTo>
                <a:cubicBezTo>
                  <a:pt x="1257798" y="3740462"/>
                  <a:pt x="1257798" y="3740462"/>
                  <a:pt x="1259533" y="3736989"/>
                </a:cubicBezTo>
                <a:cubicBezTo>
                  <a:pt x="1261268" y="3735252"/>
                  <a:pt x="1263003" y="3733516"/>
                  <a:pt x="1264737" y="3733516"/>
                </a:cubicBezTo>
                <a:cubicBezTo>
                  <a:pt x="1264737" y="3733516"/>
                  <a:pt x="1264737" y="3735252"/>
                  <a:pt x="1266472" y="3735252"/>
                </a:cubicBezTo>
                <a:cubicBezTo>
                  <a:pt x="1259533" y="3738725"/>
                  <a:pt x="1264737" y="3735252"/>
                  <a:pt x="1261268" y="3740462"/>
                </a:cubicBezTo>
                <a:cubicBezTo>
                  <a:pt x="1263003" y="3738725"/>
                  <a:pt x="1264737" y="3736989"/>
                  <a:pt x="1266472" y="3735252"/>
                </a:cubicBezTo>
                <a:cubicBezTo>
                  <a:pt x="1266472" y="3735252"/>
                  <a:pt x="1268207" y="3735252"/>
                  <a:pt x="1269942" y="3733516"/>
                </a:cubicBezTo>
                <a:cubicBezTo>
                  <a:pt x="1273412" y="3730043"/>
                  <a:pt x="1276882" y="3726570"/>
                  <a:pt x="1280352" y="3721360"/>
                </a:cubicBezTo>
                <a:cubicBezTo>
                  <a:pt x="1278617" y="3721360"/>
                  <a:pt x="1275147" y="3721360"/>
                  <a:pt x="1273412" y="3723097"/>
                </a:cubicBezTo>
                <a:cubicBezTo>
                  <a:pt x="1276882" y="3719624"/>
                  <a:pt x="1278617" y="3717887"/>
                  <a:pt x="1282086" y="3714414"/>
                </a:cubicBezTo>
                <a:cubicBezTo>
                  <a:pt x="1283821" y="3716151"/>
                  <a:pt x="1285556" y="3716151"/>
                  <a:pt x="1287291" y="3716151"/>
                </a:cubicBezTo>
                <a:cubicBezTo>
                  <a:pt x="1285556" y="3714414"/>
                  <a:pt x="1283821" y="3714414"/>
                  <a:pt x="1287291" y="3710941"/>
                </a:cubicBezTo>
                <a:cubicBezTo>
                  <a:pt x="1299435" y="3695312"/>
                  <a:pt x="1313315" y="3681420"/>
                  <a:pt x="1325459" y="3665792"/>
                </a:cubicBezTo>
                <a:cubicBezTo>
                  <a:pt x="1325459" y="3664055"/>
                  <a:pt x="1325459" y="3664055"/>
                  <a:pt x="1325459" y="3662319"/>
                </a:cubicBezTo>
                <a:cubicBezTo>
                  <a:pt x="1327194" y="3660582"/>
                  <a:pt x="1330663" y="3660582"/>
                  <a:pt x="1332398" y="3658845"/>
                </a:cubicBezTo>
                <a:cubicBezTo>
                  <a:pt x="1334133" y="3655372"/>
                  <a:pt x="1337603" y="3653636"/>
                  <a:pt x="1339338" y="3650163"/>
                </a:cubicBezTo>
                <a:cubicBezTo>
                  <a:pt x="1337603" y="3650163"/>
                  <a:pt x="1337603" y="3650163"/>
                  <a:pt x="1335868" y="3650163"/>
                </a:cubicBezTo>
                <a:cubicBezTo>
                  <a:pt x="1341073" y="3644953"/>
                  <a:pt x="1344543" y="3639744"/>
                  <a:pt x="1348012" y="3634534"/>
                </a:cubicBezTo>
                <a:cubicBezTo>
                  <a:pt x="1346277" y="3641480"/>
                  <a:pt x="1349747" y="3638007"/>
                  <a:pt x="1346277" y="3643217"/>
                </a:cubicBezTo>
                <a:cubicBezTo>
                  <a:pt x="1346277" y="3643217"/>
                  <a:pt x="1348012" y="3644953"/>
                  <a:pt x="1348012" y="3644953"/>
                </a:cubicBezTo>
                <a:cubicBezTo>
                  <a:pt x="1349747" y="3643217"/>
                  <a:pt x="1351482" y="3641480"/>
                  <a:pt x="1353217" y="3641480"/>
                </a:cubicBezTo>
                <a:cubicBezTo>
                  <a:pt x="1354952" y="3639744"/>
                  <a:pt x="1354952" y="3638007"/>
                  <a:pt x="1356687" y="3636271"/>
                </a:cubicBezTo>
                <a:cubicBezTo>
                  <a:pt x="1358422" y="3634534"/>
                  <a:pt x="1358422" y="3634534"/>
                  <a:pt x="1360157" y="3634534"/>
                </a:cubicBezTo>
                <a:cubicBezTo>
                  <a:pt x="1358422" y="3634534"/>
                  <a:pt x="1356687" y="3634534"/>
                  <a:pt x="1353217" y="3632798"/>
                </a:cubicBezTo>
                <a:cubicBezTo>
                  <a:pt x="1353217" y="3632798"/>
                  <a:pt x="1354952" y="3632798"/>
                  <a:pt x="1354952" y="3632798"/>
                </a:cubicBezTo>
                <a:cubicBezTo>
                  <a:pt x="1356687" y="3631061"/>
                  <a:pt x="1356687" y="3631061"/>
                  <a:pt x="1358422" y="3631061"/>
                </a:cubicBezTo>
                <a:cubicBezTo>
                  <a:pt x="1361892" y="3622379"/>
                  <a:pt x="1367096" y="3618906"/>
                  <a:pt x="1374036" y="3615433"/>
                </a:cubicBezTo>
                <a:cubicBezTo>
                  <a:pt x="1377506" y="3613696"/>
                  <a:pt x="1379240" y="3613696"/>
                  <a:pt x="1380975" y="3611959"/>
                </a:cubicBezTo>
                <a:cubicBezTo>
                  <a:pt x="1382710" y="3611959"/>
                  <a:pt x="1382710" y="3611959"/>
                  <a:pt x="1384445" y="3613696"/>
                </a:cubicBezTo>
                <a:lnTo>
                  <a:pt x="1382928" y="3614781"/>
                </a:lnTo>
                <a:lnTo>
                  <a:pt x="1380975" y="3615433"/>
                </a:lnTo>
                <a:lnTo>
                  <a:pt x="1382017" y="3615433"/>
                </a:lnTo>
                <a:lnTo>
                  <a:pt x="1372301" y="3622379"/>
                </a:lnTo>
                <a:cubicBezTo>
                  <a:pt x="1372301" y="3622379"/>
                  <a:pt x="1372301" y="3622379"/>
                  <a:pt x="1370566" y="3622379"/>
                </a:cubicBezTo>
                <a:cubicBezTo>
                  <a:pt x="1370566" y="3624115"/>
                  <a:pt x="1368831" y="3624115"/>
                  <a:pt x="1368831" y="3625852"/>
                </a:cubicBezTo>
                <a:cubicBezTo>
                  <a:pt x="1368831" y="3625852"/>
                  <a:pt x="1367096" y="3625852"/>
                  <a:pt x="1367096" y="3625852"/>
                </a:cubicBezTo>
                <a:cubicBezTo>
                  <a:pt x="1367096" y="3627588"/>
                  <a:pt x="1365361" y="3627588"/>
                  <a:pt x="1365361" y="3629325"/>
                </a:cubicBezTo>
                <a:cubicBezTo>
                  <a:pt x="1363626" y="3631061"/>
                  <a:pt x="1363626" y="3629325"/>
                  <a:pt x="1363626" y="3629325"/>
                </a:cubicBezTo>
                <a:cubicBezTo>
                  <a:pt x="1361892" y="3632798"/>
                  <a:pt x="1360157" y="3636271"/>
                  <a:pt x="1360157" y="3639744"/>
                </a:cubicBezTo>
                <a:cubicBezTo>
                  <a:pt x="1361892" y="3639744"/>
                  <a:pt x="1363626" y="3638007"/>
                  <a:pt x="1365361" y="3638007"/>
                </a:cubicBezTo>
                <a:cubicBezTo>
                  <a:pt x="1367096" y="3634534"/>
                  <a:pt x="1370566" y="3629325"/>
                  <a:pt x="1372301" y="3625852"/>
                </a:cubicBezTo>
                <a:cubicBezTo>
                  <a:pt x="1380975" y="3620642"/>
                  <a:pt x="1386180" y="3617169"/>
                  <a:pt x="1387915" y="3615433"/>
                </a:cubicBezTo>
                <a:lnTo>
                  <a:pt x="1382017" y="3615433"/>
                </a:lnTo>
                <a:lnTo>
                  <a:pt x="1382928" y="3614781"/>
                </a:lnTo>
                <a:lnTo>
                  <a:pt x="1391385" y="3611959"/>
                </a:lnTo>
                <a:cubicBezTo>
                  <a:pt x="1391385" y="3610223"/>
                  <a:pt x="1393120" y="3608486"/>
                  <a:pt x="1393120" y="3608486"/>
                </a:cubicBezTo>
                <a:cubicBezTo>
                  <a:pt x="1394855" y="3606750"/>
                  <a:pt x="1394855" y="3605013"/>
                  <a:pt x="1396589" y="3605013"/>
                </a:cubicBezTo>
                <a:cubicBezTo>
                  <a:pt x="1394855" y="3605013"/>
                  <a:pt x="1393120" y="3605013"/>
                  <a:pt x="1391385" y="3605013"/>
                </a:cubicBezTo>
                <a:cubicBezTo>
                  <a:pt x="1391385" y="3606750"/>
                  <a:pt x="1391385" y="3606750"/>
                  <a:pt x="1391385" y="3606750"/>
                </a:cubicBezTo>
                <a:cubicBezTo>
                  <a:pt x="1391385" y="3606750"/>
                  <a:pt x="1391385" y="3608486"/>
                  <a:pt x="1389650" y="3608486"/>
                </a:cubicBezTo>
                <a:cubicBezTo>
                  <a:pt x="1389650" y="3606750"/>
                  <a:pt x="1389650" y="3605013"/>
                  <a:pt x="1389650" y="3605013"/>
                </a:cubicBezTo>
                <a:cubicBezTo>
                  <a:pt x="1391385" y="3605013"/>
                  <a:pt x="1393120" y="3603277"/>
                  <a:pt x="1394855" y="3603277"/>
                </a:cubicBezTo>
                <a:cubicBezTo>
                  <a:pt x="1394855" y="3603277"/>
                  <a:pt x="1394855" y="3601540"/>
                  <a:pt x="1394855" y="3601540"/>
                </a:cubicBezTo>
                <a:cubicBezTo>
                  <a:pt x="1396589" y="3601540"/>
                  <a:pt x="1398324" y="3601540"/>
                  <a:pt x="1398324" y="3601540"/>
                </a:cubicBezTo>
                <a:cubicBezTo>
                  <a:pt x="1400059" y="3601540"/>
                  <a:pt x="1400059" y="3601540"/>
                  <a:pt x="1400059" y="3601540"/>
                </a:cubicBezTo>
                <a:cubicBezTo>
                  <a:pt x="1398324" y="3599804"/>
                  <a:pt x="1396589" y="3599804"/>
                  <a:pt x="1396589" y="3599804"/>
                </a:cubicBezTo>
                <a:cubicBezTo>
                  <a:pt x="1400059" y="3598067"/>
                  <a:pt x="1412203" y="3591121"/>
                  <a:pt x="1424348" y="3582439"/>
                </a:cubicBezTo>
                <a:cubicBezTo>
                  <a:pt x="1422613" y="3582439"/>
                  <a:pt x="1420878" y="3584175"/>
                  <a:pt x="1417408" y="3584175"/>
                </a:cubicBezTo>
                <a:cubicBezTo>
                  <a:pt x="1426083" y="3578966"/>
                  <a:pt x="1431287" y="3575493"/>
                  <a:pt x="1436492" y="3570283"/>
                </a:cubicBezTo>
                <a:cubicBezTo>
                  <a:pt x="1439962" y="3566810"/>
                  <a:pt x="1441697" y="3563337"/>
                  <a:pt x="1443432" y="3561600"/>
                </a:cubicBezTo>
                <a:cubicBezTo>
                  <a:pt x="1433022" y="3570283"/>
                  <a:pt x="1422613" y="3577229"/>
                  <a:pt x="1412203" y="3585912"/>
                </a:cubicBezTo>
                <a:cubicBezTo>
                  <a:pt x="1410469" y="3584175"/>
                  <a:pt x="1410469" y="3582439"/>
                  <a:pt x="1410469" y="3580702"/>
                </a:cubicBezTo>
                <a:cubicBezTo>
                  <a:pt x="1408734" y="3580702"/>
                  <a:pt x="1406999" y="3580702"/>
                  <a:pt x="1406999" y="3580702"/>
                </a:cubicBezTo>
                <a:cubicBezTo>
                  <a:pt x="1401794" y="3584175"/>
                  <a:pt x="1396589" y="3589385"/>
                  <a:pt x="1393120" y="3592858"/>
                </a:cubicBezTo>
                <a:cubicBezTo>
                  <a:pt x="1393120" y="3591121"/>
                  <a:pt x="1394855" y="3591121"/>
                  <a:pt x="1396589" y="3591121"/>
                </a:cubicBezTo>
                <a:cubicBezTo>
                  <a:pt x="1393120" y="3592858"/>
                  <a:pt x="1393120" y="3594594"/>
                  <a:pt x="1391385" y="3596331"/>
                </a:cubicBezTo>
                <a:cubicBezTo>
                  <a:pt x="1389650" y="3598067"/>
                  <a:pt x="1386180" y="3599804"/>
                  <a:pt x="1386180" y="3599804"/>
                </a:cubicBezTo>
                <a:cubicBezTo>
                  <a:pt x="1386180" y="3598067"/>
                  <a:pt x="1386180" y="3598067"/>
                  <a:pt x="1386180" y="3596331"/>
                </a:cubicBezTo>
                <a:cubicBezTo>
                  <a:pt x="1374036" y="3606750"/>
                  <a:pt x="1360157" y="3617169"/>
                  <a:pt x="1348012" y="3627588"/>
                </a:cubicBezTo>
                <a:cubicBezTo>
                  <a:pt x="1346277" y="3629325"/>
                  <a:pt x="1346277" y="3631061"/>
                  <a:pt x="1346277" y="3632798"/>
                </a:cubicBezTo>
                <a:cubicBezTo>
                  <a:pt x="1344543" y="3632798"/>
                  <a:pt x="1344543" y="3632798"/>
                  <a:pt x="1342808" y="3631061"/>
                </a:cubicBezTo>
                <a:cubicBezTo>
                  <a:pt x="1339338" y="3636271"/>
                  <a:pt x="1335868" y="3638007"/>
                  <a:pt x="1330663" y="3643217"/>
                </a:cubicBezTo>
                <a:cubicBezTo>
                  <a:pt x="1327194" y="3641480"/>
                  <a:pt x="1327194" y="3639744"/>
                  <a:pt x="1320254" y="3644953"/>
                </a:cubicBezTo>
                <a:cubicBezTo>
                  <a:pt x="1316784" y="3648426"/>
                  <a:pt x="1311580" y="3650163"/>
                  <a:pt x="1308110" y="3651899"/>
                </a:cubicBezTo>
                <a:cubicBezTo>
                  <a:pt x="1306375" y="3653636"/>
                  <a:pt x="1306375" y="3653636"/>
                  <a:pt x="1306375" y="3653636"/>
                </a:cubicBezTo>
                <a:cubicBezTo>
                  <a:pt x="1308110" y="3650163"/>
                  <a:pt x="1306375" y="3651899"/>
                  <a:pt x="1309845" y="3650163"/>
                </a:cubicBezTo>
                <a:cubicBezTo>
                  <a:pt x="1306375" y="3648426"/>
                  <a:pt x="1304640" y="3646690"/>
                  <a:pt x="1295966" y="3650163"/>
                </a:cubicBezTo>
                <a:cubicBezTo>
                  <a:pt x="1299435" y="3644953"/>
                  <a:pt x="1299435" y="3644953"/>
                  <a:pt x="1297700" y="3644953"/>
                </a:cubicBezTo>
                <a:cubicBezTo>
                  <a:pt x="1297700" y="3641480"/>
                  <a:pt x="1295966" y="3643217"/>
                  <a:pt x="1292496" y="3644953"/>
                </a:cubicBezTo>
                <a:cubicBezTo>
                  <a:pt x="1302905" y="3634534"/>
                  <a:pt x="1304640" y="3634534"/>
                  <a:pt x="1302905" y="3629325"/>
                </a:cubicBezTo>
                <a:cubicBezTo>
                  <a:pt x="1306375" y="3627588"/>
                  <a:pt x="1308110" y="3629325"/>
                  <a:pt x="1309845" y="3625852"/>
                </a:cubicBezTo>
                <a:cubicBezTo>
                  <a:pt x="1308110" y="3625852"/>
                  <a:pt x="1308110" y="3625852"/>
                  <a:pt x="1306375" y="3625852"/>
                </a:cubicBezTo>
                <a:cubicBezTo>
                  <a:pt x="1313315" y="3620642"/>
                  <a:pt x="1313315" y="3622379"/>
                  <a:pt x="1315049" y="3618906"/>
                </a:cubicBezTo>
                <a:cubicBezTo>
                  <a:pt x="1311580" y="3618906"/>
                  <a:pt x="1309845" y="3618906"/>
                  <a:pt x="1306375" y="3618906"/>
                </a:cubicBezTo>
                <a:cubicBezTo>
                  <a:pt x="1311580" y="3613696"/>
                  <a:pt x="1321989" y="3603277"/>
                  <a:pt x="1323724" y="3601540"/>
                </a:cubicBezTo>
                <a:cubicBezTo>
                  <a:pt x="1320254" y="3603277"/>
                  <a:pt x="1321989" y="3603277"/>
                  <a:pt x="1316784" y="3605013"/>
                </a:cubicBezTo>
                <a:cubicBezTo>
                  <a:pt x="1318519" y="3603277"/>
                  <a:pt x="1318519" y="3603277"/>
                  <a:pt x="1320254" y="3601540"/>
                </a:cubicBezTo>
                <a:cubicBezTo>
                  <a:pt x="1321989" y="3599804"/>
                  <a:pt x="1323724" y="3598067"/>
                  <a:pt x="1325459" y="3594594"/>
                </a:cubicBezTo>
                <a:cubicBezTo>
                  <a:pt x="1321989" y="3596331"/>
                  <a:pt x="1320254" y="3596331"/>
                  <a:pt x="1318519" y="3596331"/>
                </a:cubicBezTo>
                <a:cubicBezTo>
                  <a:pt x="1311580" y="3603277"/>
                  <a:pt x="1304640" y="3610223"/>
                  <a:pt x="1297700" y="3615433"/>
                </a:cubicBezTo>
                <a:cubicBezTo>
                  <a:pt x="1289026" y="3615433"/>
                  <a:pt x="1285556" y="3618906"/>
                  <a:pt x="1273412" y="3625852"/>
                </a:cubicBezTo>
                <a:cubicBezTo>
                  <a:pt x="1271677" y="3622379"/>
                  <a:pt x="1275147" y="3615433"/>
                  <a:pt x="1275147" y="3610223"/>
                </a:cubicBezTo>
                <a:cubicBezTo>
                  <a:pt x="1256063" y="3618906"/>
                  <a:pt x="1240449" y="3624115"/>
                  <a:pt x="1228305" y="3629325"/>
                </a:cubicBezTo>
                <a:cubicBezTo>
                  <a:pt x="1228305" y="3625852"/>
                  <a:pt x="1230040" y="3622379"/>
                  <a:pt x="1230040" y="3620642"/>
                </a:cubicBezTo>
                <a:cubicBezTo>
                  <a:pt x="1228305" y="3620642"/>
                  <a:pt x="1224835" y="3620642"/>
                  <a:pt x="1221365" y="3622379"/>
                </a:cubicBezTo>
                <a:cubicBezTo>
                  <a:pt x="1221365" y="3618906"/>
                  <a:pt x="1221365" y="3617169"/>
                  <a:pt x="1221365" y="3615433"/>
                </a:cubicBezTo>
                <a:cubicBezTo>
                  <a:pt x="1202281" y="3632798"/>
                  <a:pt x="1183198" y="3650163"/>
                  <a:pt x="1164114" y="3667528"/>
                </a:cubicBezTo>
                <a:cubicBezTo>
                  <a:pt x="1164114" y="3667528"/>
                  <a:pt x="1164114" y="3665792"/>
                  <a:pt x="1164114" y="3665792"/>
                </a:cubicBezTo>
                <a:cubicBezTo>
                  <a:pt x="1183198" y="3646690"/>
                  <a:pt x="1204016" y="3625852"/>
                  <a:pt x="1223100" y="3606750"/>
                </a:cubicBezTo>
                <a:cubicBezTo>
                  <a:pt x="1223100" y="3605013"/>
                  <a:pt x="1223100" y="3603277"/>
                  <a:pt x="1223100" y="3603277"/>
                </a:cubicBezTo>
                <a:cubicBezTo>
                  <a:pt x="1221365" y="3603277"/>
                  <a:pt x="1219630" y="3603277"/>
                  <a:pt x="1217895" y="3603277"/>
                </a:cubicBezTo>
                <a:cubicBezTo>
                  <a:pt x="1214426" y="3606750"/>
                  <a:pt x="1212691" y="3608486"/>
                  <a:pt x="1209221" y="3610223"/>
                </a:cubicBezTo>
                <a:cubicBezTo>
                  <a:pt x="1204016" y="3613696"/>
                  <a:pt x="1198812" y="3617169"/>
                  <a:pt x="1193607" y="3622379"/>
                </a:cubicBezTo>
                <a:cubicBezTo>
                  <a:pt x="1193607" y="3620642"/>
                  <a:pt x="1193607" y="3620642"/>
                  <a:pt x="1193607" y="3620642"/>
                </a:cubicBezTo>
                <a:cubicBezTo>
                  <a:pt x="1195342" y="3618906"/>
                  <a:pt x="1197077" y="3617169"/>
                  <a:pt x="1198812" y="3617169"/>
                </a:cubicBezTo>
                <a:cubicBezTo>
                  <a:pt x="1195342" y="3618906"/>
                  <a:pt x="1191872" y="3620642"/>
                  <a:pt x="1190137" y="3622379"/>
                </a:cubicBezTo>
                <a:cubicBezTo>
                  <a:pt x="1188402" y="3625852"/>
                  <a:pt x="1164114" y="3648426"/>
                  <a:pt x="1155439" y="3655372"/>
                </a:cubicBezTo>
                <a:cubicBezTo>
                  <a:pt x="1153704" y="3657109"/>
                  <a:pt x="1151969" y="3657109"/>
                  <a:pt x="1150235" y="3658845"/>
                </a:cubicBezTo>
                <a:cubicBezTo>
                  <a:pt x="1150235" y="3657109"/>
                  <a:pt x="1150235" y="3657109"/>
                  <a:pt x="1150235" y="3655372"/>
                </a:cubicBezTo>
                <a:cubicBezTo>
                  <a:pt x="1151969" y="3650163"/>
                  <a:pt x="1158909" y="3643217"/>
                  <a:pt x="1160644" y="3639744"/>
                </a:cubicBezTo>
                <a:cubicBezTo>
                  <a:pt x="1160644" y="3639744"/>
                  <a:pt x="1160644" y="3639744"/>
                  <a:pt x="1158909" y="3639744"/>
                </a:cubicBezTo>
                <a:cubicBezTo>
                  <a:pt x="1162379" y="3636271"/>
                  <a:pt x="1162379" y="3634534"/>
                  <a:pt x="1164114" y="3632798"/>
                </a:cubicBezTo>
                <a:cubicBezTo>
                  <a:pt x="1162379" y="3634534"/>
                  <a:pt x="1158909" y="3636271"/>
                  <a:pt x="1157174" y="3638007"/>
                </a:cubicBezTo>
                <a:lnTo>
                  <a:pt x="1155440" y="3638007"/>
                </a:lnTo>
                <a:lnTo>
                  <a:pt x="1157174" y="3636271"/>
                </a:lnTo>
                <a:cubicBezTo>
                  <a:pt x="1157174" y="3636271"/>
                  <a:pt x="1155439" y="3636271"/>
                  <a:pt x="1153704" y="3638007"/>
                </a:cubicBezTo>
                <a:cubicBezTo>
                  <a:pt x="1155439" y="3636271"/>
                  <a:pt x="1155439" y="3636271"/>
                  <a:pt x="1157174" y="3634534"/>
                </a:cubicBezTo>
                <a:cubicBezTo>
                  <a:pt x="1157174" y="3634534"/>
                  <a:pt x="1158909" y="3634534"/>
                  <a:pt x="1158909" y="3632798"/>
                </a:cubicBezTo>
                <a:cubicBezTo>
                  <a:pt x="1160644" y="3631061"/>
                  <a:pt x="1162379" y="3629325"/>
                  <a:pt x="1164114" y="3627588"/>
                </a:cubicBezTo>
                <a:cubicBezTo>
                  <a:pt x="1162379" y="3629325"/>
                  <a:pt x="1162379" y="3629325"/>
                  <a:pt x="1160644" y="3629325"/>
                </a:cubicBezTo>
                <a:cubicBezTo>
                  <a:pt x="1164114" y="3625852"/>
                  <a:pt x="1165849" y="3620642"/>
                  <a:pt x="1169318" y="3617169"/>
                </a:cubicBezTo>
                <a:cubicBezTo>
                  <a:pt x="1167583" y="3617169"/>
                  <a:pt x="1167583" y="3618906"/>
                  <a:pt x="1165849" y="3618906"/>
                </a:cubicBezTo>
                <a:cubicBezTo>
                  <a:pt x="1162379" y="3624115"/>
                  <a:pt x="1157174" y="3629325"/>
                  <a:pt x="1153704" y="3632798"/>
                </a:cubicBezTo>
                <a:cubicBezTo>
                  <a:pt x="1153704" y="3632798"/>
                  <a:pt x="1153704" y="3631061"/>
                  <a:pt x="1153704" y="3631061"/>
                </a:cubicBezTo>
                <a:cubicBezTo>
                  <a:pt x="1146765" y="3632798"/>
                  <a:pt x="1141560" y="3636271"/>
                  <a:pt x="1139825" y="3636271"/>
                </a:cubicBezTo>
                <a:cubicBezTo>
                  <a:pt x="1145030" y="3631061"/>
                  <a:pt x="1143295" y="3624115"/>
                  <a:pt x="1146765" y="3617169"/>
                </a:cubicBezTo>
                <a:cubicBezTo>
                  <a:pt x="1148500" y="3615433"/>
                  <a:pt x="1151969" y="3615433"/>
                  <a:pt x="1153704" y="3613696"/>
                </a:cubicBezTo>
                <a:cubicBezTo>
                  <a:pt x="1148500" y="3615433"/>
                  <a:pt x="1148500" y="3615433"/>
                  <a:pt x="1148500" y="3613696"/>
                </a:cubicBezTo>
                <a:cubicBezTo>
                  <a:pt x="1145030" y="3615433"/>
                  <a:pt x="1143295" y="3617169"/>
                  <a:pt x="1141560" y="3618906"/>
                </a:cubicBezTo>
                <a:cubicBezTo>
                  <a:pt x="1143295" y="3617169"/>
                  <a:pt x="1145030" y="3613696"/>
                  <a:pt x="1145030" y="3611959"/>
                </a:cubicBezTo>
                <a:cubicBezTo>
                  <a:pt x="1145030" y="3613696"/>
                  <a:pt x="1145030" y="3613696"/>
                  <a:pt x="1143295" y="3613696"/>
                </a:cubicBezTo>
                <a:cubicBezTo>
                  <a:pt x="1139825" y="3620642"/>
                  <a:pt x="1138090" y="3627588"/>
                  <a:pt x="1134620" y="3634534"/>
                </a:cubicBezTo>
                <a:cubicBezTo>
                  <a:pt x="1124211" y="3639744"/>
                  <a:pt x="1117272" y="3648426"/>
                  <a:pt x="1110332" y="3657109"/>
                </a:cubicBezTo>
                <a:cubicBezTo>
                  <a:pt x="1108597" y="3658845"/>
                  <a:pt x="1105127" y="3658845"/>
                  <a:pt x="1103392" y="3660582"/>
                </a:cubicBezTo>
                <a:cubicBezTo>
                  <a:pt x="1105127" y="3658845"/>
                  <a:pt x="1106862" y="3657109"/>
                  <a:pt x="1108597" y="3653636"/>
                </a:cubicBezTo>
                <a:cubicBezTo>
                  <a:pt x="1106862" y="3655372"/>
                  <a:pt x="1103392" y="3657109"/>
                  <a:pt x="1101658" y="3657109"/>
                </a:cubicBezTo>
                <a:cubicBezTo>
                  <a:pt x="1099923" y="3657109"/>
                  <a:pt x="1099923" y="3657109"/>
                  <a:pt x="1099923" y="3657109"/>
                </a:cubicBezTo>
                <a:cubicBezTo>
                  <a:pt x="1103392" y="3650163"/>
                  <a:pt x="1099923" y="3644953"/>
                  <a:pt x="1108597" y="3631061"/>
                </a:cubicBezTo>
                <a:cubicBezTo>
                  <a:pt x="1106862" y="3631061"/>
                  <a:pt x="1106862" y="3631061"/>
                  <a:pt x="1105127" y="3631061"/>
                </a:cubicBezTo>
                <a:lnTo>
                  <a:pt x="1089860" y="3643564"/>
                </a:lnTo>
                <a:lnTo>
                  <a:pt x="1089513" y="3643217"/>
                </a:lnTo>
                <a:cubicBezTo>
                  <a:pt x="1089513" y="3644953"/>
                  <a:pt x="1087778" y="3646690"/>
                  <a:pt x="1086043" y="3646690"/>
                </a:cubicBezTo>
                <a:lnTo>
                  <a:pt x="1089860" y="3643564"/>
                </a:lnTo>
                <a:lnTo>
                  <a:pt x="1091248" y="3644953"/>
                </a:lnTo>
                <a:cubicBezTo>
                  <a:pt x="1089513" y="3646690"/>
                  <a:pt x="1086043" y="3648426"/>
                  <a:pt x="1084309" y="3651899"/>
                </a:cubicBezTo>
                <a:cubicBezTo>
                  <a:pt x="1084309" y="3651899"/>
                  <a:pt x="1082574" y="3653636"/>
                  <a:pt x="1082574" y="3655372"/>
                </a:cubicBezTo>
                <a:cubicBezTo>
                  <a:pt x="1077369" y="3658845"/>
                  <a:pt x="1077369" y="3658845"/>
                  <a:pt x="1072164" y="3660582"/>
                </a:cubicBezTo>
                <a:cubicBezTo>
                  <a:pt x="1073899" y="3658845"/>
                  <a:pt x="1073899" y="3658845"/>
                  <a:pt x="1075634" y="3657109"/>
                </a:cubicBezTo>
                <a:cubicBezTo>
                  <a:pt x="1073899" y="3657109"/>
                  <a:pt x="1073899" y="3657109"/>
                  <a:pt x="1073899" y="3657109"/>
                </a:cubicBezTo>
                <a:cubicBezTo>
                  <a:pt x="1056550" y="3671001"/>
                  <a:pt x="1044406" y="3681420"/>
                  <a:pt x="1037466" y="3683157"/>
                </a:cubicBezTo>
                <a:cubicBezTo>
                  <a:pt x="1035732" y="3686630"/>
                  <a:pt x="1033997" y="3688366"/>
                  <a:pt x="1030527" y="3690103"/>
                </a:cubicBezTo>
                <a:cubicBezTo>
                  <a:pt x="1030527" y="3690103"/>
                  <a:pt x="1030527" y="3691839"/>
                  <a:pt x="1028792" y="3691839"/>
                </a:cubicBezTo>
                <a:cubicBezTo>
                  <a:pt x="1023587" y="3697049"/>
                  <a:pt x="1018383" y="3700522"/>
                  <a:pt x="1014913" y="3703995"/>
                </a:cubicBezTo>
                <a:cubicBezTo>
                  <a:pt x="990624" y="3724833"/>
                  <a:pt x="968071" y="3743935"/>
                  <a:pt x="947252" y="3763037"/>
                </a:cubicBezTo>
                <a:cubicBezTo>
                  <a:pt x="948987" y="3763037"/>
                  <a:pt x="948987" y="3763037"/>
                  <a:pt x="950722" y="3763037"/>
                </a:cubicBezTo>
                <a:cubicBezTo>
                  <a:pt x="945517" y="3766510"/>
                  <a:pt x="942047" y="3771719"/>
                  <a:pt x="935108" y="3778665"/>
                </a:cubicBezTo>
                <a:cubicBezTo>
                  <a:pt x="936843" y="3776929"/>
                  <a:pt x="940312" y="3776929"/>
                  <a:pt x="943782" y="3775192"/>
                </a:cubicBezTo>
                <a:cubicBezTo>
                  <a:pt x="942047" y="3776929"/>
                  <a:pt x="940312" y="3778665"/>
                  <a:pt x="940312" y="3778665"/>
                </a:cubicBezTo>
                <a:cubicBezTo>
                  <a:pt x="933373" y="3780402"/>
                  <a:pt x="935108" y="3780402"/>
                  <a:pt x="933373" y="3778665"/>
                </a:cubicBezTo>
                <a:cubicBezTo>
                  <a:pt x="928168" y="3785611"/>
                  <a:pt x="926433" y="3787348"/>
                  <a:pt x="916024" y="3796030"/>
                </a:cubicBezTo>
                <a:cubicBezTo>
                  <a:pt x="917759" y="3799504"/>
                  <a:pt x="912554" y="3799504"/>
                  <a:pt x="917759" y="3799504"/>
                </a:cubicBezTo>
                <a:cubicBezTo>
                  <a:pt x="914289" y="3801240"/>
                  <a:pt x="910819" y="3804713"/>
                  <a:pt x="909084" y="3806450"/>
                </a:cubicBezTo>
                <a:cubicBezTo>
                  <a:pt x="909084" y="3806450"/>
                  <a:pt x="909084" y="3804713"/>
                  <a:pt x="909084" y="3804713"/>
                </a:cubicBezTo>
                <a:cubicBezTo>
                  <a:pt x="909084" y="3802977"/>
                  <a:pt x="910819" y="3802977"/>
                  <a:pt x="910819" y="3801240"/>
                </a:cubicBezTo>
                <a:cubicBezTo>
                  <a:pt x="907349" y="3804713"/>
                  <a:pt x="902145" y="3808186"/>
                  <a:pt x="898675" y="3811659"/>
                </a:cubicBezTo>
                <a:cubicBezTo>
                  <a:pt x="891735" y="3820342"/>
                  <a:pt x="858772" y="3851599"/>
                  <a:pt x="850098" y="3860282"/>
                </a:cubicBezTo>
                <a:cubicBezTo>
                  <a:pt x="850098" y="3858545"/>
                  <a:pt x="850098" y="3858545"/>
                  <a:pt x="848363" y="3858545"/>
                </a:cubicBezTo>
                <a:cubicBezTo>
                  <a:pt x="848363" y="3862018"/>
                  <a:pt x="832749" y="3877647"/>
                  <a:pt x="827544" y="3879383"/>
                </a:cubicBezTo>
                <a:cubicBezTo>
                  <a:pt x="825809" y="3881120"/>
                  <a:pt x="825809" y="3882856"/>
                  <a:pt x="825809" y="3882856"/>
                </a:cubicBezTo>
                <a:cubicBezTo>
                  <a:pt x="827544" y="3882856"/>
                  <a:pt x="831014" y="3881120"/>
                  <a:pt x="832749" y="3881120"/>
                </a:cubicBezTo>
                <a:cubicBezTo>
                  <a:pt x="829279" y="3882856"/>
                  <a:pt x="824075" y="3886329"/>
                  <a:pt x="820605" y="3888066"/>
                </a:cubicBezTo>
                <a:cubicBezTo>
                  <a:pt x="822340" y="3888066"/>
                  <a:pt x="825809" y="3886329"/>
                  <a:pt x="827544" y="3886329"/>
                </a:cubicBezTo>
                <a:cubicBezTo>
                  <a:pt x="825809" y="3888066"/>
                  <a:pt x="824075" y="3889802"/>
                  <a:pt x="822340" y="3891539"/>
                </a:cubicBezTo>
                <a:cubicBezTo>
                  <a:pt x="822340" y="3889802"/>
                  <a:pt x="822340" y="3889802"/>
                  <a:pt x="820605" y="3889802"/>
                </a:cubicBezTo>
                <a:cubicBezTo>
                  <a:pt x="818870" y="3895012"/>
                  <a:pt x="808461" y="3901958"/>
                  <a:pt x="810195" y="3900222"/>
                </a:cubicBezTo>
                <a:cubicBezTo>
                  <a:pt x="808461" y="3903695"/>
                  <a:pt x="806726" y="3905431"/>
                  <a:pt x="804991" y="3907168"/>
                </a:cubicBezTo>
                <a:cubicBezTo>
                  <a:pt x="801521" y="3908904"/>
                  <a:pt x="798051" y="3910641"/>
                  <a:pt x="796316" y="3912377"/>
                </a:cubicBezTo>
                <a:cubicBezTo>
                  <a:pt x="798051" y="3910641"/>
                  <a:pt x="801521" y="3910641"/>
                  <a:pt x="803256" y="3908904"/>
                </a:cubicBezTo>
                <a:cubicBezTo>
                  <a:pt x="799786" y="3912377"/>
                  <a:pt x="798051" y="3915850"/>
                  <a:pt x="794581" y="3919323"/>
                </a:cubicBezTo>
                <a:cubicBezTo>
                  <a:pt x="791112" y="3919323"/>
                  <a:pt x="792847" y="3919323"/>
                  <a:pt x="787642" y="3921060"/>
                </a:cubicBezTo>
                <a:cubicBezTo>
                  <a:pt x="787642" y="3921060"/>
                  <a:pt x="787642" y="3922796"/>
                  <a:pt x="787642" y="3922796"/>
                </a:cubicBezTo>
                <a:cubicBezTo>
                  <a:pt x="789377" y="3922796"/>
                  <a:pt x="789377" y="3921060"/>
                  <a:pt x="787642" y="3924533"/>
                </a:cubicBezTo>
                <a:cubicBezTo>
                  <a:pt x="787642" y="3924533"/>
                  <a:pt x="787642" y="3924533"/>
                  <a:pt x="789377" y="3924533"/>
                </a:cubicBezTo>
                <a:cubicBezTo>
                  <a:pt x="785907" y="3926269"/>
                  <a:pt x="784172" y="3926269"/>
                  <a:pt x="780702" y="3928006"/>
                </a:cubicBezTo>
                <a:cubicBezTo>
                  <a:pt x="782437" y="3928006"/>
                  <a:pt x="782437" y="3928006"/>
                  <a:pt x="784172" y="3928006"/>
                </a:cubicBezTo>
                <a:cubicBezTo>
                  <a:pt x="785907" y="3926269"/>
                  <a:pt x="784172" y="3928006"/>
                  <a:pt x="785907" y="3928006"/>
                </a:cubicBezTo>
                <a:cubicBezTo>
                  <a:pt x="780702" y="3933215"/>
                  <a:pt x="773763" y="3938425"/>
                  <a:pt x="766823" y="3945371"/>
                </a:cubicBezTo>
                <a:cubicBezTo>
                  <a:pt x="772028" y="3941898"/>
                  <a:pt x="777232" y="3938425"/>
                  <a:pt x="782437" y="3934952"/>
                </a:cubicBezTo>
                <a:cubicBezTo>
                  <a:pt x="782437" y="3936689"/>
                  <a:pt x="782437" y="3936689"/>
                  <a:pt x="782437" y="3938425"/>
                </a:cubicBezTo>
                <a:cubicBezTo>
                  <a:pt x="780702" y="3938425"/>
                  <a:pt x="778967" y="3940162"/>
                  <a:pt x="777232" y="3941898"/>
                </a:cubicBezTo>
                <a:cubicBezTo>
                  <a:pt x="777232" y="3941898"/>
                  <a:pt x="778967" y="3941898"/>
                  <a:pt x="780702" y="3940162"/>
                </a:cubicBezTo>
                <a:cubicBezTo>
                  <a:pt x="763353" y="3948844"/>
                  <a:pt x="739065" y="3973155"/>
                  <a:pt x="726921" y="3992257"/>
                </a:cubicBezTo>
                <a:cubicBezTo>
                  <a:pt x="725186" y="3990521"/>
                  <a:pt x="725186" y="3988784"/>
                  <a:pt x="725186" y="3987048"/>
                </a:cubicBezTo>
                <a:cubicBezTo>
                  <a:pt x="725186" y="3987048"/>
                  <a:pt x="723451" y="3987048"/>
                  <a:pt x="723451" y="3987048"/>
                </a:cubicBezTo>
                <a:cubicBezTo>
                  <a:pt x="723451" y="3990521"/>
                  <a:pt x="721716" y="3992257"/>
                  <a:pt x="721716" y="3993994"/>
                </a:cubicBezTo>
                <a:cubicBezTo>
                  <a:pt x="719981" y="3992257"/>
                  <a:pt x="716511" y="3990521"/>
                  <a:pt x="713041" y="3993994"/>
                </a:cubicBezTo>
                <a:cubicBezTo>
                  <a:pt x="706102" y="3999203"/>
                  <a:pt x="702632" y="4000940"/>
                  <a:pt x="695692" y="4009622"/>
                </a:cubicBezTo>
                <a:cubicBezTo>
                  <a:pt x="687018" y="4009622"/>
                  <a:pt x="680078" y="4014832"/>
                  <a:pt x="673139" y="4014832"/>
                </a:cubicBezTo>
                <a:cubicBezTo>
                  <a:pt x="643646" y="4039143"/>
                  <a:pt x="626297" y="4058245"/>
                  <a:pt x="605478" y="4066927"/>
                </a:cubicBezTo>
                <a:cubicBezTo>
                  <a:pt x="605478" y="4066927"/>
                  <a:pt x="607213" y="4065191"/>
                  <a:pt x="608948" y="4063454"/>
                </a:cubicBezTo>
                <a:cubicBezTo>
                  <a:pt x="608948" y="4063454"/>
                  <a:pt x="608948" y="4063454"/>
                  <a:pt x="608948" y="4061718"/>
                </a:cubicBezTo>
                <a:cubicBezTo>
                  <a:pt x="608948" y="4061718"/>
                  <a:pt x="607213" y="4061718"/>
                  <a:pt x="605478" y="4059981"/>
                </a:cubicBezTo>
                <a:cubicBezTo>
                  <a:pt x="600273" y="4068664"/>
                  <a:pt x="602008" y="4065191"/>
                  <a:pt x="591599" y="4073873"/>
                </a:cubicBezTo>
                <a:cubicBezTo>
                  <a:pt x="591599" y="4075610"/>
                  <a:pt x="589864" y="4077347"/>
                  <a:pt x="588129" y="4079083"/>
                </a:cubicBezTo>
                <a:cubicBezTo>
                  <a:pt x="584659" y="4079083"/>
                  <a:pt x="588129" y="4079083"/>
                  <a:pt x="582924" y="4080820"/>
                </a:cubicBezTo>
                <a:cubicBezTo>
                  <a:pt x="582924" y="4080820"/>
                  <a:pt x="584659" y="4080820"/>
                  <a:pt x="586394" y="4080820"/>
                </a:cubicBezTo>
                <a:cubicBezTo>
                  <a:pt x="575985" y="4086029"/>
                  <a:pt x="581190" y="4082556"/>
                  <a:pt x="572515" y="4089502"/>
                </a:cubicBezTo>
                <a:cubicBezTo>
                  <a:pt x="574250" y="4086029"/>
                  <a:pt x="577720" y="4080820"/>
                  <a:pt x="588129" y="4073873"/>
                </a:cubicBezTo>
                <a:cubicBezTo>
                  <a:pt x="586394" y="4073873"/>
                  <a:pt x="584659" y="4073873"/>
                  <a:pt x="584659" y="4073873"/>
                </a:cubicBezTo>
                <a:cubicBezTo>
                  <a:pt x="577720" y="4077347"/>
                  <a:pt x="570780" y="4080820"/>
                  <a:pt x="565575" y="4084293"/>
                </a:cubicBezTo>
                <a:cubicBezTo>
                  <a:pt x="565575" y="4084293"/>
                  <a:pt x="565575" y="4084293"/>
                  <a:pt x="567310" y="4082556"/>
                </a:cubicBezTo>
                <a:cubicBezTo>
                  <a:pt x="570780" y="4077347"/>
                  <a:pt x="574250" y="4073873"/>
                  <a:pt x="579455" y="4068664"/>
                </a:cubicBezTo>
                <a:cubicBezTo>
                  <a:pt x="574250" y="4068664"/>
                  <a:pt x="575985" y="4070400"/>
                  <a:pt x="575985" y="4068664"/>
                </a:cubicBezTo>
                <a:cubicBezTo>
                  <a:pt x="579455" y="4065191"/>
                  <a:pt x="584659" y="4061718"/>
                  <a:pt x="589864" y="4058245"/>
                </a:cubicBezTo>
                <a:cubicBezTo>
                  <a:pt x="591599" y="4056508"/>
                  <a:pt x="591599" y="4053035"/>
                  <a:pt x="593334" y="4051299"/>
                </a:cubicBezTo>
                <a:cubicBezTo>
                  <a:pt x="589864" y="4054772"/>
                  <a:pt x="584659" y="4058245"/>
                  <a:pt x="581190" y="4061718"/>
                </a:cubicBezTo>
                <a:cubicBezTo>
                  <a:pt x="581190" y="4059981"/>
                  <a:pt x="581190" y="4058245"/>
                  <a:pt x="581190" y="4056508"/>
                </a:cubicBezTo>
                <a:cubicBezTo>
                  <a:pt x="589864" y="4049562"/>
                  <a:pt x="600273" y="4040880"/>
                  <a:pt x="607213" y="4032197"/>
                </a:cubicBezTo>
                <a:cubicBezTo>
                  <a:pt x="598538" y="4037407"/>
                  <a:pt x="602008" y="4035670"/>
                  <a:pt x="596804" y="4037407"/>
                </a:cubicBezTo>
                <a:cubicBezTo>
                  <a:pt x="595069" y="4039143"/>
                  <a:pt x="595069" y="4040880"/>
                  <a:pt x="595069" y="4042616"/>
                </a:cubicBezTo>
                <a:cubicBezTo>
                  <a:pt x="591599" y="4042616"/>
                  <a:pt x="589864" y="4042616"/>
                  <a:pt x="588129" y="4040880"/>
                </a:cubicBezTo>
                <a:cubicBezTo>
                  <a:pt x="586394" y="4042616"/>
                  <a:pt x="582924" y="4046089"/>
                  <a:pt x="579455" y="4049562"/>
                </a:cubicBezTo>
                <a:cubicBezTo>
                  <a:pt x="570780" y="4058245"/>
                  <a:pt x="556901" y="4068664"/>
                  <a:pt x="548227" y="4072137"/>
                </a:cubicBezTo>
                <a:cubicBezTo>
                  <a:pt x="546492" y="4066927"/>
                  <a:pt x="555166" y="4058245"/>
                  <a:pt x="563841" y="4046089"/>
                </a:cubicBezTo>
                <a:cubicBezTo>
                  <a:pt x="563841" y="4046089"/>
                  <a:pt x="562106" y="4046089"/>
                  <a:pt x="562106" y="4047826"/>
                </a:cubicBezTo>
                <a:cubicBezTo>
                  <a:pt x="558636" y="4047826"/>
                  <a:pt x="556901" y="4047826"/>
                  <a:pt x="555166" y="4047826"/>
                </a:cubicBezTo>
                <a:cubicBezTo>
                  <a:pt x="549961" y="4053035"/>
                  <a:pt x="544757" y="4056508"/>
                  <a:pt x="539552" y="4061718"/>
                </a:cubicBezTo>
                <a:cubicBezTo>
                  <a:pt x="546492" y="4053035"/>
                  <a:pt x="569045" y="4030461"/>
                  <a:pt x="560371" y="4033934"/>
                </a:cubicBezTo>
                <a:cubicBezTo>
                  <a:pt x="562106" y="4030461"/>
                  <a:pt x="565575" y="4026987"/>
                  <a:pt x="569045" y="4025251"/>
                </a:cubicBezTo>
                <a:cubicBezTo>
                  <a:pt x="567310" y="4026987"/>
                  <a:pt x="563841" y="4028724"/>
                  <a:pt x="562106" y="4030461"/>
                </a:cubicBezTo>
                <a:cubicBezTo>
                  <a:pt x="558636" y="4030461"/>
                  <a:pt x="556901" y="4030461"/>
                  <a:pt x="553431" y="4030461"/>
                </a:cubicBezTo>
                <a:cubicBezTo>
                  <a:pt x="551696" y="4033934"/>
                  <a:pt x="549961" y="4035670"/>
                  <a:pt x="548227" y="4037407"/>
                </a:cubicBezTo>
                <a:cubicBezTo>
                  <a:pt x="546492" y="4039143"/>
                  <a:pt x="544757" y="4039143"/>
                  <a:pt x="541287" y="4040880"/>
                </a:cubicBezTo>
                <a:cubicBezTo>
                  <a:pt x="543022" y="4042616"/>
                  <a:pt x="541287" y="4040880"/>
                  <a:pt x="541287" y="4044353"/>
                </a:cubicBezTo>
                <a:cubicBezTo>
                  <a:pt x="541287" y="4042616"/>
                  <a:pt x="541287" y="4042616"/>
                  <a:pt x="541287" y="4042616"/>
                </a:cubicBezTo>
                <a:cubicBezTo>
                  <a:pt x="539552" y="4042616"/>
                  <a:pt x="537817" y="4042616"/>
                  <a:pt x="536082" y="4042616"/>
                </a:cubicBezTo>
                <a:cubicBezTo>
                  <a:pt x="536082" y="4044353"/>
                  <a:pt x="536082" y="4042616"/>
                  <a:pt x="530878" y="4047826"/>
                </a:cubicBezTo>
                <a:cubicBezTo>
                  <a:pt x="530878" y="4047826"/>
                  <a:pt x="530878" y="4046089"/>
                  <a:pt x="532613" y="4046089"/>
                </a:cubicBezTo>
                <a:cubicBezTo>
                  <a:pt x="530878" y="4044353"/>
                  <a:pt x="530878" y="4044353"/>
                  <a:pt x="529143" y="4042616"/>
                </a:cubicBezTo>
                <a:cubicBezTo>
                  <a:pt x="525673" y="4044353"/>
                  <a:pt x="522203" y="4046089"/>
                  <a:pt x="516998" y="4047826"/>
                </a:cubicBezTo>
                <a:cubicBezTo>
                  <a:pt x="516998" y="4046089"/>
                  <a:pt x="516998" y="4042616"/>
                  <a:pt x="516998" y="4040880"/>
                </a:cubicBezTo>
                <a:cubicBezTo>
                  <a:pt x="515264" y="4044353"/>
                  <a:pt x="518733" y="4040880"/>
                  <a:pt x="510059" y="4046089"/>
                </a:cubicBezTo>
                <a:cubicBezTo>
                  <a:pt x="510059" y="4046089"/>
                  <a:pt x="511794" y="4044353"/>
                  <a:pt x="511794" y="4044353"/>
                </a:cubicBezTo>
                <a:cubicBezTo>
                  <a:pt x="511794" y="4040880"/>
                  <a:pt x="515264" y="4040880"/>
                  <a:pt x="513529" y="4040880"/>
                </a:cubicBezTo>
                <a:cubicBezTo>
                  <a:pt x="513529" y="4040880"/>
                  <a:pt x="510059" y="4039143"/>
                  <a:pt x="506589" y="4042616"/>
                </a:cubicBezTo>
                <a:lnTo>
                  <a:pt x="506589" y="4040880"/>
                </a:lnTo>
                <a:cubicBezTo>
                  <a:pt x="499650" y="4044353"/>
                  <a:pt x="492710" y="4047826"/>
                  <a:pt x="485770" y="4051299"/>
                </a:cubicBezTo>
                <a:cubicBezTo>
                  <a:pt x="482301" y="4054772"/>
                  <a:pt x="480566" y="4056508"/>
                  <a:pt x="478831" y="4059981"/>
                </a:cubicBezTo>
                <a:cubicBezTo>
                  <a:pt x="477096" y="4059981"/>
                  <a:pt x="477096" y="4061718"/>
                  <a:pt x="477096" y="4061718"/>
                </a:cubicBezTo>
                <a:cubicBezTo>
                  <a:pt x="475361" y="4059981"/>
                  <a:pt x="475361" y="4059981"/>
                  <a:pt x="475361" y="4058245"/>
                </a:cubicBezTo>
                <a:cubicBezTo>
                  <a:pt x="473626" y="4058245"/>
                  <a:pt x="471891" y="4058245"/>
                  <a:pt x="470156" y="4059981"/>
                </a:cubicBezTo>
                <a:cubicBezTo>
                  <a:pt x="456277" y="4072137"/>
                  <a:pt x="447603" y="4072137"/>
                  <a:pt x="431989" y="4079083"/>
                </a:cubicBezTo>
                <a:cubicBezTo>
                  <a:pt x="431989" y="4079083"/>
                  <a:pt x="430254" y="4080820"/>
                  <a:pt x="430254" y="4080820"/>
                </a:cubicBezTo>
                <a:cubicBezTo>
                  <a:pt x="428519" y="4080820"/>
                  <a:pt x="428519" y="4082556"/>
                  <a:pt x="428519" y="4080820"/>
                </a:cubicBezTo>
                <a:cubicBezTo>
                  <a:pt x="428519" y="4080820"/>
                  <a:pt x="428519" y="4080820"/>
                  <a:pt x="430254" y="4079083"/>
                </a:cubicBezTo>
                <a:cubicBezTo>
                  <a:pt x="428519" y="4079083"/>
                  <a:pt x="428519" y="4080820"/>
                  <a:pt x="426784" y="4080820"/>
                </a:cubicBezTo>
                <a:cubicBezTo>
                  <a:pt x="426784" y="4077347"/>
                  <a:pt x="428519" y="4073873"/>
                  <a:pt x="428519" y="4072137"/>
                </a:cubicBezTo>
                <a:cubicBezTo>
                  <a:pt x="423314" y="4073873"/>
                  <a:pt x="411170" y="4079083"/>
                  <a:pt x="416375" y="4073873"/>
                </a:cubicBezTo>
                <a:cubicBezTo>
                  <a:pt x="416375" y="4073873"/>
                  <a:pt x="418110" y="4072137"/>
                  <a:pt x="419844" y="4068664"/>
                </a:cubicBezTo>
                <a:cubicBezTo>
                  <a:pt x="416375" y="4072137"/>
                  <a:pt x="411170" y="4075610"/>
                  <a:pt x="407700" y="4079083"/>
                </a:cubicBezTo>
                <a:cubicBezTo>
                  <a:pt x="411170" y="4072137"/>
                  <a:pt x="416375" y="4066927"/>
                  <a:pt x="423314" y="4061718"/>
                </a:cubicBezTo>
                <a:cubicBezTo>
                  <a:pt x="423314" y="4059981"/>
                  <a:pt x="423314" y="4058245"/>
                  <a:pt x="421579" y="4058245"/>
                </a:cubicBezTo>
                <a:cubicBezTo>
                  <a:pt x="418110" y="4056508"/>
                  <a:pt x="412905" y="4056508"/>
                  <a:pt x="407700" y="4056508"/>
                </a:cubicBezTo>
                <a:cubicBezTo>
                  <a:pt x="407700" y="4056508"/>
                  <a:pt x="407700" y="4056508"/>
                  <a:pt x="405965" y="4058245"/>
                </a:cubicBezTo>
                <a:cubicBezTo>
                  <a:pt x="404230" y="4058245"/>
                  <a:pt x="402496" y="4058245"/>
                  <a:pt x="400761" y="4058245"/>
                </a:cubicBezTo>
                <a:cubicBezTo>
                  <a:pt x="400761" y="4058245"/>
                  <a:pt x="402496" y="4058245"/>
                  <a:pt x="402496" y="4056508"/>
                </a:cubicBezTo>
                <a:cubicBezTo>
                  <a:pt x="388616" y="4058245"/>
                  <a:pt x="379942" y="4061718"/>
                  <a:pt x="404230" y="4030461"/>
                </a:cubicBezTo>
                <a:cubicBezTo>
                  <a:pt x="409435" y="4021778"/>
                  <a:pt x="405965" y="4020041"/>
                  <a:pt x="416375" y="4014832"/>
                </a:cubicBezTo>
                <a:cubicBezTo>
                  <a:pt x="414640" y="4011359"/>
                  <a:pt x="414640" y="4007886"/>
                  <a:pt x="412905" y="4004413"/>
                </a:cubicBezTo>
                <a:cubicBezTo>
                  <a:pt x="414640" y="4004413"/>
                  <a:pt x="416375" y="4004413"/>
                  <a:pt x="419844" y="4004413"/>
                </a:cubicBezTo>
                <a:cubicBezTo>
                  <a:pt x="419844" y="4004413"/>
                  <a:pt x="421579" y="4002676"/>
                  <a:pt x="423314" y="4000940"/>
                </a:cubicBezTo>
                <a:cubicBezTo>
                  <a:pt x="419844" y="3999203"/>
                  <a:pt x="418110" y="4002676"/>
                  <a:pt x="421579" y="3997467"/>
                </a:cubicBezTo>
                <a:cubicBezTo>
                  <a:pt x="421579" y="3997467"/>
                  <a:pt x="421579" y="3995730"/>
                  <a:pt x="421579" y="3995730"/>
                </a:cubicBezTo>
                <a:cubicBezTo>
                  <a:pt x="421579" y="3995730"/>
                  <a:pt x="423314" y="3993994"/>
                  <a:pt x="423314" y="3992257"/>
                </a:cubicBezTo>
                <a:cubicBezTo>
                  <a:pt x="423314" y="3992257"/>
                  <a:pt x="425049" y="3992257"/>
                  <a:pt x="425049" y="3992257"/>
                </a:cubicBezTo>
                <a:cubicBezTo>
                  <a:pt x="426784" y="3988784"/>
                  <a:pt x="428519" y="3985311"/>
                  <a:pt x="430254" y="3981838"/>
                </a:cubicBezTo>
                <a:cubicBezTo>
                  <a:pt x="431989" y="3983575"/>
                  <a:pt x="433724" y="3983575"/>
                  <a:pt x="435458" y="3985311"/>
                </a:cubicBezTo>
                <a:cubicBezTo>
                  <a:pt x="435458" y="3985311"/>
                  <a:pt x="435458" y="3983575"/>
                  <a:pt x="435458" y="3983575"/>
                </a:cubicBezTo>
                <a:cubicBezTo>
                  <a:pt x="435458" y="3983575"/>
                  <a:pt x="437193" y="3981838"/>
                  <a:pt x="437193" y="3981838"/>
                </a:cubicBezTo>
                <a:cubicBezTo>
                  <a:pt x="435458" y="3981838"/>
                  <a:pt x="435458" y="3980101"/>
                  <a:pt x="435458" y="3980101"/>
                </a:cubicBezTo>
                <a:cubicBezTo>
                  <a:pt x="437193" y="3978365"/>
                  <a:pt x="440663" y="3976628"/>
                  <a:pt x="444133" y="3974892"/>
                </a:cubicBezTo>
                <a:cubicBezTo>
                  <a:pt x="444133" y="3973155"/>
                  <a:pt x="445868" y="3971419"/>
                  <a:pt x="445868" y="3969682"/>
                </a:cubicBezTo>
                <a:cubicBezTo>
                  <a:pt x="449338" y="3967946"/>
                  <a:pt x="451073" y="3966209"/>
                  <a:pt x="452807" y="3966209"/>
                </a:cubicBezTo>
                <a:cubicBezTo>
                  <a:pt x="452807" y="3966209"/>
                  <a:pt x="454542" y="3966209"/>
                  <a:pt x="454542" y="3967946"/>
                </a:cubicBezTo>
                <a:cubicBezTo>
                  <a:pt x="447603" y="3973155"/>
                  <a:pt x="452807" y="3967946"/>
                  <a:pt x="449338" y="3973155"/>
                </a:cubicBezTo>
                <a:cubicBezTo>
                  <a:pt x="451073" y="3971419"/>
                  <a:pt x="452807" y="3969682"/>
                  <a:pt x="454542" y="3967946"/>
                </a:cubicBezTo>
                <a:cubicBezTo>
                  <a:pt x="456277" y="3967946"/>
                  <a:pt x="458012" y="3966209"/>
                  <a:pt x="459747" y="3966209"/>
                </a:cubicBezTo>
                <a:cubicBezTo>
                  <a:pt x="464952" y="3961000"/>
                  <a:pt x="470156" y="3955790"/>
                  <a:pt x="473626" y="3950581"/>
                </a:cubicBezTo>
                <a:cubicBezTo>
                  <a:pt x="471891" y="3950581"/>
                  <a:pt x="470156" y="3950581"/>
                  <a:pt x="466687" y="3952317"/>
                </a:cubicBezTo>
                <a:cubicBezTo>
                  <a:pt x="470156" y="3948844"/>
                  <a:pt x="475361" y="3945371"/>
                  <a:pt x="478831" y="3941898"/>
                </a:cubicBezTo>
                <a:cubicBezTo>
                  <a:pt x="480566" y="3941898"/>
                  <a:pt x="482301" y="3941898"/>
                  <a:pt x="484036" y="3943635"/>
                </a:cubicBezTo>
                <a:cubicBezTo>
                  <a:pt x="482301" y="3940162"/>
                  <a:pt x="480566" y="3940162"/>
                  <a:pt x="484036" y="3936689"/>
                </a:cubicBezTo>
                <a:cubicBezTo>
                  <a:pt x="503119" y="3917587"/>
                  <a:pt x="522203" y="3898485"/>
                  <a:pt x="541287" y="3879383"/>
                </a:cubicBezTo>
                <a:cubicBezTo>
                  <a:pt x="541287" y="3877647"/>
                  <a:pt x="541287" y="3875910"/>
                  <a:pt x="541287" y="3875910"/>
                </a:cubicBezTo>
                <a:cubicBezTo>
                  <a:pt x="543022" y="3874174"/>
                  <a:pt x="546492" y="3870701"/>
                  <a:pt x="549961" y="3868964"/>
                </a:cubicBezTo>
                <a:cubicBezTo>
                  <a:pt x="553431" y="3865491"/>
                  <a:pt x="556901" y="3862018"/>
                  <a:pt x="560371" y="3858545"/>
                </a:cubicBezTo>
                <a:cubicBezTo>
                  <a:pt x="558636" y="3860282"/>
                  <a:pt x="556901" y="3860282"/>
                  <a:pt x="555166" y="3860282"/>
                </a:cubicBezTo>
                <a:cubicBezTo>
                  <a:pt x="562106" y="3853336"/>
                  <a:pt x="567310" y="3846390"/>
                  <a:pt x="574250" y="3839443"/>
                </a:cubicBezTo>
                <a:cubicBezTo>
                  <a:pt x="570780" y="3848126"/>
                  <a:pt x="575985" y="3842916"/>
                  <a:pt x="569045" y="3849863"/>
                </a:cubicBezTo>
                <a:cubicBezTo>
                  <a:pt x="570780" y="3849863"/>
                  <a:pt x="570780" y="3851599"/>
                  <a:pt x="572515" y="3851599"/>
                </a:cubicBezTo>
                <a:cubicBezTo>
                  <a:pt x="574250" y="3849863"/>
                  <a:pt x="575985" y="3848126"/>
                  <a:pt x="577720" y="3846390"/>
                </a:cubicBezTo>
                <a:cubicBezTo>
                  <a:pt x="579455" y="3842916"/>
                  <a:pt x="581190" y="3841180"/>
                  <a:pt x="582924" y="3839443"/>
                </a:cubicBezTo>
                <a:cubicBezTo>
                  <a:pt x="584659" y="3839443"/>
                  <a:pt x="586394" y="3837707"/>
                  <a:pt x="588129" y="3837707"/>
                </a:cubicBezTo>
                <a:cubicBezTo>
                  <a:pt x="586394" y="3837707"/>
                  <a:pt x="582924" y="3837707"/>
                  <a:pt x="581190" y="3837707"/>
                </a:cubicBezTo>
                <a:cubicBezTo>
                  <a:pt x="581190" y="3837707"/>
                  <a:pt x="581190" y="3835970"/>
                  <a:pt x="581190" y="3835970"/>
                </a:cubicBezTo>
                <a:cubicBezTo>
                  <a:pt x="584659" y="3835970"/>
                  <a:pt x="584659" y="3834234"/>
                  <a:pt x="586394" y="3834234"/>
                </a:cubicBezTo>
                <a:cubicBezTo>
                  <a:pt x="591599" y="3823815"/>
                  <a:pt x="600273" y="3818605"/>
                  <a:pt x="608948" y="3813396"/>
                </a:cubicBezTo>
                <a:cubicBezTo>
                  <a:pt x="612418" y="3811659"/>
                  <a:pt x="615887" y="3809923"/>
                  <a:pt x="617622" y="3808186"/>
                </a:cubicBezTo>
                <a:cubicBezTo>
                  <a:pt x="619357" y="3808186"/>
                  <a:pt x="619357" y="3809923"/>
                  <a:pt x="621092" y="3809923"/>
                </a:cubicBezTo>
                <a:lnTo>
                  <a:pt x="620383" y="3810475"/>
                </a:lnTo>
                <a:lnTo>
                  <a:pt x="617622" y="3811659"/>
                </a:lnTo>
                <a:lnTo>
                  <a:pt x="618862" y="3811659"/>
                </a:lnTo>
                <a:lnTo>
                  <a:pt x="605478" y="3822078"/>
                </a:lnTo>
                <a:cubicBezTo>
                  <a:pt x="603743" y="3822078"/>
                  <a:pt x="603743" y="3822078"/>
                  <a:pt x="603743" y="3823815"/>
                </a:cubicBezTo>
                <a:cubicBezTo>
                  <a:pt x="602008" y="3823815"/>
                  <a:pt x="600273" y="3825551"/>
                  <a:pt x="598538" y="3825551"/>
                </a:cubicBezTo>
                <a:cubicBezTo>
                  <a:pt x="598538" y="3827288"/>
                  <a:pt x="598538" y="3827288"/>
                  <a:pt x="598538" y="3827288"/>
                </a:cubicBezTo>
                <a:cubicBezTo>
                  <a:pt x="598538" y="3829024"/>
                  <a:pt x="596804" y="3829024"/>
                  <a:pt x="595069" y="3830761"/>
                </a:cubicBezTo>
                <a:cubicBezTo>
                  <a:pt x="593334" y="3832497"/>
                  <a:pt x="595069" y="3830761"/>
                  <a:pt x="591599" y="3832497"/>
                </a:cubicBezTo>
                <a:cubicBezTo>
                  <a:pt x="589864" y="3835970"/>
                  <a:pt x="588129" y="3839443"/>
                  <a:pt x="586394" y="3842916"/>
                </a:cubicBezTo>
                <a:cubicBezTo>
                  <a:pt x="589864" y="3842916"/>
                  <a:pt x="591599" y="3841180"/>
                  <a:pt x="595069" y="3841180"/>
                </a:cubicBezTo>
                <a:cubicBezTo>
                  <a:pt x="598538" y="3835970"/>
                  <a:pt x="600273" y="3830761"/>
                  <a:pt x="603743" y="3825551"/>
                </a:cubicBezTo>
                <a:cubicBezTo>
                  <a:pt x="615887" y="3818605"/>
                  <a:pt x="622827" y="3813396"/>
                  <a:pt x="626297" y="3811659"/>
                </a:cubicBezTo>
                <a:lnTo>
                  <a:pt x="618862" y="3811659"/>
                </a:lnTo>
                <a:lnTo>
                  <a:pt x="620383" y="3810475"/>
                </a:lnTo>
                <a:lnTo>
                  <a:pt x="629767" y="3806450"/>
                </a:lnTo>
                <a:cubicBezTo>
                  <a:pt x="631501" y="3804713"/>
                  <a:pt x="633236" y="3802977"/>
                  <a:pt x="633236" y="3802977"/>
                </a:cubicBezTo>
                <a:cubicBezTo>
                  <a:pt x="634971" y="3801240"/>
                  <a:pt x="636706" y="3799504"/>
                  <a:pt x="638441" y="3797767"/>
                </a:cubicBezTo>
                <a:cubicBezTo>
                  <a:pt x="636706" y="3797767"/>
                  <a:pt x="633236" y="3799504"/>
                  <a:pt x="631501" y="3799504"/>
                </a:cubicBezTo>
                <a:cubicBezTo>
                  <a:pt x="631501" y="3801240"/>
                  <a:pt x="631501" y="3801240"/>
                  <a:pt x="631501" y="3801240"/>
                </a:cubicBezTo>
                <a:cubicBezTo>
                  <a:pt x="629767" y="3801240"/>
                  <a:pt x="629767" y="3802977"/>
                  <a:pt x="629767" y="3802977"/>
                </a:cubicBezTo>
                <a:cubicBezTo>
                  <a:pt x="629767" y="3801240"/>
                  <a:pt x="629767" y="3799504"/>
                  <a:pt x="629767" y="3799504"/>
                </a:cubicBezTo>
                <a:cubicBezTo>
                  <a:pt x="631501" y="3797767"/>
                  <a:pt x="634971" y="3797767"/>
                  <a:pt x="636706" y="3796030"/>
                </a:cubicBezTo>
                <a:cubicBezTo>
                  <a:pt x="636706" y="3796030"/>
                  <a:pt x="636706" y="3796030"/>
                  <a:pt x="636706" y="3794294"/>
                </a:cubicBezTo>
                <a:cubicBezTo>
                  <a:pt x="638441" y="3794294"/>
                  <a:pt x="640176" y="3794294"/>
                  <a:pt x="641911" y="3794294"/>
                </a:cubicBezTo>
                <a:cubicBezTo>
                  <a:pt x="641911" y="3794294"/>
                  <a:pt x="641911" y="3792557"/>
                  <a:pt x="641911" y="3792557"/>
                </a:cubicBezTo>
                <a:cubicBezTo>
                  <a:pt x="641911" y="3792557"/>
                  <a:pt x="640176" y="3792557"/>
                  <a:pt x="638441" y="3792557"/>
                </a:cubicBezTo>
                <a:cubicBezTo>
                  <a:pt x="643646" y="3789084"/>
                  <a:pt x="660995" y="3778665"/>
                  <a:pt x="674874" y="3768246"/>
                </a:cubicBezTo>
                <a:cubicBezTo>
                  <a:pt x="673139" y="3768246"/>
                  <a:pt x="671404" y="3769983"/>
                  <a:pt x="667934" y="3769983"/>
                </a:cubicBezTo>
                <a:cubicBezTo>
                  <a:pt x="678344" y="3763037"/>
                  <a:pt x="685283" y="3757827"/>
                  <a:pt x="693958" y="3752618"/>
                </a:cubicBezTo>
                <a:cubicBezTo>
                  <a:pt x="697427" y="3747408"/>
                  <a:pt x="700897" y="3743935"/>
                  <a:pt x="702632" y="3740462"/>
                </a:cubicBezTo>
                <a:cubicBezTo>
                  <a:pt x="688753" y="3752618"/>
                  <a:pt x="673139" y="3763037"/>
                  <a:pt x="659260" y="3773456"/>
                </a:cubicBezTo>
                <a:cubicBezTo>
                  <a:pt x="659260" y="3771719"/>
                  <a:pt x="659260" y="3769983"/>
                  <a:pt x="659260" y="3768246"/>
                </a:cubicBezTo>
                <a:cubicBezTo>
                  <a:pt x="657525" y="3768246"/>
                  <a:pt x="655790" y="3768246"/>
                  <a:pt x="654055" y="3769983"/>
                </a:cubicBezTo>
                <a:cubicBezTo>
                  <a:pt x="647115" y="3775192"/>
                  <a:pt x="641911" y="3780402"/>
                  <a:pt x="634971" y="3783875"/>
                </a:cubicBezTo>
                <a:cubicBezTo>
                  <a:pt x="636706" y="3783875"/>
                  <a:pt x="638441" y="3782138"/>
                  <a:pt x="640176" y="3782138"/>
                </a:cubicBezTo>
                <a:cubicBezTo>
                  <a:pt x="636706" y="3785611"/>
                  <a:pt x="634971" y="3787348"/>
                  <a:pt x="633236" y="3789084"/>
                </a:cubicBezTo>
                <a:cubicBezTo>
                  <a:pt x="631501" y="3790821"/>
                  <a:pt x="626297" y="3794294"/>
                  <a:pt x="626297" y="3794294"/>
                </a:cubicBezTo>
                <a:cubicBezTo>
                  <a:pt x="626297" y="3792557"/>
                  <a:pt x="626297" y="3792557"/>
                  <a:pt x="626297" y="3790821"/>
                </a:cubicBezTo>
                <a:cubicBezTo>
                  <a:pt x="608948" y="3804713"/>
                  <a:pt x="591599" y="3818605"/>
                  <a:pt x="574250" y="3832497"/>
                </a:cubicBezTo>
                <a:cubicBezTo>
                  <a:pt x="572515" y="3834234"/>
                  <a:pt x="572515" y="3835970"/>
                  <a:pt x="570780" y="3837707"/>
                </a:cubicBezTo>
                <a:cubicBezTo>
                  <a:pt x="569045" y="3837707"/>
                  <a:pt x="569045" y="3837707"/>
                  <a:pt x="567310" y="3837707"/>
                </a:cubicBezTo>
                <a:cubicBezTo>
                  <a:pt x="562106" y="3842916"/>
                  <a:pt x="558636" y="3844653"/>
                  <a:pt x="549961" y="3851599"/>
                </a:cubicBezTo>
                <a:cubicBezTo>
                  <a:pt x="546492" y="3851599"/>
                  <a:pt x="548227" y="3849863"/>
                  <a:pt x="537817" y="3856809"/>
                </a:cubicBezTo>
                <a:cubicBezTo>
                  <a:pt x="532613" y="3860282"/>
                  <a:pt x="525673" y="3863755"/>
                  <a:pt x="520468" y="3867228"/>
                </a:cubicBezTo>
                <a:cubicBezTo>
                  <a:pt x="520468" y="3867228"/>
                  <a:pt x="518733" y="3868964"/>
                  <a:pt x="518733" y="3868964"/>
                </a:cubicBezTo>
                <a:cubicBezTo>
                  <a:pt x="520468" y="3863755"/>
                  <a:pt x="518733" y="3867228"/>
                  <a:pt x="523938" y="3863755"/>
                </a:cubicBezTo>
                <a:cubicBezTo>
                  <a:pt x="518733" y="3862018"/>
                  <a:pt x="516998" y="3862018"/>
                  <a:pt x="506589" y="3865491"/>
                </a:cubicBezTo>
                <a:cubicBezTo>
                  <a:pt x="511794" y="3860282"/>
                  <a:pt x="511794" y="3860282"/>
                  <a:pt x="510059" y="3858545"/>
                </a:cubicBezTo>
                <a:cubicBezTo>
                  <a:pt x="510059" y="3856809"/>
                  <a:pt x="508324" y="3858545"/>
                  <a:pt x="503119" y="3860282"/>
                </a:cubicBezTo>
                <a:cubicBezTo>
                  <a:pt x="516998" y="3846390"/>
                  <a:pt x="518733" y="3848126"/>
                  <a:pt x="518733" y="3841180"/>
                </a:cubicBezTo>
                <a:cubicBezTo>
                  <a:pt x="523938" y="3839443"/>
                  <a:pt x="523938" y="3839443"/>
                  <a:pt x="527408" y="3835970"/>
                </a:cubicBezTo>
                <a:cubicBezTo>
                  <a:pt x="527408" y="3837707"/>
                  <a:pt x="525673" y="3837707"/>
                  <a:pt x="523938" y="3837707"/>
                </a:cubicBezTo>
                <a:cubicBezTo>
                  <a:pt x="523938" y="3837707"/>
                  <a:pt x="523938" y="3837707"/>
                  <a:pt x="523938" y="3835970"/>
                </a:cubicBezTo>
                <a:cubicBezTo>
                  <a:pt x="534347" y="3830761"/>
                  <a:pt x="532613" y="3830761"/>
                  <a:pt x="536082" y="3827288"/>
                </a:cubicBezTo>
                <a:cubicBezTo>
                  <a:pt x="532613" y="3827288"/>
                  <a:pt x="529143" y="3829024"/>
                  <a:pt x="525673" y="3829024"/>
                </a:cubicBezTo>
                <a:cubicBezTo>
                  <a:pt x="528275" y="3825551"/>
                  <a:pt x="533480" y="3820776"/>
                  <a:pt x="538251" y="3816435"/>
                </a:cubicBezTo>
                <a:lnTo>
                  <a:pt x="544859" y="3809821"/>
                </a:lnTo>
                <a:lnTo>
                  <a:pt x="545191" y="3809706"/>
                </a:lnTo>
                <a:cubicBezTo>
                  <a:pt x="546058" y="3809054"/>
                  <a:pt x="546492" y="3808186"/>
                  <a:pt x="548227" y="3806450"/>
                </a:cubicBezTo>
                <a:lnTo>
                  <a:pt x="544859" y="3809821"/>
                </a:lnTo>
                <a:lnTo>
                  <a:pt x="539552" y="3811659"/>
                </a:lnTo>
                <a:cubicBezTo>
                  <a:pt x="541287" y="3809923"/>
                  <a:pt x="543022" y="3808186"/>
                  <a:pt x="544757" y="3806450"/>
                </a:cubicBezTo>
                <a:cubicBezTo>
                  <a:pt x="546492" y="3806450"/>
                  <a:pt x="546492" y="3804713"/>
                  <a:pt x="546492" y="3804713"/>
                </a:cubicBezTo>
                <a:cubicBezTo>
                  <a:pt x="544757" y="3806450"/>
                  <a:pt x="541287" y="3808186"/>
                  <a:pt x="537817" y="3809923"/>
                </a:cubicBezTo>
                <a:cubicBezTo>
                  <a:pt x="536082" y="3809923"/>
                  <a:pt x="536082" y="3808186"/>
                  <a:pt x="536082" y="3808186"/>
                </a:cubicBezTo>
                <a:cubicBezTo>
                  <a:pt x="529143" y="3815132"/>
                  <a:pt x="520468" y="3822078"/>
                  <a:pt x="513529" y="3827288"/>
                </a:cubicBezTo>
                <a:cubicBezTo>
                  <a:pt x="503119" y="3829024"/>
                  <a:pt x="497915" y="3834234"/>
                  <a:pt x="482301" y="3844653"/>
                </a:cubicBezTo>
                <a:cubicBezTo>
                  <a:pt x="480566" y="3839443"/>
                  <a:pt x="487505" y="3830761"/>
                  <a:pt x="487505" y="3825551"/>
                </a:cubicBezTo>
                <a:cubicBezTo>
                  <a:pt x="463217" y="3837707"/>
                  <a:pt x="442398" y="3846390"/>
                  <a:pt x="426784" y="3853336"/>
                </a:cubicBezTo>
                <a:cubicBezTo>
                  <a:pt x="428519" y="3849863"/>
                  <a:pt x="430254" y="3846390"/>
                  <a:pt x="431989" y="3844653"/>
                </a:cubicBezTo>
                <a:cubicBezTo>
                  <a:pt x="426784" y="3844653"/>
                  <a:pt x="423314" y="3846390"/>
                  <a:pt x="419844" y="3846390"/>
                </a:cubicBezTo>
                <a:cubicBezTo>
                  <a:pt x="419844" y="3844653"/>
                  <a:pt x="419844" y="3842916"/>
                  <a:pt x="419844" y="3839443"/>
                </a:cubicBezTo>
                <a:cubicBezTo>
                  <a:pt x="393821" y="3862018"/>
                  <a:pt x="367798" y="3886329"/>
                  <a:pt x="341774" y="3908904"/>
                </a:cubicBezTo>
                <a:cubicBezTo>
                  <a:pt x="341774" y="3908904"/>
                  <a:pt x="341774" y="3907168"/>
                  <a:pt x="341774" y="3907168"/>
                </a:cubicBezTo>
                <a:cubicBezTo>
                  <a:pt x="369533" y="3881120"/>
                  <a:pt x="397291" y="3855072"/>
                  <a:pt x="425049" y="3829024"/>
                </a:cubicBezTo>
                <a:cubicBezTo>
                  <a:pt x="425049" y="3827288"/>
                  <a:pt x="425049" y="3827288"/>
                  <a:pt x="425049" y="3825551"/>
                </a:cubicBezTo>
                <a:cubicBezTo>
                  <a:pt x="423314" y="3827288"/>
                  <a:pt x="421579" y="3827288"/>
                  <a:pt x="419844" y="3827288"/>
                </a:cubicBezTo>
                <a:cubicBezTo>
                  <a:pt x="414640" y="3830761"/>
                  <a:pt x="411170" y="3834234"/>
                  <a:pt x="405965" y="3835970"/>
                </a:cubicBezTo>
                <a:cubicBezTo>
                  <a:pt x="399026" y="3841180"/>
                  <a:pt x="393821" y="3846390"/>
                  <a:pt x="386881" y="3851599"/>
                </a:cubicBezTo>
                <a:cubicBezTo>
                  <a:pt x="385147" y="3851599"/>
                  <a:pt x="385147" y="3851599"/>
                  <a:pt x="385147" y="3851599"/>
                </a:cubicBezTo>
                <a:cubicBezTo>
                  <a:pt x="386881" y="3849863"/>
                  <a:pt x="390351" y="3846390"/>
                  <a:pt x="392086" y="3844653"/>
                </a:cubicBezTo>
                <a:cubicBezTo>
                  <a:pt x="388616" y="3848126"/>
                  <a:pt x="385147" y="3849863"/>
                  <a:pt x="381677" y="3853336"/>
                </a:cubicBezTo>
                <a:cubicBezTo>
                  <a:pt x="379942" y="3858545"/>
                  <a:pt x="345244" y="3886329"/>
                  <a:pt x="333100" y="3896749"/>
                </a:cubicBezTo>
                <a:cubicBezTo>
                  <a:pt x="329630" y="3898485"/>
                  <a:pt x="327895" y="3900222"/>
                  <a:pt x="324425" y="3900222"/>
                </a:cubicBezTo>
                <a:cubicBezTo>
                  <a:pt x="326160" y="3900222"/>
                  <a:pt x="326160" y="3898485"/>
                  <a:pt x="326160" y="3898485"/>
                </a:cubicBezTo>
                <a:cubicBezTo>
                  <a:pt x="329630" y="3891539"/>
                  <a:pt x="338304" y="3882856"/>
                  <a:pt x="341774" y="3879383"/>
                </a:cubicBezTo>
                <a:cubicBezTo>
                  <a:pt x="341774" y="3877647"/>
                  <a:pt x="341774" y="3877647"/>
                  <a:pt x="340039" y="3877647"/>
                </a:cubicBezTo>
                <a:cubicBezTo>
                  <a:pt x="345244" y="3872437"/>
                  <a:pt x="345244" y="3872437"/>
                  <a:pt x="346979" y="3870701"/>
                </a:cubicBezTo>
                <a:cubicBezTo>
                  <a:pt x="343509" y="3872437"/>
                  <a:pt x="341774" y="3874174"/>
                  <a:pt x="338304" y="3875910"/>
                </a:cubicBezTo>
                <a:cubicBezTo>
                  <a:pt x="338304" y="3875910"/>
                  <a:pt x="336570" y="3877647"/>
                  <a:pt x="336570" y="3877647"/>
                </a:cubicBezTo>
                <a:cubicBezTo>
                  <a:pt x="334835" y="3877647"/>
                  <a:pt x="334835" y="3877647"/>
                  <a:pt x="334835" y="3877647"/>
                </a:cubicBezTo>
                <a:cubicBezTo>
                  <a:pt x="338304" y="3874174"/>
                  <a:pt x="343509" y="3868964"/>
                  <a:pt x="348714" y="3863755"/>
                </a:cubicBezTo>
                <a:cubicBezTo>
                  <a:pt x="346979" y="3865491"/>
                  <a:pt x="345244" y="3865491"/>
                  <a:pt x="343509" y="3867228"/>
                </a:cubicBezTo>
                <a:cubicBezTo>
                  <a:pt x="348714" y="3862018"/>
                  <a:pt x="352184" y="3855072"/>
                  <a:pt x="357388" y="3849863"/>
                </a:cubicBezTo>
                <a:cubicBezTo>
                  <a:pt x="355653" y="3851599"/>
                  <a:pt x="353918" y="3851599"/>
                  <a:pt x="352184" y="3853336"/>
                </a:cubicBezTo>
                <a:cubicBezTo>
                  <a:pt x="346979" y="3860282"/>
                  <a:pt x="340039" y="3865491"/>
                  <a:pt x="334835" y="3872437"/>
                </a:cubicBezTo>
                <a:cubicBezTo>
                  <a:pt x="334835" y="3870701"/>
                  <a:pt x="334835" y="3868964"/>
                  <a:pt x="334835" y="3868964"/>
                </a:cubicBezTo>
                <a:cubicBezTo>
                  <a:pt x="326160" y="3872437"/>
                  <a:pt x="319221" y="3877647"/>
                  <a:pt x="315751" y="3877647"/>
                </a:cubicBezTo>
                <a:cubicBezTo>
                  <a:pt x="324425" y="3870701"/>
                  <a:pt x="322690" y="3863755"/>
                  <a:pt x="329630" y="3855072"/>
                </a:cubicBezTo>
                <a:cubicBezTo>
                  <a:pt x="331365" y="3853336"/>
                  <a:pt x="334835" y="3851599"/>
                  <a:pt x="338304" y="3849863"/>
                </a:cubicBezTo>
                <a:cubicBezTo>
                  <a:pt x="329630" y="3853336"/>
                  <a:pt x="331365" y="3851599"/>
                  <a:pt x="329630" y="3848126"/>
                </a:cubicBezTo>
                <a:cubicBezTo>
                  <a:pt x="327895" y="3849863"/>
                  <a:pt x="326160" y="3851599"/>
                  <a:pt x="326160" y="3851599"/>
                </a:cubicBezTo>
                <a:cubicBezTo>
                  <a:pt x="320956" y="3860282"/>
                  <a:pt x="315751" y="3868964"/>
                  <a:pt x="310546" y="3875910"/>
                </a:cubicBezTo>
                <a:cubicBezTo>
                  <a:pt x="296667" y="3884593"/>
                  <a:pt x="287993" y="3895012"/>
                  <a:pt x="277583" y="3907168"/>
                </a:cubicBezTo>
                <a:cubicBezTo>
                  <a:pt x="274113" y="3908904"/>
                  <a:pt x="270644" y="3910641"/>
                  <a:pt x="267174" y="3910641"/>
                </a:cubicBezTo>
                <a:cubicBezTo>
                  <a:pt x="270644" y="3908904"/>
                  <a:pt x="272379" y="3905431"/>
                  <a:pt x="275848" y="3903695"/>
                </a:cubicBezTo>
                <a:cubicBezTo>
                  <a:pt x="272379" y="3905431"/>
                  <a:pt x="268909" y="3907168"/>
                  <a:pt x="265439" y="3908904"/>
                </a:cubicBezTo>
                <a:cubicBezTo>
                  <a:pt x="270644" y="3900222"/>
                  <a:pt x="265439" y="3895012"/>
                  <a:pt x="279318" y="3877647"/>
                </a:cubicBezTo>
                <a:cubicBezTo>
                  <a:pt x="275848" y="3879383"/>
                  <a:pt x="275848" y="3877647"/>
                  <a:pt x="275848" y="3874174"/>
                </a:cubicBezTo>
                <a:cubicBezTo>
                  <a:pt x="272379" y="3877647"/>
                  <a:pt x="267174" y="3879383"/>
                  <a:pt x="263704" y="3881120"/>
                </a:cubicBezTo>
                <a:lnTo>
                  <a:pt x="261969" y="3877647"/>
                </a:lnTo>
                <a:lnTo>
                  <a:pt x="261969" y="3877647"/>
                </a:lnTo>
                <a:lnTo>
                  <a:pt x="275848" y="3868964"/>
                </a:lnTo>
                <a:cubicBezTo>
                  <a:pt x="275848" y="3868964"/>
                  <a:pt x="275848" y="3867228"/>
                  <a:pt x="275848" y="3867228"/>
                </a:cubicBezTo>
                <a:cubicBezTo>
                  <a:pt x="272379" y="3868964"/>
                  <a:pt x="270644" y="3870701"/>
                  <a:pt x="268909" y="3870701"/>
                </a:cubicBezTo>
                <a:lnTo>
                  <a:pt x="261969" y="3877647"/>
                </a:lnTo>
                <a:lnTo>
                  <a:pt x="261969" y="3877647"/>
                </a:lnTo>
                <a:lnTo>
                  <a:pt x="261969" y="3877647"/>
                </a:lnTo>
                <a:lnTo>
                  <a:pt x="255030" y="3884593"/>
                </a:lnTo>
                <a:cubicBezTo>
                  <a:pt x="253295" y="3889802"/>
                  <a:pt x="249825" y="3895012"/>
                  <a:pt x="248090" y="3900222"/>
                </a:cubicBezTo>
                <a:cubicBezTo>
                  <a:pt x="249825" y="3898485"/>
                  <a:pt x="251560" y="3896749"/>
                  <a:pt x="255030" y="3895012"/>
                </a:cubicBezTo>
                <a:cubicBezTo>
                  <a:pt x="255030" y="3895012"/>
                  <a:pt x="255030" y="3895012"/>
                  <a:pt x="256764" y="3896749"/>
                </a:cubicBezTo>
                <a:cubicBezTo>
                  <a:pt x="253295" y="3898485"/>
                  <a:pt x="249825" y="3901958"/>
                  <a:pt x="246355" y="3903695"/>
                </a:cubicBezTo>
                <a:cubicBezTo>
                  <a:pt x="244620" y="3905431"/>
                  <a:pt x="244620" y="3907168"/>
                  <a:pt x="242885" y="3908904"/>
                </a:cubicBezTo>
                <a:cubicBezTo>
                  <a:pt x="235946" y="3914114"/>
                  <a:pt x="235946" y="3914114"/>
                  <a:pt x="230741" y="3915850"/>
                </a:cubicBezTo>
                <a:cubicBezTo>
                  <a:pt x="230741" y="3914114"/>
                  <a:pt x="232476" y="3914114"/>
                  <a:pt x="234211" y="3912377"/>
                </a:cubicBezTo>
                <a:cubicBezTo>
                  <a:pt x="232476" y="3912377"/>
                  <a:pt x="232476" y="3912377"/>
                  <a:pt x="232476" y="3912377"/>
                </a:cubicBezTo>
                <a:cubicBezTo>
                  <a:pt x="235946" y="3910641"/>
                  <a:pt x="237681" y="3907168"/>
                  <a:pt x="241150" y="3905431"/>
                </a:cubicBezTo>
                <a:cubicBezTo>
                  <a:pt x="244620" y="3900222"/>
                  <a:pt x="246355" y="3895012"/>
                  <a:pt x="248090" y="3889802"/>
                </a:cubicBezTo>
                <a:lnTo>
                  <a:pt x="234211" y="3903695"/>
                </a:lnTo>
                <a:lnTo>
                  <a:pt x="230741" y="3901958"/>
                </a:lnTo>
                <a:cubicBezTo>
                  <a:pt x="239416" y="3895012"/>
                  <a:pt x="246355" y="3888066"/>
                  <a:pt x="255030" y="3879383"/>
                </a:cubicBezTo>
                <a:cubicBezTo>
                  <a:pt x="232476" y="3891539"/>
                  <a:pt x="244620" y="3874174"/>
                  <a:pt x="244620" y="3865491"/>
                </a:cubicBezTo>
                <a:cubicBezTo>
                  <a:pt x="244620" y="3865491"/>
                  <a:pt x="242885" y="3865491"/>
                  <a:pt x="241150" y="3867228"/>
                </a:cubicBezTo>
                <a:cubicBezTo>
                  <a:pt x="232476" y="3872437"/>
                  <a:pt x="225536" y="3877647"/>
                  <a:pt x="220332" y="3882856"/>
                </a:cubicBezTo>
                <a:cubicBezTo>
                  <a:pt x="220332" y="3882856"/>
                  <a:pt x="220332" y="3884593"/>
                  <a:pt x="220332" y="3884593"/>
                </a:cubicBezTo>
                <a:cubicBezTo>
                  <a:pt x="216862" y="3888066"/>
                  <a:pt x="211657" y="3889802"/>
                  <a:pt x="208187" y="3893276"/>
                </a:cubicBezTo>
                <a:cubicBezTo>
                  <a:pt x="206453" y="3893276"/>
                  <a:pt x="206453" y="3893276"/>
                  <a:pt x="206453" y="3893276"/>
                </a:cubicBezTo>
                <a:cubicBezTo>
                  <a:pt x="208187" y="3884593"/>
                  <a:pt x="218597" y="3874174"/>
                  <a:pt x="216862" y="3868964"/>
                </a:cubicBezTo>
                <a:cubicBezTo>
                  <a:pt x="215127" y="3870701"/>
                  <a:pt x="211657" y="3875910"/>
                  <a:pt x="204718" y="3879383"/>
                </a:cubicBezTo>
                <a:cubicBezTo>
                  <a:pt x="206453" y="3877647"/>
                  <a:pt x="208187" y="3875910"/>
                  <a:pt x="209922" y="3874174"/>
                </a:cubicBezTo>
                <a:cubicBezTo>
                  <a:pt x="208187" y="3875910"/>
                  <a:pt x="208187" y="3875910"/>
                  <a:pt x="206453" y="3875910"/>
                </a:cubicBezTo>
                <a:cubicBezTo>
                  <a:pt x="206453" y="3874174"/>
                  <a:pt x="206453" y="3870701"/>
                  <a:pt x="206453" y="3868964"/>
                </a:cubicBezTo>
                <a:cubicBezTo>
                  <a:pt x="202983" y="3870701"/>
                  <a:pt x="199513" y="3872437"/>
                  <a:pt x="197778" y="3875910"/>
                </a:cubicBezTo>
                <a:cubicBezTo>
                  <a:pt x="196043" y="3879383"/>
                  <a:pt x="197778" y="3875910"/>
                  <a:pt x="190839" y="3882856"/>
                </a:cubicBezTo>
                <a:cubicBezTo>
                  <a:pt x="176959" y="3889802"/>
                  <a:pt x="170020" y="3895012"/>
                  <a:pt x="156141" y="3901958"/>
                </a:cubicBezTo>
                <a:cubicBezTo>
                  <a:pt x="154406" y="3903695"/>
                  <a:pt x="150936" y="3903695"/>
                  <a:pt x="149201" y="3905431"/>
                </a:cubicBezTo>
                <a:cubicBezTo>
                  <a:pt x="150936" y="3903695"/>
                  <a:pt x="152671" y="3900222"/>
                  <a:pt x="154406" y="3898485"/>
                </a:cubicBezTo>
                <a:cubicBezTo>
                  <a:pt x="152671" y="3895012"/>
                  <a:pt x="152671" y="3893276"/>
                  <a:pt x="150936" y="3889802"/>
                </a:cubicBezTo>
                <a:cubicBezTo>
                  <a:pt x="156141" y="3888066"/>
                  <a:pt x="156141" y="3888066"/>
                  <a:pt x="159610" y="3882856"/>
                </a:cubicBezTo>
                <a:cubicBezTo>
                  <a:pt x="159610" y="3884593"/>
                  <a:pt x="159610" y="3884593"/>
                  <a:pt x="157876" y="3886329"/>
                </a:cubicBezTo>
                <a:cubicBezTo>
                  <a:pt x="159610" y="3886329"/>
                  <a:pt x="161345" y="3884593"/>
                  <a:pt x="163080" y="3884593"/>
                </a:cubicBezTo>
                <a:cubicBezTo>
                  <a:pt x="163080" y="3882856"/>
                  <a:pt x="163080" y="3881120"/>
                  <a:pt x="164815" y="3881120"/>
                </a:cubicBezTo>
                <a:cubicBezTo>
                  <a:pt x="163080" y="3881120"/>
                  <a:pt x="161345" y="3881120"/>
                  <a:pt x="161345" y="3881120"/>
                </a:cubicBezTo>
                <a:cubicBezTo>
                  <a:pt x="161345" y="3881120"/>
                  <a:pt x="163080" y="3879383"/>
                  <a:pt x="163080" y="3879383"/>
                </a:cubicBezTo>
                <a:cubicBezTo>
                  <a:pt x="159610" y="3881120"/>
                  <a:pt x="156141" y="3882856"/>
                  <a:pt x="154406" y="3884593"/>
                </a:cubicBezTo>
                <a:cubicBezTo>
                  <a:pt x="147466" y="3888066"/>
                  <a:pt x="142262" y="3893276"/>
                  <a:pt x="135322" y="3898485"/>
                </a:cubicBezTo>
                <a:cubicBezTo>
                  <a:pt x="140527" y="3891539"/>
                  <a:pt x="143996" y="3888066"/>
                  <a:pt x="147466" y="3884593"/>
                </a:cubicBezTo>
                <a:cubicBezTo>
                  <a:pt x="140527" y="3884593"/>
                  <a:pt x="142262" y="3884593"/>
                  <a:pt x="138792" y="3882856"/>
                </a:cubicBezTo>
                <a:cubicBezTo>
                  <a:pt x="145731" y="3879383"/>
                  <a:pt x="142262" y="3881120"/>
                  <a:pt x="145731" y="3877647"/>
                </a:cubicBezTo>
                <a:cubicBezTo>
                  <a:pt x="145731" y="3879383"/>
                  <a:pt x="145731" y="3881120"/>
                  <a:pt x="145731" y="3882856"/>
                </a:cubicBezTo>
                <a:cubicBezTo>
                  <a:pt x="152671" y="3877647"/>
                  <a:pt x="147466" y="3879383"/>
                  <a:pt x="152671" y="3877647"/>
                </a:cubicBezTo>
                <a:cubicBezTo>
                  <a:pt x="152671" y="3879383"/>
                  <a:pt x="150936" y="3881120"/>
                  <a:pt x="150936" y="3881120"/>
                </a:cubicBezTo>
                <a:cubicBezTo>
                  <a:pt x="152671" y="3881120"/>
                  <a:pt x="152671" y="3881120"/>
                  <a:pt x="154406" y="3879383"/>
                </a:cubicBezTo>
                <a:cubicBezTo>
                  <a:pt x="156141" y="3877647"/>
                  <a:pt x="157876" y="3877647"/>
                  <a:pt x="159610" y="3875910"/>
                </a:cubicBezTo>
                <a:cubicBezTo>
                  <a:pt x="159610" y="3874174"/>
                  <a:pt x="159610" y="3874174"/>
                  <a:pt x="161345" y="3872437"/>
                </a:cubicBezTo>
                <a:cubicBezTo>
                  <a:pt x="163080" y="3870701"/>
                  <a:pt x="166550" y="3868964"/>
                  <a:pt x="170020" y="3867228"/>
                </a:cubicBezTo>
                <a:cubicBezTo>
                  <a:pt x="171755" y="3865491"/>
                  <a:pt x="171755" y="3865491"/>
                  <a:pt x="171755" y="3863755"/>
                </a:cubicBezTo>
                <a:cubicBezTo>
                  <a:pt x="171755" y="3863755"/>
                  <a:pt x="170020" y="3862018"/>
                  <a:pt x="168285" y="3862018"/>
                </a:cubicBezTo>
                <a:cubicBezTo>
                  <a:pt x="166550" y="3865491"/>
                  <a:pt x="170020" y="3863755"/>
                  <a:pt x="164815" y="3867228"/>
                </a:cubicBezTo>
                <a:cubicBezTo>
                  <a:pt x="168285" y="3862018"/>
                  <a:pt x="164815" y="3867228"/>
                  <a:pt x="157876" y="3868964"/>
                </a:cubicBezTo>
                <a:cubicBezTo>
                  <a:pt x="157876" y="3872437"/>
                  <a:pt x="156141" y="3874174"/>
                  <a:pt x="154406" y="3875910"/>
                </a:cubicBezTo>
                <a:lnTo>
                  <a:pt x="150936" y="3875910"/>
                </a:lnTo>
                <a:lnTo>
                  <a:pt x="150937" y="3875909"/>
                </a:lnTo>
                <a:lnTo>
                  <a:pt x="153972" y="3874174"/>
                </a:lnTo>
                <a:cubicBezTo>
                  <a:pt x="153972" y="3874174"/>
                  <a:pt x="153538" y="3874174"/>
                  <a:pt x="154406" y="3872437"/>
                </a:cubicBezTo>
                <a:lnTo>
                  <a:pt x="150937" y="3875909"/>
                </a:lnTo>
                <a:lnTo>
                  <a:pt x="150936" y="3875910"/>
                </a:lnTo>
                <a:lnTo>
                  <a:pt x="150936" y="3875910"/>
                </a:lnTo>
                <a:lnTo>
                  <a:pt x="149201" y="3877647"/>
                </a:lnTo>
                <a:cubicBezTo>
                  <a:pt x="149201" y="3875910"/>
                  <a:pt x="149201" y="3874174"/>
                  <a:pt x="149201" y="3872437"/>
                </a:cubicBezTo>
                <a:cubicBezTo>
                  <a:pt x="147466" y="3874174"/>
                  <a:pt x="145731" y="3875910"/>
                  <a:pt x="143996" y="3877647"/>
                </a:cubicBezTo>
                <a:cubicBezTo>
                  <a:pt x="140527" y="3879383"/>
                  <a:pt x="137057" y="3879383"/>
                  <a:pt x="133587" y="3881120"/>
                </a:cubicBezTo>
                <a:cubicBezTo>
                  <a:pt x="131852" y="3882856"/>
                  <a:pt x="128382" y="3884593"/>
                  <a:pt x="126647" y="3886329"/>
                </a:cubicBezTo>
                <a:cubicBezTo>
                  <a:pt x="133587" y="3884593"/>
                  <a:pt x="133587" y="3882856"/>
                  <a:pt x="138792" y="3884593"/>
                </a:cubicBezTo>
                <a:cubicBezTo>
                  <a:pt x="135322" y="3886329"/>
                  <a:pt x="131852" y="3888066"/>
                  <a:pt x="130117" y="3891539"/>
                </a:cubicBezTo>
                <a:cubicBezTo>
                  <a:pt x="131852" y="3891539"/>
                  <a:pt x="133587" y="3891539"/>
                  <a:pt x="135322" y="3893276"/>
                </a:cubicBezTo>
                <a:cubicBezTo>
                  <a:pt x="133587" y="3893276"/>
                  <a:pt x="133587" y="3893276"/>
                  <a:pt x="131852" y="3895012"/>
                </a:cubicBezTo>
                <a:cubicBezTo>
                  <a:pt x="119708" y="3903695"/>
                  <a:pt x="117973" y="3901958"/>
                  <a:pt x="105829" y="3908904"/>
                </a:cubicBezTo>
                <a:cubicBezTo>
                  <a:pt x="105829" y="3908904"/>
                  <a:pt x="83275" y="3926269"/>
                  <a:pt x="76336" y="3929742"/>
                </a:cubicBezTo>
                <a:cubicBezTo>
                  <a:pt x="45107" y="3941898"/>
                  <a:pt x="58987" y="3921060"/>
                  <a:pt x="39903" y="3928006"/>
                </a:cubicBezTo>
                <a:cubicBezTo>
                  <a:pt x="41638" y="3924533"/>
                  <a:pt x="43373" y="3921060"/>
                  <a:pt x="45107" y="3919323"/>
                </a:cubicBezTo>
                <a:cubicBezTo>
                  <a:pt x="43373" y="3921060"/>
                  <a:pt x="41638" y="3924533"/>
                  <a:pt x="39903" y="3926269"/>
                </a:cubicBezTo>
                <a:cubicBezTo>
                  <a:pt x="39903" y="3926269"/>
                  <a:pt x="38168" y="3928006"/>
                  <a:pt x="38168" y="3928006"/>
                </a:cubicBezTo>
                <a:cubicBezTo>
                  <a:pt x="36433" y="3924533"/>
                  <a:pt x="36433" y="3922796"/>
                  <a:pt x="34698" y="3919323"/>
                </a:cubicBezTo>
                <a:cubicBezTo>
                  <a:pt x="38168" y="3917587"/>
                  <a:pt x="41638" y="3915850"/>
                  <a:pt x="45107" y="3912377"/>
                </a:cubicBezTo>
                <a:cubicBezTo>
                  <a:pt x="45107" y="3912377"/>
                  <a:pt x="45107" y="3912377"/>
                  <a:pt x="43373" y="3910641"/>
                </a:cubicBezTo>
                <a:cubicBezTo>
                  <a:pt x="45107" y="3910641"/>
                  <a:pt x="45107" y="3910641"/>
                  <a:pt x="45107" y="3908904"/>
                </a:cubicBezTo>
                <a:cubicBezTo>
                  <a:pt x="41638" y="3912377"/>
                  <a:pt x="39903" y="3914114"/>
                  <a:pt x="36433" y="3917587"/>
                </a:cubicBezTo>
                <a:cubicBezTo>
                  <a:pt x="36433" y="3917587"/>
                  <a:pt x="36433" y="3917587"/>
                  <a:pt x="36433" y="3915850"/>
                </a:cubicBezTo>
                <a:cubicBezTo>
                  <a:pt x="43373" y="3908904"/>
                  <a:pt x="39903" y="3908904"/>
                  <a:pt x="36433" y="3907168"/>
                </a:cubicBezTo>
                <a:cubicBezTo>
                  <a:pt x="43373" y="3903695"/>
                  <a:pt x="36433" y="3908904"/>
                  <a:pt x="43373" y="3903695"/>
                </a:cubicBezTo>
                <a:cubicBezTo>
                  <a:pt x="41638" y="3903695"/>
                  <a:pt x="41638" y="3905431"/>
                  <a:pt x="39903" y="3905431"/>
                </a:cubicBezTo>
                <a:cubicBezTo>
                  <a:pt x="38168" y="3905431"/>
                  <a:pt x="36433" y="3905431"/>
                  <a:pt x="34698" y="3905431"/>
                </a:cubicBezTo>
                <a:cubicBezTo>
                  <a:pt x="38168" y="3901958"/>
                  <a:pt x="38168" y="3896749"/>
                  <a:pt x="36433" y="3893276"/>
                </a:cubicBezTo>
                <a:cubicBezTo>
                  <a:pt x="41638" y="3891539"/>
                  <a:pt x="39903" y="3891539"/>
                  <a:pt x="41638" y="3893276"/>
                </a:cubicBezTo>
                <a:cubicBezTo>
                  <a:pt x="50312" y="3879383"/>
                  <a:pt x="38168" y="3889802"/>
                  <a:pt x="50312" y="3875910"/>
                </a:cubicBezTo>
                <a:cubicBezTo>
                  <a:pt x="48577" y="3875910"/>
                  <a:pt x="46842" y="3877647"/>
                  <a:pt x="46842" y="3877647"/>
                </a:cubicBezTo>
                <a:cubicBezTo>
                  <a:pt x="53782" y="3867228"/>
                  <a:pt x="60722" y="3853336"/>
                  <a:pt x="78070" y="3841180"/>
                </a:cubicBezTo>
                <a:cubicBezTo>
                  <a:pt x="78070" y="3837707"/>
                  <a:pt x="78070" y="3834234"/>
                  <a:pt x="79805" y="3829024"/>
                </a:cubicBezTo>
                <a:cubicBezTo>
                  <a:pt x="85010" y="3825551"/>
                  <a:pt x="88480" y="3822078"/>
                  <a:pt x="91950" y="3820342"/>
                </a:cubicBezTo>
                <a:cubicBezTo>
                  <a:pt x="90215" y="3820342"/>
                  <a:pt x="88480" y="3820342"/>
                  <a:pt x="85010" y="3822078"/>
                </a:cubicBezTo>
                <a:cubicBezTo>
                  <a:pt x="90215" y="3818605"/>
                  <a:pt x="93684" y="3813396"/>
                  <a:pt x="97154" y="3809923"/>
                </a:cubicBezTo>
                <a:cubicBezTo>
                  <a:pt x="98889" y="3809923"/>
                  <a:pt x="100624" y="3809923"/>
                  <a:pt x="100624" y="3809923"/>
                </a:cubicBezTo>
                <a:cubicBezTo>
                  <a:pt x="100624" y="3808186"/>
                  <a:pt x="100624" y="3808186"/>
                  <a:pt x="100624" y="3806450"/>
                </a:cubicBezTo>
                <a:lnTo>
                  <a:pt x="97154" y="3806450"/>
                </a:lnTo>
                <a:cubicBezTo>
                  <a:pt x="107564" y="3799504"/>
                  <a:pt x="98889" y="3801240"/>
                  <a:pt x="109299" y="3790821"/>
                </a:cubicBezTo>
                <a:cubicBezTo>
                  <a:pt x="109299" y="3790821"/>
                  <a:pt x="111033" y="3790821"/>
                  <a:pt x="111033" y="3790821"/>
                </a:cubicBezTo>
                <a:cubicBezTo>
                  <a:pt x="111033" y="3790821"/>
                  <a:pt x="109299" y="3790821"/>
                  <a:pt x="109299" y="3789084"/>
                </a:cubicBezTo>
                <a:cubicBezTo>
                  <a:pt x="117973" y="3780402"/>
                  <a:pt x="126647" y="3769983"/>
                  <a:pt x="135322" y="3761300"/>
                </a:cubicBezTo>
                <a:cubicBezTo>
                  <a:pt x="137057" y="3761300"/>
                  <a:pt x="138792" y="3761300"/>
                  <a:pt x="140527" y="3759564"/>
                </a:cubicBezTo>
                <a:cubicBezTo>
                  <a:pt x="138792" y="3759564"/>
                  <a:pt x="138792" y="3757827"/>
                  <a:pt x="138792" y="3756091"/>
                </a:cubicBezTo>
                <a:cubicBezTo>
                  <a:pt x="143996" y="3752618"/>
                  <a:pt x="140527" y="3756091"/>
                  <a:pt x="143996" y="3750881"/>
                </a:cubicBezTo>
                <a:cubicBezTo>
                  <a:pt x="147466" y="3749144"/>
                  <a:pt x="147466" y="3750881"/>
                  <a:pt x="147466" y="3749144"/>
                </a:cubicBezTo>
                <a:cubicBezTo>
                  <a:pt x="159610" y="3740462"/>
                  <a:pt x="180429" y="3717887"/>
                  <a:pt x="190839" y="3709205"/>
                </a:cubicBezTo>
                <a:cubicBezTo>
                  <a:pt x="197778" y="3703995"/>
                  <a:pt x="194308" y="3707468"/>
                  <a:pt x="197778" y="3703995"/>
                </a:cubicBezTo>
                <a:cubicBezTo>
                  <a:pt x="229006" y="3681420"/>
                  <a:pt x="260234" y="3644953"/>
                  <a:pt x="289727" y="3617169"/>
                </a:cubicBezTo>
                <a:cubicBezTo>
                  <a:pt x="303607" y="3605013"/>
                  <a:pt x="317486" y="3591121"/>
                  <a:pt x="333100" y="3577229"/>
                </a:cubicBezTo>
                <a:cubicBezTo>
                  <a:pt x="324425" y="3585912"/>
                  <a:pt x="315751" y="3592858"/>
                  <a:pt x="307076" y="3599804"/>
                </a:cubicBezTo>
                <a:cubicBezTo>
                  <a:pt x="307076" y="3599804"/>
                  <a:pt x="307076" y="3598067"/>
                  <a:pt x="307076" y="3598067"/>
                </a:cubicBezTo>
                <a:cubicBezTo>
                  <a:pt x="334835" y="3572020"/>
                  <a:pt x="362593" y="3545972"/>
                  <a:pt x="390351" y="3519924"/>
                </a:cubicBezTo>
                <a:cubicBezTo>
                  <a:pt x="390351" y="3519924"/>
                  <a:pt x="390351" y="3518187"/>
                  <a:pt x="390351" y="3516451"/>
                </a:cubicBezTo>
                <a:cubicBezTo>
                  <a:pt x="388616" y="3518187"/>
                  <a:pt x="386881" y="3518187"/>
                  <a:pt x="385147" y="3518187"/>
                </a:cubicBezTo>
                <a:cubicBezTo>
                  <a:pt x="381677" y="3521660"/>
                  <a:pt x="376472" y="3525134"/>
                  <a:pt x="373002" y="3526870"/>
                </a:cubicBezTo>
                <a:cubicBezTo>
                  <a:pt x="373002" y="3526870"/>
                  <a:pt x="373002" y="3526870"/>
                  <a:pt x="373002" y="3528607"/>
                </a:cubicBezTo>
                <a:cubicBezTo>
                  <a:pt x="366063" y="3532080"/>
                  <a:pt x="359123" y="3537289"/>
                  <a:pt x="352184" y="3542499"/>
                </a:cubicBezTo>
                <a:cubicBezTo>
                  <a:pt x="352184" y="3542499"/>
                  <a:pt x="352184" y="3542499"/>
                  <a:pt x="350449" y="3542499"/>
                </a:cubicBezTo>
                <a:cubicBezTo>
                  <a:pt x="353918" y="3540762"/>
                  <a:pt x="355653" y="3539026"/>
                  <a:pt x="357388" y="3535553"/>
                </a:cubicBezTo>
                <a:cubicBezTo>
                  <a:pt x="353918" y="3539026"/>
                  <a:pt x="350449" y="3540762"/>
                  <a:pt x="346979" y="3544235"/>
                </a:cubicBezTo>
                <a:cubicBezTo>
                  <a:pt x="345244" y="3549445"/>
                  <a:pt x="310546" y="3577229"/>
                  <a:pt x="298402" y="3587648"/>
                </a:cubicBezTo>
                <a:cubicBezTo>
                  <a:pt x="296667" y="3589385"/>
                  <a:pt x="293197" y="3591121"/>
                  <a:pt x="291462" y="3592858"/>
                </a:cubicBezTo>
                <a:cubicBezTo>
                  <a:pt x="291462" y="3591121"/>
                  <a:pt x="291462" y="3589385"/>
                  <a:pt x="293197" y="3589385"/>
                </a:cubicBezTo>
                <a:cubicBezTo>
                  <a:pt x="294932" y="3582439"/>
                  <a:pt x="305341" y="3573756"/>
                  <a:pt x="308811" y="3570283"/>
                </a:cubicBezTo>
                <a:cubicBezTo>
                  <a:pt x="307076" y="3570283"/>
                  <a:pt x="307076" y="3568546"/>
                  <a:pt x="307076" y="3568546"/>
                </a:cubicBezTo>
                <a:cubicBezTo>
                  <a:pt x="312281" y="3565073"/>
                  <a:pt x="312281" y="3563337"/>
                  <a:pt x="312281" y="3561600"/>
                </a:cubicBezTo>
                <a:cubicBezTo>
                  <a:pt x="310546" y="3563337"/>
                  <a:pt x="307076" y="3565073"/>
                  <a:pt x="305341" y="3566810"/>
                </a:cubicBezTo>
                <a:cubicBezTo>
                  <a:pt x="303607" y="3566810"/>
                  <a:pt x="303607" y="3568546"/>
                  <a:pt x="301872" y="3568546"/>
                </a:cubicBezTo>
                <a:cubicBezTo>
                  <a:pt x="301872" y="3568546"/>
                  <a:pt x="301872" y="3568546"/>
                  <a:pt x="300137" y="3568546"/>
                </a:cubicBezTo>
                <a:lnTo>
                  <a:pt x="310547" y="3558127"/>
                </a:lnTo>
                <a:lnTo>
                  <a:pt x="310546" y="3558127"/>
                </a:lnTo>
                <a:cubicBezTo>
                  <a:pt x="312281" y="3556391"/>
                  <a:pt x="312281" y="3556391"/>
                  <a:pt x="314016" y="3554654"/>
                </a:cubicBezTo>
                <a:lnTo>
                  <a:pt x="310547" y="3558127"/>
                </a:lnTo>
                <a:lnTo>
                  <a:pt x="322690" y="3540762"/>
                </a:lnTo>
                <a:cubicBezTo>
                  <a:pt x="320956" y="3542499"/>
                  <a:pt x="320956" y="3544235"/>
                  <a:pt x="319221" y="3544235"/>
                </a:cubicBezTo>
                <a:cubicBezTo>
                  <a:pt x="312281" y="3551181"/>
                  <a:pt x="307076" y="3556391"/>
                  <a:pt x="300137" y="3563337"/>
                </a:cubicBezTo>
                <a:cubicBezTo>
                  <a:pt x="300137" y="3561600"/>
                  <a:pt x="301872" y="3561600"/>
                  <a:pt x="301872" y="3559864"/>
                </a:cubicBezTo>
                <a:cubicBezTo>
                  <a:pt x="293197" y="3563337"/>
                  <a:pt x="286258" y="3568546"/>
                  <a:pt x="282788" y="3570283"/>
                </a:cubicBezTo>
                <a:cubicBezTo>
                  <a:pt x="289727" y="3561600"/>
                  <a:pt x="287993" y="3554654"/>
                  <a:pt x="294932" y="3545972"/>
                </a:cubicBezTo>
                <a:cubicBezTo>
                  <a:pt x="298402" y="3544235"/>
                  <a:pt x="301872" y="3542499"/>
                  <a:pt x="303607" y="3540762"/>
                </a:cubicBezTo>
                <a:cubicBezTo>
                  <a:pt x="294932" y="3544235"/>
                  <a:pt x="296667" y="3542499"/>
                  <a:pt x="296667" y="3539026"/>
                </a:cubicBezTo>
                <a:cubicBezTo>
                  <a:pt x="294932" y="3540762"/>
                  <a:pt x="293197" y="3542499"/>
                  <a:pt x="291462" y="3544235"/>
                </a:cubicBezTo>
                <a:cubicBezTo>
                  <a:pt x="286258" y="3551181"/>
                  <a:pt x="281053" y="3559864"/>
                  <a:pt x="277583" y="3566810"/>
                </a:cubicBezTo>
                <a:cubicBezTo>
                  <a:pt x="261969" y="3575493"/>
                  <a:pt x="255030" y="3585912"/>
                  <a:pt x="244620" y="3598067"/>
                </a:cubicBezTo>
                <a:cubicBezTo>
                  <a:pt x="241150" y="3599804"/>
                  <a:pt x="237681" y="3601540"/>
                  <a:pt x="234211" y="3603277"/>
                </a:cubicBezTo>
                <a:cubicBezTo>
                  <a:pt x="235946" y="3599804"/>
                  <a:pt x="239416" y="3598067"/>
                  <a:pt x="241150" y="3594594"/>
                </a:cubicBezTo>
                <a:cubicBezTo>
                  <a:pt x="237681" y="3596331"/>
                  <a:pt x="234211" y="3598067"/>
                  <a:pt x="230741" y="3599804"/>
                </a:cubicBezTo>
                <a:cubicBezTo>
                  <a:pt x="235946" y="3591121"/>
                  <a:pt x="232476" y="3585912"/>
                  <a:pt x="244620" y="3568546"/>
                </a:cubicBezTo>
                <a:cubicBezTo>
                  <a:pt x="241150" y="3570283"/>
                  <a:pt x="241150" y="3568546"/>
                  <a:pt x="241150" y="3565073"/>
                </a:cubicBezTo>
                <a:cubicBezTo>
                  <a:pt x="237681" y="3568546"/>
                  <a:pt x="234211" y="3570283"/>
                  <a:pt x="229006" y="3572020"/>
                </a:cubicBezTo>
                <a:lnTo>
                  <a:pt x="229006" y="3568547"/>
                </a:lnTo>
                <a:lnTo>
                  <a:pt x="229008" y="3568545"/>
                </a:lnTo>
                <a:lnTo>
                  <a:pt x="241150" y="3559864"/>
                </a:lnTo>
                <a:cubicBezTo>
                  <a:pt x="241150" y="3559864"/>
                  <a:pt x="241150" y="3559864"/>
                  <a:pt x="241150" y="3558127"/>
                </a:cubicBezTo>
                <a:cubicBezTo>
                  <a:pt x="239416" y="3559864"/>
                  <a:pt x="235946" y="3561600"/>
                  <a:pt x="234211" y="3563337"/>
                </a:cubicBezTo>
                <a:lnTo>
                  <a:pt x="229008" y="3568545"/>
                </a:lnTo>
                <a:lnTo>
                  <a:pt x="229006" y="3568546"/>
                </a:lnTo>
                <a:lnTo>
                  <a:pt x="229006" y="3568547"/>
                </a:lnTo>
                <a:lnTo>
                  <a:pt x="222067" y="3575493"/>
                </a:lnTo>
                <a:cubicBezTo>
                  <a:pt x="218597" y="3580702"/>
                  <a:pt x="216862" y="3585912"/>
                  <a:pt x="213392" y="3591121"/>
                </a:cubicBezTo>
                <a:cubicBezTo>
                  <a:pt x="216862" y="3589385"/>
                  <a:pt x="218597" y="3587648"/>
                  <a:pt x="220332" y="3585912"/>
                </a:cubicBezTo>
                <a:cubicBezTo>
                  <a:pt x="222067" y="3585912"/>
                  <a:pt x="222067" y="3587648"/>
                  <a:pt x="222067" y="3587648"/>
                </a:cubicBezTo>
                <a:cubicBezTo>
                  <a:pt x="218597" y="3589385"/>
                  <a:pt x="215127" y="3592858"/>
                  <a:pt x="211657" y="3594594"/>
                </a:cubicBezTo>
                <a:cubicBezTo>
                  <a:pt x="211657" y="3596331"/>
                  <a:pt x="209922" y="3598067"/>
                  <a:pt x="209922" y="3599804"/>
                </a:cubicBezTo>
                <a:cubicBezTo>
                  <a:pt x="202983" y="3605013"/>
                  <a:pt x="201248" y="3606750"/>
                  <a:pt x="196043" y="3606750"/>
                </a:cubicBezTo>
                <a:cubicBezTo>
                  <a:pt x="197778" y="3606750"/>
                  <a:pt x="197778" y="3605013"/>
                  <a:pt x="199513" y="3605013"/>
                </a:cubicBezTo>
                <a:cubicBezTo>
                  <a:pt x="199513" y="3603277"/>
                  <a:pt x="199513" y="3603277"/>
                  <a:pt x="197778" y="3603277"/>
                </a:cubicBezTo>
                <a:cubicBezTo>
                  <a:pt x="201248" y="3601540"/>
                  <a:pt x="204718" y="3599804"/>
                  <a:pt x="206453" y="3596331"/>
                </a:cubicBezTo>
                <a:cubicBezTo>
                  <a:pt x="211657" y="3591121"/>
                  <a:pt x="211657" y="3585912"/>
                  <a:pt x="213392" y="3580702"/>
                </a:cubicBezTo>
                <a:cubicBezTo>
                  <a:pt x="208187" y="3585912"/>
                  <a:pt x="202983" y="3591121"/>
                  <a:pt x="199513" y="3596331"/>
                </a:cubicBezTo>
                <a:cubicBezTo>
                  <a:pt x="199513" y="3596331"/>
                  <a:pt x="199513" y="3596331"/>
                  <a:pt x="199513" y="3594594"/>
                </a:cubicBezTo>
                <a:cubicBezTo>
                  <a:pt x="199513" y="3594594"/>
                  <a:pt x="197778" y="3592858"/>
                  <a:pt x="197778" y="3592858"/>
                </a:cubicBezTo>
                <a:cubicBezTo>
                  <a:pt x="204718" y="3585912"/>
                  <a:pt x="213392" y="3578966"/>
                  <a:pt x="220332" y="3572020"/>
                </a:cubicBezTo>
                <a:cubicBezTo>
                  <a:pt x="197778" y="3582439"/>
                  <a:pt x="211657" y="3565073"/>
                  <a:pt x="211657" y="3556391"/>
                </a:cubicBezTo>
                <a:cubicBezTo>
                  <a:pt x="209922" y="3556391"/>
                  <a:pt x="208187" y="3556391"/>
                  <a:pt x="208187" y="3558127"/>
                </a:cubicBezTo>
                <a:cubicBezTo>
                  <a:pt x="199513" y="3563337"/>
                  <a:pt x="192573" y="3570283"/>
                  <a:pt x="185634" y="3573756"/>
                </a:cubicBezTo>
                <a:cubicBezTo>
                  <a:pt x="185634" y="3575493"/>
                  <a:pt x="185634" y="3575493"/>
                  <a:pt x="185634" y="3575493"/>
                </a:cubicBezTo>
                <a:cubicBezTo>
                  <a:pt x="182164" y="3578966"/>
                  <a:pt x="178694" y="3580702"/>
                  <a:pt x="173490" y="3584175"/>
                </a:cubicBezTo>
                <a:cubicBezTo>
                  <a:pt x="173490" y="3584175"/>
                  <a:pt x="173490" y="3584175"/>
                  <a:pt x="171755" y="3584175"/>
                </a:cubicBezTo>
                <a:cubicBezTo>
                  <a:pt x="175224" y="3575493"/>
                  <a:pt x="183899" y="3566810"/>
                  <a:pt x="183899" y="3559864"/>
                </a:cubicBezTo>
                <a:cubicBezTo>
                  <a:pt x="182164" y="3561600"/>
                  <a:pt x="176959" y="3566810"/>
                  <a:pt x="170020" y="3570283"/>
                </a:cubicBezTo>
                <a:cubicBezTo>
                  <a:pt x="171755" y="3568546"/>
                  <a:pt x="173490" y="3566810"/>
                  <a:pt x="175224" y="3565073"/>
                </a:cubicBezTo>
                <a:cubicBezTo>
                  <a:pt x="175224" y="3565073"/>
                  <a:pt x="175224" y="3565073"/>
                  <a:pt x="171755" y="3568546"/>
                </a:cubicBezTo>
                <a:cubicBezTo>
                  <a:pt x="171755" y="3565073"/>
                  <a:pt x="171755" y="3561600"/>
                  <a:pt x="171755" y="3559864"/>
                </a:cubicBezTo>
                <a:cubicBezTo>
                  <a:pt x="170020" y="3561600"/>
                  <a:pt x="166550" y="3563337"/>
                  <a:pt x="163080" y="3566810"/>
                </a:cubicBezTo>
                <a:cubicBezTo>
                  <a:pt x="161345" y="3570283"/>
                  <a:pt x="164815" y="3568546"/>
                  <a:pt x="156141" y="3573756"/>
                </a:cubicBezTo>
                <a:cubicBezTo>
                  <a:pt x="143996" y="3580702"/>
                  <a:pt x="137057" y="3585912"/>
                  <a:pt x="121443" y="3592858"/>
                </a:cubicBezTo>
                <a:cubicBezTo>
                  <a:pt x="119708" y="3594594"/>
                  <a:pt x="117973" y="3594594"/>
                  <a:pt x="114503" y="3596331"/>
                </a:cubicBezTo>
                <a:cubicBezTo>
                  <a:pt x="116238" y="3594594"/>
                  <a:pt x="117973" y="3592858"/>
                  <a:pt x="121443" y="3589385"/>
                </a:cubicBezTo>
                <a:cubicBezTo>
                  <a:pt x="119708" y="3585912"/>
                  <a:pt x="117973" y="3584175"/>
                  <a:pt x="117973" y="3580702"/>
                </a:cubicBezTo>
                <a:cubicBezTo>
                  <a:pt x="123178" y="3578966"/>
                  <a:pt x="121443" y="3578966"/>
                  <a:pt x="126647" y="3573756"/>
                </a:cubicBezTo>
                <a:cubicBezTo>
                  <a:pt x="124913" y="3575493"/>
                  <a:pt x="124913" y="3577229"/>
                  <a:pt x="124913" y="3577229"/>
                </a:cubicBezTo>
                <a:cubicBezTo>
                  <a:pt x="126647" y="3577229"/>
                  <a:pt x="128382" y="3575493"/>
                  <a:pt x="130117" y="3575493"/>
                </a:cubicBezTo>
                <a:cubicBezTo>
                  <a:pt x="128382" y="3575493"/>
                  <a:pt x="128382" y="3575493"/>
                  <a:pt x="128382" y="3575493"/>
                </a:cubicBezTo>
                <a:cubicBezTo>
                  <a:pt x="130117" y="3573756"/>
                  <a:pt x="130117" y="3572020"/>
                  <a:pt x="130117" y="3572020"/>
                </a:cubicBezTo>
                <a:lnTo>
                  <a:pt x="127515" y="3572020"/>
                </a:lnTo>
                <a:lnTo>
                  <a:pt x="130117" y="3570283"/>
                </a:lnTo>
                <a:cubicBezTo>
                  <a:pt x="128382" y="3570283"/>
                  <a:pt x="128382" y="3572020"/>
                  <a:pt x="126647" y="3572020"/>
                </a:cubicBezTo>
                <a:lnTo>
                  <a:pt x="127515" y="3572020"/>
                </a:lnTo>
                <a:lnTo>
                  <a:pt x="119708" y="3577229"/>
                </a:lnTo>
                <a:cubicBezTo>
                  <a:pt x="119708" y="3575493"/>
                  <a:pt x="119708" y="3575493"/>
                  <a:pt x="119708" y="3575493"/>
                </a:cubicBezTo>
                <a:cubicBezTo>
                  <a:pt x="114503" y="3578966"/>
                  <a:pt x="109299" y="3584175"/>
                  <a:pt x="102359" y="3589385"/>
                </a:cubicBezTo>
                <a:cubicBezTo>
                  <a:pt x="107564" y="3582439"/>
                  <a:pt x="111033" y="3578966"/>
                  <a:pt x="114503" y="3575493"/>
                </a:cubicBezTo>
                <a:cubicBezTo>
                  <a:pt x="105829" y="3575493"/>
                  <a:pt x="107564" y="3577229"/>
                  <a:pt x="105829" y="3573756"/>
                </a:cubicBezTo>
                <a:cubicBezTo>
                  <a:pt x="108431" y="3572020"/>
                  <a:pt x="108865" y="3571586"/>
                  <a:pt x="109299" y="3571151"/>
                </a:cubicBezTo>
                <a:lnTo>
                  <a:pt x="110290" y="3570407"/>
                </a:lnTo>
                <a:lnTo>
                  <a:pt x="111033" y="3570283"/>
                </a:lnTo>
                <a:lnTo>
                  <a:pt x="111381" y="3569588"/>
                </a:lnTo>
                <a:lnTo>
                  <a:pt x="112768" y="3568546"/>
                </a:lnTo>
                <a:cubicBezTo>
                  <a:pt x="112768" y="3570283"/>
                  <a:pt x="111033" y="3572020"/>
                  <a:pt x="111033" y="3573756"/>
                </a:cubicBezTo>
                <a:cubicBezTo>
                  <a:pt x="117973" y="3568546"/>
                  <a:pt x="112768" y="3570283"/>
                  <a:pt x="117973" y="3570283"/>
                </a:cubicBezTo>
                <a:cubicBezTo>
                  <a:pt x="117973" y="3570283"/>
                  <a:pt x="117973" y="3572020"/>
                  <a:pt x="117973" y="3573756"/>
                </a:cubicBezTo>
                <a:cubicBezTo>
                  <a:pt x="117973" y="3572020"/>
                  <a:pt x="119708" y="3572020"/>
                  <a:pt x="119708" y="3570283"/>
                </a:cubicBezTo>
                <a:cubicBezTo>
                  <a:pt x="119708" y="3570283"/>
                  <a:pt x="121443" y="3570283"/>
                  <a:pt x="121443" y="3570283"/>
                </a:cubicBezTo>
                <a:cubicBezTo>
                  <a:pt x="121443" y="3570283"/>
                  <a:pt x="123178" y="3568546"/>
                  <a:pt x="124913" y="3568546"/>
                </a:cubicBezTo>
                <a:cubicBezTo>
                  <a:pt x="124913" y="3568546"/>
                  <a:pt x="124913" y="3568546"/>
                  <a:pt x="124913" y="3566810"/>
                </a:cubicBezTo>
                <a:cubicBezTo>
                  <a:pt x="126647" y="3565073"/>
                  <a:pt x="126647" y="3565073"/>
                  <a:pt x="126647" y="3563337"/>
                </a:cubicBezTo>
                <a:cubicBezTo>
                  <a:pt x="130117" y="3561600"/>
                  <a:pt x="133587" y="3559864"/>
                  <a:pt x="137057" y="3558127"/>
                </a:cubicBezTo>
                <a:cubicBezTo>
                  <a:pt x="137057" y="3556391"/>
                  <a:pt x="137057" y="3556391"/>
                  <a:pt x="138792" y="3554654"/>
                </a:cubicBezTo>
                <a:cubicBezTo>
                  <a:pt x="137057" y="3554654"/>
                  <a:pt x="137057" y="3554654"/>
                  <a:pt x="135322" y="3552918"/>
                </a:cubicBezTo>
                <a:cubicBezTo>
                  <a:pt x="133587" y="3556391"/>
                  <a:pt x="135322" y="3554654"/>
                  <a:pt x="130117" y="3558127"/>
                </a:cubicBezTo>
                <a:cubicBezTo>
                  <a:pt x="133587" y="3554654"/>
                  <a:pt x="130117" y="3558127"/>
                  <a:pt x="124913" y="3561600"/>
                </a:cubicBezTo>
                <a:cubicBezTo>
                  <a:pt x="123178" y="3563337"/>
                  <a:pt x="121443" y="3565073"/>
                  <a:pt x="121443" y="3566810"/>
                </a:cubicBezTo>
                <a:lnTo>
                  <a:pt x="117395" y="3566810"/>
                </a:lnTo>
                <a:lnTo>
                  <a:pt x="118106" y="3565742"/>
                </a:lnTo>
                <a:lnTo>
                  <a:pt x="119274" y="3565074"/>
                </a:lnTo>
                <a:cubicBezTo>
                  <a:pt x="119274" y="3565074"/>
                  <a:pt x="118841" y="3565074"/>
                  <a:pt x="119708" y="3563337"/>
                </a:cubicBezTo>
                <a:lnTo>
                  <a:pt x="118106" y="3565742"/>
                </a:lnTo>
                <a:lnTo>
                  <a:pt x="116238" y="3566810"/>
                </a:lnTo>
                <a:lnTo>
                  <a:pt x="117395" y="3566810"/>
                </a:lnTo>
                <a:lnTo>
                  <a:pt x="116238" y="3568546"/>
                </a:lnTo>
                <a:cubicBezTo>
                  <a:pt x="114503" y="3566810"/>
                  <a:pt x="114503" y="3565073"/>
                  <a:pt x="114503" y="3563337"/>
                </a:cubicBezTo>
                <a:lnTo>
                  <a:pt x="111381" y="3569588"/>
                </a:lnTo>
                <a:lnTo>
                  <a:pt x="110290" y="3570407"/>
                </a:lnTo>
                <a:lnTo>
                  <a:pt x="100624" y="3572020"/>
                </a:lnTo>
                <a:cubicBezTo>
                  <a:pt x="97154" y="3573756"/>
                  <a:pt x="95419" y="3575493"/>
                  <a:pt x="91950" y="3578966"/>
                </a:cubicBezTo>
                <a:cubicBezTo>
                  <a:pt x="100624" y="3575493"/>
                  <a:pt x="100624" y="3575493"/>
                  <a:pt x="104094" y="3575493"/>
                </a:cubicBezTo>
                <a:cubicBezTo>
                  <a:pt x="102359" y="3577229"/>
                  <a:pt x="98889" y="3580702"/>
                  <a:pt x="95419" y="3582439"/>
                </a:cubicBezTo>
                <a:cubicBezTo>
                  <a:pt x="97154" y="3582439"/>
                  <a:pt x="98889" y="3584175"/>
                  <a:pt x="100624" y="3584175"/>
                </a:cubicBezTo>
                <a:cubicBezTo>
                  <a:pt x="100624" y="3584175"/>
                  <a:pt x="98889" y="3584175"/>
                  <a:pt x="97154" y="3585912"/>
                </a:cubicBezTo>
                <a:cubicBezTo>
                  <a:pt x="86745" y="3594594"/>
                  <a:pt x="83275" y="3592858"/>
                  <a:pt x="72866" y="3599804"/>
                </a:cubicBezTo>
                <a:cubicBezTo>
                  <a:pt x="72866" y="3599804"/>
                  <a:pt x="48577" y="3617169"/>
                  <a:pt x="41638" y="3620642"/>
                </a:cubicBezTo>
                <a:cubicBezTo>
                  <a:pt x="10410" y="3632798"/>
                  <a:pt x="24289" y="3611959"/>
                  <a:pt x="5205" y="3618906"/>
                </a:cubicBezTo>
                <a:cubicBezTo>
                  <a:pt x="8675" y="3615433"/>
                  <a:pt x="10410" y="3611959"/>
                  <a:pt x="12145" y="3610223"/>
                </a:cubicBezTo>
                <a:cubicBezTo>
                  <a:pt x="10410" y="3611959"/>
                  <a:pt x="6940" y="3615433"/>
                  <a:pt x="5205" y="3617169"/>
                </a:cubicBezTo>
                <a:cubicBezTo>
                  <a:pt x="5205" y="3618906"/>
                  <a:pt x="5205" y="3618906"/>
                  <a:pt x="5205" y="3618906"/>
                </a:cubicBezTo>
                <a:cubicBezTo>
                  <a:pt x="3470" y="3615433"/>
                  <a:pt x="1735" y="3613696"/>
                  <a:pt x="0" y="3610223"/>
                </a:cubicBezTo>
                <a:cubicBezTo>
                  <a:pt x="3470" y="3608486"/>
                  <a:pt x="6940" y="3606750"/>
                  <a:pt x="12145" y="3603277"/>
                </a:cubicBezTo>
                <a:lnTo>
                  <a:pt x="11104" y="3602235"/>
                </a:lnTo>
                <a:lnTo>
                  <a:pt x="12145" y="3601540"/>
                </a:lnTo>
                <a:cubicBezTo>
                  <a:pt x="10410" y="3601540"/>
                  <a:pt x="10410" y="3601540"/>
                  <a:pt x="10410" y="3601540"/>
                </a:cubicBezTo>
                <a:lnTo>
                  <a:pt x="11104" y="3602235"/>
                </a:lnTo>
                <a:lnTo>
                  <a:pt x="1735" y="3608486"/>
                </a:lnTo>
                <a:cubicBezTo>
                  <a:pt x="10410" y="3599804"/>
                  <a:pt x="5205" y="3599804"/>
                  <a:pt x="1735" y="3599804"/>
                </a:cubicBezTo>
                <a:cubicBezTo>
                  <a:pt x="8675" y="3594594"/>
                  <a:pt x="1735" y="3599804"/>
                  <a:pt x="8675" y="3594594"/>
                </a:cubicBezTo>
                <a:cubicBezTo>
                  <a:pt x="8675" y="3594594"/>
                  <a:pt x="6940" y="3596331"/>
                  <a:pt x="5205" y="3596331"/>
                </a:cubicBezTo>
                <a:cubicBezTo>
                  <a:pt x="3470" y="3596331"/>
                  <a:pt x="1735" y="3596331"/>
                  <a:pt x="0" y="3596331"/>
                </a:cubicBezTo>
                <a:cubicBezTo>
                  <a:pt x="3470" y="3592858"/>
                  <a:pt x="3470" y="3587648"/>
                  <a:pt x="3470" y="3584175"/>
                </a:cubicBezTo>
                <a:cubicBezTo>
                  <a:pt x="8675" y="3582439"/>
                  <a:pt x="5205" y="3582439"/>
                  <a:pt x="6940" y="3584175"/>
                </a:cubicBezTo>
                <a:cubicBezTo>
                  <a:pt x="17349" y="3570283"/>
                  <a:pt x="5205" y="3580702"/>
                  <a:pt x="17349" y="3566810"/>
                </a:cubicBezTo>
                <a:cubicBezTo>
                  <a:pt x="15614" y="3568546"/>
                  <a:pt x="13879" y="3568546"/>
                  <a:pt x="12145" y="3568546"/>
                </a:cubicBezTo>
                <a:cubicBezTo>
                  <a:pt x="19084" y="3559864"/>
                  <a:pt x="27759" y="3544235"/>
                  <a:pt x="43373" y="3532080"/>
                </a:cubicBezTo>
                <a:cubicBezTo>
                  <a:pt x="45107" y="3528607"/>
                  <a:pt x="45107" y="3525134"/>
                  <a:pt x="45107" y="3521660"/>
                </a:cubicBezTo>
                <a:cubicBezTo>
                  <a:pt x="45107" y="3519924"/>
                  <a:pt x="46842" y="3519924"/>
                  <a:pt x="46842" y="3519924"/>
                </a:cubicBezTo>
                <a:cubicBezTo>
                  <a:pt x="50312" y="3516451"/>
                  <a:pt x="53782" y="3514714"/>
                  <a:pt x="58987" y="3511241"/>
                </a:cubicBezTo>
                <a:cubicBezTo>
                  <a:pt x="55517" y="3511241"/>
                  <a:pt x="53782" y="3512978"/>
                  <a:pt x="52047" y="3512978"/>
                </a:cubicBezTo>
                <a:cubicBezTo>
                  <a:pt x="55517" y="3509505"/>
                  <a:pt x="58987" y="3506032"/>
                  <a:pt x="64191" y="3500822"/>
                </a:cubicBezTo>
                <a:cubicBezTo>
                  <a:pt x="64191" y="3500822"/>
                  <a:pt x="65926" y="3500822"/>
                  <a:pt x="67661" y="3500822"/>
                </a:cubicBezTo>
                <a:cubicBezTo>
                  <a:pt x="67661" y="3499086"/>
                  <a:pt x="67661" y="3499086"/>
                  <a:pt x="67661" y="3499086"/>
                </a:cubicBezTo>
                <a:cubicBezTo>
                  <a:pt x="65926" y="3497349"/>
                  <a:pt x="67661" y="3497349"/>
                  <a:pt x="62456" y="3499086"/>
                </a:cubicBezTo>
                <a:cubicBezTo>
                  <a:pt x="72866" y="3490403"/>
                  <a:pt x="65926" y="3492140"/>
                  <a:pt x="76336" y="3481721"/>
                </a:cubicBezTo>
                <a:cubicBezTo>
                  <a:pt x="76336" y="3481721"/>
                  <a:pt x="76336" y="3481721"/>
                  <a:pt x="78070" y="3481721"/>
                </a:cubicBezTo>
                <a:cubicBezTo>
                  <a:pt x="76336" y="3481721"/>
                  <a:pt x="76336" y="3481721"/>
                  <a:pt x="74601" y="3479984"/>
                </a:cubicBezTo>
                <a:cubicBezTo>
                  <a:pt x="83275" y="3471301"/>
                  <a:pt x="91950" y="3462619"/>
                  <a:pt x="100624" y="3452200"/>
                </a:cubicBezTo>
                <a:cubicBezTo>
                  <a:pt x="102359" y="3452200"/>
                  <a:pt x="104094" y="3452200"/>
                  <a:pt x="105829" y="3450463"/>
                </a:cubicBezTo>
                <a:cubicBezTo>
                  <a:pt x="105829" y="3450463"/>
                  <a:pt x="105829" y="3448727"/>
                  <a:pt x="104094" y="3446990"/>
                </a:cubicBezTo>
                <a:cubicBezTo>
                  <a:pt x="111033" y="3443517"/>
                  <a:pt x="105829" y="3446990"/>
                  <a:pt x="109299" y="3441781"/>
                </a:cubicBezTo>
                <a:cubicBezTo>
                  <a:pt x="112768" y="3440044"/>
                  <a:pt x="112768" y="3441781"/>
                  <a:pt x="114503" y="3440044"/>
                </a:cubicBezTo>
                <a:cubicBezTo>
                  <a:pt x="124913" y="3431362"/>
                  <a:pt x="145731" y="3408787"/>
                  <a:pt x="157876" y="3400104"/>
                </a:cubicBezTo>
                <a:cubicBezTo>
                  <a:pt x="164815" y="3394895"/>
                  <a:pt x="161345" y="3398368"/>
                  <a:pt x="164815" y="3394895"/>
                </a:cubicBezTo>
                <a:cubicBezTo>
                  <a:pt x="194308" y="3372320"/>
                  <a:pt x="227271" y="3335853"/>
                  <a:pt x="256764" y="3308069"/>
                </a:cubicBezTo>
                <a:cubicBezTo>
                  <a:pt x="338304" y="3229925"/>
                  <a:pt x="442398" y="3146572"/>
                  <a:pt x="504854" y="3078848"/>
                </a:cubicBezTo>
                <a:lnTo>
                  <a:pt x="487939" y="3084058"/>
                </a:lnTo>
                <a:lnTo>
                  <a:pt x="490108" y="3082321"/>
                </a:lnTo>
                <a:cubicBezTo>
                  <a:pt x="492276" y="3080585"/>
                  <a:pt x="494445" y="3078848"/>
                  <a:pt x="494445" y="3078848"/>
                </a:cubicBezTo>
                <a:cubicBezTo>
                  <a:pt x="494445" y="3077112"/>
                  <a:pt x="494445" y="3077112"/>
                  <a:pt x="494445" y="3077112"/>
                </a:cubicBezTo>
                <a:cubicBezTo>
                  <a:pt x="496180" y="3075375"/>
                  <a:pt x="499650" y="3073639"/>
                  <a:pt x="501384" y="3071902"/>
                </a:cubicBezTo>
                <a:cubicBezTo>
                  <a:pt x="499650" y="3071902"/>
                  <a:pt x="499650" y="3073639"/>
                  <a:pt x="497915" y="3073639"/>
                </a:cubicBezTo>
                <a:lnTo>
                  <a:pt x="493288" y="3074796"/>
                </a:lnTo>
                <a:lnTo>
                  <a:pt x="496180" y="3071902"/>
                </a:lnTo>
                <a:cubicBezTo>
                  <a:pt x="492710" y="3071902"/>
                  <a:pt x="490975" y="3071902"/>
                  <a:pt x="487505" y="3071902"/>
                </a:cubicBezTo>
                <a:cubicBezTo>
                  <a:pt x="490975" y="3070166"/>
                  <a:pt x="494445" y="3064956"/>
                  <a:pt x="490975" y="3064956"/>
                </a:cubicBezTo>
                <a:cubicBezTo>
                  <a:pt x="506589" y="3052800"/>
                  <a:pt x="503119" y="3054537"/>
                  <a:pt x="513529" y="3044118"/>
                </a:cubicBezTo>
                <a:cubicBezTo>
                  <a:pt x="508324" y="3044118"/>
                  <a:pt x="508324" y="3045854"/>
                  <a:pt x="510059" y="3044118"/>
                </a:cubicBezTo>
                <a:cubicBezTo>
                  <a:pt x="511794" y="3040645"/>
                  <a:pt x="510059" y="3044118"/>
                  <a:pt x="513529" y="3040645"/>
                </a:cubicBezTo>
                <a:cubicBezTo>
                  <a:pt x="513529" y="3040645"/>
                  <a:pt x="511794" y="3038908"/>
                  <a:pt x="511794" y="3038908"/>
                </a:cubicBezTo>
                <a:cubicBezTo>
                  <a:pt x="503119" y="3047591"/>
                  <a:pt x="471891" y="3066693"/>
                  <a:pt x="451073" y="3078848"/>
                </a:cubicBezTo>
                <a:cubicBezTo>
                  <a:pt x="451073" y="3080585"/>
                  <a:pt x="452807" y="3077112"/>
                  <a:pt x="449338" y="3082321"/>
                </a:cubicBezTo>
                <a:cubicBezTo>
                  <a:pt x="447603" y="3082321"/>
                  <a:pt x="445868" y="3082321"/>
                  <a:pt x="444133" y="3082321"/>
                </a:cubicBezTo>
                <a:cubicBezTo>
                  <a:pt x="445868" y="3078848"/>
                  <a:pt x="445868" y="3075375"/>
                  <a:pt x="445868" y="3073639"/>
                </a:cubicBezTo>
                <a:cubicBezTo>
                  <a:pt x="440663" y="3075375"/>
                  <a:pt x="440663" y="3077112"/>
                  <a:pt x="437193" y="3077112"/>
                </a:cubicBezTo>
                <a:cubicBezTo>
                  <a:pt x="435458" y="3075375"/>
                  <a:pt x="435458" y="3075375"/>
                  <a:pt x="435458" y="3073639"/>
                </a:cubicBezTo>
                <a:cubicBezTo>
                  <a:pt x="437193" y="3073639"/>
                  <a:pt x="440663" y="3073639"/>
                  <a:pt x="444133" y="3071902"/>
                </a:cubicBezTo>
                <a:cubicBezTo>
                  <a:pt x="444133" y="3071902"/>
                  <a:pt x="444133" y="3071902"/>
                  <a:pt x="442398" y="3071902"/>
                </a:cubicBezTo>
                <a:cubicBezTo>
                  <a:pt x="444133" y="3070166"/>
                  <a:pt x="444133" y="3070166"/>
                  <a:pt x="444133" y="3068429"/>
                </a:cubicBezTo>
                <a:cubicBezTo>
                  <a:pt x="444133" y="3068429"/>
                  <a:pt x="444133" y="3068429"/>
                  <a:pt x="442398" y="3068429"/>
                </a:cubicBezTo>
                <a:cubicBezTo>
                  <a:pt x="440663" y="3070166"/>
                  <a:pt x="442398" y="3070166"/>
                  <a:pt x="440663" y="3070166"/>
                </a:cubicBezTo>
                <a:cubicBezTo>
                  <a:pt x="437193" y="3071902"/>
                  <a:pt x="433724" y="3073639"/>
                  <a:pt x="430254" y="3073639"/>
                </a:cubicBezTo>
                <a:cubicBezTo>
                  <a:pt x="431989" y="3073639"/>
                  <a:pt x="431989" y="3071902"/>
                  <a:pt x="431989" y="3070166"/>
                </a:cubicBezTo>
                <a:cubicBezTo>
                  <a:pt x="435458" y="3068429"/>
                  <a:pt x="437193" y="3068429"/>
                  <a:pt x="438928" y="3066693"/>
                </a:cubicBezTo>
                <a:cubicBezTo>
                  <a:pt x="438928" y="3066693"/>
                  <a:pt x="438928" y="3068429"/>
                  <a:pt x="437193" y="3070166"/>
                </a:cubicBezTo>
                <a:cubicBezTo>
                  <a:pt x="442398" y="3061483"/>
                  <a:pt x="438928" y="3066693"/>
                  <a:pt x="438928" y="3063219"/>
                </a:cubicBezTo>
                <a:cubicBezTo>
                  <a:pt x="440663" y="3061483"/>
                  <a:pt x="442398" y="3061483"/>
                  <a:pt x="444133" y="3059746"/>
                </a:cubicBezTo>
                <a:cubicBezTo>
                  <a:pt x="440663" y="3059746"/>
                  <a:pt x="442398" y="3061483"/>
                  <a:pt x="444133" y="3058010"/>
                </a:cubicBezTo>
                <a:cubicBezTo>
                  <a:pt x="442398" y="3059746"/>
                  <a:pt x="440663" y="3059746"/>
                  <a:pt x="438928" y="3059746"/>
                </a:cubicBezTo>
                <a:cubicBezTo>
                  <a:pt x="430254" y="3066693"/>
                  <a:pt x="433724" y="3064956"/>
                  <a:pt x="431989" y="3068429"/>
                </a:cubicBezTo>
                <a:cubicBezTo>
                  <a:pt x="426784" y="3070166"/>
                  <a:pt x="423314" y="3073639"/>
                  <a:pt x="418110" y="3075375"/>
                </a:cubicBezTo>
                <a:cubicBezTo>
                  <a:pt x="414640" y="3073639"/>
                  <a:pt x="407700" y="3075375"/>
                  <a:pt x="404230" y="3071902"/>
                </a:cubicBezTo>
                <a:cubicBezTo>
                  <a:pt x="402496" y="3070166"/>
                  <a:pt x="402496" y="3070166"/>
                  <a:pt x="402496" y="3068429"/>
                </a:cubicBezTo>
                <a:cubicBezTo>
                  <a:pt x="395556" y="3071902"/>
                  <a:pt x="390351" y="3075375"/>
                  <a:pt x="385147" y="3078848"/>
                </a:cubicBezTo>
                <a:cubicBezTo>
                  <a:pt x="388616" y="3073639"/>
                  <a:pt x="385147" y="3075375"/>
                  <a:pt x="385147" y="3071902"/>
                </a:cubicBezTo>
                <a:cubicBezTo>
                  <a:pt x="385147" y="3071902"/>
                  <a:pt x="385147" y="3071902"/>
                  <a:pt x="386881" y="3071902"/>
                </a:cubicBezTo>
                <a:cubicBezTo>
                  <a:pt x="386881" y="3071902"/>
                  <a:pt x="388616" y="3070166"/>
                  <a:pt x="390351" y="3070166"/>
                </a:cubicBezTo>
                <a:cubicBezTo>
                  <a:pt x="388616" y="3068429"/>
                  <a:pt x="385147" y="3066693"/>
                  <a:pt x="383412" y="3064956"/>
                </a:cubicBezTo>
                <a:cubicBezTo>
                  <a:pt x="390351" y="3063219"/>
                  <a:pt x="386881" y="3064956"/>
                  <a:pt x="393821" y="3059746"/>
                </a:cubicBezTo>
                <a:cubicBezTo>
                  <a:pt x="397291" y="3056273"/>
                  <a:pt x="393821" y="3059746"/>
                  <a:pt x="397291" y="3056273"/>
                </a:cubicBezTo>
                <a:cubicBezTo>
                  <a:pt x="392086" y="3058010"/>
                  <a:pt x="392086" y="3056273"/>
                  <a:pt x="388616" y="3056273"/>
                </a:cubicBezTo>
                <a:cubicBezTo>
                  <a:pt x="373002" y="3068429"/>
                  <a:pt x="319221" y="3084058"/>
                  <a:pt x="322690" y="3070166"/>
                </a:cubicBezTo>
                <a:cubicBezTo>
                  <a:pt x="324425" y="3070166"/>
                  <a:pt x="324425" y="3068429"/>
                  <a:pt x="326160" y="3068429"/>
                </a:cubicBezTo>
                <a:cubicBezTo>
                  <a:pt x="324425" y="3068429"/>
                  <a:pt x="324425" y="3066693"/>
                  <a:pt x="322690" y="3066693"/>
                </a:cubicBezTo>
                <a:cubicBezTo>
                  <a:pt x="333100" y="3056273"/>
                  <a:pt x="326160" y="3056273"/>
                  <a:pt x="340039" y="3045854"/>
                </a:cubicBezTo>
                <a:cubicBezTo>
                  <a:pt x="338304" y="3047591"/>
                  <a:pt x="336570" y="3047591"/>
                  <a:pt x="336570" y="3047591"/>
                </a:cubicBezTo>
                <a:cubicBezTo>
                  <a:pt x="343509" y="3037172"/>
                  <a:pt x="352184" y="3026753"/>
                  <a:pt x="359123" y="3016333"/>
                </a:cubicBezTo>
                <a:cubicBezTo>
                  <a:pt x="360858" y="3016333"/>
                  <a:pt x="360858" y="3016333"/>
                  <a:pt x="362593" y="3016333"/>
                </a:cubicBezTo>
                <a:cubicBezTo>
                  <a:pt x="364328" y="3012860"/>
                  <a:pt x="364328" y="3011124"/>
                  <a:pt x="369533" y="3004178"/>
                </a:cubicBezTo>
                <a:cubicBezTo>
                  <a:pt x="371267" y="3004178"/>
                  <a:pt x="371267" y="3005914"/>
                  <a:pt x="371267" y="3005914"/>
                </a:cubicBezTo>
                <a:cubicBezTo>
                  <a:pt x="374737" y="3002441"/>
                  <a:pt x="376472" y="3000705"/>
                  <a:pt x="379942" y="2997232"/>
                </a:cubicBezTo>
                <a:cubicBezTo>
                  <a:pt x="378207" y="2997232"/>
                  <a:pt x="378207" y="2998968"/>
                  <a:pt x="378207" y="2998968"/>
                </a:cubicBezTo>
                <a:cubicBezTo>
                  <a:pt x="378207" y="3000705"/>
                  <a:pt x="378207" y="3002441"/>
                  <a:pt x="376472" y="3005914"/>
                </a:cubicBezTo>
                <a:cubicBezTo>
                  <a:pt x="378207" y="3004178"/>
                  <a:pt x="378207" y="3004178"/>
                  <a:pt x="378207" y="3004178"/>
                </a:cubicBezTo>
                <a:cubicBezTo>
                  <a:pt x="390351" y="2993759"/>
                  <a:pt x="386881" y="2995495"/>
                  <a:pt x="395556" y="2986813"/>
                </a:cubicBezTo>
                <a:cubicBezTo>
                  <a:pt x="393821" y="2992022"/>
                  <a:pt x="390351" y="2995495"/>
                  <a:pt x="390351" y="2995495"/>
                </a:cubicBezTo>
                <a:cubicBezTo>
                  <a:pt x="392086" y="2997232"/>
                  <a:pt x="393821" y="2997232"/>
                  <a:pt x="395556" y="2997232"/>
                </a:cubicBezTo>
                <a:cubicBezTo>
                  <a:pt x="404230" y="2988549"/>
                  <a:pt x="409435" y="2986813"/>
                  <a:pt x="414640" y="2983340"/>
                </a:cubicBezTo>
                <a:cubicBezTo>
                  <a:pt x="414640" y="2981603"/>
                  <a:pt x="416375" y="2978130"/>
                  <a:pt x="416375" y="2976394"/>
                </a:cubicBezTo>
                <a:cubicBezTo>
                  <a:pt x="419844" y="2974657"/>
                  <a:pt x="423314" y="2971184"/>
                  <a:pt x="426784" y="2969447"/>
                </a:cubicBezTo>
                <a:cubicBezTo>
                  <a:pt x="425049" y="2971184"/>
                  <a:pt x="425049" y="2971184"/>
                  <a:pt x="425049" y="2972921"/>
                </a:cubicBezTo>
                <a:cubicBezTo>
                  <a:pt x="428519" y="2971184"/>
                  <a:pt x="482301" y="2913879"/>
                  <a:pt x="497915" y="2893041"/>
                </a:cubicBezTo>
                <a:cubicBezTo>
                  <a:pt x="496180" y="2893041"/>
                  <a:pt x="497915" y="2887831"/>
                  <a:pt x="503119" y="2879148"/>
                </a:cubicBezTo>
                <a:cubicBezTo>
                  <a:pt x="501384" y="2879148"/>
                  <a:pt x="501384" y="2880885"/>
                  <a:pt x="501384" y="2880885"/>
                </a:cubicBezTo>
                <a:cubicBezTo>
                  <a:pt x="499650" y="2877412"/>
                  <a:pt x="499650" y="2880885"/>
                  <a:pt x="496180" y="2877412"/>
                </a:cubicBezTo>
                <a:cubicBezTo>
                  <a:pt x="499650" y="2875675"/>
                  <a:pt x="503119" y="2873939"/>
                  <a:pt x="506589" y="2870466"/>
                </a:cubicBezTo>
                <a:cubicBezTo>
                  <a:pt x="504854" y="2870466"/>
                  <a:pt x="503119" y="2870466"/>
                  <a:pt x="501384" y="2872202"/>
                </a:cubicBezTo>
                <a:cubicBezTo>
                  <a:pt x="504854" y="2870466"/>
                  <a:pt x="506589" y="2870466"/>
                  <a:pt x="508324" y="2868729"/>
                </a:cubicBezTo>
                <a:cubicBezTo>
                  <a:pt x="508324" y="2866993"/>
                  <a:pt x="510059" y="2865256"/>
                  <a:pt x="513529" y="2861783"/>
                </a:cubicBezTo>
                <a:cubicBezTo>
                  <a:pt x="513529" y="2858310"/>
                  <a:pt x="511794" y="2856574"/>
                  <a:pt x="510059" y="2854837"/>
                </a:cubicBezTo>
                <a:cubicBezTo>
                  <a:pt x="511794" y="2854837"/>
                  <a:pt x="513529" y="2854837"/>
                  <a:pt x="515264" y="2854837"/>
                </a:cubicBezTo>
                <a:cubicBezTo>
                  <a:pt x="516998" y="2853101"/>
                  <a:pt x="516998" y="2853101"/>
                  <a:pt x="516998" y="2851364"/>
                </a:cubicBezTo>
                <a:cubicBezTo>
                  <a:pt x="515264" y="2849628"/>
                  <a:pt x="513529" y="2851364"/>
                  <a:pt x="516998" y="2847891"/>
                </a:cubicBezTo>
                <a:cubicBezTo>
                  <a:pt x="516998" y="2846155"/>
                  <a:pt x="516998" y="2846155"/>
                  <a:pt x="516998" y="2844418"/>
                </a:cubicBezTo>
                <a:cubicBezTo>
                  <a:pt x="516998" y="2844418"/>
                  <a:pt x="518733" y="2844418"/>
                  <a:pt x="518733" y="2844418"/>
                </a:cubicBezTo>
                <a:cubicBezTo>
                  <a:pt x="520468" y="2842682"/>
                  <a:pt x="520468" y="2839209"/>
                  <a:pt x="522203" y="2837472"/>
                </a:cubicBezTo>
                <a:cubicBezTo>
                  <a:pt x="523938" y="2837472"/>
                  <a:pt x="523938" y="2839209"/>
                  <a:pt x="525673" y="2839209"/>
                </a:cubicBezTo>
                <a:cubicBezTo>
                  <a:pt x="525673" y="2837472"/>
                  <a:pt x="525673" y="2837472"/>
                  <a:pt x="525673" y="2837472"/>
                </a:cubicBezTo>
                <a:cubicBezTo>
                  <a:pt x="525673" y="2837472"/>
                  <a:pt x="525673" y="2835736"/>
                  <a:pt x="525673" y="2835736"/>
                </a:cubicBezTo>
                <a:cubicBezTo>
                  <a:pt x="527408" y="2833999"/>
                  <a:pt x="529143" y="2833999"/>
                  <a:pt x="530878" y="2832262"/>
                </a:cubicBezTo>
                <a:cubicBezTo>
                  <a:pt x="530878" y="2830526"/>
                  <a:pt x="532613" y="2830526"/>
                  <a:pt x="532613" y="2828789"/>
                </a:cubicBezTo>
                <a:cubicBezTo>
                  <a:pt x="534347" y="2827053"/>
                  <a:pt x="536082" y="2827053"/>
                  <a:pt x="537817" y="2825316"/>
                </a:cubicBezTo>
                <a:cubicBezTo>
                  <a:pt x="537817" y="2827053"/>
                  <a:pt x="537817" y="2827053"/>
                  <a:pt x="539552" y="2827053"/>
                </a:cubicBezTo>
                <a:cubicBezTo>
                  <a:pt x="534347" y="2830526"/>
                  <a:pt x="537817" y="2828789"/>
                  <a:pt x="534347" y="2832262"/>
                </a:cubicBezTo>
                <a:cubicBezTo>
                  <a:pt x="536082" y="2830526"/>
                  <a:pt x="537817" y="2828789"/>
                  <a:pt x="539552" y="2828789"/>
                </a:cubicBezTo>
                <a:cubicBezTo>
                  <a:pt x="539552" y="2827053"/>
                  <a:pt x="541287" y="2827053"/>
                  <a:pt x="541287" y="2827053"/>
                </a:cubicBezTo>
                <a:cubicBezTo>
                  <a:pt x="544757" y="2821843"/>
                  <a:pt x="548227" y="2818370"/>
                  <a:pt x="551696" y="2814897"/>
                </a:cubicBezTo>
                <a:cubicBezTo>
                  <a:pt x="549961" y="2814897"/>
                  <a:pt x="548227" y="2814897"/>
                  <a:pt x="546492" y="2816634"/>
                </a:cubicBezTo>
                <a:cubicBezTo>
                  <a:pt x="549961" y="2813161"/>
                  <a:pt x="551696" y="2811424"/>
                  <a:pt x="553431" y="2807951"/>
                </a:cubicBezTo>
                <a:cubicBezTo>
                  <a:pt x="555166" y="2809688"/>
                  <a:pt x="556901" y="2809688"/>
                  <a:pt x="558636" y="2809688"/>
                </a:cubicBezTo>
                <a:cubicBezTo>
                  <a:pt x="556901" y="2807951"/>
                  <a:pt x="555166" y="2807951"/>
                  <a:pt x="558636" y="2804478"/>
                </a:cubicBezTo>
                <a:cubicBezTo>
                  <a:pt x="570780" y="2790586"/>
                  <a:pt x="582924" y="2776694"/>
                  <a:pt x="595069" y="2762802"/>
                </a:cubicBezTo>
                <a:cubicBezTo>
                  <a:pt x="595069" y="2762802"/>
                  <a:pt x="595069" y="2761065"/>
                  <a:pt x="595069" y="2761065"/>
                </a:cubicBezTo>
                <a:cubicBezTo>
                  <a:pt x="596804" y="2759329"/>
                  <a:pt x="600273" y="2757592"/>
                  <a:pt x="602008" y="2757592"/>
                </a:cubicBezTo>
                <a:cubicBezTo>
                  <a:pt x="603743" y="2754119"/>
                  <a:pt x="605478" y="2752383"/>
                  <a:pt x="608948" y="2748910"/>
                </a:cubicBezTo>
                <a:cubicBezTo>
                  <a:pt x="607213" y="2748910"/>
                  <a:pt x="605478" y="2748910"/>
                  <a:pt x="605478" y="2748910"/>
                </a:cubicBezTo>
                <a:cubicBezTo>
                  <a:pt x="608948" y="2745437"/>
                  <a:pt x="612418" y="2740227"/>
                  <a:pt x="617622" y="2735017"/>
                </a:cubicBezTo>
                <a:cubicBezTo>
                  <a:pt x="614152" y="2740227"/>
                  <a:pt x="619357" y="2738490"/>
                  <a:pt x="614152" y="2743700"/>
                </a:cubicBezTo>
                <a:cubicBezTo>
                  <a:pt x="615887" y="2743700"/>
                  <a:pt x="615887" y="2743700"/>
                  <a:pt x="615887" y="2743700"/>
                </a:cubicBezTo>
                <a:cubicBezTo>
                  <a:pt x="617622" y="2741963"/>
                  <a:pt x="619357" y="2741963"/>
                  <a:pt x="621092" y="2740227"/>
                </a:cubicBezTo>
                <a:cubicBezTo>
                  <a:pt x="622827" y="2738490"/>
                  <a:pt x="622827" y="2736754"/>
                  <a:pt x="624562" y="2735017"/>
                </a:cubicBezTo>
                <a:cubicBezTo>
                  <a:pt x="626297" y="2735017"/>
                  <a:pt x="626297" y="2735017"/>
                  <a:pt x="628032" y="2735017"/>
                </a:cubicBezTo>
                <a:cubicBezTo>
                  <a:pt x="626297" y="2735017"/>
                  <a:pt x="624562" y="2733281"/>
                  <a:pt x="621092" y="2733281"/>
                </a:cubicBezTo>
                <a:cubicBezTo>
                  <a:pt x="621092" y="2733281"/>
                  <a:pt x="622827" y="2733281"/>
                  <a:pt x="622827" y="2733281"/>
                </a:cubicBezTo>
                <a:cubicBezTo>
                  <a:pt x="624562" y="2731544"/>
                  <a:pt x="624562" y="2731544"/>
                  <a:pt x="626297" y="2731544"/>
                </a:cubicBezTo>
                <a:cubicBezTo>
                  <a:pt x="629767" y="2724598"/>
                  <a:pt x="634971" y="2719389"/>
                  <a:pt x="641911" y="2717652"/>
                </a:cubicBezTo>
                <a:lnTo>
                  <a:pt x="641911" y="2715916"/>
                </a:lnTo>
                <a:cubicBezTo>
                  <a:pt x="643646" y="2715916"/>
                  <a:pt x="645381" y="2714179"/>
                  <a:pt x="647115" y="2714179"/>
                </a:cubicBezTo>
                <a:cubicBezTo>
                  <a:pt x="648850" y="2714179"/>
                  <a:pt x="648850" y="2714179"/>
                  <a:pt x="648850" y="2714179"/>
                </a:cubicBezTo>
                <a:cubicBezTo>
                  <a:pt x="645381" y="2717652"/>
                  <a:pt x="641911" y="2721125"/>
                  <a:pt x="638441" y="2722862"/>
                </a:cubicBezTo>
                <a:cubicBezTo>
                  <a:pt x="638441" y="2724598"/>
                  <a:pt x="638441" y="2724598"/>
                  <a:pt x="638441" y="2724598"/>
                </a:cubicBezTo>
                <a:cubicBezTo>
                  <a:pt x="636706" y="2724598"/>
                  <a:pt x="636706" y="2726335"/>
                  <a:pt x="634971" y="2726335"/>
                </a:cubicBezTo>
                <a:cubicBezTo>
                  <a:pt x="633236" y="2728071"/>
                  <a:pt x="633236" y="2728071"/>
                  <a:pt x="631501" y="2729808"/>
                </a:cubicBezTo>
                <a:cubicBezTo>
                  <a:pt x="629767" y="2731544"/>
                  <a:pt x="631501" y="2729808"/>
                  <a:pt x="629767" y="2729808"/>
                </a:cubicBezTo>
                <a:cubicBezTo>
                  <a:pt x="629767" y="2733281"/>
                  <a:pt x="628032" y="2736754"/>
                  <a:pt x="628032" y="2740227"/>
                </a:cubicBezTo>
                <a:cubicBezTo>
                  <a:pt x="629767" y="2738490"/>
                  <a:pt x="631501" y="2738490"/>
                  <a:pt x="633236" y="2736754"/>
                </a:cubicBezTo>
                <a:cubicBezTo>
                  <a:pt x="634971" y="2733281"/>
                  <a:pt x="636706" y="2729808"/>
                  <a:pt x="638441" y="2726335"/>
                </a:cubicBezTo>
                <a:cubicBezTo>
                  <a:pt x="647115" y="2721125"/>
                  <a:pt x="652320" y="2717652"/>
                  <a:pt x="654055" y="2717652"/>
                </a:cubicBezTo>
                <a:cubicBezTo>
                  <a:pt x="654055" y="2714179"/>
                  <a:pt x="652320" y="2717652"/>
                  <a:pt x="647115" y="2715916"/>
                </a:cubicBezTo>
                <a:cubicBezTo>
                  <a:pt x="650585" y="2715916"/>
                  <a:pt x="654055" y="2714179"/>
                  <a:pt x="655790" y="2712443"/>
                </a:cubicBezTo>
                <a:cubicBezTo>
                  <a:pt x="657525" y="2712443"/>
                  <a:pt x="657525" y="2710706"/>
                  <a:pt x="659260" y="2710706"/>
                </a:cubicBezTo>
                <a:cubicBezTo>
                  <a:pt x="659260" y="2708970"/>
                  <a:pt x="660995" y="2707233"/>
                  <a:pt x="660995" y="2707233"/>
                </a:cubicBezTo>
                <a:cubicBezTo>
                  <a:pt x="659260" y="2707233"/>
                  <a:pt x="659260" y="2707233"/>
                  <a:pt x="657525" y="2707233"/>
                </a:cubicBezTo>
                <a:cubicBezTo>
                  <a:pt x="657525" y="2708970"/>
                  <a:pt x="657525" y="2708970"/>
                  <a:pt x="655790" y="2708970"/>
                </a:cubicBezTo>
                <a:cubicBezTo>
                  <a:pt x="655790" y="2708970"/>
                  <a:pt x="655790" y="2708970"/>
                  <a:pt x="655790" y="2710706"/>
                </a:cubicBezTo>
                <a:cubicBezTo>
                  <a:pt x="655790" y="2708970"/>
                  <a:pt x="655790" y="2707233"/>
                  <a:pt x="654055" y="2707233"/>
                </a:cubicBezTo>
                <a:cubicBezTo>
                  <a:pt x="655790" y="2707233"/>
                  <a:pt x="655790" y="2707233"/>
                  <a:pt x="655790" y="2707233"/>
                </a:cubicBezTo>
                <a:cubicBezTo>
                  <a:pt x="657525" y="2707233"/>
                  <a:pt x="659260" y="2705497"/>
                  <a:pt x="660995" y="2705497"/>
                </a:cubicBezTo>
                <a:cubicBezTo>
                  <a:pt x="660995" y="2705497"/>
                  <a:pt x="660995" y="2705497"/>
                  <a:pt x="659260" y="2703760"/>
                </a:cubicBezTo>
                <a:cubicBezTo>
                  <a:pt x="660995" y="2703760"/>
                  <a:pt x="662730" y="2703760"/>
                  <a:pt x="664464" y="2703760"/>
                </a:cubicBezTo>
                <a:cubicBezTo>
                  <a:pt x="664464" y="2703760"/>
                  <a:pt x="662730" y="2702024"/>
                  <a:pt x="660995" y="2702024"/>
                </a:cubicBezTo>
                <a:cubicBezTo>
                  <a:pt x="666199" y="2700287"/>
                  <a:pt x="676609" y="2693341"/>
                  <a:pt x="687018" y="2686395"/>
                </a:cubicBezTo>
                <a:cubicBezTo>
                  <a:pt x="685283" y="2686395"/>
                  <a:pt x="683548" y="2686395"/>
                  <a:pt x="681813" y="2688131"/>
                </a:cubicBezTo>
                <a:cubicBezTo>
                  <a:pt x="688753" y="2682922"/>
                  <a:pt x="693958" y="2679449"/>
                  <a:pt x="699162" y="2675976"/>
                </a:cubicBezTo>
                <a:cubicBezTo>
                  <a:pt x="702632" y="2672503"/>
                  <a:pt x="704367" y="2669030"/>
                  <a:pt x="704367" y="2667293"/>
                </a:cubicBezTo>
                <a:cubicBezTo>
                  <a:pt x="695692" y="2674239"/>
                  <a:pt x="685283" y="2682922"/>
                  <a:pt x="674874" y="2689868"/>
                </a:cubicBezTo>
                <a:cubicBezTo>
                  <a:pt x="674874" y="2688131"/>
                  <a:pt x="674874" y="2686395"/>
                  <a:pt x="674874" y="2684658"/>
                </a:cubicBezTo>
                <a:cubicBezTo>
                  <a:pt x="673139" y="2684658"/>
                  <a:pt x="673139" y="2684658"/>
                  <a:pt x="671404" y="2686395"/>
                </a:cubicBezTo>
                <a:cubicBezTo>
                  <a:pt x="666199" y="2689868"/>
                  <a:pt x="662730" y="2693341"/>
                  <a:pt x="657525" y="2695077"/>
                </a:cubicBezTo>
                <a:cubicBezTo>
                  <a:pt x="659260" y="2695077"/>
                  <a:pt x="659260" y="2695077"/>
                  <a:pt x="660995" y="2693341"/>
                </a:cubicBezTo>
                <a:cubicBezTo>
                  <a:pt x="659260" y="2696814"/>
                  <a:pt x="659260" y="2698551"/>
                  <a:pt x="657525" y="2700287"/>
                </a:cubicBezTo>
                <a:cubicBezTo>
                  <a:pt x="655790" y="2700287"/>
                  <a:pt x="652320" y="2702024"/>
                  <a:pt x="652320" y="2702024"/>
                </a:cubicBezTo>
                <a:cubicBezTo>
                  <a:pt x="652320" y="2702024"/>
                  <a:pt x="652320" y="2700287"/>
                  <a:pt x="652320" y="2700287"/>
                </a:cubicBezTo>
                <a:cubicBezTo>
                  <a:pt x="640176" y="2708970"/>
                  <a:pt x="628032" y="2719389"/>
                  <a:pt x="615887" y="2728071"/>
                </a:cubicBezTo>
                <a:cubicBezTo>
                  <a:pt x="615887" y="2729808"/>
                  <a:pt x="615887" y="2731544"/>
                  <a:pt x="614152" y="2733281"/>
                </a:cubicBezTo>
                <a:cubicBezTo>
                  <a:pt x="614152" y="2733281"/>
                  <a:pt x="612418" y="2733281"/>
                  <a:pt x="612418" y="2733281"/>
                </a:cubicBezTo>
                <a:cubicBezTo>
                  <a:pt x="608948" y="2736754"/>
                  <a:pt x="605478" y="2738490"/>
                  <a:pt x="600273" y="2741963"/>
                </a:cubicBezTo>
                <a:cubicBezTo>
                  <a:pt x="596804" y="2741963"/>
                  <a:pt x="598538" y="2740227"/>
                  <a:pt x="591599" y="2745437"/>
                </a:cubicBezTo>
                <a:cubicBezTo>
                  <a:pt x="586394" y="2747173"/>
                  <a:pt x="582924" y="2750646"/>
                  <a:pt x="579455" y="2752383"/>
                </a:cubicBezTo>
                <a:cubicBezTo>
                  <a:pt x="577720" y="2752383"/>
                  <a:pt x="577720" y="2752383"/>
                  <a:pt x="577720" y="2754119"/>
                </a:cubicBezTo>
                <a:cubicBezTo>
                  <a:pt x="579455" y="2750646"/>
                  <a:pt x="577720" y="2752383"/>
                  <a:pt x="581190" y="2748910"/>
                </a:cubicBezTo>
                <a:cubicBezTo>
                  <a:pt x="577720" y="2747173"/>
                  <a:pt x="575985" y="2747173"/>
                  <a:pt x="569045" y="2750646"/>
                </a:cubicBezTo>
                <a:cubicBezTo>
                  <a:pt x="572515" y="2745437"/>
                  <a:pt x="570780" y="2745437"/>
                  <a:pt x="570780" y="2745437"/>
                </a:cubicBezTo>
                <a:cubicBezTo>
                  <a:pt x="570780" y="2741963"/>
                  <a:pt x="569045" y="2743700"/>
                  <a:pt x="565575" y="2745437"/>
                </a:cubicBezTo>
                <a:cubicBezTo>
                  <a:pt x="574250" y="2735017"/>
                  <a:pt x="575985" y="2736754"/>
                  <a:pt x="575985" y="2731544"/>
                </a:cubicBezTo>
                <a:cubicBezTo>
                  <a:pt x="579455" y="2729808"/>
                  <a:pt x="579455" y="2729808"/>
                  <a:pt x="581190" y="2728071"/>
                </a:cubicBezTo>
                <a:lnTo>
                  <a:pt x="579455" y="2728071"/>
                </a:lnTo>
                <a:cubicBezTo>
                  <a:pt x="586394" y="2722862"/>
                  <a:pt x="586394" y="2724598"/>
                  <a:pt x="586394" y="2721125"/>
                </a:cubicBezTo>
                <a:cubicBezTo>
                  <a:pt x="584659" y="2721125"/>
                  <a:pt x="581190" y="2721125"/>
                  <a:pt x="579455" y="2722862"/>
                </a:cubicBezTo>
                <a:cubicBezTo>
                  <a:pt x="582924" y="2717652"/>
                  <a:pt x="593334" y="2707233"/>
                  <a:pt x="595069" y="2705497"/>
                </a:cubicBezTo>
                <a:cubicBezTo>
                  <a:pt x="591599" y="2707233"/>
                  <a:pt x="593334" y="2707233"/>
                  <a:pt x="588129" y="2708970"/>
                </a:cubicBezTo>
                <a:cubicBezTo>
                  <a:pt x="589864" y="2707233"/>
                  <a:pt x="591599" y="2707233"/>
                  <a:pt x="591599" y="2705497"/>
                </a:cubicBezTo>
                <a:cubicBezTo>
                  <a:pt x="593334" y="2703760"/>
                  <a:pt x="595069" y="2702024"/>
                  <a:pt x="596804" y="2700287"/>
                </a:cubicBezTo>
                <a:cubicBezTo>
                  <a:pt x="595069" y="2700287"/>
                  <a:pt x="593334" y="2700287"/>
                  <a:pt x="589864" y="2702024"/>
                </a:cubicBezTo>
                <a:cubicBezTo>
                  <a:pt x="582924" y="2707233"/>
                  <a:pt x="577720" y="2714179"/>
                  <a:pt x="570780" y="2719389"/>
                </a:cubicBezTo>
                <a:cubicBezTo>
                  <a:pt x="562106" y="2719389"/>
                  <a:pt x="558636" y="2722862"/>
                  <a:pt x="548227" y="2729808"/>
                </a:cubicBezTo>
                <a:cubicBezTo>
                  <a:pt x="546492" y="2726335"/>
                  <a:pt x="549961" y="2719389"/>
                  <a:pt x="549961" y="2714179"/>
                </a:cubicBezTo>
                <a:cubicBezTo>
                  <a:pt x="534347" y="2722862"/>
                  <a:pt x="518733" y="2728071"/>
                  <a:pt x="506589" y="2733281"/>
                </a:cubicBezTo>
                <a:cubicBezTo>
                  <a:pt x="508324" y="2729808"/>
                  <a:pt x="508324" y="2728071"/>
                  <a:pt x="510059" y="2724598"/>
                </a:cubicBezTo>
                <a:cubicBezTo>
                  <a:pt x="506589" y="2724598"/>
                  <a:pt x="503119" y="2726335"/>
                  <a:pt x="501384" y="2726335"/>
                </a:cubicBezTo>
                <a:cubicBezTo>
                  <a:pt x="501384" y="2724598"/>
                  <a:pt x="501384" y="2722862"/>
                  <a:pt x="501384" y="2721125"/>
                </a:cubicBezTo>
                <a:cubicBezTo>
                  <a:pt x="482301" y="2736754"/>
                  <a:pt x="464952" y="2752383"/>
                  <a:pt x="447603" y="2769748"/>
                </a:cubicBezTo>
                <a:cubicBezTo>
                  <a:pt x="447603" y="2768011"/>
                  <a:pt x="447603" y="2768011"/>
                  <a:pt x="447603" y="2768011"/>
                </a:cubicBezTo>
                <a:cubicBezTo>
                  <a:pt x="466687" y="2748910"/>
                  <a:pt x="484036" y="2731544"/>
                  <a:pt x="503119" y="2712443"/>
                </a:cubicBezTo>
                <a:cubicBezTo>
                  <a:pt x="503119" y="2710706"/>
                  <a:pt x="503119" y="2710706"/>
                  <a:pt x="503119" y="2708970"/>
                </a:cubicBezTo>
                <a:cubicBezTo>
                  <a:pt x="501384" y="2710706"/>
                  <a:pt x="499650" y="2710706"/>
                  <a:pt x="499650" y="2710706"/>
                </a:cubicBezTo>
                <a:cubicBezTo>
                  <a:pt x="496180" y="2712443"/>
                  <a:pt x="492710" y="2714179"/>
                  <a:pt x="489240" y="2715916"/>
                </a:cubicBezTo>
                <a:lnTo>
                  <a:pt x="477675" y="2724598"/>
                </a:lnTo>
                <a:lnTo>
                  <a:pt x="471891" y="2728071"/>
                </a:lnTo>
                <a:cubicBezTo>
                  <a:pt x="471891" y="2731544"/>
                  <a:pt x="447603" y="2750646"/>
                  <a:pt x="438928" y="2759329"/>
                </a:cubicBezTo>
                <a:cubicBezTo>
                  <a:pt x="437193" y="2759329"/>
                  <a:pt x="435458" y="2761065"/>
                  <a:pt x="433724" y="2761065"/>
                </a:cubicBezTo>
                <a:cubicBezTo>
                  <a:pt x="435458" y="2761065"/>
                  <a:pt x="435458" y="2759329"/>
                  <a:pt x="435458" y="2759329"/>
                </a:cubicBezTo>
                <a:cubicBezTo>
                  <a:pt x="437193" y="2754119"/>
                  <a:pt x="442398" y="2747173"/>
                  <a:pt x="445868" y="2745437"/>
                </a:cubicBezTo>
                <a:cubicBezTo>
                  <a:pt x="444133" y="2743700"/>
                  <a:pt x="444133" y="2743700"/>
                  <a:pt x="444133" y="2743700"/>
                </a:cubicBezTo>
                <a:cubicBezTo>
                  <a:pt x="447603" y="2740227"/>
                  <a:pt x="447603" y="2740227"/>
                  <a:pt x="447603" y="2738490"/>
                </a:cubicBezTo>
                <a:cubicBezTo>
                  <a:pt x="445868" y="2740227"/>
                  <a:pt x="444133" y="2740227"/>
                  <a:pt x="442398" y="2741963"/>
                </a:cubicBezTo>
                <a:cubicBezTo>
                  <a:pt x="442398" y="2741963"/>
                  <a:pt x="440663" y="2743700"/>
                  <a:pt x="440663" y="2743700"/>
                </a:cubicBezTo>
                <a:cubicBezTo>
                  <a:pt x="440663" y="2743700"/>
                  <a:pt x="438928" y="2743700"/>
                  <a:pt x="438928" y="2743700"/>
                </a:cubicBezTo>
                <a:cubicBezTo>
                  <a:pt x="442398" y="2740227"/>
                  <a:pt x="445868" y="2736754"/>
                  <a:pt x="449338" y="2733281"/>
                </a:cubicBezTo>
                <a:cubicBezTo>
                  <a:pt x="447603" y="2733281"/>
                  <a:pt x="445868" y="2735017"/>
                  <a:pt x="445868" y="2735017"/>
                </a:cubicBezTo>
                <a:cubicBezTo>
                  <a:pt x="447603" y="2731544"/>
                  <a:pt x="451073" y="2726335"/>
                  <a:pt x="452807" y="2722862"/>
                </a:cubicBezTo>
                <a:cubicBezTo>
                  <a:pt x="452807" y="2724598"/>
                  <a:pt x="451073" y="2724598"/>
                  <a:pt x="451073" y="2724598"/>
                </a:cubicBezTo>
                <a:cubicBezTo>
                  <a:pt x="447603" y="2729808"/>
                  <a:pt x="442398" y="2735017"/>
                  <a:pt x="438928" y="2738490"/>
                </a:cubicBezTo>
                <a:cubicBezTo>
                  <a:pt x="438928" y="2738490"/>
                  <a:pt x="438928" y="2736754"/>
                  <a:pt x="438928" y="2735017"/>
                </a:cubicBezTo>
                <a:cubicBezTo>
                  <a:pt x="431989" y="2738490"/>
                  <a:pt x="428519" y="2741963"/>
                  <a:pt x="425049" y="2741963"/>
                </a:cubicBezTo>
                <a:cubicBezTo>
                  <a:pt x="430254" y="2736754"/>
                  <a:pt x="428519" y="2731544"/>
                  <a:pt x="433724" y="2724598"/>
                </a:cubicBezTo>
                <a:cubicBezTo>
                  <a:pt x="435458" y="2722862"/>
                  <a:pt x="437193" y="2722862"/>
                  <a:pt x="438928" y="2721125"/>
                </a:cubicBezTo>
                <a:cubicBezTo>
                  <a:pt x="431989" y="2722862"/>
                  <a:pt x="433724" y="2721125"/>
                  <a:pt x="433724" y="2719389"/>
                </a:cubicBezTo>
                <a:cubicBezTo>
                  <a:pt x="431989" y="2719389"/>
                  <a:pt x="430254" y="2721125"/>
                  <a:pt x="430254" y="2721125"/>
                </a:cubicBezTo>
                <a:cubicBezTo>
                  <a:pt x="426784" y="2728071"/>
                  <a:pt x="423314" y="2733281"/>
                  <a:pt x="421579" y="2740227"/>
                </a:cubicBezTo>
                <a:cubicBezTo>
                  <a:pt x="411170" y="2745437"/>
                  <a:pt x="405965" y="2752383"/>
                  <a:pt x="399026" y="2761065"/>
                </a:cubicBezTo>
                <a:cubicBezTo>
                  <a:pt x="397291" y="2762802"/>
                  <a:pt x="393821" y="2762802"/>
                  <a:pt x="392086" y="2764538"/>
                </a:cubicBezTo>
                <a:cubicBezTo>
                  <a:pt x="393821" y="2762802"/>
                  <a:pt x="395556" y="2761065"/>
                  <a:pt x="397291" y="2759329"/>
                </a:cubicBezTo>
                <a:cubicBezTo>
                  <a:pt x="395556" y="2759329"/>
                  <a:pt x="392086" y="2761065"/>
                  <a:pt x="390351" y="2761065"/>
                </a:cubicBezTo>
                <a:cubicBezTo>
                  <a:pt x="393821" y="2755856"/>
                  <a:pt x="388616" y="2750646"/>
                  <a:pt x="397291" y="2738490"/>
                </a:cubicBezTo>
                <a:cubicBezTo>
                  <a:pt x="393821" y="2738490"/>
                  <a:pt x="393821" y="2736754"/>
                  <a:pt x="393821" y="2735017"/>
                </a:cubicBezTo>
                <a:cubicBezTo>
                  <a:pt x="392086" y="2736754"/>
                  <a:pt x="388616" y="2738490"/>
                  <a:pt x="386881" y="2740227"/>
                </a:cubicBezTo>
                <a:cubicBezTo>
                  <a:pt x="385147" y="2738490"/>
                  <a:pt x="385147" y="2738490"/>
                  <a:pt x="385147" y="2736754"/>
                </a:cubicBezTo>
                <a:cubicBezTo>
                  <a:pt x="388616" y="2735017"/>
                  <a:pt x="390351" y="2733281"/>
                  <a:pt x="393821" y="2729808"/>
                </a:cubicBezTo>
                <a:cubicBezTo>
                  <a:pt x="392086" y="2729808"/>
                  <a:pt x="390351" y="2731544"/>
                  <a:pt x="388616" y="2731544"/>
                </a:cubicBezTo>
                <a:cubicBezTo>
                  <a:pt x="385147" y="2736754"/>
                  <a:pt x="381677" y="2740227"/>
                  <a:pt x="379942" y="2741963"/>
                </a:cubicBezTo>
                <a:cubicBezTo>
                  <a:pt x="378207" y="2745437"/>
                  <a:pt x="378207" y="2748910"/>
                  <a:pt x="376472" y="2752383"/>
                </a:cubicBezTo>
                <a:cubicBezTo>
                  <a:pt x="378207" y="2752383"/>
                  <a:pt x="378207" y="2750646"/>
                  <a:pt x="379942" y="2748910"/>
                </a:cubicBezTo>
                <a:cubicBezTo>
                  <a:pt x="381677" y="2750646"/>
                  <a:pt x="381677" y="2750646"/>
                  <a:pt x="381677" y="2750646"/>
                </a:cubicBezTo>
                <a:cubicBezTo>
                  <a:pt x="379942" y="2752383"/>
                  <a:pt x="376472" y="2754119"/>
                  <a:pt x="374737" y="2755856"/>
                </a:cubicBezTo>
                <a:cubicBezTo>
                  <a:pt x="374737" y="2757592"/>
                  <a:pt x="373002" y="2759329"/>
                  <a:pt x="373002" y="2761065"/>
                </a:cubicBezTo>
                <a:cubicBezTo>
                  <a:pt x="367798" y="2762802"/>
                  <a:pt x="367798" y="2764538"/>
                  <a:pt x="364328" y="2764538"/>
                </a:cubicBezTo>
                <a:cubicBezTo>
                  <a:pt x="364328" y="2764538"/>
                  <a:pt x="366063" y="2762802"/>
                  <a:pt x="366063" y="2762802"/>
                </a:cubicBezTo>
                <a:cubicBezTo>
                  <a:pt x="366063" y="2762802"/>
                  <a:pt x="366063" y="2761065"/>
                  <a:pt x="366063" y="2761065"/>
                </a:cubicBezTo>
                <a:cubicBezTo>
                  <a:pt x="367798" y="2759329"/>
                  <a:pt x="369533" y="2759329"/>
                  <a:pt x="371267" y="2757592"/>
                </a:cubicBezTo>
                <a:cubicBezTo>
                  <a:pt x="373002" y="2752383"/>
                  <a:pt x="373002" y="2748910"/>
                  <a:pt x="374737" y="2745437"/>
                </a:cubicBezTo>
                <a:lnTo>
                  <a:pt x="365484" y="2754698"/>
                </a:lnTo>
                <a:lnTo>
                  <a:pt x="364328" y="2752383"/>
                </a:lnTo>
                <a:cubicBezTo>
                  <a:pt x="367798" y="2747173"/>
                  <a:pt x="373002" y="2741963"/>
                  <a:pt x="378207" y="2738490"/>
                </a:cubicBezTo>
                <a:cubicBezTo>
                  <a:pt x="362593" y="2745437"/>
                  <a:pt x="371267" y="2731544"/>
                  <a:pt x="371267" y="2724598"/>
                </a:cubicBezTo>
                <a:cubicBezTo>
                  <a:pt x="369533" y="2724598"/>
                  <a:pt x="369533" y="2724598"/>
                  <a:pt x="367798" y="2724598"/>
                </a:cubicBezTo>
                <a:cubicBezTo>
                  <a:pt x="360858" y="2729808"/>
                  <a:pt x="357388" y="2733281"/>
                  <a:pt x="353918" y="2736754"/>
                </a:cubicBezTo>
                <a:cubicBezTo>
                  <a:pt x="353918" y="2736754"/>
                  <a:pt x="353918" y="2738490"/>
                  <a:pt x="353918" y="2738490"/>
                </a:cubicBezTo>
                <a:cubicBezTo>
                  <a:pt x="350449" y="2740227"/>
                  <a:pt x="346979" y="2741963"/>
                  <a:pt x="345244" y="2743700"/>
                </a:cubicBezTo>
                <a:cubicBezTo>
                  <a:pt x="345244" y="2743700"/>
                  <a:pt x="343509" y="2743700"/>
                  <a:pt x="343509" y="2743700"/>
                </a:cubicBezTo>
                <a:cubicBezTo>
                  <a:pt x="345244" y="2736754"/>
                  <a:pt x="350449" y="2729808"/>
                  <a:pt x="350449" y="2726335"/>
                </a:cubicBezTo>
                <a:cubicBezTo>
                  <a:pt x="348714" y="2726335"/>
                  <a:pt x="345244" y="2729808"/>
                  <a:pt x="340039" y="2731544"/>
                </a:cubicBezTo>
                <a:cubicBezTo>
                  <a:pt x="341774" y="2731544"/>
                  <a:pt x="343509" y="2729808"/>
                  <a:pt x="343509" y="2728071"/>
                </a:cubicBezTo>
                <a:cubicBezTo>
                  <a:pt x="343509" y="2729808"/>
                  <a:pt x="343509" y="2729808"/>
                  <a:pt x="341774" y="2729808"/>
                </a:cubicBezTo>
                <a:cubicBezTo>
                  <a:pt x="341774" y="2728071"/>
                  <a:pt x="341774" y="2726335"/>
                  <a:pt x="341774" y="2722862"/>
                </a:cubicBezTo>
                <a:cubicBezTo>
                  <a:pt x="340039" y="2724598"/>
                  <a:pt x="336570" y="2726335"/>
                  <a:pt x="334835" y="2728071"/>
                </a:cubicBezTo>
                <a:cubicBezTo>
                  <a:pt x="334835" y="2731544"/>
                  <a:pt x="336570" y="2729808"/>
                  <a:pt x="331365" y="2733281"/>
                </a:cubicBezTo>
                <a:cubicBezTo>
                  <a:pt x="320956" y="2738490"/>
                  <a:pt x="317486" y="2741963"/>
                  <a:pt x="307076" y="2747173"/>
                </a:cubicBezTo>
                <a:cubicBezTo>
                  <a:pt x="307076" y="2745437"/>
                  <a:pt x="307076" y="2745437"/>
                  <a:pt x="307076" y="2745437"/>
                </a:cubicBezTo>
                <a:cubicBezTo>
                  <a:pt x="305341" y="2747173"/>
                  <a:pt x="303607" y="2747173"/>
                  <a:pt x="301872" y="2748910"/>
                </a:cubicBezTo>
                <a:cubicBezTo>
                  <a:pt x="301872" y="2747173"/>
                  <a:pt x="303607" y="2745437"/>
                  <a:pt x="305341" y="2743700"/>
                </a:cubicBezTo>
                <a:cubicBezTo>
                  <a:pt x="303607" y="2740227"/>
                  <a:pt x="303607" y="2738490"/>
                  <a:pt x="301872" y="2736754"/>
                </a:cubicBezTo>
                <a:cubicBezTo>
                  <a:pt x="305341" y="2735017"/>
                  <a:pt x="305341" y="2735017"/>
                  <a:pt x="307076" y="2731544"/>
                </a:cubicBezTo>
                <a:cubicBezTo>
                  <a:pt x="307076" y="2731544"/>
                  <a:pt x="307076" y="2733281"/>
                  <a:pt x="307076" y="2733281"/>
                </a:cubicBezTo>
                <a:cubicBezTo>
                  <a:pt x="308811" y="2733281"/>
                  <a:pt x="308811" y="2733281"/>
                  <a:pt x="310546" y="2733281"/>
                </a:cubicBezTo>
                <a:cubicBezTo>
                  <a:pt x="310546" y="2731544"/>
                  <a:pt x="310546" y="2731544"/>
                  <a:pt x="310546" y="2731544"/>
                </a:cubicBezTo>
                <a:cubicBezTo>
                  <a:pt x="310546" y="2731544"/>
                  <a:pt x="310546" y="2729808"/>
                  <a:pt x="310546" y="2729808"/>
                </a:cubicBezTo>
                <a:cubicBezTo>
                  <a:pt x="310546" y="2729808"/>
                  <a:pt x="308811" y="2729808"/>
                  <a:pt x="308811" y="2729808"/>
                </a:cubicBezTo>
                <a:cubicBezTo>
                  <a:pt x="308811" y="2729808"/>
                  <a:pt x="308811" y="2728071"/>
                  <a:pt x="310546" y="2728071"/>
                </a:cubicBezTo>
                <a:cubicBezTo>
                  <a:pt x="307076" y="2729808"/>
                  <a:pt x="305341" y="2731544"/>
                  <a:pt x="303607" y="2731544"/>
                </a:cubicBezTo>
                <a:cubicBezTo>
                  <a:pt x="300137" y="2735017"/>
                  <a:pt x="294932" y="2736754"/>
                  <a:pt x="291462" y="2740227"/>
                </a:cubicBezTo>
                <a:cubicBezTo>
                  <a:pt x="294932" y="2736754"/>
                  <a:pt x="296667" y="2733281"/>
                  <a:pt x="298402" y="2731544"/>
                </a:cubicBezTo>
                <a:cubicBezTo>
                  <a:pt x="293197" y="2731544"/>
                  <a:pt x="294932" y="2731544"/>
                  <a:pt x="291462" y="2728071"/>
                </a:cubicBezTo>
                <a:cubicBezTo>
                  <a:pt x="296667" y="2726335"/>
                  <a:pt x="293197" y="2728071"/>
                  <a:pt x="296667" y="2726335"/>
                </a:cubicBezTo>
                <a:cubicBezTo>
                  <a:pt x="296667" y="2726335"/>
                  <a:pt x="296667" y="2728071"/>
                  <a:pt x="296667" y="2729808"/>
                </a:cubicBezTo>
                <a:cubicBezTo>
                  <a:pt x="301872" y="2726335"/>
                  <a:pt x="298402" y="2726335"/>
                  <a:pt x="301872" y="2726335"/>
                </a:cubicBezTo>
                <a:cubicBezTo>
                  <a:pt x="301872" y="2728071"/>
                  <a:pt x="301872" y="2728071"/>
                  <a:pt x="300137" y="2729808"/>
                </a:cubicBezTo>
                <a:cubicBezTo>
                  <a:pt x="301872" y="2728071"/>
                  <a:pt x="301872" y="2728071"/>
                  <a:pt x="303607" y="2728071"/>
                </a:cubicBezTo>
                <a:cubicBezTo>
                  <a:pt x="303607" y="2726335"/>
                  <a:pt x="305341" y="2726335"/>
                  <a:pt x="307076" y="2726335"/>
                </a:cubicBezTo>
                <a:cubicBezTo>
                  <a:pt x="307076" y="2726335"/>
                  <a:pt x="307076" y="2724598"/>
                  <a:pt x="307076" y="2724598"/>
                </a:cubicBezTo>
                <a:cubicBezTo>
                  <a:pt x="307076" y="2724598"/>
                  <a:pt x="307076" y="2722862"/>
                  <a:pt x="307076" y="2722862"/>
                </a:cubicBezTo>
                <a:cubicBezTo>
                  <a:pt x="308811" y="2721125"/>
                  <a:pt x="312281" y="2719389"/>
                  <a:pt x="314016" y="2719389"/>
                </a:cubicBezTo>
                <a:cubicBezTo>
                  <a:pt x="314016" y="2717652"/>
                  <a:pt x="315751" y="2717652"/>
                  <a:pt x="315751" y="2717652"/>
                </a:cubicBezTo>
                <a:cubicBezTo>
                  <a:pt x="314016" y="2715916"/>
                  <a:pt x="314016" y="2715916"/>
                  <a:pt x="312281" y="2715916"/>
                </a:cubicBezTo>
                <a:cubicBezTo>
                  <a:pt x="310546" y="2717652"/>
                  <a:pt x="314016" y="2715916"/>
                  <a:pt x="310546" y="2719389"/>
                </a:cubicBezTo>
                <a:cubicBezTo>
                  <a:pt x="312281" y="2715916"/>
                  <a:pt x="310546" y="2717652"/>
                  <a:pt x="305341" y="2719389"/>
                </a:cubicBezTo>
                <a:cubicBezTo>
                  <a:pt x="305341" y="2721125"/>
                  <a:pt x="303607" y="2722862"/>
                  <a:pt x="303607" y="2724598"/>
                </a:cubicBezTo>
                <a:cubicBezTo>
                  <a:pt x="301872" y="2724598"/>
                  <a:pt x="301872" y="2724598"/>
                  <a:pt x="300137" y="2724598"/>
                </a:cubicBezTo>
                <a:cubicBezTo>
                  <a:pt x="303607" y="2722862"/>
                  <a:pt x="301872" y="2724598"/>
                  <a:pt x="301872" y="2721125"/>
                </a:cubicBezTo>
                <a:cubicBezTo>
                  <a:pt x="301872" y="2722862"/>
                  <a:pt x="300137" y="2724598"/>
                  <a:pt x="298402" y="2724598"/>
                </a:cubicBezTo>
                <a:cubicBezTo>
                  <a:pt x="298402" y="2724598"/>
                  <a:pt x="298402" y="2722862"/>
                  <a:pt x="298402" y="2721125"/>
                </a:cubicBezTo>
                <a:cubicBezTo>
                  <a:pt x="296667" y="2722862"/>
                  <a:pt x="296667" y="2724598"/>
                  <a:pt x="294932" y="2726335"/>
                </a:cubicBezTo>
                <a:cubicBezTo>
                  <a:pt x="293197" y="2726335"/>
                  <a:pt x="289727" y="2726335"/>
                  <a:pt x="287993" y="2726335"/>
                </a:cubicBezTo>
                <a:cubicBezTo>
                  <a:pt x="286258" y="2728071"/>
                  <a:pt x="284523" y="2729808"/>
                  <a:pt x="282788" y="2731544"/>
                </a:cubicBezTo>
                <a:cubicBezTo>
                  <a:pt x="287993" y="2729808"/>
                  <a:pt x="287993" y="2729808"/>
                  <a:pt x="291462" y="2729808"/>
                </a:cubicBezTo>
                <a:cubicBezTo>
                  <a:pt x="289727" y="2731544"/>
                  <a:pt x="287993" y="2733281"/>
                  <a:pt x="286258" y="2735017"/>
                </a:cubicBezTo>
                <a:cubicBezTo>
                  <a:pt x="286258" y="2735017"/>
                  <a:pt x="287993" y="2736754"/>
                  <a:pt x="289727" y="2736754"/>
                </a:cubicBezTo>
                <a:cubicBezTo>
                  <a:pt x="289727" y="2736754"/>
                  <a:pt x="287993" y="2736754"/>
                  <a:pt x="287993" y="2738490"/>
                </a:cubicBezTo>
                <a:cubicBezTo>
                  <a:pt x="279318" y="2743700"/>
                  <a:pt x="277583" y="2741963"/>
                  <a:pt x="268909" y="2747173"/>
                </a:cubicBezTo>
                <a:cubicBezTo>
                  <a:pt x="268909" y="2747173"/>
                  <a:pt x="253295" y="2759329"/>
                  <a:pt x="248090" y="2761065"/>
                </a:cubicBezTo>
                <a:cubicBezTo>
                  <a:pt x="225536" y="2768011"/>
                  <a:pt x="234211" y="2752383"/>
                  <a:pt x="220332" y="2755856"/>
                </a:cubicBezTo>
                <a:cubicBezTo>
                  <a:pt x="218597" y="2754119"/>
                  <a:pt x="216862" y="2750646"/>
                  <a:pt x="216862" y="2748910"/>
                </a:cubicBezTo>
                <a:cubicBezTo>
                  <a:pt x="218597" y="2747173"/>
                  <a:pt x="220332" y="2745437"/>
                  <a:pt x="223801" y="2743700"/>
                </a:cubicBezTo>
                <a:cubicBezTo>
                  <a:pt x="223801" y="2743700"/>
                  <a:pt x="223801" y="2743700"/>
                  <a:pt x="222067" y="2743700"/>
                </a:cubicBezTo>
                <a:cubicBezTo>
                  <a:pt x="222067" y="2741963"/>
                  <a:pt x="223801" y="2741963"/>
                  <a:pt x="223801" y="2741963"/>
                </a:cubicBezTo>
                <a:cubicBezTo>
                  <a:pt x="222067" y="2743700"/>
                  <a:pt x="218597" y="2745437"/>
                  <a:pt x="216862" y="2747173"/>
                </a:cubicBezTo>
                <a:cubicBezTo>
                  <a:pt x="222067" y="2741963"/>
                  <a:pt x="218597" y="2740227"/>
                  <a:pt x="215127" y="2740227"/>
                </a:cubicBezTo>
                <a:cubicBezTo>
                  <a:pt x="217730" y="2738490"/>
                  <a:pt x="218163" y="2738490"/>
                  <a:pt x="218380" y="2738490"/>
                </a:cubicBezTo>
                <a:lnTo>
                  <a:pt x="218458" y="2738421"/>
                </a:lnTo>
                <a:lnTo>
                  <a:pt x="218597" y="2738490"/>
                </a:lnTo>
                <a:cubicBezTo>
                  <a:pt x="220332" y="2736754"/>
                  <a:pt x="220332" y="2736754"/>
                  <a:pt x="220332" y="2736754"/>
                </a:cubicBezTo>
                <a:lnTo>
                  <a:pt x="218458" y="2738421"/>
                </a:lnTo>
                <a:lnTo>
                  <a:pt x="215127" y="2736754"/>
                </a:lnTo>
                <a:cubicBezTo>
                  <a:pt x="216862" y="2735017"/>
                  <a:pt x="216862" y="2729808"/>
                  <a:pt x="215127" y="2728071"/>
                </a:cubicBezTo>
                <a:cubicBezTo>
                  <a:pt x="218597" y="2726335"/>
                  <a:pt x="216862" y="2726335"/>
                  <a:pt x="218597" y="2728071"/>
                </a:cubicBezTo>
                <a:cubicBezTo>
                  <a:pt x="223801" y="2717652"/>
                  <a:pt x="216862" y="2724598"/>
                  <a:pt x="223801" y="2715916"/>
                </a:cubicBezTo>
                <a:cubicBezTo>
                  <a:pt x="223801" y="2715916"/>
                  <a:pt x="222067" y="2715916"/>
                  <a:pt x="220332" y="2715916"/>
                </a:cubicBezTo>
                <a:cubicBezTo>
                  <a:pt x="225536" y="2708970"/>
                  <a:pt x="230741" y="2696814"/>
                  <a:pt x="241150" y="2689868"/>
                </a:cubicBezTo>
                <a:cubicBezTo>
                  <a:pt x="241150" y="2686395"/>
                  <a:pt x="241150" y="2682922"/>
                  <a:pt x="241150" y="2679449"/>
                </a:cubicBezTo>
                <a:cubicBezTo>
                  <a:pt x="241150" y="2679449"/>
                  <a:pt x="242885" y="2679449"/>
                  <a:pt x="242885" y="2679449"/>
                </a:cubicBezTo>
                <a:cubicBezTo>
                  <a:pt x="244620" y="2677712"/>
                  <a:pt x="248090" y="2675976"/>
                  <a:pt x="249825" y="2674239"/>
                </a:cubicBezTo>
                <a:cubicBezTo>
                  <a:pt x="249825" y="2674239"/>
                  <a:pt x="248090" y="2674239"/>
                  <a:pt x="246355" y="2674239"/>
                </a:cubicBezTo>
                <a:cubicBezTo>
                  <a:pt x="248090" y="2672503"/>
                  <a:pt x="251560" y="2669030"/>
                  <a:pt x="253295" y="2665557"/>
                </a:cubicBezTo>
                <a:cubicBezTo>
                  <a:pt x="255030" y="2665557"/>
                  <a:pt x="255030" y="2665557"/>
                  <a:pt x="256764" y="2665557"/>
                </a:cubicBezTo>
                <a:cubicBezTo>
                  <a:pt x="256764" y="2665557"/>
                  <a:pt x="256764" y="2663820"/>
                  <a:pt x="256764" y="2663820"/>
                </a:cubicBezTo>
                <a:cubicBezTo>
                  <a:pt x="255030" y="2663820"/>
                  <a:pt x="256764" y="2663820"/>
                  <a:pt x="253295" y="2663820"/>
                </a:cubicBezTo>
                <a:cubicBezTo>
                  <a:pt x="260234" y="2658611"/>
                  <a:pt x="253295" y="2658611"/>
                  <a:pt x="260234" y="2651665"/>
                </a:cubicBezTo>
                <a:cubicBezTo>
                  <a:pt x="261969" y="2651665"/>
                  <a:pt x="261969" y="2651665"/>
                  <a:pt x="261969" y="2651665"/>
                </a:cubicBezTo>
                <a:cubicBezTo>
                  <a:pt x="261969" y="2651665"/>
                  <a:pt x="260234" y="2651665"/>
                  <a:pt x="260234" y="2649928"/>
                </a:cubicBezTo>
                <a:cubicBezTo>
                  <a:pt x="265439" y="2642982"/>
                  <a:pt x="270644" y="2636036"/>
                  <a:pt x="277583" y="2630826"/>
                </a:cubicBezTo>
                <a:cubicBezTo>
                  <a:pt x="277583" y="2629090"/>
                  <a:pt x="279318" y="2629090"/>
                  <a:pt x="281053" y="2629090"/>
                </a:cubicBezTo>
                <a:cubicBezTo>
                  <a:pt x="281053" y="2629090"/>
                  <a:pt x="279318" y="2627353"/>
                  <a:pt x="279318" y="2625617"/>
                </a:cubicBezTo>
                <a:cubicBezTo>
                  <a:pt x="282788" y="2623880"/>
                  <a:pt x="281053" y="2625617"/>
                  <a:pt x="282788" y="2622144"/>
                </a:cubicBezTo>
                <a:cubicBezTo>
                  <a:pt x="286258" y="2622144"/>
                  <a:pt x="284523" y="2622144"/>
                  <a:pt x="286258" y="2620407"/>
                </a:cubicBezTo>
                <a:cubicBezTo>
                  <a:pt x="293197" y="2615198"/>
                  <a:pt x="307076" y="2597832"/>
                  <a:pt x="315751" y="2592623"/>
                </a:cubicBezTo>
                <a:cubicBezTo>
                  <a:pt x="319221" y="2589150"/>
                  <a:pt x="317486" y="2592623"/>
                  <a:pt x="319221" y="2589150"/>
                </a:cubicBezTo>
                <a:cubicBezTo>
                  <a:pt x="340039" y="2573521"/>
                  <a:pt x="362593" y="2547473"/>
                  <a:pt x="381677" y="2528372"/>
                </a:cubicBezTo>
                <a:cubicBezTo>
                  <a:pt x="435458" y="2471067"/>
                  <a:pt x="506589" y="2413761"/>
                  <a:pt x="546492" y="2365139"/>
                </a:cubicBezTo>
                <a:lnTo>
                  <a:pt x="535215" y="2367961"/>
                </a:lnTo>
                <a:lnTo>
                  <a:pt x="537817" y="2366007"/>
                </a:lnTo>
                <a:cubicBezTo>
                  <a:pt x="539552" y="2364705"/>
                  <a:pt x="541287" y="2363402"/>
                  <a:pt x="541287" y="2363402"/>
                </a:cubicBezTo>
                <a:cubicBezTo>
                  <a:pt x="541287" y="2363402"/>
                  <a:pt x="541287" y="2363402"/>
                  <a:pt x="539552" y="2361666"/>
                </a:cubicBezTo>
                <a:cubicBezTo>
                  <a:pt x="541287" y="2359929"/>
                  <a:pt x="543022" y="2359929"/>
                  <a:pt x="544757" y="2359929"/>
                </a:cubicBezTo>
                <a:cubicBezTo>
                  <a:pt x="544757" y="2359929"/>
                  <a:pt x="544757" y="2358193"/>
                  <a:pt x="544757" y="2358193"/>
                </a:cubicBezTo>
                <a:cubicBezTo>
                  <a:pt x="543022" y="2359929"/>
                  <a:pt x="543022" y="2359929"/>
                  <a:pt x="541287" y="2359929"/>
                </a:cubicBezTo>
                <a:cubicBezTo>
                  <a:pt x="541287" y="2359929"/>
                  <a:pt x="539552" y="2359929"/>
                  <a:pt x="537817" y="2361666"/>
                </a:cubicBezTo>
                <a:cubicBezTo>
                  <a:pt x="537817" y="2361666"/>
                  <a:pt x="537817" y="2363402"/>
                  <a:pt x="537817" y="2363402"/>
                </a:cubicBezTo>
                <a:cubicBezTo>
                  <a:pt x="536082" y="2365139"/>
                  <a:pt x="534347" y="2365139"/>
                  <a:pt x="532613" y="2365139"/>
                </a:cubicBezTo>
                <a:cubicBezTo>
                  <a:pt x="532613" y="2365139"/>
                  <a:pt x="534347" y="2365139"/>
                  <a:pt x="534347" y="2363402"/>
                </a:cubicBezTo>
                <a:cubicBezTo>
                  <a:pt x="534347" y="2363402"/>
                  <a:pt x="536082" y="2359929"/>
                  <a:pt x="541287" y="2358193"/>
                </a:cubicBezTo>
                <a:cubicBezTo>
                  <a:pt x="537817" y="2358193"/>
                  <a:pt x="536082" y="2356456"/>
                  <a:pt x="534347" y="2356456"/>
                </a:cubicBezTo>
                <a:cubicBezTo>
                  <a:pt x="536082" y="2354720"/>
                  <a:pt x="537817" y="2352983"/>
                  <a:pt x="536082" y="2351247"/>
                </a:cubicBezTo>
                <a:cubicBezTo>
                  <a:pt x="546492" y="2344301"/>
                  <a:pt x="544757" y="2344301"/>
                  <a:pt x="549961" y="2337355"/>
                </a:cubicBezTo>
                <a:cubicBezTo>
                  <a:pt x="548227" y="2337355"/>
                  <a:pt x="548227" y="2339091"/>
                  <a:pt x="548227" y="2335618"/>
                </a:cubicBezTo>
                <a:cubicBezTo>
                  <a:pt x="549961" y="2333882"/>
                  <a:pt x="548227" y="2335618"/>
                  <a:pt x="551696" y="2333882"/>
                </a:cubicBezTo>
                <a:cubicBezTo>
                  <a:pt x="549961" y="2333882"/>
                  <a:pt x="549961" y="2333882"/>
                  <a:pt x="548227" y="2333882"/>
                </a:cubicBezTo>
                <a:cubicBezTo>
                  <a:pt x="543022" y="2339091"/>
                  <a:pt x="520468" y="2351247"/>
                  <a:pt x="506589" y="2359929"/>
                </a:cubicBezTo>
                <a:cubicBezTo>
                  <a:pt x="506589" y="2361666"/>
                  <a:pt x="508324" y="2358193"/>
                  <a:pt x="506589" y="2361666"/>
                </a:cubicBezTo>
                <a:cubicBezTo>
                  <a:pt x="504854" y="2361666"/>
                  <a:pt x="503119" y="2361666"/>
                  <a:pt x="503119" y="2361666"/>
                </a:cubicBezTo>
                <a:cubicBezTo>
                  <a:pt x="503119" y="2359929"/>
                  <a:pt x="503119" y="2356456"/>
                  <a:pt x="503119" y="2354720"/>
                </a:cubicBezTo>
                <a:cubicBezTo>
                  <a:pt x="499650" y="2356456"/>
                  <a:pt x="499650" y="2358193"/>
                  <a:pt x="496180" y="2356456"/>
                </a:cubicBezTo>
                <a:cubicBezTo>
                  <a:pt x="496180" y="2356456"/>
                  <a:pt x="494445" y="2354720"/>
                  <a:pt x="494445" y="2354720"/>
                </a:cubicBezTo>
                <a:cubicBezTo>
                  <a:pt x="496180" y="2354720"/>
                  <a:pt x="499650" y="2352983"/>
                  <a:pt x="501384" y="2352983"/>
                </a:cubicBezTo>
                <a:cubicBezTo>
                  <a:pt x="501384" y="2352983"/>
                  <a:pt x="501384" y="2352983"/>
                  <a:pt x="499650" y="2352983"/>
                </a:cubicBezTo>
                <a:cubicBezTo>
                  <a:pt x="501384" y="2351247"/>
                  <a:pt x="501384" y="2351247"/>
                  <a:pt x="501384" y="2351247"/>
                </a:cubicBezTo>
                <a:cubicBezTo>
                  <a:pt x="501384" y="2351247"/>
                  <a:pt x="501384" y="2351247"/>
                  <a:pt x="499650" y="2351247"/>
                </a:cubicBezTo>
                <a:cubicBezTo>
                  <a:pt x="499650" y="2351247"/>
                  <a:pt x="499650" y="2351247"/>
                  <a:pt x="497915" y="2351247"/>
                </a:cubicBezTo>
                <a:cubicBezTo>
                  <a:pt x="496180" y="2352983"/>
                  <a:pt x="494445" y="2352983"/>
                  <a:pt x="490975" y="2352983"/>
                </a:cubicBezTo>
                <a:cubicBezTo>
                  <a:pt x="490975" y="2352983"/>
                  <a:pt x="492710" y="2352983"/>
                  <a:pt x="492710" y="2351247"/>
                </a:cubicBezTo>
                <a:cubicBezTo>
                  <a:pt x="494445" y="2349510"/>
                  <a:pt x="496180" y="2349510"/>
                  <a:pt x="496180" y="2347774"/>
                </a:cubicBezTo>
                <a:cubicBezTo>
                  <a:pt x="496180" y="2349510"/>
                  <a:pt x="496180" y="2349510"/>
                  <a:pt x="496180" y="2351247"/>
                </a:cubicBezTo>
                <a:cubicBezTo>
                  <a:pt x="499650" y="2344301"/>
                  <a:pt x="496180" y="2349510"/>
                  <a:pt x="496180" y="2346037"/>
                </a:cubicBezTo>
                <a:cubicBezTo>
                  <a:pt x="497915" y="2344301"/>
                  <a:pt x="499650" y="2344301"/>
                  <a:pt x="501384" y="2344301"/>
                </a:cubicBezTo>
                <a:cubicBezTo>
                  <a:pt x="497915" y="2344301"/>
                  <a:pt x="499650" y="2344301"/>
                  <a:pt x="499650" y="2342564"/>
                </a:cubicBezTo>
                <a:cubicBezTo>
                  <a:pt x="497915" y="2342564"/>
                  <a:pt x="497915" y="2342564"/>
                  <a:pt x="496180" y="2342564"/>
                </a:cubicBezTo>
                <a:cubicBezTo>
                  <a:pt x="490975" y="2347774"/>
                  <a:pt x="492710" y="2346037"/>
                  <a:pt x="490975" y="2347774"/>
                </a:cubicBezTo>
                <a:cubicBezTo>
                  <a:pt x="489240" y="2351247"/>
                  <a:pt x="485770" y="2352983"/>
                  <a:pt x="482301" y="2354720"/>
                </a:cubicBezTo>
                <a:cubicBezTo>
                  <a:pt x="478831" y="2351247"/>
                  <a:pt x="473626" y="2352983"/>
                  <a:pt x="471891" y="2349510"/>
                </a:cubicBezTo>
                <a:cubicBezTo>
                  <a:pt x="470156" y="2349510"/>
                  <a:pt x="470156" y="2349510"/>
                  <a:pt x="470156" y="2349510"/>
                </a:cubicBezTo>
                <a:cubicBezTo>
                  <a:pt x="470156" y="2347774"/>
                  <a:pt x="470156" y="2347774"/>
                  <a:pt x="468421" y="2346037"/>
                </a:cubicBezTo>
                <a:cubicBezTo>
                  <a:pt x="464952" y="2347774"/>
                  <a:pt x="461482" y="2351247"/>
                  <a:pt x="456277" y="2352983"/>
                </a:cubicBezTo>
                <a:cubicBezTo>
                  <a:pt x="459747" y="2349510"/>
                  <a:pt x="456277" y="2349510"/>
                  <a:pt x="456277" y="2347774"/>
                </a:cubicBezTo>
                <a:cubicBezTo>
                  <a:pt x="456277" y="2347774"/>
                  <a:pt x="456277" y="2347774"/>
                  <a:pt x="458012" y="2347774"/>
                </a:cubicBezTo>
                <a:cubicBezTo>
                  <a:pt x="458012" y="2347774"/>
                  <a:pt x="459747" y="2346037"/>
                  <a:pt x="459747" y="2346037"/>
                </a:cubicBezTo>
                <a:cubicBezTo>
                  <a:pt x="458012" y="2344301"/>
                  <a:pt x="456277" y="2344301"/>
                  <a:pt x="454542" y="2342564"/>
                </a:cubicBezTo>
                <a:cubicBezTo>
                  <a:pt x="459747" y="2340828"/>
                  <a:pt x="458012" y="2342564"/>
                  <a:pt x="461482" y="2339091"/>
                </a:cubicBezTo>
                <a:cubicBezTo>
                  <a:pt x="464952" y="2335618"/>
                  <a:pt x="461482" y="2339091"/>
                  <a:pt x="463217" y="2335618"/>
                </a:cubicBezTo>
                <a:cubicBezTo>
                  <a:pt x="459747" y="2337355"/>
                  <a:pt x="461482" y="2335618"/>
                  <a:pt x="458012" y="2335618"/>
                </a:cubicBezTo>
                <a:cubicBezTo>
                  <a:pt x="447603" y="2342564"/>
                  <a:pt x="407700" y="2351247"/>
                  <a:pt x="409435" y="2340828"/>
                </a:cubicBezTo>
                <a:cubicBezTo>
                  <a:pt x="409435" y="2339091"/>
                  <a:pt x="411170" y="2339091"/>
                  <a:pt x="411170" y="2339091"/>
                </a:cubicBezTo>
                <a:cubicBezTo>
                  <a:pt x="411170" y="2339091"/>
                  <a:pt x="409435" y="2337355"/>
                  <a:pt x="409435" y="2337355"/>
                </a:cubicBezTo>
                <a:cubicBezTo>
                  <a:pt x="416375" y="2330409"/>
                  <a:pt x="411170" y="2330409"/>
                  <a:pt x="419844" y="2323462"/>
                </a:cubicBezTo>
                <a:cubicBezTo>
                  <a:pt x="419844" y="2323462"/>
                  <a:pt x="418110" y="2323462"/>
                  <a:pt x="416375" y="2323462"/>
                </a:cubicBezTo>
                <a:cubicBezTo>
                  <a:pt x="421579" y="2316516"/>
                  <a:pt x="426784" y="2307834"/>
                  <a:pt x="431989" y="2300888"/>
                </a:cubicBezTo>
                <a:cubicBezTo>
                  <a:pt x="431989" y="2300888"/>
                  <a:pt x="433724" y="2300888"/>
                  <a:pt x="433724" y="2300888"/>
                </a:cubicBezTo>
                <a:cubicBezTo>
                  <a:pt x="435458" y="2299151"/>
                  <a:pt x="435458" y="2295678"/>
                  <a:pt x="438928" y="2292205"/>
                </a:cubicBezTo>
                <a:cubicBezTo>
                  <a:pt x="438928" y="2292205"/>
                  <a:pt x="438928" y="2292205"/>
                  <a:pt x="440663" y="2292205"/>
                </a:cubicBezTo>
                <a:lnTo>
                  <a:pt x="444133" y="2288732"/>
                </a:lnTo>
                <a:lnTo>
                  <a:pt x="444133" y="2292205"/>
                </a:lnTo>
                <a:cubicBezTo>
                  <a:pt x="452807" y="2285259"/>
                  <a:pt x="451073" y="2285259"/>
                  <a:pt x="456277" y="2280050"/>
                </a:cubicBezTo>
                <a:cubicBezTo>
                  <a:pt x="456277" y="2283522"/>
                  <a:pt x="454542" y="2286996"/>
                  <a:pt x="454542" y="2286996"/>
                </a:cubicBezTo>
                <a:cubicBezTo>
                  <a:pt x="454542" y="2286996"/>
                  <a:pt x="456277" y="2286996"/>
                  <a:pt x="458012" y="2286996"/>
                </a:cubicBezTo>
                <a:cubicBezTo>
                  <a:pt x="463217" y="2281786"/>
                  <a:pt x="466687" y="2281786"/>
                  <a:pt x="470156" y="2278313"/>
                </a:cubicBezTo>
                <a:cubicBezTo>
                  <a:pt x="470156" y="2276576"/>
                  <a:pt x="471891" y="2274840"/>
                  <a:pt x="471891" y="2273103"/>
                </a:cubicBezTo>
                <a:cubicBezTo>
                  <a:pt x="473626" y="2271367"/>
                  <a:pt x="475361" y="2269630"/>
                  <a:pt x="478831" y="2267894"/>
                </a:cubicBezTo>
                <a:cubicBezTo>
                  <a:pt x="477096" y="2269630"/>
                  <a:pt x="477096" y="2269630"/>
                  <a:pt x="477096" y="2271367"/>
                </a:cubicBezTo>
                <a:cubicBezTo>
                  <a:pt x="480566" y="2269630"/>
                  <a:pt x="520468" y="2224481"/>
                  <a:pt x="527408" y="2212325"/>
                </a:cubicBezTo>
                <a:cubicBezTo>
                  <a:pt x="527408" y="2212325"/>
                  <a:pt x="529143" y="2212325"/>
                  <a:pt x="530878" y="2212325"/>
                </a:cubicBezTo>
                <a:cubicBezTo>
                  <a:pt x="533480" y="2209720"/>
                  <a:pt x="536950" y="2206247"/>
                  <a:pt x="540420" y="2203426"/>
                </a:cubicBezTo>
                <a:lnTo>
                  <a:pt x="547613" y="2199662"/>
                </a:lnTo>
                <a:lnTo>
                  <a:pt x="546492" y="2201906"/>
                </a:lnTo>
                <a:cubicBezTo>
                  <a:pt x="544757" y="2203643"/>
                  <a:pt x="543022" y="2205379"/>
                  <a:pt x="541287" y="2208852"/>
                </a:cubicBezTo>
                <a:cubicBezTo>
                  <a:pt x="534347" y="2215798"/>
                  <a:pt x="506589" y="2245319"/>
                  <a:pt x="490975" y="2259211"/>
                </a:cubicBezTo>
                <a:cubicBezTo>
                  <a:pt x="489240" y="2259211"/>
                  <a:pt x="489240" y="2259211"/>
                  <a:pt x="489240" y="2259211"/>
                </a:cubicBezTo>
                <a:cubicBezTo>
                  <a:pt x="485770" y="2264421"/>
                  <a:pt x="484036" y="2269630"/>
                  <a:pt x="478831" y="2278313"/>
                </a:cubicBezTo>
                <a:cubicBezTo>
                  <a:pt x="477096" y="2278313"/>
                  <a:pt x="477096" y="2278313"/>
                  <a:pt x="475361" y="2278313"/>
                </a:cubicBezTo>
                <a:cubicBezTo>
                  <a:pt x="478831" y="2281786"/>
                  <a:pt x="477096" y="2280050"/>
                  <a:pt x="480566" y="2280050"/>
                </a:cubicBezTo>
                <a:cubicBezTo>
                  <a:pt x="480566" y="2278313"/>
                  <a:pt x="490975" y="2266158"/>
                  <a:pt x="496180" y="2260948"/>
                </a:cubicBezTo>
                <a:cubicBezTo>
                  <a:pt x="496180" y="2266158"/>
                  <a:pt x="494445" y="2271367"/>
                  <a:pt x="494445" y="2276576"/>
                </a:cubicBezTo>
                <a:cubicBezTo>
                  <a:pt x="499650" y="2269630"/>
                  <a:pt x="504854" y="2264421"/>
                  <a:pt x="511794" y="2260948"/>
                </a:cubicBezTo>
                <a:cubicBezTo>
                  <a:pt x="511794" y="2259211"/>
                  <a:pt x="511794" y="2259211"/>
                  <a:pt x="511794" y="2257475"/>
                </a:cubicBezTo>
                <a:cubicBezTo>
                  <a:pt x="520468" y="2250529"/>
                  <a:pt x="518733" y="2250529"/>
                  <a:pt x="527408" y="2241846"/>
                </a:cubicBezTo>
                <a:cubicBezTo>
                  <a:pt x="527408" y="2241846"/>
                  <a:pt x="529143" y="2241846"/>
                  <a:pt x="529143" y="2241846"/>
                </a:cubicBezTo>
                <a:cubicBezTo>
                  <a:pt x="529143" y="2241846"/>
                  <a:pt x="529143" y="2241846"/>
                  <a:pt x="530878" y="2241846"/>
                </a:cubicBezTo>
                <a:cubicBezTo>
                  <a:pt x="527408" y="2245319"/>
                  <a:pt x="526541" y="2246187"/>
                  <a:pt x="526324" y="2246839"/>
                </a:cubicBezTo>
                <a:lnTo>
                  <a:pt x="525841" y="2249577"/>
                </a:lnTo>
                <a:lnTo>
                  <a:pt x="524806" y="2250095"/>
                </a:lnTo>
                <a:lnTo>
                  <a:pt x="522203" y="2248792"/>
                </a:lnTo>
                <a:cubicBezTo>
                  <a:pt x="522203" y="2248792"/>
                  <a:pt x="522203" y="2248792"/>
                  <a:pt x="522203" y="2250529"/>
                </a:cubicBezTo>
                <a:cubicBezTo>
                  <a:pt x="522203" y="2252265"/>
                  <a:pt x="523938" y="2250529"/>
                  <a:pt x="523938" y="2250529"/>
                </a:cubicBezTo>
                <a:lnTo>
                  <a:pt x="524806" y="2250095"/>
                </a:lnTo>
                <a:lnTo>
                  <a:pt x="525673" y="2250529"/>
                </a:lnTo>
                <a:lnTo>
                  <a:pt x="525841" y="2249577"/>
                </a:lnTo>
                <a:lnTo>
                  <a:pt x="534347" y="2245319"/>
                </a:lnTo>
                <a:cubicBezTo>
                  <a:pt x="534347" y="2245319"/>
                  <a:pt x="536082" y="2245319"/>
                  <a:pt x="537817" y="2243583"/>
                </a:cubicBezTo>
                <a:cubicBezTo>
                  <a:pt x="537817" y="2243583"/>
                  <a:pt x="539552" y="2243583"/>
                  <a:pt x="539552" y="2243583"/>
                </a:cubicBezTo>
                <a:cubicBezTo>
                  <a:pt x="539552" y="2245319"/>
                  <a:pt x="539552" y="2245319"/>
                  <a:pt x="539552" y="2247056"/>
                </a:cubicBezTo>
                <a:cubicBezTo>
                  <a:pt x="537817" y="2247056"/>
                  <a:pt x="537817" y="2247056"/>
                  <a:pt x="536082" y="2247056"/>
                </a:cubicBezTo>
                <a:cubicBezTo>
                  <a:pt x="537817" y="2247056"/>
                  <a:pt x="537817" y="2247056"/>
                  <a:pt x="539552" y="2248792"/>
                </a:cubicBezTo>
                <a:cubicBezTo>
                  <a:pt x="541287" y="2243583"/>
                  <a:pt x="546492" y="2236636"/>
                  <a:pt x="553431" y="2231427"/>
                </a:cubicBezTo>
                <a:cubicBezTo>
                  <a:pt x="567310" y="2217535"/>
                  <a:pt x="622827" y="2156757"/>
                  <a:pt x="629767" y="2153284"/>
                </a:cubicBezTo>
                <a:cubicBezTo>
                  <a:pt x="629767" y="2153284"/>
                  <a:pt x="628032" y="2153284"/>
                  <a:pt x="628032" y="2151547"/>
                </a:cubicBezTo>
                <a:cubicBezTo>
                  <a:pt x="624562" y="2155020"/>
                  <a:pt x="626297" y="2151547"/>
                  <a:pt x="622827" y="2155020"/>
                </a:cubicBezTo>
                <a:cubicBezTo>
                  <a:pt x="621092" y="2156757"/>
                  <a:pt x="622827" y="2156757"/>
                  <a:pt x="615887" y="2161966"/>
                </a:cubicBezTo>
                <a:cubicBezTo>
                  <a:pt x="615887" y="2161966"/>
                  <a:pt x="615887" y="2163703"/>
                  <a:pt x="617622" y="2163703"/>
                </a:cubicBezTo>
                <a:cubicBezTo>
                  <a:pt x="615887" y="2163703"/>
                  <a:pt x="608948" y="2168912"/>
                  <a:pt x="600273" y="2174122"/>
                </a:cubicBezTo>
                <a:cubicBezTo>
                  <a:pt x="602008" y="2174122"/>
                  <a:pt x="602008" y="2172385"/>
                  <a:pt x="602008" y="2172385"/>
                </a:cubicBezTo>
                <a:cubicBezTo>
                  <a:pt x="603743" y="2170649"/>
                  <a:pt x="605478" y="2168912"/>
                  <a:pt x="607213" y="2167176"/>
                </a:cubicBezTo>
                <a:cubicBezTo>
                  <a:pt x="607213" y="2167176"/>
                  <a:pt x="607213" y="2165439"/>
                  <a:pt x="605478" y="2165439"/>
                </a:cubicBezTo>
                <a:cubicBezTo>
                  <a:pt x="603743" y="2167176"/>
                  <a:pt x="602008" y="2168912"/>
                  <a:pt x="600273" y="2170649"/>
                </a:cubicBezTo>
                <a:cubicBezTo>
                  <a:pt x="600273" y="2170649"/>
                  <a:pt x="600273" y="2168912"/>
                  <a:pt x="598538" y="2167176"/>
                </a:cubicBezTo>
                <a:cubicBezTo>
                  <a:pt x="602008" y="2165439"/>
                  <a:pt x="605478" y="2161966"/>
                  <a:pt x="607213" y="2160230"/>
                </a:cubicBezTo>
                <a:cubicBezTo>
                  <a:pt x="610683" y="2160230"/>
                  <a:pt x="612418" y="2160230"/>
                  <a:pt x="614152" y="2160230"/>
                </a:cubicBezTo>
                <a:cubicBezTo>
                  <a:pt x="615887" y="2158493"/>
                  <a:pt x="617622" y="2156757"/>
                  <a:pt x="617622" y="2155020"/>
                </a:cubicBezTo>
                <a:cubicBezTo>
                  <a:pt x="619357" y="2155020"/>
                  <a:pt x="617622" y="2156757"/>
                  <a:pt x="619357" y="2155020"/>
                </a:cubicBezTo>
                <a:cubicBezTo>
                  <a:pt x="626297" y="2151547"/>
                  <a:pt x="633236" y="2146338"/>
                  <a:pt x="640176" y="2142864"/>
                </a:cubicBezTo>
                <a:cubicBezTo>
                  <a:pt x="641911" y="2137655"/>
                  <a:pt x="645381" y="2134182"/>
                  <a:pt x="647115" y="2128972"/>
                </a:cubicBezTo>
                <a:cubicBezTo>
                  <a:pt x="648850" y="2127236"/>
                  <a:pt x="648850" y="2127236"/>
                  <a:pt x="650585" y="2125499"/>
                </a:cubicBezTo>
                <a:cubicBezTo>
                  <a:pt x="657525" y="2120290"/>
                  <a:pt x="664464" y="2116817"/>
                  <a:pt x="671404" y="2111607"/>
                </a:cubicBezTo>
                <a:cubicBezTo>
                  <a:pt x="673139" y="2109871"/>
                  <a:pt x="673139" y="2109871"/>
                  <a:pt x="674874" y="2109871"/>
                </a:cubicBezTo>
                <a:cubicBezTo>
                  <a:pt x="676609" y="2108134"/>
                  <a:pt x="678344" y="2104661"/>
                  <a:pt x="680078" y="2102925"/>
                </a:cubicBezTo>
                <a:cubicBezTo>
                  <a:pt x="693958" y="2090769"/>
                  <a:pt x="702632" y="2078613"/>
                  <a:pt x="713041" y="2071667"/>
                </a:cubicBezTo>
                <a:cubicBezTo>
                  <a:pt x="713041" y="2071667"/>
                  <a:pt x="713041" y="2073404"/>
                  <a:pt x="711307" y="2075140"/>
                </a:cubicBezTo>
                <a:cubicBezTo>
                  <a:pt x="735595" y="2052566"/>
                  <a:pt x="758149" y="2036937"/>
                  <a:pt x="775498" y="2014362"/>
                </a:cubicBezTo>
                <a:cubicBezTo>
                  <a:pt x="775498" y="2014362"/>
                  <a:pt x="773763" y="2014362"/>
                  <a:pt x="773763" y="2014362"/>
                </a:cubicBezTo>
                <a:cubicBezTo>
                  <a:pt x="785907" y="2003943"/>
                  <a:pt x="834484" y="1962267"/>
                  <a:pt x="881326" y="1918854"/>
                </a:cubicBezTo>
                <a:lnTo>
                  <a:pt x="877856" y="1910171"/>
                </a:lnTo>
                <a:lnTo>
                  <a:pt x="881326" y="1906698"/>
                </a:lnTo>
                <a:cubicBezTo>
                  <a:pt x="879591" y="1908434"/>
                  <a:pt x="879591" y="1908434"/>
                  <a:pt x="877856" y="1910171"/>
                </a:cubicBezTo>
                <a:lnTo>
                  <a:pt x="877856" y="1910171"/>
                </a:lnTo>
                <a:lnTo>
                  <a:pt x="876121" y="1911908"/>
                </a:lnTo>
                <a:cubicBezTo>
                  <a:pt x="876121" y="1911908"/>
                  <a:pt x="876121" y="1911908"/>
                  <a:pt x="876121" y="1910171"/>
                </a:cubicBezTo>
                <a:cubicBezTo>
                  <a:pt x="876121" y="1910171"/>
                  <a:pt x="876121" y="1910171"/>
                  <a:pt x="874387" y="1911908"/>
                </a:cubicBezTo>
                <a:cubicBezTo>
                  <a:pt x="860507" y="1924063"/>
                  <a:pt x="846628" y="1936219"/>
                  <a:pt x="841424" y="1937955"/>
                </a:cubicBezTo>
                <a:cubicBezTo>
                  <a:pt x="846628" y="1934482"/>
                  <a:pt x="843158" y="1936219"/>
                  <a:pt x="844893" y="1932746"/>
                </a:cubicBezTo>
                <a:cubicBezTo>
                  <a:pt x="855303" y="1925800"/>
                  <a:pt x="858772" y="1917117"/>
                  <a:pt x="869182" y="1913644"/>
                </a:cubicBezTo>
                <a:cubicBezTo>
                  <a:pt x="869182" y="1913644"/>
                  <a:pt x="869182" y="1913644"/>
                  <a:pt x="869182" y="1911908"/>
                </a:cubicBezTo>
                <a:cubicBezTo>
                  <a:pt x="877856" y="1908434"/>
                  <a:pt x="879591" y="1901488"/>
                  <a:pt x="888266" y="1899752"/>
                </a:cubicBezTo>
                <a:cubicBezTo>
                  <a:pt x="888266" y="1896279"/>
                  <a:pt x="888266" y="1894542"/>
                  <a:pt x="888266" y="1892806"/>
                </a:cubicBezTo>
                <a:cubicBezTo>
                  <a:pt x="891735" y="1889333"/>
                  <a:pt x="895205" y="1887596"/>
                  <a:pt x="898675" y="1884123"/>
                </a:cubicBezTo>
                <a:cubicBezTo>
                  <a:pt x="891735" y="1887596"/>
                  <a:pt x="895205" y="1885860"/>
                  <a:pt x="893470" y="1884123"/>
                </a:cubicBezTo>
                <a:cubicBezTo>
                  <a:pt x="890001" y="1885860"/>
                  <a:pt x="886531" y="1887596"/>
                  <a:pt x="881326" y="1889333"/>
                </a:cubicBezTo>
                <a:cubicBezTo>
                  <a:pt x="890001" y="1880650"/>
                  <a:pt x="933373" y="1851129"/>
                  <a:pt x="936843" y="1844183"/>
                </a:cubicBezTo>
                <a:cubicBezTo>
                  <a:pt x="947252" y="1830291"/>
                  <a:pt x="978480" y="1805980"/>
                  <a:pt x="997564" y="1793824"/>
                </a:cubicBezTo>
                <a:cubicBezTo>
                  <a:pt x="999299" y="1790351"/>
                  <a:pt x="999299" y="1792088"/>
                  <a:pt x="1002769" y="1786878"/>
                </a:cubicBezTo>
                <a:cubicBezTo>
                  <a:pt x="1002769" y="1786878"/>
                  <a:pt x="1001034" y="1785142"/>
                  <a:pt x="999299" y="1785142"/>
                </a:cubicBezTo>
                <a:cubicBezTo>
                  <a:pt x="999299" y="1785142"/>
                  <a:pt x="997564" y="1786878"/>
                  <a:pt x="997564" y="1786878"/>
                </a:cubicBezTo>
                <a:cubicBezTo>
                  <a:pt x="987155" y="1795561"/>
                  <a:pt x="975010" y="1804243"/>
                  <a:pt x="964601" y="1812926"/>
                </a:cubicBezTo>
                <a:cubicBezTo>
                  <a:pt x="962866" y="1814662"/>
                  <a:pt x="961131" y="1814662"/>
                  <a:pt x="961131" y="1814662"/>
                </a:cubicBezTo>
                <a:cubicBezTo>
                  <a:pt x="961131" y="1814662"/>
                  <a:pt x="959396" y="1816399"/>
                  <a:pt x="959396" y="1816399"/>
                </a:cubicBezTo>
                <a:cubicBezTo>
                  <a:pt x="959396" y="1816399"/>
                  <a:pt x="959396" y="1816399"/>
                  <a:pt x="961131" y="1818135"/>
                </a:cubicBezTo>
                <a:cubicBezTo>
                  <a:pt x="959396" y="1818135"/>
                  <a:pt x="959396" y="1818135"/>
                  <a:pt x="959396" y="1818135"/>
                </a:cubicBezTo>
                <a:lnTo>
                  <a:pt x="957661" y="1818135"/>
                </a:lnTo>
                <a:lnTo>
                  <a:pt x="951227" y="1824071"/>
                </a:lnTo>
                <a:lnTo>
                  <a:pt x="954192" y="1818135"/>
                </a:lnTo>
                <a:cubicBezTo>
                  <a:pt x="955926" y="1816399"/>
                  <a:pt x="957661" y="1816399"/>
                  <a:pt x="959396" y="1814662"/>
                </a:cubicBezTo>
                <a:cubicBezTo>
                  <a:pt x="959396" y="1814662"/>
                  <a:pt x="957661" y="1814662"/>
                  <a:pt x="957661" y="1814662"/>
                </a:cubicBezTo>
                <a:cubicBezTo>
                  <a:pt x="957661" y="1814662"/>
                  <a:pt x="957661" y="1814662"/>
                  <a:pt x="959396" y="1812926"/>
                </a:cubicBezTo>
                <a:cubicBezTo>
                  <a:pt x="964601" y="1809453"/>
                  <a:pt x="959396" y="1812926"/>
                  <a:pt x="964601" y="1807716"/>
                </a:cubicBezTo>
                <a:cubicBezTo>
                  <a:pt x="966336" y="1807716"/>
                  <a:pt x="968071" y="1807716"/>
                  <a:pt x="969806" y="1805980"/>
                </a:cubicBezTo>
                <a:cubicBezTo>
                  <a:pt x="969806" y="1805980"/>
                  <a:pt x="966336" y="1805980"/>
                  <a:pt x="969806" y="1804243"/>
                </a:cubicBezTo>
                <a:cubicBezTo>
                  <a:pt x="975010" y="1793824"/>
                  <a:pt x="1035732" y="1746938"/>
                  <a:pt x="1077369" y="1712208"/>
                </a:cubicBezTo>
                <a:cubicBezTo>
                  <a:pt x="1077369" y="1710471"/>
                  <a:pt x="1079104" y="1708735"/>
                  <a:pt x="1079104" y="1705262"/>
                </a:cubicBezTo>
                <a:cubicBezTo>
                  <a:pt x="1070429" y="1712208"/>
                  <a:pt x="1063490" y="1719154"/>
                  <a:pt x="1054815" y="1726100"/>
                </a:cubicBezTo>
                <a:cubicBezTo>
                  <a:pt x="1054815" y="1724363"/>
                  <a:pt x="1053080" y="1724363"/>
                  <a:pt x="1053080" y="1724363"/>
                </a:cubicBezTo>
                <a:cubicBezTo>
                  <a:pt x="1054815" y="1722627"/>
                  <a:pt x="1054815" y="1722627"/>
                  <a:pt x="1056550" y="1722627"/>
                </a:cubicBezTo>
                <a:cubicBezTo>
                  <a:pt x="1061755" y="1715681"/>
                  <a:pt x="1077369" y="1705262"/>
                  <a:pt x="1075634" y="1705262"/>
                </a:cubicBezTo>
                <a:cubicBezTo>
                  <a:pt x="1077369" y="1701789"/>
                  <a:pt x="1075634" y="1703525"/>
                  <a:pt x="1075634" y="1700052"/>
                </a:cubicBezTo>
                <a:cubicBezTo>
                  <a:pt x="1077369" y="1700052"/>
                  <a:pt x="1077369" y="1700052"/>
                  <a:pt x="1079104" y="1698316"/>
                </a:cubicBezTo>
                <a:cubicBezTo>
                  <a:pt x="1079104" y="1698316"/>
                  <a:pt x="1079104" y="1698316"/>
                  <a:pt x="1080839" y="1700052"/>
                </a:cubicBezTo>
                <a:cubicBezTo>
                  <a:pt x="1080839" y="1696579"/>
                  <a:pt x="1079104" y="1698316"/>
                  <a:pt x="1082574" y="1694843"/>
                </a:cubicBezTo>
                <a:cubicBezTo>
                  <a:pt x="1082574" y="1694843"/>
                  <a:pt x="1082574" y="1694843"/>
                  <a:pt x="1082574" y="1693106"/>
                </a:cubicBezTo>
                <a:cubicBezTo>
                  <a:pt x="1082574" y="1693106"/>
                  <a:pt x="1084309" y="1693106"/>
                  <a:pt x="1084309" y="1693106"/>
                </a:cubicBezTo>
                <a:cubicBezTo>
                  <a:pt x="1082574" y="1689633"/>
                  <a:pt x="1082574" y="1687897"/>
                  <a:pt x="1080839" y="1686160"/>
                </a:cubicBezTo>
                <a:cubicBezTo>
                  <a:pt x="1082574" y="1686160"/>
                  <a:pt x="1082574" y="1686160"/>
                  <a:pt x="1084309" y="1686160"/>
                </a:cubicBezTo>
                <a:cubicBezTo>
                  <a:pt x="1084309" y="1686160"/>
                  <a:pt x="1086043" y="1686160"/>
                  <a:pt x="1086043" y="1684424"/>
                </a:cubicBezTo>
                <a:cubicBezTo>
                  <a:pt x="1084309" y="1682687"/>
                  <a:pt x="1082574" y="1684424"/>
                  <a:pt x="1084309" y="1680950"/>
                </a:cubicBezTo>
                <a:cubicBezTo>
                  <a:pt x="1084309" y="1680950"/>
                  <a:pt x="1084309" y="1679214"/>
                  <a:pt x="1084309" y="1679214"/>
                </a:cubicBezTo>
                <a:cubicBezTo>
                  <a:pt x="1086043" y="1677477"/>
                  <a:pt x="1086043" y="1675741"/>
                  <a:pt x="1086043" y="1674004"/>
                </a:cubicBezTo>
                <a:cubicBezTo>
                  <a:pt x="1087778" y="1674004"/>
                  <a:pt x="1087778" y="1675741"/>
                  <a:pt x="1089513" y="1675741"/>
                </a:cubicBezTo>
                <a:cubicBezTo>
                  <a:pt x="1089513" y="1674004"/>
                  <a:pt x="1089513" y="1674004"/>
                  <a:pt x="1089513" y="1674004"/>
                </a:cubicBezTo>
                <a:cubicBezTo>
                  <a:pt x="1089513" y="1674004"/>
                  <a:pt x="1089513" y="1672268"/>
                  <a:pt x="1087778" y="1672268"/>
                </a:cubicBezTo>
                <a:cubicBezTo>
                  <a:pt x="1089513" y="1672268"/>
                  <a:pt x="1091248" y="1670531"/>
                  <a:pt x="1092983" y="1670531"/>
                </a:cubicBezTo>
                <a:cubicBezTo>
                  <a:pt x="1092983" y="1668795"/>
                  <a:pt x="1092983" y="1668795"/>
                  <a:pt x="1092983" y="1667058"/>
                </a:cubicBezTo>
                <a:cubicBezTo>
                  <a:pt x="1092983" y="1667058"/>
                  <a:pt x="1094718" y="1667058"/>
                  <a:pt x="1096453" y="1665322"/>
                </a:cubicBezTo>
                <a:cubicBezTo>
                  <a:pt x="1096453" y="1667058"/>
                  <a:pt x="1096453" y="1667058"/>
                  <a:pt x="1096453" y="1667058"/>
                </a:cubicBezTo>
                <a:cubicBezTo>
                  <a:pt x="1094718" y="1670531"/>
                  <a:pt x="1096453" y="1668795"/>
                  <a:pt x="1094718" y="1670531"/>
                </a:cubicBezTo>
                <a:cubicBezTo>
                  <a:pt x="1096453" y="1670531"/>
                  <a:pt x="1096453" y="1668795"/>
                  <a:pt x="1098188" y="1668795"/>
                </a:cubicBezTo>
                <a:cubicBezTo>
                  <a:pt x="1098188" y="1668795"/>
                  <a:pt x="1098188" y="1667058"/>
                  <a:pt x="1099923" y="1667058"/>
                </a:cubicBezTo>
                <a:cubicBezTo>
                  <a:pt x="1101658" y="1665322"/>
                  <a:pt x="1103392" y="1661849"/>
                  <a:pt x="1105127" y="1660112"/>
                </a:cubicBezTo>
                <a:cubicBezTo>
                  <a:pt x="1103392" y="1660112"/>
                  <a:pt x="1101658" y="1658376"/>
                  <a:pt x="1101658" y="1658376"/>
                </a:cubicBezTo>
                <a:cubicBezTo>
                  <a:pt x="1103392" y="1656639"/>
                  <a:pt x="1103392" y="1656639"/>
                  <a:pt x="1105127" y="1654903"/>
                </a:cubicBezTo>
                <a:cubicBezTo>
                  <a:pt x="1106862" y="1654903"/>
                  <a:pt x="1108597" y="1654903"/>
                  <a:pt x="1108597" y="1656639"/>
                </a:cubicBezTo>
                <a:cubicBezTo>
                  <a:pt x="1106862" y="1653166"/>
                  <a:pt x="1106862" y="1653166"/>
                  <a:pt x="1108597" y="1651430"/>
                </a:cubicBezTo>
                <a:cubicBezTo>
                  <a:pt x="1115537" y="1642747"/>
                  <a:pt x="1122476" y="1632328"/>
                  <a:pt x="1129416" y="1623645"/>
                </a:cubicBezTo>
                <a:cubicBezTo>
                  <a:pt x="1127681" y="1621909"/>
                  <a:pt x="1127681" y="1621909"/>
                  <a:pt x="1127681" y="1620172"/>
                </a:cubicBezTo>
                <a:cubicBezTo>
                  <a:pt x="1129416" y="1620172"/>
                  <a:pt x="1131151" y="1618436"/>
                  <a:pt x="1131151" y="1618436"/>
                </a:cubicBezTo>
                <a:cubicBezTo>
                  <a:pt x="1132886" y="1616699"/>
                  <a:pt x="1134620" y="1614963"/>
                  <a:pt x="1136355" y="1613226"/>
                </a:cubicBezTo>
                <a:cubicBezTo>
                  <a:pt x="1134620" y="1613226"/>
                  <a:pt x="1134620" y="1613226"/>
                  <a:pt x="1132886" y="1611490"/>
                </a:cubicBezTo>
                <a:cubicBezTo>
                  <a:pt x="1136355" y="1609753"/>
                  <a:pt x="1138090" y="1606280"/>
                  <a:pt x="1139825" y="1602807"/>
                </a:cubicBezTo>
                <a:cubicBezTo>
                  <a:pt x="1139825" y="1606280"/>
                  <a:pt x="1141560" y="1604544"/>
                  <a:pt x="1139825" y="1608017"/>
                </a:cubicBezTo>
                <a:cubicBezTo>
                  <a:pt x="1139825" y="1609753"/>
                  <a:pt x="1139825" y="1609753"/>
                  <a:pt x="1141560" y="1609753"/>
                </a:cubicBezTo>
                <a:cubicBezTo>
                  <a:pt x="1141560" y="1608017"/>
                  <a:pt x="1143295" y="1608017"/>
                  <a:pt x="1143295" y="1608017"/>
                </a:cubicBezTo>
                <a:cubicBezTo>
                  <a:pt x="1145030" y="1606280"/>
                  <a:pt x="1145030" y="1604544"/>
                  <a:pt x="1145030" y="1604544"/>
                </a:cubicBezTo>
                <a:cubicBezTo>
                  <a:pt x="1146765" y="1604544"/>
                  <a:pt x="1146765" y="1604544"/>
                  <a:pt x="1148500" y="1602807"/>
                </a:cubicBezTo>
                <a:lnTo>
                  <a:pt x="1148500" y="1608017"/>
                </a:lnTo>
                <a:cubicBezTo>
                  <a:pt x="1150235" y="1608017"/>
                  <a:pt x="1150235" y="1606280"/>
                  <a:pt x="1151969" y="1606280"/>
                </a:cubicBezTo>
                <a:cubicBezTo>
                  <a:pt x="1153704" y="1604544"/>
                  <a:pt x="1153704" y="1601071"/>
                  <a:pt x="1155439" y="1599334"/>
                </a:cubicBezTo>
                <a:cubicBezTo>
                  <a:pt x="1160644" y="1595861"/>
                  <a:pt x="1162379" y="1592388"/>
                  <a:pt x="1164114" y="1592388"/>
                </a:cubicBezTo>
                <a:cubicBezTo>
                  <a:pt x="1164114" y="1590652"/>
                  <a:pt x="1162379" y="1592388"/>
                  <a:pt x="1160644" y="1590652"/>
                </a:cubicBezTo>
                <a:cubicBezTo>
                  <a:pt x="1162379" y="1590652"/>
                  <a:pt x="1164114" y="1590652"/>
                  <a:pt x="1165849" y="1590652"/>
                </a:cubicBezTo>
                <a:cubicBezTo>
                  <a:pt x="1165849" y="1588915"/>
                  <a:pt x="1165849" y="1588915"/>
                  <a:pt x="1167583" y="1587178"/>
                </a:cubicBezTo>
                <a:cubicBezTo>
                  <a:pt x="1167583" y="1587178"/>
                  <a:pt x="1167583" y="1587178"/>
                  <a:pt x="1169318" y="1585442"/>
                </a:cubicBezTo>
                <a:cubicBezTo>
                  <a:pt x="1167583" y="1585442"/>
                  <a:pt x="1165849" y="1585442"/>
                  <a:pt x="1165849" y="1585442"/>
                </a:cubicBezTo>
                <a:cubicBezTo>
                  <a:pt x="1165849" y="1585442"/>
                  <a:pt x="1165849" y="1587178"/>
                  <a:pt x="1165849" y="1587178"/>
                </a:cubicBezTo>
                <a:cubicBezTo>
                  <a:pt x="1165849" y="1587178"/>
                  <a:pt x="1164114" y="1587178"/>
                  <a:pt x="1164114" y="1587178"/>
                </a:cubicBezTo>
                <a:lnTo>
                  <a:pt x="1164114" y="1585442"/>
                </a:lnTo>
                <a:cubicBezTo>
                  <a:pt x="1165849" y="1585442"/>
                  <a:pt x="1165849" y="1585442"/>
                  <a:pt x="1167583" y="1583705"/>
                </a:cubicBezTo>
                <a:lnTo>
                  <a:pt x="1169318" y="1583705"/>
                </a:lnTo>
                <a:cubicBezTo>
                  <a:pt x="1169318" y="1583705"/>
                  <a:pt x="1169318" y="1583705"/>
                  <a:pt x="1171053" y="1583705"/>
                </a:cubicBezTo>
                <a:cubicBezTo>
                  <a:pt x="1169318" y="1581969"/>
                  <a:pt x="1169318" y="1581969"/>
                  <a:pt x="1167583" y="1581969"/>
                </a:cubicBezTo>
                <a:cubicBezTo>
                  <a:pt x="1171053" y="1581969"/>
                  <a:pt x="1177993" y="1576759"/>
                  <a:pt x="1183198" y="1571550"/>
                </a:cubicBezTo>
                <a:cubicBezTo>
                  <a:pt x="1183198" y="1573286"/>
                  <a:pt x="1181463" y="1573286"/>
                  <a:pt x="1179728" y="1573286"/>
                </a:cubicBezTo>
                <a:cubicBezTo>
                  <a:pt x="1184932" y="1569813"/>
                  <a:pt x="1188402" y="1568077"/>
                  <a:pt x="1191872" y="1564604"/>
                </a:cubicBezTo>
                <a:cubicBezTo>
                  <a:pt x="1193607" y="1562867"/>
                  <a:pt x="1193607" y="1561131"/>
                  <a:pt x="1193607" y="1559394"/>
                </a:cubicBezTo>
                <a:cubicBezTo>
                  <a:pt x="1188402" y="1564604"/>
                  <a:pt x="1181463" y="1568077"/>
                  <a:pt x="1176258" y="1573286"/>
                </a:cubicBezTo>
                <a:cubicBezTo>
                  <a:pt x="1176258" y="1571550"/>
                  <a:pt x="1174523" y="1569813"/>
                  <a:pt x="1174523" y="1568077"/>
                </a:cubicBezTo>
                <a:cubicBezTo>
                  <a:pt x="1172788" y="1568077"/>
                  <a:pt x="1172788" y="1569813"/>
                  <a:pt x="1171053" y="1569813"/>
                </a:cubicBezTo>
                <a:cubicBezTo>
                  <a:pt x="1169318" y="1571550"/>
                  <a:pt x="1165849" y="1573286"/>
                  <a:pt x="1164114" y="1575023"/>
                </a:cubicBezTo>
                <a:cubicBezTo>
                  <a:pt x="1164114" y="1575023"/>
                  <a:pt x="1165849" y="1575023"/>
                  <a:pt x="1165849" y="1575023"/>
                </a:cubicBezTo>
                <a:cubicBezTo>
                  <a:pt x="1164114" y="1576759"/>
                  <a:pt x="1164114" y="1578496"/>
                  <a:pt x="1164114" y="1578496"/>
                </a:cubicBezTo>
                <a:cubicBezTo>
                  <a:pt x="1162379" y="1578496"/>
                  <a:pt x="1160644" y="1580232"/>
                  <a:pt x="1160644" y="1580232"/>
                </a:cubicBezTo>
                <a:cubicBezTo>
                  <a:pt x="1160644" y="1580232"/>
                  <a:pt x="1160644" y="1578496"/>
                  <a:pt x="1160644" y="1578496"/>
                </a:cubicBezTo>
                <a:cubicBezTo>
                  <a:pt x="1153704" y="1583705"/>
                  <a:pt x="1145030" y="1590652"/>
                  <a:pt x="1138090" y="1595861"/>
                </a:cubicBezTo>
                <a:cubicBezTo>
                  <a:pt x="1138090" y="1597598"/>
                  <a:pt x="1138090" y="1599334"/>
                  <a:pt x="1138090" y="1601071"/>
                </a:cubicBezTo>
                <a:cubicBezTo>
                  <a:pt x="1136355" y="1599334"/>
                  <a:pt x="1136355" y="1599334"/>
                  <a:pt x="1136355" y="1599334"/>
                </a:cubicBezTo>
                <a:cubicBezTo>
                  <a:pt x="1132886" y="1601071"/>
                  <a:pt x="1131151" y="1602807"/>
                  <a:pt x="1127681" y="1606280"/>
                </a:cubicBezTo>
                <a:cubicBezTo>
                  <a:pt x="1125946" y="1604544"/>
                  <a:pt x="1125946" y="1602807"/>
                  <a:pt x="1122476" y="1606280"/>
                </a:cubicBezTo>
                <a:cubicBezTo>
                  <a:pt x="1122476" y="1606280"/>
                  <a:pt x="1122476" y="1606280"/>
                  <a:pt x="1121392" y="1606714"/>
                </a:cubicBezTo>
                <a:lnTo>
                  <a:pt x="1113966" y="1609688"/>
                </a:lnTo>
                <a:lnTo>
                  <a:pt x="1114019" y="1609102"/>
                </a:lnTo>
                <a:cubicBezTo>
                  <a:pt x="1114236" y="1608885"/>
                  <a:pt x="1114669" y="1608885"/>
                  <a:pt x="1115537" y="1608017"/>
                </a:cubicBezTo>
                <a:cubicBezTo>
                  <a:pt x="1112067" y="1606280"/>
                  <a:pt x="1110332" y="1606280"/>
                  <a:pt x="1106862" y="1606280"/>
                </a:cubicBezTo>
                <a:cubicBezTo>
                  <a:pt x="1106862" y="1602807"/>
                  <a:pt x="1106862" y="1602807"/>
                  <a:pt x="1106862" y="1602807"/>
                </a:cubicBezTo>
                <a:cubicBezTo>
                  <a:pt x="1105127" y="1599334"/>
                  <a:pt x="1105127" y="1601071"/>
                  <a:pt x="1103392" y="1601071"/>
                </a:cubicBezTo>
                <a:cubicBezTo>
                  <a:pt x="1108597" y="1594125"/>
                  <a:pt x="1108597" y="1595861"/>
                  <a:pt x="1108597" y="1590652"/>
                </a:cubicBezTo>
                <a:cubicBezTo>
                  <a:pt x="1110332" y="1590652"/>
                  <a:pt x="1110332" y="1590652"/>
                  <a:pt x="1112067" y="1588915"/>
                </a:cubicBezTo>
                <a:cubicBezTo>
                  <a:pt x="1110332" y="1588915"/>
                  <a:pt x="1110332" y="1588915"/>
                  <a:pt x="1110332" y="1588915"/>
                </a:cubicBezTo>
                <a:cubicBezTo>
                  <a:pt x="1113802" y="1587178"/>
                  <a:pt x="1113802" y="1587178"/>
                  <a:pt x="1113802" y="1583705"/>
                </a:cubicBezTo>
                <a:cubicBezTo>
                  <a:pt x="1112067" y="1583705"/>
                  <a:pt x="1110332" y="1583705"/>
                  <a:pt x="1108597" y="1583705"/>
                </a:cubicBezTo>
                <a:cubicBezTo>
                  <a:pt x="1110332" y="1580232"/>
                  <a:pt x="1117272" y="1575023"/>
                  <a:pt x="1117272" y="1573286"/>
                </a:cubicBezTo>
                <a:cubicBezTo>
                  <a:pt x="1115537" y="1573286"/>
                  <a:pt x="1117272" y="1575023"/>
                  <a:pt x="1113802" y="1575023"/>
                </a:cubicBezTo>
                <a:cubicBezTo>
                  <a:pt x="1113802" y="1573286"/>
                  <a:pt x="1115537" y="1573286"/>
                  <a:pt x="1115537" y="1571550"/>
                </a:cubicBezTo>
                <a:cubicBezTo>
                  <a:pt x="1115537" y="1571550"/>
                  <a:pt x="1117272" y="1569813"/>
                  <a:pt x="1117272" y="1568077"/>
                </a:cubicBezTo>
                <a:cubicBezTo>
                  <a:pt x="1117272" y="1568077"/>
                  <a:pt x="1115537" y="1568077"/>
                  <a:pt x="1113802" y="1568077"/>
                </a:cubicBezTo>
                <a:cubicBezTo>
                  <a:pt x="1110332" y="1571550"/>
                  <a:pt x="1105127" y="1576759"/>
                  <a:pt x="1101658" y="1580232"/>
                </a:cubicBezTo>
                <a:cubicBezTo>
                  <a:pt x="1096453" y="1578496"/>
                  <a:pt x="1094718" y="1581969"/>
                  <a:pt x="1086043" y="1585442"/>
                </a:cubicBezTo>
                <a:cubicBezTo>
                  <a:pt x="1084309" y="1581969"/>
                  <a:pt x="1086043" y="1576759"/>
                  <a:pt x="1084309" y="1571550"/>
                </a:cubicBezTo>
                <a:cubicBezTo>
                  <a:pt x="1073899" y="1576759"/>
                  <a:pt x="1063490" y="1578496"/>
                  <a:pt x="1056550" y="1580232"/>
                </a:cubicBezTo>
                <a:cubicBezTo>
                  <a:pt x="1056550" y="1578496"/>
                  <a:pt x="1056550" y="1575023"/>
                  <a:pt x="1056550" y="1573286"/>
                </a:cubicBezTo>
                <a:cubicBezTo>
                  <a:pt x="1054815" y="1573286"/>
                  <a:pt x="1053080" y="1573286"/>
                  <a:pt x="1049611" y="1573286"/>
                </a:cubicBezTo>
                <a:cubicBezTo>
                  <a:pt x="1049611" y="1571550"/>
                  <a:pt x="1049611" y="1569813"/>
                  <a:pt x="1049611" y="1568077"/>
                </a:cubicBezTo>
                <a:cubicBezTo>
                  <a:pt x="1039201" y="1578496"/>
                  <a:pt x="1027057" y="1590652"/>
                  <a:pt x="1016648" y="1601071"/>
                </a:cubicBezTo>
                <a:cubicBezTo>
                  <a:pt x="1016648" y="1601071"/>
                  <a:pt x="1016648" y="1599334"/>
                  <a:pt x="1016648" y="1599334"/>
                </a:cubicBezTo>
                <a:cubicBezTo>
                  <a:pt x="1027057" y="1587178"/>
                  <a:pt x="1039201" y="1575023"/>
                  <a:pt x="1049611" y="1561131"/>
                </a:cubicBezTo>
                <a:cubicBezTo>
                  <a:pt x="1049611" y="1561131"/>
                  <a:pt x="1047876" y="1559394"/>
                  <a:pt x="1047876" y="1559394"/>
                </a:cubicBezTo>
                <a:cubicBezTo>
                  <a:pt x="1047876" y="1559394"/>
                  <a:pt x="1046141" y="1559394"/>
                  <a:pt x="1046141" y="1559394"/>
                </a:cubicBezTo>
                <a:cubicBezTo>
                  <a:pt x="1044406" y="1561131"/>
                  <a:pt x="1042671" y="1561131"/>
                  <a:pt x="1039201" y="1562867"/>
                </a:cubicBezTo>
                <a:cubicBezTo>
                  <a:pt x="1039201" y="1562867"/>
                  <a:pt x="1039201" y="1562867"/>
                  <a:pt x="1040936" y="1562867"/>
                </a:cubicBezTo>
                <a:cubicBezTo>
                  <a:pt x="1037466" y="1564604"/>
                  <a:pt x="1033997" y="1568077"/>
                  <a:pt x="1032262" y="1569813"/>
                </a:cubicBezTo>
                <a:lnTo>
                  <a:pt x="1030874" y="1568424"/>
                </a:lnTo>
                <a:lnTo>
                  <a:pt x="1033997" y="1566340"/>
                </a:lnTo>
                <a:cubicBezTo>
                  <a:pt x="1032262" y="1566340"/>
                  <a:pt x="1032262" y="1568077"/>
                  <a:pt x="1030527" y="1568077"/>
                </a:cubicBezTo>
                <a:lnTo>
                  <a:pt x="1030874" y="1568424"/>
                </a:lnTo>
                <a:lnTo>
                  <a:pt x="1028792" y="1569813"/>
                </a:lnTo>
                <a:cubicBezTo>
                  <a:pt x="1028792" y="1571550"/>
                  <a:pt x="1014913" y="1585442"/>
                  <a:pt x="1009708" y="1590652"/>
                </a:cubicBezTo>
                <a:cubicBezTo>
                  <a:pt x="1007973" y="1590652"/>
                  <a:pt x="1007973" y="1590652"/>
                  <a:pt x="1006238" y="1590652"/>
                </a:cubicBezTo>
                <a:cubicBezTo>
                  <a:pt x="1006238" y="1590652"/>
                  <a:pt x="1006238" y="1590652"/>
                  <a:pt x="1006238" y="1588915"/>
                </a:cubicBezTo>
                <a:cubicBezTo>
                  <a:pt x="1006238" y="1585442"/>
                  <a:pt x="1009708" y="1581969"/>
                  <a:pt x="1011443" y="1578496"/>
                </a:cubicBezTo>
                <a:cubicBezTo>
                  <a:pt x="1011443" y="1578496"/>
                  <a:pt x="1009708" y="1578496"/>
                  <a:pt x="1009708" y="1578496"/>
                </a:cubicBezTo>
                <a:cubicBezTo>
                  <a:pt x="1011443" y="1576759"/>
                  <a:pt x="1011443" y="1575023"/>
                  <a:pt x="1011443" y="1573286"/>
                </a:cubicBezTo>
                <a:cubicBezTo>
                  <a:pt x="1011443" y="1575023"/>
                  <a:pt x="1009708" y="1575023"/>
                  <a:pt x="1007973" y="1576759"/>
                </a:cubicBezTo>
                <a:cubicBezTo>
                  <a:pt x="1007973" y="1576759"/>
                  <a:pt x="1006238" y="1576759"/>
                  <a:pt x="1006238" y="1576759"/>
                </a:cubicBezTo>
                <a:cubicBezTo>
                  <a:pt x="1007973" y="1575023"/>
                  <a:pt x="1009708" y="1571550"/>
                  <a:pt x="1011443" y="1569813"/>
                </a:cubicBezTo>
                <a:cubicBezTo>
                  <a:pt x="1011443" y="1569813"/>
                  <a:pt x="1009708" y="1569813"/>
                  <a:pt x="1009708" y="1571550"/>
                </a:cubicBezTo>
                <a:cubicBezTo>
                  <a:pt x="1011443" y="1568077"/>
                  <a:pt x="1013178" y="1564604"/>
                  <a:pt x="1013178" y="1562867"/>
                </a:cubicBezTo>
                <a:cubicBezTo>
                  <a:pt x="1013178" y="1562867"/>
                  <a:pt x="1013178" y="1562867"/>
                  <a:pt x="1011443" y="1562867"/>
                </a:cubicBezTo>
                <a:cubicBezTo>
                  <a:pt x="1009708" y="1566340"/>
                  <a:pt x="1007973" y="1569813"/>
                  <a:pt x="1004504" y="1573286"/>
                </a:cubicBezTo>
                <a:cubicBezTo>
                  <a:pt x="1004504" y="1571550"/>
                  <a:pt x="1004504" y="1571550"/>
                  <a:pt x="1004504" y="1569813"/>
                </a:cubicBezTo>
                <a:cubicBezTo>
                  <a:pt x="1001034" y="1571550"/>
                  <a:pt x="997564" y="1573286"/>
                  <a:pt x="995829" y="1573286"/>
                </a:cubicBezTo>
                <a:cubicBezTo>
                  <a:pt x="999299" y="1569813"/>
                  <a:pt x="995829" y="1564604"/>
                  <a:pt x="997564" y="1559394"/>
                </a:cubicBezTo>
                <a:cubicBezTo>
                  <a:pt x="999299" y="1559394"/>
                  <a:pt x="1001034" y="1557658"/>
                  <a:pt x="1002769" y="1557658"/>
                </a:cubicBezTo>
                <a:cubicBezTo>
                  <a:pt x="997564" y="1557658"/>
                  <a:pt x="999299" y="1557658"/>
                  <a:pt x="997564" y="1554185"/>
                </a:cubicBezTo>
                <a:cubicBezTo>
                  <a:pt x="997564" y="1555921"/>
                  <a:pt x="995829" y="1555921"/>
                  <a:pt x="995829" y="1555921"/>
                </a:cubicBezTo>
                <a:cubicBezTo>
                  <a:pt x="994094" y="1561131"/>
                  <a:pt x="994094" y="1566340"/>
                  <a:pt x="992359" y="1571550"/>
                </a:cubicBezTo>
                <a:cubicBezTo>
                  <a:pt x="985420" y="1573286"/>
                  <a:pt x="983685" y="1578496"/>
                  <a:pt x="980215" y="1585442"/>
                </a:cubicBezTo>
                <a:cubicBezTo>
                  <a:pt x="978480" y="1585442"/>
                  <a:pt x="976745" y="1585442"/>
                  <a:pt x="975010" y="1587178"/>
                </a:cubicBezTo>
                <a:cubicBezTo>
                  <a:pt x="975010" y="1585442"/>
                  <a:pt x="976745" y="1583705"/>
                  <a:pt x="976745" y="1581969"/>
                </a:cubicBezTo>
                <a:cubicBezTo>
                  <a:pt x="975010" y="1583705"/>
                  <a:pt x="973275" y="1583705"/>
                  <a:pt x="973275" y="1583705"/>
                </a:cubicBezTo>
                <a:cubicBezTo>
                  <a:pt x="971541" y="1583705"/>
                  <a:pt x="971541" y="1583705"/>
                  <a:pt x="971541" y="1583705"/>
                </a:cubicBezTo>
                <a:cubicBezTo>
                  <a:pt x="973275" y="1578496"/>
                  <a:pt x="969806" y="1573286"/>
                  <a:pt x="973275" y="1564604"/>
                </a:cubicBezTo>
                <a:cubicBezTo>
                  <a:pt x="971541" y="1564604"/>
                  <a:pt x="971541" y="1562867"/>
                  <a:pt x="971541" y="1561131"/>
                </a:cubicBezTo>
                <a:cubicBezTo>
                  <a:pt x="969806" y="1562867"/>
                  <a:pt x="968071" y="1562867"/>
                  <a:pt x="964601" y="1564604"/>
                </a:cubicBezTo>
                <a:cubicBezTo>
                  <a:pt x="964601" y="1562867"/>
                  <a:pt x="964601" y="1562867"/>
                  <a:pt x="964601" y="1561131"/>
                </a:cubicBezTo>
                <a:cubicBezTo>
                  <a:pt x="966336" y="1559394"/>
                  <a:pt x="968071" y="1559394"/>
                  <a:pt x="969806" y="1557658"/>
                </a:cubicBezTo>
                <a:cubicBezTo>
                  <a:pt x="968071" y="1557658"/>
                  <a:pt x="966336" y="1557658"/>
                  <a:pt x="966336" y="1557658"/>
                </a:cubicBezTo>
                <a:cubicBezTo>
                  <a:pt x="962866" y="1561131"/>
                  <a:pt x="962866" y="1562867"/>
                  <a:pt x="961131" y="1564604"/>
                </a:cubicBezTo>
                <a:cubicBezTo>
                  <a:pt x="961131" y="1568077"/>
                  <a:pt x="961131" y="1571550"/>
                  <a:pt x="961131" y="1573286"/>
                </a:cubicBezTo>
                <a:cubicBezTo>
                  <a:pt x="961131" y="1573286"/>
                  <a:pt x="962866" y="1573286"/>
                  <a:pt x="962866" y="1571550"/>
                </a:cubicBezTo>
                <a:cubicBezTo>
                  <a:pt x="962866" y="1571550"/>
                  <a:pt x="964601" y="1573286"/>
                  <a:pt x="964601" y="1573286"/>
                </a:cubicBezTo>
                <a:cubicBezTo>
                  <a:pt x="962866" y="1573286"/>
                  <a:pt x="961131" y="1575023"/>
                  <a:pt x="959396" y="1576759"/>
                </a:cubicBezTo>
                <a:cubicBezTo>
                  <a:pt x="959396" y="1576759"/>
                  <a:pt x="959396" y="1578496"/>
                  <a:pt x="959396" y="1580232"/>
                </a:cubicBezTo>
                <a:cubicBezTo>
                  <a:pt x="955926" y="1581969"/>
                  <a:pt x="955926" y="1581969"/>
                  <a:pt x="952457" y="1581969"/>
                </a:cubicBezTo>
                <a:cubicBezTo>
                  <a:pt x="954192" y="1580232"/>
                  <a:pt x="954192" y="1580232"/>
                  <a:pt x="954192" y="1580232"/>
                </a:cubicBezTo>
                <a:cubicBezTo>
                  <a:pt x="954192" y="1578496"/>
                  <a:pt x="955926" y="1576759"/>
                  <a:pt x="957661" y="1576759"/>
                </a:cubicBezTo>
                <a:cubicBezTo>
                  <a:pt x="957661" y="1573286"/>
                  <a:pt x="957661" y="1569813"/>
                  <a:pt x="957661" y="1566340"/>
                </a:cubicBezTo>
                <a:cubicBezTo>
                  <a:pt x="955926" y="1569813"/>
                  <a:pt x="954192" y="1571550"/>
                  <a:pt x="952457" y="1575023"/>
                </a:cubicBezTo>
                <a:cubicBezTo>
                  <a:pt x="952457" y="1575023"/>
                  <a:pt x="952457" y="1575023"/>
                  <a:pt x="952457" y="1573286"/>
                </a:cubicBezTo>
                <a:cubicBezTo>
                  <a:pt x="952457" y="1573286"/>
                  <a:pt x="950722" y="1571550"/>
                  <a:pt x="950722" y="1571550"/>
                </a:cubicBezTo>
                <a:cubicBezTo>
                  <a:pt x="954192" y="1568077"/>
                  <a:pt x="955926" y="1564604"/>
                  <a:pt x="959396" y="1561131"/>
                </a:cubicBezTo>
                <a:cubicBezTo>
                  <a:pt x="948987" y="1564604"/>
                  <a:pt x="952457" y="1554185"/>
                  <a:pt x="950722" y="1548975"/>
                </a:cubicBezTo>
                <a:cubicBezTo>
                  <a:pt x="950722" y="1548975"/>
                  <a:pt x="948987" y="1548975"/>
                  <a:pt x="948987" y="1548975"/>
                </a:cubicBezTo>
                <a:cubicBezTo>
                  <a:pt x="945517" y="1550712"/>
                  <a:pt x="942047" y="1554185"/>
                  <a:pt x="940312" y="1555921"/>
                </a:cubicBezTo>
                <a:cubicBezTo>
                  <a:pt x="938578" y="1557658"/>
                  <a:pt x="936843" y="1559394"/>
                  <a:pt x="935108" y="1559394"/>
                </a:cubicBezTo>
                <a:cubicBezTo>
                  <a:pt x="935108" y="1559394"/>
                  <a:pt x="935108" y="1559394"/>
                  <a:pt x="933373" y="1561131"/>
                </a:cubicBezTo>
                <a:cubicBezTo>
                  <a:pt x="933373" y="1559394"/>
                  <a:pt x="933373" y="1559394"/>
                  <a:pt x="933373" y="1559394"/>
                </a:cubicBezTo>
                <a:cubicBezTo>
                  <a:pt x="933373" y="1554185"/>
                  <a:pt x="936843" y="1548975"/>
                  <a:pt x="935108" y="1545502"/>
                </a:cubicBezTo>
                <a:cubicBezTo>
                  <a:pt x="935108" y="1545502"/>
                  <a:pt x="933373" y="1548975"/>
                  <a:pt x="929903" y="1548975"/>
                </a:cubicBezTo>
                <a:cubicBezTo>
                  <a:pt x="929903" y="1548975"/>
                  <a:pt x="931638" y="1547239"/>
                  <a:pt x="931638" y="1547239"/>
                </a:cubicBezTo>
                <a:cubicBezTo>
                  <a:pt x="931638" y="1547239"/>
                  <a:pt x="931638" y="1547239"/>
                  <a:pt x="929903" y="1547239"/>
                </a:cubicBezTo>
                <a:cubicBezTo>
                  <a:pt x="929903" y="1545502"/>
                  <a:pt x="929903" y="1543766"/>
                  <a:pt x="928168" y="1542029"/>
                </a:cubicBezTo>
                <a:cubicBezTo>
                  <a:pt x="928168" y="1543766"/>
                  <a:pt x="926433" y="1543766"/>
                  <a:pt x="924698" y="1545502"/>
                </a:cubicBezTo>
                <a:cubicBezTo>
                  <a:pt x="924698" y="1547239"/>
                  <a:pt x="926433" y="1545502"/>
                  <a:pt x="922964" y="1548975"/>
                </a:cubicBezTo>
                <a:cubicBezTo>
                  <a:pt x="916024" y="1550712"/>
                  <a:pt x="912554" y="1554185"/>
                  <a:pt x="905615" y="1555921"/>
                </a:cubicBezTo>
                <a:cubicBezTo>
                  <a:pt x="905615" y="1555921"/>
                  <a:pt x="903880" y="1555921"/>
                  <a:pt x="902145" y="1555921"/>
                </a:cubicBezTo>
                <a:cubicBezTo>
                  <a:pt x="903880" y="1554185"/>
                  <a:pt x="903880" y="1554185"/>
                  <a:pt x="903880" y="1552448"/>
                </a:cubicBezTo>
                <a:cubicBezTo>
                  <a:pt x="903880" y="1550712"/>
                  <a:pt x="902145" y="1547239"/>
                  <a:pt x="900410" y="1545502"/>
                </a:cubicBezTo>
                <a:cubicBezTo>
                  <a:pt x="903880" y="1545502"/>
                  <a:pt x="903880" y="1545502"/>
                  <a:pt x="903880" y="1542029"/>
                </a:cubicBezTo>
                <a:cubicBezTo>
                  <a:pt x="903880" y="1543766"/>
                  <a:pt x="903880" y="1543766"/>
                  <a:pt x="903880" y="1545502"/>
                </a:cubicBezTo>
                <a:cubicBezTo>
                  <a:pt x="905615" y="1543766"/>
                  <a:pt x="905615" y="1543766"/>
                  <a:pt x="907349" y="1543766"/>
                </a:cubicBezTo>
                <a:cubicBezTo>
                  <a:pt x="907349" y="1543766"/>
                  <a:pt x="907349" y="1543766"/>
                  <a:pt x="905615" y="1543766"/>
                </a:cubicBezTo>
                <a:cubicBezTo>
                  <a:pt x="905615" y="1543766"/>
                  <a:pt x="907349" y="1542029"/>
                  <a:pt x="907349" y="1542029"/>
                </a:cubicBezTo>
                <a:cubicBezTo>
                  <a:pt x="905615" y="1542029"/>
                  <a:pt x="905615" y="1542029"/>
                  <a:pt x="905615" y="1542029"/>
                </a:cubicBezTo>
                <a:cubicBezTo>
                  <a:pt x="905615" y="1542029"/>
                  <a:pt x="905615" y="1540292"/>
                  <a:pt x="905615" y="1540292"/>
                </a:cubicBezTo>
                <a:cubicBezTo>
                  <a:pt x="903880" y="1540292"/>
                  <a:pt x="902145" y="1542029"/>
                  <a:pt x="902145" y="1542029"/>
                </a:cubicBezTo>
                <a:cubicBezTo>
                  <a:pt x="900410" y="1542029"/>
                  <a:pt x="900410" y="1542029"/>
                  <a:pt x="900410" y="1542029"/>
                </a:cubicBezTo>
                <a:cubicBezTo>
                  <a:pt x="898675" y="1543766"/>
                  <a:pt x="896940" y="1545502"/>
                  <a:pt x="893470" y="1547239"/>
                </a:cubicBezTo>
                <a:cubicBezTo>
                  <a:pt x="895205" y="1543766"/>
                  <a:pt x="896940" y="1542029"/>
                  <a:pt x="898675" y="1540292"/>
                </a:cubicBezTo>
                <a:cubicBezTo>
                  <a:pt x="898675" y="1540292"/>
                  <a:pt x="900410" y="1538556"/>
                  <a:pt x="900410" y="1538556"/>
                </a:cubicBezTo>
                <a:cubicBezTo>
                  <a:pt x="900410" y="1538556"/>
                  <a:pt x="902145" y="1538556"/>
                  <a:pt x="902145" y="1536819"/>
                </a:cubicBezTo>
                <a:cubicBezTo>
                  <a:pt x="902145" y="1536819"/>
                  <a:pt x="902145" y="1536819"/>
                  <a:pt x="902145" y="1535083"/>
                </a:cubicBezTo>
                <a:cubicBezTo>
                  <a:pt x="903880" y="1535083"/>
                  <a:pt x="905615" y="1533347"/>
                  <a:pt x="907349" y="1533347"/>
                </a:cubicBezTo>
                <a:cubicBezTo>
                  <a:pt x="907349" y="1533347"/>
                  <a:pt x="907349" y="1531610"/>
                  <a:pt x="907349" y="1531610"/>
                </a:cubicBezTo>
                <a:cubicBezTo>
                  <a:pt x="907349" y="1531610"/>
                  <a:pt x="905615" y="1529873"/>
                  <a:pt x="905615" y="1529873"/>
                </a:cubicBezTo>
                <a:cubicBezTo>
                  <a:pt x="905615" y="1531610"/>
                  <a:pt x="905615" y="1531610"/>
                  <a:pt x="903880" y="1531610"/>
                </a:cubicBezTo>
                <a:cubicBezTo>
                  <a:pt x="903880" y="1529873"/>
                  <a:pt x="903880" y="1531610"/>
                  <a:pt x="900410" y="1533347"/>
                </a:cubicBezTo>
                <a:cubicBezTo>
                  <a:pt x="900410" y="1533347"/>
                  <a:pt x="900410" y="1535083"/>
                  <a:pt x="900410" y="1536819"/>
                </a:cubicBezTo>
                <a:cubicBezTo>
                  <a:pt x="898675" y="1536819"/>
                  <a:pt x="898675" y="1535083"/>
                  <a:pt x="896940" y="1535083"/>
                </a:cubicBezTo>
                <a:cubicBezTo>
                  <a:pt x="896940" y="1535083"/>
                  <a:pt x="895205" y="1533347"/>
                  <a:pt x="895205" y="1533347"/>
                </a:cubicBezTo>
                <a:cubicBezTo>
                  <a:pt x="895205" y="1533347"/>
                  <a:pt x="895205" y="1535083"/>
                  <a:pt x="893470" y="1535083"/>
                </a:cubicBezTo>
                <a:cubicBezTo>
                  <a:pt x="891735" y="1535083"/>
                  <a:pt x="890001" y="1535083"/>
                  <a:pt x="888266" y="1535083"/>
                </a:cubicBezTo>
                <a:cubicBezTo>
                  <a:pt x="888266" y="1535083"/>
                  <a:pt x="886531" y="1536819"/>
                  <a:pt x="884796" y="1538556"/>
                </a:cubicBezTo>
                <a:cubicBezTo>
                  <a:pt x="890001" y="1536819"/>
                  <a:pt x="888266" y="1536819"/>
                  <a:pt x="891735" y="1538556"/>
                </a:cubicBezTo>
                <a:cubicBezTo>
                  <a:pt x="890001" y="1540292"/>
                  <a:pt x="890001" y="1540292"/>
                  <a:pt x="888266" y="1542029"/>
                </a:cubicBezTo>
                <a:cubicBezTo>
                  <a:pt x="890001" y="1542029"/>
                  <a:pt x="890001" y="1543766"/>
                  <a:pt x="891735" y="1543766"/>
                </a:cubicBezTo>
                <a:cubicBezTo>
                  <a:pt x="891735" y="1543766"/>
                  <a:pt x="891735" y="1543766"/>
                  <a:pt x="890001" y="1543766"/>
                </a:cubicBezTo>
                <a:cubicBezTo>
                  <a:pt x="884796" y="1548975"/>
                  <a:pt x="883061" y="1547239"/>
                  <a:pt x="877856" y="1548975"/>
                </a:cubicBezTo>
                <a:cubicBezTo>
                  <a:pt x="877856" y="1548975"/>
                  <a:pt x="869182" y="1555921"/>
                  <a:pt x="865712" y="1557658"/>
                </a:cubicBezTo>
                <a:cubicBezTo>
                  <a:pt x="850098" y="1559394"/>
                  <a:pt x="853568" y="1547239"/>
                  <a:pt x="843158" y="1547239"/>
                </a:cubicBezTo>
                <a:cubicBezTo>
                  <a:pt x="841424" y="1545502"/>
                  <a:pt x="839689" y="1543766"/>
                  <a:pt x="837954" y="1542029"/>
                </a:cubicBezTo>
                <a:cubicBezTo>
                  <a:pt x="839689" y="1540292"/>
                  <a:pt x="841424" y="1540292"/>
                  <a:pt x="843158" y="1538556"/>
                </a:cubicBezTo>
                <a:lnTo>
                  <a:pt x="842291" y="1537688"/>
                </a:lnTo>
                <a:lnTo>
                  <a:pt x="843158" y="1536819"/>
                </a:lnTo>
                <a:cubicBezTo>
                  <a:pt x="843158" y="1536819"/>
                  <a:pt x="843158" y="1536819"/>
                  <a:pt x="841424" y="1536819"/>
                </a:cubicBezTo>
                <a:lnTo>
                  <a:pt x="842291" y="1537688"/>
                </a:lnTo>
                <a:lnTo>
                  <a:pt x="839689" y="1540292"/>
                </a:lnTo>
                <a:cubicBezTo>
                  <a:pt x="837954" y="1540292"/>
                  <a:pt x="837954" y="1540292"/>
                  <a:pt x="837954" y="1540292"/>
                </a:cubicBezTo>
                <a:cubicBezTo>
                  <a:pt x="841424" y="1535083"/>
                  <a:pt x="839689" y="1535083"/>
                  <a:pt x="836219" y="1533347"/>
                </a:cubicBezTo>
                <a:cubicBezTo>
                  <a:pt x="839689" y="1531610"/>
                  <a:pt x="837954" y="1535083"/>
                  <a:pt x="839689" y="1531610"/>
                </a:cubicBezTo>
                <a:cubicBezTo>
                  <a:pt x="839689" y="1531610"/>
                  <a:pt x="839689" y="1531610"/>
                  <a:pt x="837954" y="1531610"/>
                </a:cubicBezTo>
                <a:cubicBezTo>
                  <a:pt x="837954" y="1531610"/>
                  <a:pt x="836219" y="1531610"/>
                  <a:pt x="834484" y="1531610"/>
                </a:cubicBezTo>
                <a:cubicBezTo>
                  <a:pt x="836219" y="1529873"/>
                  <a:pt x="834484" y="1524664"/>
                  <a:pt x="834484" y="1522927"/>
                </a:cubicBezTo>
                <a:cubicBezTo>
                  <a:pt x="836219" y="1522927"/>
                  <a:pt x="834484" y="1522927"/>
                  <a:pt x="836219" y="1524664"/>
                </a:cubicBezTo>
                <a:cubicBezTo>
                  <a:pt x="839689" y="1515981"/>
                  <a:pt x="834484" y="1521191"/>
                  <a:pt x="837954" y="1514245"/>
                </a:cubicBezTo>
                <a:cubicBezTo>
                  <a:pt x="837954" y="1514245"/>
                  <a:pt x="837954" y="1514245"/>
                  <a:pt x="836219" y="1514245"/>
                </a:cubicBezTo>
                <a:cubicBezTo>
                  <a:pt x="837954" y="1509035"/>
                  <a:pt x="839689" y="1498616"/>
                  <a:pt x="846628" y="1495143"/>
                </a:cubicBezTo>
                <a:cubicBezTo>
                  <a:pt x="846628" y="1491670"/>
                  <a:pt x="846628" y="1489933"/>
                  <a:pt x="844893" y="1486460"/>
                </a:cubicBezTo>
                <a:cubicBezTo>
                  <a:pt x="846628" y="1484724"/>
                  <a:pt x="848363" y="1482987"/>
                  <a:pt x="850098" y="1482987"/>
                </a:cubicBezTo>
                <a:cubicBezTo>
                  <a:pt x="850098" y="1482987"/>
                  <a:pt x="848363" y="1482987"/>
                  <a:pt x="846628" y="1482987"/>
                </a:cubicBezTo>
                <a:cubicBezTo>
                  <a:pt x="848363" y="1481251"/>
                  <a:pt x="850098" y="1477778"/>
                  <a:pt x="851833" y="1476041"/>
                </a:cubicBezTo>
                <a:cubicBezTo>
                  <a:pt x="851833" y="1476041"/>
                  <a:pt x="853568" y="1476041"/>
                  <a:pt x="853568" y="1477778"/>
                </a:cubicBezTo>
                <a:cubicBezTo>
                  <a:pt x="853568" y="1476041"/>
                  <a:pt x="853568" y="1476041"/>
                  <a:pt x="853568" y="1474305"/>
                </a:cubicBezTo>
                <a:cubicBezTo>
                  <a:pt x="851833" y="1474305"/>
                  <a:pt x="853568" y="1474305"/>
                  <a:pt x="850098" y="1474305"/>
                </a:cubicBezTo>
                <a:cubicBezTo>
                  <a:pt x="855303" y="1470832"/>
                  <a:pt x="850098" y="1470832"/>
                  <a:pt x="855303" y="1465622"/>
                </a:cubicBezTo>
                <a:cubicBezTo>
                  <a:pt x="855303" y="1465622"/>
                  <a:pt x="853568" y="1463886"/>
                  <a:pt x="853568" y="1463886"/>
                </a:cubicBezTo>
                <a:cubicBezTo>
                  <a:pt x="857038" y="1458676"/>
                  <a:pt x="860507" y="1455203"/>
                  <a:pt x="862242" y="1449994"/>
                </a:cubicBezTo>
                <a:cubicBezTo>
                  <a:pt x="863977" y="1449994"/>
                  <a:pt x="863977" y="1449994"/>
                  <a:pt x="865712" y="1449994"/>
                </a:cubicBezTo>
                <a:cubicBezTo>
                  <a:pt x="865712" y="1448257"/>
                  <a:pt x="863977" y="1448257"/>
                  <a:pt x="863977" y="1446520"/>
                </a:cubicBezTo>
                <a:cubicBezTo>
                  <a:pt x="867447" y="1444784"/>
                  <a:pt x="865712" y="1446520"/>
                  <a:pt x="865712" y="1444784"/>
                </a:cubicBezTo>
                <a:cubicBezTo>
                  <a:pt x="867447" y="1443047"/>
                  <a:pt x="867447" y="1444784"/>
                  <a:pt x="867447" y="1443047"/>
                </a:cubicBezTo>
                <a:cubicBezTo>
                  <a:pt x="872652" y="1439574"/>
                  <a:pt x="879591" y="1427419"/>
                  <a:pt x="884796" y="1423946"/>
                </a:cubicBezTo>
                <a:cubicBezTo>
                  <a:pt x="888266" y="1422209"/>
                  <a:pt x="886531" y="1423946"/>
                  <a:pt x="888266" y="1422209"/>
                </a:cubicBezTo>
                <a:cubicBezTo>
                  <a:pt x="900410" y="1413527"/>
                  <a:pt x="912554" y="1394425"/>
                  <a:pt x="922964" y="1380533"/>
                </a:cubicBezTo>
                <a:cubicBezTo>
                  <a:pt x="954192" y="1340593"/>
                  <a:pt x="997564" y="1304126"/>
                  <a:pt x="1020118" y="1269396"/>
                </a:cubicBezTo>
                <a:lnTo>
                  <a:pt x="1011443" y="1269396"/>
                </a:lnTo>
                <a:cubicBezTo>
                  <a:pt x="1011443" y="1269396"/>
                  <a:pt x="1014913" y="1267659"/>
                  <a:pt x="1014913" y="1267659"/>
                </a:cubicBezTo>
                <a:cubicBezTo>
                  <a:pt x="1014913" y="1265922"/>
                  <a:pt x="1013178" y="1265922"/>
                  <a:pt x="1013178" y="1265922"/>
                </a:cubicBezTo>
                <a:cubicBezTo>
                  <a:pt x="1014913" y="1264186"/>
                  <a:pt x="1014913" y="1264186"/>
                  <a:pt x="1016648" y="1264186"/>
                </a:cubicBezTo>
                <a:cubicBezTo>
                  <a:pt x="1016648" y="1264186"/>
                  <a:pt x="1014913" y="1264186"/>
                  <a:pt x="1014913" y="1264186"/>
                </a:cubicBezTo>
                <a:lnTo>
                  <a:pt x="1011443" y="1264186"/>
                </a:lnTo>
                <a:lnTo>
                  <a:pt x="1013178" y="1262449"/>
                </a:lnTo>
                <a:cubicBezTo>
                  <a:pt x="1011443" y="1260713"/>
                  <a:pt x="1009708" y="1260713"/>
                  <a:pt x="1009708" y="1260713"/>
                </a:cubicBezTo>
                <a:cubicBezTo>
                  <a:pt x="1009708" y="1258976"/>
                  <a:pt x="1011443" y="1257240"/>
                  <a:pt x="1009708" y="1255503"/>
                </a:cubicBezTo>
                <a:cubicBezTo>
                  <a:pt x="1014913" y="1252030"/>
                  <a:pt x="1013178" y="1250294"/>
                  <a:pt x="1018383" y="1246821"/>
                </a:cubicBezTo>
                <a:cubicBezTo>
                  <a:pt x="1014913" y="1245084"/>
                  <a:pt x="1014913" y="1246821"/>
                  <a:pt x="1016648" y="1245084"/>
                </a:cubicBezTo>
                <a:cubicBezTo>
                  <a:pt x="1016648" y="1243348"/>
                  <a:pt x="1014913" y="1245084"/>
                  <a:pt x="1016648" y="1243348"/>
                </a:cubicBezTo>
                <a:cubicBezTo>
                  <a:pt x="1016648" y="1243348"/>
                  <a:pt x="1016648" y="1243348"/>
                  <a:pt x="1014913" y="1241611"/>
                </a:cubicBezTo>
                <a:cubicBezTo>
                  <a:pt x="1013178" y="1246821"/>
                  <a:pt x="997564" y="1253767"/>
                  <a:pt x="988889" y="1257240"/>
                </a:cubicBezTo>
                <a:cubicBezTo>
                  <a:pt x="988889" y="1258976"/>
                  <a:pt x="988889" y="1257240"/>
                  <a:pt x="988889" y="1258976"/>
                </a:cubicBezTo>
                <a:cubicBezTo>
                  <a:pt x="987155" y="1258976"/>
                  <a:pt x="987155" y="1258976"/>
                  <a:pt x="985420" y="1258976"/>
                </a:cubicBezTo>
                <a:cubicBezTo>
                  <a:pt x="985420" y="1257240"/>
                  <a:pt x="985420" y="1253767"/>
                  <a:pt x="985420" y="1252030"/>
                </a:cubicBezTo>
                <a:cubicBezTo>
                  <a:pt x="981950" y="1253767"/>
                  <a:pt x="981950" y="1253767"/>
                  <a:pt x="980215" y="1253767"/>
                </a:cubicBezTo>
                <a:cubicBezTo>
                  <a:pt x="978480" y="1252030"/>
                  <a:pt x="978480" y="1252030"/>
                  <a:pt x="978480" y="1250294"/>
                </a:cubicBezTo>
                <a:cubicBezTo>
                  <a:pt x="980215" y="1250294"/>
                  <a:pt x="981950" y="1250294"/>
                  <a:pt x="981950" y="1252030"/>
                </a:cubicBezTo>
                <a:cubicBezTo>
                  <a:pt x="981950" y="1250294"/>
                  <a:pt x="981950" y="1250294"/>
                  <a:pt x="981950" y="1250294"/>
                </a:cubicBezTo>
                <a:cubicBezTo>
                  <a:pt x="981950" y="1250294"/>
                  <a:pt x="981950" y="1248557"/>
                  <a:pt x="981950" y="1248557"/>
                </a:cubicBezTo>
                <a:cubicBezTo>
                  <a:pt x="980215" y="1248557"/>
                  <a:pt x="981950" y="1250294"/>
                  <a:pt x="980215" y="1250294"/>
                </a:cubicBezTo>
                <a:lnTo>
                  <a:pt x="978480" y="1250294"/>
                </a:lnTo>
                <a:lnTo>
                  <a:pt x="975010" y="1250294"/>
                </a:lnTo>
                <a:cubicBezTo>
                  <a:pt x="975010" y="1248557"/>
                  <a:pt x="975010" y="1248557"/>
                  <a:pt x="975010" y="1248557"/>
                </a:cubicBezTo>
                <a:cubicBezTo>
                  <a:pt x="976745" y="1246821"/>
                  <a:pt x="978480" y="1246821"/>
                  <a:pt x="978480" y="1245084"/>
                </a:cubicBezTo>
                <a:cubicBezTo>
                  <a:pt x="978480" y="1246821"/>
                  <a:pt x="978480" y="1246821"/>
                  <a:pt x="978480" y="1248557"/>
                </a:cubicBezTo>
                <a:cubicBezTo>
                  <a:pt x="980215" y="1243348"/>
                  <a:pt x="978480" y="1246821"/>
                  <a:pt x="978480" y="1243348"/>
                </a:cubicBezTo>
                <a:cubicBezTo>
                  <a:pt x="978480" y="1243348"/>
                  <a:pt x="980215" y="1243348"/>
                  <a:pt x="980215" y="1243348"/>
                </a:cubicBezTo>
                <a:cubicBezTo>
                  <a:pt x="978480" y="1241611"/>
                  <a:pt x="980215" y="1243348"/>
                  <a:pt x="980215" y="1241611"/>
                </a:cubicBezTo>
                <a:cubicBezTo>
                  <a:pt x="978480" y="1241611"/>
                  <a:pt x="978480" y="1241611"/>
                  <a:pt x="976745" y="1241611"/>
                </a:cubicBezTo>
                <a:cubicBezTo>
                  <a:pt x="973275" y="1243348"/>
                  <a:pt x="975010" y="1243348"/>
                  <a:pt x="975010" y="1245084"/>
                </a:cubicBezTo>
                <a:cubicBezTo>
                  <a:pt x="973275" y="1246821"/>
                  <a:pt x="969806" y="1246821"/>
                  <a:pt x="968071" y="1248557"/>
                </a:cubicBezTo>
                <a:cubicBezTo>
                  <a:pt x="966336" y="1246821"/>
                  <a:pt x="962866" y="1245084"/>
                  <a:pt x="959396" y="1241611"/>
                </a:cubicBezTo>
                <a:cubicBezTo>
                  <a:pt x="957661" y="1241611"/>
                  <a:pt x="957661" y="1239875"/>
                  <a:pt x="957661" y="1239875"/>
                </a:cubicBezTo>
                <a:cubicBezTo>
                  <a:pt x="954192" y="1239875"/>
                  <a:pt x="952457" y="1241611"/>
                  <a:pt x="948987" y="1243348"/>
                </a:cubicBezTo>
                <a:cubicBezTo>
                  <a:pt x="950722" y="1239875"/>
                  <a:pt x="948987" y="1239875"/>
                  <a:pt x="947252" y="1238138"/>
                </a:cubicBezTo>
                <a:cubicBezTo>
                  <a:pt x="948987" y="1238138"/>
                  <a:pt x="948987" y="1238138"/>
                  <a:pt x="948987" y="1238138"/>
                </a:cubicBezTo>
                <a:cubicBezTo>
                  <a:pt x="948987" y="1238138"/>
                  <a:pt x="950722" y="1238138"/>
                  <a:pt x="950722" y="1238138"/>
                </a:cubicBezTo>
                <a:cubicBezTo>
                  <a:pt x="948987" y="1236402"/>
                  <a:pt x="947252" y="1234665"/>
                  <a:pt x="945517" y="1232929"/>
                </a:cubicBezTo>
                <a:cubicBezTo>
                  <a:pt x="948987" y="1232929"/>
                  <a:pt x="947252" y="1234665"/>
                  <a:pt x="950722" y="1231192"/>
                </a:cubicBezTo>
                <a:cubicBezTo>
                  <a:pt x="952457" y="1229456"/>
                  <a:pt x="950722" y="1231192"/>
                  <a:pt x="950722" y="1229456"/>
                </a:cubicBezTo>
                <a:cubicBezTo>
                  <a:pt x="948987" y="1229456"/>
                  <a:pt x="948987" y="1229456"/>
                  <a:pt x="947252" y="1227719"/>
                </a:cubicBezTo>
                <a:cubicBezTo>
                  <a:pt x="940312" y="1232929"/>
                  <a:pt x="910819" y="1232929"/>
                  <a:pt x="910819" y="1222510"/>
                </a:cubicBezTo>
                <a:cubicBezTo>
                  <a:pt x="910819" y="1222510"/>
                  <a:pt x="912554" y="1222510"/>
                  <a:pt x="912554" y="1222510"/>
                </a:cubicBezTo>
                <a:cubicBezTo>
                  <a:pt x="910819" y="1222510"/>
                  <a:pt x="910819" y="1220773"/>
                  <a:pt x="909084" y="1220773"/>
                </a:cubicBezTo>
                <a:cubicBezTo>
                  <a:pt x="914289" y="1215563"/>
                  <a:pt x="909084" y="1213827"/>
                  <a:pt x="916024" y="1210354"/>
                </a:cubicBezTo>
                <a:cubicBezTo>
                  <a:pt x="916024" y="1210354"/>
                  <a:pt x="914289" y="1210354"/>
                  <a:pt x="914289" y="1210354"/>
                </a:cubicBezTo>
                <a:cubicBezTo>
                  <a:pt x="916024" y="1205144"/>
                  <a:pt x="917759" y="1198198"/>
                  <a:pt x="921229" y="1192989"/>
                </a:cubicBezTo>
                <a:cubicBezTo>
                  <a:pt x="921229" y="1192989"/>
                  <a:pt x="921229" y="1192989"/>
                  <a:pt x="922964" y="1192989"/>
                </a:cubicBezTo>
                <a:cubicBezTo>
                  <a:pt x="922964" y="1191252"/>
                  <a:pt x="922964" y="1189516"/>
                  <a:pt x="924698" y="1186043"/>
                </a:cubicBezTo>
                <a:cubicBezTo>
                  <a:pt x="924698" y="1186043"/>
                  <a:pt x="924698" y="1187779"/>
                  <a:pt x="926433" y="1187779"/>
                </a:cubicBezTo>
                <a:cubicBezTo>
                  <a:pt x="926433" y="1186043"/>
                  <a:pt x="928168" y="1184306"/>
                  <a:pt x="928168" y="1182570"/>
                </a:cubicBezTo>
                <a:cubicBezTo>
                  <a:pt x="928168" y="1184306"/>
                  <a:pt x="928168" y="1184306"/>
                  <a:pt x="928168" y="1184306"/>
                </a:cubicBezTo>
                <a:cubicBezTo>
                  <a:pt x="928168" y="1186043"/>
                  <a:pt x="928168" y="1187779"/>
                  <a:pt x="928168" y="1187779"/>
                </a:cubicBezTo>
                <a:cubicBezTo>
                  <a:pt x="935108" y="1184306"/>
                  <a:pt x="933373" y="1184306"/>
                  <a:pt x="935108" y="1179097"/>
                </a:cubicBezTo>
                <a:cubicBezTo>
                  <a:pt x="935108" y="1182570"/>
                  <a:pt x="935108" y="1184306"/>
                  <a:pt x="935108" y="1184306"/>
                </a:cubicBezTo>
                <a:cubicBezTo>
                  <a:pt x="935108" y="1186043"/>
                  <a:pt x="936843" y="1186043"/>
                  <a:pt x="938578" y="1186043"/>
                </a:cubicBezTo>
                <a:cubicBezTo>
                  <a:pt x="942047" y="1182570"/>
                  <a:pt x="943782" y="1182570"/>
                  <a:pt x="945517" y="1180833"/>
                </a:cubicBezTo>
                <a:cubicBezTo>
                  <a:pt x="945517" y="1179097"/>
                  <a:pt x="945517" y="1177360"/>
                  <a:pt x="945517" y="1175623"/>
                </a:cubicBezTo>
                <a:cubicBezTo>
                  <a:pt x="947252" y="1175623"/>
                  <a:pt x="948987" y="1173887"/>
                  <a:pt x="950722" y="1173887"/>
                </a:cubicBezTo>
                <a:cubicBezTo>
                  <a:pt x="950722" y="1173887"/>
                  <a:pt x="948987" y="1175623"/>
                  <a:pt x="948987" y="1175623"/>
                </a:cubicBezTo>
                <a:cubicBezTo>
                  <a:pt x="952457" y="1175623"/>
                  <a:pt x="973275" y="1142630"/>
                  <a:pt x="976745" y="1133947"/>
                </a:cubicBezTo>
                <a:cubicBezTo>
                  <a:pt x="978480" y="1133947"/>
                  <a:pt x="978480" y="1133947"/>
                  <a:pt x="980215" y="1135684"/>
                </a:cubicBezTo>
                <a:cubicBezTo>
                  <a:pt x="981083" y="1133079"/>
                  <a:pt x="982817" y="1130474"/>
                  <a:pt x="984986" y="1128738"/>
                </a:cubicBezTo>
                <a:lnTo>
                  <a:pt x="990624" y="1127410"/>
                </a:lnTo>
                <a:lnTo>
                  <a:pt x="990624" y="1128737"/>
                </a:lnTo>
                <a:cubicBezTo>
                  <a:pt x="988889" y="1130474"/>
                  <a:pt x="987155" y="1132211"/>
                  <a:pt x="987155" y="1132211"/>
                </a:cubicBezTo>
                <a:cubicBezTo>
                  <a:pt x="981950" y="1139157"/>
                  <a:pt x="968071" y="1158258"/>
                  <a:pt x="957661" y="1168677"/>
                </a:cubicBezTo>
                <a:cubicBezTo>
                  <a:pt x="957661" y="1168677"/>
                  <a:pt x="955926" y="1168677"/>
                  <a:pt x="955926" y="1168677"/>
                </a:cubicBezTo>
                <a:cubicBezTo>
                  <a:pt x="955926" y="1172150"/>
                  <a:pt x="955926" y="1175623"/>
                  <a:pt x="952457" y="1182570"/>
                </a:cubicBezTo>
                <a:cubicBezTo>
                  <a:pt x="950722" y="1182570"/>
                  <a:pt x="950722" y="1182570"/>
                  <a:pt x="950722" y="1182570"/>
                </a:cubicBezTo>
                <a:cubicBezTo>
                  <a:pt x="952457" y="1184306"/>
                  <a:pt x="950722" y="1184306"/>
                  <a:pt x="954192" y="1184306"/>
                </a:cubicBezTo>
                <a:cubicBezTo>
                  <a:pt x="954192" y="1182570"/>
                  <a:pt x="959396" y="1173887"/>
                  <a:pt x="961131" y="1170414"/>
                </a:cubicBezTo>
                <a:cubicBezTo>
                  <a:pt x="962866" y="1170414"/>
                  <a:pt x="962866" y="1170414"/>
                  <a:pt x="962866" y="1170414"/>
                </a:cubicBezTo>
                <a:cubicBezTo>
                  <a:pt x="962866" y="1175623"/>
                  <a:pt x="962866" y="1179097"/>
                  <a:pt x="962866" y="1182570"/>
                </a:cubicBezTo>
                <a:cubicBezTo>
                  <a:pt x="966336" y="1179097"/>
                  <a:pt x="969806" y="1175623"/>
                  <a:pt x="975010" y="1172150"/>
                </a:cubicBezTo>
                <a:cubicBezTo>
                  <a:pt x="975010" y="1172150"/>
                  <a:pt x="973275" y="1170414"/>
                  <a:pt x="973275" y="1170414"/>
                </a:cubicBezTo>
                <a:cubicBezTo>
                  <a:pt x="978480" y="1166941"/>
                  <a:pt x="976745" y="1165204"/>
                  <a:pt x="983685" y="1159995"/>
                </a:cubicBezTo>
                <a:cubicBezTo>
                  <a:pt x="983685" y="1159995"/>
                  <a:pt x="983685" y="1159995"/>
                  <a:pt x="985420" y="1159995"/>
                </a:cubicBezTo>
                <a:lnTo>
                  <a:pt x="984032" y="1165552"/>
                </a:lnTo>
                <a:lnTo>
                  <a:pt x="982693" y="1166445"/>
                </a:lnTo>
                <a:lnTo>
                  <a:pt x="980215" y="1165204"/>
                </a:lnTo>
                <a:cubicBezTo>
                  <a:pt x="980215" y="1166941"/>
                  <a:pt x="981950" y="1166941"/>
                  <a:pt x="981950" y="1166941"/>
                </a:cubicBezTo>
                <a:lnTo>
                  <a:pt x="982693" y="1166445"/>
                </a:lnTo>
                <a:lnTo>
                  <a:pt x="983685" y="1166941"/>
                </a:lnTo>
                <a:lnTo>
                  <a:pt x="984032" y="1165552"/>
                </a:lnTo>
                <a:lnTo>
                  <a:pt x="987155" y="1163468"/>
                </a:lnTo>
                <a:cubicBezTo>
                  <a:pt x="988889" y="1163468"/>
                  <a:pt x="988889" y="1163468"/>
                  <a:pt x="990624" y="1163468"/>
                </a:cubicBezTo>
                <a:cubicBezTo>
                  <a:pt x="990624" y="1163468"/>
                  <a:pt x="992359" y="1163468"/>
                  <a:pt x="992359" y="1163468"/>
                </a:cubicBezTo>
                <a:cubicBezTo>
                  <a:pt x="992359" y="1163468"/>
                  <a:pt x="992359" y="1165204"/>
                  <a:pt x="992359" y="1165204"/>
                </a:cubicBezTo>
                <a:cubicBezTo>
                  <a:pt x="990624" y="1165204"/>
                  <a:pt x="990624" y="1165204"/>
                  <a:pt x="990624" y="1165204"/>
                </a:cubicBezTo>
                <a:cubicBezTo>
                  <a:pt x="990624" y="1165204"/>
                  <a:pt x="992359" y="1166941"/>
                  <a:pt x="992359" y="1166941"/>
                </a:cubicBezTo>
                <a:cubicBezTo>
                  <a:pt x="994094" y="1163468"/>
                  <a:pt x="995829" y="1158258"/>
                  <a:pt x="1001034" y="1156522"/>
                </a:cubicBezTo>
                <a:cubicBezTo>
                  <a:pt x="999299" y="1154785"/>
                  <a:pt x="997564" y="1154785"/>
                  <a:pt x="995829" y="1154785"/>
                </a:cubicBezTo>
                <a:cubicBezTo>
                  <a:pt x="995829" y="1156522"/>
                  <a:pt x="994094" y="1158258"/>
                  <a:pt x="992359" y="1159995"/>
                </a:cubicBezTo>
                <a:cubicBezTo>
                  <a:pt x="992359" y="1156522"/>
                  <a:pt x="994094" y="1158258"/>
                  <a:pt x="990624" y="1158258"/>
                </a:cubicBezTo>
                <a:cubicBezTo>
                  <a:pt x="995829" y="1153049"/>
                  <a:pt x="999299" y="1146103"/>
                  <a:pt x="1004504" y="1140893"/>
                </a:cubicBezTo>
                <a:cubicBezTo>
                  <a:pt x="1006238" y="1144366"/>
                  <a:pt x="1004504" y="1147839"/>
                  <a:pt x="999299" y="1153049"/>
                </a:cubicBezTo>
                <a:cubicBezTo>
                  <a:pt x="999299" y="1153049"/>
                  <a:pt x="999299" y="1153049"/>
                  <a:pt x="1001034" y="1154785"/>
                </a:cubicBezTo>
                <a:cubicBezTo>
                  <a:pt x="1007973" y="1146103"/>
                  <a:pt x="1039201" y="1102690"/>
                  <a:pt x="1044406" y="1100953"/>
                </a:cubicBezTo>
                <a:cubicBezTo>
                  <a:pt x="1042671" y="1100953"/>
                  <a:pt x="1042671" y="1100953"/>
                  <a:pt x="1042671" y="1100953"/>
                </a:cubicBezTo>
                <a:cubicBezTo>
                  <a:pt x="1039201" y="1100953"/>
                  <a:pt x="1040936" y="1100953"/>
                  <a:pt x="1039201" y="1102690"/>
                </a:cubicBezTo>
                <a:cubicBezTo>
                  <a:pt x="1039201" y="1102690"/>
                  <a:pt x="1039201" y="1104426"/>
                  <a:pt x="1035732" y="1106163"/>
                </a:cubicBezTo>
                <a:cubicBezTo>
                  <a:pt x="1035732" y="1106163"/>
                  <a:pt x="1035732" y="1107899"/>
                  <a:pt x="1035732" y="1107899"/>
                </a:cubicBezTo>
                <a:cubicBezTo>
                  <a:pt x="1035732" y="1107899"/>
                  <a:pt x="1030527" y="1111372"/>
                  <a:pt x="1027057" y="1114845"/>
                </a:cubicBezTo>
                <a:cubicBezTo>
                  <a:pt x="1027057" y="1114845"/>
                  <a:pt x="1027057" y="1113109"/>
                  <a:pt x="1027057" y="1113109"/>
                </a:cubicBezTo>
                <a:cubicBezTo>
                  <a:pt x="1027057" y="1111372"/>
                  <a:pt x="1028792" y="1111372"/>
                  <a:pt x="1028792" y="1109636"/>
                </a:cubicBezTo>
                <a:cubicBezTo>
                  <a:pt x="1028792" y="1109636"/>
                  <a:pt x="1028792" y="1107899"/>
                  <a:pt x="1028792" y="1107899"/>
                </a:cubicBezTo>
                <a:cubicBezTo>
                  <a:pt x="1027057" y="1109636"/>
                  <a:pt x="1027057" y="1111372"/>
                  <a:pt x="1025322" y="1111372"/>
                </a:cubicBezTo>
                <a:cubicBezTo>
                  <a:pt x="1025322" y="1111372"/>
                  <a:pt x="1023587" y="1109636"/>
                  <a:pt x="1023587" y="1107899"/>
                </a:cubicBezTo>
                <a:cubicBezTo>
                  <a:pt x="1025322" y="1106163"/>
                  <a:pt x="1027057" y="1104426"/>
                  <a:pt x="1028792" y="1102690"/>
                </a:cubicBezTo>
                <a:cubicBezTo>
                  <a:pt x="1030527" y="1104426"/>
                  <a:pt x="1032262" y="1104426"/>
                  <a:pt x="1033997" y="1104426"/>
                </a:cubicBezTo>
                <a:cubicBezTo>
                  <a:pt x="1033997" y="1102690"/>
                  <a:pt x="1035732" y="1102690"/>
                  <a:pt x="1035732" y="1100953"/>
                </a:cubicBezTo>
                <a:cubicBezTo>
                  <a:pt x="1035732" y="1100953"/>
                  <a:pt x="1035732" y="1102690"/>
                  <a:pt x="1037466" y="1100953"/>
                </a:cubicBezTo>
                <a:cubicBezTo>
                  <a:pt x="1040936" y="1099217"/>
                  <a:pt x="1046141" y="1097480"/>
                  <a:pt x="1049611" y="1094007"/>
                </a:cubicBezTo>
                <a:cubicBezTo>
                  <a:pt x="1051346" y="1090534"/>
                  <a:pt x="1051346" y="1087061"/>
                  <a:pt x="1053080" y="1083588"/>
                </a:cubicBezTo>
                <a:cubicBezTo>
                  <a:pt x="1053080" y="1083588"/>
                  <a:pt x="1054815" y="1081851"/>
                  <a:pt x="1054815" y="1081851"/>
                </a:cubicBezTo>
                <a:cubicBezTo>
                  <a:pt x="1060020" y="1078378"/>
                  <a:pt x="1063490" y="1076642"/>
                  <a:pt x="1068695" y="1073169"/>
                </a:cubicBezTo>
                <a:cubicBezTo>
                  <a:pt x="1068695" y="1073169"/>
                  <a:pt x="1068695" y="1071432"/>
                  <a:pt x="1070429" y="1071432"/>
                </a:cubicBezTo>
                <a:cubicBezTo>
                  <a:pt x="1068695" y="1071432"/>
                  <a:pt x="1068695" y="1071432"/>
                  <a:pt x="1068695" y="1071432"/>
                </a:cubicBezTo>
                <a:cubicBezTo>
                  <a:pt x="1068695" y="1071432"/>
                  <a:pt x="1068695" y="1069696"/>
                  <a:pt x="1070429" y="1067959"/>
                </a:cubicBezTo>
                <a:cubicBezTo>
                  <a:pt x="1072164" y="1067959"/>
                  <a:pt x="1072164" y="1067959"/>
                  <a:pt x="1073899" y="1067959"/>
                </a:cubicBezTo>
                <a:cubicBezTo>
                  <a:pt x="1077369" y="1064486"/>
                  <a:pt x="1080839" y="1059277"/>
                  <a:pt x="1082574" y="1055804"/>
                </a:cubicBezTo>
                <a:cubicBezTo>
                  <a:pt x="1082574" y="1055804"/>
                  <a:pt x="1082574" y="1055804"/>
                  <a:pt x="1082574" y="1057540"/>
                </a:cubicBezTo>
                <a:cubicBezTo>
                  <a:pt x="1084309" y="1057540"/>
                  <a:pt x="1084309" y="1055804"/>
                  <a:pt x="1086043" y="1055804"/>
                </a:cubicBezTo>
                <a:cubicBezTo>
                  <a:pt x="1084309" y="1057540"/>
                  <a:pt x="1084309" y="1057540"/>
                  <a:pt x="1084309" y="1057540"/>
                </a:cubicBezTo>
                <a:cubicBezTo>
                  <a:pt x="1084309" y="1057540"/>
                  <a:pt x="1084309" y="1057540"/>
                  <a:pt x="1086043" y="1057540"/>
                </a:cubicBezTo>
                <a:cubicBezTo>
                  <a:pt x="1086043" y="1057540"/>
                  <a:pt x="1086043" y="1055804"/>
                  <a:pt x="1087778" y="1055804"/>
                </a:cubicBezTo>
                <a:cubicBezTo>
                  <a:pt x="1099923" y="1052331"/>
                  <a:pt x="1105127" y="1052331"/>
                  <a:pt x="1115537" y="1043648"/>
                </a:cubicBezTo>
                <a:cubicBezTo>
                  <a:pt x="1117272" y="1043648"/>
                  <a:pt x="1119006" y="1041912"/>
                  <a:pt x="1120741" y="1041912"/>
                </a:cubicBezTo>
                <a:cubicBezTo>
                  <a:pt x="1120741" y="1043648"/>
                  <a:pt x="1120741" y="1045385"/>
                  <a:pt x="1120741" y="1047121"/>
                </a:cubicBezTo>
                <a:cubicBezTo>
                  <a:pt x="1122476" y="1045385"/>
                  <a:pt x="1122476" y="1045385"/>
                  <a:pt x="1122476" y="1043648"/>
                </a:cubicBezTo>
                <a:cubicBezTo>
                  <a:pt x="1124211" y="1041912"/>
                  <a:pt x="1125946" y="1040175"/>
                  <a:pt x="1127681" y="1038438"/>
                </a:cubicBezTo>
                <a:cubicBezTo>
                  <a:pt x="1132886" y="1034965"/>
                  <a:pt x="1138090" y="1033229"/>
                  <a:pt x="1145030" y="1029756"/>
                </a:cubicBezTo>
                <a:lnTo>
                  <a:pt x="1145030" y="1033229"/>
                </a:lnTo>
                <a:cubicBezTo>
                  <a:pt x="1146765" y="1029756"/>
                  <a:pt x="1150235" y="1031492"/>
                  <a:pt x="1150235" y="1031492"/>
                </a:cubicBezTo>
                <a:cubicBezTo>
                  <a:pt x="1151969" y="1033229"/>
                  <a:pt x="1148500" y="1031492"/>
                  <a:pt x="1148500" y="1034965"/>
                </a:cubicBezTo>
                <a:cubicBezTo>
                  <a:pt x="1148500" y="1034965"/>
                  <a:pt x="1148500" y="1036702"/>
                  <a:pt x="1146765" y="1036702"/>
                </a:cubicBezTo>
                <a:cubicBezTo>
                  <a:pt x="1146765" y="1036702"/>
                  <a:pt x="1146765" y="1036702"/>
                  <a:pt x="1148500" y="1036702"/>
                </a:cubicBezTo>
                <a:cubicBezTo>
                  <a:pt x="1153704" y="1033229"/>
                  <a:pt x="1150235" y="1034965"/>
                  <a:pt x="1153704" y="1031492"/>
                </a:cubicBezTo>
                <a:cubicBezTo>
                  <a:pt x="1153704" y="1034965"/>
                  <a:pt x="1153704" y="1036702"/>
                  <a:pt x="1153704" y="1038438"/>
                </a:cubicBezTo>
                <a:cubicBezTo>
                  <a:pt x="1158909" y="1038438"/>
                  <a:pt x="1160644" y="1036702"/>
                  <a:pt x="1162379" y="1034965"/>
                </a:cubicBezTo>
                <a:cubicBezTo>
                  <a:pt x="1164114" y="1036702"/>
                  <a:pt x="1164114" y="1038438"/>
                  <a:pt x="1165849" y="1038438"/>
                </a:cubicBezTo>
                <a:cubicBezTo>
                  <a:pt x="1165849" y="1040175"/>
                  <a:pt x="1165849" y="1040175"/>
                  <a:pt x="1165849" y="1040175"/>
                </a:cubicBezTo>
                <a:cubicBezTo>
                  <a:pt x="1169318" y="1036702"/>
                  <a:pt x="1167583" y="1038438"/>
                  <a:pt x="1167583" y="1036702"/>
                </a:cubicBezTo>
                <a:cubicBezTo>
                  <a:pt x="1169318" y="1036702"/>
                  <a:pt x="1169318" y="1036702"/>
                  <a:pt x="1169318" y="1036702"/>
                </a:cubicBezTo>
                <a:cubicBezTo>
                  <a:pt x="1169318" y="1036702"/>
                  <a:pt x="1171053" y="1036702"/>
                  <a:pt x="1172788" y="1036702"/>
                </a:cubicBezTo>
                <a:lnTo>
                  <a:pt x="1172788" y="1034965"/>
                </a:lnTo>
                <a:cubicBezTo>
                  <a:pt x="1174523" y="1034965"/>
                  <a:pt x="1176258" y="1034965"/>
                  <a:pt x="1177993" y="1033229"/>
                </a:cubicBezTo>
                <a:cubicBezTo>
                  <a:pt x="1179728" y="1031492"/>
                  <a:pt x="1181463" y="1029756"/>
                  <a:pt x="1181463" y="1028019"/>
                </a:cubicBezTo>
                <a:lnTo>
                  <a:pt x="1188402" y="1029756"/>
                </a:lnTo>
                <a:lnTo>
                  <a:pt x="1186667" y="1031492"/>
                </a:lnTo>
                <a:cubicBezTo>
                  <a:pt x="1195342" y="1029756"/>
                  <a:pt x="1179728" y="1047121"/>
                  <a:pt x="1174523" y="1054067"/>
                </a:cubicBezTo>
                <a:cubicBezTo>
                  <a:pt x="1177993" y="1050594"/>
                  <a:pt x="1181463" y="1047121"/>
                  <a:pt x="1184932" y="1043648"/>
                </a:cubicBezTo>
                <a:cubicBezTo>
                  <a:pt x="1186667" y="1043648"/>
                  <a:pt x="1188402" y="1043648"/>
                  <a:pt x="1190137" y="1043648"/>
                </a:cubicBezTo>
                <a:cubicBezTo>
                  <a:pt x="1191872" y="1043648"/>
                  <a:pt x="1191872" y="1043648"/>
                  <a:pt x="1193607" y="1043648"/>
                </a:cubicBezTo>
                <a:cubicBezTo>
                  <a:pt x="1186667" y="1052331"/>
                  <a:pt x="1179728" y="1059277"/>
                  <a:pt x="1181463" y="1064486"/>
                </a:cubicBezTo>
                <a:cubicBezTo>
                  <a:pt x="1188402" y="1062750"/>
                  <a:pt x="1198812" y="1054067"/>
                  <a:pt x="1205751" y="1047121"/>
                </a:cubicBezTo>
                <a:cubicBezTo>
                  <a:pt x="1207486" y="1047121"/>
                  <a:pt x="1207486" y="1045385"/>
                  <a:pt x="1209221" y="1045385"/>
                </a:cubicBezTo>
                <a:cubicBezTo>
                  <a:pt x="1210956" y="1043648"/>
                  <a:pt x="1210956" y="1043648"/>
                  <a:pt x="1210956" y="1041912"/>
                </a:cubicBezTo>
                <a:cubicBezTo>
                  <a:pt x="1214426" y="1041912"/>
                  <a:pt x="1216160" y="1043648"/>
                  <a:pt x="1217895" y="1043648"/>
                </a:cubicBezTo>
                <a:cubicBezTo>
                  <a:pt x="1217895" y="1041912"/>
                  <a:pt x="1217895" y="1040175"/>
                  <a:pt x="1217895" y="1038438"/>
                </a:cubicBezTo>
                <a:cubicBezTo>
                  <a:pt x="1223100" y="1038438"/>
                  <a:pt x="1219630" y="1040175"/>
                  <a:pt x="1226570" y="1036702"/>
                </a:cubicBezTo>
                <a:cubicBezTo>
                  <a:pt x="1221365" y="1043648"/>
                  <a:pt x="1214426" y="1050594"/>
                  <a:pt x="1207486" y="1055804"/>
                </a:cubicBezTo>
                <a:cubicBezTo>
                  <a:pt x="1207486" y="1057540"/>
                  <a:pt x="1207486" y="1057540"/>
                  <a:pt x="1207486" y="1059277"/>
                </a:cubicBezTo>
                <a:cubicBezTo>
                  <a:pt x="1210956" y="1057540"/>
                  <a:pt x="1214426" y="1054067"/>
                  <a:pt x="1217895" y="1052331"/>
                </a:cubicBezTo>
                <a:cubicBezTo>
                  <a:pt x="1216160" y="1054067"/>
                  <a:pt x="1216160" y="1055804"/>
                  <a:pt x="1216160" y="1057540"/>
                </a:cubicBezTo>
                <a:cubicBezTo>
                  <a:pt x="1212691" y="1059277"/>
                  <a:pt x="1207486" y="1062750"/>
                  <a:pt x="1204016" y="1064486"/>
                </a:cubicBezTo>
                <a:cubicBezTo>
                  <a:pt x="1205751" y="1067959"/>
                  <a:pt x="1204016" y="1066223"/>
                  <a:pt x="1207486" y="1064486"/>
                </a:cubicBezTo>
                <a:cubicBezTo>
                  <a:pt x="1205751" y="1069696"/>
                  <a:pt x="1202281" y="1073169"/>
                  <a:pt x="1198812" y="1076642"/>
                </a:cubicBezTo>
                <a:cubicBezTo>
                  <a:pt x="1197077" y="1076642"/>
                  <a:pt x="1197077" y="1076642"/>
                  <a:pt x="1195342" y="1076642"/>
                </a:cubicBezTo>
                <a:cubicBezTo>
                  <a:pt x="1193607" y="1078378"/>
                  <a:pt x="1191872" y="1080115"/>
                  <a:pt x="1190137" y="1081851"/>
                </a:cubicBezTo>
                <a:cubicBezTo>
                  <a:pt x="1191872" y="1081851"/>
                  <a:pt x="1191872" y="1081851"/>
                  <a:pt x="1193607" y="1081851"/>
                </a:cubicBezTo>
                <a:cubicBezTo>
                  <a:pt x="1195342" y="1080115"/>
                  <a:pt x="1197077" y="1078378"/>
                  <a:pt x="1198812" y="1076642"/>
                </a:cubicBezTo>
                <a:cubicBezTo>
                  <a:pt x="1198812" y="1076642"/>
                  <a:pt x="1198812" y="1078378"/>
                  <a:pt x="1198812" y="1078378"/>
                </a:cubicBezTo>
                <a:cubicBezTo>
                  <a:pt x="1202281" y="1076642"/>
                  <a:pt x="1207486" y="1073169"/>
                  <a:pt x="1212691" y="1071432"/>
                </a:cubicBezTo>
                <a:cubicBezTo>
                  <a:pt x="1214426" y="1071432"/>
                  <a:pt x="1214426" y="1071432"/>
                  <a:pt x="1216160" y="1071432"/>
                </a:cubicBezTo>
                <a:cubicBezTo>
                  <a:pt x="1209221" y="1076642"/>
                  <a:pt x="1205751" y="1080115"/>
                  <a:pt x="1205751" y="1083588"/>
                </a:cubicBezTo>
                <a:cubicBezTo>
                  <a:pt x="1212691" y="1078378"/>
                  <a:pt x="1207486" y="1080115"/>
                  <a:pt x="1214426" y="1076642"/>
                </a:cubicBezTo>
                <a:cubicBezTo>
                  <a:pt x="1214426" y="1076642"/>
                  <a:pt x="1212691" y="1076642"/>
                  <a:pt x="1212691" y="1076642"/>
                </a:cubicBezTo>
                <a:cubicBezTo>
                  <a:pt x="1216160" y="1074905"/>
                  <a:pt x="1214426" y="1074905"/>
                  <a:pt x="1217895" y="1074905"/>
                </a:cubicBezTo>
                <a:cubicBezTo>
                  <a:pt x="1217895" y="1074905"/>
                  <a:pt x="1217895" y="1073169"/>
                  <a:pt x="1219630" y="1071432"/>
                </a:cubicBezTo>
                <a:cubicBezTo>
                  <a:pt x="1226570" y="1064486"/>
                  <a:pt x="1226570" y="1067959"/>
                  <a:pt x="1230040" y="1061013"/>
                </a:cubicBezTo>
                <a:cubicBezTo>
                  <a:pt x="1230040" y="1062750"/>
                  <a:pt x="1231775" y="1062750"/>
                  <a:pt x="1231775" y="1064486"/>
                </a:cubicBezTo>
                <a:cubicBezTo>
                  <a:pt x="1231775" y="1066223"/>
                  <a:pt x="1230040" y="1066223"/>
                  <a:pt x="1228305" y="1067959"/>
                </a:cubicBezTo>
                <a:cubicBezTo>
                  <a:pt x="1240449" y="1062750"/>
                  <a:pt x="1247389" y="1055804"/>
                  <a:pt x="1259533" y="1045385"/>
                </a:cubicBezTo>
                <a:cubicBezTo>
                  <a:pt x="1261268" y="1043648"/>
                  <a:pt x="1263003" y="1041912"/>
                  <a:pt x="1264737" y="1041912"/>
                </a:cubicBezTo>
                <a:cubicBezTo>
                  <a:pt x="1268207" y="1036702"/>
                  <a:pt x="1273412" y="1033229"/>
                  <a:pt x="1278617" y="1029756"/>
                </a:cubicBezTo>
                <a:cubicBezTo>
                  <a:pt x="1285556" y="1029756"/>
                  <a:pt x="1290761" y="1026283"/>
                  <a:pt x="1295966" y="1026283"/>
                </a:cubicBezTo>
                <a:cubicBezTo>
                  <a:pt x="1302905" y="1021073"/>
                  <a:pt x="1304640" y="1019337"/>
                  <a:pt x="1309845" y="1014127"/>
                </a:cubicBezTo>
                <a:cubicBezTo>
                  <a:pt x="1311580" y="1012391"/>
                  <a:pt x="1315049" y="1014127"/>
                  <a:pt x="1316784" y="1015864"/>
                </a:cubicBezTo>
                <a:cubicBezTo>
                  <a:pt x="1316784" y="1014127"/>
                  <a:pt x="1316784" y="1012391"/>
                  <a:pt x="1316784" y="1010654"/>
                </a:cubicBezTo>
                <a:cubicBezTo>
                  <a:pt x="1318519" y="1010654"/>
                  <a:pt x="1318519" y="1010654"/>
                  <a:pt x="1318519" y="1010654"/>
                </a:cubicBezTo>
                <a:cubicBezTo>
                  <a:pt x="1320254" y="1012391"/>
                  <a:pt x="1320254" y="1012391"/>
                  <a:pt x="1320254" y="1014127"/>
                </a:cubicBezTo>
                <a:cubicBezTo>
                  <a:pt x="1328929" y="1000235"/>
                  <a:pt x="1344543" y="981133"/>
                  <a:pt x="1358422" y="975924"/>
                </a:cubicBezTo>
                <a:cubicBezTo>
                  <a:pt x="1358422" y="975924"/>
                  <a:pt x="1356687" y="975924"/>
                  <a:pt x="1356687" y="975924"/>
                </a:cubicBezTo>
                <a:cubicBezTo>
                  <a:pt x="1356687" y="974187"/>
                  <a:pt x="1358422" y="974187"/>
                  <a:pt x="1360157" y="972451"/>
                </a:cubicBezTo>
                <a:cubicBezTo>
                  <a:pt x="1360157" y="972451"/>
                  <a:pt x="1360157" y="970714"/>
                  <a:pt x="1360157" y="970714"/>
                </a:cubicBezTo>
                <a:cubicBezTo>
                  <a:pt x="1356687" y="972451"/>
                  <a:pt x="1353217" y="975924"/>
                  <a:pt x="1348012" y="977660"/>
                </a:cubicBezTo>
                <a:cubicBezTo>
                  <a:pt x="1353217" y="972451"/>
                  <a:pt x="1358422" y="968978"/>
                  <a:pt x="1361892" y="963768"/>
                </a:cubicBezTo>
                <a:cubicBezTo>
                  <a:pt x="1360157" y="963768"/>
                  <a:pt x="1361892" y="963768"/>
                  <a:pt x="1360157" y="965505"/>
                </a:cubicBezTo>
                <a:cubicBezTo>
                  <a:pt x="1360157" y="963768"/>
                  <a:pt x="1358422" y="963768"/>
                  <a:pt x="1358422" y="963768"/>
                </a:cubicBezTo>
                <a:cubicBezTo>
                  <a:pt x="1360157" y="963768"/>
                  <a:pt x="1361892" y="962032"/>
                  <a:pt x="1363626" y="962032"/>
                </a:cubicBezTo>
                <a:cubicBezTo>
                  <a:pt x="1363626" y="962032"/>
                  <a:pt x="1363626" y="960295"/>
                  <a:pt x="1363626" y="960295"/>
                </a:cubicBezTo>
                <a:cubicBezTo>
                  <a:pt x="1363626" y="958559"/>
                  <a:pt x="1363626" y="960295"/>
                  <a:pt x="1361892" y="960295"/>
                </a:cubicBezTo>
                <a:cubicBezTo>
                  <a:pt x="1361892" y="958559"/>
                  <a:pt x="1361892" y="958559"/>
                  <a:pt x="1363626" y="958559"/>
                </a:cubicBezTo>
                <a:cubicBezTo>
                  <a:pt x="1365361" y="956822"/>
                  <a:pt x="1365361" y="956822"/>
                  <a:pt x="1367096" y="956822"/>
                </a:cubicBezTo>
                <a:cubicBezTo>
                  <a:pt x="1370566" y="955086"/>
                  <a:pt x="1372301" y="951613"/>
                  <a:pt x="1374036" y="948139"/>
                </a:cubicBezTo>
                <a:cubicBezTo>
                  <a:pt x="1375771" y="946403"/>
                  <a:pt x="1377506" y="944666"/>
                  <a:pt x="1377506" y="942930"/>
                </a:cubicBezTo>
                <a:cubicBezTo>
                  <a:pt x="1377506" y="942930"/>
                  <a:pt x="1384445" y="937720"/>
                  <a:pt x="1386180" y="934247"/>
                </a:cubicBezTo>
                <a:cubicBezTo>
                  <a:pt x="1386180" y="934247"/>
                  <a:pt x="1387915" y="934247"/>
                  <a:pt x="1387915" y="935984"/>
                </a:cubicBezTo>
                <a:cubicBezTo>
                  <a:pt x="1389650" y="934247"/>
                  <a:pt x="1389650" y="932511"/>
                  <a:pt x="1391385" y="930774"/>
                </a:cubicBezTo>
                <a:cubicBezTo>
                  <a:pt x="1389650" y="932511"/>
                  <a:pt x="1387915" y="932511"/>
                  <a:pt x="1386180" y="932511"/>
                </a:cubicBezTo>
                <a:cubicBezTo>
                  <a:pt x="1389650" y="930774"/>
                  <a:pt x="1391385" y="929038"/>
                  <a:pt x="1394855" y="927301"/>
                </a:cubicBezTo>
                <a:cubicBezTo>
                  <a:pt x="1393120" y="927301"/>
                  <a:pt x="1391385" y="929038"/>
                  <a:pt x="1389650" y="929038"/>
                </a:cubicBezTo>
                <a:cubicBezTo>
                  <a:pt x="1389650" y="927301"/>
                  <a:pt x="1389650" y="927301"/>
                  <a:pt x="1389650" y="925565"/>
                </a:cubicBezTo>
                <a:cubicBezTo>
                  <a:pt x="1394855" y="923828"/>
                  <a:pt x="1405264" y="911673"/>
                  <a:pt x="1405264" y="908200"/>
                </a:cubicBezTo>
                <a:cubicBezTo>
                  <a:pt x="1405264" y="909936"/>
                  <a:pt x="1406999" y="909936"/>
                  <a:pt x="1406999" y="909936"/>
                </a:cubicBezTo>
                <a:cubicBezTo>
                  <a:pt x="1412203" y="904726"/>
                  <a:pt x="1436492" y="880415"/>
                  <a:pt x="1441697" y="873469"/>
                </a:cubicBezTo>
                <a:cubicBezTo>
                  <a:pt x="1441697" y="873469"/>
                  <a:pt x="1439962" y="873469"/>
                  <a:pt x="1439962" y="873469"/>
                </a:cubicBezTo>
                <a:cubicBezTo>
                  <a:pt x="1443432" y="869996"/>
                  <a:pt x="1446901" y="868260"/>
                  <a:pt x="1450371" y="864787"/>
                </a:cubicBezTo>
                <a:cubicBezTo>
                  <a:pt x="1450371" y="866523"/>
                  <a:pt x="1448636" y="866523"/>
                  <a:pt x="1448636" y="868260"/>
                </a:cubicBezTo>
                <a:cubicBezTo>
                  <a:pt x="1448636" y="868260"/>
                  <a:pt x="1448636" y="869996"/>
                  <a:pt x="1448636" y="869996"/>
                </a:cubicBezTo>
                <a:cubicBezTo>
                  <a:pt x="1450371" y="868260"/>
                  <a:pt x="1452106" y="866523"/>
                  <a:pt x="1455576" y="864787"/>
                </a:cubicBezTo>
                <a:cubicBezTo>
                  <a:pt x="1450371" y="864787"/>
                  <a:pt x="1453841" y="864787"/>
                  <a:pt x="1452106" y="861314"/>
                </a:cubicBezTo>
                <a:cubicBezTo>
                  <a:pt x="1460780" y="854367"/>
                  <a:pt x="1462515" y="854367"/>
                  <a:pt x="1465985" y="849158"/>
                </a:cubicBezTo>
                <a:cubicBezTo>
                  <a:pt x="1467720" y="850894"/>
                  <a:pt x="1465985" y="849158"/>
                  <a:pt x="1471190" y="849158"/>
                </a:cubicBezTo>
                <a:cubicBezTo>
                  <a:pt x="1471190" y="849158"/>
                  <a:pt x="1472925" y="847421"/>
                  <a:pt x="1472925" y="845685"/>
                </a:cubicBezTo>
                <a:cubicBezTo>
                  <a:pt x="1471190" y="847421"/>
                  <a:pt x="1469455" y="847421"/>
                  <a:pt x="1465985" y="847421"/>
                </a:cubicBezTo>
                <a:cubicBezTo>
                  <a:pt x="1471190" y="842212"/>
                  <a:pt x="1474660" y="838739"/>
                  <a:pt x="1478129" y="835266"/>
                </a:cubicBezTo>
                <a:cubicBezTo>
                  <a:pt x="1476394" y="835266"/>
                  <a:pt x="1476394" y="835266"/>
                  <a:pt x="1474660" y="835266"/>
                </a:cubicBezTo>
                <a:cubicBezTo>
                  <a:pt x="1490274" y="821374"/>
                  <a:pt x="1507623" y="805745"/>
                  <a:pt x="1523237" y="790116"/>
                </a:cubicBezTo>
                <a:cubicBezTo>
                  <a:pt x="1526706" y="788380"/>
                  <a:pt x="1530176" y="784907"/>
                  <a:pt x="1535381" y="781434"/>
                </a:cubicBezTo>
                <a:cubicBezTo>
                  <a:pt x="1535381" y="781434"/>
                  <a:pt x="1535381" y="779697"/>
                  <a:pt x="1535381" y="779697"/>
                </a:cubicBezTo>
                <a:cubicBezTo>
                  <a:pt x="1537116" y="777961"/>
                  <a:pt x="1538851" y="776224"/>
                  <a:pt x="1540586" y="774488"/>
                </a:cubicBezTo>
                <a:cubicBezTo>
                  <a:pt x="1540586" y="774488"/>
                  <a:pt x="1540586" y="776224"/>
                  <a:pt x="1540586" y="776224"/>
                </a:cubicBezTo>
                <a:cubicBezTo>
                  <a:pt x="1554465" y="767542"/>
                  <a:pt x="1622126" y="706763"/>
                  <a:pt x="1655089" y="682452"/>
                </a:cubicBezTo>
                <a:cubicBezTo>
                  <a:pt x="1655089" y="682452"/>
                  <a:pt x="1656823" y="682452"/>
                  <a:pt x="1656823" y="682452"/>
                </a:cubicBezTo>
                <a:cubicBezTo>
                  <a:pt x="1642944" y="694608"/>
                  <a:pt x="1630800" y="706763"/>
                  <a:pt x="1616921" y="718919"/>
                </a:cubicBezTo>
                <a:cubicBezTo>
                  <a:pt x="1622126" y="715446"/>
                  <a:pt x="1627330" y="711973"/>
                  <a:pt x="1632535" y="708500"/>
                </a:cubicBezTo>
                <a:cubicBezTo>
                  <a:pt x="1622126" y="717182"/>
                  <a:pt x="1613451" y="727602"/>
                  <a:pt x="1604777" y="736284"/>
                </a:cubicBezTo>
                <a:cubicBezTo>
                  <a:pt x="1609981" y="731075"/>
                  <a:pt x="1615186" y="727602"/>
                  <a:pt x="1620391" y="724128"/>
                </a:cubicBezTo>
                <a:cubicBezTo>
                  <a:pt x="1620391" y="725865"/>
                  <a:pt x="1620391" y="727602"/>
                  <a:pt x="1618656" y="729338"/>
                </a:cubicBezTo>
                <a:cubicBezTo>
                  <a:pt x="1623860" y="725865"/>
                  <a:pt x="1627330" y="722392"/>
                  <a:pt x="1630800" y="717182"/>
                </a:cubicBezTo>
                <a:cubicBezTo>
                  <a:pt x="1632535" y="718919"/>
                  <a:pt x="1630800" y="720656"/>
                  <a:pt x="1634270" y="718919"/>
                </a:cubicBezTo>
                <a:lnTo>
                  <a:pt x="1636352" y="715446"/>
                </a:lnTo>
                <a:lnTo>
                  <a:pt x="1637740" y="715446"/>
                </a:lnTo>
                <a:cubicBezTo>
                  <a:pt x="1646414" y="706763"/>
                  <a:pt x="1658558" y="691135"/>
                  <a:pt x="1672437" y="680716"/>
                </a:cubicBezTo>
                <a:cubicBezTo>
                  <a:pt x="1674172" y="680716"/>
                  <a:pt x="1674172" y="678979"/>
                  <a:pt x="1675907" y="678979"/>
                </a:cubicBezTo>
                <a:cubicBezTo>
                  <a:pt x="1677642" y="682452"/>
                  <a:pt x="1646414" y="705027"/>
                  <a:pt x="1646414" y="708500"/>
                </a:cubicBezTo>
                <a:cubicBezTo>
                  <a:pt x="1646414" y="708500"/>
                  <a:pt x="1644679" y="710236"/>
                  <a:pt x="1644679" y="710236"/>
                </a:cubicBezTo>
                <a:cubicBezTo>
                  <a:pt x="1651619" y="703290"/>
                  <a:pt x="1658558" y="701554"/>
                  <a:pt x="1660293" y="703290"/>
                </a:cubicBezTo>
                <a:cubicBezTo>
                  <a:pt x="1665498" y="698081"/>
                  <a:pt x="1665498" y="698081"/>
                  <a:pt x="1667233" y="694608"/>
                </a:cubicBezTo>
                <a:cubicBezTo>
                  <a:pt x="1667233" y="694608"/>
                  <a:pt x="1668968" y="694608"/>
                  <a:pt x="1668968" y="694608"/>
                </a:cubicBezTo>
                <a:cubicBezTo>
                  <a:pt x="1672437" y="691135"/>
                  <a:pt x="1670703" y="692871"/>
                  <a:pt x="1674172" y="691135"/>
                </a:cubicBezTo>
                <a:cubicBezTo>
                  <a:pt x="1672437" y="689398"/>
                  <a:pt x="1672437" y="689398"/>
                  <a:pt x="1670703" y="689398"/>
                </a:cubicBezTo>
                <a:cubicBezTo>
                  <a:pt x="1684582" y="685925"/>
                  <a:pt x="1705400" y="656404"/>
                  <a:pt x="1710605" y="651195"/>
                </a:cubicBezTo>
                <a:cubicBezTo>
                  <a:pt x="1722749" y="642512"/>
                  <a:pt x="1734894" y="633830"/>
                  <a:pt x="1745303" y="625147"/>
                </a:cubicBezTo>
                <a:cubicBezTo>
                  <a:pt x="1745303" y="625147"/>
                  <a:pt x="1743568" y="625147"/>
                  <a:pt x="1743568" y="625147"/>
                </a:cubicBezTo>
                <a:cubicBezTo>
                  <a:pt x="1760917" y="616464"/>
                  <a:pt x="1868480" y="529638"/>
                  <a:pt x="1880625" y="517483"/>
                </a:cubicBezTo>
                <a:cubicBezTo>
                  <a:pt x="1882360" y="517483"/>
                  <a:pt x="1882360" y="515746"/>
                  <a:pt x="1884094" y="515746"/>
                </a:cubicBezTo>
                <a:cubicBezTo>
                  <a:pt x="1882360" y="517483"/>
                  <a:pt x="1880625" y="520956"/>
                  <a:pt x="1880625" y="522692"/>
                </a:cubicBezTo>
                <a:cubicBezTo>
                  <a:pt x="1880625" y="522692"/>
                  <a:pt x="1880625" y="522692"/>
                  <a:pt x="1880625" y="524429"/>
                </a:cubicBezTo>
                <a:cubicBezTo>
                  <a:pt x="1884094" y="520956"/>
                  <a:pt x="1887564" y="517483"/>
                  <a:pt x="1889299" y="514010"/>
                </a:cubicBezTo>
                <a:cubicBezTo>
                  <a:pt x="1891034" y="514010"/>
                  <a:pt x="1891034" y="514010"/>
                  <a:pt x="1891034" y="514010"/>
                </a:cubicBezTo>
                <a:cubicBezTo>
                  <a:pt x="1892769" y="512273"/>
                  <a:pt x="1892769" y="512273"/>
                  <a:pt x="1894504" y="510537"/>
                </a:cubicBezTo>
                <a:cubicBezTo>
                  <a:pt x="1894504" y="512273"/>
                  <a:pt x="1896239" y="512273"/>
                  <a:pt x="1896239" y="512273"/>
                </a:cubicBezTo>
                <a:cubicBezTo>
                  <a:pt x="1897974" y="508800"/>
                  <a:pt x="1903178" y="501854"/>
                  <a:pt x="1911853" y="496644"/>
                </a:cubicBezTo>
                <a:cubicBezTo>
                  <a:pt x="1913588" y="496644"/>
                  <a:pt x="1915323" y="498381"/>
                  <a:pt x="1917057" y="500118"/>
                </a:cubicBezTo>
                <a:cubicBezTo>
                  <a:pt x="1913588" y="503591"/>
                  <a:pt x="1911853" y="508800"/>
                  <a:pt x="1910118" y="514010"/>
                </a:cubicBezTo>
                <a:cubicBezTo>
                  <a:pt x="1910118" y="514010"/>
                  <a:pt x="1911853" y="514010"/>
                  <a:pt x="1911853" y="514010"/>
                </a:cubicBezTo>
                <a:cubicBezTo>
                  <a:pt x="1915323" y="507064"/>
                  <a:pt x="1920527" y="500118"/>
                  <a:pt x="1923997" y="493172"/>
                </a:cubicBezTo>
                <a:cubicBezTo>
                  <a:pt x="1927467" y="491435"/>
                  <a:pt x="1929202" y="489699"/>
                  <a:pt x="1930937" y="487962"/>
                </a:cubicBezTo>
                <a:cubicBezTo>
                  <a:pt x="1929202" y="491435"/>
                  <a:pt x="1929202" y="489699"/>
                  <a:pt x="1930937" y="491435"/>
                </a:cubicBezTo>
                <a:cubicBezTo>
                  <a:pt x="1932671" y="489699"/>
                  <a:pt x="1936141" y="486225"/>
                  <a:pt x="1937876" y="484489"/>
                </a:cubicBezTo>
                <a:cubicBezTo>
                  <a:pt x="1937876" y="484489"/>
                  <a:pt x="1939611" y="482752"/>
                  <a:pt x="1939611" y="482752"/>
                </a:cubicBezTo>
                <a:cubicBezTo>
                  <a:pt x="1939611" y="484489"/>
                  <a:pt x="1939611" y="484489"/>
                  <a:pt x="1939611" y="484489"/>
                </a:cubicBezTo>
                <a:cubicBezTo>
                  <a:pt x="1937876" y="487962"/>
                  <a:pt x="1934406" y="491435"/>
                  <a:pt x="1932671" y="494908"/>
                </a:cubicBezTo>
                <a:cubicBezTo>
                  <a:pt x="1934406" y="494908"/>
                  <a:pt x="1934406" y="494908"/>
                  <a:pt x="1936141" y="496644"/>
                </a:cubicBezTo>
                <a:lnTo>
                  <a:pt x="1935177" y="497995"/>
                </a:lnTo>
                <a:lnTo>
                  <a:pt x="1934406" y="498381"/>
                </a:lnTo>
                <a:cubicBezTo>
                  <a:pt x="1930937" y="501854"/>
                  <a:pt x="1929202" y="505327"/>
                  <a:pt x="1927467" y="508800"/>
                </a:cubicBezTo>
                <a:lnTo>
                  <a:pt x="1935177" y="497995"/>
                </a:lnTo>
                <a:lnTo>
                  <a:pt x="1937876" y="496644"/>
                </a:lnTo>
                <a:cubicBezTo>
                  <a:pt x="1941346" y="498381"/>
                  <a:pt x="1937876" y="498381"/>
                  <a:pt x="1941346" y="494908"/>
                </a:cubicBezTo>
                <a:cubicBezTo>
                  <a:pt x="1941346" y="496644"/>
                  <a:pt x="1941346" y="496644"/>
                  <a:pt x="1941346" y="498381"/>
                </a:cubicBezTo>
                <a:cubicBezTo>
                  <a:pt x="1937876" y="505327"/>
                  <a:pt x="1930937" y="510537"/>
                  <a:pt x="1932671" y="517483"/>
                </a:cubicBezTo>
                <a:cubicBezTo>
                  <a:pt x="1939611" y="510537"/>
                  <a:pt x="1943081" y="510537"/>
                  <a:pt x="1951755" y="505327"/>
                </a:cubicBezTo>
                <a:cubicBezTo>
                  <a:pt x="1953490" y="503591"/>
                  <a:pt x="1953490" y="500118"/>
                  <a:pt x="1955225" y="498381"/>
                </a:cubicBezTo>
                <a:cubicBezTo>
                  <a:pt x="1955225" y="498381"/>
                  <a:pt x="1955225" y="496644"/>
                  <a:pt x="1956960" y="496644"/>
                </a:cubicBezTo>
                <a:cubicBezTo>
                  <a:pt x="1958695" y="501854"/>
                  <a:pt x="1951755" y="507064"/>
                  <a:pt x="1963900" y="501854"/>
                </a:cubicBezTo>
                <a:cubicBezTo>
                  <a:pt x="1962165" y="505327"/>
                  <a:pt x="1962165" y="507064"/>
                  <a:pt x="1962165" y="510537"/>
                </a:cubicBezTo>
                <a:cubicBezTo>
                  <a:pt x="1962165" y="510537"/>
                  <a:pt x="1963900" y="508800"/>
                  <a:pt x="1963900" y="508800"/>
                </a:cubicBezTo>
                <a:cubicBezTo>
                  <a:pt x="1965634" y="505327"/>
                  <a:pt x="1969104" y="503591"/>
                  <a:pt x="1970839" y="500118"/>
                </a:cubicBezTo>
                <a:cubicBezTo>
                  <a:pt x="1972574" y="500118"/>
                  <a:pt x="1972574" y="500118"/>
                  <a:pt x="1972574" y="500118"/>
                </a:cubicBezTo>
                <a:cubicBezTo>
                  <a:pt x="1972574" y="503591"/>
                  <a:pt x="1967369" y="508800"/>
                  <a:pt x="1972574" y="507064"/>
                </a:cubicBezTo>
                <a:cubicBezTo>
                  <a:pt x="1982983" y="496644"/>
                  <a:pt x="1993393" y="484489"/>
                  <a:pt x="2002067" y="474070"/>
                </a:cubicBezTo>
                <a:cubicBezTo>
                  <a:pt x="2003802" y="474070"/>
                  <a:pt x="2005537" y="474070"/>
                  <a:pt x="2007272" y="474070"/>
                </a:cubicBezTo>
                <a:cubicBezTo>
                  <a:pt x="2010742" y="472333"/>
                  <a:pt x="2014211" y="468860"/>
                  <a:pt x="2017681" y="467124"/>
                </a:cubicBezTo>
                <a:cubicBezTo>
                  <a:pt x="2019416" y="463651"/>
                  <a:pt x="2021151" y="458441"/>
                  <a:pt x="2022886" y="454968"/>
                </a:cubicBezTo>
                <a:cubicBezTo>
                  <a:pt x="2022886" y="454968"/>
                  <a:pt x="2021151" y="454968"/>
                  <a:pt x="2021151" y="454968"/>
                </a:cubicBezTo>
                <a:cubicBezTo>
                  <a:pt x="2017681" y="456705"/>
                  <a:pt x="2015946" y="458441"/>
                  <a:pt x="2012477" y="460178"/>
                </a:cubicBezTo>
                <a:cubicBezTo>
                  <a:pt x="2017681" y="451495"/>
                  <a:pt x="2022886" y="444549"/>
                  <a:pt x="2026356" y="435866"/>
                </a:cubicBezTo>
                <a:cubicBezTo>
                  <a:pt x="2026356" y="435866"/>
                  <a:pt x="2026356" y="435866"/>
                  <a:pt x="2024621" y="435866"/>
                </a:cubicBezTo>
                <a:cubicBezTo>
                  <a:pt x="2022886" y="437603"/>
                  <a:pt x="2021151" y="439339"/>
                  <a:pt x="2019416" y="441076"/>
                </a:cubicBezTo>
                <a:cubicBezTo>
                  <a:pt x="2019416" y="441076"/>
                  <a:pt x="2019416" y="441076"/>
                  <a:pt x="2017681" y="441076"/>
                </a:cubicBezTo>
                <a:cubicBezTo>
                  <a:pt x="2017681" y="441076"/>
                  <a:pt x="2017681" y="439339"/>
                  <a:pt x="2017681" y="439339"/>
                </a:cubicBezTo>
                <a:cubicBezTo>
                  <a:pt x="2024621" y="425447"/>
                  <a:pt x="2035030" y="413292"/>
                  <a:pt x="2045440" y="399399"/>
                </a:cubicBezTo>
                <a:cubicBezTo>
                  <a:pt x="2045440" y="401136"/>
                  <a:pt x="2045440" y="402873"/>
                  <a:pt x="2045440" y="402873"/>
                </a:cubicBezTo>
                <a:cubicBezTo>
                  <a:pt x="2048909" y="401136"/>
                  <a:pt x="2050644" y="399399"/>
                  <a:pt x="2052379" y="394190"/>
                </a:cubicBezTo>
                <a:cubicBezTo>
                  <a:pt x="2050644" y="395926"/>
                  <a:pt x="2050644" y="397663"/>
                  <a:pt x="2050644" y="399399"/>
                </a:cubicBezTo>
                <a:cubicBezTo>
                  <a:pt x="2050644" y="399399"/>
                  <a:pt x="2048909" y="399399"/>
                  <a:pt x="2048909" y="399399"/>
                </a:cubicBezTo>
                <a:cubicBezTo>
                  <a:pt x="2048909" y="401136"/>
                  <a:pt x="2048909" y="402873"/>
                  <a:pt x="2047174" y="402873"/>
                </a:cubicBezTo>
                <a:cubicBezTo>
                  <a:pt x="2050644" y="402873"/>
                  <a:pt x="2054114" y="402873"/>
                  <a:pt x="2055849" y="402873"/>
                </a:cubicBezTo>
                <a:cubicBezTo>
                  <a:pt x="2055849" y="404609"/>
                  <a:pt x="2054114" y="404609"/>
                  <a:pt x="2054114" y="404609"/>
                </a:cubicBezTo>
                <a:cubicBezTo>
                  <a:pt x="2055849" y="404609"/>
                  <a:pt x="2055849" y="404609"/>
                  <a:pt x="2055849" y="404609"/>
                </a:cubicBezTo>
                <a:cubicBezTo>
                  <a:pt x="2057584" y="402873"/>
                  <a:pt x="2059319" y="402873"/>
                  <a:pt x="2059319" y="401136"/>
                </a:cubicBezTo>
                <a:cubicBezTo>
                  <a:pt x="2061054" y="401136"/>
                  <a:pt x="2061054" y="401136"/>
                  <a:pt x="2062788" y="401136"/>
                </a:cubicBezTo>
                <a:cubicBezTo>
                  <a:pt x="2062788" y="401136"/>
                  <a:pt x="2062788" y="401136"/>
                  <a:pt x="2062788" y="399399"/>
                </a:cubicBezTo>
                <a:cubicBezTo>
                  <a:pt x="2062788" y="397663"/>
                  <a:pt x="2069728" y="395926"/>
                  <a:pt x="2073198" y="394190"/>
                </a:cubicBezTo>
                <a:cubicBezTo>
                  <a:pt x="2073198" y="394190"/>
                  <a:pt x="2074933" y="394190"/>
                  <a:pt x="2073198" y="395926"/>
                </a:cubicBezTo>
                <a:cubicBezTo>
                  <a:pt x="2073198" y="395926"/>
                  <a:pt x="2074933" y="395926"/>
                  <a:pt x="2074933" y="395926"/>
                </a:cubicBezTo>
                <a:cubicBezTo>
                  <a:pt x="2074933" y="395926"/>
                  <a:pt x="2074933" y="395926"/>
                  <a:pt x="2074933" y="397663"/>
                </a:cubicBezTo>
                <a:cubicBezTo>
                  <a:pt x="2076668" y="395926"/>
                  <a:pt x="2078403" y="394190"/>
                  <a:pt x="2078403" y="394190"/>
                </a:cubicBezTo>
                <a:cubicBezTo>
                  <a:pt x="2078403" y="392453"/>
                  <a:pt x="2078403" y="392453"/>
                  <a:pt x="2078403" y="392453"/>
                </a:cubicBezTo>
                <a:cubicBezTo>
                  <a:pt x="2080137" y="390717"/>
                  <a:pt x="2080137" y="390717"/>
                  <a:pt x="2081872" y="388980"/>
                </a:cubicBezTo>
                <a:cubicBezTo>
                  <a:pt x="2081872" y="388980"/>
                  <a:pt x="2081872" y="388980"/>
                  <a:pt x="2083607" y="390717"/>
                </a:cubicBezTo>
                <a:cubicBezTo>
                  <a:pt x="2085342" y="388980"/>
                  <a:pt x="2085342" y="388980"/>
                  <a:pt x="2083607" y="387244"/>
                </a:cubicBezTo>
                <a:cubicBezTo>
                  <a:pt x="2085342" y="387244"/>
                  <a:pt x="2087077" y="385507"/>
                  <a:pt x="2087077" y="385507"/>
                </a:cubicBezTo>
                <a:cubicBezTo>
                  <a:pt x="2087077" y="385507"/>
                  <a:pt x="2087077" y="385507"/>
                  <a:pt x="2088812" y="385507"/>
                </a:cubicBezTo>
                <a:cubicBezTo>
                  <a:pt x="2088812" y="385507"/>
                  <a:pt x="2088812" y="387244"/>
                  <a:pt x="2090547" y="387244"/>
                </a:cubicBezTo>
                <a:cubicBezTo>
                  <a:pt x="2090547" y="387244"/>
                  <a:pt x="2092282" y="385507"/>
                  <a:pt x="2092282" y="385507"/>
                </a:cubicBezTo>
                <a:cubicBezTo>
                  <a:pt x="2090547" y="388980"/>
                  <a:pt x="2087077" y="390717"/>
                  <a:pt x="2085342" y="394190"/>
                </a:cubicBezTo>
                <a:cubicBezTo>
                  <a:pt x="2085342" y="394190"/>
                  <a:pt x="2085342" y="394190"/>
                  <a:pt x="2085342" y="395926"/>
                </a:cubicBezTo>
                <a:cubicBezTo>
                  <a:pt x="2088812" y="390717"/>
                  <a:pt x="2087077" y="392453"/>
                  <a:pt x="2090547" y="390717"/>
                </a:cubicBezTo>
                <a:cubicBezTo>
                  <a:pt x="2090547" y="388980"/>
                  <a:pt x="2090547" y="388980"/>
                  <a:pt x="2092282" y="388980"/>
                </a:cubicBezTo>
                <a:cubicBezTo>
                  <a:pt x="2092282" y="390717"/>
                  <a:pt x="2094017" y="390717"/>
                  <a:pt x="2094017" y="390717"/>
                </a:cubicBezTo>
                <a:cubicBezTo>
                  <a:pt x="2092282" y="392453"/>
                  <a:pt x="2090547" y="392453"/>
                  <a:pt x="2092282" y="395926"/>
                </a:cubicBezTo>
                <a:cubicBezTo>
                  <a:pt x="2106161" y="382034"/>
                  <a:pt x="2120040" y="368142"/>
                  <a:pt x="2135654" y="355987"/>
                </a:cubicBezTo>
                <a:cubicBezTo>
                  <a:pt x="2123510" y="364669"/>
                  <a:pt x="2116570" y="369879"/>
                  <a:pt x="2106161" y="375088"/>
                </a:cubicBezTo>
                <a:cubicBezTo>
                  <a:pt x="2107896" y="373352"/>
                  <a:pt x="2109631" y="371615"/>
                  <a:pt x="2111365" y="369879"/>
                </a:cubicBezTo>
                <a:cubicBezTo>
                  <a:pt x="2113100" y="368142"/>
                  <a:pt x="2114835" y="368142"/>
                  <a:pt x="2114835" y="366406"/>
                </a:cubicBezTo>
                <a:cubicBezTo>
                  <a:pt x="2114835" y="366406"/>
                  <a:pt x="2114835" y="366406"/>
                  <a:pt x="2114835" y="368142"/>
                </a:cubicBezTo>
                <a:cubicBezTo>
                  <a:pt x="2116570" y="366406"/>
                  <a:pt x="2118305" y="366406"/>
                  <a:pt x="2118305" y="364669"/>
                </a:cubicBezTo>
                <a:cubicBezTo>
                  <a:pt x="2128714" y="355987"/>
                  <a:pt x="2142594" y="350777"/>
                  <a:pt x="2149533" y="342094"/>
                </a:cubicBezTo>
                <a:cubicBezTo>
                  <a:pt x="2151268" y="342094"/>
                  <a:pt x="2151268" y="342094"/>
                  <a:pt x="2153003" y="343831"/>
                </a:cubicBezTo>
                <a:cubicBezTo>
                  <a:pt x="2159942" y="336885"/>
                  <a:pt x="2153003" y="340358"/>
                  <a:pt x="2159942" y="336885"/>
                </a:cubicBezTo>
                <a:cubicBezTo>
                  <a:pt x="2161677" y="335148"/>
                  <a:pt x="2161677" y="333412"/>
                  <a:pt x="2163412" y="331675"/>
                </a:cubicBezTo>
                <a:cubicBezTo>
                  <a:pt x="2161677" y="331675"/>
                  <a:pt x="2158208" y="331675"/>
                  <a:pt x="2156473" y="331675"/>
                </a:cubicBezTo>
                <a:cubicBezTo>
                  <a:pt x="2159942" y="329939"/>
                  <a:pt x="2161677" y="328202"/>
                  <a:pt x="2163412" y="326466"/>
                </a:cubicBezTo>
                <a:cubicBezTo>
                  <a:pt x="2163412" y="324729"/>
                  <a:pt x="2165147" y="324729"/>
                  <a:pt x="2165147" y="324729"/>
                </a:cubicBezTo>
                <a:cubicBezTo>
                  <a:pt x="2165147" y="322993"/>
                  <a:pt x="2165147" y="322993"/>
                  <a:pt x="2165147" y="322993"/>
                </a:cubicBezTo>
                <a:cubicBezTo>
                  <a:pt x="2166882" y="321256"/>
                  <a:pt x="2166882" y="321256"/>
                  <a:pt x="2166882" y="321256"/>
                </a:cubicBezTo>
                <a:cubicBezTo>
                  <a:pt x="2166882" y="321256"/>
                  <a:pt x="2168617" y="321256"/>
                  <a:pt x="2168617" y="321256"/>
                </a:cubicBezTo>
                <a:cubicBezTo>
                  <a:pt x="2168617" y="321256"/>
                  <a:pt x="2168617" y="319520"/>
                  <a:pt x="2170352" y="319520"/>
                </a:cubicBezTo>
                <a:cubicBezTo>
                  <a:pt x="2170352" y="319520"/>
                  <a:pt x="2172087" y="319520"/>
                  <a:pt x="2172087" y="317783"/>
                </a:cubicBezTo>
                <a:cubicBezTo>
                  <a:pt x="2172087" y="317783"/>
                  <a:pt x="2172087" y="316047"/>
                  <a:pt x="2172087" y="316047"/>
                </a:cubicBezTo>
                <a:cubicBezTo>
                  <a:pt x="2173822" y="316047"/>
                  <a:pt x="2173822" y="316047"/>
                  <a:pt x="2173822" y="314310"/>
                </a:cubicBezTo>
                <a:cubicBezTo>
                  <a:pt x="2173822" y="314310"/>
                  <a:pt x="2175556" y="314310"/>
                  <a:pt x="2175556" y="314310"/>
                </a:cubicBezTo>
                <a:cubicBezTo>
                  <a:pt x="2177291" y="314310"/>
                  <a:pt x="2177291" y="312574"/>
                  <a:pt x="2180761" y="310837"/>
                </a:cubicBezTo>
                <a:cubicBezTo>
                  <a:pt x="2182496" y="309101"/>
                  <a:pt x="2184231" y="309101"/>
                  <a:pt x="2185966" y="307364"/>
                </a:cubicBezTo>
                <a:lnTo>
                  <a:pt x="2187701" y="307364"/>
                </a:lnTo>
                <a:cubicBezTo>
                  <a:pt x="2191171" y="305628"/>
                  <a:pt x="2196375" y="302154"/>
                  <a:pt x="2199845" y="300418"/>
                </a:cubicBezTo>
                <a:cubicBezTo>
                  <a:pt x="2201580" y="300418"/>
                  <a:pt x="2201580" y="298681"/>
                  <a:pt x="2203315" y="298681"/>
                </a:cubicBezTo>
                <a:cubicBezTo>
                  <a:pt x="2205050" y="296945"/>
                  <a:pt x="2206785" y="295208"/>
                  <a:pt x="2206785" y="295208"/>
                </a:cubicBezTo>
                <a:cubicBezTo>
                  <a:pt x="2210254" y="293472"/>
                  <a:pt x="2208519" y="295208"/>
                  <a:pt x="2208519" y="293472"/>
                </a:cubicBezTo>
                <a:cubicBezTo>
                  <a:pt x="2210254" y="293472"/>
                  <a:pt x="2211989" y="291735"/>
                  <a:pt x="2213724" y="289999"/>
                </a:cubicBezTo>
                <a:cubicBezTo>
                  <a:pt x="2217194" y="288262"/>
                  <a:pt x="2218929" y="286526"/>
                  <a:pt x="2220664" y="284789"/>
                </a:cubicBezTo>
                <a:cubicBezTo>
                  <a:pt x="2222399" y="284789"/>
                  <a:pt x="2224134" y="284789"/>
                  <a:pt x="2225868" y="283053"/>
                </a:cubicBezTo>
                <a:cubicBezTo>
                  <a:pt x="2225868" y="283053"/>
                  <a:pt x="2225868" y="281316"/>
                  <a:pt x="2229338" y="281316"/>
                </a:cubicBezTo>
                <a:cubicBezTo>
                  <a:pt x="2229338" y="281316"/>
                  <a:pt x="2229338" y="281316"/>
                  <a:pt x="2229338" y="279580"/>
                </a:cubicBezTo>
                <a:cubicBezTo>
                  <a:pt x="2229338" y="279580"/>
                  <a:pt x="2229338" y="279580"/>
                  <a:pt x="2231073" y="279580"/>
                </a:cubicBezTo>
                <a:cubicBezTo>
                  <a:pt x="2232808" y="279580"/>
                  <a:pt x="2234543" y="279580"/>
                  <a:pt x="2234543" y="277843"/>
                </a:cubicBezTo>
                <a:cubicBezTo>
                  <a:pt x="2234543" y="277843"/>
                  <a:pt x="2234543" y="279580"/>
                  <a:pt x="2234543" y="279580"/>
                </a:cubicBezTo>
                <a:cubicBezTo>
                  <a:pt x="2232808" y="279580"/>
                  <a:pt x="2232808" y="279580"/>
                  <a:pt x="2232808" y="281316"/>
                </a:cubicBezTo>
                <a:cubicBezTo>
                  <a:pt x="2232808" y="281316"/>
                  <a:pt x="2232808" y="281316"/>
                  <a:pt x="2234543" y="281316"/>
                </a:cubicBezTo>
                <a:cubicBezTo>
                  <a:pt x="2234543" y="279580"/>
                  <a:pt x="2238013" y="279580"/>
                  <a:pt x="2238013" y="277843"/>
                </a:cubicBezTo>
                <a:cubicBezTo>
                  <a:pt x="2236278" y="277843"/>
                  <a:pt x="2236278" y="277843"/>
                  <a:pt x="2236278" y="277843"/>
                </a:cubicBezTo>
                <a:cubicBezTo>
                  <a:pt x="2236278" y="277843"/>
                  <a:pt x="2238013" y="276107"/>
                  <a:pt x="2239748" y="274370"/>
                </a:cubicBezTo>
                <a:cubicBezTo>
                  <a:pt x="2239748" y="274370"/>
                  <a:pt x="2239748" y="276107"/>
                  <a:pt x="2239748" y="276107"/>
                </a:cubicBezTo>
                <a:cubicBezTo>
                  <a:pt x="2241482" y="276107"/>
                  <a:pt x="2241482" y="276107"/>
                  <a:pt x="2243217" y="276107"/>
                </a:cubicBezTo>
                <a:cubicBezTo>
                  <a:pt x="2244952" y="274370"/>
                  <a:pt x="2244952" y="272634"/>
                  <a:pt x="2244952" y="270897"/>
                </a:cubicBezTo>
                <a:cubicBezTo>
                  <a:pt x="2250157" y="269161"/>
                  <a:pt x="2253627" y="265688"/>
                  <a:pt x="2257096" y="263951"/>
                </a:cubicBezTo>
                <a:cubicBezTo>
                  <a:pt x="2255362" y="265688"/>
                  <a:pt x="2255362" y="265688"/>
                  <a:pt x="2253627" y="267424"/>
                </a:cubicBezTo>
                <a:cubicBezTo>
                  <a:pt x="2253627" y="269161"/>
                  <a:pt x="2253627" y="270897"/>
                  <a:pt x="2251892" y="270897"/>
                </a:cubicBezTo>
                <a:cubicBezTo>
                  <a:pt x="2253627" y="270897"/>
                  <a:pt x="2253627" y="270897"/>
                  <a:pt x="2253627" y="270897"/>
                </a:cubicBezTo>
                <a:cubicBezTo>
                  <a:pt x="2257096" y="267424"/>
                  <a:pt x="2253627" y="269161"/>
                  <a:pt x="2257096" y="267424"/>
                </a:cubicBezTo>
                <a:cubicBezTo>
                  <a:pt x="2258831" y="267424"/>
                  <a:pt x="2258831" y="265688"/>
                  <a:pt x="2258831" y="265688"/>
                </a:cubicBezTo>
                <a:cubicBezTo>
                  <a:pt x="2257096" y="265688"/>
                  <a:pt x="2257096" y="265688"/>
                  <a:pt x="2257096" y="265688"/>
                </a:cubicBezTo>
                <a:cubicBezTo>
                  <a:pt x="2257096" y="265688"/>
                  <a:pt x="2257096" y="263951"/>
                  <a:pt x="2257096" y="263951"/>
                </a:cubicBezTo>
                <a:cubicBezTo>
                  <a:pt x="2257096" y="263951"/>
                  <a:pt x="2257096" y="262215"/>
                  <a:pt x="2257096" y="260478"/>
                </a:cubicBezTo>
                <a:cubicBezTo>
                  <a:pt x="2258831" y="260478"/>
                  <a:pt x="2258831" y="260478"/>
                  <a:pt x="2260566" y="260478"/>
                </a:cubicBezTo>
                <a:cubicBezTo>
                  <a:pt x="2260566" y="260478"/>
                  <a:pt x="2258831" y="260478"/>
                  <a:pt x="2258831" y="258741"/>
                </a:cubicBezTo>
                <a:cubicBezTo>
                  <a:pt x="2264036" y="258741"/>
                  <a:pt x="2265771" y="258741"/>
                  <a:pt x="2265771" y="258741"/>
                </a:cubicBezTo>
                <a:cubicBezTo>
                  <a:pt x="2265771" y="258741"/>
                  <a:pt x="2269241" y="258741"/>
                  <a:pt x="2267506" y="257005"/>
                </a:cubicBezTo>
                <a:cubicBezTo>
                  <a:pt x="2269241" y="257005"/>
                  <a:pt x="2269241" y="257005"/>
                  <a:pt x="2269241" y="257005"/>
                </a:cubicBezTo>
                <a:cubicBezTo>
                  <a:pt x="2272711" y="255268"/>
                  <a:pt x="2272711" y="258741"/>
                  <a:pt x="2272711" y="260478"/>
                </a:cubicBezTo>
                <a:cubicBezTo>
                  <a:pt x="2276180" y="257005"/>
                  <a:pt x="2274445" y="253532"/>
                  <a:pt x="2274445" y="251795"/>
                </a:cubicBezTo>
                <a:cubicBezTo>
                  <a:pt x="2274445" y="253532"/>
                  <a:pt x="2274445" y="255268"/>
                  <a:pt x="2276180" y="257005"/>
                </a:cubicBezTo>
                <a:lnTo>
                  <a:pt x="2283120" y="250059"/>
                </a:lnTo>
                <a:lnTo>
                  <a:pt x="2288542" y="246586"/>
                </a:lnTo>
                <a:cubicBezTo>
                  <a:pt x="2289192" y="246152"/>
                  <a:pt x="2289192" y="245718"/>
                  <a:pt x="2290059" y="243113"/>
                </a:cubicBezTo>
                <a:cubicBezTo>
                  <a:pt x="2290059" y="243113"/>
                  <a:pt x="2291794" y="244849"/>
                  <a:pt x="2291794" y="244849"/>
                </a:cubicBezTo>
                <a:cubicBezTo>
                  <a:pt x="2291794" y="244849"/>
                  <a:pt x="2293529" y="243113"/>
                  <a:pt x="2293529" y="241376"/>
                </a:cubicBezTo>
                <a:cubicBezTo>
                  <a:pt x="2293529" y="239640"/>
                  <a:pt x="2293529" y="239640"/>
                  <a:pt x="2293529" y="237903"/>
                </a:cubicBezTo>
                <a:cubicBezTo>
                  <a:pt x="2293529" y="237903"/>
                  <a:pt x="2293529" y="237903"/>
                  <a:pt x="2295264" y="236167"/>
                </a:cubicBezTo>
                <a:cubicBezTo>
                  <a:pt x="2295264" y="237903"/>
                  <a:pt x="2295264" y="237903"/>
                  <a:pt x="2295264" y="237903"/>
                </a:cubicBezTo>
                <a:cubicBezTo>
                  <a:pt x="2295264" y="236167"/>
                  <a:pt x="2296999" y="236167"/>
                  <a:pt x="2298734" y="236167"/>
                </a:cubicBezTo>
                <a:cubicBezTo>
                  <a:pt x="2296999" y="236167"/>
                  <a:pt x="2296999" y="236167"/>
                  <a:pt x="2295264" y="236167"/>
                </a:cubicBezTo>
                <a:cubicBezTo>
                  <a:pt x="2298734" y="234430"/>
                  <a:pt x="2300469" y="232694"/>
                  <a:pt x="2303939" y="230957"/>
                </a:cubicBezTo>
                <a:cubicBezTo>
                  <a:pt x="2303939" y="232694"/>
                  <a:pt x="2303939" y="234430"/>
                  <a:pt x="2303939" y="234430"/>
                </a:cubicBezTo>
                <a:cubicBezTo>
                  <a:pt x="2305673" y="234430"/>
                  <a:pt x="2305673" y="232694"/>
                  <a:pt x="2307408" y="232694"/>
                </a:cubicBezTo>
                <a:cubicBezTo>
                  <a:pt x="2309143" y="229221"/>
                  <a:pt x="2309143" y="229221"/>
                  <a:pt x="2307408" y="227484"/>
                </a:cubicBezTo>
                <a:cubicBezTo>
                  <a:pt x="2312613" y="227484"/>
                  <a:pt x="2309143" y="227484"/>
                  <a:pt x="2310878" y="229221"/>
                </a:cubicBezTo>
                <a:cubicBezTo>
                  <a:pt x="2310878" y="227484"/>
                  <a:pt x="2312613" y="225748"/>
                  <a:pt x="2314348" y="224011"/>
                </a:cubicBezTo>
                <a:cubicBezTo>
                  <a:pt x="2317818" y="222275"/>
                  <a:pt x="2319553" y="222275"/>
                  <a:pt x="2321288" y="220538"/>
                </a:cubicBezTo>
                <a:cubicBezTo>
                  <a:pt x="2321288" y="220538"/>
                  <a:pt x="2323022" y="218802"/>
                  <a:pt x="2323022" y="218802"/>
                </a:cubicBezTo>
                <a:cubicBezTo>
                  <a:pt x="2323022" y="218802"/>
                  <a:pt x="2323022" y="218802"/>
                  <a:pt x="2324757" y="217065"/>
                </a:cubicBezTo>
                <a:cubicBezTo>
                  <a:pt x="2326492" y="217065"/>
                  <a:pt x="2326492" y="217065"/>
                  <a:pt x="2326492" y="217065"/>
                </a:cubicBezTo>
                <a:cubicBezTo>
                  <a:pt x="2336902" y="210119"/>
                  <a:pt x="2349046" y="203173"/>
                  <a:pt x="2354251" y="199700"/>
                </a:cubicBezTo>
                <a:cubicBezTo>
                  <a:pt x="2352516" y="206646"/>
                  <a:pt x="2371599" y="206646"/>
                  <a:pt x="2380274" y="197963"/>
                </a:cubicBezTo>
                <a:cubicBezTo>
                  <a:pt x="2383744" y="197963"/>
                  <a:pt x="2382009" y="197963"/>
                  <a:pt x="2382009" y="196227"/>
                </a:cubicBezTo>
                <a:cubicBezTo>
                  <a:pt x="2385479" y="196227"/>
                  <a:pt x="2386780" y="196661"/>
                  <a:pt x="2388081" y="196444"/>
                </a:cubicBezTo>
                <a:lnTo>
                  <a:pt x="2391296" y="194490"/>
                </a:lnTo>
                <a:lnTo>
                  <a:pt x="2392418" y="194490"/>
                </a:lnTo>
                <a:lnTo>
                  <a:pt x="2392157" y="193967"/>
                </a:lnTo>
                <a:lnTo>
                  <a:pt x="2394153" y="192754"/>
                </a:lnTo>
                <a:cubicBezTo>
                  <a:pt x="2395888" y="192754"/>
                  <a:pt x="2395888" y="192754"/>
                  <a:pt x="2397623" y="191017"/>
                </a:cubicBezTo>
                <a:cubicBezTo>
                  <a:pt x="2397623" y="189281"/>
                  <a:pt x="2397623" y="187544"/>
                  <a:pt x="2397623" y="185808"/>
                </a:cubicBezTo>
                <a:cubicBezTo>
                  <a:pt x="2395888" y="187544"/>
                  <a:pt x="2394153" y="189281"/>
                  <a:pt x="2392418" y="191017"/>
                </a:cubicBezTo>
                <a:cubicBezTo>
                  <a:pt x="2392418" y="191017"/>
                  <a:pt x="2390683" y="191017"/>
                  <a:pt x="2390683" y="191017"/>
                </a:cubicBezTo>
                <a:lnTo>
                  <a:pt x="2392157" y="193967"/>
                </a:lnTo>
                <a:lnTo>
                  <a:pt x="2391296" y="194490"/>
                </a:lnTo>
                <a:lnTo>
                  <a:pt x="2390683" y="194490"/>
                </a:lnTo>
                <a:cubicBezTo>
                  <a:pt x="2388948" y="194490"/>
                  <a:pt x="2390683" y="192754"/>
                  <a:pt x="2387213" y="196227"/>
                </a:cubicBezTo>
                <a:cubicBezTo>
                  <a:pt x="2385479" y="196227"/>
                  <a:pt x="2388948" y="194490"/>
                  <a:pt x="2385479" y="196227"/>
                </a:cubicBezTo>
                <a:cubicBezTo>
                  <a:pt x="2387213" y="194490"/>
                  <a:pt x="2387213" y="192754"/>
                  <a:pt x="2388948" y="192754"/>
                </a:cubicBezTo>
                <a:cubicBezTo>
                  <a:pt x="2385479" y="192754"/>
                  <a:pt x="2383744" y="194490"/>
                  <a:pt x="2380274" y="194490"/>
                </a:cubicBezTo>
                <a:cubicBezTo>
                  <a:pt x="2380274" y="192754"/>
                  <a:pt x="2382009" y="194490"/>
                  <a:pt x="2380274" y="192754"/>
                </a:cubicBezTo>
                <a:cubicBezTo>
                  <a:pt x="2380274" y="191017"/>
                  <a:pt x="2382009" y="191017"/>
                  <a:pt x="2382009" y="191017"/>
                </a:cubicBezTo>
                <a:cubicBezTo>
                  <a:pt x="2382009" y="191017"/>
                  <a:pt x="2382009" y="189281"/>
                  <a:pt x="2382009" y="189281"/>
                </a:cubicBezTo>
                <a:cubicBezTo>
                  <a:pt x="2380274" y="189281"/>
                  <a:pt x="2378539" y="189281"/>
                  <a:pt x="2376804" y="191017"/>
                </a:cubicBezTo>
                <a:cubicBezTo>
                  <a:pt x="2376804" y="191017"/>
                  <a:pt x="2378539" y="191017"/>
                  <a:pt x="2378539" y="191017"/>
                </a:cubicBezTo>
                <a:cubicBezTo>
                  <a:pt x="2378539" y="191017"/>
                  <a:pt x="2378539" y="192754"/>
                  <a:pt x="2378539" y="192754"/>
                </a:cubicBezTo>
                <a:cubicBezTo>
                  <a:pt x="2376804" y="194490"/>
                  <a:pt x="2378539" y="194490"/>
                  <a:pt x="2376804" y="196227"/>
                </a:cubicBezTo>
                <a:cubicBezTo>
                  <a:pt x="2373334" y="194490"/>
                  <a:pt x="2375069" y="192754"/>
                  <a:pt x="2371599" y="194490"/>
                </a:cubicBezTo>
                <a:cubicBezTo>
                  <a:pt x="2371599" y="194490"/>
                  <a:pt x="2371599" y="192754"/>
                  <a:pt x="2369865" y="192754"/>
                </a:cubicBezTo>
                <a:cubicBezTo>
                  <a:pt x="2371599" y="194490"/>
                  <a:pt x="2371599" y="196227"/>
                  <a:pt x="2371599" y="197963"/>
                </a:cubicBezTo>
                <a:cubicBezTo>
                  <a:pt x="2371599" y="199700"/>
                  <a:pt x="2369865" y="199700"/>
                  <a:pt x="2369865" y="199700"/>
                </a:cubicBezTo>
                <a:cubicBezTo>
                  <a:pt x="2369865" y="199700"/>
                  <a:pt x="2369865" y="199700"/>
                  <a:pt x="2369865" y="197963"/>
                </a:cubicBezTo>
                <a:cubicBezTo>
                  <a:pt x="2368130" y="197963"/>
                  <a:pt x="2366395" y="196227"/>
                  <a:pt x="2366395" y="194490"/>
                </a:cubicBezTo>
                <a:cubicBezTo>
                  <a:pt x="2366395" y="194490"/>
                  <a:pt x="2364660" y="194490"/>
                  <a:pt x="2364660" y="194490"/>
                </a:cubicBezTo>
                <a:cubicBezTo>
                  <a:pt x="2371599" y="189281"/>
                  <a:pt x="2382009" y="184071"/>
                  <a:pt x="2383744" y="187544"/>
                </a:cubicBezTo>
                <a:cubicBezTo>
                  <a:pt x="2390683" y="182335"/>
                  <a:pt x="2390683" y="178862"/>
                  <a:pt x="2388948" y="177125"/>
                </a:cubicBezTo>
                <a:cubicBezTo>
                  <a:pt x="2394153" y="173652"/>
                  <a:pt x="2404562" y="168443"/>
                  <a:pt x="2409767" y="164969"/>
                </a:cubicBezTo>
                <a:cubicBezTo>
                  <a:pt x="2408032" y="163233"/>
                  <a:pt x="2413237" y="161496"/>
                  <a:pt x="2414972" y="158023"/>
                </a:cubicBezTo>
                <a:cubicBezTo>
                  <a:pt x="2413237" y="158023"/>
                  <a:pt x="2413237" y="158023"/>
                  <a:pt x="2411502" y="158023"/>
                </a:cubicBezTo>
                <a:cubicBezTo>
                  <a:pt x="2406297" y="161496"/>
                  <a:pt x="2402828" y="164969"/>
                  <a:pt x="2397623" y="166706"/>
                </a:cubicBezTo>
                <a:cubicBezTo>
                  <a:pt x="2395888" y="166706"/>
                  <a:pt x="2399358" y="164969"/>
                  <a:pt x="2394153" y="168443"/>
                </a:cubicBezTo>
                <a:cubicBezTo>
                  <a:pt x="2395888" y="164969"/>
                  <a:pt x="2397623" y="163233"/>
                  <a:pt x="2399358" y="161496"/>
                </a:cubicBezTo>
                <a:cubicBezTo>
                  <a:pt x="2402828" y="159760"/>
                  <a:pt x="2401093" y="161496"/>
                  <a:pt x="2404562" y="158023"/>
                </a:cubicBezTo>
                <a:cubicBezTo>
                  <a:pt x="2404562" y="158023"/>
                  <a:pt x="2404562" y="156287"/>
                  <a:pt x="2404562" y="156287"/>
                </a:cubicBezTo>
                <a:cubicBezTo>
                  <a:pt x="2411502" y="154550"/>
                  <a:pt x="2413237" y="151077"/>
                  <a:pt x="2421911" y="149341"/>
                </a:cubicBezTo>
                <a:cubicBezTo>
                  <a:pt x="2421911" y="145868"/>
                  <a:pt x="2420176" y="145868"/>
                  <a:pt x="2418442" y="145868"/>
                </a:cubicBezTo>
                <a:cubicBezTo>
                  <a:pt x="2418442" y="145868"/>
                  <a:pt x="2420176" y="144131"/>
                  <a:pt x="2423646" y="142395"/>
                </a:cubicBezTo>
                <a:cubicBezTo>
                  <a:pt x="2423646" y="142395"/>
                  <a:pt x="2423646" y="140658"/>
                  <a:pt x="2423646" y="138922"/>
                </a:cubicBezTo>
                <a:cubicBezTo>
                  <a:pt x="2421911" y="140658"/>
                  <a:pt x="2420176" y="140658"/>
                  <a:pt x="2418442" y="140658"/>
                </a:cubicBezTo>
                <a:cubicBezTo>
                  <a:pt x="2418442" y="140658"/>
                  <a:pt x="2418442" y="140658"/>
                  <a:pt x="2418442" y="138922"/>
                </a:cubicBezTo>
                <a:cubicBezTo>
                  <a:pt x="2418442" y="138922"/>
                  <a:pt x="2416707" y="138922"/>
                  <a:pt x="2416707" y="138922"/>
                </a:cubicBezTo>
                <a:cubicBezTo>
                  <a:pt x="2416707" y="142395"/>
                  <a:pt x="2416707" y="142395"/>
                  <a:pt x="2420176" y="142395"/>
                </a:cubicBezTo>
                <a:cubicBezTo>
                  <a:pt x="2418442" y="142395"/>
                  <a:pt x="2414972" y="144131"/>
                  <a:pt x="2413237" y="144131"/>
                </a:cubicBezTo>
                <a:cubicBezTo>
                  <a:pt x="2413237" y="144131"/>
                  <a:pt x="2409767" y="144131"/>
                  <a:pt x="2409767" y="144131"/>
                </a:cubicBezTo>
                <a:cubicBezTo>
                  <a:pt x="2409767" y="144131"/>
                  <a:pt x="2411502" y="144131"/>
                  <a:pt x="2411502" y="142395"/>
                </a:cubicBezTo>
                <a:cubicBezTo>
                  <a:pt x="2409767" y="140658"/>
                  <a:pt x="2413237" y="140658"/>
                  <a:pt x="2413237" y="138922"/>
                </a:cubicBezTo>
                <a:cubicBezTo>
                  <a:pt x="2411502" y="138922"/>
                  <a:pt x="2411502" y="140658"/>
                  <a:pt x="2411502" y="140658"/>
                </a:cubicBezTo>
                <a:cubicBezTo>
                  <a:pt x="2411502" y="140658"/>
                  <a:pt x="2409767" y="138922"/>
                  <a:pt x="2409767" y="138922"/>
                </a:cubicBezTo>
                <a:cubicBezTo>
                  <a:pt x="2409767" y="138922"/>
                  <a:pt x="2411502" y="137185"/>
                  <a:pt x="2411502" y="137185"/>
                </a:cubicBezTo>
                <a:cubicBezTo>
                  <a:pt x="2411502" y="137185"/>
                  <a:pt x="2409767" y="137185"/>
                  <a:pt x="2409767" y="137185"/>
                </a:cubicBezTo>
                <a:cubicBezTo>
                  <a:pt x="2411502" y="135449"/>
                  <a:pt x="2413237" y="133712"/>
                  <a:pt x="2414972" y="133712"/>
                </a:cubicBezTo>
                <a:lnTo>
                  <a:pt x="2413237" y="135449"/>
                </a:lnTo>
                <a:cubicBezTo>
                  <a:pt x="2413237" y="137185"/>
                  <a:pt x="2413237" y="137185"/>
                  <a:pt x="2414972" y="137185"/>
                </a:cubicBezTo>
                <a:cubicBezTo>
                  <a:pt x="2418442" y="133712"/>
                  <a:pt x="2414972" y="133712"/>
                  <a:pt x="2418442" y="131976"/>
                </a:cubicBezTo>
                <a:cubicBezTo>
                  <a:pt x="2418442" y="131976"/>
                  <a:pt x="2418442" y="130239"/>
                  <a:pt x="2418442" y="130239"/>
                </a:cubicBezTo>
                <a:lnTo>
                  <a:pt x="2423068" y="127924"/>
                </a:lnTo>
                <a:lnTo>
                  <a:pt x="2420176" y="133712"/>
                </a:lnTo>
                <a:cubicBezTo>
                  <a:pt x="2418442" y="135449"/>
                  <a:pt x="2418442" y="133712"/>
                  <a:pt x="2416707" y="137185"/>
                </a:cubicBezTo>
                <a:cubicBezTo>
                  <a:pt x="2421911" y="135449"/>
                  <a:pt x="2418442" y="138922"/>
                  <a:pt x="2423646" y="133712"/>
                </a:cubicBezTo>
                <a:cubicBezTo>
                  <a:pt x="2423646" y="135449"/>
                  <a:pt x="2421911" y="135449"/>
                  <a:pt x="2421911" y="137185"/>
                </a:cubicBezTo>
                <a:cubicBezTo>
                  <a:pt x="2421911" y="137185"/>
                  <a:pt x="2421911" y="137185"/>
                  <a:pt x="2423646" y="137185"/>
                </a:cubicBezTo>
                <a:cubicBezTo>
                  <a:pt x="2425381" y="137185"/>
                  <a:pt x="2425381" y="135449"/>
                  <a:pt x="2427116" y="135449"/>
                </a:cubicBezTo>
                <a:cubicBezTo>
                  <a:pt x="2427116" y="133712"/>
                  <a:pt x="2427116" y="133712"/>
                  <a:pt x="2428851" y="133712"/>
                </a:cubicBezTo>
                <a:cubicBezTo>
                  <a:pt x="2428851" y="133712"/>
                  <a:pt x="2430586" y="131976"/>
                  <a:pt x="2430586" y="131976"/>
                </a:cubicBezTo>
                <a:cubicBezTo>
                  <a:pt x="2432321" y="131976"/>
                  <a:pt x="2432321" y="130239"/>
                  <a:pt x="2434056" y="130239"/>
                </a:cubicBezTo>
                <a:cubicBezTo>
                  <a:pt x="2434056" y="128503"/>
                  <a:pt x="2435791" y="128503"/>
                  <a:pt x="2435791" y="128503"/>
                </a:cubicBezTo>
                <a:cubicBezTo>
                  <a:pt x="2435791" y="128503"/>
                  <a:pt x="2435791" y="128503"/>
                  <a:pt x="2435791" y="126766"/>
                </a:cubicBezTo>
                <a:cubicBezTo>
                  <a:pt x="2435791" y="126766"/>
                  <a:pt x="2437525" y="128503"/>
                  <a:pt x="2437525" y="128503"/>
                </a:cubicBezTo>
                <a:cubicBezTo>
                  <a:pt x="2437525" y="126766"/>
                  <a:pt x="2439260" y="126766"/>
                  <a:pt x="2439260" y="125030"/>
                </a:cubicBezTo>
                <a:cubicBezTo>
                  <a:pt x="2439260" y="125030"/>
                  <a:pt x="2439260" y="123293"/>
                  <a:pt x="2439260" y="123293"/>
                </a:cubicBezTo>
                <a:cubicBezTo>
                  <a:pt x="2440995" y="123293"/>
                  <a:pt x="2440995" y="121557"/>
                  <a:pt x="2440995" y="121557"/>
                </a:cubicBezTo>
                <a:cubicBezTo>
                  <a:pt x="2440995" y="123293"/>
                  <a:pt x="2440995" y="123293"/>
                  <a:pt x="2440995" y="123293"/>
                </a:cubicBezTo>
                <a:cubicBezTo>
                  <a:pt x="2442730" y="123293"/>
                  <a:pt x="2442730" y="121557"/>
                  <a:pt x="2442730" y="121557"/>
                </a:cubicBezTo>
                <a:cubicBezTo>
                  <a:pt x="2442730" y="121557"/>
                  <a:pt x="2444465" y="121557"/>
                  <a:pt x="2444465" y="121557"/>
                </a:cubicBezTo>
                <a:cubicBezTo>
                  <a:pt x="2446200" y="119820"/>
                  <a:pt x="2447935" y="119820"/>
                  <a:pt x="2449670" y="119820"/>
                </a:cubicBezTo>
                <a:cubicBezTo>
                  <a:pt x="2449670" y="119820"/>
                  <a:pt x="2447935" y="119820"/>
                  <a:pt x="2447935" y="118083"/>
                </a:cubicBezTo>
                <a:lnTo>
                  <a:pt x="2442730" y="118083"/>
                </a:lnTo>
                <a:cubicBezTo>
                  <a:pt x="2444465" y="118083"/>
                  <a:pt x="2444465" y="118083"/>
                  <a:pt x="2446200" y="116347"/>
                </a:cubicBezTo>
                <a:cubicBezTo>
                  <a:pt x="2446200" y="114610"/>
                  <a:pt x="2446200" y="114610"/>
                  <a:pt x="2446200" y="114610"/>
                </a:cubicBezTo>
                <a:cubicBezTo>
                  <a:pt x="2442730" y="118083"/>
                  <a:pt x="2446200" y="114610"/>
                  <a:pt x="2442730" y="116347"/>
                </a:cubicBezTo>
                <a:lnTo>
                  <a:pt x="2440995" y="116347"/>
                </a:lnTo>
                <a:cubicBezTo>
                  <a:pt x="2440995" y="114610"/>
                  <a:pt x="2440995" y="112874"/>
                  <a:pt x="2440995" y="112874"/>
                </a:cubicBezTo>
                <a:cubicBezTo>
                  <a:pt x="2439260" y="112874"/>
                  <a:pt x="2439260" y="112874"/>
                  <a:pt x="2437525" y="111137"/>
                </a:cubicBezTo>
                <a:cubicBezTo>
                  <a:pt x="2440995" y="111137"/>
                  <a:pt x="2446200" y="111137"/>
                  <a:pt x="2446200" y="109401"/>
                </a:cubicBezTo>
                <a:cubicBezTo>
                  <a:pt x="2447935" y="109401"/>
                  <a:pt x="2453139" y="109401"/>
                  <a:pt x="2453139" y="109401"/>
                </a:cubicBezTo>
                <a:cubicBezTo>
                  <a:pt x="2454874" y="111137"/>
                  <a:pt x="2454874" y="111137"/>
                  <a:pt x="2454874" y="111137"/>
                </a:cubicBezTo>
                <a:cubicBezTo>
                  <a:pt x="2454874" y="111137"/>
                  <a:pt x="2456609" y="111137"/>
                  <a:pt x="2456609" y="109401"/>
                </a:cubicBezTo>
                <a:cubicBezTo>
                  <a:pt x="2456609" y="111137"/>
                  <a:pt x="2458344" y="111137"/>
                  <a:pt x="2458344" y="111137"/>
                </a:cubicBezTo>
                <a:cubicBezTo>
                  <a:pt x="2458344" y="109401"/>
                  <a:pt x="2460079" y="109401"/>
                  <a:pt x="2460079" y="109401"/>
                </a:cubicBezTo>
                <a:cubicBezTo>
                  <a:pt x="2461814" y="109401"/>
                  <a:pt x="2463549" y="111137"/>
                  <a:pt x="2463549" y="112874"/>
                </a:cubicBezTo>
                <a:cubicBezTo>
                  <a:pt x="2465284" y="112874"/>
                  <a:pt x="2465284" y="112874"/>
                  <a:pt x="2465284" y="111137"/>
                </a:cubicBezTo>
                <a:cubicBezTo>
                  <a:pt x="2467019" y="111137"/>
                  <a:pt x="2467019" y="111137"/>
                  <a:pt x="2467019" y="111137"/>
                </a:cubicBezTo>
                <a:cubicBezTo>
                  <a:pt x="2467019" y="111137"/>
                  <a:pt x="2468753" y="111137"/>
                  <a:pt x="2468753" y="109401"/>
                </a:cubicBezTo>
                <a:cubicBezTo>
                  <a:pt x="2468753" y="111137"/>
                  <a:pt x="2468753" y="111137"/>
                  <a:pt x="2468753" y="111137"/>
                </a:cubicBezTo>
                <a:cubicBezTo>
                  <a:pt x="2468753" y="109401"/>
                  <a:pt x="2470488" y="109401"/>
                  <a:pt x="2470488" y="109401"/>
                </a:cubicBezTo>
                <a:cubicBezTo>
                  <a:pt x="2470488" y="109401"/>
                  <a:pt x="2470488" y="109401"/>
                  <a:pt x="2468753" y="109401"/>
                </a:cubicBezTo>
                <a:cubicBezTo>
                  <a:pt x="2468753" y="109401"/>
                  <a:pt x="2467019" y="109401"/>
                  <a:pt x="2467019" y="107664"/>
                </a:cubicBezTo>
                <a:cubicBezTo>
                  <a:pt x="2467019" y="109401"/>
                  <a:pt x="2468753" y="109401"/>
                  <a:pt x="2465284" y="109401"/>
                </a:cubicBezTo>
                <a:cubicBezTo>
                  <a:pt x="2465284" y="111137"/>
                  <a:pt x="2465284" y="111137"/>
                  <a:pt x="2465284" y="111137"/>
                </a:cubicBezTo>
                <a:cubicBezTo>
                  <a:pt x="2463549" y="111137"/>
                  <a:pt x="2465284" y="109401"/>
                  <a:pt x="2461814" y="109401"/>
                </a:cubicBezTo>
                <a:cubicBezTo>
                  <a:pt x="2463549" y="107664"/>
                  <a:pt x="2465284" y="105928"/>
                  <a:pt x="2467019" y="104191"/>
                </a:cubicBezTo>
                <a:cubicBezTo>
                  <a:pt x="2468753" y="107664"/>
                  <a:pt x="2468753" y="105928"/>
                  <a:pt x="2473958" y="104191"/>
                </a:cubicBezTo>
                <a:cubicBezTo>
                  <a:pt x="2473958" y="102455"/>
                  <a:pt x="2470488" y="102455"/>
                  <a:pt x="2467019" y="104191"/>
                </a:cubicBezTo>
                <a:cubicBezTo>
                  <a:pt x="2467019" y="102455"/>
                  <a:pt x="2467019" y="102455"/>
                  <a:pt x="2467019" y="102455"/>
                </a:cubicBezTo>
                <a:cubicBezTo>
                  <a:pt x="2468753" y="102455"/>
                  <a:pt x="2468753" y="102455"/>
                  <a:pt x="2468753" y="102455"/>
                </a:cubicBezTo>
                <a:cubicBezTo>
                  <a:pt x="2470488" y="100718"/>
                  <a:pt x="2470488" y="102455"/>
                  <a:pt x="2470488" y="100718"/>
                </a:cubicBezTo>
                <a:cubicBezTo>
                  <a:pt x="2472223" y="100718"/>
                  <a:pt x="2473958" y="100718"/>
                  <a:pt x="2473958" y="100718"/>
                </a:cubicBezTo>
                <a:cubicBezTo>
                  <a:pt x="2473958" y="100718"/>
                  <a:pt x="2473958" y="100718"/>
                  <a:pt x="2475693" y="102455"/>
                </a:cubicBezTo>
                <a:cubicBezTo>
                  <a:pt x="2475693" y="102455"/>
                  <a:pt x="2477428" y="102455"/>
                  <a:pt x="2477428" y="102455"/>
                </a:cubicBezTo>
                <a:cubicBezTo>
                  <a:pt x="2477428" y="102455"/>
                  <a:pt x="2479163" y="102455"/>
                  <a:pt x="2479163" y="102455"/>
                </a:cubicBezTo>
                <a:cubicBezTo>
                  <a:pt x="2479163" y="100718"/>
                  <a:pt x="2479163" y="98982"/>
                  <a:pt x="2480898" y="98982"/>
                </a:cubicBezTo>
                <a:cubicBezTo>
                  <a:pt x="2480898" y="98982"/>
                  <a:pt x="2480898" y="97245"/>
                  <a:pt x="2480898" y="97245"/>
                </a:cubicBezTo>
                <a:cubicBezTo>
                  <a:pt x="2482633" y="97245"/>
                  <a:pt x="2482633" y="95509"/>
                  <a:pt x="2484368" y="95509"/>
                </a:cubicBezTo>
                <a:cubicBezTo>
                  <a:pt x="2482633" y="95509"/>
                  <a:pt x="2480898" y="95509"/>
                  <a:pt x="2479163" y="95509"/>
                </a:cubicBezTo>
                <a:cubicBezTo>
                  <a:pt x="2482633" y="92036"/>
                  <a:pt x="2479163" y="95509"/>
                  <a:pt x="2482633" y="92036"/>
                </a:cubicBezTo>
                <a:cubicBezTo>
                  <a:pt x="2482633" y="92036"/>
                  <a:pt x="2482633" y="93772"/>
                  <a:pt x="2484368" y="93772"/>
                </a:cubicBezTo>
                <a:cubicBezTo>
                  <a:pt x="2486103" y="92904"/>
                  <a:pt x="2486103" y="92904"/>
                  <a:pt x="2486103" y="92687"/>
                </a:cubicBezTo>
                <a:lnTo>
                  <a:pt x="2487837" y="90299"/>
                </a:lnTo>
                <a:lnTo>
                  <a:pt x="2486102" y="95509"/>
                </a:lnTo>
                <a:cubicBezTo>
                  <a:pt x="2486102" y="93772"/>
                  <a:pt x="2486102" y="92036"/>
                  <a:pt x="2487837" y="90299"/>
                </a:cubicBezTo>
                <a:lnTo>
                  <a:pt x="2487837" y="90299"/>
                </a:lnTo>
                <a:lnTo>
                  <a:pt x="2489572" y="85090"/>
                </a:lnTo>
                <a:cubicBezTo>
                  <a:pt x="2496512" y="81617"/>
                  <a:pt x="2496512" y="86826"/>
                  <a:pt x="2494777" y="88563"/>
                </a:cubicBezTo>
                <a:cubicBezTo>
                  <a:pt x="2496512" y="88563"/>
                  <a:pt x="2498247" y="86826"/>
                  <a:pt x="2499982" y="85090"/>
                </a:cubicBezTo>
                <a:cubicBezTo>
                  <a:pt x="2498247" y="85090"/>
                  <a:pt x="2498247" y="83353"/>
                  <a:pt x="2496512" y="81617"/>
                </a:cubicBezTo>
                <a:cubicBezTo>
                  <a:pt x="2496512" y="81617"/>
                  <a:pt x="2496512" y="81617"/>
                  <a:pt x="2498247" y="81617"/>
                </a:cubicBezTo>
                <a:cubicBezTo>
                  <a:pt x="2499982" y="81617"/>
                  <a:pt x="2506921" y="79880"/>
                  <a:pt x="2501716" y="85090"/>
                </a:cubicBezTo>
                <a:cubicBezTo>
                  <a:pt x="2503451" y="85090"/>
                  <a:pt x="2505186" y="85090"/>
                  <a:pt x="2506921" y="85090"/>
                </a:cubicBezTo>
                <a:cubicBezTo>
                  <a:pt x="2508656" y="83353"/>
                  <a:pt x="2506921" y="83353"/>
                  <a:pt x="2508656" y="83353"/>
                </a:cubicBezTo>
                <a:cubicBezTo>
                  <a:pt x="2506921" y="79880"/>
                  <a:pt x="2505186" y="78144"/>
                  <a:pt x="2505186" y="76407"/>
                </a:cubicBezTo>
                <a:cubicBezTo>
                  <a:pt x="2508656" y="76407"/>
                  <a:pt x="2510391" y="76407"/>
                  <a:pt x="2512126" y="79880"/>
                </a:cubicBezTo>
                <a:cubicBezTo>
                  <a:pt x="2513861" y="74670"/>
                  <a:pt x="2508656" y="76407"/>
                  <a:pt x="2513861" y="72934"/>
                </a:cubicBezTo>
                <a:cubicBezTo>
                  <a:pt x="2512126" y="72934"/>
                  <a:pt x="2512126" y="72934"/>
                  <a:pt x="2510391" y="72934"/>
                </a:cubicBezTo>
                <a:cubicBezTo>
                  <a:pt x="2512126" y="71197"/>
                  <a:pt x="2510391" y="72934"/>
                  <a:pt x="2515596" y="71197"/>
                </a:cubicBezTo>
                <a:cubicBezTo>
                  <a:pt x="2515596" y="71197"/>
                  <a:pt x="2513861" y="69461"/>
                  <a:pt x="2513861" y="69461"/>
                </a:cubicBezTo>
                <a:cubicBezTo>
                  <a:pt x="2513861" y="69461"/>
                  <a:pt x="2512126" y="69461"/>
                  <a:pt x="2512126" y="69461"/>
                </a:cubicBezTo>
                <a:cubicBezTo>
                  <a:pt x="2513861" y="67724"/>
                  <a:pt x="2513861" y="67724"/>
                  <a:pt x="2513861" y="65988"/>
                </a:cubicBezTo>
                <a:cubicBezTo>
                  <a:pt x="2513861" y="65988"/>
                  <a:pt x="2515596" y="65988"/>
                  <a:pt x="2515596" y="65988"/>
                </a:cubicBezTo>
                <a:cubicBezTo>
                  <a:pt x="2515596" y="65988"/>
                  <a:pt x="2517330" y="64251"/>
                  <a:pt x="2517330" y="64251"/>
                </a:cubicBezTo>
                <a:cubicBezTo>
                  <a:pt x="2519065" y="64251"/>
                  <a:pt x="2519065" y="62515"/>
                  <a:pt x="2519065" y="62515"/>
                </a:cubicBezTo>
                <a:cubicBezTo>
                  <a:pt x="2520800" y="62515"/>
                  <a:pt x="2520800" y="60778"/>
                  <a:pt x="2522535" y="60778"/>
                </a:cubicBezTo>
                <a:cubicBezTo>
                  <a:pt x="2522535" y="60778"/>
                  <a:pt x="2522535" y="62515"/>
                  <a:pt x="2522535" y="62515"/>
                </a:cubicBezTo>
                <a:cubicBezTo>
                  <a:pt x="2524270" y="62515"/>
                  <a:pt x="2524270" y="62515"/>
                  <a:pt x="2524270" y="62515"/>
                </a:cubicBezTo>
                <a:cubicBezTo>
                  <a:pt x="2524270" y="62515"/>
                  <a:pt x="2524270" y="60778"/>
                  <a:pt x="2524270" y="60778"/>
                </a:cubicBezTo>
                <a:cubicBezTo>
                  <a:pt x="2526005" y="60778"/>
                  <a:pt x="2526005" y="59042"/>
                  <a:pt x="2527740" y="59042"/>
                </a:cubicBezTo>
                <a:cubicBezTo>
                  <a:pt x="2531210" y="59042"/>
                  <a:pt x="2529475" y="59042"/>
                  <a:pt x="2531210" y="59042"/>
                </a:cubicBezTo>
                <a:cubicBezTo>
                  <a:pt x="2531210" y="57305"/>
                  <a:pt x="2531210" y="57305"/>
                  <a:pt x="2531210" y="57305"/>
                </a:cubicBezTo>
                <a:cubicBezTo>
                  <a:pt x="2531210" y="57305"/>
                  <a:pt x="2531210" y="57305"/>
                  <a:pt x="2529475" y="57305"/>
                </a:cubicBezTo>
                <a:cubicBezTo>
                  <a:pt x="2529475" y="57305"/>
                  <a:pt x="2529475" y="57305"/>
                  <a:pt x="2529475" y="55569"/>
                </a:cubicBezTo>
                <a:cubicBezTo>
                  <a:pt x="2529475" y="55569"/>
                  <a:pt x="2529475" y="55569"/>
                  <a:pt x="2531210" y="55569"/>
                </a:cubicBezTo>
                <a:cubicBezTo>
                  <a:pt x="2534679" y="55569"/>
                  <a:pt x="2534679" y="57305"/>
                  <a:pt x="2534679" y="59042"/>
                </a:cubicBezTo>
                <a:cubicBezTo>
                  <a:pt x="2534679" y="59042"/>
                  <a:pt x="2534679" y="60778"/>
                  <a:pt x="2534679" y="60778"/>
                </a:cubicBezTo>
                <a:lnTo>
                  <a:pt x="2534679" y="62515"/>
                </a:lnTo>
                <a:cubicBezTo>
                  <a:pt x="2536414" y="62515"/>
                  <a:pt x="2536414" y="60778"/>
                  <a:pt x="2538149" y="59042"/>
                </a:cubicBezTo>
                <a:cubicBezTo>
                  <a:pt x="2538149" y="57305"/>
                  <a:pt x="2538149" y="57305"/>
                  <a:pt x="2539884" y="55569"/>
                </a:cubicBezTo>
                <a:cubicBezTo>
                  <a:pt x="2539884" y="55569"/>
                  <a:pt x="2538149" y="53832"/>
                  <a:pt x="2538149" y="53832"/>
                </a:cubicBezTo>
                <a:cubicBezTo>
                  <a:pt x="2539884" y="53832"/>
                  <a:pt x="2541619" y="55569"/>
                  <a:pt x="2541619" y="55569"/>
                </a:cubicBezTo>
                <a:cubicBezTo>
                  <a:pt x="2543354" y="55569"/>
                  <a:pt x="2545089" y="53832"/>
                  <a:pt x="2546824" y="53832"/>
                </a:cubicBezTo>
                <a:cubicBezTo>
                  <a:pt x="2548559" y="52096"/>
                  <a:pt x="2548559" y="52096"/>
                  <a:pt x="2548559" y="52096"/>
                </a:cubicBezTo>
                <a:cubicBezTo>
                  <a:pt x="2548559" y="52096"/>
                  <a:pt x="2550293" y="52096"/>
                  <a:pt x="2550293" y="52096"/>
                </a:cubicBezTo>
                <a:cubicBezTo>
                  <a:pt x="2550293" y="46886"/>
                  <a:pt x="2552028" y="50359"/>
                  <a:pt x="2552028" y="50359"/>
                </a:cubicBezTo>
                <a:lnTo>
                  <a:pt x="2552028" y="48623"/>
                </a:lnTo>
                <a:cubicBezTo>
                  <a:pt x="2553763" y="46886"/>
                  <a:pt x="2553763" y="48623"/>
                  <a:pt x="2555498" y="46886"/>
                </a:cubicBezTo>
                <a:cubicBezTo>
                  <a:pt x="2555498" y="46886"/>
                  <a:pt x="2555498" y="48623"/>
                  <a:pt x="2553763" y="48623"/>
                </a:cubicBezTo>
                <a:cubicBezTo>
                  <a:pt x="2557233" y="46886"/>
                  <a:pt x="2555498" y="46886"/>
                  <a:pt x="2557233" y="46886"/>
                </a:cubicBezTo>
                <a:cubicBezTo>
                  <a:pt x="2560703" y="45150"/>
                  <a:pt x="2560703" y="45150"/>
                  <a:pt x="2558968" y="45150"/>
                </a:cubicBezTo>
                <a:cubicBezTo>
                  <a:pt x="2558968" y="43413"/>
                  <a:pt x="2560703" y="43413"/>
                  <a:pt x="2560703" y="41677"/>
                </a:cubicBezTo>
                <a:cubicBezTo>
                  <a:pt x="2560703" y="41677"/>
                  <a:pt x="2560703" y="41677"/>
                  <a:pt x="2562438" y="41677"/>
                </a:cubicBezTo>
                <a:cubicBezTo>
                  <a:pt x="2562438" y="39940"/>
                  <a:pt x="2562438" y="39940"/>
                  <a:pt x="2562438" y="39940"/>
                </a:cubicBezTo>
                <a:cubicBezTo>
                  <a:pt x="2564173" y="39940"/>
                  <a:pt x="2564173" y="38204"/>
                  <a:pt x="2565908" y="38204"/>
                </a:cubicBezTo>
                <a:cubicBezTo>
                  <a:pt x="2565908" y="36467"/>
                  <a:pt x="2567642" y="36467"/>
                  <a:pt x="2567642" y="36467"/>
                </a:cubicBezTo>
                <a:cubicBezTo>
                  <a:pt x="2564173" y="38204"/>
                  <a:pt x="2569377" y="39940"/>
                  <a:pt x="2572847" y="38204"/>
                </a:cubicBezTo>
                <a:cubicBezTo>
                  <a:pt x="2571112" y="36467"/>
                  <a:pt x="2571112" y="38204"/>
                  <a:pt x="2572847" y="34731"/>
                </a:cubicBezTo>
                <a:cubicBezTo>
                  <a:pt x="2572847" y="34731"/>
                  <a:pt x="2571112" y="36467"/>
                  <a:pt x="2569377" y="36467"/>
                </a:cubicBezTo>
                <a:cubicBezTo>
                  <a:pt x="2569377" y="36467"/>
                  <a:pt x="2571112" y="34731"/>
                  <a:pt x="2571112" y="34731"/>
                </a:cubicBezTo>
                <a:cubicBezTo>
                  <a:pt x="2571112" y="32994"/>
                  <a:pt x="2571112" y="32994"/>
                  <a:pt x="2572847" y="32994"/>
                </a:cubicBezTo>
                <a:cubicBezTo>
                  <a:pt x="2574582" y="32994"/>
                  <a:pt x="2576317" y="32994"/>
                  <a:pt x="2578052" y="34731"/>
                </a:cubicBezTo>
                <a:cubicBezTo>
                  <a:pt x="2578052" y="31257"/>
                  <a:pt x="2578052" y="31257"/>
                  <a:pt x="2576317" y="29521"/>
                </a:cubicBezTo>
                <a:cubicBezTo>
                  <a:pt x="2578052" y="27784"/>
                  <a:pt x="2579787" y="27784"/>
                  <a:pt x="2581522" y="27784"/>
                </a:cubicBezTo>
                <a:cubicBezTo>
                  <a:pt x="2583256" y="27784"/>
                  <a:pt x="2584991" y="27784"/>
                  <a:pt x="2584991" y="29521"/>
                </a:cubicBezTo>
                <a:cubicBezTo>
                  <a:pt x="2586726" y="27784"/>
                  <a:pt x="2586726" y="27784"/>
                  <a:pt x="2588461" y="26048"/>
                </a:cubicBezTo>
                <a:cubicBezTo>
                  <a:pt x="2591931" y="26048"/>
                  <a:pt x="2588461" y="26048"/>
                  <a:pt x="2591931" y="24311"/>
                </a:cubicBezTo>
                <a:cubicBezTo>
                  <a:pt x="2597136" y="20838"/>
                  <a:pt x="2591931" y="22575"/>
                  <a:pt x="2598870" y="19102"/>
                </a:cubicBezTo>
                <a:cubicBezTo>
                  <a:pt x="2597136" y="19102"/>
                  <a:pt x="2597136" y="17365"/>
                  <a:pt x="2597136" y="17365"/>
                </a:cubicBezTo>
                <a:cubicBezTo>
                  <a:pt x="2597136" y="17365"/>
                  <a:pt x="2597136" y="17365"/>
                  <a:pt x="2598870" y="17365"/>
                </a:cubicBezTo>
                <a:cubicBezTo>
                  <a:pt x="2600605" y="15629"/>
                  <a:pt x="2600605" y="15629"/>
                  <a:pt x="2600605" y="17365"/>
                </a:cubicBezTo>
                <a:cubicBezTo>
                  <a:pt x="2605810" y="12156"/>
                  <a:pt x="2602340" y="13892"/>
                  <a:pt x="2600605" y="13892"/>
                </a:cubicBezTo>
                <a:cubicBezTo>
                  <a:pt x="2602340" y="13892"/>
                  <a:pt x="2602340" y="13892"/>
                  <a:pt x="2604075" y="12156"/>
                </a:cubicBezTo>
                <a:cubicBezTo>
                  <a:pt x="2604075" y="12156"/>
                  <a:pt x="2605810" y="12156"/>
                  <a:pt x="2607545" y="12156"/>
                </a:cubicBezTo>
                <a:cubicBezTo>
                  <a:pt x="2607545" y="13892"/>
                  <a:pt x="2607545" y="13892"/>
                  <a:pt x="2607545" y="15629"/>
                </a:cubicBezTo>
                <a:cubicBezTo>
                  <a:pt x="2607545" y="15629"/>
                  <a:pt x="2605810" y="15629"/>
                  <a:pt x="2605810" y="15629"/>
                </a:cubicBezTo>
                <a:cubicBezTo>
                  <a:pt x="2605810" y="15629"/>
                  <a:pt x="2607545" y="15629"/>
                  <a:pt x="2607545" y="17365"/>
                </a:cubicBezTo>
                <a:cubicBezTo>
                  <a:pt x="2607545" y="15629"/>
                  <a:pt x="2609280" y="15629"/>
                  <a:pt x="2609280" y="15629"/>
                </a:cubicBezTo>
                <a:cubicBezTo>
                  <a:pt x="2609280" y="15629"/>
                  <a:pt x="2609280" y="13892"/>
                  <a:pt x="2609280" y="13892"/>
                </a:cubicBezTo>
                <a:cubicBezTo>
                  <a:pt x="2609280" y="12156"/>
                  <a:pt x="2611015" y="12156"/>
                  <a:pt x="2611015" y="12156"/>
                </a:cubicBezTo>
                <a:cubicBezTo>
                  <a:pt x="2612750" y="12156"/>
                  <a:pt x="2616219" y="10419"/>
                  <a:pt x="2617954" y="10419"/>
                </a:cubicBezTo>
                <a:cubicBezTo>
                  <a:pt x="2617954" y="8683"/>
                  <a:pt x="2617954" y="10419"/>
                  <a:pt x="2619689" y="8683"/>
                </a:cubicBezTo>
                <a:close/>
                <a:moveTo>
                  <a:pt x="2623159" y="1737"/>
                </a:moveTo>
                <a:cubicBezTo>
                  <a:pt x="2623159" y="1737"/>
                  <a:pt x="2624894" y="3473"/>
                  <a:pt x="2624894" y="3473"/>
                </a:cubicBezTo>
                <a:lnTo>
                  <a:pt x="2623159" y="2316"/>
                </a:lnTo>
                <a:close/>
                <a:moveTo>
                  <a:pt x="2619689" y="0"/>
                </a:moveTo>
                <a:lnTo>
                  <a:pt x="2623159" y="2316"/>
                </a:lnTo>
                <a:lnTo>
                  <a:pt x="2623159" y="3473"/>
                </a:lnTo>
                <a:cubicBezTo>
                  <a:pt x="2623159" y="3473"/>
                  <a:pt x="2624894" y="3473"/>
                  <a:pt x="2624894" y="3473"/>
                </a:cubicBezTo>
                <a:cubicBezTo>
                  <a:pt x="2628364" y="3473"/>
                  <a:pt x="2630099" y="1737"/>
                  <a:pt x="2630099" y="0"/>
                </a:cubicBezTo>
                <a:cubicBezTo>
                  <a:pt x="2631833" y="0"/>
                  <a:pt x="2631833" y="0"/>
                  <a:pt x="2633568" y="0"/>
                </a:cubicBezTo>
                <a:cubicBezTo>
                  <a:pt x="2631833" y="1737"/>
                  <a:pt x="2631833" y="3473"/>
                  <a:pt x="2630099" y="5210"/>
                </a:cubicBezTo>
                <a:cubicBezTo>
                  <a:pt x="2628364" y="5210"/>
                  <a:pt x="2626629" y="5210"/>
                  <a:pt x="2624894" y="5210"/>
                </a:cubicBezTo>
                <a:cubicBezTo>
                  <a:pt x="2624894" y="5210"/>
                  <a:pt x="2624894" y="5210"/>
                  <a:pt x="2626629" y="6946"/>
                </a:cubicBezTo>
                <a:cubicBezTo>
                  <a:pt x="2624894" y="8683"/>
                  <a:pt x="2624894" y="8683"/>
                  <a:pt x="2623159" y="8683"/>
                </a:cubicBezTo>
                <a:cubicBezTo>
                  <a:pt x="2623159" y="10419"/>
                  <a:pt x="2623159" y="10419"/>
                  <a:pt x="2621424" y="10419"/>
                </a:cubicBezTo>
                <a:cubicBezTo>
                  <a:pt x="2621424" y="8683"/>
                  <a:pt x="2619689" y="6946"/>
                  <a:pt x="2619689" y="5210"/>
                </a:cubicBezTo>
                <a:cubicBezTo>
                  <a:pt x="2619689" y="6946"/>
                  <a:pt x="2619689" y="6946"/>
                  <a:pt x="2617954" y="6946"/>
                </a:cubicBezTo>
                <a:cubicBezTo>
                  <a:pt x="2617954" y="6946"/>
                  <a:pt x="2617954" y="6946"/>
                  <a:pt x="2616219" y="6946"/>
                </a:cubicBezTo>
                <a:cubicBezTo>
                  <a:pt x="2619689" y="3473"/>
                  <a:pt x="2617954" y="5210"/>
                  <a:pt x="2619689"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4086886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637CA61-A37C-485D-86AB-742D35C15FE4}"/>
              </a:ext>
            </a:extLst>
          </p:cNvPr>
          <p:cNvSpPr>
            <a:spLocks noGrp="1"/>
          </p:cNvSpPr>
          <p:nvPr>
            <p:ph type="pic" sz="quarter" idx="10"/>
          </p:nvPr>
        </p:nvSpPr>
        <p:spPr>
          <a:xfrm>
            <a:off x="0" y="2260601"/>
            <a:ext cx="9956800" cy="2397126"/>
          </a:xfrm>
          <a:custGeom>
            <a:avLst/>
            <a:gdLst>
              <a:gd name="connsiteX0" fmla="*/ 0 w 9515476"/>
              <a:gd name="connsiteY0" fmla="*/ 0 h 2118303"/>
              <a:gd name="connsiteX1" fmla="*/ 9515476 w 9515476"/>
              <a:gd name="connsiteY1" fmla="*/ 0 h 2118303"/>
              <a:gd name="connsiteX2" fmla="*/ 9515476 w 9515476"/>
              <a:gd name="connsiteY2" fmla="*/ 2118303 h 2118303"/>
              <a:gd name="connsiteX3" fmla="*/ 0 w 9515476"/>
              <a:gd name="connsiteY3" fmla="*/ 2118303 h 2118303"/>
            </a:gdLst>
            <a:ahLst/>
            <a:cxnLst>
              <a:cxn ang="0">
                <a:pos x="connsiteX0" y="connsiteY0"/>
              </a:cxn>
              <a:cxn ang="0">
                <a:pos x="connsiteX1" y="connsiteY1"/>
              </a:cxn>
              <a:cxn ang="0">
                <a:pos x="connsiteX2" y="connsiteY2"/>
              </a:cxn>
              <a:cxn ang="0">
                <a:pos x="connsiteX3" y="connsiteY3"/>
              </a:cxn>
            </a:cxnLst>
            <a:rect l="l" t="t" r="r" b="b"/>
            <a:pathLst>
              <a:path w="9515476" h="2118303">
                <a:moveTo>
                  <a:pt x="0" y="0"/>
                </a:moveTo>
                <a:lnTo>
                  <a:pt x="9515476" y="0"/>
                </a:lnTo>
                <a:lnTo>
                  <a:pt x="9515476" y="2118303"/>
                </a:lnTo>
                <a:lnTo>
                  <a:pt x="0" y="2118303"/>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218830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Full Image without Header &amp; Foot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2AD7C51-6288-4900-AA38-7C53DB65CD17}"/>
              </a:ext>
            </a:extLst>
          </p:cNvPr>
          <p:cNvSpPr>
            <a:spLocks noGrp="1"/>
          </p:cNvSpPr>
          <p:nvPr>
            <p:ph type="title"/>
          </p:nvPr>
        </p:nvSpPr>
        <p:spPr>
          <a:xfrm>
            <a:off x="635000" y="527905"/>
            <a:ext cx="10922000" cy="502749"/>
          </a:xfrm>
          <a:prstGeom prst="rect">
            <a:avLst/>
          </a:prstGeom>
        </p:spPr>
        <p:txBody>
          <a:bodyPr vert="horz" lIns="91440" tIns="45720" rIns="91440" bIns="45720" rtlCol="0" anchor="ctr">
            <a:noAutofit/>
          </a:bodyPr>
          <a:lstStyle/>
          <a:p>
            <a:r>
              <a:rPr lang="en-US" dirty="0"/>
              <a:t>Click to edit Master title style</a:t>
            </a:r>
          </a:p>
        </p:txBody>
      </p:sp>
      <p:sp>
        <p:nvSpPr>
          <p:cNvPr id="5" name="Text Placeholder 2">
            <a:extLst>
              <a:ext uri="{FF2B5EF4-FFF2-40B4-BE49-F238E27FC236}">
                <a16:creationId xmlns:a16="http://schemas.microsoft.com/office/drawing/2014/main" id="{CDA0E19B-11E9-49F5-B537-EB58C1A4FACD}"/>
              </a:ext>
            </a:extLst>
          </p:cNvPr>
          <p:cNvSpPr>
            <a:spLocks noGrp="1"/>
          </p:cNvSpPr>
          <p:nvPr>
            <p:ph idx="1"/>
          </p:nvPr>
        </p:nvSpPr>
        <p:spPr>
          <a:xfrm>
            <a:off x="635000" y="1072566"/>
            <a:ext cx="10922000" cy="310906"/>
          </a:xfrm>
          <a:prstGeom prst="rect">
            <a:avLst/>
          </a:prstGeom>
        </p:spPr>
        <p:txBody>
          <a:bodyPr vert="horz" lIns="91440" tIns="45720" rIns="91440" bIns="45720" rtlCol="0">
            <a:noAutofit/>
          </a:bodyPr>
          <a:lstStyle/>
          <a:p>
            <a:pPr lvl="0"/>
            <a:r>
              <a:rPr lang="en-US" dirty="0"/>
              <a:t>Click to edit Master text styles lorem ipsum dolor sit </a:t>
            </a:r>
            <a:r>
              <a:rPr lang="en-US" dirty="0" err="1"/>
              <a:t>amet</a:t>
            </a:r>
            <a:r>
              <a:rPr lang="en-US" dirty="0"/>
              <a:t>.</a:t>
            </a:r>
          </a:p>
        </p:txBody>
      </p:sp>
    </p:spTree>
    <p:extLst>
      <p:ext uri="{BB962C8B-B14F-4D97-AF65-F5344CB8AC3E}">
        <p14:creationId xmlns:p14="http://schemas.microsoft.com/office/powerpoint/2010/main" val="532571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3C1A3F-8CC5-4199-AF9C-9A7C2DAFC564}"/>
              </a:ext>
            </a:extLst>
          </p:cNvPr>
          <p:cNvSpPr>
            <a:spLocks noGrp="1"/>
          </p:cNvSpPr>
          <p:nvPr>
            <p:ph type="pic" sz="quarter" idx="11"/>
          </p:nvPr>
        </p:nvSpPr>
        <p:spPr>
          <a:xfrm>
            <a:off x="6096000" y="721924"/>
            <a:ext cx="5374076" cy="2707076"/>
          </a:xfrm>
          <a:custGeom>
            <a:avLst/>
            <a:gdLst>
              <a:gd name="connsiteX0" fmla="*/ 0 w 5374076"/>
              <a:gd name="connsiteY0" fmla="*/ 0 h 2707076"/>
              <a:gd name="connsiteX1" fmla="*/ 5374076 w 5374076"/>
              <a:gd name="connsiteY1" fmla="*/ 0 h 2707076"/>
              <a:gd name="connsiteX2" fmla="*/ 5374076 w 5374076"/>
              <a:gd name="connsiteY2" fmla="*/ 2707076 h 2707076"/>
              <a:gd name="connsiteX3" fmla="*/ 0 w 5374076"/>
              <a:gd name="connsiteY3" fmla="*/ 2707076 h 2707076"/>
            </a:gdLst>
            <a:ahLst/>
            <a:cxnLst>
              <a:cxn ang="0">
                <a:pos x="connsiteX0" y="connsiteY0"/>
              </a:cxn>
              <a:cxn ang="0">
                <a:pos x="connsiteX1" y="connsiteY1"/>
              </a:cxn>
              <a:cxn ang="0">
                <a:pos x="connsiteX2" y="connsiteY2"/>
              </a:cxn>
              <a:cxn ang="0">
                <a:pos x="connsiteX3" y="connsiteY3"/>
              </a:cxn>
            </a:cxnLst>
            <a:rect l="l" t="t" r="r" b="b"/>
            <a:pathLst>
              <a:path w="5374076" h="2707076">
                <a:moveTo>
                  <a:pt x="0" y="0"/>
                </a:moveTo>
                <a:lnTo>
                  <a:pt x="5374076" y="0"/>
                </a:lnTo>
                <a:lnTo>
                  <a:pt x="5374076" y="2707076"/>
                </a:lnTo>
                <a:lnTo>
                  <a:pt x="0" y="2707076"/>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984966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A22BA3-1903-4C45-BDC0-1D900DBD613C}"/>
              </a:ext>
            </a:extLst>
          </p:cNvPr>
          <p:cNvSpPr>
            <a:spLocks noGrp="1"/>
          </p:cNvSpPr>
          <p:nvPr>
            <p:ph type="pic" sz="quarter" idx="11"/>
          </p:nvPr>
        </p:nvSpPr>
        <p:spPr>
          <a:xfrm>
            <a:off x="721924" y="2200063"/>
            <a:ext cx="10748152" cy="2457874"/>
          </a:xfrm>
          <a:custGeom>
            <a:avLst/>
            <a:gdLst>
              <a:gd name="connsiteX0" fmla="*/ 0 w 12192000"/>
              <a:gd name="connsiteY0" fmla="*/ 0 h 2457874"/>
              <a:gd name="connsiteX1" fmla="*/ 12192000 w 12192000"/>
              <a:gd name="connsiteY1" fmla="*/ 0 h 2457874"/>
              <a:gd name="connsiteX2" fmla="*/ 12192000 w 12192000"/>
              <a:gd name="connsiteY2" fmla="*/ 2457874 h 2457874"/>
              <a:gd name="connsiteX3" fmla="*/ 0 w 12192000"/>
              <a:gd name="connsiteY3" fmla="*/ 2457874 h 2457874"/>
            </a:gdLst>
            <a:ahLst/>
            <a:cxnLst>
              <a:cxn ang="0">
                <a:pos x="connsiteX0" y="connsiteY0"/>
              </a:cxn>
              <a:cxn ang="0">
                <a:pos x="connsiteX1" y="connsiteY1"/>
              </a:cxn>
              <a:cxn ang="0">
                <a:pos x="connsiteX2" y="connsiteY2"/>
              </a:cxn>
              <a:cxn ang="0">
                <a:pos x="connsiteX3" y="connsiteY3"/>
              </a:cxn>
            </a:cxnLst>
            <a:rect l="l" t="t" r="r" b="b"/>
            <a:pathLst>
              <a:path w="12192000" h="2457874">
                <a:moveTo>
                  <a:pt x="0" y="0"/>
                </a:moveTo>
                <a:lnTo>
                  <a:pt x="12192000" y="0"/>
                </a:lnTo>
                <a:lnTo>
                  <a:pt x="12192000" y="2457874"/>
                </a:lnTo>
                <a:lnTo>
                  <a:pt x="0" y="2457874"/>
                </a:lnTo>
                <a:close/>
              </a:path>
            </a:pathLst>
          </a:custGeom>
        </p:spPr>
        <p:txBody>
          <a:bodyPr wrap="square" anchor="ctr">
            <a:noAutofit/>
          </a:bodyPr>
          <a:lstStyle>
            <a:lvl1pPr marL="0" indent="0" algn="ctr">
              <a:buNone/>
              <a:defRPr sz="1200"/>
            </a:lvl1pPr>
          </a:lstStyle>
          <a:p>
            <a:endParaRPr lang="en-US" dirty="0"/>
          </a:p>
        </p:txBody>
      </p:sp>
      <p:sp>
        <p:nvSpPr>
          <p:cNvPr id="6" name="Title Placeholder 1">
            <a:extLst>
              <a:ext uri="{FF2B5EF4-FFF2-40B4-BE49-F238E27FC236}">
                <a16:creationId xmlns:a16="http://schemas.microsoft.com/office/drawing/2014/main" id="{43EE25F5-C46E-4FD7-B6EE-CB43BDA07E1F}"/>
              </a:ext>
            </a:extLst>
          </p:cNvPr>
          <p:cNvSpPr>
            <a:spLocks noGrp="1"/>
          </p:cNvSpPr>
          <p:nvPr>
            <p:ph type="title"/>
          </p:nvPr>
        </p:nvSpPr>
        <p:spPr>
          <a:xfrm>
            <a:off x="635000" y="527905"/>
            <a:ext cx="10922000" cy="502749"/>
          </a:xfrm>
          <a:prstGeom prst="rect">
            <a:avLst/>
          </a:prstGeom>
        </p:spPr>
        <p:txBody>
          <a:bodyPr vert="horz" lIns="91440" tIns="45720" rIns="91440" bIns="45720" rtlCol="0" anchor="ctr">
            <a:noAutofit/>
          </a:bodyPr>
          <a:lstStyle/>
          <a:p>
            <a:r>
              <a:rPr lang="en-US" dirty="0"/>
              <a:t>Click to edit Master title style</a:t>
            </a:r>
          </a:p>
        </p:txBody>
      </p:sp>
      <p:sp>
        <p:nvSpPr>
          <p:cNvPr id="7" name="Text Placeholder 2">
            <a:extLst>
              <a:ext uri="{FF2B5EF4-FFF2-40B4-BE49-F238E27FC236}">
                <a16:creationId xmlns:a16="http://schemas.microsoft.com/office/drawing/2014/main" id="{770509D4-D669-45CC-BAC5-7768BE9C14DD}"/>
              </a:ext>
            </a:extLst>
          </p:cNvPr>
          <p:cNvSpPr>
            <a:spLocks noGrp="1"/>
          </p:cNvSpPr>
          <p:nvPr>
            <p:ph idx="1"/>
          </p:nvPr>
        </p:nvSpPr>
        <p:spPr>
          <a:xfrm>
            <a:off x="635000" y="1072566"/>
            <a:ext cx="10922000" cy="310906"/>
          </a:xfrm>
          <a:prstGeom prst="rect">
            <a:avLst/>
          </a:prstGeom>
        </p:spPr>
        <p:txBody>
          <a:bodyPr vert="horz" lIns="91440" tIns="45720" rIns="91440" bIns="45720" rtlCol="0">
            <a:noAutofit/>
          </a:bodyPr>
          <a:lstStyle/>
          <a:p>
            <a:pPr lvl="0"/>
            <a:r>
              <a:rPr lang="en-US" dirty="0"/>
              <a:t>Click to edit Master text styles lorem ipsum dolor sit </a:t>
            </a:r>
            <a:r>
              <a:rPr lang="en-US" dirty="0" err="1"/>
              <a:t>amet</a:t>
            </a:r>
            <a:r>
              <a:rPr lang="en-US" dirty="0"/>
              <a:t>.</a:t>
            </a:r>
          </a:p>
        </p:txBody>
      </p:sp>
    </p:spTree>
    <p:extLst>
      <p:ext uri="{BB962C8B-B14F-4D97-AF65-F5344CB8AC3E}">
        <p14:creationId xmlns:p14="http://schemas.microsoft.com/office/powerpoint/2010/main" val="2555300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EC6326-077F-4FC6-89C7-9A0DA0479C85}"/>
              </a:ext>
            </a:extLst>
          </p:cNvPr>
          <p:cNvSpPr>
            <a:spLocks noGrp="1"/>
          </p:cNvSpPr>
          <p:nvPr>
            <p:ph type="pic" sz="quarter" idx="11"/>
          </p:nvPr>
        </p:nvSpPr>
        <p:spPr>
          <a:xfrm>
            <a:off x="721924" y="2362200"/>
            <a:ext cx="5374076" cy="3773876"/>
          </a:xfrm>
          <a:custGeom>
            <a:avLst/>
            <a:gdLst>
              <a:gd name="connsiteX0" fmla="*/ 0 w 5374076"/>
              <a:gd name="connsiteY0" fmla="*/ 0 h 3773876"/>
              <a:gd name="connsiteX1" fmla="*/ 5374076 w 5374076"/>
              <a:gd name="connsiteY1" fmla="*/ 0 h 3773876"/>
              <a:gd name="connsiteX2" fmla="*/ 5374076 w 5374076"/>
              <a:gd name="connsiteY2" fmla="*/ 3773876 h 3773876"/>
              <a:gd name="connsiteX3" fmla="*/ 0 w 5374076"/>
              <a:gd name="connsiteY3" fmla="*/ 3773876 h 3773876"/>
            </a:gdLst>
            <a:ahLst/>
            <a:cxnLst>
              <a:cxn ang="0">
                <a:pos x="connsiteX0" y="connsiteY0"/>
              </a:cxn>
              <a:cxn ang="0">
                <a:pos x="connsiteX1" y="connsiteY1"/>
              </a:cxn>
              <a:cxn ang="0">
                <a:pos x="connsiteX2" y="connsiteY2"/>
              </a:cxn>
              <a:cxn ang="0">
                <a:pos x="connsiteX3" y="connsiteY3"/>
              </a:cxn>
            </a:cxnLst>
            <a:rect l="l" t="t" r="r" b="b"/>
            <a:pathLst>
              <a:path w="5374076" h="3773876">
                <a:moveTo>
                  <a:pt x="0" y="0"/>
                </a:moveTo>
                <a:lnTo>
                  <a:pt x="5374076" y="0"/>
                </a:lnTo>
                <a:lnTo>
                  <a:pt x="5374076" y="3773876"/>
                </a:lnTo>
                <a:lnTo>
                  <a:pt x="0" y="3773876"/>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668570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3C1A3F-8CC5-4199-AF9C-9A7C2DAFC564}"/>
              </a:ext>
            </a:extLst>
          </p:cNvPr>
          <p:cNvSpPr>
            <a:spLocks noGrp="1"/>
          </p:cNvSpPr>
          <p:nvPr>
            <p:ph type="pic" sz="quarter" idx="11"/>
          </p:nvPr>
        </p:nvSpPr>
        <p:spPr>
          <a:xfrm>
            <a:off x="6743700" y="721923"/>
            <a:ext cx="4726376" cy="5414154"/>
          </a:xfrm>
          <a:custGeom>
            <a:avLst/>
            <a:gdLst>
              <a:gd name="connsiteX0" fmla="*/ 0 w 5374076"/>
              <a:gd name="connsiteY0" fmla="*/ 0 h 2707076"/>
              <a:gd name="connsiteX1" fmla="*/ 5374076 w 5374076"/>
              <a:gd name="connsiteY1" fmla="*/ 0 h 2707076"/>
              <a:gd name="connsiteX2" fmla="*/ 5374076 w 5374076"/>
              <a:gd name="connsiteY2" fmla="*/ 2707076 h 2707076"/>
              <a:gd name="connsiteX3" fmla="*/ 0 w 5374076"/>
              <a:gd name="connsiteY3" fmla="*/ 2707076 h 2707076"/>
            </a:gdLst>
            <a:ahLst/>
            <a:cxnLst>
              <a:cxn ang="0">
                <a:pos x="connsiteX0" y="connsiteY0"/>
              </a:cxn>
              <a:cxn ang="0">
                <a:pos x="connsiteX1" y="connsiteY1"/>
              </a:cxn>
              <a:cxn ang="0">
                <a:pos x="connsiteX2" y="connsiteY2"/>
              </a:cxn>
              <a:cxn ang="0">
                <a:pos x="connsiteX3" y="connsiteY3"/>
              </a:cxn>
            </a:cxnLst>
            <a:rect l="l" t="t" r="r" b="b"/>
            <a:pathLst>
              <a:path w="5374076" h="2707076">
                <a:moveTo>
                  <a:pt x="0" y="0"/>
                </a:moveTo>
                <a:lnTo>
                  <a:pt x="5374076" y="0"/>
                </a:lnTo>
                <a:lnTo>
                  <a:pt x="5374076" y="2707076"/>
                </a:lnTo>
                <a:lnTo>
                  <a:pt x="0" y="2707076"/>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335644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311A7A-5266-44B9-8ECB-3931372EF944}"/>
              </a:ext>
            </a:extLst>
          </p:cNvPr>
          <p:cNvSpPr>
            <a:spLocks noGrp="1"/>
          </p:cNvSpPr>
          <p:nvPr>
            <p:ph type="pic" sz="quarter" idx="12"/>
          </p:nvPr>
        </p:nvSpPr>
        <p:spPr>
          <a:xfrm>
            <a:off x="3651703" y="1973944"/>
            <a:ext cx="5675086" cy="3761319"/>
          </a:xfrm>
          <a:custGeom>
            <a:avLst/>
            <a:gdLst>
              <a:gd name="connsiteX0" fmla="*/ 0 w 5675086"/>
              <a:gd name="connsiteY0" fmla="*/ 0 h 3761319"/>
              <a:gd name="connsiteX1" fmla="*/ 5675086 w 5675086"/>
              <a:gd name="connsiteY1" fmla="*/ 0 h 3761319"/>
              <a:gd name="connsiteX2" fmla="*/ 5675086 w 5675086"/>
              <a:gd name="connsiteY2" fmla="*/ 3761319 h 3761319"/>
              <a:gd name="connsiteX3" fmla="*/ 0 w 5675086"/>
              <a:gd name="connsiteY3" fmla="*/ 3761319 h 3761319"/>
            </a:gdLst>
            <a:ahLst/>
            <a:cxnLst>
              <a:cxn ang="0">
                <a:pos x="connsiteX0" y="connsiteY0"/>
              </a:cxn>
              <a:cxn ang="0">
                <a:pos x="connsiteX1" y="connsiteY1"/>
              </a:cxn>
              <a:cxn ang="0">
                <a:pos x="connsiteX2" y="connsiteY2"/>
              </a:cxn>
              <a:cxn ang="0">
                <a:pos x="connsiteX3" y="connsiteY3"/>
              </a:cxn>
            </a:cxnLst>
            <a:rect l="l" t="t" r="r" b="b"/>
            <a:pathLst>
              <a:path w="5675086" h="3761319">
                <a:moveTo>
                  <a:pt x="0" y="0"/>
                </a:moveTo>
                <a:lnTo>
                  <a:pt x="5675086" y="0"/>
                </a:lnTo>
                <a:lnTo>
                  <a:pt x="5675086" y="3761319"/>
                </a:lnTo>
                <a:lnTo>
                  <a:pt x="0" y="3761319"/>
                </a:lnTo>
                <a:close/>
              </a:path>
            </a:pathLst>
          </a:custGeom>
        </p:spPr>
        <p:txBody>
          <a:bodyPr wrap="square" anchor="ctr">
            <a:noAutofit/>
          </a:bodyPr>
          <a:lstStyle>
            <a:lvl1pPr marL="0" indent="0" algn="ctr">
              <a:buNone/>
              <a:defRPr sz="1200"/>
            </a:lvl1pPr>
          </a:lstStyle>
          <a:p>
            <a:endParaRPr lang="en-US" dirty="0"/>
          </a:p>
        </p:txBody>
      </p:sp>
      <p:sp>
        <p:nvSpPr>
          <p:cNvPr id="7" name="Picture Placeholder 6">
            <a:extLst>
              <a:ext uri="{FF2B5EF4-FFF2-40B4-BE49-F238E27FC236}">
                <a16:creationId xmlns:a16="http://schemas.microsoft.com/office/drawing/2014/main" id="{75D26A07-ACEE-456F-9EFE-03ABD03CA2F4}"/>
              </a:ext>
            </a:extLst>
          </p:cNvPr>
          <p:cNvSpPr>
            <a:spLocks noGrp="1"/>
          </p:cNvSpPr>
          <p:nvPr>
            <p:ph type="pic" sz="quarter" idx="11"/>
          </p:nvPr>
        </p:nvSpPr>
        <p:spPr>
          <a:xfrm>
            <a:off x="1133476" y="1133475"/>
            <a:ext cx="5036457" cy="3338050"/>
          </a:xfrm>
          <a:custGeom>
            <a:avLst/>
            <a:gdLst>
              <a:gd name="connsiteX0" fmla="*/ 0 w 5036457"/>
              <a:gd name="connsiteY0" fmla="*/ 0 h 3338050"/>
              <a:gd name="connsiteX1" fmla="*/ 5036457 w 5036457"/>
              <a:gd name="connsiteY1" fmla="*/ 0 h 3338050"/>
              <a:gd name="connsiteX2" fmla="*/ 5036457 w 5036457"/>
              <a:gd name="connsiteY2" fmla="*/ 3338050 h 3338050"/>
              <a:gd name="connsiteX3" fmla="*/ 0 w 5036457"/>
              <a:gd name="connsiteY3" fmla="*/ 3338050 h 3338050"/>
            </a:gdLst>
            <a:ahLst/>
            <a:cxnLst>
              <a:cxn ang="0">
                <a:pos x="connsiteX0" y="connsiteY0"/>
              </a:cxn>
              <a:cxn ang="0">
                <a:pos x="connsiteX1" y="connsiteY1"/>
              </a:cxn>
              <a:cxn ang="0">
                <a:pos x="connsiteX2" y="connsiteY2"/>
              </a:cxn>
              <a:cxn ang="0">
                <a:pos x="connsiteX3" y="connsiteY3"/>
              </a:cxn>
            </a:cxnLst>
            <a:rect l="l" t="t" r="r" b="b"/>
            <a:pathLst>
              <a:path w="5036457" h="3338050">
                <a:moveTo>
                  <a:pt x="0" y="0"/>
                </a:moveTo>
                <a:lnTo>
                  <a:pt x="5036457" y="0"/>
                </a:lnTo>
                <a:lnTo>
                  <a:pt x="5036457" y="3338050"/>
                </a:lnTo>
                <a:lnTo>
                  <a:pt x="0" y="333805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028826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0BF68CA-AAEC-4E2F-B0F1-3D9E3DDAC240}"/>
              </a:ext>
            </a:extLst>
          </p:cNvPr>
          <p:cNvSpPr>
            <a:spLocks noGrp="1"/>
          </p:cNvSpPr>
          <p:nvPr>
            <p:ph type="pic" sz="quarter" idx="17" hasCustomPrompt="1"/>
          </p:nvPr>
        </p:nvSpPr>
        <p:spPr>
          <a:xfrm>
            <a:off x="721925" y="718391"/>
            <a:ext cx="3588482" cy="2801050"/>
          </a:xfrm>
          <a:custGeom>
            <a:avLst/>
            <a:gdLst>
              <a:gd name="connsiteX0" fmla="*/ 0 w 3588482"/>
              <a:gd name="connsiteY0" fmla="*/ 0 h 2801050"/>
              <a:gd name="connsiteX1" fmla="*/ 3588482 w 3588482"/>
              <a:gd name="connsiteY1" fmla="*/ 0 h 2801050"/>
              <a:gd name="connsiteX2" fmla="*/ 3588482 w 3588482"/>
              <a:gd name="connsiteY2" fmla="*/ 2801050 h 2801050"/>
              <a:gd name="connsiteX3" fmla="*/ 0 w 3588482"/>
              <a:gd name="connsiteY3" fmla="*/ 2801050 h 2801050"/>
            </a:gdLst>
            <a:ahLst/>
            <a:cxnLst>
              <a:cxn ang="0">
                <a:pos x="connsiteX0" y="connsiteY0"/>
              </a:cxn>
              <a:cxn ang="0">
                <a:pos x="connsiteX1" y="connsiteY1"/>
              </a:cxn>
              <a:cxn ang="0">
                <a:pos x="connsiteX2" y="connsiteY2"/>
              </a:cxn>
              <a:cxn ang="0">
                <a:pos x="connsiteX3" y="connsiteY3"/>
              </a:cxn>
            </a:cxnLst>
            <a:rect l="l" t="t" r="r" b="b"/>
            <a:pathLst>
              <a:path w="3588482" h="2801050">
                <a:moveTo>
                  <a:pt x="0" y="0"/>
                </a:moveTo>
                <a:lnTo>
                  <a:pt x="3588482" y="0"/>
                </a:lnTo>
                <a:lnTo>
                  <a:pt x="3588482" y="2801050"/>
                </a:lnTo>
                <a:lnTo>
                  <a:pt x="0" y="2801050"/>
                </a:lnTo>
                <a:close/>
              </a:path>
            </a:pathLst>
          </a:custGeom>
        </p:spPr>
        <p:txBody>
          <a:bodyPr wrap="square">
            <a:noAutofit/>
          </a:bodyPr>
          <a:lstStyle>
            <a:lvl1pPr marL="0" indent="0">
              <a:buFontTx/>
              <a:buNone/>
              <a:defRPr sz="1200">
                <a:latin typeface="Poppins" panose="00000500000000000000" pitchFamily="2" charset="0"/>
                <a:cs typeface="Poppins" panose="00000500000000000000" pitchFamily="2" charset="0"/>
              </a:defRPr>
            </a:lvl1pPr>
          </a:lstStyle>
          <a:p>
            <a:r>
              <a:rPr lang="en-US" dirty="0"/>
              <a:t>Picture</a:t>
            </a:r>
          </a:p>
        </p:txBody>
      </p:sp>
      <p:sp>
        <p:nvSpPr>
          <p:cNvPr id="19" name="Picture Placeholder 18">
            <a:extLst>
              <a:ext uri="{FF2B5EF4-FFF2-40B4-BE49-F238E27FC236}">
                <a16:creationId xmlns:a16="http://schemas.microsoft.com/office/drawing/2014/main" id="{D6EDFD95-36A8-4A5D-B8F0-A18DA5C27EDB}"/>
              </a:ext>
            </a:extLst>
          </p:cNvPr>
          <p:cNvSpPr>
            <a:spLocks noGrp="1"/>
          </p:cNvSpPr>
          <p:nvPr>
            <p:ph type="pic" sz="quarter" idx="18" hasCustomPrompt="1"/>
          </p:nvPr>
        </p:nvSpPr>
        <p:spPr>
          <a:xfrm>
            <a:off x="7881594" y="718391"/>
            <a:ext cx="3588482" cy="2801050"/>
          </a:xfrm>
          <a:custGeom>
            <a:avLst/>
            <a:gdLst>
              <a:gd name="connsiteX0" fmla="*/ 0 w 3588482"/>
              <a:gd name="connsiteY0" fmla="*/ 0 h 2801050"/>
              <a:gd name="connsiteX1" fmla="*/ 3588482 w 3588482"/>
              <a:gd name="connsiteY1" fmla="*/ 0 h 2801050"/>
              <a:gd name="connsiteX2" fmla="*/ 3588482 w 3588482"/>
              <a:gd name="connsiteY2" fmla="*/ 2801050 h 2801050"/>
              <a:gd name="connsiteX3" fmla="*/ 0 w 3588482"/>
              <a:gd name="connsiteY3" fmla="*/ 2801050 h 2801050"/>
            </a:gdLst>
            <a:ahLst/>
            <a:cxnLst>
              <a:cxn ang="0">
                <a:pos x="connsiteX0" y="connsiteY0"/>
              </a:cxn>
              <a:cxn ang="0">
                <a:pos x="connsiteX1" y="connsiteY1"/>
              </a:cxn>
              <a:cxn ang="0">
                <a:pos x="connsiteX2" y="connsiteY2"/>
              </a:cxn>
              <a:cxn ang="0">
                <a:pos x="connsiteX3" y="connsiteY3"/>
              </a:cxn>
            </a:cxnLst>
            <a:rect l="l" t="t" r="r" b="b"/>
            <a:pathLst>
              <a:path w="3588482" h="2801050">
                <a:moveTo>
                  <a:pt x="0" y="0"/>
                </a:moveTo>
                <a:lnTo>
                  <a:pt x="3588482" y="0"/>
                </a:lnTo>
                <a:lnTo>
                  <a:pt x="3588482" y="2801050"/>
                </a:lnTo>
                <a:lnTo>
                  <a:pt x="0" y="2801050"/>
                </a:lnTo>
                <a:close/>
              </a:path>
            </a:pathLst>
          </a:custGeom>
        </p:spPr>
        <p:txBody>
          <a:bodyPr wrap="square">
            <a:noAutofit/>
          </a:bodyPr>
          <a:lstStyle>
            <a:lvl1pPr marL="0" indent="0">
              <a:buFontTx/>
              <a:buNone/>
              <a:defRPr sz="1200">
                <a:latin typeface="Poppins" panose="00000500000000000000" pitchFamily="2" charset="0"/>
                <a:cs typeface="Poppins" panose="00000500000000000000" pitchFamily="2" charset="0"/>
              </a:defRPr>
            </a:lvl1pPr>
          </a:lstStyle>
          <a:p>
            <a:r>
              <a:rPr lang="en-US" dirty="0"/>
              <a:t>Picture</a:t>
            </a:r>
          </a:p>
        </p:txBody>
      </p:sp>
      <p:sp>
        <p:nvSpPr>
          <p:cNvPr id="20" name="Picture Placeholder 19">
            <a:extLst>
              <a:ext uri="{FF2B5EF4-FFF2-40B4-BE49-F238E27FC236}">
                <a16:creationId xmlns:a16="http://schemas.microsoft.com/office/drawing/2014/main" id="{6A3B5CC5-BC89-4422-862C-6DDF81235FD5}"/>
              </a:ext>
            </a:extLst>
          </p:cNvPr>
          <p:cNvSpPr>
            <a:spLocks noGrp="1"/>
          </p:cNvSpPr>
          <p:nvPr>
            <p:ph type="pic" sz="quarter" idx="19" hasCustomPrompt="1"/>
          </p:nvPr>
        </p:nvSpPr>
        <p:spPr>
          <a:xfrm>
            <a:off x="4310407" y="718391"/>
            <a:ext cx="3588482" cy="2801050"/>
          </a:xfrm>
          <a:custGeom>
            <a:avLst/>
            <a:gdLst>
              <a:gd name="connsiteX0" fmla="*/ 0 w 3588482"/>
              <a:gd name="connsiteY0" fmla="*/ 0 h 2801050"/>
              <a:gd name="connsiteX1" fmla="*/ 3588482 w 3588482"/>
              <a:gd name="connsiteY1" fmla="*/ 0 h 2801050"/>
              <a:gd name="connsiteX2" fmla="*/ 3588482 w 3588482"/>
              <a:gd name="connsiteY2" fmla="*/ 2801050 h 2801050"/>
              <a:gd name="connsiteX3" fmla="*/ 0 w 3588482"/>
              <a:gd name="connsiteY3" fmla="*/ 2801050 h 2801050"/>
            </a:gdLst>
            <a:ahLst/>
            <a:cxnLst>
              <a:cxn ang="0">
                <a:pos x="connsiteX0" y="connsiteY0"/>
              </a:cxn>
              <a:cxn ang="0">
                <a:pos x="connsiteX1" y="connsiteY1"/>
              </a:cxn>
              <a:cxn ang="0">
                <a:pos x="connsiteX2" y="connsiteY2"/>
              </a:cxn>
              <a:cxn ang="0">
                <a:pos x="connsiteX3" y="connsiteY3"/>
              </a:cxn>
            </a:cxnLst>
            <a:rect l="l" t="t" r="r" b="b"/>
            <a:pathLst>
              <a:path w="3588482" h="2801050">
                <a:moveTo>
                  <a:pt x="0" y="0"/>
                </a:moveTo>
                <a:lnTo>
                  <a:pt x="3588482" y="0"/>
                </a:lnTo>
                <a:lnTo>
                  <a:pt x="3588482" y="2801050"/>
                </a:lnTo>
                <a:lnTo>
                  <a:pt x="0" y="2801050"/>
                </a:lnTo>
                <a:close/>
              </a:path>
            </a:pathLst>
          </a:custGeom>
        </p:spPr>
        <p:txBody>
          <a:bodyPr wrap="square">
            <a:noAutofit/>
          </a:bodyPr>
          <a:lstStyle>
            <a:lvl1pPr marL="0" indent="0">
              <a:buFontTx/>
              <a:buNone/>
              <a:defRPr sz="1200">
                <a:latin typeface="Poppins" panose="00000500000000000000" pitchFamily="2" charset="0"/>
                <a:cs typeface="Poppins" panose="00000500000000000000" pitchFamily="2" charset="0"/>
              </a:defRPr>
            </a:lvl1pPr>
          </a:lstStyle>
          <a:p>
            <a:r>
              <a:rPr lang="en-US" dirty="0"/>
              <a:t>Picture</a:t>
            </a:r>
          </a:p>
        </p:txBody>
      </p:sp>
    </p:spTree>
    <p:extLst>
      <p:ext uri="{BB962C8B-B14F-4D97-AF65-F5344CB8AC3E}">
        <p14:creationId xmlns:p14="http://schemas.microsoft.com/office/powerpoint/2010/main" val="505007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Full Image without Header &amp; Footer">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0F67A98-8BCF-4C3A-B3E0-1914B2E6A676}"/>
              </a:ext>
            </a:extLst>
          </p:cNvPr>
          <p:cNvSpPr>
            <a:spLocks noGrp="1"/>
          </p:cNvSpPr>
          <p:nvPr>
            <p:ph type="pic" sz="quarter" idx="11" hasCustomPrompt="1"/>
          </p:nvPr>
        </p:nvSpPr>
        <p:spPr>
          <a:xfrm>
            <a:off x="6096000" y="721925"/>
            <a:ext cx="5374076" cy="4459676"/>
          </a:xfrm>
          <a:custGeom>
            <a:avLst/>
            <a:gdLst>
              <a:gd name="connsiteX0" fmla="*/ 0 w 5544706"/>
              <a:gd name="connsiteY0" fmla="*/ 0 h 4716791"/>
              <a:gd name="connsiteX1" fmla="*/ 5544706 w 5544706"/>
              <a:gd name="connsiteY1" fmla="*/ 0 h 4716791"/>
              <a:gd name="connsiteX2" fmla="*/ 5544706 w 5544706"/>
              <a:gd name="connsiteY2" fmla="*/ 4716791 h 4716791"/>
              <a:gd name="connsiteX3" fmla="*/ 0 w 5544706"/>
              <a:gd name="connsiteY3" fmla="*/ 4716791 h 4716791"/>
            </a:gdLst>
            <a:ahLst/>
            <a:cxnLst>
              <a:cxn ang="0">
                <a:pos x="connsiteX0" y="connsiteY0"/>
              </a:cxn>
              <a:cxn ang="0">
                <a:pos x="connsiteX1" y="connsiteY1"/>
              </a:cxn>
              <a:cxn ang="0">
                <a:pos x="connsiteX2" y="connsiteY2"/>
              </a:cxn>
              <a:cxn ang="0">
                <a:pos x="connsiteX3" y="connsiteY3"/>
              </a:cxn>
            </a:cxnLst>
            <a:rect l="l" t="t" r="r" b="b"/>
            <a:pathLst>
              <a:path w="5544706" h="4716791">
                <a:moveTo>
                  <a:pt x="0" y="0"/>
                </a:moveTo>
                <a:lnTo>
                  <a:pt x="5544706" y="0"/>
                </a:lnTo>
                <a:lnTo>
                  <a:pt x="5544706" y="4716791"/>
                </a:lnTo>
                <a:lnTo>
                  <a:pt x="0" y="4716791"/>
                </a:lnTo>
                <a:close/>
              </a:path>
            </a:pathLst>
          </a:custGeom>
        </p:spPr>
        <p:txBody>
          <a:bodyPr wrap="square">
            <a:noAutofit/>
          </a:bodyPr>
          <a:lstStyle>
            <a:lvl1pPr marL="0" indent="0">
              <a:buFontTx/>
              <a:buNone/>
              <a:defRPr sz="1200">
                <a:latin typeface="Poppins" panose="00000500000000000000" pitchFamily="2" charset="0"/>
                <a:cs typeface="Poppins" panose="00000500000000000000" pitchFamily="2" charset="0"/>
              </a:defRPr>
            </a:lvl1pPr>
          </a:lstStyle>
          <a:p>
            <a:r>
              <a:rPr lang="en-US" dirty="0"/>
              <a:t>Picture</a:t>
            </a:r>
          </a:p>
        </p:txBody>
      </p:sp>
    </p:spTree>
    <p:extLst>
      <p:ext uri="{BB962C8B-B14F-4D97-AF65-F5344CB8AC3E}">
        <p14:creationId xmlns:p14="http://schemas.microsoft.com/office/powerpoint/2010/main" val="16002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BF01222-11A7-44EA-91E8-286EC14C1625}"/>
              </a:ext>
            </a:extLst>
          </p:cNvPr>
          <p:cNvSpPr>
            <a:spLocks noGrp="1"/>
          </p:cNvSpPr>
          <p:nvPr>
            <p:ph type="pic" sz="quarter" idx="12" hasCustomPrompt="1"/>
          </p:nvPr>
        </p:nvSpPr>
        <p:spPr>
          <a:xfrm>
            <a:off x="8972550" y="0"/>
            <a:ext cx="3219450" cy="6858000"/>
          </a:xfrm>
          <a:custGeom>
            <a:avLst/>
            <a:gdLst>
              <a:gd name="connsiteX0" fmla="*/ 0 w 3219450"/>
              <a:gd name="connsiteY0" fmla="*/ 0 h 6858000"/>
              <a:gd name="connsiteX1" fmla="*/ 3219450 w 3219450"/>
              <a:gd name="connsiteY1" fmla="*/ 0 h 6858000"/>
              <a:gd name="connsiteX2" fmla="*/ 3219450 w 3219450"/>
              <a:gd name="connsiteY2" fmla="*/ 6858000 h 6858000"/>
              <a:gd name="connsiteX3" fmla="*/ 0 w 3219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19450" h="6858000">
                <a:moveTo>
                  <a:pt x="0" y="0"/>
                </a:moveTo>
                <a:lnTo>
                  <a:pt x="3219450" y="0"/>
                </a:lnTo>
                <a:lnTo>
                  <a:pt x="3219450" y="6858000"/>
                </a:lnTo>
                <a:lnTo>
                  <a:pt x="0" y="6858000"/>
                </a:lnTo>
                <a:close/>
              </a:path>
            </a:pathLst>
          </a:custGeom>
        </p:spPr>
        <p:txBody>
          <a:bodyPr wrap="square">
            <a:noAutofit/>
          </a:bodyPr>
          <a:lstStyle>
            <a:lvl1pPr marL="0" indent="0">
              <a:buFontTx/>
              <a:buNone/>
              <a:defRPr sz="1200">
                <a:latin typeface="Poppins" panose="00000500000000000000" pitchFamily="2" charset="0"/>
                <a:cs typeface="Poppins" panose="00000500000000000000" pitchFamily="2" charset="0"/>
              </a:defRPr>
            </a:lvl1pPr>
          </a:lstStyle>
          <a:p>
            <a:r>
              <a:rPr lang="en-US" dirty="0"/>
              <a:t>Picture</a:t>
            </a:r>
          </a:p>
        </p:txBody>
      </p:sp>
    </p:spTree>
    <p:extLst>
      <p:ext uri="{BB962C8B-B14F-4D97-AF65-F5344CB8AC3E}">
        <p14:creationId xmlns:p14="http://schemas.microsoft.com/office/powerpoint/2010/main" val="2585933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F30B13-33A1-4AC5-9BE0-639578BB600E}"/>
              </a:ext>
            </a:extLst>
          </p:cNvPr>
          <p:cNvSpPr>
            <a:spLocks noGrp="1"/>
          </p:cNvSpPr>
          <p:nvPr>
            <p:ph type="pic" sz="quarter" idx="12" hasCustomPrompt="1"/>
          </p:nvPr>
        </p:nvSpPr>
        <p:spPr>
          <a:xfrm>
            <a:off x="6419625" y="760850"/>
            <a:ext cx="4962750" cy="4962750"/>
          </a:xfrm>
          <a:custGeom>
            <a:avLst/>
            <a:gdLst>
              <a:gd name="connsiteX0" fmla="*/ 2119313 w 4238626"/>
              <a:gd name="connsiteY0" fmla="*/ 0 h 4238626"/>
              <a:gd name="connsiteX1" fmla="*/ 4238626 w 4238626"/>
              <a:gd name="connsiteY1" fmla="*/ 2119313 h 4238626"/>
              <a:gd name="connsiteX2" fmla="*/ 2119313 w 4238626"/>
              <a:gd name="connsiteY2" fmla="*/ 4238626 h 4238626"/>
              <a:gd name="connsiteX3" fmla="*/ 0 w 4238626"/>
              <a:gd name="connsiteY3" fmla="*/ 2119313 h 4238626"/>
              <a:gd name="connsiteX4" fmla="*/ 2119313 w 4238626"/>
              <a:gd name="connsiteY4" fmla="*/ 0 h 423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6" h="4238626">
                <a:moveTo>
                  <a:pt x="2119313" y="0"/>
                </a:moveTo>
                <a:cubicBezTo>
                  <a:pt x="3289777" y="0"/>
                  <a:pt x="4238626" y="948849"/>
                  <a:pt x="4238626" y="2119313"/>
                </a:cubicBezTo>
                <a:cubicBezTo>
                  <a:pt x="4238626" y="3289777"/>
                  <a:pt x="3289777" y="4238626"/>
                  <a:pt x="2119313" y="4238626"/>
                </a:cubicBezTo>
                <a:cubicBezTo>
                  <a:pt x="948849" y="4238626"/>
                  <a:pt x="0" y="3289777"/>
                  <a:pt x="0" y="2119313"/>
                </a:cubicBezTo>
                <a:cubicBezTo>
                  <a:pt x="0" y="948849"/>
                  <a:pt x="948849" y="0"/>
                  <a:pt x="2119313" y="0"/>
                </a:cubicBezTo>
                <a:close/>
              </a:path>
            </a:pathLst>
          </a:custGeom>
        </p:spPr>
        <p:txBody>
          <a:bodyPr wrap="square">
            <a:noAutofit/>
          </a:bodyPr>
          <a:lstStyle>
            <a:lvl1pPr marL="0" indent="0">
              <a:buFontTx/>
              <a:buNone/>
              <a:defRPr sz="1200">
                <a:latin typeface="Poppins" panose="00000500000000000000" pitchFamily="2" charset="0"/>
                <a:cs typeface="Poppins" panose="00000500000000000000" pitchFamily="2" charset="0"/>
              </a:defRPr>
            </a:lvl1pPr>
          </a:lstStyle>
          <a:p>
            <a:r>
              <a:rPr lang="en-US" dirty="0"/>
              <a:t>Picture</a:t>
            </a:r>
          </a:p>
        </p:txBody>
      </p:sp>
    </p:spTree>
    <p:extLst>
      <p:ext uri="{BB962C8B-B14F-4D97-AF65-F5344CB8AC3E}">
        <p14:creationId xmlns:p14="http://schemas.microsoft.com/office/powerpoint/2010/main" val="17899296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BBE8D1-9FC2-453F-8E8A-FD131976728F}"/>
              </a:ext>
            </a:extLst>
          </p:cNvPr>
          <p:cNvSpPr>
            <a:spLocks noGrp="1"/>
          </p:cNvSpPr>
          <p:nvPr>
            <p:ph type="pic" sz="quarter" idx="11"/>
          </p:nvPr>
        </p:nvSpPr>
        <p:spPr>
          <a:xfrm>
            <a:off x="0" y="2"/>
            <a:ext cx="12192000" cy="4279899"/>
          </a:xfrm>
          <a:custGeom>
            <a:avLst/>
            <a:gdLst>
              <a:gd name="connsiteX0" fmla="*/ 0 w 12192000"/>
              <a:gd name="connsiteY0" fmla="*/ 0 h 4279899"/>
              <a:gd name="connsiteX1" fmla="*/ 12192000 w 12192000"/>
              <a:gd name="connsiteY1" fmla="*/ 0 h 4279899"/>
              <a:gd name="connsiteX2" fmla="*/ 12192000 w 12192000"/>
              <a:gd name="connsiteY2" fmla="*/ 4279899 h 4279899"/>
              <a:gd name="connsiteX3" fmla="*/ 0 w 12192000"/>
              <a:gd name="connsiteY3" fmla="*/ 4279899 h 4279899"/>
            </a:gdLst>
            <a:ahLst/>
            <a:cxnLst>
              <a:cxn ang="0">
                <a:pos x="connsiteX0" y="connsiteY0"/>
              </a:cxn>
              <a:cxn ang="0">
                <a:pos x="connsiteX1" y="connsiteY1"/>
              </a:cxn>
              <a:cxn ang="0">
                <a:pos x="connsiteX2" y="connsiteY2"/>
              </a:cxn>
              <a:cxn ang="0">
                <a:pos x="connsiteX3" y="connsiteY3"/>
              </a:cxn>
            </a:cxnLst>
            <a:rect l="l" t="t" r="r" b="b"/>
            <a:pathLst>
              <a:path w="12192000" h="4279899">
                <a:moveTo>
                  <a:pt x="0" y="0"/>
                </a:moveTo>
                <a:lnTo>
                  <a:pt x="12192000" y="0"/>
                </a:lnTo>
                <a:lnTo>
                  <a:pt x="12192000" y="4279899"/>
                </a:lnTo>
                <a:lnTo>
                  <a:pt x="0" y="4279899"/>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938003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F88481-D8A5-48D6-8D75-D32476683B51}"/>
              </a:ext>
            </a:extLst>
          </p:cNvPr>
          <p:cNvSpPr>
            <a:spLocks noGrp="1"/>
          </p:cNvSpPr>
          <p:nvPr>
            <p:ph type="pic" sz="quarter" idx="11"/>
          </p:nvPr>
        </p:nvSpPr>
        <p:spPr>
          <a:xfrm>
            <a:off x="7708900" y="0"/>
            <a:ext cx="2959101" cy="6858000"/>
          </a:xfrm>
          <a:custGeom>
            <a:avLst/>
            <a:gdLst>
              <a:gd name="connsiteX0" fmla="*/ 0 w 2657475"/>
              <a:gd name="connsiteY0" fmla="*/ 0 h 6858000"/>
              <a:gd name="connsiteX1" fmla="*/ 2657475 w 2657475"/>
              <a:gd name="connsiteY1" fmla="*/ 0 h 6858000"/>
              <a:gd name="connsiteX2" fmla="*/ 2657475 w 2657475"/>
              <a:gd name="connsiteY2" fmla="*/ 6858000 h 6858000"/>
              <a:gd name="connsiteX3" fmla="*/ 0 w 2657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57475" h="6858000">
                <a:moveTo>
                  <a:pt x="0" y="0"/>
                </a:moveTo>
                <a:lnTo>
                  <a:pt x="2657475" y="0"/>
                </a:lnTo>
                <a:lnTo>
                  <a:pt x="2657475"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713934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F88481-D8A5-48D6-8D75-D32476683B51}"/>
              </a:ext>
            </a:extLst>
          </p:cNvPr>
          <p:cNvSpPr>
            <a:spLocks noGrp="1"/>
          </p:cNvSpPr>
          <p:nvPr>
            <p:ph type="pic" sz="quarter" idx="11"/>
          </p:nvPr>
        </p:nvSpPr>
        <p:spPr>
          <a:xfrm>
            <a:off x="1523999" y="0"/>
            <a:ext cx="2959101" cy="6858000"/>
          </a:xfrm>
          <a:custGeom>
            <a:avLst/>
            <a:gdLst>
              <a:gd name="connsiteX0" fmla="*/ 0 w 2657475"/>
              <a:gd name="connsiteY0" fmla="*/ 0 h 6858000"/>
              <a:gd name="connsiteX1" fmla="*/ 2657475 w 2657475"/>
              <a:gd name="connsiteY1" fmla="*/ 0 h 6858000"/>
              <a:gd name="connsiteX2" fmla="*/ 2657475 w 2657475"/>
              <a:gd name="connsiteY2" fmla="*/ 6858000 h 6858000"/>
              <a:gd name="connsiteX3" fmla="*/ 0 w 2657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57475" h="6858000">
                <a:moveTo>
                  <a:pt x="0" y="0"/>
                </a:moveTo>
                <a:lnTo>
                  <a:pt x="2657475" y="0"/>
                </a:lnTo>
                <a:lnTo>
                  <a:pt x="2657475"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317377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F88481-D8A5-48D6-8D75-D32476683B51}"/>
              </a:ext>
            </a:extLst>
          </p:cNvPr>
          <p:cNvSpPr>
            <a:spLocks noGrp="1"/>
          </p:cNvSpPr>
          <p:nvPr>
            <p:ph type="pic" sz="quarter" idx="11"/>
          </p:nvPr>
        </p:nvSpPr>
        <p:spPr>
          <a:xfrm>
            <a:off x="0" y="0"/>
            <a:ext cx="4657725" cy="6858000"/>
          </a:xfrm>
          <a:custGeom>
            <a:avLst/>
            <a:gdLst>
              <a:gd name="connsiteX0" fmla="*/ 0 w 2657475"/>
              <a:gd name="connsiteY0" fmla="*/ 0 h 6858000"/>
              <a:gd name="connsiteX1" fmla="*/ 2657475 w 2657475"/>
              <a:gd name="connsiteY1" fmla="*/ 0 h 6858000"/>
              <a:gd name="connsiteX2" fmla="*/ 2657475 w 2657475"/>
              <a:gd name="connsiteY2" fmla="*/ 6858000 h 6858000"/>
              <a:gd name="connsiteX3" fmla="*/ 0 w 2657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57475" h="6858000">
                <a:moveTo>
                  <a:pt x="0" y="0"/>
                </a:moveTo>
                <a:lnTo>
                  <a:pt x="2657475" y="0"/>
                </a:lnTo>
                <a:lnTo>
                  <a:pt x="2657475"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744128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1E2E27-A687-4EB4-B80C-BF2ECB41FE20}"/>
              </a:ext>
            </a:extLst>
          </p:cNvPr>
          <p:cNvSpPr>
            <a:spLocks noGrp="1"/>
          </p:cNvSpPr>
          <p:nvPr>
            <p:ph type="pic" sz="quarter" idx="11"/>
          </p:nvPr>
        </p:nvSpPr>
        <p:spPr>
          <a:xfrm>
            <a:off x="1" y="3417221"/>
            <a:ext cx="12191999" cy="3440780"/>
          </a:xfrm>
          <a:custGeom>
            <a:avLst/>
            <a:gdLst>
              <a:gd name="connsiteX0" fmla="*/ 0 w 12191999"/>
              <a:gd name="connsiteY0" fmla="*/ 0 h 3440780"/>
              <a:gd name="connsiteX1" fmla="*/ 12191999 w 12191999"/>
              <a:gd name="connsiteY1" fmla="*/ 0 h 3440780"/>
              <a:gd name="connsiteX2" fmla="*/ 12191999 w 12191999"/>
              <a:gd name="connsiteY2" fmla="*/ 3440780 h 3440780"/>
              <a:gd name="connsiteX3" fmla="*/ 0 w 12191999"/>
              <a:gd name="connsiteY3" fmla="*/ 3440780 h 3440780"/>
            </a:gdLst>
            <a:ahLst/>
            <a:cxnLst>
              <a:cxn ang="0">
                <a:pos x="connsiteX0" y="connsiteY0"/>
              </a:cxn>
              <a:cxn ang="0">
                <a:pos x="connsiteX1" y="connsiteY1"/>
              </a:cxn>
              <a:cxn ang="0">
                <a:pos x="connsiteX2" y="connsiteY2"/>
              </a:cxn>
              <a:cxn ang="0">
                <a:pos x="connsiteX3" y="connsiteY3"/>
              </a:cxn>
            </a:cxnLst>
            <a:rect l="l" t="t" r="r" b="b"/>
            <a:pathLst>
              <a:path w="12191999" h="3440780">
                <a:moveTo>
                  <a:pt x="0" y="0"/>
                </a:moveTo>
                <a:lnTo>
                  <a:pt x="12191999" y="0"/>
                </a:lnTo>
                <a:lnTo>
                  <a:pt x="12191999" y="3440780"/>
                </a:lnTo>
                <a:lnTo>
                  <a:pt x="0" y="344078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532314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1E2E27-A687-4EB4-B80C-BF2ECB41FE20}"/>
              </a:ext>
            </a:extLst>
          </p:cNvPr>
          <p:cNvSpPr>
            <a:spLocks noGrp="1"/>
          </p:cNvSpPr>
          <p:nvPr>
            <p:ph type="pic" sz="quarter" idx="11"/>
          </p:nvPr>
        </p:nvSpPr>
        <p:spPr>
          <a:xfrm>
            <a:off x="1" y="0"/>
            <a:ext cx="12191999" cy="3440780"/>
          </a:xfrm>
          <a:custGeom>
            <a:avLst/>
            <a:gdLst>
              <a:gd name="connsiteX0" fmla="*/ 0 w 12191999"/>
              <a:gd name="connsiteY0" fmla="*/ 0 h 3440780"/>
              <a:gd name="connsiteX1" fmla="*/ 12191999 w 12191999"/>
              <a:gd name="connsiteY1" fmla="*/ 0 h 3440780"/>
              <a:gd name="connsiteX2" fmla="*/ 12191999 w 12191999"/>
              <a:gd name="connsiteY2" fmla="*/ 3440780 h 3440780"/>
              <a:gd name="connsiteX3" fmla="*/ 0 w 12191999"/>
              <a:gd name="connsiteY3" fmla="*/ 3440780 h 3440780"/>
            </a:gdLst>
            <a:ahLst/>
            <a:cxnLst>
              <a:cxn ang="0">
                <a:pos x="connsiteX0" y="connsiteY0"/>
              </a:cxn>
              <a:cxn ang="0">
                <a:pos x="connsiteX1" y="connsiteY1"/>
              </a:cxn>
              <a:cxn ang="0">
                <a:pos x="connsiteX2" y="connsiteY2"/>
              </a:cxn>
              <a:cxn ang="0">
                <a:pos x="connsiteX3" y="connsiteY3"/>
              </a:cxn>
            </a:cxnLst>
            <a:rect l="l" t="t" r="r" b="b"/>
            <a:pathLst>
              <a:path w="12191999" h="3440780">
                <a:moveTo>
                  <a:pt x="0" y="0"/>
                </a:moveTo>
                <a:lnTo>
                  <a:pt x="12191999" y="0"/>
                </a:lnTo>
                <a:lnTo>
                  <a:pt x="12191999" y="3440780"/>
                </a:lnTo>
                <a:lnTo>
                  <a:pt x="0" y="344078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908049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1E2E27-A687-4EB4-B80C-BF2ECB41FE20}"/>
              </a:ext>
            </a:extLst>
          </p:cNvPr>
          <p:cNvSpPr>
            <a:spLocks noGrp="1"/>
          </p:cNvSpPr>
          <p:nvPr>
            <p:ph type="pic" sz="quarter" idx="11"/>
          </p:nvPr>
        </p:nvSpPr>
        <p:spPr>
          <a:xfrm>
            <a:off x="1" y="3985260"/>
            <a:ext cx="12191999" cy="2872740"/>
          </a:xfrm>
          <a:custGeom>
            <a:avLst/>
            <a:gdLst>
              <a:gd name="connsiteX0" fmla="*/ 0 w 12191999"/>
              <a:gd name="connsiteY0" fmla="*/ 0 h 3440780"/>
              <a:gd name="connsiteX1" fmla="*/ 12191999 w 12191999"/>
              <a:gd name="connsiteY1" fmla="*/ 0 h 3440780"/>
              <a:gd name="connsiteX2" fmla="*/ 12191999 w 12191999"/>
              <a:gd name="connsiteY2" fmla="*/ 3440780 h 3440780"/>
              <a:gd name="connsiteX3" fmla="*/ 0 w 12191999"/>
              <a:gd name="connsiteY3" fmla="*/ 3440780 h 3440780"/>
            </a:gdLst>
            <a:ahLst/>
            <a:cxnLst>
              <a:cxn ang="0">
                <a:pos x="connsiteX0" y="connsiteY0"/>
              </a:cxn>
              <a:cxn ang="0">
                <a:pos x="connsiteX1" y="connsiteY1"/>
              </a:cxn>
              <a:cxn ang="0">
                <a:pos x="connsiteX2" y="connsiteY2"/>
              </a:cxn>
              <a:cxn ang="0">
                <a:pos x="connsiteX3" y="connsiteY3"/>
              </a:cxn>
            </a:cxnLst>
            <a:rect l="l" t="t" r="r" b="b"/>
            <a:pathLst>
              <a:path w="12191999" h="3440780">
                <a:moveTo>
                  <a:pt x="0" y="0"/>
                </a:moveTo>
                <a:lnTo>
                  <a:pt x="12191999" y="0"/>
                </a:lnTo>
                <a:lnTo>
                  <a:pt x="12191999" y="3440780"/>
                </a:lnTo>
                <a:lnTo>
                  <a:pt x="0" y="344078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364629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784A2D-2CC8-44F5-96B9-F35CCC7CB38C}"/>
              </a:ext>
            </a:extLst>
          </p:cNvPr>
          <p:cNvSpPr>
            <a:spLocks noGrp="1"/>
          </p:cNvSpPr>
          <p:nvPr>
            <p:ph type="pic" sz="quarter" idx="11"/>
          </p:nvPr>
        </p:nvSpPr>
        <p:spPr>
          <a:xfrm>
            <a:off x="1" y="2763998"/>
            <a:ext cx="3114674" cy="4094002"/>
          </a:xfrm>
          <a:custGeom>
            <a:avLst/>
            <a:gdLst>
              <a:gd name="connsiteX0" fmla="*/ 0 w 3114674"/>
              <a:gd name="connsiteY0" fmla="*/ 0 h 4094002"/>
              <a:gd name="connsiteX1" fmla="*/ 3114674 w 3114674"/>
              <a:gd name="connsiteY1" fmla="*/ 0 h 4094002"/>
              <a:gd name="connsiteX2" fmla="*/ 3114674 w 3114674"/>
              <a:gd name="connsiteY2" fmla="*/ 4094002 h 4094002"/>
              <a:gd name="connsiteX3" fmla="*/ 0 w 3114674"/>
              <a:gd name="connsiteY3" fmla="*/ 4094002 h 4094002"/>
            </a:gdLst>
            <a:ahLst/>
            <a:cxnLst>
              <a:cxn ang="0">
                <a:pos x="connsiteX0" y="connsiteY0"/>
              </a:cxn>
              <a:cxn ang="0">
                <a:pos x="connsiteX1" y="connsiteY1"/>
              </a:cxn>
              <a:cxn ang="0">
                <a:pos x="connsiteX2" y="connsiteY2"/>
              </a:cxn>
              <a:cxn ang="0">
                <a:pos x="connsiteX3" y="connsiteY3"/>
              </a:cxn>
            </a:cxnLst>
            <a:rect l="l" t="t" r="r" b="b"/>
            <a:pathLst>
              <a:path w="3114674" h="4094002">
                <a:moveTo>
                  <a:pt x="0" y="0"/>
                </a:moveTo>
                <a:lnTo>
                  <a:pt x="3114674" y="0"/>
                </a:lnTo>
                <a:lnTo>
                  <a:pt x="3114674" y="4094002"/>
                </a:lnTo>
                <a:lnTo>
                  <a:pt x="0" y="4094002"/>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348586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9E5BB2A-0D19-49F3-B7AF-40DA835EC14F}"/>
              </a:ext>
            </a:extLst>
          </p:cNvPr>
          <p:cNvSpPr>
            <a:spLocks noGrp="1"/>
          </p:cNvSpPr>
          <p:nvPr>
            <p:ph type="pic" sz="quarter" idx="11"/>
          </p:nvPr>
        </p:nvSpPr>
        <p:spPr>
          <a:xfrm>
            <a:off x="1312475" y="2066925"/>
            <a:ext cx="2392750" cy="2392750"/>
          </a:xfrm>
          <a:custGeom>
            <a:avLst/>
            <a:gdLst>
              <a:gd name="connsiteX0" fmla="*/ 0 w 2392750"/>
              <a:gd name="connsiteY0" fmla="*/ 0 h 2392750"/>
              <a:gd name="connsiteX1" fmla="*/ 2392750 w 2392750"/>
              <a:gd name="connsiteY1" fmla="*/ 0 h 2392750"/>
              <a:gd name="connsiteX2" fmla="*/ 2392750 w 2392750"/>
              <a:gd name="connsiteY2" fmla="*/ 2392750 h 2392750"/>
              <a:gd name="connsiteX3" fmla="*/ 0 w 2392750"/>
              <a:gd name="connsiteY3" fmla="*/ 2392750 h 2392750"/>
            </a:gdLst>
            <a:ahLst/>
            <a:cxnLst>
              <a:cxn ang="0">
                <a:pos x="connsiteX0" y="connsiteY0"/>
              </a:cxn>
              <a:cxn ang="0">
                <a:pos x="connsiteX1" y="connsiteY1"/>
              </a:cxn>
              <a:cxn ang="0">
                <a:pos x="connsiteX2" y="connsiteY2"/>
              </a:cxn>
              <a:cxn ang="0">
                <a:pos x="connsiteX3" y="connsiteY3"/>
              </a:cxn>
            </a:cxnLst>
            <a:rect l="l" t="t" r="r" b="b"/>
            <a:pathLst>
              <a:path w="2392750" h="2392750">
                <a:moveTo>
                  <a:pt x="0" y="0"/>
                </a:moveTo>
                <a:lnTo>
                  <a:pt x="2392750" y="0"/>
                </a:lnTo>
                <a:lnTo>
                  <a:pt x="2392750" y="2392750"/>
                </a:lnTo>
                <a:lnTo>
                  <a:pt x="0" y="2392750"/>
                </a:lnTo>
                <a:close/>
              </a:path>
            </a:pathLst>
          </a:custGeom>
        </p:spPr>
        <p:txBody>
          <a:bodyPr wrap="square" anchor="ctr">
            <a:noAutofit/>
          </a:bodyPr>
          <a:lstStyle>
            <a:lvl1pPr marL="0" indent="0" algn="ctr">
              <a:buNone/>
              <a:defRPr sz="1200"/>
            </a:lvl1pPr>
          </a:lstStyle>
          <a:p>
            <a:endParaRPr lang="en-US" dirty="0"/>
          </a:p>
        </p:txBody>
      </p:sp>
      <p:sp>
        <p:nvSpPr>
          <p:cNvPr id="10" name="Picture Placeholder 9">
            <a:extLst>
              <a:ext uri="{FF2B5EF4-FFF2-40B4-BE49-F238E27FC236}">
                <a16:creationId xmlns:a16="http://schemas.microsoft.com/office/drawing/2014/main" id="{98DEB051-21BA-438B-A2CF-D5CF2F98F759}"/>
              </a:ext>
            </a:extLst>
          </p:cNvPr>
          <p:cNvSpPr>
            <a:spLocks noGrp="1"/>
          </p:cNvSpPr>
          <p:nvPr>
            <p:ph type="pic" sz="quarter" idx="12"/>
          </p:nvPr>
        </p:nvSpPr>
        <p:spPr>
          <a:xfrm>
            <a:off x="4899625" y="3737433"/>
            <a:ext cx="2392750" cy="2392750"/>
          </a:xfrm>
          <a:custGeom>
            <a:avLst/>
            <a:gdLst>
              <a:gd name="connsiteX0" fmla="*/ 0 w 2392750"/>
              <a:gd name="connsiteY0" fmla="*/ 0 h 2392750"/>
              <a:gd name="connsiteX1" fmla="*/ 2392750 w 2392750"/>
              <a:gd name="connsiteY1" fmla="*/ 0 h 2392750"/>
              <a:gd name="connsiteX2" fmla="*/ 2392750 w 2392750"/>
              <a:gd name="connsiteY2" fmla="*/ 2392750 h 2392750"/>
              <a:gd name="connsiteX3" fmla="*/ 0 w 2392750"/>
              <a:gd name="connsiteY3" fmla="*/ 2392750 h 2392750"/>
            </a:gdLst>
            <a:ahLst/>
            <a:cxnLst>
              <a:cxn ang="0">
                <a:pos x="connsiteX0" y="connsiteY0"/>
              </a:cxn>
              <a:cxn ang="0">
                <a:pos x="connsiteX1" y="connsiteY1"/>
              </a:cxn>
              <a:cxn ang="0">
                <a:pos x="connsiteX2" y="connsiteY2"/>
              </a:cxn>
              <a:cxn ang="0">
                <a:pos x="connsiteX3" y="connsiteY3"/>
              </a:cxn>
            </a:cxnLst>
            <a:rect l="l" t="t" r="r" b="b"/>
            <a:pathLst>
              <a:path w="2392750" h="2392750">
                <a:moveTo>
                  <a:pt x="0" y="0"/>
                </a:moveTo>
                <a:lnTo>
                  <a:pt x="2392750" y="0"/>
                </a:lnTo>
                <a:lnTo>
                  <a:pt x="2392750" y="2392750"/>
                </a:lnTo>
                <a:lnTo>
                  <a:pt x="0" y="2392750"/>
                </a:lnTo>
                <a:close/>
              </a:path>
            </a:pathLst>
          </a:custGeom>
        </p:spPr>
        <p:txBody>
          <a:bodyPr wrap="square" anchor="ctr">
            <a:noAutofit/>
          </a:bodyPr>
          <a:lstStyle>
            <a:lvl1pPr marL="0" indent="0" algn="ctr">
              <a:buNone/>
              <a:defRPr sz="1200"/>
            </a:lvl1pPr>
          </a:lstStyle>
          <a:p>
            <a:endParaRPr lang="en-US" dirty="0"/>
          </a:p>
        </p:txBody>
      </p:sp>
      <p:sp>
        <p:nvSpPr>
          <p:cNvPr id="9" name="Picture Placeholder 8">
            <a:extLst>
              <a:ext uri="{FF2B5EF4-FFF2-40B4-BE49-F238E27FC236}">
                <a16:creationId xmlns:a16="http://schemas.microsoft.com/office/drawing/2014/main" id="{58963763-7033-4EC3-A1CC-713C5D7FDCEF}"/>
              </a:ext>
            </a:extLst>
          </p:cNvPr>
          <p:cNvSpPr>
            <a:spLocks noGrp="1"/>
          </p:cNvSpPr>
          <p:nvPr>
            <p:ph type="pic" sz="quarter" idx="13"/>
          </p:nvPr>
        </p:nvSpPr>
        <p:spPr>
          <a:xfrm>
            <a:off x="8486775" y="2066925"/>
            <a:ext cx="2392750" cy="2392750"/>
          </a:xfrm>
          <a:custGeom>
            <a:avLst/>
            <a:gdLst>
              <a:gd name="connsiteX0" fmla="*/ 0 w 2392750"/>
              <a:gd name="connsiteY0" fmla="*/ 0 h 2392750"/>
              <a:gd name="connsiteX1" fmla="*/ 2392750 w 2392750"/>
              <a:gd name="connsiteY1" fmla="*/ 0 h 2392750"/>
              <a:gd name="connsiteX2" fmla="*/ 2392750 w 2392750"/>
              <a:gd name="connsiteY2" fmla="*/ 2392750 h 2392750"/>
              <a:gd name="connsiteX3" fmla="*/ 0 w 2392750"/>
              <a:gd name="connsiteY3" fmla="*/ 2392750 h 2392750"/>
            </a:gdLst>
            <a:ahLst/>
            <a:cxnLst>
              <a:cxn ang="0">
                <a:pos x="connsiteX0" y="connsiteY0"/>
              </a:cxn>
              <a:cxn ang="0">
                <a:pos x="connsiteX1" y="connsiteY1"/>
              </a:cxn>
              <a:cxn ang="0">
                <a:pos x="connsiteX2" y="connsiteY2"/>
              </a:cxn>
              <a:cxn ang="0">
                <a:pos x="connsiteX3" y="connsiteY3"/>
              </a:cxn>
            </a:cxnLst>
            <a:rect l="l" t="t" r="r" b="b"/>
            <a:pathLst>
              <a:path w="2392750" h="2392750">
                <a:moveTo>
                  <a:pt x="0" y="0"/>
                </a:moveTo>
                <a:lnTo>
                  <a:pt x="2392750" y="0"/>
                </a:lnTo>
                <a:lnTo>
                  <a:pt x="2392750" y="2392750"/>
                </a:lnTo>
                <a:lnTo>
                  <a:pt x="0" y="239275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67340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Full Image without Header &amp; Foot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2AD7C51-6288-4900-AA38-7C53DB65CD17}"/>
              </a:ext>
            </a:extLst>
          </p:cNvPr>
          <p:cNvSpPr>
            <a:spLocks noGrp="1"/>
          </p:cNvSpPr>
          <p:nvPr>
            <p:ph type="title"/>
          </p:nvPr>
        </p:nvSpPr>
        <p:spPr>
          <a:xfrm>
            <a:off x="635000" y="527905"/>
            <a:ext cx="10922000" cy="502749"/>
          </a:xfrm>
          <a:prstGeom prst="rect">
            <a:avLst/>
          </a:prstGeom>
        </p:spPr>
        <p:txBody>
          <a:bodyPr vert="horz" lIns="91440" tIns="45720" rIns="91440" bIns="45720" rtlCol="0" anchor="ctr">
            <a:noAutofit/>
          </a:bodyPr>
          <a:lstStyle/>
          <a:p>
            <a:r>
              <a:rPr lang="en-US" dirty="0"/>
              <a:t>Click to edit Master title style</a:t>
            </a:r>
          </a:p>
        </p:txBody>
      </p:sp>
      <p:sp>
        <p:nvSpPr>
          <p:cNvPr id="5" name="Text Placeholder 2">
            <a:extLst>
              <a:ext uri="{FF2B5EF4-FFF2-40B4-BE49-F238E27FC236}">
                <a16:creationId xmlns:a16="http://schemas.microsoft.com/office/drawing/2014/main" id="{CDA0E19B-11E9-49F5-B537-EB58C1A4FACD}"/>
              </a:ext>
            </a:extLst>
          </p:cNvPr>
          <p:cNvSpPr>
            <a:spLocks noGrp="1"/>
          </p:cNvSpPr>
          <p:nvPr>
            <p:ph idx="1"/>
          </p:nvPr>
        </p:nvSpPr>
        <p:spPr>
          <a:xfrm>
            <a:off x="635000" y="1072566"/>
            <a:ext cx="10922000" cy="310906"/>
          </a:xfrm>
          <a:prstGeom prst="rect">
            <a:avLst/>
          </a:prstGeom>
        </p:spPr>
        <p:txBody>
          <a:bodyPr vert="horz" lIns="91440" tIns="45720" rIns="91440" bIns="45720" rtlCol="0">
            <a:noAutofit/>
          </a:bodyPr>
          <a:lstStyle/>
          <a:p>
            <a:pPr lvl="0"/>
            <a:r>
              <a:rPr lang="en-US" dirty="0"/>
              <a:t>Click to edit Master text styles lorem ipsum dolor sit </a:t>
            </a:r>
            <a:r>
              <a:rPr lang="en-US" dirty="0" err="1"/>
              <a:t>amet</a:t>
            </a:r>
            <a:r>
              <a:rPr lang="en-US" dirty="0"/>
              <a:t>.</a:t>
            </a:r>
          </a:p>
        </p:txBody>
      </p:sp>
      <p:sp>
        <p:nvSpPr>
          <p:cNvPr id="14" name="Picture Placeholder 13">
            <a:extLst>
              <a:ext uri="{FF2B5EF4-FFF2-40B4-BE49-F238E27FC236}">
                <a16:creationId xmlns:a16="http://schemas.microsoft.com/office/drawing/2014/main" id="{2BDB5FFA-033B-4C35-A7D1-E7D0FBED04F8}"/>
              </a:ext>
            </a:extLst>
          </p:cNvPr>
          <p:cNvSpPr>
            <a:spLocks noGrp="1"/>
          </p:cNvSpPr>
          <p:nvPr>
            <p:ph type="pic" sz="quarter" idx="11"/>
          </p:nvPr>
        </p:nvSpPr>
        <p:spPr>
          <a:xfrm>
            <a:off x="1133475" y="1838325"/>
            <a:ext cx="1809750" cy="1876425"/>
          </a:xfrm>
          <a:custGeom>
            <a:avLst/>
            <a:gdLst>
              <a:gd name="connsiteX0" fmla="*/ 301631 w 1809750"/>
              <a:gd name="connsiteY0" fmla="*/ 0 h 1876425"/>
              <a:gd name="connsiteX1" fmla="*/ 1508119 w 1809750"/>
              <a:gd name="connsiteY1" fmla="*/ 0 h 1876425"/>
              <a:gd name="connsiteX2" fmla="*/ 1809750 w 1809750"/>
              <a:gd name="connsiteY2" fmla="*/ 301631 h 1876425"/>
              <a:gd name="connsiteX3" fmla="*/ 1809750 w 1809750"/>
              <a:gd name="connsiteY3" fmla="*/ 1574794 h 1876425"/>
              <a:gd name="connsiteX4" fmla="*/ 1508119 w 1809750"/>
              <a:gd name="connsiteY4" fmla="*/ 1876425 h 1876425"/>
              <a:gd name="connsiteX5" fmla="*/ 301631 w 1809750"/>
              <a:gd name="connsiteY5" fmla="*/ 1876425 h 1876425"/>
              <a:gd name="connsiteX6" fmla="*/ 0 w 1809750"/>
              <a:gd name="connsiteY6" fmla="*/ 1574794 h 1876425"/>
              <a:gd name="connsiteX7" fmla="*/ 0 w 1809750"/>
              <a:gd name="connsiteY7" fmla="*/ 301631 h 1876425"/>
              <a:gd name="connsiteX8" fmla="*/ 301631 w 1809750"/>
              <a:gd name="connsiteY8"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0" h="1876425">
                <a:moveTo>
                  <a:pt x="301631" y="0"/>
                </a:moveTo>
                <a:lnTo>
                  <a:pt x="1508119" y="0"/>
                </a:lnTo>
                <a:cubicBezTo>
                  <a:pt x="1674705" y="0"/>
                  <a:pt x="1809750" y="135045"/>
                  <a:pt x="1809750" y="301631"/>
                </a:cubicBezTo>
                <a:lnTo>
                  <a:pt x="1809750" y="1574794"/>
                </a:lnTo>
                <a:cubicBezTo>
                  <a:pt x="1809750" y="1741380"/>
                  <a:pt x="1674705" y="1876425"/>
                  <a:pt x="1508119" y="1876425"/>
                </a:cubicBezTo>
                <a:lnTo>
                  <a:pt x="301631" y="1876425"/>
                </a:lnTo>
                <a:cubicBezTo>
                  <a:pt x="135045" y="1876425"/>
                  <a:pt x="0" y="1741380"/>
                  <a:pt x="0" y="1574794"/>
                </a:cubicBezTo>
                <a:lnTo>
                  <a:pt x="0" y="301631"/>
                </a:lnTo>
                <a:cubicBezTo>
                  <a:pt x="0" y="135045"/>
                  <a:pt x="135045" y="0"/>
                  <a:pt x="301631" y="0"/>
                </a:cubicBezTo>
                <a:close/>
              </a:path>
            </a:pathLst>
          </a:custGeom>
        </p:spPr>
        <p:txBody>
          <a:bodyPr wrap="square" anchor="ctr">
            <a:noAutofit/>
          </a:bodyPr>
          <a:lstStyle>
            <a:lvl1pPr marL="0" indent="0" algn="ctr">
              <a:buNone/>
              <a:defRPr sz="1200"/>
            </a:lvl1pPr>
          </a:lstStyle>
          <a:p>
            <a:endParaRPr lang="en-US" dirty="0"/>
          </a:p>
        </p:txBody>
      </p:sp>
      <p:sp>
        <p:nvSpPr>
          <p:cNvPr id="15" name="Picture Placeholder 14">
            <a:extLst>
              <a:ext uri="{FF2B5EF4-FFF2-40B4-BE49-F238E27FC236}">
                <a16:creationId xmlns:a16="http://schemas.microsoft.com/office/drawing/2014/main" id="{14213F84-1BE0-4F3E-8BC9-8D9132318AB1}"/>
              </a:ext>
            </a:extLst>
          </p:cNvPr>
          <p:cNvSpPr>
            <a:spLocks noGrp="1"/>
          </p:cNvSpPr>
          <p:nvPr>
            <p:ph type="pic" sz="quarter" idx="12"/>
          </p:nvPr>
        </p:nvSpPr>
        <p:spPr>
          <a:xfrm>
            <a:off x="3838575" y="1838325"/>
            <a:ext cx="1809750" cy="1876425"/>
          </a:xfrm>
          <a:custGeom>
            <a:avLst/>
            <a:gdLst>
              <a:gd name="connsiteX0" fmla="*/ 301631 w 1809750"/>
              <a:gd name="connsiteY0" fmla="*/ 0 h 1876425"/>
              <a:gd name="connsiteX1" fmla="*/ 1508119 w 1809750"/>
              <a:gd name="connsiteY1" fmla="*/ 0 h 1876425"/>
              <a:gd name="connsiteX2" fmla="*/ 1809750 w 1809750"/>
              <a:gd name="connsiteY2" fmla="*/ 301631 h 1876425"/>
              <a:gd name="connsiteX3" fmla="*/ 1809750 w 1809750"/>
              <a:gd name="connsiteY3" fmla="*/ 1574794 h 1876425"/>
              <a:gd name="connsiteX4" fmla="*/ 1508119 w 1809750"/>
              <a:gd name="connsiteY4" fmla="*/ 1876425 h 1876425"/>
              <a:gd name="connsiteX5" fmla="*/ 301631 w 1809750"/>
              <a:gd name="connsiteY5" fmla="*/ 1876425 h 1876425"/>
              <a:gd name="connsiteX6" fmla="*/ 0 w 1809750"/>
              <a:gd name="connsiteY6" fmla="*/ 1574794 h 1876425"/>
              <a:gd name="connsiteX7" fmla="*/ 0 w 1809750"/>
              <a:gd name="connsiteY7" fmla="*/ 301631 h 1876425"/>
              <a:gd name="connsiteX8" fmla="*/ 301631 w 1809750"/>
              <a:gd name="connsiteY8"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0" h="1876425">
                <a:moveTo>
                  <a:pt x="301631" y="0"/>
                </a:moveTo>
                <a:lnTo>
                  <a:pt x="1508119" y="0"/>
                </a:lnTo>
                <a:cubicBezTo>
                  <a:pt x="1674705" y="0"/>
                  <a:pt x="1809750" y="135045"/>
                  <a:pt x="1809750" y="301631"/>
                </a:cubicBezTo>
                <a:lnTo>
                  <a:pt x="1809750" y="1574794"/>
                </a:lnTo>
                <a:cubicBezTo>
                  <a:pt x="1809750" y="1741380"/>
                  <a:pt x="1674705" y="1876425"/>
                  <a:pt x="1508119" y="1876425"/>
                </a:cubicBezTo>
                <a:lnTo>
                  <a:pt x="301631" y="1876425"/>
                </a:lnTo>
                <a:cubicBezTo>
                  <a:pt x="135045" y="1876425"/>
                  <a:pt x="0" y="1741380"/>
                  <a:pt x="0" y="1574794"/>
                </a:cubicBezTo>
                <a:lnTo>
                  <a:pt x="0" y="301631"/>
                </a:lnTo>
                <a:cubicBezTo>
                  <a:pt x="0" y="135045"/>
                  <a:pt x="135045" y="0"/>
                  <a:pt x="301631" y="0"/>
                </a:cubicBezTo>
                <a:close/>
              </a:path>
            </a:pathLst>
          </a:custGeom>
        </p:spPr>
        <p:txBody>
          <a:bodyPr wrap="square" anchor="ctr">
            <a:noAutofit/>
          </a:bodyPr>
          <a:lstStyle>
            <a:lvl1pPr marL="0" indent="0" algn="ctr">
              <a:buNone/>
              <a:defRPr sz="1200"/>
            </a:lvl1pPr>
          </a:lstStyle>
          <a:p>
            <a:endParaRPr lang="en-US" dirty="0"/>
          </a:p>
        </p:txBody>
      </p:sp>
      <p:sp>
        <p:nvSpPr>
          <p:cNvPr id="16" name="Picture Placeholder 15">
            <a:extLst>
              <a:ext uri="{FF2B5EF4-FFF2-40B4-BE49-F238E27FC236}">
                <a16:creationId xmlns:a16="http://schemas.microsoft.com/office/drawing/2014/main" id="{EA1CEE1D-5010-49CA-8F46-7F1CC0092D55}"/>
              </a:ext>
            </a:extLst>
          </p:cNvPr>
          <p:cNvSpPr>
            <a:spLocks noGrp="1"/>
          </p:cNvSpPr>
          <p:nvPr>
            <p:ph type="pic" sz="quarter" idx="13"/>
          </p:nvPr>
        </p:nvSpPr>
        <p:spPr>
          <a:xfrm>
            <a:off x="6543675" y="1838325"/>
            <a:ext cx="1809750" cy="1876425"/>
          </a:xfrm>
          <a:custGeom>
            <a:avLst/>
            <a:gdLst>
              <a:gd name="connsiteX0" fmla="*/ 301631 w 1809750"/>
              <a:gd name="connsiteY0" fmla="*/ 0 h 1876425"/>
              <a:gd name="connsiteX1" fmla="*/ 1508119 w 1809750"/>
              <a:gd name="connsiteY1" fmla="*/ 0 h 1876425"/>
              <a:gd name="connsiteX2" fmla="*/ 1809750 w 1809750"/>
              <a:gd name="connsiteY2" fmla="*/ 301631 h 1876425"/>
              <a:gd name="connsiteX3" fmla="*/ 1809750 w 1809750"/>
              <a:gd name="connsiteY3" fmla="*/ 1574794 h 1876425"/>
              <a:gd name="connsiteX4" fmla="*/ 1508119 w 1809750"/>
              <a:gd name="connsiteY4" fmla="*/ 1876425 h 1876425"/>
              <a:gd name="connsiteX5" fmla="*/ 301631 w 1809750"/>
              <a:gd name="connsiteY5" fmla="*/ 1876425 h 1876425"/>
              <a:gd name="connsiteX6" fmla="*/ 0 w 1809750"/>
              <a:gd name="connsiteY6" fmla="*/ 1574794 h 1876425"/>
              <a:gd name="connsiteX7" fmla="*/ 0 w 1809750"/>
              <a:gd name="connsiteY7" fmla="*/ 301631 h 1876425"/>
              <a:gd name="connsiteX8" fmla="*/ 301631 w 1809750"/>
              <a:gd name="connsiteY8"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0" h="1876425">
                <a:moveTo>
                  <a:pt x="301631" y="0"/>
                </a:moveTo>
                <a:lnTo>
                  <a:pt x="1508119" y="0"/>
                </a:lnTo>
                <a:cubicBezTo>
                  <a:pt x="1674705" y="0"/>
                  <a:pt x="1809750" y="135045"/>
                  <a:pt x="1809750" y="301631"/>
                </a:cubicBezTo>
                <a:lnTo>
                  <a:pt x="1809750" y="1574794"/>
                </a:lnTo>
                <a:cubicBezTo>
                  <a:pt x="1809750" y="1741380"/>
                  <a:pt x="1674705" y="1876425"/>
                  <a:pt x="1508119" y="1876425"/>
                </a:cubicBezTo>
                <a:lnTo>
                  <a:pt x="301631" y="1876425"/>
                </a:lnTo>
                <a:cubicBezTo>
                  <a:pt x="135045" y="1876425"/>
                  <a:pt x="0" y="1741380"/>
                  <a:pt x="0" y="1574794"/>
                </a:cubicBezTo>
                <a:lnTo>
                  <a:pt x="0" y="301631"/>
                </a:lnTo>
                <a:cubicBezTo>
                  <a:pt x="0" y="135045"/>
                  <a:pt x="135045" y="0"/>
                  <a:pt x="301631" y="0"/>
                </a:cubicBezTo>
                <a:close/>
              </a:path>
            </a:pathLst>
          </a:custGeom>
        </p:spPr>
        <p:txBody>
          <a:bodyPr wrap="square" anchor="ctr">
            <a:noAutofit/>
          </a:bodyPr>
          <a:lstStyle>
            <a:lvl1pPr marL="0" indent="0" algn="ctr">
              <a:buNone/>
              <a:defRPr sz="1200"/>
            </a:lvl1pPr>
          </a:lstStyle>
          <a:p>
            <a:endParaRPr lang="en-US" dirty="0"/>
          </a:p>
        </p:txBody>
      </p:sp>
      <p:sp>
        <p:nvSpPr>
          <p:cNvPr id="17" name="Picture Placeholder 16">
            <a:extLst>
              <a:ext uri="{FF2B5EF4-FFF2-40B4-BE49-F238E27FC236}">
                <a16:creationId xmlns:a16="http://schemas.microsoft.com/office/drawing/2014/main" id="{CF98439C-4317-48E4-872D-E190DF40A8CF}"/>
              </a:ext>
            </a:extLst>
          </p:cNvPr>
          <p:cNvSpPr>
            <a:spLocks noGrp="1"/>
          </p:cNvSpPr>
          <p:nvPr>
            <p:ph type="pic" sz="quarter" idx="14"/>
          </p:nvPr>
        </p:nvSpPr>
        <p:spPr>
          <a:xfrm>
            <a:off x="9248775" y="1838325"/>
            <a:ext cx="1809750" cy="1876425"/>
          </a:xfrm>
          <a:custGeom>
            <a:avLst/>
            <a:gdLst>
              <a:gd name="connsiteX0" fmla="*/ 301631 w 1809750"/>
              <a:gd name="connsiteY0" fmla="*/ 0 h 1876425"/>
              <a:gd name="connsiteX1" fmla="*/ 1508119 w 1809750"/>
              <a:gd name="connsiteY1" fmla="*/ 0 h 1876425"/>
              <a:gd name="connsiteX2" fmla="*/ 1809750 w 1809750"/>
              <a:gd name="connsiteY2" fmla="*/ 301631 h 1876425"/>
              <a:gd name="connsiteX3" fmla="*/ 1809750 w 1809750"/>
              <a:gd name="connsiteY3" fmla="*/ 1574794 h 1876425"/>
              <a:gd name="connsiteX4" fmla="*/ 1508119 w 1809750"/>
              <a:gd name="connsiteY4" fmla="*/ 1876425 h 1876425"/>
              <a:gd name="connsiteX5" fmla="*/ 301631 w 1809750"/>
              <a:gd name="connsiteY5" fmla="*/ 1876425 h 1876425"/>
              <a:gd name="connsiteX6" fmla="*/ 0 w 1809750"/>
              <a:gd name="connsiteY6" fmla="*/ 1574794 h 1876425"/>
              <a:gd name="connsiteX7" fmla="*/ 0 w 1809750"/>
              <a:gd name="connsiteY7" fmla="*/ 301631 h 1876425"/>
              <a:gd name="connsiteX8" fmla="*/ 301631 w 1809750"/>
              <a:gd name="connsiteY8"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0" h="1876425">
                <a:moveTo>
                  <a:pt x="301631" y="0"/>
                </a:moveTo>
                <a:lnTo>
                  <a:pt x="1508119" y="0"/>
                </a:lnTo>
                <a:cubicBezTo>
                  <a:pt x="1674705" y="0"/>
                  <a:pt x="1809750" y="135045"/>
                  <a:pt x="1809750" y="301631"/>
                </a:cubicBezTo>
                <a:lnTo>
                  <a:pt x="1809750" y="1574794"/>
                </a:lnTo>
                <a:cubicBezTo>
                  <a:pt x="1809750" y="1741380"/>
                  <a:pt x="1674705" y="1876425"/>
                  <a:pt x="1508119" y="1876425"/>
                </a:cubicBezTo>
                <a:lnTo>
                  <a:pt x="301631" y="1876425"/>
                </a:lnTo>
                <a:cubicBezTo>
                  <a:pt x="135045" y="1876425"/>
                  <a:pt x="0" y="1741380"/>
                  <a:pt x="0" y="1574794"/>
                </a:cubicBezTo>
                <a:lnTo>
                  <a:pt x="0" y="301631"/>
                </a:lnTo>
                <a:cubicBezTo>
                  <a:pt x="0" y="135045"/>
                  <a:pt x="135045" y="0"/>
                  <a:pt x="301631"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168239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6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F88481-D8A5-48D6-8D75-D32476683B51}"/>
              </a:ext>
            </a:extLst>
          </p:cNvPr>
          <p:cNvSpPr>
            <a:spLocks noGrp="1"/>
          </p:cNvSpPr>
          <p:nvPr>
            <p:ph type="pic" sz="quarter" idx="11"/>
          </p:nvPr>
        </p:nvSpPr>
        <p:spPr>
          <a:xfrm>
            <a:off x="0" y="0"/>
            <a:ext cx="3705225" cy="6858000"/>
          </a:xfrm>
          <a:custGeom>
            <a:avLst/>
            <a:gdLst>
              <a:gd name="connsiteX0" fmla="*/ 0 w 2657475"/>
              <a:gd name="connsiteY0" fmla="*/ 0 h 6858000"/>
              <a:gd name="connsiteX1" fmla="*/ 2657475 w 2657475"/>
              <a:gd name="connsiteY1" fmla="*/ 0 h 6858000"/>
              <a:gd name="connsiteX2" fmla="*/ 2657475 w 2657475"/>
              <a:gd name="connsiteY2" fmla="*/ 6858000 h 6858000"/>
              <a:gd name="connsiteX3" fmla="*/ 0 w 2657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57475" h="6858000">
                <a:moveTo>
                  <a:pt x="0" y="0"/>
                </a:moveTo>
                <a:lnTo>
                  <a:pt x="2657475" y="0"/>
                </a:lnTo>
                <a:lnTo>
                  <a:pt x="2657475"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4028226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7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dirty="0"/>
          </a:p>
        </p:txBody>
      </p:sp>
      <p:sp>
        <p:nvSpPr>
          <p:cNvPr id="4" name="Picture Placeholder 3">
            <a:extLst>
              <a:ext uri="{FF2B5EF4-FFF2-40B4-BE49-F238E27FC236}">
                <a16:creationId xmlns:a16="http://schemas.microsoft.com/office/drawing/2014/main" id="{752D67BB-4D18-409E-A794-7069D294D5A7}"/>
              </a:ext>
            </a:extLst>
          </p:cNvPr>
          <p:cNvSpPr>
            <a:spLocks noGrp="1"/>
          </p:cNvSpPr>
          <p:nvPr>
            <p:ph type="pic" sz="quarter" idx="11"/>
          </p:nvPr>
        </p:nvSpPr>
        <p:spPr>
          <a:xfrm>
            <a:off x="762000" y="438150"/>
            <a:ext cx="4438649" cy="6419850"/>
          </a:xfrm>
          <a:custGeom>
            <a:avLst/>
            <a:gdLst>
              <a:gd name="connsiteX0" fmla="*/ 0 w 2657475"/>
              <a:gd name="connsiteY0" fmla="*/ 0 h 6858000"/>
              <a:gd name="connsiteX1" fmla="*/ 2657475 w 2657475"/>
              <a:gd name="connsiteY1" fmla="*/ 0 h 6858000"/>
              <a:gd name="connsiteX2" fmla="*/ 2657475 w 2657475"/>
              <a:gd name="connsiteY2" fmla="*/ 6858000 h 6858000"/>
              <a:gd name="connsiteX3" fmla="*/ 0 w 26574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57475" h="6858000">
                <a:moveTo>
                  <a:pt x="0" y="0"/>
                </a:moveTo>
                <a:lnTo>
                  <a:pt x="2657475" y="0"/>
                </a:lnTo>
                <a:lnTo>
                  <a:pt x="2657475"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412112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B894B-4703-4386-810A-E248CFD56260}"/>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D6E591C8-F71B-4926-B53E-2023132B41D6}"/>
              </a:ext>
            </a:extLst>
          </p:cNvPr>
          <p:cNvSpPr>
            <a:spLocks noGrp="1"/>
          </p:cNvSpPr>
          <p:nvPr>
            <p:ph type="pic" sz="quarter" idx="11"/>
          </p:nvPr>
        </p:nvSpPr>
        <p:spPr>
          <a:xfrm>
            <a:off x="8102599" y="0"/>
            <a:ext cx="4089399" cy="6858000"/>
          </a:xfrm>
          <a:custGeom>
            <a:avLst/>
            <a:gdLst>
              <a:gd name="connsiteX0" fmla="*/ 0 w 3857624"/>
              <a:gd name="connsiteY0" fmla="*/ 0 h 3400480"/>
              <a:gd name="connsiteX1" fmla="*/ 3857624 w 3857624"/>
              <a:gd name="connsiteY1" fmla="*/ 0 h 3400480"/>
              <a:gd name="connsiteX2" fmla="*/ 3857624 w 3857624"/>
              <a:gd name="connsiteY2" fmla="*/ 3400480 h 3400480"/>
              <a:gd name="connsiteX3" fmla="*/ 0 w 3857624"/>
              <a:gd name="connsiteY3" fmla="*/ 3400480 h 3400480"/>
            </a:gdLst>
            <a:ahLst/>
            <a:cxnLst>
              <a:cxn ang="0">
                <a:pos x="connsiteX0" y="connsiteY0"/>
              </a:cxn>
              <a:cxn ang="0">
                <a:pos x="connsiteX1" y="connsiteY1"/>
              </a:cxn>
              <a:cxn ang="0">
                <a:pos x="connsiteX2" y="connsiteY2"/>
              </a:cxn>
              <a:cxn ang="0">
                <a:pos x="connsiteX3" y="connsiteY3"/>
              </a:cxn>
            </a:cxnLst>
            <a:rect l="l" t="t" r="r" b="b"/>
            <a:pathLst>
              <a:path w="3857624" h="3400480">
                <a:moveTo>
                  <a:pt x="0" y="0"/>
                </a:moveTo>
                <a:lnTo>
                  <a:pt x="3857624" y="0"/>
                </a:lnTo>
                <a:lnTo>
                  <a:pt x="3857624" y="3400480"/>
                </a:lnTo>
                <a:lnTo>
                  <a:pt x="0" y="340048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739247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8_Full Image without Header &amp; Foot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2AD7C51-6288-4900-AA38-7C53DB65CD17}"/>
              </a:ext>
            </a:extLst>
          </p:cNvPr>
          <p:cNvSpPr>
            <a:spLocks noGrp="1"/>
          </p:cNvSpPr>
          <p:nvPr>
            <p:ph type="title"/>
          </p:nvPr>
        </p:nvSpPr>
        <p:spPr>
          <a:xfrm>
            <a:off x="635000" y="527905"/>
            <a:ext cx="10922000" cy="502749"/>
          </a:xfrm>
          <a:prstGeom prst="rect">
            <a:avLst/>
          </a:prstGeom>
        </p:spPr>
        <p:txBody>
          <a:bodyPr vert="horz" lIns="91440" tIns="45720" rIns="91440" bIns="45720" rtlCol="0" anchor="ctr">
            <a:noAutofit/>
          </a:bodyPr>
          <a:lstStyle/>
          <a:p>
            <a:r>
              <a:rPr lang="en-US" dirty="0"/>
              <a:t>Click to edit Master title style</a:t>
            </a:r>
          </a:p>
        </p:txBody>
      </p:sp>
      <p:sp>
        <p:nvSpPr>
          <p:cNvPr id="11" name="Picture Placeholder 10">
            <a:extLst>
              <a:ext uri="{FF2B5EF4-FFF2-40B4-BE49-F238E27FC236}">
                <a16:creationId xmlns:a16="http://schemas.microsoft.com/office/drawing/2014/main" id="{FD3D068F-660B-4F03-933C-C75C94039278}"/>
              </a:ext>
            </a:extLst>
          </p:cNvPr>
          <p:cNvSpPr>
            <a:spLocks noGrp="1"/>
          </p:cNvSpPr>
          <p:nvPr>
            <p:ph type="pic" sz="quarter" idx="12"/>
          </p:nvPr>
        </p:nvSpPr>
        <p:spPr>
          <a:xfrm>
            <a:off x="4346616" y="4243682"/>
            <a:ext cx="3498771" cy="1892395"/>
          </a:xfrm>
          <a:custGeom>
            <a:avLst/>
            <a:gdLst>
              <a:gd name="connsiteX0" fmla="*/ 0 w 3498771"/>
              <a:gd name="connsiteY0" fmla="*/ 0 h 1892395"/>
              <a:gd name="connsiteX1" fmla="*/ 3498771 w 3498771"/>
              <a:gd name="connsiteY1" fmla="*/ 0 h 1892395"/>
              <a:gd name="connsiteX2" fmla="*/ 3498771 w 3498771"/>
              <a:gd name="connsiteY2" fmla="*/ 1892395 h 1892395"/>
              <a:gd name="connsiteX3" fmla="*/ 0 w 3498771"/>
              <a:gd name="connsiteY3" fmla="*/ 1892395 h 1892395"/>
            </a:gdLst>
            <a:ahLst/>
            <a:cxnLst>
              <a:cxn ang="0">
                <a:pos x="connsiteX0" y="connsiteY0"/>
              </a:cxn>
              <a:cxn ang="0">
                <a:pos x="connsiteX1" y="connsiteY1"/>
              </a:cxn>
              <a:cxn ang="0">
                <a:pos x="connsiteX2" y="connsiteY2"/>
              </a:cxn>
              <a:cxn ang="0">
                <a:pos x="connsiteX3" y="connsiteY3"/>
              </a:cxn>
            </a:cxnLst>
            <a:rect l="l" t="t" r="r" b="b"/>
            <a:pathLst>
              <a:path w="3498771" h="1892395">
                <a:moveTo>
                  <a:pt x="0" y="0"/>
                </a:moveTo>
                <a:lnTo>
                  <a:pt x="3498771" y="0"/>
                </a:lnTo>
                <a:lnTo>
                  <a:pt x="3498771" y="1892395"/>
                </a:lnTo>
                <a:lnTo>
                  <a:pt x="0" y="1892395"/>
                </a:lnTo>
                <a:close/>
              </a:path>
            </a:pathLst>
          </a:custGeom>
        </p:spPr>
        <p:txBody>
          <a:bodyPr wrap="square" anchor="ctr">
            <a:noAutofit/>
          </a:bodyPr>
          <a:lstStyle>
            <a:lvl1pPr marL="0" indent="0" algn="ctr">
              <a:buNone/>
              <a:defRPr sz="1200"/>
            </a:lvl1pPr>
          </a:lstStyle>
          <a:p>
            <a:endParaRPr lang="en-US" dirty="0"/>
          </a:p>
        </p:txBody>
      </p:sp>
      <p:sp>
        <p:nvSpPr>
          <p:cNvPr id="5" name="Text Placeholder 2">
            <a:extLst>
              <a:ext uri="{FF2B5EF4-FFF2-40B4-BE49-F238E27FC236}">
                <a16:creationId xmlns:a16="http://schemas.microsoft.com/office/drawing/2014/main" id="{CDA0E19B-11E9-49F5-B537-EB58C1A4FACD}"/>
              </a:ext>
            </a:extLst>
          </p:cNvPr>
          <p:cNvSpPr>
            <a:spLocks noGrp="1"/>
          </p:cNvSpPr>
          <p:nvPr>
            <p:ph idx="1"/>
          </p:nvPr>
        </p:nvSpPr>
        <p:spPr>
          <a:xfrm>
            <a:off x="635000" y="1072566"/>
            <a:ext cx="10922000" cy="310906"/>
          </a:xfrm>
          <a:prstGeom prst="rect">
            <a:avLst/>
          </a:prstGeom>
        </p:spPr>
        <p:txBody>
          <a:bodyPr vert="horz" lIns="91440" tIns="45720" rIns="91440" bIns="45720" rtlCol="0">
            <a:noAutofit/>
          </a:bodyPr>
          <a:lstStyle/>
          <a:p>
            <a:pPr lvl="0"/>
            <a:r>
              <a:rPr lang="en-US" dirty="0"/>
              <a:t>Click to edit Master text styles lorem ipsum dolor sit </a:t>
            </a:r>
            <a:r>
              <a:rPr lang="en-US" dirty="0" err="1"/>
              <a:t>amet</a:t>
            </a:r>
            <a:r>
              <a:rPr lang="en-US" dirty="0"/>
              <a:t>.</a:t>
            </a:r>
          </a:p>
        </p:txBody>
      </p:sp>
      <p:sp>
        <p:nvSpPr>
          <p:cNvPr id="10" name="Picture Placeholder 9">
            <a:extLst>
              <a:ext uri="{FF2B5EF4-FFF2-40B4-BE49-F238E27FC236}">
                <a16:creationId xmlns:a16="http://schemas.microsoft.com/office/drawing/2014/main" id="{66C444FE-3491-42EF-AEF4-F6CA722D7DF4}"/>
              </a:ext>
            </a:extLst>
          </p:cNvPr>
          <p:cNvSpPr>
            <a:spLocks noGrp="1"/>
          </p:cNvSpPr>
          <p:nvPr>
            <p:ph type="pic" sz="quarter" idx="11"/>
          </p:nvPr>
        </p:nvSpPr>
        <p:spPr>
          <a:xfrm>
            <a:off x="4346616" y="2238377"/>
            <a:ext cx="3498771" cy="1892395"/>
          </a:xfrm>
          <a:custGeom>
            <a:avLst/>
            <a:gdLst>
              <a:gd name="connsiteX0" fmla="*/ 0 w 3498771"/>
              <a:gd name="connsiteY0" fmla="*/ 0 h 1892395"/>
              <a:gd name="connsiteX1" fmla="*/ 3498771 w 3498771"/>
              <a:gd name="connsiteY1" fmla="*/ 0 h 1892395"/>
              <a:gd name="connsiteX2" fmla="*/ 3498771 w 3498771"/>
              <a:gd name="connsiteY2" fmla="*/ 1892395 h 1892395"/>
              <a:gd name="connsiteX3" fmla="*/ 0 w 3498771"/>
              <a:gd name="connsiteY3" fmla="*/ 1892395 h 1892395"/>
            </a:gdLst>
            <a:ahLst/>
            <a:cxnLst>
              <a:cxn ang="0">
                <a:pos x="connsiteX0" y="connsiteY0"/>
              </a:cxn>
              <a:cxn ang="0">
                <a:pos x="connsiteX1" y="connsiteY1"/>
              </a:cxn>
              <a:cxn ang="0">
                <a:pos x="connsiteX2" y="connsiteY2"/>
              </a:cxn>
              <a:cxn ang="0">
                <a:pos x="connsiteX3" y="connsiteY3"/>
              </a:cxn>
            </a:cxnLst>
            <a:rect l="l" t="t" r="r" b="b"/>
            <a:pathLst>
              <a:path w="3498771" h="1892395">
                <a:moveTo>
                  <a:pt x="0" y="0"/>
                </a:moveTo>
                <a:lnTo>
                  <a:pt x="3498771" y="0"/>
                </a:lnTo>
                <a:lnTo>
                  <a:pt x="3498771" y="1892395"/>
                </a:lnTo>
                <a:lnTo>
                  <a:pt x="0" y="1892395"/>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27072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5E19E1A-AE8A-4B7C-86A6-FEF57F23D13C}"/>
              </a:ext>
            </a:extLst>
          </p:cNvPr>
          <p:cNvSpPr>
            <a:spLocks noGrp="1"/>
          </p:cNvSpPr>
          <p:nvPr>
            <p:ph type="pic" sz="quarter" idx="11"/>
          </p:nvPr>
        </p:nvSpPr>
        <p:spPr>
          <a:xfrm>
            <a:off x="6055925" y="721924"/>
            <a:ext cx="5414153" cy="5414153"/>
          </a:xfrm>
          <a:custGeom>
            <a:avLst/>
            <a:gdLst>
              <a:gd name="connsiteX0" fmla="*/ 0 w 5414153"/>
              <a:gd name="connsiteY0" fmla="*/ 0 h 5414153"/>
              <a:gd name="connsiteX1" fmla="*/ 5414153 w 5414153"/>
              <a:gd name="connsiteY1" fmla="*/ 0 h 5414153"/>
              <a:gd name="connsiteX2" fmla="*/ 5414153 w 5414153"/>
              <a:gd name="connsiteY2" fmla="*/ 5414153 h 5414153"/>
              <a:gd name="connsiteX3" fmla="*/ 0 w 5414153"/>
              <a:gd name="connsiteY3" fmla="*/ 5414153 h 5414153"/>
            </a:gdLst>
            <a:ahLst/>
            <a:cxnLst>
              <a:cxn ang="0">
                <a:pos x="connsiteX0" y="connsiteY0"/>
              </a:cxn>
              <a:cxn ang="0">
                <a:pos x="connsiteX1" y="connsiteY1"/>
              </a:cxn>
              <a:cxn ang="0">
                <a:pos x="connsiteX2" y="connsiteY2"/>
              </a:cxn>
              <a:cxn ang="0">
                <a:pos x="connsiteX3" y="connsiteY3"/>
              </a:cxn>
            </a:cxnLst>
            <a:rect l="l" t="t" r="r" b="b"/>
            <a:pathLst>
              <a:path w="5414153" h="5414153">
                <a:moveTo>
                  <a:pt x="0" y="0"/>
                </a:moveTo>
                <a:lnTo>
                  <a:pt x="5414153" y="0"/>
                </a:lnTo>
                <a:lnTo>
                  <a:pt x="5414153" y="5414153"/>
                </a:lnTo>
                <a:lnTo>
                  <a:pt x="0" y="5414153"/>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29065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3_Full Image without Header &amp; Foo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789287-BA56-457B-B4E5-BBB7D7E11F6D}"/>
              </a:ext>
            </a:extLst>
          </p:cNvPr>
          <p:cNvSpPr>
            <a:spLocks noGrp="1"/>
          </p:cNvSpPr>
          <p:nvPr>
            <p:ph type="pic" sz="quarter" idx="11"/>
          </p:nvPr>
        </p:nvSpPr>
        <p:spPr>
          <a:xfrm>
            <a:off x="0" y="2035302"/>
            <a:ext cx="6687070" cy="3750133"/>
          </a:xfrm>
          <a:custGeom>
            <a:avLst/>
            <a:gdLst>
              <a:gd name="connsiteX0" fmla="*/ 0 w 6687070"/>
              <a:gd name="connsiteY0" fmla="*/ 0 h 3750133"/>
              <a:gd name="connsiteX1" fmla="*/ 6687070 w 6687070"/>
              <a:gd name="connsiteY1" fmla="*/ 0 h 3750133"/>
              <a:gd name="connsiteX2" fmla="*/ 4552677 w 6687070"/>
              <a:gd name="connsiteY2" fmla="*/ 3750133 h 3750133"/>
              <a:gd name="connsiteX3" fmla="*/ 0 w 6687070"/>
              <a:gd name="connsiteY3" fmla="*/ 3750133 h 3750133"/>
            </a:gdLst>
            <a:ahLst/>
            <a:cxnLst>
              <a:cxn ang="0">
                <a:pos x="connsiteX0" y="connsiteY0"/>
              </a:cxn>
              <a:cxn ang="0">
                <a:pos x="connsiteX1" y="connsiteY1"/>
              </a:cxn>
              <a:cxn ang="0">
                <a:pos x="connsiteX2" y="connsiteY2"/>
              </a:cxn>
              <a:cxn ang="0">
                <a:pos x="connsiteX3" y="connsiteY3"/>
              </a:cxn>
            </a:cxnLst>
            <a:rect l="l" t="t" r="r" b="b"/>
            <a:pathLst>
              <a:path w="6687070" h="3750133">
                <a:moveTo>
                  <a:pt x="0" y="0"/>
                </a:moveTo>
                <a:lnTo>
                  <a:pt x="6687070" y="0"/>
                </a:lnTo>
                <a:lnTo>
                  <a:pt x="4552677" y="3750133"/>
                </a:lnTo>
                <a:lnTo>
                  <a:pt x="0" y="3750133"/>
                </a:lnTo>
                <a:close/>
              </a:path>
            </a:pathLst>
          </a:custGeom>
        </p:spPr>
        <p:txBody>
          <a:bodyPr wrap="square" anchor="ctr">
            <a:noAutofit/>
          </a:bodyPr>
          <a:lstStyle>
            <a:lvl1pPr marL="0" indent="0" algn="ctr">
              <a:buNone/>
              <a:defRPr sz="1200"/>
            </a:lvl1pPr>
          </a:lstStyle>
          <a:p>
            <a:endParaRPr lang="en-US" dirty="0"/>
          </a:p>
        </p:txBody>
      </p:sp>
      <p:sp>
        <p:nvSpPr>
          <p:cNvPr id="4" name="Title Placeholder 1">
            <a:extLst>
              <a:ext uri="{FF2B5EF4-FFF2-40B4-BE49-F238E27FC236}">
                <a16:creationId xmlns:a16="http://schemas.microsoft.com/office/drawing/2014/main" id="{E2AD7C51-6288-4900-AA38-7C53DB65CD17}"/>
              </a:ext>
            </a:extLst>
          </p:cNvPr>
          <p:cNvSpPr>
            <a:spLocks noGrp="1"/>
          </p:cNvSpPr>
          <p:nvPr>
            <p:ph type="title"/>
          </p:nvPr>
        </p:nvSpPr>
        <p:spPr>
          <a:xfrm>
            <a:off x="635000" y="527905"/>
            <a:ext cx="10922000" cy="502749"/>
          </a:xfrm>
          <a:prstGeom prst="rect">
            <a:avLst/>
          </a:prstGeom>
        </p:spPr>
        <p:txBody>
          <a:bodyPr vert="horz" lIns="91440" tIns="45720" rIns="91440" bIns="45720" rtlCol="0" anchor="ctr">
            <a:noAutofit/>
          </a:bodyPr>
          <a:lstStyle/>
          <a:p>
            <a:r>
              <a:rPr lang="en-US" dirty="0"/>
              <a:t>Click to edit Master title style</a:t>
            </a:r>
          </a:p>
        </p:txBody>
      </p:sp>
      <p:sp>
        <p:nvSpPr>
          <p:cNvPr id="5" name="Text Placeholder 2">
            <a:extLst>
              <a:ext uri="{FF2B5EF4-FFF2-40B4-BE49-F238E27FC236}">
                <a16:creationId xmlns:a16="http://schemas.microsoft.com/office/drawing/2014/main" id="{CDA0E19B-11E9-49F5-B537-EB58C1A4FACD}"/>
              </a:ext>
            </a:extLst>
          </p:cNvPr>
          <p:cNvSpPr>
            <a:spLocks noGrp="1"/>
          </p:cNvSpPr>
          <p:nvPr>
            <p:ph idx="1"/>
          </p:nvPr>
        </p:nvSpPr>
        <p:spPr>
          <a:xfrm>
            <a:off x="635000" y="1072566"/>
            <a:ext cx="10922000" cy="310906"/>
          </a:xfrm>
          <a:prstGeom prst="rect">
            <a:avLst/>
          </a:prstGeom>
        </p:spPr>
        <p:txBody>
          <a:bodyPr vert="horz" lIns="91440" tIns="45720" rIns="91440" bIns="45720" rtlCol="0">
            <a:noAutofit/>
          </a:bodyPr>
          <a:lstStyle/>
          <a:p>
            <a:pPr lvl="0"/>
            <a:r>
              <a:rPr lang="en-US" dirty="0"/>
              <a:t>Click to edit Master text styles lorem ipsum dolor sit </a:t>
            </a:r>
            <a:r>
              <a:rPr lang="en-US" dirty="0" err="1"/>
              <a:t>amet</a:t>
            </a:r>
            <a:r>
              <a:rPr lang="en-US" dirty="0"/>
              <a:t>.</a:t>
            </a:r>
          </a:p>
        </p:txBody>
      </p:sp>
    </p:spTree>
    <p:extLst>
      <p:ext uri="{BB962C8B-B14F-4D97-AF65-F5344CB8AC3E}">
        <p14:creationId xmlns:p14="http://schemas.microsoft.com/office/powerpoint/2010/main" val="2708074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4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2EFC3EF-9B34-498F-B94A-F5E79218E013}"/>
              </a:ext>
            </a:extLst>
          </p:cNvPr>
          <p:cNvSpPr>
            <a:spLocks noGrp="1"/>
          </p:cNvSpPr>
          <p:nvPr>
            <p:ph type="pic" sz="quarter" idx="11"/>
          </p:nvPr>
        </p:nvSpPr>
        <p:spPr>
          <a:xfrm>
            <a:off x="904875" y="0"/>
            <a:ext cx="5191125" cy="6858000"/>
          </a:xfrm>
          <a:custGeom>
            <a:avLst/>
            <a:gdLst>
              <a:gd name="connsiteX0" fmla="*/ 0 w 5191125"/>
              <a:gd name="connsiteY0" fmla="*/ 0 h 6858000"/>
              <a:gd name="connsiteX1" fmla="*/ 5191125 w 5191125"/>
              <a:gd name="connsiteY1" fmla="*/ 0 h 6858000"/>
              <a:gd name="connsiteX2" fmla="*/ 5191125 w 5191125"/>
              <a:gd name="connsiteY2" fmla="*/ 6858000 h 6858000"/>
              <a:gd name="connsiteX3" fmla="*/ 0 w 51911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91125" h="6858000">
                <a:moveTo>
                  <a:pt x="0" y="0"/>
                </a:moveTo>
                <a:lnTo>
                  <a:pt x="5191125" y="0"/>
                </a:lnTo>
                <a:lnTo>
                  <a:pt x="5191125"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94517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5_Full Image without Header &amp; Footer">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6E6906E-7BAD-47C4-B673-C4322CA7B10E}"/>
              </a:ext>
            </a:extLst>
          </p:cNvPr>
          <p:cNvSpPr>
            <a:spLocks noGrp="1"/>
          </p:cNvSpPr>
          <p:nvPr>
            <p:ph type="pic" sz="quarter" idx="14"/>
          </p:nvPr>
        </p:nvSpPr>
        <p:spPr>
          <a:xfrm>
            <a:off x="7887359" y="721924"/>
            <a:ext cx="3582717" cy="2707076"/>
          </a:xfrm>
          <a:custGeom>
            <a:avLst/>
            <a:gdLst>
              <a:gd name="connsiteX0" fmla="*/ 0 w 3582717"/>
              <a:gd name="connsiteY0" fmla="*/ 0 h 2707076"/>
              <a:gd name="connsiteX1" fmla="*/ 3582717 w 3582717"/>
              <a:gd name="connsiteY1" fmla="*/ 0 h 2707076"/>
              <a:gd name="connsiteX2" fmla="*/ 3582717 w 3582717"/>
              <a:gd name="connsiteY2" fmla="*/ 2707076 h 2707076"/>
              <a:gd name="connsiteX3" fmla="*/ 0 w 3582717"/>
              <a:gd name="connsiteY3" fmla="*/ 2707076 h 2707076"/>
            </a:gdLst>
            <a:ahLst/>
            <a:cxnLst>
              <a:cxn ang="0">
                <a:pos x="connsiteX0" y="connsiteY0"/>
              </a:cxn>
              <a:cxn ang="0">
                <a:pos x="connsiteX1" y="connsiteY1"/>
              </a:cxn>
              <a:cxn ang="0">
                <a:pos x="connsiteX2" y="connsiteY2"/>
              </a:cxn>
              <a:cxn ang="0">
                <a:pos x="connsiteX3" y="connsiteY3"/>
              </a:cxn>
            </a:cxnLst>
            <a:rect l="l" t="t" r="r" b="b"/>
            <a:pathLst>
              <a:path w="3582717" h="2707076">
                <a:moveTo>
                  <a:pt x="0" y="0"/>
                </a:moveTo>
                <a:lnTo>
                  <a:pt x="3582717" y="0"/>
                </a:lnTo>
                <a:lnTo>
                  <a:pt x="3582717" y="2707076"/>
                </a:lnTo>
                <a:lnTo>
                  <a:pt x="0" y="2707076"/>
                </a:lnTo>
                <a:close/>
              </a:path>
            </a:pathLst>
          </a:custGeom>
        </p:spPr>
        <p:txBody>
          <a:bodyPr wrap="square" anchor="ctr">
            <a:noAutofit/>
          </a:bodyPr>
          <a:lstStyle>
            <a:lvl1pPr marL="0" indent="0" algn="ctr">
              <a:buNone/>
              <a:defRPr sz="1200"/>
            </a:lvl1pPr>
          </a:lstStyle>
          <a:p>
            <a:endParaRPr lang="en-US" dirty="0"/>
          </a:p>
        </p:txBody>
      </p:sp>
      <p:sp>
        <p:nvSpPr>
          <p:cNvPr id="15" name="Picture Placeholder 14">
            <a:extLst>
              <a:ext uri="{FF2B5EF4-FFF2-40B4-BE49-F238E27FC236}">
                <a16:creationId xmlns:a16="http://schemas.microsoft.com/office/drawing/2014/main" id="{2ADFF221-4DAD-4C0C-88FE-97AAB345257E}"/>
              </a:ext>
            </a:extLst>
          </p:cNvPr>
          <p:cNvSpPr>
            <a:spLocks noGrp="1"/>
          </p:cNvSpPr>
          <p:nvPr>
            <p:ph type="pic" sz="quarter" idx="13"/>
          </p:nvPr>
        </p:nvSpPr>
        <p:spPr>
          <a:xfrm>
            <a:off x="4304641" y="3429000"/>
            <a:ext cx="3582717" cy="2707076"/>
          </a:xfrm>
          <a:custGeom>
            <a:avLst/>
            <a:gdLst>
              <a:gd name="connsiteX0" fmla="*/ 0 w 3582717"/>
              <a:gd name="connsiteY0" fmla="*/ 0 h 2707076"/>
              <a:gd name="connsiteX1" fmla="*/ 3582717 w 3582717"/>
              <a:gd name="connsiteY1" fmla="*/ 0 h 2707076"/>
              <a:gd name="connsiteX2" fmla="*/ 3582717 w 3582717"/>
              <a:gd name="connsiteY2" fmla="*/ 2707076 h 2707076"/>
              <a:gd name="connsiteX3" fmla="*/ 0 w 3582717"/>
              <a:gd name="connsiteY3" fmla="*/ 2707076 h 2707076"/>
            </a:gdLst>
            <a:ahLst/>
            <a:cxnLst>
              <a:cxn ang="0">
                <a:pos x="connsiteX0" y="connsiteY0"/>
              </a:cxn>
              <a:cxn ang="0">
                <a:pos x="connsiteX1" y="connsiteY1"/>
              </a:cxn>
              <a:cxn ang="0">
                <a:pos x="connsiteX2" y="connsiteY2"/>
              </a:cxn>
              <a:cxn ang="0">
                <a:pos x="connsiteX3" y="connsiteY3"/>
              </a:cxn>
            </a:cxnLst>
            <a:rect l="l" t="t" r="r" b="b"/>
            <a:pathLst>
              <a:path w="3582717" h="2707076">
                <a:moveTo>
                  <a:pt x="0" y="0"/>
                </a:moveTo>
                <a:lnTo>
                  <a:pt x="3582717" y="0"/>
                </a:lnTo>
                <a:lnTo>
                  <a:pt x="3582717" y="2707076"/>
                </a:lnTo>
                <a:lnTo>
                  <a:pt x="0" y="2707076"/>
                </a:lnTo>
                <a:close/>
              </a:path>
            </a:pathLst>
          </a:custGeom>
        </p:spPr>
        <p:txBody>
          <a:bodyPr wrap="square" anchor="ctr">
            <a:noAutofit/>
          </a:bodyPr>
          <a:lstStyle>
            <a:lvl1pPr marL="0" indent="0" algn="ctr">
              <a:buNone/>
              <a:defRPr sz="1200"/>
            </a:lvl1pPr>
          </a:lstStyle>
          <a:p>
            <a:endParaRPr lang="en-US" dirty="0"/>
          </a:p>
        </p:txBody>
      </p:sp>
      <p:sp>
        <p:nvSpPr>
          <p:cNvPr id="14" name="Picture Placeholder 13">
            <a:extLst>
              <a:ext uri="{FF2B5EF4-FFF2-40B4-BE49-F238E27FC236}">
                <a16:creationId xmlns:a16="http://schemas.microsoft.com/office/drawing/2014/main" id="{E42C377A-164B-4638-B9EC-8B696B9E326F}"/>
              </a:ext>
            </a:extLst>
          </p:cNvPr>
          <p:cNvSpPr>
            <a:spLocks noGrp="1"/>
          </p:cNvSpPr>
          <p:nvPr>
            <p:ph type="pic" sz="quarter" idx="12"/>
          </p:nvPr>
        </p:nvSpPr>
        <p:spPr>
          <a:xfrm>
            <a:off x="4304641" y="721924"/>
            <a:ext cx="3582717" cy="2707076"/>
          </a:xfrm>
          <a:custGeom>
            <a:avLst/>
            <a:gdLst>
              <a:gd name="connsiteX0" fmla="*/ 0 w 3582717"/>
              <a:gd name="connsiteY0" fmla="*/ 0 h 2707076"/>
              <a:gd name="connsiteX1" fmla="*/ 3582717 w 3582717"/>
              <a:gd name="connsiteY1" fmla="*/ 0 h 2707076"/>
              <a:gd name="connsiteX2" fmla="*/ 3582717 w 3582717"/>
              <a:gd name="connsiteY2" fmla="*/ 2707076 h 2707076"/>
              <a:gd name="connsiteX3" fmla="*/ 0 w 3582717"/>
              <a:gd name="connsiteY3" fmla="*/ 2707076 h 2707076"/>
            </a:gdLst>
            <a:ahLst/>
            <a:cxnLst>
              <a:cxn ang="0">
                <a:pos x="connsiteX0" y="connsiteY0"/>
              </a:cxn>
              <a:cxn ang="0">
                <a:pos x="connsiteX1" y="connsiteY1"/>
              </a:cxn>
              <a:cxn ang="0">
                <a:pos x="connsiteX2" y="connsiteY2"/>
              </a:cxn>
              <a:cxn ang="0">
                <a:pos x="connsiteX3" y="connsiteY3"/>
              </a:cxn>
            </a:cxnLst>
            <a:rect l="l" t="t" r="r" b="b"/>
            <a:pathLst>
              <a:path w="3582717" h="2707076">
                <a:moveTo>
                  <a:pt x="0" y="0"/>
                </a:moveTo>
                <a:lnTo>
                  <a:pt x="3582717" y="0"/>
                </a:lnTo>
                <a:lnTo>
                  <a:pt x="3582717" y="2707076"/>
                </a:lnTo>
                <a:lnTo>
                  <a:pt x="0" y="2707076"/>
                </a:lnTo>
                <a:close/>
              </a:path>
            </a:pathLst>
          </a:custGeom>
        </p:spPr>
        <p:txBody>
          <a:bodyPr wrap="square" anchor="ctr">
            <a:noAutofit/>
          </a:bodyPr>
          <a:lstStyle>
            <a:lvl1pPr marL="0" indent="0" algn="ctr">
              <a:buNone/>
              <a:defRPr sz="1200"/>
            </a:lvl1pPr>
          </a:lstStyle>
          <a:p>
            <a:endParaRPr lang="en-US" dirty="0"/>
          </a:p>
        </p:txBody>
      </p:sp>
      <p:sp>
        <p:nvSpPr>
          <p:cNvPr id="13" name="Picture Placeholder 12">
            <a:extLst>
              <a:ext uri="{FF2B5EF4-FFF2-40B4-BE49-F238E27FC236}">
                <a16:creationId xmlns:a16="http://schemas.microsoft.com/office/drawing/2014/main" id="{EFBC2FD2-AF91-432E-A25A-F2880B71FD21}"/>
              </a:ext>
            </a:extLst>
          </p:cNvPr>
          <p:cNvSpPr>
            <a:spLocks noGrp="1"/>
          </p:cNvSpPr>
          <p:nvPr>
            <p:ph type="pic" sz="quarter" idx="11"/>
          </p:nvPr>
        </p:nvSpPr>
        <p:spPr>
          <a:xfrm>
            <a:off x="721924" y="721924"/>
            <a:ext cx="3582717" cy="5414152"/>
          </a:xfrm>
          <a:custGeom>
            <a:avLst/>
            <a:gdLst>
              <a:gd name="connsiteX0" fmla="*/ 0 w 3582717"/>
              <a:gd name="connsiteY0" fmla="*/ 0 h 5414152"/>
              <a:gd name="connsiteX1" fmla="*/ 3582717 w 3582717"/>
              <a:gd name="connsiteY1" fmla="*/ 0 h 5414152"/>
              <a:gd name="connsiteX2" fmla="*/ 3582717 w 3582717"/>
              <a:gd name="connsiteY2" fmla="*/ 5414152 h 5414152"/>
              <a:gd name="connsiteX3" fmla="*/ 0 w 3582717"/>
              <a:gd name="connsiteY3" fmla="*/ 5414152 h 5414152"/>
            </a:gdLst>
            <a:ahLst/>
            <a:cxnLst>
              <a:cxn ang="0">
                <a:pos x="connsiteX0" y="connsiteY0"/>
              </a:cxn>
              <a:cxn ang="0">
                <a:pos x="connsiteX1" y="connsiteY1"/>
              </a:cxn>
              <a:cxn ang="0">
                <a:pos x="connsiteX2" y="connsiteY2"/>
              </a:cxn>
              <a:cxn ang="0">
                <a:pos x="connsiteX3" y="connsiteY3"/>
              </a:cxn>
            </a:cxnLst>
            <a:rect l="l" t="t" r="r" b="b"/>
            <a:pathLst>
              <a:path w="3582717" h="5414152">
                <a:moveTo>
                  <a:pt x="0" y="0"/>
                </a:moveTo>
                <a:lnTo>
                  <a:pt x="3582717" y="0"/>
                </a:lnTo>
                <a:lnTo>
                  <a:pt x="3582717" y="5414152"/>
                </a:lnTo>
                <a:lnTo>
                  <a:pt x="0" y="5414152"/>
                </a:lnTo>
                <a:close/>
              </a:path>
            </a:pathLst>
          </a:custGeom>
        </p:spPr>
        <p:txBody>
          <a:bodyPr wrap="square" anchor="ctr">
            <a:noAutofit/>
          </a:bodyPr>
          <a:lstStyle>
            <a:lvl1pPr marL="0" indent="0" algn="ctr">
              <a:buNone/>
              <a:defRPr sz="1200"/>
            </a:lvl1pPr>
          </a:lstStyle>
          <a:p>
            <a:endParaRPr lang="en-US" dirty="0"/>
          </a:p>
        </p:txBody>
      </p:sp>
      <p:sp>
        <p:nvSpPr>
          <p:cNvPr id="17" name="Picture Placeholder 16">
            <a:extLst>
              <a:ext uri="{FF2B5EF4-FFF2-40B4-BE49-F238E27FC236}">
                <a16:creationId xmlns:a16="http://schemas.microsoft.com/office/drawing/2014/main" id="{197CB275-9741-49A7-88BE-1C13947CA071}"/>
              </a:ext>
            </a:extLst>
          </p:cNvPr>
          <p:cNvSpPr>
            <a:spLocks noGrp="1"/>
          </p:cNvSpPr>
          <p:nvPr>
            <p:ph type="pic" sz="quarter" idx="15"/>
          </p:nvPr>
        </p:nvSpPr>
        <p:spPr>
          <a:xfrm>
            <a:off x="7887359" y="3429000"/>
            <a:ext cx="3582717" cy="2707076"/>
          </a:xfrm>
          <a:custGeom>
            <a:avLst/>
            <a:gdLst>
              <a:gd name="connsiteX0" fmla="*/ 0 w 3582717"/>
              <a:gd name="connsiteY0" fmla="*/ 0 h 2707076"/>
              <a:gd name="connsiteX1" fmla="*/ 3582717 w 3582717"/>
              <a:gd name="connsiteY1" fmla="*/ 0 h 2707076"/>
              <a:gd name="connsiteX2" fmla="*/ 3582717 w 3582717"/>
              <a:gd name="connsiteY2" fmla="*/ 2707076 h 2707076"/>
              <a:gd name="connsiteX3" fmla="*/ 0 w 3582717"/>
              <a:gd name="connsiteY3" fmla="*/ 2707076 h 2707076"/>
            </a:gdLst>
            <a:ahLst/>
            <a:cxnLst>
              <a:cxn ang="0">
                <a:pos x="connsiteX0" y="connsiteY0"/>
              </a:cxn>
              <a:cxn ang="0">
                <a:pos x="connsiteX1" y="connsiteY1"/>
              </a:cxn>
              <a:cxn ang="0">
                <a:pos x="connsiteX2" y="connsiteY2"/>
              </a:cxn>
              <a:cxn ang="0">
                <a:pos x="connsiteX3" y="connsiteY3"/>
              </a:cxn>
            </a:cxnLst>
            <a:rect l="l" t="t" r="r" b="b"/>
            <a:pathLst>
              <a:path w="3582717" h="2707076">
                <a:moveTo>
                  <a:pt x="0" y="0"/>
                </a:moveTo>
                <a:lnTo>
                  <a:pt x="3582717" y="0"/>
                </a:lnTo>
                <a:lnTo>
                  <a:pt x="3582717" y="2707076"/>
                </a:lnTo>
                <a:lnTo>
                  <a:pt x="0" y="2707076"/>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517429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F26C40-76DA-488E-BAE3-A245A033036B}"/>
              </a:ext>
            </a:extLst>
          </p:cNvPr>
          <p:cNvSpPr>
            <a:spLocks noGrp="1"/>
          </p:cNvSpPr>
          <p:nvPr>
            <p:ph type="pic" sz="quarter" idx="12"/>
          </p:nvPr>
        </p:nvSpPr>
        <p:spPr>
          <a:xfrm>
            <a:off x="8848724" y="2578715"/>
            <a:ext cx="2621351" cy="3552599"/>
          </a:xfrm>
          <a:custGeom>
            <a:avLst/>
            <a:gdLst>
              <a:gd name="connsiteX0" fmla="*/ 0 w 2621351"/>
              <a:gd name="connsiteY0" fmla="*/ 0 h 3552599"/>
              <a:gd name="connsiteX1" fmla="*/ 2621351 w 2621351"/>
              <a:gd name="connsiteY1" fmla="*/ 0 h 3552599"/>
              <a:gd name="connsiteX2" fmla="*/ 2621351 w 2621351"/>
              <a:gd name="connsiteY2" fmla="*/ 3552599 h 3552599"/>
              <a:gd name="connsiteX3" fmla="*/ 0 w 2621351"/>
              <a:gd name="connsiteY3" fmla="*/ 3552599 h 3552599"/>
            </a:gdLst>
            <a:ahLst/>
            <a:cxnLst>
              <a:cxn ang="0">
                <a:pos x="connsiteX0" y="connsiteY0"/>
              </a:cxn>
              <a:cxn ang="0">
                <a:pos x="connsiteX1" y="connsiteY1"/>
              </a:cxn>
              <a:cxn ang="0">
                <a:pos x="connsiteX2" y="connsiteY2"/>
              </a:cxn>
              <a:cxn ang="0">
                <a:pos x="connsiteX3" y="connsiteY3"/>
              </a:cxn>
            </a:cxnLst>
            <a:rect l="l" t="t" r="r" b="b"/>
            <a:pathLst>
              <a:path w="2621351" h="3552599">
                <a:moveTo>
                  <a:pt x="0" y="0"/>
                </a:moveTo>
                <a:lnTo>
                  <a:pt x="2621351" y="0"/>
                </a:lnTo>
                <a:lnTo>
                  <a:pt x="2621351" y="3552599"/>
                </a:lnTo>
                <a:lnTo>
                  <a:pt x="0" y="3552599"/>
                </a:lnTo>
                <a:close/>
              </a:path>
            </a:pathLst>
          </a:custGeom>
        </p:spPr>
        <p:txBody>
          <a:bodyPr wrap="square" anchor="ctr">
            <a:noAutofit/>
          </a:bodyPr>
          <a:lstStyle>
            <a:lvl1pPr marL="0" indent="0" algn="ctr">
              <a:buNone/>
              <a:defRPr sz="1200"/>
            </a:lvl1pPr>
          </a:lstStyle>
          <a:p>
            <a:endParaRPr lang="en-US" dirty="0"/>
          </a:p>
        </p:txBody>
      </p:sp>
      <p:sp>
        <p:nvSpPr>
          <p:cNvPr id="7" name="Picture Placeholder 6">
            <a:extLst>
              <a:ext uri="{FF2B5EF4-FFF2-40B4-BE49-F238E27FC236}">
                <a16:creationId xmlns:a16="http://schemas.microsoft.com/office/drawing/2014/main" id="{9EB852CF-9CE3-4CD3-B200-1C3CD4668F29}"/>
              </a:ext>
            </a:extLst>
          </p:cNvPr>
          <p:cNvSpPr>
            <a:spLocks noGrp="1"/>
          </p:cNvSpPr>
          <p:nvPr>
            <p:ph type="pic" sz="quarter" idx="11"/>
          </p:nvPr>
        </p:nvSpPr>
        <p:spPr>
          <a:xfrm>
            <a:off x="6150767" y="726687"/>
            <a:ext cx="2621351" cy="3552599"/>
          </a:xfrm>
          <a:custGeom>
            <a:avLst/>
            <a:gdLst>
              <a:gd name="connsiteX0" fmla="*/ 0 w 2621351"/>
              <a:gd name="connsiteY0" fmla="*/ 0 h 3552599"/>
              <a:gd name="connsiteX1" fmla="*/ 2621351 w 2621351"/>
              <a:gd name="connsiteY1" fmla="*/ 0 h 3552599"/>
              <a:gd name="connsiteX2" fmla="*/ 2621351 w 2621351"/>
              <a:gd name="connsiteY2" fmla="*/ 3552599 h 3552599"/>
              <a:gd name="connsiteX3" fmla="*/ 0 w 2621351"/>
              <a:gd name="connsiteY3" fmla="*/ 3552599 h 3552599"/>
            </a:gdLst>
            <a:ahLst/>
            <a:cxnLst>
              <a:cxn ang="0">
                <a:pos x="connsiteX0" y="connsiteY0"/>
              </a:cxn>
              <a:cxn ang="0">
                <a:pos x="connsiteX1" y="connsiteY1"/>
              </a:cxn>
              <a:cxn ang="0">
                <a:pos x="connsiteX2" y="connsiteY2"/>
              </a:cxn>
              <a:cxn ang="0">
                <a:pos x="connsiteX3" y="connsiteY3"/>
              </a:cxn>
            </a:cxnLst>
            <a:rect l="l" t="t" r="r" b="b"/>
            <a:pathLst>
              <a:path w="2621351" h="3552599">
                <a:moveTo>
                  <a:pt x="0" y="0"/>
                </a:moveTo>
                <a:lnTo>
                  <a:pt x="2621351" y="0"/>
                </a:lnTo>
                <a:lnTo>
                  <a:pt x="2621351" y="3552599"/>
                </a:lnTo>
                <a:lnTo>
                  <a:pt x="0" y="3552599"/>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325107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Full Image without Header &amp; Footer">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F469BDD-556E-4AB2-BC6F-516B513BAF26}"/>
              </a:ext>
            </a:extLst>
          </p:cNvPr>
          <p:cNvSpPr>
            <a:spLocks noGrp="1"/>
          </p:cNvSpPr>
          <p:nvPr>
            <p:ph type="pic" sz="quarter" idx="13"/>
          </p:nvPr>
        </p:nvSpPr>
        <p:spPr>
          <a:xfrm>
            <a:off x="6097743" y="3463747"/>
            <a:ext cx="2649927" cy="2667567"/>
          </a:xfrm>
          <a:custGeom>
            <a:avLst/>
            <a:gdLst>
              <a:gd name="connsiteX0" fmla="*/ 0 w 2649927"/>
              <a:gd name="connsiteY0" fmla="*/ 0 h 2667567"/>
              <a:gd name="connsiteX1" fmla="*/ 2649927 w 2649927"/>
              <a:gd name="connsiteY1" fmla="*/ 0 h 2667567"/>
              <a:gd name="connsiteX2" fmla="*/ 2649927 w 2649927"/>
              <a:gd name="connsiteY2" fmla="*/ 2667567 h 2667567"/>
              <a:gd name="connsiteX3" fmla="*/ 0 w 2649927"/>
              <a:gd name="connsiteY3" fmla="*/ 2667567 h 2667567"/>
            </a:gdLst>
            <a:ahLst/>
            <a:cxnLst>
              <a:cxn ang="0">
                <a:pos x="connsiteX0" y="connsiteY0"/>
              </a:cxn>
              <a:cxn ang="0">
                <a:pos x="connsiteX1" y="connsiteY1"/>
              </a:cxn>
              <a:cxn ang="0">
                <a:pos x="connsiteX2" y="connsiteY2"/>
              </a:cxn>
              <a:cxn ang="0">
                <a:pos x="connsiteX3" y="connsiteY3"/>
              </a:cxn>
            </a:cxnLst>
            <a:rect l="l" t="t" r="r" b="b"/>
            <a:pathLst>
              <a:path w="2649927" h="2667567">
                <a:moveTo>
                  <a:pt x="0" y="0"/>
                </a:moveTo>
                <a:lnTo>
                  <a:pt x="2649927" y="0"/>
                </a:lnTo>
                <a:lnTo>
                  <a:pt x="2649927" y="2667567"/>
                </a:lnTo>
                <a:lnTo>
                  <a:pt x="0" y="2667567"/>
                </a:lnTo>
                <a:close/>
              </a:path>
            </a:pathLst>
          </a:custGeom>
        </p:spPr>
        <p:txBody>
          <a:bodyPr wrap="square" anchor="ctr">
            <a:noAutofit/>
          </a:bodyPr>
          <a:lstStyle>
            <a:lvl1pPr marL="0" indent="0" algn="ctr">
              <a:buNone/>
              <a:defRPr sz="1200"/>
            </a:lvl1pPr>
          </a:lstStyle>
          <a:p>
            <a:endParaRPr lang="en-US" dirty="0"/>
          </a:p>
        </p:txBody>
      </p:sp>
      <p:sp>
        <p:nvSpPr>
          <p:cNvPr id="23" name="Picture Placeholder 22">
            <a:extLst>
              <a:ext uri="{FF2B5EF4-FFF2-40B4-BE49-F238E27FC236}">
                <a16:creationId xmlns:a16="http://schemas.microsoft.com/office/drawing/2014/main" id="{7ACEF1F9-CF3E-40C5-AA13-8663D376BB5B}"/>
              </a:ext>
            </a:extLst>
          </p:cNvPr>
          <p:cNvSpPr>
            <a:spLocks noGrp="1"/>
          </p:cNvSpPr>
          <p:nvPr>
            <p:ph type="pic" sz="quarter" idx="14"/>
          </p:nvPr>
        </p:nvSpPr>
        <p:spPr>
          <a:xfrm>
            <a:off x="8820149" y="726687"/>
            <a:ext cx="2649927" cy="2667567"/>
          </a:xfrm>
          <a:custGeom>
            <a:avLst/>
            <a:gdLst>
              <a:gd name="connsiteX0" fmla="*/ 0 w 2649927"/>
              <a:gd name="connsiteY0" fmla="*/ 0 h 2667567"/>
              <a:gd name="connsiteX1" fmla="*/ 2649927 w 2649927"/>
              <a:gd name="connsiteY1" fmla="*/ 0 h 2667567"/>
              <a:gd name="connsiteX2" fmla="*/ 2649927 w 2649927"/>
              <a:gd name="connsiteY2" fmla="*/ 2667567 h 2667567"/>
              <a:gd name="connsiteX3" fmla="*/ 0 w 2649927"/>
              <a:gd name="connsiteY3" fmla="*/ 2667567 h 2667567"/>
            </a:gdLst>
            <a:ahLst/>
            <a:cxnLst>
              <a:cxn ang="0">
                <a:pos x="connsiteX0" y="connsiteY0"/>
              </a:cxn>
              <a:cxn ang="0">
                <a:pos x="connsiteX1" y="connsiteY1"/>
              </a:cxn>
              <a:cxn ang="0">
                <a:pos x="connsiteX2" y="connsiteY2"/>
              </a:cxn>
              <a:cxn ang="0">
                <a:pos x="connsiteX3" y="connsiteY3"/>
              </a:cxn>
            </a:cxnLst>
            <a:rect l="l" t="t" r="r" b="b"/>
            <a:pathLst>
              <a:path w="2649927" h="2667567">
                <a:moveTo>
                  <a:pt x="0" y="0"/>
                </a:moveTo>
                <a:lnTo>
                  <a:pt x="2649927" y="0"/>
                </a:lnTo>
                <a:lnTo>
                  <a:pt x="2649927" y="2667567"/>
                </a:lnTo>
                <a:lnTo>
                  <a:pt x="0" y="2667567"/>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205102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Full Image without Header &amp;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C8C3865-71A8-4F8C-A6FE-FC54FCCA6672}"/>
              </a:ext>
            </a:extLst>
          </p:cNvPr>
          <p:cNvSpPr>
            <a:spLocks noGrp="1"/>
          </p:cNvSpPr>
          <p:nvPr>
            <p:ph type="pic" sz="quarter" idx="12"/>
          </p:nvPr>
        </p:nvSpPr>
        <p:spPr>
          <a:xfrm>
            <a:off x="817174" y="3439937"/>
            <a:ext cx="5412283" cy="2691377"/>
          </a:xfrm>
          <a:custGeom>
            <a:avLst/>
            <a:gdLst>
              <a:gd name="connsiteX0" fmla="*/ 0 w 5412283"/>
              <a:gd name="connsiteY0" fmla="*/ 0 h 2635639"/>
              <a:gd name="connsiteX1" fmla="*/ 5412283 w 5412283"/>
              <a:gd name="connsiteY1" fmla="*/ 0 h 2635639"/>
              <a:gd name="connsiteX2" fmla="*/ 5412283 w 5412283"/>
              <a:gd name="connsiteY2" fmla="*/ 2635639 h 2635639"/>
              <a:gd name="connsiteX3" fmla="*/ 0 w 5412283"/>
              <a:gd name="connsiteY3" fmla="*/ 2635639 h 2635639"/>
            </a:gdLst>
            <a:ahLst/>
            <a:cxnLst>
              <a:cxn ang="0">
                <a:pos x="connsiteX0" y="connsiteY0"/>
              </a:cxn>
              <a:cxn ang="0">
                <a:pos x="connsiteX1" y="connsiteY1"/>
              </a:cxn>
              <a:cxn ang="0">
                <a:pos x="connsiteX2" y="connsiteY2"/>
              </a:cxn>
              <a:cxn ang="0">
                <a:pos x="connsiteX3" y="connsiteY3"/>
              </a:cxn>
            </a:cxnLst>
            <a:rect l="l" t="t" r="r" b="b"/>
            <a:pathLst>
              <a:path w="5412283" h="2635639">
                <a:moveTo>
                  <a:pt x="0" y="0"/>
                </a:moveTo>
                <a:lnTo>
                  <a:pt x="5412283" y="0"/>
                </a:lnTo>
                <a:lnTo>
                  <a:pt x="5412283" y="2635639"/>
                </a:lnTo>
                <a:lnTo>
                  <a:pt x="0" y="2635639"/>
                </a:lnTo>
                <a:close/>
              </a:path>
            </a:pathLst>
          </a:custGeom>
        </p:spPr>
        <p:txBody>
          <a:bodyPr wrap="square" anchor="ctr">
            <a:noAutofit/>
          </a:bodyPr>
          <a:lstStyle>
            <a:lvl1pPr marL="0" indent="0" algn="ctr">
              <a:buNone/>
              <a:defRPr sz="1200"/>
            </a:lvl1pPr>
          </a:lstStyle>
          <a:p>
            <a:endParaRPr lang="en-US" dirty="0"/>
          </a:p>
        </p:txBody>
      </p:sp>
      <p:sp>
        <p:nvSpPr>
          <p:cNvPr id="13" name="Picture Placeholder 12">
            <a:extLst>
              <a:ext uri="{FF2B5EF4-FFF2-40B4-BE49-F238E27FC236}">
                <a16:creationId xmlns:a16="http://schemas.microsoft.com/office/drawing/2014/main" id="{20C7C2AF-AEC9-4876-B8E8-A8AA073F35B9}"/>
              </a:ext>
            </a:extLst>
          </p:cNvPr>
          <p:cNvSpPr>
            <a:spLocks noGrp="1"/>
          </p:cNvSpPr>
          <p:nvPr>
            <p:ph type="pic" sz="quarter" idx="11"/>
          </p:nvPr>
        </p:nvSpPr>
        <p:spPr>
          <a:xfrm>
            <a:off x="817173" y="726687"/>
            <a:ext cx="2662523" cy="2635639"/>
          </a:xfrm>
          <a:custGeom>
            <a:avLst/>
            <a:gdLst>
              <a:gd name="connsiteX0" fmla="*/ 0 w 2621351"/>
              <a:gd name="connsiteY0" fmla="*/ 0 h 2635639"/>
              <a:gd name="connsiteX1" fmla="*/ 2621351 w 2621351"/>
              <a:gd name="connsiteY1" fmla="*/ 0 h 2635639"/>
              <a:gd name="connsiteX2" fmla="*/ 2621351 w 2621351"/>
              <a:gd name="connsiteY2" fmla="*/ 2635639 h 2635639"/>
              <a:gd name="connsiteX3" fmla="*/ 0 w 2621351"/>
              <a:gd name="connsiteY3" fmla="*/ 2635639 h 2635639"/>
            </a:gdLst>
            <a:ahLst/>
            <a:cxnLst>
              <a:cxn ang="0">
                <a:pos x="connsiteX0" y="connsiteY0"/>
              </a:cxn>
              <a:cxn ang="0">
                <a:pos x="connsiteX1" y="connsiteY1"/>
              </a:cxn>
              <a:cxn ang="0">
                <a:pos x="connsiteX2" y="connsiteY2"/>
              </a:cxn>
              <a:cxn ang="0">
                <a:pos x="connsiteX3" y="connsiteY3"/>
              </a:cxn>
            </a:cxnLst>
            <a:rect l="l" t="t" r="r" b="b"/>
            <a:pathLst>
              <a:path w="2621351" h="2635639">
                <a:moveTo>
                  <a:pt x="0" y="0"/>
                </a:moveTo>
                <a:lnTo>
                  <a:pt x="2621351" y="0"/>
                </a:lnTo>
                <a:lnTo>
                  <a:pt x="2621351" y="2635639"/>
                </a:lnTo>
                <a:lnTo>
                  <a:pt x="0" y="2635639"/>
                </a:lnTo>
                <a:close/>
              </a:path>
            </a:pathLst>
          </a:custGeom>
        </p:spPr>
        <p:txBody>
          <a:bodyPr wrap="square" anchor="ctr">
            <a:noAutofit/>
          </a:bodyPr>
          <a:lstStyle>
            <a:lvl1pPr marL="0" indent="0" algn="ctr">
              <a:buNone/>
              <a:defRPr sz="1200"/>
            </a:lvl1pPr>
          </a:lstStyle>
          <a:p>
            <a:endParaRPr lang="en-US" dirty="0"/>
          </a:p>
        </p:txBody>
      </p:sp>
      <p:sp>
        <p:nvSpPr>
          <p:cNvPr id="14" name="Picture Placeholder 13">
            <a:extLst>
              <a:ext uri="{FF2B5EF4-FFF2-40B4-BE49-F238E27FC236}">
                <a16:creationId xmlns:a16="http://schemas.microsoft.com/office/drawing/2014/main" id="{2494EA19-1498-403B-B525-9D1FAEAAD2DC}"/>
              </a:ext>
            </a:extLst>
          </p:cNvPr>
          <p:cNvSpPr>
            <a:spLocks noGrp="1"/>
          </p:cNvSpPr>
          <p:nvPr>
            <p:ph type="pic" sz="quarter" idx="13"/>
          </p:nvPr>
        </p:nvSpPr>
        <p:spPr>
          <a:xfrm>
            <a:off x="3553337" y="726687"/>
            <a:ext cx="2676120" cy="2635639"/>
          </a:xfrm>
          <a:custGeom>
            <a:avLst/>
            <a:gdLst>
              <a:gd name="connsiteX0" fmla="*/ 0 w 2621351"/>
              <a:gd name="connsiteY0" fmla="*/ 0 h 2635639"/>
              <a:gd name="connsiteX1" fmla="*/ 2621351 w 2621351"/>
              <a:gd name="connsiteY1" fmla="*/ 0 h 2635639"/>
              <a:gd name="connsiteX2" fmla="*/ 2621351 w 2621351"/>
              <a:gd name="connsiteY2" fmla="*/ 2635639 h 2635639"/>
              <a:gd name="connsiteX3" fmla="*/ 0 w 2621351"/>
              <a:gd name="connsiteY3" fmla="*/ 2635639 h 2635639"/>
            </a:gdLst>
            <a:ahLst/>
            <a:cxnLst>
              <a:cxn ang="0">
                <a:pos x="connsiteX0" y="connsiteY0"/>
              </a:cxn>
              <a:cxn ang="0">
                <a:pos x="connsiteX1" y="connsiteY1"/>
              </a:cxn>
              <a:cxn ang="0">
                <a:pos x="connsiteX2" y="connsiteY2"/>
              </a:cxn>
              <a:cxn ang="0">
                <a:pos x="connsiteX3" y="connsiteY3"/>
              </a:cxn>
            </a:cxnLst>
            <a:rect l="l" t="t" r="r" b="b"/>
            <a:pathLst>
              <a:path w="2621351" h="2635639">
                <a:moveTo>
                  <a:pt x="0" y="0"/>
                </a:moveTo>
                <a:lnTo>
                  <a:pt x="2621351" y="0"/>
                </a:lnTo>
                <a:lnTo>
                  <a:pt x="2621351" y="2635639"/>
                </a:lnTo>
                <a:lnTo>
                  <a:pt x="0" y="2635639"/>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503026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Full Image without Header &amp; Foot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2AD7C51-6288-4900-AA38-7C53DB65CD17}"/>
              </a:ext>
            </a:extLst>
          </p:cNvPr>
          <p:cNvSpPr>
            <a:spLocks noGrp="1"/>
          </p:cNvSpPr>
          <p:nvPr>
            <p:ph type="title"/>
          </p:nvPr>
        </p:nvSpPr>
        <p:spPr>
          <a:xfrm>
            <a:off x="635000" y="527905"/>
            <a:ext cx="10922000" cy="502749"/>
          </a:xfrm>
          <a:prstGeom prst="rect">
            <a:avLst/>
          </a:prstGeom>
        </p:spPr>
        <p:txBody>
          <a:bodyPr vert="horz" lIns="91440" tIns="45720" rIns="91440" bIns="45720" rtlCol="0" anchor="ctr">
            <a:noAutofit/>
          </a:bodyPr>
          <a:lstStyle/>
          <a:p>
            <a:r>
              <a:rPr lang="en-US" dirty="0"/>
              <a:t>Click to edit Master title style</a:t>
            </a:r>
          </a:p>
        </p:txBody>
      </p:sp>
      <p:sp>
        <p:nvSpPr>
          <p:cNvPr id="5" name="Text Placeholder 2">
            <a:extLst>
              <a:ext uri="{FF2B5EF4-FFF2-40B4-BE49-F238E27FC236}">
                <a16:creationId xmlns:a16="http://schemas.microsoft.com/office/drawing/2014/main" id="{CDA0E19B-11E9-49F5-B537-EB58C1A4FACD}"/>
              </a:ext>
            </a:extLst>
          </p:cNvPr>
          <p:cNvSpPr>
            <a:spLocks noGrp="1"/>
          </p:cNvSpPr>
          <p:nvPr>
            <p:ph idx="1"/>
          </p:nvPr>
        </p:nvSpPr>
        <p:spPr>
          <a:xfrm>
            <a:off x="635000" y="1072566"/>
            <a:ext cx="10922000" cy="310906"/>
          </a:xfrm>
          <a:prstGeom prst="rect">
            <a:avLst/>
          </a:prstGeom>
        </p:spPr>
        <p:txBody>
          <a:bodyPr vert="horz" lIns="91440" tIns="45720" rIns="91440" bIns="45720" rtlCol="0">
            <a:noAutofit/>
          </a:bodyPr>
          <a:lstStyle/>
          <a:p>
            <a:pPr lvl="0"/>
            <a:r>
              <a:rPr lang="en-US" dirty="0"/>
              <a:t>Click to edit Master text styles lorem ipsum dolor sit </a:t>
            </a:r>
            <a:r>
              <a:rPr lang="en-US" dirty="0" err="1"/>
              <a:t>amet</a:t>
            </a:r>
            <a:r>
              <a:rPr lang="en-US" dirty="0"/>
              <a:t>.</a:t>
            </a:r>
          </a:p>
        </p:txBody>
      </p:sp>
      <p:sp>
        <p:nvSpPr>
          <p:cNvPr id="6" name="Picture Placeholder 5">
            <a:extLst>
              <a:ext uri="{FF2B5EF4-FFF2-40B4-BE49-F238E27FC236}">
                <a16:creationId xmlns:a16="http://schemas.microsoft.com/office/drawing/2014/main" id="{F086D049-C40E-4E32-984B-0537F47532CA}"/>
              </a:ext>
            </a:extLst>
          </p:cNvPr>
          <p:cNvSpPr>
            <a:spLocks noGrp="1"/>
          </p:cNvSpPr>
          <p:nvPr>
            <p:ph type="pic" sz="quarter" idx="11"/>
          </p:nvPr>
        </p:nvSpPr>
        <p:spPr>
          <a:xfrm>
            <a:off x="1" y="3429000"/>
            <a:ext cx="12191999" cy="3429000"/>
          </a:xfrm>
          <a:custGeom>
            <a:avLst/>
            <a:gdLst>
              <a:gd name="connsiteX0" fmla="*/ 0 w 12191999"/>
              <a:gd name="connsiteY0" fmla="*/ 0 h 3440780"/>
              <a:gd name="connsiteX1" fmla="*/ 12191999 w 12191999"/>
              <a:gd name="connsiteY1" fmla="*/ 0 h 3440780"/>
              <a:gd name="connsiteX2" fmla="*/ 12191999 w 12191999"/>
              <a:gd name="connsiteY2" fmla="*/ 3440780 h 3440780"/>
              <a:gd name="connsiteX3" fmla="*/ 0 w 12191999"/>
              <a:gd name="connsiteY3" fmla="*/ 3440780 h 3440780"/>
            </a:gdLst>
            <a:ahLst/>
            <a:cxnLst>
              <a:cxn ang="0">
                <a:pos x="connsiteX0" y="connsiteY0"/>
              </a:cxn>
              <a:cxn ang="0">
                <a:pos x="connsiteX1" y="connsiteY1"/>
              </a:cxn>
              <a:cxn ang="0">
                <a:pos x="connsiteX2" y="connsiteY2"/>
              </a:cxn>
              <a:cxn ang="0">
                <a:pos x="connsiteX3" y="connsiteY3"/>
              </a:cxn>
            </a:cxnLst>
            <a:rect l="l" t="t" r="r" b="b"/>
            <a:pathLst>
              <a:path w="12191999" h="3440780">
                <a:moveTo>
                  <a:pt x="0" y="0"/>
                </a:moveTo>
                <a:lnTo>
                  <a:pt x="12191999" y="0"/>
                </a:lnTo>
                <a:lnTo>
                  <a:pt x="12191999" y="3440780"/>
                </a:lnTo>
                <a:lnTo>
                  <a:pt x="0" y="344078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7165256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9F32BD-400D-4C77-8E13-318AA838E950}"/>
              </a:ext>
            </a:extLst>
          </p:cNvPr>
          <p:cNvSpPr>
            <a:spLocks noGrp="1"/>
          </p:cNvSpPr>
          <p:nvPr>
            <p:ph type="pic" sz="quarter" idx="12"/>
          </p:nvPr>
        </p:nvSpPr>
        <p:spPr>
          <a:xfrm>
            <a:off x="4064000" y="342900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p:spPr>
        <p:txBody>
          <a:bodyPr wrap="square" anchor="ctr">
            <a:noAutofit/>
          </a:bodyPr>
          <a:lstStyle>
            <a:lvl1pPr marL="0" indent="0" algn="ctr">
              <a:buNone/>
              <a:defRPr sz="1200"/>
            </a:lvl1pPr>
          </a:lstStyle>
          <a:p>
            <a:endParaRPr lang="en-US" dirty="0"/>
          </a:p>
        </p:txBody>
      </p:sp>
      <p:sp>
        <p:nvSpPr>
          <p:cNvPr id="12" name="Picture Placeholder 11">
            <a:extLst>
              <a:ext uri="{FF2B5EF4-FFF2-40B4-BE49-F238E27FC236}">
                <a16:creationId xmlns:a16="http://schemas.microsoft.com/office/drawing/2014/main" id="{774A1E53-495C-4FEE-93DA-C15F491299AB}"/>
              </a:ext>
            </a:extLst>
          </p:cNvPr>
          <p:cNvSpPr>
            <a:spLocks noGrp="1"/>
          </p:cNvSpPr>
          <p:nvPr>
            <p:ph type="pic" sz="quarter" idx="13"/>
          </p:nvPr>
        </p:nvSpPr>
        <p:spPr>
          <a:xfrm>
            <a:off x="8128000" y="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p:spPr>
        <p:txBody>
          <a:bodyPr wrap="square" anchor="ctr">
            <a:noAutofit/>
          </a:bodyPr>
          <a:lstStyle>
            <a:lvl1pPr marL="0" indent="0" algn="ctr">
              <a:buNone/>
              <a:defRPr sz="1200"/>
            </a:lvl1pPr>
          </a:lstStyle>
          <a:p>
            <a:endParaRPr lang="en-US" dirty="0"/>
          </a:p>
        </p:txBody>
      </p:sp>
      <p:sp>
        <p:nvSpPr>
          <p:cNvPr id="10" name="Picture Placeholder 9">
            <a:extLst>
              <a:ext uri="{FF2B5EF4-FFF2-40B4-BE49-F238E27FC236}">
                <a16:creationId xmlns:a16="http://schemas.microsoft.com/office/drawing/2014/main" id="{911AA06B-48FC-4AA6-ACBE-19668AC8C986}"/>
              </a:ext>
            </a:extLst>
          </p:cNvPr>
          <p:cNvSpPr>
            <a:spLocks noGrp="1"/>
          </p:cNvSpPr>
          <p:nvPr>
            <p:ph type="pic" sz="quarter" idx="11"/>
          </p:nvPr>
        </p:nvSpPr>
        <p:spPr>
          <a:xfrm>
            <a:off x="0" y="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502889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0_Full Image without Header &amp; Footer">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B177728-CECA-45E5-84E7-CB4EA6AE201A}"/>
              </a:ext>
            </a:extLst>
          </p:cNvPr>
          <p:cNvSpPr>
            <a:spLocks noGrp="1"/>
          </p:cNvSpPr>
          <p:nvPr>
            <p:ph type="pic" sz="quarter" idx="11"/>
          </p:nvPr>
        </p:nvSpPr>
        <p:spPr>
          <a:xfrm>
            <a:off x="4495800" y="2565400"/>
            <a:ext cx="2565400" cy="2565400"/>
          </a:xfrm>
          <a:custGeom>
            <a:avLst/>
            <a:gdLst>
              <a:gd name="connsiteX0" fmla="*/ 0 w 2565400"/>
              <a:gd name="connsiteY0" fmla="*/ 0 h 2565400"/>
              <a:gd name="connsiteX1" fmla="*/ 2565400 w 2565400"/>
              <a:gd name="connsiteY1" fmla="*/ 0 h 2565400"/>
              <a:gd name="connsiteX2" fmla="*/ 2565400 w 2565400"/>
              <a:gd name="connsiteY2" fmla="*/ 2565400 h 2565400"/>
              <a:gd name="connsiteX3" fmla="*/ 0 w 2565400"/>
              <a:gd name="connsiteY3" fmla="*/ 2565400 h 2565400"/>
            </a:gdLst>
            <a:ahLst/>
            <a:cxnLst>
              <a:cxn ang="0">
                <a:pos x="connsiteX0" y="connsiteY0"/>
              </a:cxn>
              <a:cxn ang="0">
                <a:pos x="connsiteX1" y="connsiteY1"/>
              </a:cxn>
              <a:cxn ang="0">
                <a:pos x="connsiteX2" y="connsiteY2"/>
              </a:cxn>
              <a:cxn ang="0">
                <a:pos x="connsiteX3" y="connsiteY3"/>
              </a:cxn>
            </a:cxnLst>
            <a:rect l="l" t="t" r="r" b="b"/>
            <a:pathLst>
              <a:path w="2565400" h="2565400">
                <a:moveTo>
                  <a:pt x="0" y="0"/>
                </a:moveTo>
                <a:lnTo>
                  <a:pt x="2565400" y="0"/>
                </a:lnTo>
                <a:lnTo>
                  <a:pt x="2565400" y="2565400"/>
                </a:lnTo>
                <a:lnTo>
                  <a:pt x="0" y="2565400"/>
                </a:lnTo>
                <a:close/>
              </a:path>
            </a:pathLst>
          </a:custGeom>
        </p:spPr>
        <p:txBody>
          <a:bodyPr wrap="square" anchor="ctr">
            <a:noAutofit/>
          </a:bodyPr>
          <a:lstStyle>
            <a:lvl1pPr marL="0" indent="0" algn="ctr">
              <a:buNone/>
              <a:defRPr sz="1200"/>
            </a:lvl1pPr>
          </a:lstStyle>
          <a:p>
            <a:endParaRPr lang="en-US" dirty="0"/>
          </a:p>
        </p:txBody>
      </p:sp>
      <p:sp>
        <p:nvSpPr>
          <p:cNvPr id="20" name="Picture Placeholder 19">
            <a:extLst>
              <a:ext uri="{FF2B5EF4-FFF2-40B4-BE49-F238E27FC236}">
                <a16:creationId xmlns:a16="http://schemas.microsoft.com/office/drawing/2014/main" id="{EC974CEB-A525-4016-B93F-5A7FA7A6EA3B}"/>
              </a:ext>
            </a:extLst>
          </p:cNvPr>
          <p:cNvSpPr>
            <a:spLocks noGrp="1"/>
          </p:cNvSpPr>
          <p:nvPr>
            <p:ph type="pic" sz="quarter" idx="12"/>
          </p:nvPr>
        </p:nvSpPr>
        <p:spPr>
          <a:xfrm>
            <a:off x="7061200" y="721924"/>
            <a:ext cx="4408876" cy="4408876"/>
          </a:xfrm>
          <a:custGeom>
            <a:avLst/>
            <a:gdLst>
              <a:gd name="connsiteX0" fmla="*/ 0 w 4408876"/>
              <a:gd name="connsiteY0" fmla="*/ 0 h 4408876"/>
              <a:gd name="connsiteX1" fmla="*/ 4408876 w 4408876"/>
              <a:gd name="connsiteY1" fmla="*/ 0 h 4408876"/>
              <a:gd name="connsiteX2" fmla="*/ 4408876 w 4408876"/>
              <a:gd name="connsiteY2" fmla="*/ 4408876 h 4408876"/>
              <a:gd name="connsiteX3" fmla="*/ 0 w 4408876"/>
              <a:gd name="connsiteY3" fmla="*/ 4408876 h 4408876"/>
            </a:gdLst>
            <a:ahLst/>
            <a:cxnLst>
              <a:cxn ang="0">
                <a:pos x="connsiteX0" y="connsiteY0"/>
              </a:cxn>
              <a:cxn ang="0">
                <a:pos x="connsiteX1" y="connsiteY1"/>
              </a:cxn>
              <a:cxn ang="0">
                <a:pos x="connsiteX2" y="connsiteY2"/>
              </a:cxn>
              <a:cxn ang="0">
                <a:pos x="connsiteX3" y="connsiteY3"/>
              </a:cxn>
            </a:cxnLst>
            <a:rect l="l" t="t" r="r" b="b"/>
            <a:pathLst>
              <a:path w="4408876" h="4408876">
                <a:moveTo>
                  <a:pt x="0" y="0"/>
                </a:moveTo>
                <a:lnTo>
                  <a:pt x="4408876" y="0"/>
                </a:lnTo>
                <a:lnTo>
                  <a:pt x="4408876" y="4408876"/>
                </a:lnTo>
                <a:lnTo>
                  <a:pt x="0" y="4408876"/>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041412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4_Full Image without Header &amp;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C6EB512-FAFF-4784-9159-6E1ED789001D}"/>
              </a:ext>
            </a:extLst>
          </p:cNvPr>
          <p:cNvSpPr>
            <a:spLocks noGrp="1"/>
          </p:cNvSpPr>
          <p:nvPr>
            <p:ph type="pic" sz="quarter" idx="11"/>
          </p:nvPr>
        </p:nvSpPr>
        <p:spPr>
          <a:xfrm>
            <a:off x="721924" y="721924"/>
            <a:ext cx="5374076" cy="5414152"/>
          </a:xfrm>
          <a:custGeom>
            <a:avLst/>
            <a:gdLst>
              <a:gd name="connsiteX0" fmla="*/ 0 w 5374076"/>
              <a:gd name="connsiteY0" fmla="*/ 0 h 5414152"/>
              <a:gd name="connsiteX1" fmla="*/ 5374076 w 5374076"/>
              <a:gd name="connsiteY1" fmla="*/ 0 h 5414152"/>
              <a:gd name="connsiteX2" fmla="*/ 5374076 w 5374076"/>
              <a:gd name="connsiteY2" fmla="*/ 5414152 h 5414152"/>
              <a:gd name="connsiteX3" fmla="*/ 0 w 5374076"/>
              <a:gd name="connsiteY3" fmla="*/ 5414152 h 5414152"/>
            </a:gdLst>
            <a:ahLst/>
            <a:cxnLst>
              <a:cxn ang="0">
                <a:pos x="connsiteX0" y="connsiteY0"/>
              </a:cxn>
              <a:cxn ang="0">
                <a:pos x="connsiteX1" y="connsiteY1"/>
              </a:cxn>
              <a:cxn ang="0">
                <a:pos x="connsiteX2" y="connsiteY2"/>
              </a:cxn>
              <a:cxn ang="0">
                <a:pos x="connsiteX3" y="connsiteY3"/>
              </a:cxn>
            </a:cxnLst>
            <a:rect l="l" t="t" r="r" b="b"/>
            <a:pathLst>
              <a:path w="5374076" h="5414152">
                <a:moveTo>
                  <a:pt x="0" y="0"/>
                </a:moveTo>
                <a:lnTo>
                  <a:pt x="5374076" y="0"/>
                </a:lnTo>
                <a:lnTo>
                  <a:pt x="5374076" y="5414152"/>
                </a:lnTo>
                <a:lnTo>
                  <a:pt x="0" y="5414152"/>
                </a:lnTo>
                <a:close/>
              </a:path>
            </a:pathLst>
          </a:custGeom>
        </p:spPr>
        <p:txBody>
          <a:bodyPr wrap="square" anchor="ctr">
            <a:noAutofit/>
          </a:bodyPr>
          <a:lstStyle>
            <a:lvl1pPr marL="0" indent="0" algn="ctr">
              <a:buNone/>
              <a:defRPr sz="1200"/>
            </a:lvl1pPr>
          </a:lstStyle>
          <a:p>
            <a:endParaRPr lang="en-US" dirty="0"/>
          </a:p>
        </p:txBody>
      </p:sp>
      <p:sp>
        <p:nvSpPr>
          <p:cNvPr id="12" name="Picture Placeholder 11">
            <a:extLst>
              <a:ext uri="{FF2B5EF4-FFF2-40B4-BE49-F238E27FC236}">
                <a16:creationId xmlns:a16="http://schemas.microsoft.com/office/drawing/2014/main" id="{0BCE8D7E-ECFE-4D70-86A5-1AC66F37F043}"/>
              </a:ext>
            </a:extLst>
          </p:cNvPr>
          <p:cNvSpPr>
            <a:spLocks noGrp="1"/>
          </p:cNvSpPr>
          <p:nvPr>
            <p:ph type="pic" sz="quarter" idx="12"/>
          </p:nvPr>
        </p:nvSpPr>
        <p:spPr>
          <a:xfrm>
            <a:off x="6096000" y="721924"/>
            <a:ext cx="5374076" cy="5414152"/>
          </a:xfrm>
          <a:custGeom>
            <a:avLst/>
            <a:gdLst>
              <a:gd name="connsiteX0" fmla="*/ 0 w 5374076"/>
              <a:gd name="connsiteY0" fmla="*/ 0 h 5414152"/>
              <a:gd name="connsiteX1" fmla="*/ 5374076 w 5374076"/>
              <a:gd name="connsiteY1" fmla="*/ 0 h 5414152"/>
              <a:gd name="connsiteX2" fmla="*/ 5374076 w 5374076"/>
              <a:gd name="connsiteY2" fmla="*/ 5414152 h 5414152"/>
              <a:gd name="connsiteX3" fmla="*/ 0 w 5374076"/>
              <a:gd name="connsiteY3" fmla="*/ 5414152 h 5414152"/>
            </a:gdLst>
            <a:ahLst/>
            <a:cxnLst>
              <a:cxn ang="0">
                <a:pos x="connsiteX0" y="connsiteY0"/>
              </a:cxn>
              <a:cxn ang="0">
                <a:pos x="connsiteX1" y="connsiteY1"/>
              </a:cxn>
              <a:cxn ang="0">
                <a:pos x="connsiteX2" y="connsiteY2"/>
              </a:cxn>
              <a:cxn ang="0">
                <a:pos x="connsiteX3" y="connsiteY3"/>
              </a:cxn>
            </a:cxnLst>
            <a:rect l="l" t="t" r="r" b="b"/>
            <a:pathLst>
              <a:path w="5374076" h="5414152">
                <a:moveTo>
                  <a:pt x="0" y="0"/>
                </a:moveTo>
                <a:lnTo>
                  <a:pt x="5374076" y="0"/>
                </a:lnTo>
                <a:lnTo>
                  <a:pt x="5374076" y="5414152"/>
                </a:lnTo>
                <a:lnTo>
                  <a:pt x="0" y="5414152"/>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115163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5_Full Image without Header &amp; Footer">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A13C6A35-DF76-4C9D-A81F-3C7D9790B3AE}"/>
              </a:ext>
            </a:extLst>
          </p:cNvPr>
          <p:cNvSpPr>
            <a:spLocks noGrp="1"/>
          </p:cNvSpPr>
          <p:nvPr>
            <p:ph type="pic" sz="quarter" idx="12"/>
          </p:nvPr>
        </p:nvSpPr>
        <p:spPr>
          <a:xfrm>
            <a:off x="6134084" y="721924"/>
            <a:ext cx="2636579" cy="2668455"/>
          </a:xfrm>
          <a:custGeom>
            <a:avLst/>
            <a:gdLst>
              <a:gd name="connsiteX0" fmla="*/ 0 w 2636579"/>
              <a:gd name="connsiteY0" fmla="*/ 0 h 2668455"/>
              <a:gd name="connsiteX1" fmla="*/ 2636579 w 2636579"/>
              <a:gd name="connsiteY1" fmla="*/ 0 h 2668455"/>
              <a:gd name="connsiteX2" fmla="*/ 2636579 w 2636579"/>
              <a:gd name="connsiteY2" fmla="*/ 2668455 h 2668455"/>
              <a:gd name="connsiteX3" fmla="*/ 0 w 2636579"/>
              <a:gd name="connsiteY3" fmla="*/ 2668455 h 2668455"/>
            </a:gdLst>
            <a:ahLst/>
            <a:cxnLst>
              <a:cxn ang="0">
                <a:pos x="connsiteX0" y="connsiteY0"/>
              </a:cxn>
              <a:cxn ang="0">
                <a:pos x="connsiteX1" y="connsiteY1"/>
              </a:cxn>
              <a:cxn ang="0">
                <a:pos x="connsiteX2" y="connsiteY2"/>
              </a:cxn>
              <a:cxn ang="0">
                <a:pos x="connsiteX3" y="connsiteY3"/>
              </a:cxn>
            </a:cxnLst>
            <a:rect l="l" t="t" r="r" b="b"/>
            <a:pathLst>
              <a:path w="2636579" h="2668455">
                <a:moveTo>
                  <a:pt x="0" y="0"/>
                </a:moveTo>
                <a:lnTo>
                  <a:pt x="2636579" y="0"/>
                </a:lnTo>
                <a:lnTo>
                  <a:pt x="2636579" y="2668455"/>
                </a:lnTo>
                <a:lnTo>
                  <a:pt x="0" y="2668455"/>
                </a:lnTo>
                <a:close/>
              </a:path>
            </a:pathLst>
          </a:custGeom>
        </p:spPr>
        <p:txBody>
          <a:bodyPr wrap="square" anchor="ctr">
            <a:noAutofit/>
          </a:bodyPr>
          <a:lstStyle>
            <a:lvl1pPr marL="0" indent="0" algn="ctr">
              <a:buNone/>
              <a:defRPr sz="1200"/>
            </a:lvl1pPr>
          </a:lstStyle>
          <a:p>
            <a:endParaRPr lang="en-US" dirty="0"/>
          </a:p>
        </p:txBody>
      </p:sp>
      <p:sp>
        <p:nvSpPr>
          <p:cNvPr id="6" name="Picture Placeholder 27">
            <a:extLst>
              <a:ext uri="{FF2B5EF4-FFF2-40B4-BE49-F238E27FC236}">
                <a16:creationId xmlns:a16="http://schemas.microsoft.com/office/drawing/2014/main" id="{C683196E-ADC0-42DC-853D-9D6766745C75}"/>
              </a:ext>
            </a:extLst>
          </p:cNvPr>
          <p:cNvSpPr>
            <a:spLocks noGrp="1"/>
          </p:cNvSpPr>
          <p:nvPr>
            <p:ph type="pic" sz="quarter" idx="15"/>
          </p:nvPr>
        </p:nvSpPr>
        <p:spPr>
          <a:xfrm>
            <a:off x="6134084" y="3462859"/>
            <a:ext cx="2636579" cy="2673217"/>
          </a:xfrm>
          <a:custGeom>
            <a:avLst/>
            <a:gdLst>
              <a:gd name="connsiteX0" fmla="*/ 0 w 2636579"/>
              <a:gd name="connsiteY0" fmla="*/ 0 h 2673217"/>
              <a:gd name="connsiteX1" fmla="*/ 2636579 w 2636579"/>
              <a:gd name="connsiteY1" fmla="*/ 0 h 2673217"/>
              <a:gd name="connsiteX2" fmla="*/ 2636579 w 2636579"/>
              <a:gd name="connsiteY2" fmla="*/ 2673217 h 2673217"/>
              <a:gd name="connsiteX3" fmla="*/ 0 w 2636579"/>
              <a:gd name="connsiteY3" fmla="*/ 2673217 h 2673217"/>
            </a:gdLst>
            <a:ahLst/>
            <a:cxnLst>
              <a:cxn ang="0">
                <a:pos x="connsiteX0" y="connsiteY0"/>
              </a:cxn>
              <a:cxn ang="0">
                <a:pos x="connsiteX1" y="connsiteY1"/>
              </a:cxn>
              <a:cxn ang="0">
                <a:pos x="connsiteX2" y="connsiteY2"/>
              </a:cxn>
              <a:cxn ang="0">
                <a:pos x="connsiteX3" y="connsiteY3"/>
              </a:cxn>
            </a:cxnLst>
            <a:rect l="l" t="t" r="r" b="b"/>
            <a:pathLst>
              <a:path w="2636579" h="2673217">
                <a:moveTo>
                  <a:pt x="0" y="0"/>
                </a:moveTo>
                <a:lnTo>
                  <a:pt x="2636579" y="0"/>
                </a:lnTo>
                <a:lnTo>
                  <a:pt x="2636579" y="2673217"/>
                </a:lnTo>
                <a:lnTo>
                  <a:pt x="0" y="2673217"/>
                </a:lnTo>
                <a:close/>
              </a:path>
            </a:pathLst>
          </a:custGeom>
        </p:spPr>
        <p:txBody>
          <a:bodyPr wrap="square" anchor="ctr">
            <a:noAutofit/>
          </a:bodyPr>
          <a:lstStyle>
            <a:lvl1pPr marL="0" indent="0" algn="ctr">
              <a:buNone/>
              <a:defRPr sz="1200"/>
            </a:lvl1pPr>
          </a:lstStyle>
          <a:p>
            <a:endParaRPr lang="en-US" dirty="0"/>
          </a:p>
        </p:txBody>
      </p:sp>
      <p:sp>
        <p:nvSpPr>
          <p:cNvPr id="7" name="Picture Placeholder 28">
            <a:extLst>
              <a:ext uri="{FF2B5EF4-FFF2-40B4-BE49-F238E27FC236}">
                <a16:creationId xmlns:a16="http://schemas.microsoft.com/office/drawing/2014/main" id="{B9775D25-6C3A-434D-88B2-031E926DA1D7}"/>
              </a:ext>
            </a:extLst>
          </p:cNvPr>
          <p:cNvSpPr>
            <a:spLocks noGrp="1"/>
          </p:cNvSpPr>
          <p:nvPr>
            <p:ph type="pic" sz="quarter" idx="16"/>
          </p:nvPr>
        </p:nvSpPr>
        <p:spPr>
          <a:xfrm>
            <a:off x="3413756" y="3462859"/>
            <a:ext cx="2636579" cy="2673217"/>
          </a:xfrm>
          <a:custGeom>
            <a:avLst/>
            <a:gdLst>
              <a:gd name="connsiteX0" fmla="*/ 0 w 2636579"/>
              <a:gd name="connsiteY0" fmla="*/ 0 h 2673217"/>
              <a:gd name="connsiteX1" fmla="*/ 2636579 w 2636579"/>
              <a:gd name="connsiteY1" fmla="*/ 0 h 2673217"/>
              <a:gd name="connsiteX2" fmla="*/ 2636579 w 2636579"/>
              <a:gd name="connsiteY2" fmla="*/ 2673217 h 2673217"/>
              <a:gd name="connsiteX3" fmla="*/ 0 w 2636579"/>
              <a:gd name="connsiteY3" fmla="*/ 2673217 h 2673217"/>
            </a:gdLst>
            <a:ahLst/>
            <a:cxnLst>
              <a:cxn ang="0">
                <a:pos x="connsiteX0" y="connsiteY0"/>
              </a:cxn>
              <a:cxn ang="0">
                <a:pos x="connsiteX1" y="connsiteY1"/>
              </a:cxn>
              <a:cxn ang="0">
                <a:pos x="connsiteX2" y="connsiteY2"/>
              </a:cxn>
              <a:cxn ang="0">
                <a:pos x="connsiteX3" y="connsiteY3"/>
              </a:cxn>
            </a:cxnLst>
            <a:rect l="l" t="t" r="r" b="b"/>
            <a:pathLst>
              <a:path w="2636579" h="2673217">
                <a:moveTo>
                  <a:pt x="0" y="0"/>
                </a:moveTo>
                <a:lnTo>
                  <a:pt x="2636579" y="0"/>
                </a:lnTo>
                <a:lnTo>
                  <a:pt x="2636579" y="2673217"/>
                </a:lnTo>
                <a:lnTo>
                  <a:pt x="0" y="2673217"/>
                </a:lnTo>
                <a:close/>
              </a:path>
            </a:pathLst>
          </a:custGeom>
        </p:spPr>
        <p:txBody>
          <a:bodyPr wrap="square" anchor="ctr">
            <a:noAutofit/>
          </a:bodyPr>
          <a:lstStyle>
            <a:lvl1pPr marL="0" indent="0" algn="ctr">
              <a:buNone/>
              <a:defRPr sz="1200"/>
            </a:lvl1pPr>
          </a:lstStyle>
          <a:p>
            <a:endParaRPr lang="en-US" dirty="0"/>
          </a:p>
        </p:txBody>
      </p:sp>
      <p:sp>
        <p:nvSpPr>
          <p:cNvPr id="8" name="Picture Placeholder 23">
            <a:extLst>
              <a:ext uri="{FF2B5EF4-FFF2-40B4-BE49-F238E27FC236}">
                <a16:creationId xmlns:a16="http://schemas.microsoft.com/office/drawing/2014/main" id="{81D68AB8-835D-4088-BCE8-D21EE1571C6D}"/>
              </a:ext>
            </a:extLst>
          </p:cNvPr>
          <p:cNvSpPr>
            <a:spLocks noGrp="1"/>
          </p:cNvSpPr>
          <p:nvPr>
            <p:ph type="pic" sz="quarter" idx="11"/>
          </p:nvPr>
        </p:nvSpPr>
        <p:spPr>
          <a:xfrm>
            <a:off x="3413756" y="721924"/>
            <a:ext cx="2636579" cy="2668455"/>
          </a:xfrm>
          <a:custGeom>
            <a:avLst/>
            <a:gdLst>
              <a:gd name="connsiteX0" fmla="*/ 0 w 2636579"/>
              <a:gd name="connsiteY0" fmla="*/ 0 h 2668455"/>
              <a:gd name="connsiteX1" fmla="*/ 2636579 w 2636579"/>
              <a:gd name="connsiteY1" fmla="*/ 0 h 2668455"/>
              <a:gd name="connsiteX2" fmla="*/ 2636579 w 2636579"/>
              <a:gd name="connsiteY2" fmla="*/ 2668455 h 2668455"/>
              <a:gd name="connsiteX3" fmla="*/ 0 w 2636579"/>
              <a:gd name="connsiteY3" fmla="*/ 2668455 h 2668455"/>
            </a:gdLst>
            <a:ahLst/>
            <a:cxnLst>
              <a:cxn ang="0">
                <a:pos x="connsiteX0" y="connsiteY0"/>
              </a:cxn>
              <a:cxn ang="0">
                <a:pos x="connsiteX1" y="connsiteY1"/>
              </a:cxn>
              <a:cxn ang="0">
                <a:pos x="connsiteX2" y="connsiteY2"/>
              </a:cxn>
              <a:cxn ang="0">
                <a:pos x="connsiteX3" y="connsiteY3"/>
              </a:cxn>
            </a:cxnLst>
            <a:rect l="l" t="t" r="r" b="b"/>
            <a:pathLst>
              <a:path w="2636579" h="2668455">
                <a:moveTo>
                  <a:pt x="0" y="0"/>
                </a:moveTo>
                <a:lnTo>
                  <a:pt x="2636579" y="0"/>
                </a:lnTo>
                <a:lnTo>
                  <a:pt x="2636579" y="2668455"/>
                </a:lnTo>
                <a:lnTo>
                  <a:pt x="0" y="2668455"/>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607159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6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51485C3-D55F-4F37-895C-63A1A7BFA44D}"/>
              </a:ext>
            </a:extLst>
          </p:cNvPr>
          <p:cNvSpPr>
            <a:spLocks noGrp="1"/>
          </p:cNvSpPr>
          <p:nvPr>
            <p:ph type="pic" sz="quarter" idx="11"/>
          </p:nvPr>
        </p:nvSpPr>
        <p:spPr>
          <a:xfrm>
            <a:off x="1133475" y="0"/>
            <a:ext cx="9925050" cy="3429000"/>
          </a:xfrm>
          <a:custGeom>
            <a:avLst/>
            <a:gdLst>
              <a:gd name="connsiteX0" fmla="*/ 0 w 9925050"/>
              <a:gd name="connsiteY0" fmla="*/ 0 h 3429000"/>
              <a:gd name="connsiteX1" fmla="*/ 9925050 w 9925050"/>
              <a:gd name="connsiteY1" fmla="*/ 0 h 3429000"/>
              <a:gd name="connsiteX2" fmla="*/ 9925050 w 9925050"/>
              <a:gd name="connsiteY2" fmla="*/ 3429000 h 3429000"/>
              <a:gd name="connsiteX3" fmla="*/ 0 w 99250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9925050" h="3429000">
                <a:moveTo>
                  <a:pt x="0" y="0"/>
                </a:moveTo>
                <a:lnTo>
                  <a:pt x="9925050" y="0"/>
                </a:lnTo>
                <a:lnTo>
                  <a:pt x="9925050" y="3429000"/>
                </a:lnTo>
                <a:lnTo>
                  <a:pt x="0" y="3429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434466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7_Full Image without Header &amp; Foot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2AD7C51-6288-4900-AA38-7C53DB65CD17}"/>
              </a:ext>
            </a:extLst>
          </p:cNvPr>
          <p:cNvSpPr>
            <a:spLocks noGrp="1"/>
          </p:cNvSpPr>
          <p:nvPr>
            <p:ph type="title"/>
          </p:nvPr>
        </p:nvSpPr>
        <p:spPr>
          <a:xfrm>
            <a:off x="635000" y="527905"/>
            <a:ext cx="10922000" cy="502749"/>
          </a:xfrm>
          <a:prstGeom prst="rect">
            <a:avLst/>
          </a:prstGeom>
        </p:spPr>
        <p:txBody>
          <a:bodyPr vert="horz" lIns="91440" tIns="45720" rIns="91440" bIns="45720" rtlCol="0" anchor="ctr">
            <a:noAutofit/>
          </a:bodyPr>
          <a:lstStyle/>
          <a:p>
            <a:r>
              <a:rPr lang="en-US" dirty="0"/>
              <a:t>Click to edit Master title style</a:t>
            </a:r>
          </a:p>
        </p:txBody>
      </p:sp>
      <p:sp>
        <p:nvSpPr>
          <p:cNvPr id="7" name="Picture Placeholder 5">
            <a:extLst>
              <a:ext uri="{FF2B5EF4-FFF2-40B4-BE49-F238E27FC236}">
                <a16:creationId xmlns:a16="http://schemas.microsoft.com/office/drawing/2014/main" id="{17529992-50C5-4178-89CC-F3AE1FAA980C}"/>
              </a:ext>
            </a:extLst>
          </p:cNvPr>
          <p:cNvSpPr>
            <a:spLocks noGrp="1"/>
          </p:cNvSpPr>
          <p:nvPr>
            <p:ph type="pic" sz="quarter" idx="11"/>
          </p:nvPr>
        </p:nvSpPr>
        <p:spPr>
          <a:xfrm>
            <a:off x="1" y="3060140"/>
            <a:ext cx="12191999" cy="3797860"/>
          </a:xfrm>
          <a:custGeom>
            <a:avLst/>
            <a:gdLst>
              <a:gd name="connsiteX0" fmla="*/ 0 w 12191999"/>
              <a:gd name="connsiteY0" fmla="*/ 0 h 3440780"/>
              <a:gd name="connsiteX1" fmla="*/ 12191999 w 12191999"/>
              <a:gd name="connsiteY1" fmla="*/ 0 h 3440780"/>
              <a:gd name="connsiteX2" fmla="*/ 12191999 w 12191999"/>
              <a:gd name="connsiteY2" fmla="*/ 3440780 h 3440780"/>
              <a:gd name="connsiteX3" fmla="*/ 0 w 12191999"/>
              <a:gd name="connsiteY3" fmla="*/ 3440780 h 3440780"/>
            </a:gdLst>
            <a:ahLst/>
            <a:cxnLst>
              <a:cxn ang="0">
                <a:pos x="connsiteX0" y="connsiteY0"/>
              </a:cxn>
              <a:cxn ang="0">
                <a:pos x="connsiteX1" y="connsiteY1"/>
              </a:cxn>
              <a:cxn ang="0">
                <a:pos x="connsiteX2" y="connsiteY2"/>
              </a:cxn>
              <a:cxn ang="0">
                <a:pos x="connsiteX3" y="connsiteY3"/>
              </a:cxn>
            </a:cxnLst>
            <a:rect l="l" t="t" r="r" b="b"/>
            <a:pathLst>
              <a:path w="12191999" h="3440780">
                <a:moveTo>
                  <a:pt x="0" y="0"/>
                </a:moveTo>
                <a:lnTo>
                  <a:pt x="12191999" y="0"/>
                </a:lnTo>
                <a:lnTo>
                  <a:pt x="12191999" y="3440780"/>
                </a:lnTo>
                <a:lnTo>
                  <a:pt x="0" y="3440780"/>
                </a:lnTo>
                <a:close/>
              </a:path>
            </a:pathLst>
          </a:custGeom>
        </p:spPr>
        <p:txBody>
          <a:bodyPr wrap="square" anchor="ctr">
            <a:noAutofit/>
          </a:bodyPr>
          <a:lstStyle>
            <a:lvl1pPr marL="0" indent="0" algn="ctr">
              <a:buNone/>
              <a:defRPr sz="1200"/>
            </a:lvl1pPr>
          </a:lstStyle>
          <a:p>
            <a:endParaRPr lang="en-US" dirty="0"/>
          </a:p>
        </p:txBody>
      </p:sp>
      <p:sp>
        <p:nvSpPr>
          <p:cNvPr id="5" name="Text Placeholder 2">
            <a:extLst>
              <a:ext uri="{FF2B5EF4-FFF2-40B4-BE49-F238E27FC236}">
                <a16:creationId xmlns:a16="http://schemas.microsoft.com/office/drawing/2014/main" id="{CDA0E19B-11E9-49F5-B537-EB58C1A4FACD}"/>
              </a:ext>
            </a:extLst>
          </p:cNvPr>
          <p:cNvSpPr>
            <a:spLocks noGrp="1"/>
          </p:cNvSpPr>
          <p:nvPr>
            <p:ph idx="1"/>
          </p:nvPr>
        </p:nvSpPr>
        <p:spPr>
          <a:xfrm>
            <a:off x="635000" y="1072566"/>
            <a:ext cx="10922000" cy="310906"/>
          </a:xfrm>
          <a:prstGeom prst="rect">
            <a:avLst/>
          </a:prstGeom>
        </p:spPr>
        <p:txBody>
          <a:bodyPr vert="horz" lIns="91440" tIns="45720" rIns="91440" bIns="45720" rtlCol="0">
            <a:noAutofit/>
          </a:bodyPr>
          <a:lstStyle/>
          <a:p>
            <a:pPr lvl="0"/>
            <a:r>
              <a:rPr lang="en-US" dirty="0"/>
              <a:t>Click to edit Master text styles lorem ipsum dolor sit </a:t>
            </a:r>
            <a:r>
              <a:rPr lang="en-US" dirty="0" err="1"/>
              <a:t>amet</a:t>
            </a:r>
            <a:r>
              <a:rPr lang="en-US" dirty="0"/>
              <a:t>.</a:t>
            </a:r>
          </a:p>
        </p:txBody>
      </p:sp>
    </p:spTree>
    <p:extLst>
      <p:ext uri="{BB962C8B-B14F-4D97-AF65-F5344CB8AC3E}">
        <p14:creationId xmlns:p14="http://schemas.microsoft.com/office/powerpoint/2010/main" val="4184077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8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186872-3C5B-4415-887A-7F1E729CF25D}"/>
              </a:ext>
            </a:extLst>
          </p:cNvPr>
          <p:cNvSpPr>
            <a:spLocks noGrp="1"/>
          </p:cNvSpPr>
          <p:nvPr>
            <p:ph type="pic" sz="quarter" idx="11"/>
          </p:nvPr>
        </p:nvSpPr>
        <p:spPr>
          <a:xfrm>
            <a:off x="1343023" y="1338558"/>
            <a:ext cx="3759199" cy="4219768"/>
          </a:xfrm>
          <a:custGeom>
            <a:avLst/>
            <a:gdLst>
              <a:gd name="connsiteX0" fmla="*/ 0 w 3759199"/>
              <a:gd name="connsiteY0" fmla="*/ 0 h 4219768"/>
              <a:gd name="connsiteX1" fmla="*/ 3759199 w 3759199"/>
              <a:gd name="connsiteY1" fmla="*/ 0 h 4219768"/>
              <a:gd name="connsiteX2" fmla="*/ 3759199 w 3759199"/>
              <a:gd name="connsiteY2" fmla="*/ 4219768 h 4219768"/>
              <a:gd name="connsiteX3" fmla="*/ 0 w 3759199"/>
              <a:gd name="connsiteY3" fmla="*/ 4219768 h 4219768"/>
            </a:gdLst>
            <a:ahLst/>
            <a:cxnLst>
              <a:cxn ang="0">
                <a:pos x="connsiteX0" y="connsiteY0"/>
              </a:cxn>
              <a:cxn ang="0">
                <a:pos x="connsiteX1" y="connsiteY1"/>
              </a:cxn>
              <a:cxn ang="0">
                <a:pos x="connsiteX2" y="connsiteY2"/>
              </a:cxn>
              <a:cxn ang="0">
                <a:pos x="connsiteX3" y="connsiteY3"/>
              </a:cxn>
            </a:cxnLst>
            <a:rect l="l" t="t" r="r" b="b"/>
            <a:pathLst>
              <a:path w="3759199" h="4219768">
                <a:moveTo>
                  <a:pt x="0" y="0"/>
                </a:moveTo>
                <a:lnTo>
                  <a:pt x="3759199" y="0"/>
                </a:lnTo>
                <a:lnTo>
                  <a:pt x="3759199" y="4219768"/>
                </a:lnTo>
                <a:lnTo>
                  <a:pt x="0" y="4219768"/>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841783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9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1FCCA88-24CF-4AFA-B165-4A5A21C08D41}"/>
              </a:ext>
            </a:extLst>
          </p:cNvPr>
          <p:cNvSpPr>
            <a:spLocks noGrp="1"/>
          </p:cNvSpPr>
          <p:nvPr>
            <p:ph type="pic" sz="quarter" idx="11"/>
          </p:nvPr>
        </p:nvSpPr>
        <p:spPr>
          <a:xfrm>
            <a:off x="1" y="2036994"/>
            <a:ext cx="4514850" cy="4821005"/>
          </a:xfrm>
          <a:custGeom>
            <a:avLst/>
            <a:gdLst>
              <a:gd name="connsiteX0" fmla="*/ 0 w 4514850"/>
              <a:gd name="connsiteY0" fmla="*/ 0 h 3932219"/>
              <a:gd name="connsiteX1" fmla="*/ 4514850 w 4514850"/>
              <a:gd name="connsiteY1" fmla="*/ 0 h 3932219"/>
              <a:gd name="connsiteX2" fmla="*/ 4514850 w 4514850"/>
              <a:gd name="connsiteY2" fmla="*/ 3932219 h 3932219"/>
              <a:gd name="connsiteX3" fmla="*/ 0 w 4514850"/>
              <a:gd name="connsiteY3" fmla="*/ 3932219 h 3932219"/>
            </a:gdLst>
            <a:ahLst/>
            <a:cxnLst>
              <a:cxn ang="0">
                <a:pos x="connsiteX0" y="connsiteY0"/>
              </a:cxn>
              <a:cxn ang="0">
                <a:pos x="connsiteX1" y="connsiteY1"/>
              </a:cxn>
              <a:cxn ang="0">
                <a:pos x="connsiteX2" y="connsiteY2"/>
              </a:cxn>
              <a:cxn ang="0">
                <a:pos x="connsiteX3" y="connsiteY3"/>
              </a:cxn>
            </a:cxnLst>
            <a:rect l="l" t="t" r="r" b="b"/>
            <a:pathLst>
              <a:path w="4514850" h="3932219">
                <a:moveTo>
                  <a:pt x="0" y="0"/>
                </a:moveTo>
                <a:lnTo>
                  <a:pt x="4514850" y="0"/>
                </a:lnTo>
                <a:lnTo>
                  <a:pt x="4514850" y="3932219"/>
                </a:lnTo>
                <a:lnTo>
                  <a:pt x="0" y="3932219"/>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377878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0_Full Image without Header &amp; Foot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CF772A-DE05-4394-AA31-DBB200855F4D}"/>
              </a:ext>
            </a:extLst>
          </p:cNvPr>
          <p:cNvSpPr>
            <a:spLocks noGrp="1"/>
          </p:cNvSpPr>
          <p:nvPr>
            <p:ph type="pic" sz="quarter" idx="11"/>
          </p:nvPr>
        </p:nvSpPr>
        <p:spPr>
          <a:xfrm>
            <a:off x="7964932" y="4503224"/>
            <a:ext cx="1302463" cy="757943"/>
          </a:xfrm>
          <a:custGeom>
            <a:avLst/>
            <a:gdLst>
              <a:gd name="connsiteX0" fmla="*/ 0 w 1302463"/>
              <a:gd name="connsiteY0" fmla="*/ 0 h 757943"/>
              <a:gd name="connsiteX1" fmla="*/ 1302463 w 1302463"/>
              <a:gd name="connsiteY1" fmla="*/ 0 h 757943"/>
              <a:gd name="connsiteX2" fmla="*/ 1302463 w 1302463"/>
              <a:gd name="connsiteY2" fmla="*/ 757943 h 757943"/>
              <a:gd name="connsiteX3" fmla="*/ 0 w 1302463"/>
              <a:gd name="connsiteY3" fmla="*/ 757943 h 757943"/>
              <a:gd name="connsiteX4" fmla="*/ 0 w 1302463"/>
              <a:gd name="connsiteY4" fmla="*/ 0 h 7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463" h="757943">
                <a:moveTo>
                  <a:pt x="0" y="0"/>
                </a:moveTo>
                <a:lnTo>
                  <a:pt x="1302463" y="0"/>
                </a:lnTo>
                <a:lnTo>
                  <a:pt x="1302463" y="757943"/>
                </a:lnTo>
                <a:lnTo>
                  <a:pt x="0" y="757943"/>
                </a:lnTo>
                <a:cubicBezTo>
                  <a:pt x="0" y="757943"/>
                  <a:pt x="0" y="0"/>
                  <a:pt x="0"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985435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9_Full Image without Header &amp; Footer">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7B19901-3DC4-4C7A-A59D-4D6673BC4542}"/>
              </a:ext>
            </a:extLst>
          </p:cNvPr>
          <p:cNvSpPr>
            <a:spLocks noGrp="1"/>
          </p:cNvSpPr>
          <p:nvPr>
            <p:ph type="pic" sz="quarter" idx="14"/>
          </p:nvPr>
        </p:nvSpPr>
        <p:spPr>
          <a:xfrm>
            <a:off x="3683000" y="745396"/>
            <a:ext cx="2438400" cy="2385154"/>
          </a:xfrm>
          <a:prstGeom prst="roundRect">
            <a:avLst>
              <a:gd name="adj" fmla="val 50000"/>
            </a:avLst>
          </a:prstGeom>
        </p:spPr>
        <p:txBody>
          <a:bodyPr anchor="ctr"/>
          <a:lstStyle>
            <a:lvl1pPr algn="ctr">
              <a:defRPr/>
            </a:lvl1pPr>
          </a:lstStyle>
          <a:p>
            <a:endParaRPr lang="en-US" dirty="0"/>
          </a:p>
        </p:txBody>
      </p:sp>
      <p:sp>
        <p:nvSpPr>
          <p:cNvPr id="7" name="Picture Placeholder 3">
            <a:extLst>
              <a:ext uri="{FF2B5EF4-FFF2-40B4-BE49-F238E27FC236}">
                <a16:creationId xmlns:a16="http://schemas.microsoft.com/office/drawing/2014/main" id="{34C70E0E-FF45-470E-8788-FE6E61660974}"/>
              </a:ext>
            </a:extLst>
          </p:cNvPr>
          <p:cNvSpPr>
            <a:spLocks noGrp="1"/>
          </p:cNvSpPr>
          <p:nvPr>
            <p:ph type="pic" sz="quarter" idx="16"/>
          </p:nvPr>
        </p:nvSpPr>
        <p:spPr>
          <a:xfrm>
            <a:off x="6273800" y="745396"/>
            <a:ext cx="2438400" cy="2385154"/>
          </a:xfrm>
          <a:prstGeom prst="roundRect">
            <a:avLst>
              <a:gd name="adj" fmla="val 50000"/>
            </a:avLst>
          </a:prstGeom>
        </p:spPr>
        <p:txBody>
          <a:bodyPr anchor="ctr"/>
          <a:lstStyle>
            <a:lvl1pPr algn="ctr">
              <a:defRPr/>
            </a:lvl1pPr>
          </a:lstStyle>
          <a:p>
            <a:endParaRPr lang="en-US"/>
          </a:p>
        </p:txBody>
      </p:sp>
      <p:sp>
        <p:nvSpPr>
          <p:cNvPr id="8" name="Picture Placeholder 3">
            <a:extLst>
              <a:ext uri="{FF2B5EF4-FFF2-40B4-BE49-F238E27FC236}">
                <a16:creationId xmlns:a16="http://schemas.microsoft.com/office/drawing/2014/main" id="{85D8B3F6-A333-4D6A-A6D9-FEC9669E6C66}"/>
              </a:ext>
            </a:extLst>
          </p:cNvPr>
          <p:cNvSpPr>
            <a:spLocks noGrp="1"/>
          </p:cNvSpPr>
          <p:nvPr>
            <p:ph type="pic" sz="quarter" idx="18"/>
          </p:nvPr>
        </p:nvSpPr>
        <p:spPr>
          <a:xfrm>
            <a:off x="8864600" y="745396"/>
            <a:ext cx="2438400" cy="2385154"/>
          </a:xfrm>
          <a:prstGeom prst="roundRect">
            <a:avLst>
              <a:gd name="adj" fmla="val 50000"/>
            </a:avLst>
          </a:prstGeom>
        </p:spPr>
        <p:txBody>
          <a:bodyPr anchor="ctr"/>
          <a:lstStyle>
            <a:lvl1pPr algn="ctr">
              <a:defRPr/>
            </a:lvl1pPr>
          </a:lstStyle>
          <a:p>
            <a:endParaRPr lang="en-US"/>
          </a:p>
        </p:txBody>
      </p:sp>
      <p:sp>
        <p:nvSpPr>
          <p:cNvPr id="9" name="Picture Placeholder 3">
            <a:extLst>
              <a:ext uri="{FF2B5EF4-FFF2-40B4-BE49-F238E27FC236}">
                <a16:creationId xmlns:a16="http://schemas.microsoft.com/office/drawing/2014/main" id="{FCC515F6-0634-4A5F-ABE5-5C4BC59ADF48}"/>
              </a:ext>
            </a:extLst>
          </p:cNvPr>
          <p:cNvSpPr>
            <a:spLocks noGrp="1"/>
          </p:cNvSpPr>
          <p:nvPr>
            <p:ph type="pic" sz="quarter" idx="19"/>
          </p:nvPr>
        </p:nvSpPr>
        <p:spPr>
          <a:xfrm>
            <a:off x="3683000" y="3282950"/>
            <a:ext cx="2438400" cy="2385154"/>
          </a:xfrm>
          <a:prstGeom prst="roundRect">
            <a:avLst>
              <a:gd name="adj" fmla="val 50000"/>
            </a:avLst>
          </a:prstGeom>
        </p:spPr>
        <p:txBody>
          <a:bodyPr anchor="ctr"/>
          <a:lstStyle>
            <a:lvl1pPr algn="ctr">
              <a:defRPr/>
            </a:lvl1pPr>
          </a:lstStyle>
          <a:p>
            <a:endParaRPr lang="en-US"/>
          </a:p>
        </p:txBody>
      </p:sp>
      <p:sp>
        <p:nvSpPr>
          <p:cNvPr id="10" name="Picture Placeholder 3">
            <a:extLst>
              <a:ext uri="{FF2B5EF4-FFF2-40B4-BE49-F238E27FC236}">
                <a16:creationId xmlns:a16="http://schemas.microsoft.com/office/drawing/2014/main" id="{38C0726A-94C6-4672-8E06-D9997BECCB1E}"/>
              </a:ext>
            </a:extLst>
          </p:cNvPr>
          <p:cNvSpPr>
            <a:spLocks noGrp="1"/>
          </p:cNvSpPr>
          <p:nvPr>
            <p:ph type="pic" sz="quarter" idx="20"/>
          </p:nvPr>
        </p:nvSpPr>
        <p:spPr>
          <a:xfrm>
            <a:off x="6273800" y="3282950"/>
            <a:ext cx="2438400" cy="2385154"/>
          </a:xfrm>
          <a:prstGeom prst="roundRect">
            <a:avLst>
              <a:gd name="adj" fmla="val 50000"/>
            </a:avLst>
          </a:prstGeom>
        </p:spPr>
        <p:txBody>
          <a:bodyPr anchor="ctr"/>
          <a:lstStyle>
            <a:lvl1pPr algn="ctr">
              <a:defRPr/>
            </a:lvl1pPr>
          </a:lstStyle>
          <a:p>
            <a:endParaRPr lang="en-US"/>
          </a:p>
        </p:txBody>
      </p:sp>
      <p:sp>
        <p:nvSpPr>
          <p:cNvPr id="11" name="Picture Placeholder 3">
            <a:extLst>
              <a:ext uri="{FF2B5EF4-FFF2-40B4-BE49-F238E27FC236}">
                <a16:creationId xmlns:a16="http://schemas.microsoft.com/office/drawing/2014/main" id="{248678CE-0875-4B1A-8BF0-CE3733B4E267}"/>
              </a:ext>
            </a:extLst>
          </p:cNvPr>
          <p:cNvSpPr>
            <a:spLocks noGrp="1"/>
          </p:cNvSpPr>
          <p:nvPr>
            <p:ph type="pic" sz="quarter" idx="21"/>
          </p:nvPr>
        </p:nvSpPr>
        <p:spPr>
          <a:xfrm>
            <a:off x="8864600" y="3282950"/>
            <a:ext cx="2438400" cy="2385154"/>
          </a:xfrm>
          <a:prstGeom prst="roundRect">
            <a:avLst>
              <a:gd name="adj" fmla="val 50000"/>
            </a:avLst>
          </a:prstGeom>
        </p:spPr>
        <p:txBody>
          <a:bodyPr anchor="ctr"/>
          <a:lstStyle>
            <a:lvl1pPr algn="ctr">
              <a:defRPr/>
            </a:lvl1pPr>
          </a:lstStyle>
          <a:p>
            <a:endParaRPr lang="en-US"/>
          </a:p>
        </p:txBody>
      </p:sp>
    </p:spTree>
    <p:extLst>
      <p:ext uri="{BB962C8B-B14F-4D97-AF65-F5344CB8AC3E}">
        <p14:creationId xmlns:p14="http://schemas.microsoft.com/office/powerpoint/2010/main" val="2936799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Full Image without Header &amp;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FA771-A707-4BD2-BC76-E681A584ABD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269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747809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5">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609600" y="274639"/>
            <a:ext cx="10972800" cy="1143000"/>
          </a:xfrm>
          <a:prstGeom prst="rect">
            <a:avLst/>
          </a:prstGeom>
        </p:spPr>
        <p:txBody>
          <a:bodyPr vert="horz" lIns="91430" tIns="45715" rIns="91430" bIns="45715" rtlCol="0" anchor="ctr">
            <a:normAutofit/>
          </a:bodyPr>
          <a:lstStyle/>
          <a:p>
            <a:r>
              <a:rPr lang="lt-LT" dirty="0"/>
              <a:t>Spustelėję </a:t>
            </a:r>
            <a:r>
              <a:rPr lang="lt-LT" dirty="0" err="1"/>
              <a:t>redag</a:t>
            </a:r>
            <a:r>
              <a:rPr lang="lt-LT" dirty="0"/>
              <a:t>. ruoš. pavad. stilių</a:t>
            </a:r>
          </a:p>
        </p:txBody>
      </p:sp>
      <p:sp>
        <p:nvSpPr>
          <p:cNvPr id="3" name="Teksto vietos rezervavimo ženklas 2"/>
          <p:cNvSpPr>
            <a:spLocks noGrp="1"/>
          </p:cNvSpPr>
          <p:nvPr>
            <p:ph type="body" idx="1"/>
          </p:nvPr>
        </p:nvSpPr>
        <p:spPr>
          <a:xfrm>
            <a:off x="609600" y="1600201"/>
            <a:ext cx="10972800" cy="4525963"/>
          </a:xfrm>
          <a:prstGeom prst="rect">
            <a:avLst/>
          </a:prstGeom>
        </p:spPr>
        <p:txBody>
          <a:bodyPr vert="horz" lIns="91430" tIns="45715" rIns="91430" bIns="45715"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609600" y="6356352"/>
            <a:ext cx="2844800" cy="365125"/>
          </a:xfrm>
          <a:prstGeom prst="rect">
            <a:avLst/>
          </a:prstGeom>
        </p:spPr>
        <p:txBody>
          <a:bodyPr vert="horz" lIns="91430" tIns="45715" rIns="91430" bIns="45715" rtlCol="0" anchor="ctr"/>
          <a:lstStyle>
            <a:lvl1pPr algn="l">
              <a:defRPr sz="1600">
                <a:solidFill>
                  <a:schemeClr val="tx1">
                    <a:tint val="75000"/>
                  </a:schemeClr>
                </a:solidFill>
              </a:defRPr>
            </a:lvl1pPr>
          </a:lstStyle>
          <a:p>
            <a:fld id="{214EF6DB-CA04-4B55-9157-6E35C793C94C}" type="datetimeFigureOut">
              <a:rPr lang="lt-LT" smtClean="0">
                <a:solidFill>
                  <a:srgbClr val="000000">
                    <a:tint val="75000"/>
                  </a:srgbClr>
                </a:solidFill>
              </a:rPr>
              <a:pPr/>
              <a:t>2022-09-15</a:t>
            </a:fld>
            <a:endParaRPr lang="lt-LT">
              <a:solidFill>
                <a:srgbClr val="000000">
                  <a:tint val="75000"/>
                </a:srgbClr>
              </a:solidFill>
            </a:endParaRPr>
          </a:p>
        </p:txBody>
      </p:sp>
      <p:sp>
        <p:nvSpPr>
          <p:cNvPr id="5" name="Poraštės vietos rezervavimo ženklas 4"/>
          <p:cNvSpPr>
            <a:spLocks noGrp="1"/>
          </p:cNvSpPr>
          <p:nvPr>
            <p:ph type="ftr" sz="quarter" idx="3"/>
          </p:nvPr>
        </p:nvSpPr>
        <p:spPr>
          <a:xfrm>
            <a:off x="4165600" y="6356352"/>
            <a:ext cx="3860800" cy="365125"/>
          </a:xfrm>
          <a:prstGeom prst="rect">
            <a:avLst/>
          </a:prstGeom>
        </p:spPr>
        <p:txBody>
          <a:bodyPr vert="horz" lIns="91430" tIns="45715" rIns="91430" bIns="45715" rtlCol="0" anchor="ctr"/>
          <a:lstStyle>
            <a:lvl1pPr algn="ctr">
              <a:defRPr sz="1600">
                <a:solidFill>
                  <a:schemeClr val="tx1">
                    <a:tint val="75000"/>
                  </a:schemeClr>
                </a:solidFill>
              </a:defRPr>
            </a:lvl1pPr>
          </a:lstStyle>
          <a:p>
            <a:r>
              <a:rPr lang="en-US"/>
              <a:t>www.website.com / Page description or Note goes here</a:t>
            </a:r>
            <a:endParaRPr lang="en-US" dirty="0"/>
          </a:p>
        </p:txBody>
      </p:sp>
      <p:sp>
        <p:nvSpPr>
          <p:cNvPr id="6" name="Skaidrės numerio vietos rezervavimo ženklas 5"/>
          <p:cNvSpPr>
            <a:spLocks noGrp="1"/>
          </p:cNvSpPr>
          <p:nvPr>
            <p:ph type="sldNum" sz="quarter" idx="4"/>
          </p:nvPr>
        </p:nvSpPr>
        <p:spPr>
          <a:xfrm>
            <a:off x="8737600" y="6356352"/>
            <a:ext cx="2844800" cy="365125"/>
          </a:xfrm>
          <a:prstGeom prst="rect">
            <a:avLst/>
          </a:prstGeom>
        </p:spPr>
        <p:txBody>
          <a:bodyPr vert="horz" lIns="91430" tIns="45715" rIns="91430" bIns="45715" rtlCol="0" anchor="ctr"/>
          <a:lstStyle>
            <a:lvl1pPr algn="r">
              <a:defRPr sz="1600">
                <a:solidFill>
                  <a:schemeClr val="tx1">
                    <a:tint val="75000"/>
                  </a:schemeClr>
                </a:solidFill>
              </a:defRPr>
            </a:lvl1pPr>
          </a:lstStyle>
          <a:p>
            <a:r>
              <a:rPr lang="en-US"/>
              <a:t>&lt;#&gt;</a:t>
            </a:r>
            <a:endParaRPr lang="en-US" dirty="0"/>
          </a:p>
        </p:txBody>
      </p:sp>
    </p:spTree>
    <p:extLst>
      <p:ext uri="{BB962C8B-B14F-4D97-AF65-F5344CB8AC3E}">
        <p14:creationId xmlns:p14="http://schemas.microsoft.com/office/powerpoint/2010/main" val="337774835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8" r:id="rId39"/>
    <p:sldLayoutId id="2147483834" r:id="rId40"/>
    <p:sldLayoutId id="2147483835" r:id="rId41"/>
    <p:sldLayoutId id="2147483836" r:id="rId42"/>
    <p:sldLayoutId id="2147483838" r:id="rId43"/>
    <p:sldLayoutId id="2147483839" r:id="rId44"/>
    <p:sldLayoutId id="2147483840" r:id="rId45"/>
    <p:sldLayoutId id="2147483841" r:id="rId46"/>
    <p:sldLayoutId id="2147483843" r:id="rId47"/>
    <p:sldLayoutId id="2147483844" r:id="rId48"/>
    <p:sldLayoutId id="2147483845" r:id="rId49"/>
    <p:sldLayoutId id="2147483846" r:id="rId50"/>
    <p:sldLayoutId id="2147483847" r:id="rId51"/>
    <p:sldLayoutId id="2147483848" r:id="rId52"/>
    <p:sldLayoutId id="2147483849" r:id="rId53"/>
    <p:sldLayoutId id="2147483851" r:id="rId54"/>
    <p:sldLayoutId id="2147483852" r:id="rId55"/>
    <p:sldLayoutId id="2147483853" r:id="rId56"/>
    <p:sldLayoutId id="2147483854" r:id="rId57"/>
    <p:sldLayoutId id="2147483855" r:id="rId58"/>
    <p:sldLayoutId id="2147483856" r:id="rId59"/>
    <p:sldLayoutId id="2147483857" r:id="rId60"/>
    <p:sldLayoutId id="2147483766" r:id="rId61"/>
    <p:sldLayoutId id="2147483731" r:id="rId62"/>
    <p:sldLayoutId id="2147483728" r:id="rId63"/>
  </p:sldLayoutIdLst>
  <p:hf hdr="0" ftr="0" dt="0"/>
  <p:txStyles>
    <p:titleStyle>
      <a:lvl1pPr algn="ctr" defTabSz="1219031" rtl="0" eaLnBrk="1" latinLnBrk="0" hangingPunct="1">
        <a:spcBef>
          <a:spcPct val="0"/>
        </a:spcBef>
        <a:buNone/>
        <a:defRPr sz="5867" kern="1200">
          <a:solidFill>
            <a:schemeClr val="tx1"/>
          </a:solidFill>
          <a:latin typeface="+mj-lt"/>
          <a:ea typeface="+mj-ea"/>
          <a:cs typeface="+mj-cs"/>
        </a:defRPr>
      </a:lvl1pPr>
    </p:titleStyle>
    <p:bodyStyle>
      <a:lvl1pPr marL="457137" indent="-457137" algn="l" defTabSz="1219031"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62" indent="-380946" algn="l" defTabSz="1219031"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89" indent="-304758" algn="l" defTabSz="121903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04"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819"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335"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850"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366"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881"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lt-LT"/>
      </a:defPPr>
      <a:lvl1pPr marL="0" algn="l" defTabSz="1219031" rtl="0" eaLnBrk="1" latinLnBrk="0" hangingPunct="1">
        <a:defRPr sz="2400" kern="1200">
          <a:solidFill>
            <a:schemeClr val="tx1"/>
          </a:solidFill>
          <a:latin typeface="+mn-lt"/>
          <a:ea typeface="+mn-ea"/>
          <a:cs typeface="+mn-cs"/>
        </a:defRPr>
      </a:lvl1pPr>
      <a:lvl2pPr marL="609515" algn="l" defTabSz="1219031" rtl="0" eaLnBrk="1" latinLnBrk="0" hangingPunct="1">
        <a:defRPr sz="2400" kern="1200">
          <a:solidFill>
            <a:schemeClr val="tx1"/>
          </a:solidFill>
          <a:latin typeface="+mn-lt"/>
          <a:ea typeface="+mn-ea"/>
          <a:cs typeface="+mn-cs"/>
        </a:defRPr>
      </a:lvl2pPr>
      <a:lvl3pPr marL="1219031" algn="l" defTabSz="1219031" rtl="0" eaLnBrk="1" latinLnBrk="0" hangingPunct="1">
        <a:defRPr sz="2400" kern="1200">
          <a:solidFill>
            <a:schemeClr val="tx1"/>
          </a:solidFill>
          <a:latin typeface="+mn-lt"/>
          <a:ea typeface="+mn-ea"/>
          <a:cs typeface="+mn-cs"/>
        </a:defRPr>
      </a:lvl3pPr>
      <a:lvl4pPr marL="1828546" algn="l" defTabSz="1219031" rtl="0" eaLnBrk="1" latinLnBrk="0" hangingPunct="1">
        <a:defRPr sz="2400" kern="1200">
          <a:solidFill>
            <a:schemeClr val="tx1"/>
          </a:solidFill>
          <a:latin typeface="+mn-lt"/>
          <a:ea typeface="+mn-ea"/>
          <a:cs typeface="+mn-cs"/>
        </a:defRPr>
      </a:lvl4pPr>
      <a:lvl5pPr marL="2438062" algn="l" defTabSz="1219031" rtl="0" eaLnBrk="1" latinLnBrk="0" hangingPunct="1">
        <a:defRPr sz="2400" kern="1200">
          <a:solidFill>
            <a:schemeClr val="tx1"/>
          </a:solidFill>
          <a:latin typeface="+mn-lt"/>
          <a:ea typeface="+mn-ea"/>
          <a:cs typeface="+mn-cs"/>
        </a:defRPr>
      </a:lvl5pPr>
      <a:lvl6pPr marL="3047577" algn="l" defTabSz="1219031" rtl="0" eaLnBrk="1" latinLnBrk="0" hangingPunct="1">
        <a:defRPr sz="2400" kern="1200">
          <a:solidFill>
            <a:schemeClr val="tx1"/>
          </a:solidFill>
          <a:latin typeface="+mn-lt"/>
          <a:ea typeface="+mn-ea"/>
          <a:cs typeface="+mn-cs"/>
        </a:defRPr>
      </a:lvl6pPr>
      <a:lvl7pPr marL="3657093" algn="l" defTabSz="1219031" rtl="0" eaLnBrk="1" latinLnBrk="0" hangingPunct="1">
        <a:defRPr sz="2400" kern="1200">
          <a:solidFill>
            <a:schemeClr val="tx1"/>
          </a:solidFill>
          <a:latin typeface="+mn-lt"/>
          <a:ea typeface="+mn-ea"/>
          <a:cs typeface="+mn-cs"/>
        </a:defRPr>
      </a:lvl7pPr>
      <a:lvl8pPr marL="4266608" algn="l" defTabSz="1219031" rtl="0" eaLnBrk="1" latinLnBrk="0" hangingPunct="1">
        <a:defRPr sz="2400" kern="1200">
          <a:solidFill>
            <a:schemeClr val="tx1"/>
          </a:solidFill>
          <a:latin typeface="+mn-lt"/>
          <a:ea typeface="+mn-ea"/>
          <a:cs typeface="+mn-cs"/>
        </a:defRPr>
      </a:lvl8pPr>
      <a:lvl9pPr marL="4876123" algn="l" defTabSz="121903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cvonline.lt/lt/search/employer/people-link-uab?employerId=7888&amp;employerName=People%20Link,%20UAB&amp;referrer=/vacancy/872511"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hyperlink" Target="https://cvonline.lt/lt/search/employer/danske-bank-lithuania?employerId=41743&amp;employerName=Danske%20Bank%20Lithuania&amp;referrer=/vacancy/872511" TargetMode="External"/><Relationship Id="rId5" Type="http://schemas.openxmlformats.org/officeDocument/2006/relationships/hyperlink" Target="https://cvonline.lt/lt/search/employer/dexcom-lithuania-uab?employerId=48007&amp;employerName=DexCom%20Lithuania,%20UAB&amp;referrer=/vacancy/872511" TargetMode="External"/><Relationship Id="rId4" Type="http://schemas.openxmlformats.org/officeDocument/2006/relationships/hyperlink" Target="http://www.cvonline.l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https://socmin.lrv.lt/lt/paslaugos/administracines-paslaugos/kolektyviniu-sutarciu-registras-ir-kolektyviniu-sutarciu-registravimo-tvarka" TargetMode="External"/><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7A7BE5-EBE8-406C-A0E4-A9CA3D3CF448}"/>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F7F4805D-E9F9-4CE3-AFE7-D9BB7BD80A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302ED5E2-AAAB-425F-A5A2-39E2CBEEC0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16D36C89-9AE5-4594-A212-A3008CC9B7EE}"/>
              </a:ext>
            </a:extLst>
          </p:cNvPr>
          <p:cNvSpPr txBox="1"/>
          <p:nvPr/>
        </p:nvSpPr>
        <p:spPr>
          <a:xfrm>
            <a:off x="754189" y="1038533"/>
            <a:ext cx="4798564" cy="3785652"/>
          </a:xfrm>
          <a:prstGeom prst="rect">
            <a:avLst/>
          </a:prstGeom>
          <a:noFill/>
        </p:spPr>
        <p:txBody>
          <a:bodyPr wrap="square" lIns="91440" tIns="45720" rIns="91440" bIns="45720" rtlCol="0" anchor="t">
            <a:spAutoFit/>
          </a:bodyPr>
          <a:lstStyle/>
          <a:p>
            <a:r>
              <a:rPr lang="lt-LT" sz="4800" dirty="0" err="1">
                <a:solidFill>
                  <a:srgbClr val="5D8189"/>
                </a:solidFill>
                <a:latin typeface="Calibri bold"/>
                <a:cs typeface="Calibri bold"/>
              </a:rPr>
              <a:t>Practical</a:t>
            </a:r>
            <a:r>
              <a:rPr lang="lt-LT" sz="4800" dirty="0">
                <a:solidFill>
                  <a:srgbClr val="5D8189"/>
                </a:solidFill>
                <a:latin typeface="Calibri bold"/>
                <a:cs typeface="Calibri bold"/>
              </a:rPr>
              <a:t> </a:t>
            </a:r>
            <a:r>
              <a:rPr lang="lt-LT" sz="4800" dirty="0" err="1">
                <a:solidFill>
                  <a:srgbClr val="5D8189"/>
                </a:solidFill>
                <a:latin typeface="Calibri bold"/>
                <a:cs typeface="Calibri bold"/>
              </a:rPr>
              <a:t>experience</a:t>
            </a:r>
            <a:r>
              <a:rPr lang="lt-LT" sz="4800" dirty="0">
                <a:solidFill>
                  <a:srgbClr val="5D8189"/>
                </a:solidFill>
                <a:latin typeface="Calibri bold"/>
                <a:cs typeface="Calibri bold"/>
              </a:rPr>
              <a:t> </a:t>
            </a:r>
            <a:r>
              <a:rPr lang="lt-LT" sz="4800" dirty="0" err="1">
                <a:solidFill>
                  <a:srgbClr val="5D8189"/>
                </a:solidFill>
                <a:latin typeface="Calibri bold"/>
                <a:cs typeface="Calibri bold"/>
              </a:rPr>
              <a:t>in</a:t>
            </a:r>
            <a:r>
              <a:rPr lang="lt-LT" sz="4800" dirty="0">
                <a:solidFill>
                  <a:srgbClr val="5D8189"/>
                </a:solidFill>
                <a:latin typeface="Calibri bold"/>
                <a:cs typeface="Calibri bold"/>
              </a:rPr>
              <a:t> </a:t>
            </a:r>
            <a:r>
              <a:rPr lang="lt-LT" sz="4800" dirty="0" err="1">
                <a:solidFill>
                  <a:srgbClr val="5D8189"/>
                </a:solidFill>
                <a:latin typeface="Calibri bold"/>
                <a:cs typeface="Calibri bold"/>
              </a:rPr>
              <a:t>implementing</a:t>
            </a:r>
            <a:r>
              <a:rPr lang="lt-LT" sz="4800" dirty="0">
                <a:solidFill>
                  <a:srgbClr val="5D8189"/>
                </a:solidFill>
                <a:latin typeface="Calibri bold"/>
                <a:cs typeface="Calibri bold"/>
              </a:rPr>
              <a:t> </a:t>
            </a:r>
            <a:r>
              <a:rPr lang="lt-LT" sz="4800" dirty="0" err="1">
                <a:solidFill>
                  <a:srgbClr val="5D8189"/>
                </a:solidFill>
                <a:latin typeface="Calibri bold"/>
                <a:cs typeface="Calibri bold"/>
              </a:rPr>
              <a:t>pay</a:t>
            </a:r>
            <a:r>
              <a:rPr lang="lt-LT" sz="4800" dirty="0">
                <a:solidFill>
                  <a:srgbClr val="5D8189"/>
                </a:solidFill>
                <a:latin typeface="Calibri bold"/>
                <a:cs typeface="Calibri bold"/>
              </a:rPr>
              <a:t> </a:t>
            </a:r>
            <a:r>
              <a:rPr lang="lt-LT" sz="4800" dirty="0" err="1">
                <a:solidFill>
                  <a:srgbClr val="5D8189"/>
                </a:solidFill>
                <a:latin typeface="Calibri bold"/>
                <a:cs typeface="Calibri bold"/>
              </a:rPr>
              <a:t>transperancy</a:t>
            </a:r>
            <a:r>
              <a:rPr lang="lt-LT" sz="4800" dirty="0">
                <a:solidFill>
                  <a:srgbClr val="5D8189"/>
                </a:solidFill>
                <a:latin typeface="Calibri bold"/>
                <a:cs typeface="Calibri bold"/>
              </a:rPr>
              <a:t> </a:t>
            </a:r>
            <a:r>
              <a:rPr lang="lt-LT" sz="4800" dirty="0" err="1">
                <a:solidFill>
                  <a:srgbClr val="5D8189"/>
                </a:solidFill>
                <a:latin typeface="Calibri bold"/>
                <a:cs typeface="Calibri bold"/>
              </a:rPr>
              <a:t>measures</a:t>
            </a:r>
            <a:endParaRPr lang="lt-LT" sz="4800" dirty="0" err="1">
              <a:solidFill>
                <a:srgbClr val="5D8189"/>
              </a:solidFill>
              <a:latin typeface="Calibri bold" panose="020F0702030404030204" pitchFamily="34" charset="0"/>
              <a:cs typeface="Calibri bold" panose="020F0702030404030204" pitchFamily="34" charset="0"/>
            </a:endParaRPr>
          </a:p>
        </p:txBody>
      </p:sp>
      <p:sp>
        <p:nvSpPr>
          <p:cNvPr id="7" name="TextBox 6">
            <a:extLst>
              <a:ext uri="{FF2B5EF4-FFF2-40B4-BE49-F238E27FC236}">
                <a16:creationId xmlns:a16="http://schemas.microsoft.com/office/drawing/2014/main" id="{6A9C7012-AC00-4588-A711-0CB9A2003AA8}"/>
              </a:ext>
            </a:extLst>
          </p:cNvPr>
          <p:cNvSpPr txBox="1"/>
          <p:nvPr/>
        </p:nvSpPr>
        <p:spPr>
          <a:xfrm>
            <a:off x="3052184" y="4823399"/>
            <a:ext cx="4798564" cy="461665"/>
          </a:xfrm>
          <a:prstGeom prst="rect">
            <a:avLst/>
          </a:prstGeom>
          <a:noFill/>
        </p:spPr>
        <p:txBody>
          <a:bodyPr wrap="square" lIns="91440" tIns="45720" rIns="91440" bIns="45720" rtlCol="0" anchor="t">
            <a:spAutoFit/>
          </a:bodyPr>
          <a:lstStyle/>
          <a:p>
            <a:r>
              <a:rPr lang="lt-LT" sz="2400" dirty="0">
                <a:solidFill>
                  <a:srgbClr val="5D8189"/>
                </a:solidFill>
                <a:latin typeface="Calibri Light"/>
                <a:cs typeface="Calibri Light"/>
              </a:rPr>
              <a:t>Vita </a:t>
            </a:r>
            <a:r>
              <a:rPr lang="lt-LT" sz="2400" dirty="0" err="1">
                <a:solidFill>
                  <a:srgbClr val="5D8189"/>
                </a:solidFill>
                <a:latin typeface="Calibri Light"/>
                <a:cs typeface="Calibri Light"/>
              </a:rPr>
              <a:t>Baliukevičienė</a:t>
            </a:r>
            <a:r>
              <a:rPr lang="lt-LT" sz="2400" dirty="0">
                <a:solidFill>
                  <a:srgbClr val="5D8189"/>
                </a:solidFill>
                <a:latin typeface="Calibri Light"/>
                <a:cs typeface="Calibri Light"/>
              </a:rPr>
              <a:t>, 2022</a:t>
            </a:r>
            <a:endParaRPr lang="lt-LT" sz="2400" dirty="0" err="1">
              <a:solidFill>
                <a:srgbClr val="5D8189"/>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7466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319">
            <a:extLst>
              <a:ext uri="{FF2B5EF4-FFF2-40B4-BE49-F238E27FC236}">
                <a16:creationId xmlns:a16="http://schemas.microsoft.com/office/drawing/2014/main" id="{74D4B293-6E52-4A3C-9DD2-F57740574227}"/>
              </a:ext>
            </a:extLst>
          </p:cNvPr>
          <p:cNvSpPr txBox="1">
            <a:spLocks/>
          </p:cNvSpPr>
          <p:nvPr/>
        </p:nvSpPr>
        <p:spPr>
          <a:xfrm>
            <a:off x="635000" y="527905"/>
            <a:ext cx="10922000" cy="502749"/>
          </a:xfrm>
          <a:prstGeom prst="rect">
            <a:avLst/>
          </a:prstGeom>
        </p:spPr>
        <p:txBody>
          <a:bodyPr/>
          <a:lstStyle>
            <a:lvl1pPr algn="ctr" defTabSz="914400" rtl="0" eaLnBrk="1" latinLnBrk="0" hangingPunct="1">
              <a:lnSpc>
                <a:spcPct val="90000"/>
              </a:lnSpc>
              <a:spcBef>
                <a:spcPct val="0"/>
              </a:spcBef>
              <a:buNone/>
              <a:defRPr sz="2700" kern="1200">
                <a:solidFill>
                  <a:schemeClr val="tx1"/>
                </a:solidFill>
                <a:latin typeface="Raleway Black" panose="020B0A03030101060003" pitchFamily="34" charset="0"/>
                <a:ea typeface="+mj-ea"/>
                <a:cs typeface="+mj-cs"/>
              </a:defRPr>
            </a:lvl1pPr>
          </a:lstStyle>
          <a:p>
            <a:pPr>
              <a:lnSpc>
                <a:spcPts val="2700"/>
              </a:lnSpc>
            </a:pPr>
            <a:r>
              <a:rPr lang="en-US" spc="200" dirty="0" err="1">
                <a:latin typeface="Calibri bold" panose="020F0702030404030204" pitchFamily="34" charset="0"/>
                <a:ea typeface="Montserrat Black" charset="0"/>
                <a:cs typeface="Montserrat Black" charset="0"/>
              </a:rPr>
              <a:t>Labour</a:t>
            </a:r>
            <a:r>
              <a:rPr lang="en-US" spc="200" dirty="0">
                <a:latin typeface="Calibri bold" panose="020F0702030404030204" pitchFamily="34" charset="0"/>
                <a:ea typeface="Montserrat Black" charset="0"/>
                <a:cs typeface="Montserrat Black" charset="0"/>
              </a:rPr>
              <a:t> Dispute Commissions  </a:t>
            </a:r>
            <a:endParaRPr lang="lt-LT" spc="200" dirty="0">
              <a:latin typeface="Calibri bold" panose="020F0702030404030204" pitchFamily="34" charset="0"/>
              <a:ea typeface="Montserrat Black" charset="0"/>
              <a:cs typeface="Montserrat Black" charset="0"/>
            </a:endParaRPr>
          </a:p>
        </p:txBody>
      </p:sp>
      <p:sp>
        <p:nvSpPr>
          <p:cNvPr id="340" name="Rectangle 339">
            <a:extLst>
              <a:ext uri="{FF2B5EF4-FFF2-40B4-BE49-F238E27FC236}">
                <a16:creationId xmlns:a16="http://schemas.microsoft.com/office/drawing/2014/main" id="{BD1C9D6F-6377-43CF-BA18-D8ADBC47F01B}"/>
              </a:ext>
            </a:extLst>
          </p:cNvPr>
          <p:cNvSpPr/>
          <p:nvPr/>
        </p:nvSpPr>
        <p:spPr>
          <a:xfrm>
            <a:off x="721924" y="1819275"/>
            <a:ext cx="10748152" cy="323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ontent Placeholder 321">
            <a:extLst>
              <a:ext uri="{FF2B5EF4-FFF2-40B4-BE49-F238E27FC236}">
                <a16:creationId xmlns:a16="http://schemas.microsoft.com/office/drawing/2014/main" id="{F7FFFEE2-2F5A-46D7-BE05-64B2413D0818}"/>
              </a:ext>
            </a:extLst>
          </p:cNvPr>
          <p:cNvSpPr txBox="1">
            <a:spLocks/>
          </p:cNvSpPr>
          <p:nvPr/>
        </p:nvSpPr>
        <p:spPr>
          <a:xfrm>
            <a:off x="635000" y="1072566"/>
            <a:ext cx="10922000" cy="590520"/>
          </a:xfrm>
          <a:prstGeom prst="rect">
            <a:avLst/>
          </a:prstGeom>
        </p:spPr>
        <p:txBody>
          <a:bodyPr/>
          <a:lstStyle>
            <a:lvl1pPr marL="0" indent="0" algn="ctr" defTabSz="914400" rtl="0" eaLnBrk="1" latinLnBrk="0" hangingPunct="1">
              <a:lnSpc>
                <a:spcPct val="90000"/>
              </a:lnSpc>
              <a:spcBef>
                <a:spcPts val="1000"/>
              </a:spcBef>
              <a:buFontTx/>
              <a:buNone/>
              <a:defRPr sz="1700" kern="1200">
                <a:solidFill>
                  <a:schemeClr val="tx1"/>
                </a:solidFill>
                <a:latin typeface="Raleway" panose="020B0503030101060003"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pPr>
            <a:endParaRPr lang="en-US" dirty="0">
              <a:latin typeface="Calibri Light" panose="020F0302020204030204" pitchFamily="34" charset="0"/>
            </a:endParaRPr>
          </a:p>
        </p:txBody>
      </p:sp>
      <p:sp>
        <p:nvSpPr>
          <p:cNvPr id="339" name="TextBox 338">
            <a:extLst>
              <a:ext uri="{FF2B5EF4-FFF2-40B4-BE49-F238E27FC236}">
                <a16:creationId xmlns:a16="http://schemas.microsoft.com/office/drawing/2014/main" id="{92870013-3C7E-418E-87DA-D0E58ACB0268}"/>
              </a:ext>
            </a:extLst>
          </p:cNvPr>
          <p:cNvSpPr txBox="1"/>
          <p:nvPr/>
        </p:nvSpPr>
        <p:spPr>
          <a:xfrm>
            <a:off x="1923062" y="2102068"/>
            <a:ext cx="8345875" cy="2246769"/>
          </a:xfrm>
          <a:prstGeom prst="rect">
            <a:avLst/>
          </a:prstGeom>
          <a:noFill/>
        </p:spPr>
        <p:txBody>
          <a:bodyPr wrap="square" rtlCol="0">
            <a:spAutoFit/>
          </a:bodyPr>
          <a:lstStyle/>
          <a:p>
            <a:r>
              <a:rPr lang="en-GB" sz="2800" dirty="0">
                <a:solidFill>
                  <a:schemeClr val="bg1"/>
                </a:solidFill>
                <a:effectLst/>
                <a:latin typeface="Times New Roman" panose="02020603050405020304" pitchFamily="18" charset="0"/>
                <a:ea typeface="Helvetica Neue"/>
              </a:rPr>
              <a:t>A participant in an employment relationship </a:t>
            </a:r>
            <a:r>
              <a:rPr lang="lt-LT" sz="2800" dirty="0">
                <a:solidFill>
                  <a:schemeClr val="bg1"/>
                </a:solidFill>
                <a:effectLst/>
                <a:latin typeface="Times New Roman" panose="02020603050405020304" pitchFamily="18" charset="0"/>
                <a:ea typeface="Helvetica Neue"/>
              </a:rPr>
              <a:t>(also </a:t>
            </a:r>
            <a:r>
              <a:rPr lang="lt-LT" sz="2800" dirty="0" err="1">
                <a:solidFill>
                  <a:schemeClr val="bg1"/>
                </a:solidFill>
                <a:effectLst/>
                <a:latin typeface="Times New Roman" panose="02020603050405020304" pitchFamily="18" charset="0"/>
                <a:ea typeface="Helvetica Neue"/>
              </a:rPr>
              <a:t>job</a:t>
            </a:r>
            <a:r>
              <a:rPr lang="lt-LT" sz="2800" dirty="0">
                <a:solidFill>
                  <a:schemeClr val="bg1"/>
                </a:solidFill>
                <a:effectLst/>
                <a:latin typeface="Times New Roman" panose="02020603050405020304" pitchFamily="18" charset="0"/>
                <a:ea typeface="Helvetica Neue"/>
              </a:rPr>
              <a:t> </a:t>
            </a:r>
            <a:r>
              <a:rPr lang="lt-LT" sz="2800" dirty="0" err="1">
                <a:solidFill>
                  <a:schemeClr val="bg1"/>
                </a:solidFill>
                <a:effectLst/>
                <a:latin typeface="Times New Roman" panose="02020603050405020304" pitchFamily="18" charset="0"/>
                <a:ea typeface="Helvetica Neue"/>
              </a:rPr>
              <a:t>candidate</a:t>
            </a:r>
            <a:r>
              <a:rPr lang="lt-LT" sz="2800" dirty="0">
                <a:solidFill>
                  <a:schemeClr val="bg1"/>
                </a:solidFill>
                <a:latin typeface="Times New Roman" panose="02020603050405020304" pitchFamily="18" charset="0"/>
                <a:ea typeface="Helvetica Neue"/>
              </a:rPr>
              <a:t>)</a:t>
            </a:r>
            <a:r>
              <a:rPr lang="lt-LT" sz="2800" dirty="0">
                <a:solidFill>
                  <a:schemeClr val="bg1"/>
                </a:solidFill>
                <a:effectLst/>
                <a:latin typeface="Times New Roman" panose="02020603050405020304" pitchFamily="18" charset="0"/>
                <a:ea typeface="Helvetica Neue"/>
              </a:rPr>
              <a:t> </a:t>
            </a:r>
            <a:r>
              <a:rPr lang="en-GB" sz="2800" dirty="0">
                <a:solidFill>
                  <a:schemeClr val="bg1"/>
                </a:solidFill>
                <a:effectLst/>
                <a:latin typeface="Times New Roman" panose="02020603050405020304" pitchFamily="18" charset="0"/>
                <a:ea typeface="Helvetica Neue"/>
              </a:rPr>
              <a:t>who believes that </a:t>
            </a:r>
            <a:r>
              <a:rPr lang="lt-LT" sz="2800" dirty="0" err="1">
                <a:solidFill>
                  <a:schemeClr val="bg1"/>
                </a:solidFill>
                <a:effectLst/>
                <a:latin typeface="Times New Roman" panose="02020603050405020304" pitchFamily="18" charset="0"/>
                <a:ea typeface="Helvetica Neue"/>
              </a:rPr>
              <a:t>the</a:t>
            </a:r>
            <a:r>
              <a:rPr lang="lt-LT" sz="2800" dirty="0">
                <a:solidFill>
                  <a:schemeClr val="bg1"/>
                </a:solidFill>
                <a:effectLst/>
                <a:latin typeface="Times New Roman" panose="02020603050405020304" pitchFamily="18" charset="0"/>
                <a:ea typeface="Helvetica Neue"/>
              </a:rPr>
              <a:t> </a:t>
            </a:r>
            <a:r>
              <a:rPr lang="lt-LT" sz="2800" dirty="0" err="1">
                <a:solidFill>
                  <a:schemeClr val="bg1"/>
                </a:solidFill>
                <a:effectLst/>
                <a:latin typeface="Times New Roman" panose="02020603050405020304" pitchFamily="18" charset="0"/>
                <a:ea typeface="Helvetica Neue"/>
              </a:rPr>
              <a:t>employer</a:t>
            </a:r>
            <a:r>
              <a:rPr lang="lt-LT" sz="2800" dirty="0">
                <a:solidFill>
                  <a:schemeClr val="bg1"/>
                </a:solidFill>
                <a:effectLst/>
                <a:latin typeface="Times New Roman" panose="02020603050405020304" pitchFamily="18" charset="0"/>
                <a:ea typeface="Helvetica Neue"/>
              </a:rPr>
              <a:t> </a:t>
            </a:r>
            <a:r>
              <a:rPr lang="en-GB" sz="2800" dirty="0">
                <a:solidFill>
                  <a:schemeClr val="bg1"/>
                </a:solidFill>
                <a:effectLst/>
                <a:latin typeface="Times New Roman" panose="02020603050405020304" pitchFamily="18" charset="0"/>
                <a:ea typeface="Helvetica Neue"/>
              </a:rPr>
              <a:t>has violated his or her rights as a result of non-fulfilment or improper fulfilment of labour law provisions </a:t>
            </a:r>
            <a:r>
              <a:rPr lang="lt-LT" sz="2800" dirty="0" err="1">
                <a:solidFill>
                  <a:schemeClr val="bg1"/>
                </a:solidFill>
                <a:effectLst/>
                <a:latin typeface="Times New Roman" panose="02020603050405020304" pitchFamily="18" charset="0"/>
                <a:ea typeface="Helvetica Neue"/>
              </a:rPr>
              <a:t>has</a:t>
            </a:r>
            <a:r>
              <a:rPr lang="lt-LT" sz="2800" dirty="0">
                <a:solidFill>
                  <a:schemeClr val="bg1"/>
                </a:solidFill>
                <a:effectLst/>
                <a:latin typeface="Times New Roman" panose="02020603050405020304" pitchFamily="18" charset="0"/>
                <a:ea typeface="Helvetica Neue"/>
              </a:rPr>
              <a:t> </a:t>
            </a:r>
            <a:r>
              <a:rPr lang="lt-LT" sz="2800" dirty="0" err="1">
                <a:solidFill>
                  <a:schemeClr val="bg1"/>
                </a:solidFill>
                <a:effectLst/>
                <a:latin typeface="Times New Roman" panose="02020603050405020304" pitchFamily="18" charset="0"/>
                <a:ea typeface="Helvetica Neue"/>
              </a:rPr>
              <a:t>the</a:t>
            </a:r>
            <a:r>
              <a:rPr lang="lt-LT" sz="2800" dirty="0">
                <a:solidFill>
                  <a:schemeClr val="bg1"/>
                </a:solidFill>
                <a:effectLst/>
                <a:latin typeface="Times New Roman" panose="02020603050405020304" pitchFamily="18" charset="0"/>
                <a:ea typeface="Helvetica Neue"/>
              </a:rPr>
              <a:t> </a:t>
            </a:r>
            <a:r>
              <a:rPr lang="lt-LT" sz="2800" dirty="0" err="1">
                <a:solidFill>
                  <a:schemeClr val="bg1"/>
                </a:solidFill>
                <a:effectLst/>
                <a:latin typeface="Times New Roman" panose="02020603050405020304" pitchFamily="18" charset="0"/>
                <a:ea typeface="Helvetica Neue"/>
              </a:rPr>
              <a:t>right</a:t>
            </a:r>
            <a:r>
              <a:rPr lang="lt-LT" sz="2800" dirty="0">
                <a:solidFill>
                  <a:schemeClr val="bg1"/>
                </a:solidFill>
                <a:effectLst/>
                <a:latin typeface="Times New Roman" panose="02020603050405020304" pitchFamily="18" charset="0"/>
                <a:ea typeface="Helvetica Neue"/>
              </a:rPr>
              <a:t> to</a:t>
            </a:r>
            <a:r>
              <a:rPr lang="en-GB" sz="2800" dirty="0">
                <a:solidFill>
                  <a:schemeClr val="bg1"/>
                </a:solidFill>
                <a:effectLst/>
                <a:latin typeface="Times New Roman" panose="02020603050405020304" pitchFamily="18" charset="0"/>
                <a:ea typeface="Helvetica Neue"/>
              </a:rPr>
              <a:t> apply to a labour dispute commission</a:t>
            </a:r>
            <a:r>
              <a:rPr lang="lt-LT" sz="2800" dirty="0">
                <a:solidFill>
                  <a:schemeClr val="bg1"/>
                </a:solidFill>
                <a:effectLst/>
                <a:latin typeface="Times New Roman" panose="02020603050405020304" pitchFamily="18" charset="0"/>
                <a:ea typeface="Helvetica Neue"/>
              </a:rPr>
              <a:t>.</a:t>
            </a:r>
            <a:r>
              <a:rPr lang="en-GB" sz="2800" dirty="0">
                <a:solidFill>
                  <a:schemeClr val="bg1"/>
                </a:solidFill>
                <a:effectLst/>
                <a:latin typeface="Times New Roman" panose="02020603050405020304" pitchFamily="18" charset="0"/>
                <a:ea typeface="Helvetica Neue"/>
              </a:rPr>
              <a:t> </a:t>
            </a:r>
            <a:endParaRPr lang="lt-LT" sz="2800" dirty="0">
              <a:solidFill>
                <a:schemeClr val="bg1"/>
              </a:solidFill>
              <a:latin typeface="Times New Roman" panose="02020603050405020304" pitchFamily="18" charset="0"/>
              <a:ea typeface="Times New Roman" panose="02020603050405020304" pitchFamily="18" charset="0"/>
            </a:endParaRPr>
          </a:p>
        </p:txBody>
      </p:sp>
      <p:sp>
        <p:nvSpPr>
          <p:cNvPr id="3" name="Paveikslėlio vietos rezervavimo ženklas 2">
            <a:extLst>
              <a:ext uri="{FF2B5EF4-FFF2-40B4-BE49-F238E27FC236}">
                <a16:creationId xmlns:a16="http://schemas.microsoft.com/office/drawing/2014/main" id="{5BF4F970-EA2A-413F-930C-99373F1BB7EE}"/>
              </a:ext>
            </a:extLst>
          </p:cNvPr>
          <p:cNvSpPr>
            <a:spLocks noGrp="1"/>
          </p:cNvSpPr>
          <p:nvPr>
            <p:ph type="pic" sz="quarter" idx="11"/>
          </p:nvPr>
        </p:nvSpPr>
        <p:spPr/>
      </p:sp>
    </p:spTree>
    <p:extLst>
      <p:ext uri="{BB962C8B-B14F-4D97-AF65-F5344CB8AC3E}">
        <p14:creationId xmlns:p14="http://schemas.microsoft.com/office/powerpoint/2010/main" val="169626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880AC82-6C58-49A6-A490-B6896F564DD5}"/>
              </a:ext>
            </a:extLst>
          </p:cNvPr>
          <p:cNvSpPr txBox="1"/>
          <p:nvPr/>
        </p:nvSpPr>
        <p:spPr>
          <a:xfrm>
            <a:off x="722806" y="883674"/>
            <a:ext cx="2983300" cy="507831"/>
          </a:xfrm>
          <a:prstGeom prst="rect">
            <a:avLst/>
          </a:prstGeom>
          <a:noFill/>
        </p:spPr>
        <p:txBody>
          <a:bodyPr wrap="square" rtlCol="0" anchor="ctr">
            <a:spAutoFit/>
          </a:bodyPr>
          <a:lstStyle/>
          <a:p>
            <a:r>
              <a:rPr lang="lt-LT" sz="2700" spc="200" dirty="0" err="1">
                <a:latin typeface="Calibri bold" panose="020F0702030404030204" pitchFamily="34" charset="0"/>
                <a:ea typeface="Montserrat Black" charset="0"/>
                <a:cs typeface="Montserrat Black" charset="0"/>
              </a:rPr>
              <a:t>Enforcement</a:t>
            </a:r>
            <a:endParaRPr lang="en-US" sz="2700" spc="200" dirty="0">
              <a:latin typeface="Calibri bold" panose="020F0702030404030204" pitchFamily="34" charset="0"/>
              <a:ea typeface="Montserrat Black" charset="0"/>
              <a:cs typeface="Montserrat Black" charset="0"/>
            </a:endParaRPr>
          </a:p>
        </p:txBody>
      </p:sp>
      <p:sp>
        <p:nvSpPr>
          <p:cNvPr id="24" name="Rectangle 23">
            <a:extLst>
              <a:ext uri="{FF2B5EF4-FFF2-40B4-BE49-F238E27FC236}">
                <a16:creationId xmlns:a16="http://schemas.microsoft.com/office/drawing/2014/main" id="{990179F1-7A05-4C6C-9375-8892A79D9D07}"/>
              </a:ext>
            </a:extLst>
          </p:cNvPr>
          <p:cNvSpPr/>
          <p:nvPr/>
        </p:nvSpPr>
        <p:spPr>
          <a:xfrm flipH="1">
            <a:off x="881" y="706683"/>
            <a:ext cx="254000" cy="7848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B2FCAC-6651-494F-91F3-B2BDF19718C6}"/>
              </a:ext>
            </a:extLst>
          </p:cNvPr>
          <p:cNvSpPr txBox="1"/>
          <p:nvPr/>
        </p:nvSpPr>
        <p:spPr>
          <a:xfrm>
            <a:off x="759812" y="1523054"/>
            <a:ext cx="2423864" cy="2336409"/>
          </a:xfrm>
          <a:prstGeom prst="rect">
            <a:avLst/>
          </a:prstGeom>
          <a:noFill/>
        </p:spPr>
        <p:txBody>
          <a:bodyPr wrap="square" rtlCol="0" anchor="ctr">
            <a:spAutoFit/>
          </a:bodyPr>
          <a:lstStyle/>
          <a:p>
            <a:pPr>
              <a:lnSpc>
                <a:spcPts val="2200"/>
              </a:lnSpc>
            </a:pPr>
            <a:r>
              <a:rPr lang="en-US" sz="1700" dirty="0">
                <a:latin typeface="Calibri Light" panose="020F0302020204030204" pitchFamily="34" charset="0"/>
              </a:rPr>
              <a:t>For the third year in a row, State Labor Inspectorate has been investigating the reasons for the wage gap between men and women</a:t>
            </a:r>
            <a:r>
              <a:rPr lang="lt-LT" sz="1700" dirty="0">
                <a:latin typeface="Calibri Light" panose="020F0302020204030204" pitchFamily="34" charset="0"/>
              </a:rPr>
              <a:t> </a:t>
            </a:r>
            <a:r>
              <a:rPr lang="en-US" sz="1700" dirty="0">
                <a:latin typeface="Calibri Light" panose="020F0302020204030204" pitchFamily="34" charset="0"/>
              </a:rPr>
              <a:t>using such a questionnaire</a:t>
            </a:r>
          </a:p>
        </p:txBody>
      </p:sp>
      <p:grpSp>
        <p:nvGrpSpPr>
          <p:cNvPr id="27" name="Group 26">
            <a:extLst>
              <a:ext uri="{FF2B5EF4-FFF2-40B4-BE49-F238E27FC236}">
                <a16:creationId xmlns:a16="http://schemas.microsoft.com/office/drawing/2014/main" id="{267AAB47-15DC-4664-92D6-873B3F071AF7}"/>
              </a:ext>
            </a:extLst>
          </p:cNvPr>
          <p:cNvGrpSpPr/>
          <p:nvPr/>
        </p:nvGrpSpPr>
        <p:grpSpPr>
          <a:xfrm>
            <a:off x="3114676" y="333376"/>
            <a:ext cx="8716467" cy="6632584"/>
            <a:chOff x="3546915" y="2763998"/>
            <a:chExt cx="4303062" cy="4903252"/>
          </a:xfrm>
        </p:grpSpPr>
        <p:grpSp>
          <p:nvGrpSpPr>
            <p:cNvPr id="28" name="Group 27">
              <a:extLst>
                <a:ext uri="{FF2B5EF4-FFF2-40B4-BE49-F238E27FC236}">
                  <a16:creationId xmlns:a16="http://schemas.microsoft.com/office/drawing/2014/main" id="{808DBAD8-7A84-416A-8E00-283BBE01A084}"/>
                </a:ext>
              </a:extLst>
            </p:cNvPr>
            <p:cNvGrpSpPr/>
            <p:nvPr/>
          </p:nvGrpSpPr>
          <p:grpSpPr>
            <a:xfrm>
              <a:off x="3546915" y="2763998"/>
              <a:ext cx="4303062" cy="4903252"/>
              <a:chOff x="3546915" y="2763998"/>
              <a:chExt cx="4303062" cy="4903252"/>
            </a:xfrm>
          </p:grpSpPr>
          <p:sp>
            <p:nvSpPr>
              <p:cNvPr id="41" name="TextBox 40">
                <a:extLst>
                  <a:ext uri="{FF2B5EF4-FFF2-40B4-BE49-F238E27FC236}">
                    <a16:creationId xmlns:a16="http://schemas.microsoft.com/office/drawing/2014/main" id="{65C45D46-B243-4AC1-809F-C2BD210536CF}"/>
                  </a:ext>
                </a:extLst>
              </p:cNvPr>
              <p:cNvSpPr txBox="1"/>
              <p:nvPr/>
            </p:nvSpPr>
            <p:spPr>
              <a:xfrm>
                <a:off x="4211236" y="2763998"/>
                <a:ext cx="3638741" cy="4903252"/>
              </a:xfrm>
              <a:prstGeom prst="rect">
                <a:avLst/>
              </a:prstGeom>
              <a:noFill/>
            </p:spPr>
            <p:txBody>
              <a:bodyPr wrap="square" rtlCol="0">
                <a:spAutoFit/>
              </a:bodyPr>
              <a:lstStyle/>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Is there an approved remuneration system in the company?</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If the workplace has an approved remuneration system, is it structured in such a way that there is no discrimination on the basis of gender?</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Are employees paid equal wages for work of the same or equal value, including all additional earnings paid to the employee in any way by the employer or the employer's representative for the work performed?</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Has the employer, whose average number of employees is more than 50, adopted and published in the usual ways in the workplace the measures for the implementation of the equal opportunities policy and the implementation of the principles of enforcement supervision?</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Has the employer taken measures to protect the employee, employee representative, employee who testifies or provides explanations from hostile treatment, negative consequences and other harassment when responding to a complaint or other legal proceeding regarding discrimination?</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Has the employer created equal conditions for employees to improve their qualifications, seek professional development, retrain, gain practical work experience, and does it also provide equal benefits?</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If the criteria for the selection/recruitment of employees are approved at the workplace, are they designed in such a way that there is no discrimination on the basis of gender?</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If the criteria for evaluating the work of employees are approved at the workplace, are they made in such a way that there is no discrimination on the basis of gender?</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Does the workplace comply with prohibitions on gender employment segregation (tendency to employ only men or only women)?</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Does the employer apply uniform selection criteria and conditions when hiring or transferring to higher positions?</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Does the employer help employees balance work and family obligations?</a:t>
                </a:r>
              </a:p>
              <a:p>
                <a:pPr marL="342900" indent="-342900">
                  <a:lnSpc>
                    <a:spcPts val="1700"/>
                  </a:lnSpc>
                  <a:buAutoNum type="arabicPeriod"/>
                </a:pPr>
                <a:r>
                  <a:rPr lang="en-US" sz="1600" dirty="0">
                    <a:latin typeface="Calibri" panose="020F0502020204030204" pitchFamily="34" charset="0"/>
                    <a:ea typeface="Open Sans Extrabold" panose="020B0906030804020204" pitchFamily="34" charset="0"/>
                    <a:cs typeface="Open Sans Extrabold" panose="020B0906030804020204" pitchFamily="34" charset="0"/>
                  </a:rPr>
                  <a:t> Does the employer consider and provide a reasoned written response to the requests submitted by employees in cases established by legal acts, related to the fulfillment of family obligations?</a:t>
                </a:r>
              </a:p>
            </p:txBody>
          </p:sp>
          <p:sp>
            <p:nvSpPr>
              <p:cNvPr id="42" name="Freeform: Shape 41">
                <a:extLst>
                  <a:ext uri="{FF2B5EF4-FFF2-40B4-BE49-F238E27FC236}">
                    <a16:creationId xmlns:a16="http://schemas.microsoft.com/office/drawing/2014/main" id="{BDC62326-3982-4122-8706-4E793D26A55F}"/>
                  </a:ext>
                </a:extLst>
              </p:cNvPr>
              <p:cNvSpPr>
                <a:spLocks/>
              </p:cNvSpPr>
              <p:nvPr/>
            </p:nvSpPr>
            <p:spPr bwMode="auto">
              <a:xfrm>
                <a:off x="3546915" y="2828793"/>
                <a:ext cx="347317" cy="466183"/>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0" name="Freeform: Shape 39">
              <a:extLst>
                <a:ext uri="{FF2B5EF4-FFF2-40B4-BE49-F238E27FC236}">
                  <a16:creationId xmlns:a16="http://schemas.microsoft.com/office/drawing/2014/main" id="{C519B055-7F52-4FE4-B787-E4B13C58FE7C}"/>
                </a:ext>
              </a:extLst>
            </p:cNvPr>
            <p:cNvSpPr>
              <a:spLocks/>
            </p:cNvSpPr>
            <p:nvPr/>
          </p:nvSpPr>
          <p:spPr bwMode="auto">
            <a:xfrm>
              <a:off x="3546915" y="3539380"/>
              <a:ext cx="345482" cy="459325"/>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8" name="Freeform: Shape 37">
              <a:extLst>
                <a:ext uri="{FF2B5EF4-FFF2-40B4-BE49-F238E27FC236}">
                  <a16:creationId xmlns:a16="http://schemas.microsoft.com/office/drawing/2014/main" id="{7751C5AC-C7B5-427E-8918-1A196291B443}"/>
                </a:ext>
              </a:extLst>
            </p:cNvPr>
            <p:cNvSpPr>
              <a:spLocks/>
            </p:cNvSpPr>
            <p:nvPr/>
          </p:nvSpPr>
          <p:spPr bwMode="auto">
            <a:xfrm>
              <a:off x="3546915" y="4249967"/>
              <a:ext cx="345482" cy="465874"/>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6" name="Freeform: Shape 35">
              <a:extLst>
                <a:ext uri="{FF2B5EF4-FFF2-40B4-BE49-F238E27FC236}">
                  <a16:creationId xmlns:a16="http://schemas.microsoft.com/office/drawing/2014/main" id="{DE9496EC-47AD-4B0B-AC5A-007B0D495F66}"/>
                </a:ext>
              </a:extLst>
            </p:cNvPr>
            <p:cNvSpPr>
              <a:spLocks/>
            </p:cNvSpPr>
            <p:nvPr/>
          </p:nvSpPr>
          <p:spPr bwMode="auto">
            <a:xfrm>
              <a:off x="3546915" y="4960555"/>
              <a:ext cx="345482" cy="428587"/>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Shape 33">
              <a:extLst>
                <a:ext uri="{FF2B5EF4-FFF2-40B4-BE49-F238E27FC236}">
                  <a16:creationId xmlns:a16="http://schemas.microsoft.com/office/drawing/2014/main" id="{BFED4110-6867-4219-A3B3-5700B890306D}"/>
                </a:ext>
              </a:extLst>
            </p:cNvPr>
            <p:cNvSpPr>
              <a:spLocks/>
            </p:cNvSpPr>
            <p:nvPr/>
          </p:nvSpPr>
          <p:spPr bwMode="auto">
            <a:xfrm>
              <a:off x="3546915" y="5671142"/>
              <a:ext cx="345482" cy="428586"/>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pic>
        <p:nvPicPr>
          <p:cNvPr id="25" name="Grafinis elementas 24">
            <a:extLst>
              <a:ext uri="{FF2B5EF4-FFF2-40B4-BE49-F238E27FC236}">
                <a16:creationId xmlns:a16="http://schemas.microsoft.com/office/drawing/2014/main" id="{026BACC2-97A9-4B2F-8CB6-99707455D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856" y="5648984"/>
            <a:ext cx="925068" cy="938284"/>
          </a:xfrm>
          <a:prstGeom prst="rect">
            <a:avLst/>
          </a:prstGeom>
        </p:spPr>
      </p:pic>
      <p:pic>
        <p:nvPicPr>
          <p:cNvPr id="2" name="Paveikslėlis 1">
            <a:extLst>
              <a:ext uri="{FF2B5EF4-FFF2-40B4-BE49-F238E27FC236}">
                <a16:creationId xmlns:a16="http://schemas.microsoft.com/office/drawing/2014/main" id="{061CA4BD-A28E-4A20-8640-2D4D4E432948}"/>
              </a:ext>
            </a:extLst>
          </p:cNvPr>
          <p:cNvPicPr>
            <a:picLocks noChangeAspect="1"/>
          </p:cNvPicPr>
          <p:nvPr/>
        </p:nvPicPr>
        <p:blipFill>
          <a:blip r:embed="rId5"/>
          <a:stretch>
            <a:fillRect/>
          </a:stretch>
        </p:blipFill>
        <p:spPr>
          <a:xfrm>
            <a:off x="3114676" y="5118200"/>
            <a:ext cx="621431" cy="530784"/>
          </a:xfrm>
          <a:prstGeom prst="rect">
            <a:avLst/>
          </a:prstGeom>
        </p:spPr>
      </p:pic>
      <p:pic>
        <p:nvPicPr>
          <p:cNvPr id="3" name="Paveikslėlis 2">
            <a:extLst>
              <a:ext uri="{FF2B5EF4-FFF2-40B4-BE49-F238E27FC236}">
                <a16:creationId xmlns:a16="http://schemas.microsoft.com/office/drawing/2014/main" id="{AAC18C6D-6347-48AD-A356-09FBC660EF77}"/>
              </a:ext>
            </a:extLst>
          </p:cNvPr>
          <p:cNvPicPr>
            <a:picLocks noChangeAspect="1"/>
          </p:cNvPicPr>
          <p:nvPr/>
        </p:nvPicPr>
        <p:blipFill>
          <a:blip r:embed="rId5"/>
          <a:stretch>
            <a:fillRect/>
          </a:stretch>
        </p:blipFill>
        <p:spPr>
          <a:xfrm>
            <a:off x="3115392" y="5978645"/>
            <a:ext cx="640135" cy="579170"/>
          </a:xfrm>
          <a:prstGeom prst="rect">
            <a:avLst/>
          </a:prstGeom>
        </p:spPr>
      </p:pic>
    </p:spTree>
    <p:extLst>
      <p:ext uri="{BB962C8B-B14F-4D97-AF65-F5344CB8AC3E}">
        <p14:creationId xmlns:p14="http://schemas.microsoft.com/office/powerpoint/2010/main" val="257879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52E730EC-17EA-40CF-A76F-1354FE0F97C5}"/>
              </a:ext>
            </a:extLst>
          </p:cNvPr>
          <p:cNvSpPr txBox="1"/>
          <p:nvPr/>
        </p:nvSpPr>
        <p:spPr>
          <a:xfrm>
            <a:off x="1771650" y="1092363"/>
            <a:ext cx="10144991" cy="2107949"/>
          </a:xfrm>
          <a:prstGeom prst="rect">
            <a:avLst/>
          </a:prstGeom>
          <a:noFill/>
        </p:spPr>
        <p:txBody>
          <a:bodyPr wrap="square" rtlCol="0">
            <a:spAutoFit/>
          </a:bodyPr>
          <a:lstStyle/>
          <a:p>
            <a:pPr indent="457200" algn="just"/>
            <a:r>
              <a:rPr lang="en-GB" sz="1700" b="1" dirty="0">
                <a:effectLst/>
                <a:latin typeface="Times New Roman" panose="02020603050405020304" pitchFamily="18" charset="0"/>
                <a:ea typeface="Times New Roman" panose="02020603050405020304" pitchFamily="18" charset="0"/>
              </a:rPr>
              <a:t>No signs of direct discrimination </a:t>
            </a:r>
            <a:r>
              <a:rPr lang="en-GB" sz="1700" dirty="0">
                <a:effectLst/>
                <a:latin typeface="Times New Roman" panose="02020603050405020304" pitchFamily="18" charset="0"/>
                <a:ea typeface="Times New Roman" panose="02020603050405020304" pitchFamily="18" charset="0"/>
              </a:rPr>
              <a:t>were found due to the wage gap between men and women. </a:t>
            </a:r>
          </a:p>
          <a:p>
            <a:pPr indent="457200" algn="just"/>
            <a:endParaRPr lang="en-GB" sz="1700" b="1" dirty="0">
              <a:effectLst/>
              <a:latin typeface="Times New Roman" panose="02020603050405020304" pitchFamily="18" charset="0"/>
              <a:ea typeface="Times New Roman" panose="02020603050405020304" pitchFamily="18" charset="0"/>
            </a:endParaRPr>
          </a:p>
          <a:p>
            <a:pPr indent="457200" algn="just"/>
            <a:r>
              <a:rPr lang="en-GB" sz="1700" dirty="0">
                <a:effectLst/>
                <a:latin typeface="Times New Roman" panose="02020603050405020304" pitchFamily="18" charset="0"/>
                <a:ea typeface="Times New Roman" panose="02020603050405020304" pitchFamily="18" charset="0"/>
              </a:rPr>
              <a:t>In the inspected Institutions there is a certain trend of distribution of men and women in separate departments of the Institutions</a:t>
            </a:r>
            <a:r>
              <a:rPr lang="en-GB" sz="1700" b="1" dirty="0">
                <a:effectLst/>
                <a:latin typeface="Times New Roman" panose="02020603050405020304" pitchFamily="18" charset="0"/>
                <a:ea typeface="Times New Roman" panose="02020603050405020304" pitchFamily="18" charset="0"/>
              </a:rPr>
              <a:t>: </a:t>
            </a:r>
            <a:r>
              <a:rPr lang="en-GB" sz="1700" dirty="0">
                <a:effectLst/>
                <a:latin typeface="Times New Roman" panose="02020603050405020304" pitchFamily="18" charset="0"/>
                <a:ea typeface="Times New Roman" panose="02020603050405020304" pitchFamily="18" charset="0"/>
              </a:rPr>
              <a:t>in the majority of inspected Institutions, </a:t>
            </a:r>
            <a:r>
              <a:rPr lang="en-GB" sz="1700" b="1" dirty="0">
                <a:effectLst/>
                <a:latin typeface="Times New Roman" panose="02020603050405020304" pitchFamily="18" charset="0"/>
                <a:ea typeface="Times New Roman" panose="02020603050405020304" pitchFamily="18" charset="0"/>
              </a:rPr>
              <a:t>women dominate in the customer service sector, which usually has the lowest wages in the Institution, </a:t>
            </a:r>
            <a:r>
              <a:rPr lang="en-GB" sz="1700" dirty="0">
                <a:effectLst/>
                <a:latin typeface="Times New Roman" panose="02020603050405020304" pitchFamily="18" charset="0"/>
                <a:ea typeface="Times New Roman" panose="02020603050405020304" pitchFamily="18" charset="0"/>
              </a:rPr>
              <a:t>while the number of male employees usually significantly exceeds the number of women in IT departments or management boards, which have some of the highest wages in the Institutions. </a:t>
            </a:r>
          </a:p>
          <a:p>
            <a:pPr>
              <a:lnSpc>
                <a:spcPts val="1600"/>
              </a:lnSpc>
            </a:pPr>
            <a:endParaRPr lang="en-US" sz="900" dirty="0">
              <a:latin typeface="Calibri" panose="020F0502020204030204" pitchFamily="34" charset="0"/>
              <a:cs typeface="Poppins Light" panose="00000400000000000000" pitchFamily="2" charset="0"/>
            </a:endParaRPr>
          </a:p>
        </p:txBody>
      </p:sp>
      <p:sp>
        <p:nvSpPr>
          <p:cNvPr id="6" name="TextBox 5">
            <a:extLst>
              <a:ext uri="{FF2B5EF4-FFF2-40B4-BE49-F238E27FC236}">
                <a16:creationId xmlns:a16="http://schemas.microsoft.com/office/drawing/2014/main" id="{D834B837-D615-4BA8-97BC-67E3B25D24B0}"/>
              </a:ext>
            </a:extLst>
          </p:cNvPr>
          <p:cNvSpPr txBox="1"/>
          <p:nvPr/>
        </p:nvSpPr>
        <p:spPr>
          <a:xfrm>
            <a:off x="1302265" y="457200"/>
            <a:ext cx="10623035" cy="461665"/>
          </a:xfrm>
          <a:prstGeom prst="rect">
            <a:avLst/>
          </a:prstGeom>
          <a:noFill/>
        </p:spPr>
        <p:txBody>
          <a:bodyPr wrap="square" rtlCol="0">
            <a:spAutoFit/>
          </a:bodyPr>
          <a:lstStyle/>
          <a:p>
            <a:pPr algn="ctr"/>
            <a:r>
              <a:rPr lang="en-US" sz="2400" b="1" dirty="0"/>
              <a:t>INVESTIGATION: CONCLUSIONS</a:t>
            </a:r>
            <a:endParaRPr lang="lt-LT" sz="2400" b="1" dirty="0"/>
          </a:p>
        </p:txBody>
      </p:sp>
      <p:sp>
        <p:nvSpPr>
          <p:cNvPr id="21" name="TextBox 20">
            <a:extLst>
              <a:ext uri="{FF2B5EF4-FFF2-40B4-BE49-F238E27FC236}">
                <a16:creationId xmlns:a16="http://schemas.microsoft.com/office/drawing/2014/main" id="{B210E921-435E-4119-88CC-40FDDA3A2469}"/>
              </a:ext>
            </a:extLst>
          </p:cNvPr>
          <p:cNvSpPr txBox="1"/>
          <p:nvPr/>
        </p:nvSpPr>
        <p:spPr>
          <a:xfrm>
            <a:off x="1771650" y="3006530"/>
            <a:ext cx="10029824" cy="2200602"/>
          </a:xfrm>
          <a:prstGeom prst="rect">
            <a:avLst/>
          </a:prstGeom>
          <a:noFill/>
        </p:spPr>
        <p:txBody>
          <a:bodyPr wrap="square">
            <a:spAutoFit/>
          </a:bodyPr>
          <a:lstStyle/>
          <a:p>
            <a:pPr algn="just"/>
            <a:r>
              <a:rPr lang="en-GB" b="1" dirty="0">
                <a:latin typeface="Times New Roman" panose="02020603050405020304" pitchFamily="18" charset="0"/>
                <a:ea typeface="Times New Roman" panose="02020603050405020304" pitchFamily="18" charset="0"/>
              </a:rPr>
              <a:t>        </a:t>
            </a:r>
            <a:r>
              <a:rPr lang="en-GB" sz="1700" b="1" dirty="0">
                <a:latin typeface="Times New Roman" panose="02020603050405020304" pitchFamily="18" charset="0"/>
                <a:ea typeface="Times New Roman" panose="02020603050405020304" pitchFamily="18" charset="0"/>
              </a:rPr>
              <a:t>W</a:t>
            </a:r>
            <a:r>
              <a:rPr lang="en-GB" sz="1700" b="1" dirty="0">
                <a:effectLst/>
                <a:latin typeface="Times New Roman" panose="02020603050405020304" pitchFamily="18" charset="0"/>
                <a:ea typeface="Times New Roman" panose="02020603050405020304" pitchFamily="18" charset="0"/>
              </a:rPr>
              <a:t>age differences are created in favour of both sexes and are created for objective reasons, </a:t>
            </a:r>
            <a:r>
              <a:rPr lang="en-GB" sz="1700" dirty="0">
                <a:effectLst/>
                <a:latin typeface="Times New Roman" panose="02020603050405020304" pitchFamily="18" charset="0"/>
                <a:ea typeface="Times New Roman" panose="02020603050405020304" pitchFamily="18" charset="0"/>
              </a:rPr>
              <a:t>such as the employee's qualifications, education, professional experience, professional qualities and </a:t>
            </a:r>
            <a:r>
              <a:rPr lang="en-GB" sz="1700" dirty="0" err="1">
                <a:effectLst/>
                <a:latin typeface="Times New Roman" panose="02020603050405020304" pitchFamily="18" charset="0"/>
                <a:ea typeface="Times New Roman" panose="02020603050405020304" pitchFamily="18" charset="0"/>
              </a:rPr>
              <a:t>behavior</a:t>
            </a:r>
            <a:r>
              <a:rPr lang="en-GB" sz="1700" dirty="0">
                <a:effectLst/>
                <a:latin typeface="Times New Roman" panose="02020603050405020304" pitchFamily="18" charset="0"/>
                <a:ea typeface="Times New Roman" panose="02020603050405020304" pitchFamily="18" charset="0"/>
              </a:rPr>
              <a:t>, quantity and quality of work, tasks and work tools, the performance of the institution and the contribution of employees to achieve these results.</a:t>
            </a:r>
          </a:p>
          <a:p>
            <a:pPr algn="just"/>
            <a:r>
              <a:rPr lang="en-GB" sz="1700" b="1" dirty="0">
                <a:effectLst/>
                <a:latin typeface="Times New Roman" panose="02020603050405020304" pitchFamily="18" charset="0"/>
                <a:ea typeface="Times New Roman" panose="02020603050405020304" pitchFamily="18" charset="0"/>
              </a:rPr>
              <a:t>        A large gap between the minimum and maximum wages approved in certain remuneration systems</a:t>
            </a:r>
            <a:r>
              <a:rPr lang="en-GB" sz="1700" dirty="0">
                <a:effectLst/>
                <a:latin typeface="Times New Roman" panose="02020603050405020304" pitchFamily="18" charset="0"/>
                <a:ea typeface="Times New Roman" panose="02020603050405020304" pitchFamily="18" charset="0"/>
              </a:rPr>
              <a:t> for the same employee category or position may create grounds for discrimination based on gender and/or other grounds, since the decision on wage determination is made by the manager, which may represent a subjective assessment of a specific employee. </a:t>
            </a:r>
            <a:endParaRPr lang="lt-LT" sz="1700" dirty="0"/>
          </a:p>
        </p:txBody>
      </p:sp>
      <p:sp>
        <p:nvSpPr>
          <p:cNvPr id="23" name="TextBox 22">
            <a:extLst>
              <a:ext uri="{FF2B5EF4-FFF2-40B4-BE49-F238E27FC236}">
                <a16:creationId xmlns:a16="http://schemas.microsoft.com/office/drawing/2014/main" id="{DB7E7402-8DD9-4080-82D5-CABE96DDCE36}"/>
              </a:ext>
            </a:extLst>
          </p:cNvPr>
          <p:cNvSpPr txBox="1"/>
          <p:nvPr/>
        </p:nvSpPr>
        <p:spPr>
          <a:xfrm>
            <a:off x="1881187" y="5353049"/>
            <a:ext cx="9925915" cy="1138773"/>
          </a:xfrm>
          <a:prstGeom prst="rect">
            <a:avLst/>
          </a:prstGeom>
          <a:noFill/>
        </p:spPr>
        <p:txBody>
          <a:bodyPr wrap="square">
            <a:spAutoFit/>
          </a:bodyPr>
          <a:lstStyle/>
          <a:p>
            <a:pPr algn="just"/>
            <a:r>
              <a:rPr lang="en-GB" sz="1700" b="1" dirty="0">
                <a:latin typeface="Times New Roman" panose="02020603050405020304" pitchFamily="18" charset="0"/>
                <a:ea typeface="Times New Roman" panose="02020603050405020304" pitchFamily="18" charset="0"/>
              </a:rPr>
              <a:t>     </a:t>
            </a:r>
            <a:r>
              <a:rPr lang="en-GB" sz="1700" dirty="0">
                <a:latin typeface="Times New Roman" panose="02020603050405020304" pitchFamily="18" charset="0"/>
                <a:ea typeface="Times New Roman" panose="02020603050405020304" pitchFamily="18" charset="0"/>
              </a:rPr>
              <a:t>There </a:t>
            </a:r>
            <a:r>
              <a:rPr lang="en-GB" sz="1700" dirty="0">
                <a:effectLst/>
                <a:latin typeface="Times New Roman" panose="02020603050405020304" pitchFamily="18" charset="0"/>
                <a:ea typeface="Times New Roman" panose="02020603050405020304" pitchFamily="18" charset="0"/>
              </a:rPr>
              <a:t>were no employee representatives (work council) in one institution. Given that employee representatives (work councils or trade unions) represent the interests of employees and help and in some sense control the employer's actions or inactions in labour relations, </a:t>
            </a:r>
            <a:r>
              <a:rPr lang="en-GB" sz="1700" b="1" dirty="0">
                <a:effectLst/>
                <a:latin typeface="Times New Roman" panose="02020603050405020304" pitchFamily="18" charset="0"/>
                <a:ea typeface="Times New Roman" panose="02020603050405020304" pitchFamily="18" charset="0"/>
              </a:rPr>
              <a:t>the absence of employee representatives or their only formal involvement can contribute to the wage gap between men and women.</a:t>
            </a:r>
            <a:r>
              <a:rPr lang="en-GB" sz="1700" dirty="0">
                <a:effectLst/>
                <a:latin typeface="Times New Roman" panose="02020603050405020304" pitchFamily="18" charset="0"/>
                <a:ea typeface="Times New Roman" panose="02020603050405020304" pitchFamily="18" charset="0"/>
              </a:rPr>
              <a:t> </a:t>
            </a:r>
            <a:endParaRPr lang="lt-LT" sz="1700" dirty="0">
              <a:latin typeface="Times New Roman" panose="02020603050405020304" pitchFamily="18" charset="0"/>
              <a:cs typeface="Times New Roman" panose="02020603050405020304" pitchFamily="18" charset="0"/>
            </a:endParaRPr>
          </a:p>
        </p:txBody>
      </p:sp>
      <p:pic>
        <p:nvPicPr>
          <p:cNvPr id="24" name="Grafinis elementas 23">
            <a:extLst>
              <a:ext uri="{FF2B5EF4-FFF2-40B4-BE49-F238E27FC236}">
                <a16:creationId xmlns:a16="http://schemas.microsoft.com/office/drawing/2014/main" id="{2B212EB8-CD4C-44A1-827C-F4DE0D1700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788" y="5353049"/>
            <a:ext cx="1357862" cy="899041"/>
          </a:xfrm>
          <a:prstGeom prst="rect">
            <a:avLst/>
          </a:prstGeom>
        </p:spPr>
      </p:pic>
      <p:pic>
        <p:nvPicPr>
          <p:cNvPr id="2" name="Paveikslėlis 1">
            <a:extLst>
              <a:ext uri="{FF2B5EF4-FFF2-40B4-BE49-F238E27FC236}">
                <a16:creationId xmlns:a16="http://schemas.microsoft.com/office/drawing/2014/main" id="{5224B710-49CC-487A-A5B4-88C9AB641DCE}"/>
              </a:ext>
            </a:extLst>
          </p:cNvPr>
          <p:cNvPicPr>
            <a:picLocks noChangeAspect="1"/>
          </p:cNvPicPr>
          <p:nvPr/>
        </p:nvPicPr>
        <p:blipFill>
          <a:blip r:embed="rId5"/>
          <a:stretch>
            <a:fillRect/>
          </a:stretch>
        </p:blipFill>
        <p:spPr>
          <a:xfrm>
            <a:off x="499049" y="1301158"/>
            <a:ext cx="961043" cy="899041"/>
          </a:xfrm>
          <a:prstGeom prst="rect">
            <a:avLst/>
          </a:prstGeom>
        </p:spPr>
      </p:pic>
      <p:pic>
        <p:nvPicPr>
          <p:cNvPr id="3" name="Paveikslėlis 2">
            <a:extLst>
              <a:ext uri="{FF2B5EF4-FFF2-40B4-BE49-F238E27FC236}">
                <a16:creationId xmlns:a16="http://schemas.microsoft.com/office/drawing/2014/main" id="{2451D98F-5F48-4FC4-A7F2-41CBA0B6A044}"/>
              </a:ext>
            </a:extLst>
          </p:cNvPr>
          <p:cNvPicPr>
            <a:picLocks noChangeAspect="1"/>
          </p:cNvPicPr>
          <p:nvPr/>
        </p:nvPicPr>
        <p:blipFill>
          <a:blip r:embed="rId6"/>
          <a:stretch>
            <a:fillRect/>
          </a:stretch>
        </p:blipFill>
        <p:spPr>
          <a:xfrm>
            <a:off x="499049" y="3551274"/>
            <a:ext cx="803216" cy="1111115"/>
          </a:xfrm>
          <a:prstGeom prst="rect">
            <a:avLst/>
          </a:prstGeom>
        </p:spPr>
      </p:pic>
    </p:spTree>
    <p:extLst>
      <p:ext uri="{BB962C8B-B14F-4D97-AF65-F5344CB8AC3E}">
        <p14:creationId xmlns:p14="http://schemas.microsoft.com/office/powerpoint/2010/main" val="145114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a:extLst>
              <a:ext uri="{FF2B5EF4-FFF2-40B4-BE49-F238E27FC236}">
                <a16:creationId xmlns:a16="http://schemas.microsoft.com/office/drawing/2014/main" id="{8B10EA5A-28FA-4870-BC24-103A5676FE54}"/>
              </a:ext>
            </a:extLst>
          </p:cNvPr>
          <p:cNvSpPr txBox="1"/>
          <p:nvPr/>
        </p:nvSpPr>
        <p:spPr>
          <a:xfrm>
            <a:off x="721925" y="915894"/>
            <a:ext cx="4888208" cy="443391"/>
          </a:xfrm>
          <a:prstGeom prst="rect">
            <a:avLst/>
          </a:prstGeom>
          <a:noFill/>
        </p:spPr>
        <p:txBody>
          <a:bodyPr wrap="square" rtlCol="0" anchor="ctr">
            <a:spAutoFit/>
          </a:bodyPr>
          <a:lstStyle/>
          <a:p>
            <a:pPr>
              <a:lnSpc>
                <a:spcPts val="2700"/>
              </a:lnSpc>
            </a:pPr>
            <a:r>
              <a:rPr lang="en-US" sz="2700" spc="200" dirty="0">
                <a:latin typeface="Calibri bold" panose="020F0702030404030204" pitchFamily="34" charset="0"/>
                <a:ea typeface="Montserrat Black" charset="0"/>
                <a:cs typeface="Montserrat Black" charset="0"/>
              </a:rPr>
              <a:t>Examples of good practice</a:t>
            </a:r>
            <a:endParaRPr lang="lt-LT" sz="2700" spc="200" dirty="0">
              <a:latin typeface="Calibri bold" panose="020F0702030404030204" pitchFamily="34" charset="0"/>
              <a:ea typeface="Montserrat Black" charset="0"/>
              <a:cs typeface="Montserrat Black" charset="0"/>
            </a:endParaRPr>
          </a:p>
        </p:txBody>
      </p:sp>
      <p:sp>
        <p:nvSpPr>
          <p:cNvPr id="138" name="Rectangle 137">
            <a:extLst>
              <a:ext uri="{FF2B5EF4-FFF2-40B4-BE49-F238E27FC236}">
                <a16:creationId xmlns:a16="http://schemas.microsoft.com/office/drawing/2014/main" id="{17F47F86-7BD8-46C6-86D2-952969B23554}"/>
              </a:ext>
            </a:extLst>
          </p:cNvPr>
          <p:cNvSpPr/>
          <p:nvPr/>
        </p:nvSpPr>
        <p:spPr>
          <a:xfrm flipH="1">
            <a:off x="0" y="706683"/>
            <a:ext cx="254000" cy="7848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5524CAA-5EC1-4167-A6DB-02DADB374F50}"/>
              </a:ext>
            </a:extLst>
          </p:cNvPr>
          <p:cNvSpPr/>
          <p:nvPr/>
        </p:nvSpPr>
        <p:spPr>
          <a:xfrm>
            <a:off x="0" y="4279900"/>
            <a:ext cx="12204700" cy="2578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53F17C2-06B1-46D6-AF3C-99F300EDB386}"/>
              </a:ext>
            </a:extLst>
          </p:cNvPr>
          <p:cNvSpPr/>
          <p:nvPr/>
        </p:nvSpPr>
        <p:spPr>
          <a:xfrm>
            <a:off x="629092" y="1485059"/>
            <a:ext cx="2383225" cy="5081043"/>
          </a:xfrm>
          <a:prstGeom prst="rect">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BD6F0EE-1EB8-4F31-A2E8-9A197534D565}"/>
              </a:ext>
            </a:extLst>
          </p:cNvPr>
          <p:cNvSpPr/>
          <p:nvPr/>
        </p:nvSpPr>
        <p:spPr>
          <a:xfrm>
            <a:off x="3525658" y="1485059"/>
            <a:ext cx="2383225" cy="5081043"/>
          </a:xfrm>
          <a:prstGeom prst="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D0BE2A95-0863-452A-BD89-DD9B98CB34CB}"/>
              </a:ext>
            </a:extLst>
          </p:cNvPr>
          <p:cNvSpPr/>
          <p:nvPr/>
        </p:nvSpPr>
        <p:spPr>
          <a:xfrm>
            <a:off x="6317880" y="1491513"/>
            <a:ext cx="2383225" cy="5037453"/>
          </a:xfrm>
          <a:prstGeom prst="rect">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9FB1F429-1841-46A3-93CB-9FB25490BD75}"/>
              </a:ext>
            </a:extLst>
          </p:cNvPr>
          <p:cNvSpPr/>
          <p:nvPr/>
        </p:nvSpPr>
        <p:spPr>
          <a:xfrm>
            <a:off x="9055502" y="1485059"/>
            <a:ext cx="2383225" cy="5043907"/>
          </a:xfrm>
          <a:prstGeom prst="rect">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163">
            <a:extLst>
              <a:ext uri="{FF2B5EF4-FFF2-40B4-BE49-F238E27FC236}">
                <a16:creationId xmlns:a16="http://schemas.microsoft.com/office/drawing/2014/main" id="{BC5ED536-DEB0-4C7E-A801-AE0CF64BAA88}"/>
              </a:ext>
            </a:extLst>
          </p:cNvPr>
          <p:cNvGrpSpPr/>
          <p:nvPr/>
        </p:nvGrpSpPr>
        <p:grpSpPr>
          <a:xfrm>
            <a:off x="7182493" y="1776880"/>
            <a:ext cx="615321" cy="598265"/>
            <a:chOff x="1514475" y="2173288"/>
            <a:chExt cx="744538" cy="723900"/>
          </a:xfrm>
          <a:solidFill>
            <a:schemeClr val="tx1"/>
          </a:solidFill>
        </p:grpSpPr>
        <p:sp>
          <p:nvSpPr>
            <p:cNvPr id="40" name="Freeform 17">
              <a:extLst>
                <a:ext uri="{FF2B5EF4-FFF2-40B4-BE49-F238E27FC236}">
                  <a16:creationId xmlns:a16="http://schemas.microsoft.com/office/drawing/2014/main" id="{5DD0D80E-7B27-4BC4-AEC9-0F94388AD512}"/>
                </a:ext>
              </a:extLst>
            </p:cNvPr>
            <p:cNvSpPr>
              <a:spLocks noEditPoints="1"/>
            </p:cNvSpPr>
            <p:nvPr/>
          </p:nvSpPr>
          <p:spPr bwMode="auto">
            <a:xfrm>
              <a:off x="1514475" y="2371726"/>
              <a:ext cx="744538" cy="325438"/>
            </a:xfrm>
            <a:custGeom>
              <a:avLst/>
              <a:gdLst>
                <a:gd name="T0" fmla="*/ 1061 w 1112"/>
                <a:gd name="T1" fmla="*/ 0 h 485"/>
                <a:gd name="T2" fmla="*/ 1026 w 1112"/>
                <a:gd name="T3" fmla="*/ 0 h 485"/>
                <a:gd name="T4" fmla="*/ 1009 w 1112"/>
                <a:gd name="T5" fmla="*/ 16 h 485"/>
                <a:gd name="T6" fmla="*/ 1026 w 1112"/>
                <a:gd name="T7" fmla="*/ 33 h 485"/>
                <a:gd name="T8" fmla="*/ 1061 w 1112"/>
                <a:gd name="T9" fmla="*/ 33 h 485"/>
                <a:gd name="T10" fmla="*/ 1079 w 1112"/>
                <a:gd name="T11" fmla="*/ 51 h 485"/>
                <a:gd name="T12" fmla="*/ 1079 w 1112"/>
                <a:gd name="T13" fmla="*/ 434 h 485"/>
                <a:gd name="T14" fmla="*/ 1061 w 1112"/>
                <a:gd name="T15" fmla="*/ 453 h 485"/>
                <a:gd name="T16" fmla="*/ 764 w 1112"/>
                <a:gd name="T17" fmla="*/ 453 h 485"/>
                <a:gd name="T18" fmla="*/ 764 w 1112"/>
                <a:gd name="T19" fmla="*/ 434 h 485"/>
                <a:gd name="T20" fmla="*/ 747 w 1112"/>
                <a:gd name="T21" fmla="*/ 418 h 485"/>
                <a:gd name="T22" fmla="*/ 731 w 1112"/>
                <a:gd name="T23" fmla="*/ 434 h 485"/>
                <a:gd name="T24" fmla="*/ 731 w 1112"/>
                <a:gd name="T25" fmla="*/ 453 h 485"/>
                <a:gd name="T26" fmla="*/ 51 w 1112"/>
                <a:gd name="T27" fmla="*/ 453 h 485"/>
                <a:gd name="T28" fmla="*/ 32 w 1112"/>
                <a:gd name="T29" fmla="*/ 434 h 485"/>
                <a:gd name="T30" fmla="*/ 32 w 1112"/>
                <a:gd name="T31" fmla="*/ 51 h 485"/>
                <a:gd name="T32" fmla="*/ 51 w 1112"/>
                <a:gd name="T33" fmla="*/ 33 h 485"/>
                <a:gd name="T34" fmla="*/ 731 w 1112"/>
                <a:gd name="T35" fmla="*/ 33 h 485"/>
                <a:gd name="T36" fmla="*/ 731 w 1112"/>
                <a:gd name="T37" fmla="*/ 51 h 485"/>
                <a:gd name="T38" fmla="*/ 747 w 1112"/>
                <a:gd name="T39" fmla="*/ 67 h 485"/>
                <a:gd name="T40" fmla="*/ 764 w 1112"/>
                <a:gd name="T41" fmla="*/ 51 h 485"/>
                <a:gd name="T42" fmla="*/ 764 w 1112"/>
                <a:gd name="T43" fmla="*/ 33 h 485"/>
                <a:gd name="T44" fmla="*/ 956 w 1112"/>
                <a:gd name="T45" fmla="*/ 33 h 485"/>
                <a:gd name="T46" fmla="*/ 972 w 1112"/>
                <a:gd name="T47" fmla="*/ 16 h 485"/>
                <a:gd name="T48" fmla="*/ 956 w 1112"/>
                <a:gd name="T49" fmla="*/ 0 h 485"/>
                <a:gd name="T50" fmla="*/ 51 w 1112"/>
                <a:gd name="T51" fmla="*/ 0 h 485"/>
                <a:gd name="T52" fmla="*/ 0 w 1112"/>
                <a:gd name="T53" fmla="*/ 51 h 485"/>
                <a:gd name="T54" fmla="*/ 0 w 1112"/>
                <a:gd name="T55" fmla="*/ 434 h 485"/>
                <a:gd name="T56" fmla="*/ 51 w 1112"/>
                <a:gd name="T57" fmla="*/ 485 h 485"/>
                <a:gd name="T58" fmla="*/ 1061 w 1112"/>
                <a:gd name="T59" fmla="*/ 485 h 485"/>
                <a:gd name="T60" fmla="*/ 1112 w 1112"/>
                <a:gd name="T61" fmla="*/ 434 h 485"/>
                <a:gd name="T62" fmla="*/ 1112 w 1112"/>
                <a:gd name="T63" fmla="*/ 51 h 485"/>
                <a:gd name="T64" fmla="*/ 1061 w 1112"/>
                <a:gd name="T65" fmla="*/ 0 h 485"/>
                <a:gd name="T66" fmla="*/ 1061 w 1112"/>
                <a:gd name="T67" fmla="*/ 0 h 485"/>
                <a:gd name="T68" fmla="*/ 1061 w 1112"/>
                <a:gd name="T6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2" h="485">
                  <a:moveTo>
                    <a:pt x="1061" y="0"/>
                  </a:moveTo>
                  <a:cubicBezTo>
                    <a:pt x="1026" y="0"/>
                    <a:pt x="1026" y="0"/>
                    <a:pt x="1026" y="0"/>
                  </a:cubicBezTo>
                  <a:cubicBezTo>
                    <a:pt x="1017" y="0"/>
                    <a:pt x="1009" y="7"/>
                    <a:pt x="1009" y="16"/>
                  </a:cubicBezTo>
                  <a:cubicBezTo>
                    <a:pt x="1009" y="25"/>
                    <a:pt x="1017" y="33"/>
                    <a:pt x="1026" y="33"/>
                  </a:cubicBezTo>
                  <a:cubicBezTo>
                    <a:pt x="1061" y="33"/>
                    <a:pt x="1061" y="33"/>
                    <a:pt x="1061" y="33"/>
                  </a:cubicBezTo>
                  <a:cubicBezTo>
                    <a:pt x="1071" y="33"/>
                    <a:pt x="1079" y="41"/>
                    <a:pt x="1079" y="51"/>
                  </a:cubicBezTo>
                  <a:cubicBezTo>
                    <a:pt x="1079" y="434"/>
                    <a:pt x="1079" y="434"/>
                    <a:pt x="1079" y="434"/>
                  </a:cubicBezTo>
                  <a:cubicBezTo>
                    <a:pt x="1079" y="444"/>
                    <a:pt x="1071" y="453"/>
                    <a:pt x="1061" y="453"/>
                  </a:cubicBezTo>
                  <a:cubicBezTo>
                    <a:pt x="764" y="453"/>
                    <a:pt x="764" y="453"/>
                    <a:pt x="764" y="453"/>
                  </a:cubicBezTo>
                  <a:cubicBezTo>
                    <a:pt x="764" y="434"/>
                    <a:pt x="764" y="434"/>
                    <a:pt x="764" y="434"/>
                  </a:cubicBezTo>
                  <a:cubicBezTo>
                    <a:pt x="764" y="425"/>
                    <a:pt x="756" y="418"/>
                    <a:pt x="747" y="418"/>
                  </a:cubicBezTo>
                  <a:cubicBezTo>
                    <a:pt x="738" y="418"/>
                    <a:pt x="731" y="425"/>
                    <a:pt x="731" y="434"/>
                  </a:cubicBezTo>
                  <a:cubicBezTo>
                    <a:pt x="731" y="453"/>
                    <a:pt x="731" y="453"/>
                    <a:pt x="731" y="453"/>
                  </a:cubicBezTo>
                  <a:cubicBezTo>
                    <a:pt x="51" y="453"/>
                    <a:pt x="51" y="453"/>
                    <a:pt x="51" y="453"/>
                  </a:cubicBezTo>
                  <a:cubicBezTo>
                    <a:pt x="41" y="453"/>
                    <a:pt x="32" y="444"/>
                    <a:pt x="32" y="434"/>
                  </a:cubicBezTo>
                  <a:cubicBezTo>
                    <a:pt x="32" y="51"/>
                    <a:pt x="32" y="51"/>
                    <a:pt x="32" y="51"/>
                  </a:cubicBezTo>
                  <a:cubicBezTo>
                    <a:pt x="32" y="41"/>
                    <a:pt x="41" y="33"/>
                    <a:pt x="51" y="33"/>
                  </a:cubicBezTo>
                  <a:cubicBezTo>
                    <a:pt x="731" y="33"/>
                    <a:pt x="731" y="33"/>
                    <a:pt x="731" y="33"/>
                  </a:cubicBezTo>
                  <a:cubicBezTo>
                    <a:pt x="731" y="51"/>
                    <a:pt x="731" y="51"/>
                    <a:pt x="731" y="51"/>
                  </a:cubicBezTo>
                  <a:cubicBezTo>
                    <a:pt x="731" y="60"/>
                    <a:pt x="738" y="67"/>
                    <a:pt x="747" y="67"/>
                  </a:cubicBezTo>
                  <a:cubicBezTo>
                    <a:pt x="756" y="67"/>
                    <a:pt x="764" y="60"/>
                    <a:pt x="764" y="51"/>
                  </a:cubicBezTo>
                  <a:cubicBezTo>
                    <a:pt x="764" y="33"/>
                    <a:pt x="764" y="33"/>
                    <a:pt x="764" y="33"/>
                  </a:cubicBezTo>
                  <a:cubicBezTo>
                    <a:pt x="956" y="33"/>
                    <a:pt x="956" y="33"/>
                    <a:pt x="956" y="33"/>
                  </a:cubicBezTo>
                  <a:cubicBezTo>
                    <a:pt x="965" y="33"/>
                    <a:pt x="972" y="25"/>
                    <a:pt x="972" y="16"/>
                  </a:cubicBezTo>
                  <a:cubicBezTo>
                    <a:pt x="972" y="7"/>
                    <a:pt x="965" y="0"/>
                    <a:pt x="956" y="0"/>
                  </a:cubicBezTo>
                  <a:cubicBezTo>
                    <a:pt x="51" y="0"/>
                    <a:pt x="51" y="0"/>
                    <a:pt x="51" y="0"/>
                  </a:cubicBezTo>
                  <a:cubicBezTo>
                    <a:pt x="23" y="0"/>
                    <a:pt x="0" y="23"/>
                    <a:pt x="0" y="51"/>
                  </a:cubicBezTo>
                  <a:cubicBezTo>
                    <a:pt x="0" y="434"/>
                    <a:pt x="0" y="434"/>
                    <a:pt x="0" y="434"/>
                  </a:cubicBezTo>
                  <a:cubicBezTo>
                    <a:pt x="0" y="462"/>
                    <a:pt x="23" y="485"/>
                    <a:pt x="51" y="485"/>
                  </a:cubicBezTo>
                  <a:cubicBezTo>
                    <a:pt x="1061" y="485"/>
                    <a:pt x="1061" y="485"/>
                    <a:pt x="1061" y="485"/>
                  </a:cubicBezTo>
                  <a:cubicBezTo>
                    <a:pt x="1089" y="485"/>
                    <a:pt x="1112" y="462"/>
                    <a:pt x="1112" y="434"/>
                  </a:cubicBezTo>
                  <a:cubicBezTo>
                    <a:pt x="1112" y="51"/>
                    <a:pt x="1112" y="51"/>
                    <a:pt x="1112" y="51"/>
                  </a:cubicBezTo>
                  <a:cubicBezTo>
                    <a:pt x="1112" y="23"/>
                    <a:pt x="1089" y="0"/>
                    <a:pt x="1061" y="0"/>
                  </a:cubicBezTo>
                  <a:close/>
                  <a:moveTo>
                    <a:pt x="1061" y="0"/>
                  </a:moveTo>
                  <a:cubicBezTo>
                    <a:pt x="1061" y="0"/>
                    <a:pt x="1061" y="0"/>
                    <a:pt x="10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EDCBE2B5-71F7-495D-A8A4-87FF44D3A610}"/>
                </a:ext>
              </a:extLst>
            </p:cNvPr>
            <p:cNvSpPr>
              <a:spLocks noEditPoints="1"/>
            </p:cNvSpPr>
            <p:nvPr/>
          </p:nvSpPr>
          <p:spPr bwMode="auto">
            <a:xfrm>
              <a:off x="2003425" y="2511426"/>
              <a:ext cx="22225" cy="46038"/>
            </a:xfrm>
            <a:custGeom>
              <a:avLst/>
              <a:gdLst>
                <a:gd name="T0" fmla="*/ 33 w 33"/>
                <a:gd name="T1" fmla="*/ 16 h 67"/>
                <a:gd name="T2" fmla="*/ 16 w 33"/>
                <a:gd name="T3" fmla="*/ 0 h 67"/>
                <a:gd name="T4" fmla="*/ 0 w 33"/>
                <a:gd name="T5" fmla="*/ 16 h 67"/>
                <a:gd name="T6" fmla="*/ 0 w 33"/>
                <a:gd name="T7" fmla="*/ 51 h 67"/>
                <a:gd name="T8" fmla="*/ 16 w 33"/>
                <a:gd name="T9" fmla="*/ 67 h 67"/>
                <a:gd name="T10" fmla="*/ 33 w 33"/>
                <a:gd name="T11" fmla="*/ 51 h 67"/>
                <a:gd name="T12" fmla="*/ 33 w 33"/>
                <a:gd name="T13" fmla="*/ 16 h 67"/>
                <a:gd name="T14" fmla="*/ 33 w 33"/>
                <a:gd name="T15" fmla="*/ 16 h 67"/>
                <a:gd name="T16" fmla="*/ 33 w 33"/>
                <a:gd name="T17"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7">
                  <a:moveTo>
                    <a:pt x="33" y="16"/>
                  </a:moveTo>
                  <a:cubicBezTo>
                    <a:pt x="33" y="7"/>
                    <a:pt x="25" y="0"/>
                    <a:pt x="16" y="0"/>
                  </a:cubicBezTo>
                  <a:cubicBezTo>
                    <a:pt x="7" y="0"/>
                    <a:pt x="0" y="7"/>
                    <a:pt x="0" y="16"/>
                  </a:cubicBezTo>
                  <a:cubicBezTo>
                    <a:pt x="0" y="51"/>
                    <a:pt x="0" y="51"/>
                    <a:pt x="0" y="51"/>
                  </a:cubicBezTo>
                  <a:cubicBezTo>
                    <a:pt x="0" y="60"/>
                    <a:pt x="7" y="67"/>
                    <a:pt x="16" y="67"/>
                  </a:cubicBezTo>
                  <a:cubicBezTo>
                    <a:pt x="25" y="67"/>
                    <a:pt x="33" y="60"/>
                    <a:pt x="33" y="51"/>
                  </a:cubicBezTo>
                  <a:lnTo>
                    <a:pt x="33" y="16"/>
                  </a:lnTo>
                  <a:close/>
                  <a:moveTo>
                    <a:pt x="33" y="16"/>
                  </a:moveTo>
                  <a:cubicBezTo>
                    <a:pt x="33" y="16"/>
                    <a:pt x="33" y="16"/>
                    <a:pt x="33"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
              <a:extLst>
                <a:ext uri="{FF2B5EF4-FFF2-40B4-BE49-F238E27FC236}">
                  <a16:creationId xmlns:a16="http://schemas.microsoft.com/office/drawing/2014/main" id="{AC856CA0-218B-4533-BC38-440A9460A140}"/>
                </a:ext>
              </a:extLst>
            </p:cNvPr>
            <p:cNvSpPr>
              <a:spLocks noEditPoints="1"/>
            </p:cNvSpPr>
            <p:nvPr/>
          </p:nvSpPr>
          <p:spPr bwMode="auto">
            <a:xfrm>
              <a:off x="2003425" y="2441576"/>
              <a:ext cx="22225" cy="46038"/>
            </a:xfrm>
            <a:custGeom>
              <a:avLst/>
              <a:gdLst>
                <a:gd name="T0" fmla="*/ 33 w 33"/>
                <a:gd name="T1" fmla="*/ 17 h 68"/>
                <a:gd name="T2" fmla="*/ 16 w 33"/>
                <a:gd name="T3" fmla="*/ 0 h 68"/>
                <a:gd name="T4" fmla="*/ 0 w 33"/>
                <a:gd name="T5" fmla="*/ 17 h 68"/>
                <a:gd name="T6" fmla="*/ 0 w 33"/>
                <a:gd name="T7" fmla="*/ 52 h 68"/>
                <a:gd name="T8" fmla="*/ 16 w 33"/>
                <a:gd name="T9" fmla="*/ 68 h 68"/>
                <a:gd name="T10" fmla="*/ 33 w 33"/>
                <a:gd name="T11" fmla="*/ 52 h 68"/>
                <a:gd name="T12" fmla="*/ 33 w 33"/>
                <a:gd name="T13" fmla="*/ 17 h 68"/>
                <a:gd name="T14" fmla="*/ 33 w 33"/>
                <a:gd name="T15" fmla="*/ 17 h 68"/>
                <a:gd name="T16" fmla="*/ 33 w 33"/>
                <a:gd name="T17"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8">
                  <a:moveTo>
                    <a:pt x="33" y="17"/>
                  </a:moveTo>
                  <a:cubicBezTo>
                    <a:pt x="33" y="8"/>
                    <a:pt x="25" y="0"/>
                    <a:pt x="16" y="0"/>
                  </a:cubicBezTo>
                  <a:cubicBezTo>
                    <a:pt x="7" y="0"/>
                    <a:pt x="0" y="8"/>
                    <a:pt x="0" y="17"/>
                  </a:cubicBezTo>
                  <a:cubicBezTo>
                    <a:pt x="0" y="52"/>
                    <a:pt x="0" y="52"/>
                    <a:pt x="0" y="52"/>
                  </a:cubicBezTo>
                  <a:cubicBezTo>
                    <a:pt x="0" y="61"/>
                    <a:pt x="7" y="68"/>
                    <a:pt x="16" y="68"/>
                  </a:cubicBezTo>
                  <a:cubicBezTo>
                    <a:pt x="25" y="68"/>
                    <a:pt x="33" y="61"/>
                    <a:pt x="33" y="52"/>
                  </a:cubicBezTo>
                  <a:lnTo>
                    <a:pt x="33" y="17"/>
                  </a:lnTo>
                  <a:close/>
                  <a:moveTo>
                    <a:pt x="33" y="17"/>
                  </a:moveTo>
                  <a:cubicBezTo>
                    <a:pt x="33" y="17"/>
                    <a:pt x="33" y="17"/>
                    <a:pt x="33"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0">
              <a:extLst>
                <a:ext uri="{FF2B5EF4-FFF2-40B4-BE49-F238E27FC236}">
                  <a16:creationId xmlns:a16="http://schemas.microsoft.com/office/drawing/2014/main" id="{06B7333B-3977-47DB-8A75-C97CCC37EE2A}"/>
                </a:ext>
              </a:extLst>
            </p:cNvPr>
            <p:cNvSpPr>
              <a:spLocks noEditPoints="1"/>
            </p:cNvSpPr>
            <p:nvPr/>
          </p:nvSpPr>
          <p:spPr bwMode="auto">
            <a:xfrm>
              <a:off x="2003425" y="2581276"/>
              <a:ext cx="22225" cy="46038"/>
            </a:xfrm>
            <a:custGeom>
              <a:avLst/>
              <a:gdLst>
                <a:gd name="T0" fmla="*/ 16 w 33"/>
                <a:gd name="T1" fmla="*/ 0 h 68"/>
                <a:gd name="T2" fmla="*/ 0 w 33"/>
                <a:gd name="T3" fmla="*/ 17 h 68"/>
                <a:gd name="T4" fmla="*/ 0 w 33"/>
                <a:gd name="T5" fmla="*/ 52 h 68"/>
                <a:gd name="T6" fmla="*/ 16 w 33"/>
                <a:gd name="T7" fmla="*/ 68 h 68"/>
                <a:gd name="T8" fmla="*/ 33 w 33"/>
                <a:gd name="T9" fmla="*/ 52 h 68"/>
                <a:gd name="T10" fmla="*/ 33 w 33"/>
                <a:gd name="T11" fmla="*/ 17 h 68"/>
                <a:gd name="T12" fmla="*/ 16 w 33"/>
                <a:gd name="T13" fmla="*/ 0 h 68"/>
                <a:gd name="T14" fmla="*/ 16 w 33"/>
                <a:gd name="T15" fmla="*/ 0 h 68"/>
                <a:gd name="T16" fmla="*/ 16 w 33"/>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8">
                  <a:moveTo>
                    <a:pt x="16" y="0"/>
                  </a:moveTo>
                  <a:cubicBezTo>
                    <a:pt x="7" y="0"/>
                    <a:pt x="0" y="8"/>
                    <a:pt x="0" y="17"/>
                  </a:cubicBezTo>
                  <a:cubicBezTo>
                    <a:pt x="0" y="52"/>
                    <a:pt x="0" y="52"/>
                    <a:pt x="0" y="52"/>
                  </a:cubicBezTo>
                  <a:cubicBezTo>
                    <a:pt x="0" y="61"/>
                    <a:pt x="7" y="68"/>
                    <a:pt x="16" y="68"/>
                  </a:cubicBezTo>
                  <a:cubicBezTo>
                    <a:pt x="25" y="68"/>
                    <a:pt x="33" y="61"/>
                    <a:pt x="33" y="52"/>
                  </a:cubicBezTo>
                  <a:cubicBezTo>
                    <a:pt x="33" y="17"/>
                    <a:pt x="33" y="17"/>
                    <a:pt x="33" y="17"/>
                  </a:cubicBezTo>
                  <a:cubicBezTo>
                    <a:pt x="33" y="8"/>
                    <a:pt x="25" y="0"/>
                    <a:pt x="16" y="0"/>
                  </a:cubicBezTo>
                  <a:close/>
                  <a:moveTo>
                    <a:pt x="16" y="0"/>
                  </a:move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1">
              <a:extLst>
                <a:ext uri="{FF2B5EF4-FFF2-40B4-BE49-F238E27FC236}">
                  <a16:creationId xmlns:a16="http://schemas.microsoft.com/office/drawing/2014/main" id="{B3801C43-095C-48DD-85C2-FF246A86CB86}"/>
                </a:ext>
              </a:extLst>
            </p:cNvPr>
            <p:cNvSpPr>
              <a:spLocks noEditPoints="1"/>
            </p:cNvSpPr>
            <p:nvPr/>
          </p:nvSpPr>
          <p:spPr bwMode="auto">
            <a:xfrm>
              <a:off x="1582738" y="2452688"/>
              <a:ext cx="187325" cy="163513"/>
            </a:xfrm>
            <a:custGeom>
              <a:avLst/>
              <a:gdLst>
                <a:gd name="T0" fmla="*/ 247 w 280"/>
                <a:gd name="T1" fmla="*/ 14 h 243"/>
                <a:gd name="T2" fmla="*/ 201 w 280"/>
                <a:gd name="T3" fmla="*/ 169 h 243"/>
                <a:gd name="T4" fmla="*/ 156 w 280"/>
                <a:gd name="T5" fmla="*/ 14 h 243"/>
                <a:gd name="T6" fmla="*/ 140 w 280"/>
                <a:gd name="T7" fmla="*/ 2 h 243"/>
                <a:gd name="T8" fmla="*/ 125 w 280"/>
                <a:gd name="T9" fmla="*/ 14 h 243"/>
                <a:gd name="T10" fmla="*/ 79 w 280"/>
                <a:gd name="T11" fmla="*/ 169 h 243"/>
                <a:gd name="T12" fmla="*/ 34 w 280"/>
                <a:gd name="T13" fmla="*/ 14 h 243"/>
                <a:gd name="T14" fmla="*/ 14 w 280"/>
                <a:gd name="T15" fmla="*/ 3 h 243"/>
                <a:gd name="T16" fmla="*/ 3 w 280"/>
                <a:gd name="T17" fmla="*/ 23 h 243"/>
                <a:gd name="T18" fmla="*/ 64 w 280"/>
                <a:gd name="T19" fmla="*/ 232 h 243"/>
                <a:gd name="T20" fmla="*/ 79 w 280"/>
                <a:gd name="T21" fmla="*/ 243 h 243"/>
                <a:gd name="T22" fmla="*/ 95 w 280"/>
                <a:gd name="T23" fmla="*/ 232 h 243"/>
                <a:gd name="T24" fmla="*/ 140 w 280"/>
                <a:gd name="T25" fmla="*/ 76 h 243"/>
                <a:gd name="T26" fmla="*/ 186 w 280"/>
                <a:gd name="T27" fmla="*/ 232 h 243"/>
                <a:gd name="T28" fmla="*/ 201 w 280"/>
                <a:gd name="T29" fmla="*/ 243 h 243"/>
                <a:gd name="T30" fmla="*/ 217 w 280"/>
                <a:gd name="T31" fmla="*/ 232 h 243"/>
                <a:gd name="T32" fmla="*/ 278 w 280"/>
                <a:gd name="T33" fmla="*/ 23 h 243"/>
                <a:gd name="T34" fmla="*/ 267 w 280"/>
                <a:gd name="T35" fmla="*/ 3 h 243"/>
                <a:gd name="T36" fmla="*/ 247 w 280"/>
                <a:gd name="T37" fmla="*/ 14 h 243"/>
                <a:gd name="T38" fmla="*/ 247 w 280"/>
                <a:gd name="T39" fmla="*/ 14 h 243"/>
                <a:gd name="T40" fmla="*/ 247 w 280"/>
                <a:gd name="T41" fmla="*/ 1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243">
                  <a:moveTo>
                    <a:pt x="247" y="14"/>
                  </a:moveTo>
                  <a:cubicBezTo>
                    <a:pt x="201" y="169"/>
                    <a:pt x="201" y="169"/>
                    <a:pt x="201" y="169"/>
                  </a:cubicBezTo>
                  <a:cubicBezTo>
                    <a:pt x="156" y="14"/>
                    <a:pt x="156" y="14"/>
                    <a:pt x="156" y="14"/>
                  </a:cubicBezTo>
                  <a:cubicBezTo>
                    <a:pt x="154" y="7"/>
                    <a:pt x="148" y="2"/>
                    <a:pt x="140" y="2"/>
                  </a:cubicBezTo>
                  <a:cubicBezTo>
                    <a:pt x="133" y="2"/>
                    <a:pt x="127" y="7"/>
                    <a:pt x="125" y="14"/>
                  </a:cubicBezTo>
                  <a:cubicBezTo>
                    <a:pt x="79" y="169"/>
                    <a:pt x="79" y="169"/>
                    <a:pt x="79" y="169"/>
                  </a:cubicBezTo>
                  <a:cubicBezTo>
                    <a:pt x="34" y="14"/>
                    <a:pt x="34" y="14"/>
                    <a:pt x="34" y="14"/>
                  </a:cubicBezTo>
                  <a:cubicBezTo>
                    <a:pt x="32" y="5"/>
                    <a:pt x="23" y="0"/>
                    <a:pt x="14" y="3"/>
                  </a:cubicBezTo>
                  <a:cubicBezTo>
                    <a:pt x="5" y="5"/>
                    <a:pt x="0" y="14"/>
                    <a:pt x="3" y="23"/>
                  </a:cubicBezTo>
                  <a:cubicBezTo>
                    <a:pt x="64" y="232"/>
                    <a:pt x="64" y="232"/>
                    <a:pt x="64" y="232"/>
                  </a:cubicBezTo>
                  <a:cubicBezTo>
                    <a:pt x="66" y="239"/>
                    <a:pt x="72" y="243"/>
                    <a:pt x="79" y="243"/>
                  </a:cubicBezTo>
                  <a:cubicBezTo>
                    <a:pt x="87" y="243"/>
                    <a:pt x="93" y="239"/>
                    <a:pt x="95" y="232"/>
                  </a:cubicBezTo>
                  <a:cubicBezTo>
                    <a:pt x="140" y="76"/>
                    <a:pt x="140" y="76"/>
                    <a:pt x="140" y="76"/>
                  </a:cubicBezTo>
                  <a:cubicBezTo>
                    <a:pt x="186" y="232"/>
                    <a:pt x="186" y="232"/>
                    <a:pt x="186" y="232"/>
                  </a:cubicBezTo>
                  <a:cubicBezTo>
                    <a:pt x="188" y="239"/>
                    <a:pt x="194" y="243"/>
                    <a:pt x="201" y="243"/>
                  </a:cubicBezTo>
                  <a:cubicBezTo>
                    <a:pt x="209" y="243"/>
                    <a:pt x="215" y="239"/>
                    <a:pt x="217" y="232"/>
                  </a:cubicBezTo>
                  <a:cubicBezTo>
                    <a:pt x="278" y="23"/>
                    <a:pt x="278" y="23"/>
                    <a:pt x="278" y="23"/>
                  </a:cubicBezTo>
                  <a:cubicBezTo>
                    <a:pt x="280" y="14"/>
                    <a:pt x="275" y="5"/>
                    <a:pt x="267" y="3"/>
                  </a:cubicBezTo>
                  <a:cubicBezTo>
                    <a:pt x="258" y="0"/>
                    <a:pt x="249" y="5"/>
                    <a:pt x="247" y="14"/>
                  </a:cubicBezTo>
                  <a:close/>
                  <a:moveTo>
                    <a:pt x="247" y="14"/>
                  </a:moveTo>
                  <a:cubicBezTo>
                    <a:pt x="247" y="14"/>
                    <a:pt x="247" y="14"/>
                    <a:pt x="247"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2">
              <a:extLst>
                <a:ext uri="{FF2B5EF4-FFF2-40B4-BE49-F238E27FC236}">
                  <a16:creationId xmlns:a16="http://schemas.microsoft.com/office/drawing/2014/main" id="{757A164B-6B55-41D6-B490-2AEE077FCF2B}"/>
                </a:ext>
              </a:extLst>
            </p:cNvPr>
            <p:cNvSpPr>
              <a:spLocks noEditPoints="1"/>
            </p:cNvSpPr>
            <p:nvPr/>
          </p:nvSpPr>
          <p:spPr bwMode="auto">
            <a:xfrm>
              <a:off x="1782763" y="2454276"/>
              <a:ext cx="22225" cy="161925"/>
            </a:xfrm>
            <a:custGeom>
              <a:avLst/>
              <a:gdLst>
                <a:gd name="T0" fmla="*/ 0 w 33"/>
                <a:gd name="T1" fmla="*/ 16 h 241"/>
                <a:gd name="T2" fmla="*/ 0 w 33"/>
                <a:gd name="T3" fmla="*/ 225 h 241"/>
                <a:gd name="T4" fmla="*/ 16 w 33"/>
                <a:gd name="T5" fmla="*/ 241 h 241"/>
                <a:gd name="T6" fmla="*/ 33 w 33"/>
                <a:gd name="T7" fmla="*/ 225 h 241"/>
                <a:gd name="T8" fmla="*/ 33 w 33"/>
                <a:gd name="T9" fmla="*/ 16 h 241"/>
                <a:gd name="T10" fmla="*/ 16 w 33"/>
                <a:gd name="T11" fmla="*/ 0 h 241"/>
                <a:gd name="T12" fmla="*/ 0 w 33"/>
                <a:gd name="T13" fmla="*/ 16 h 241"/>
                <a:gd name="T14" fmla="*/ 0 w 33"/>
                <a:gd name="T15" fmla="*/ 16 h 241"/>
                <a:gd name="T16" fmla="*/ 0 w 33"/>
                <a:gd name="T17" fmla="*/ 1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1">
                  <a:moveTo>
                    <a:pt x="0" y="16"/>
                  </a:moveTo>
                  <a:cubicBezTo>
                    <a:pt x="0" y="225"/>
                    <a:pt x="0" y="225"/>
                    <a:pt x="0" y="225"/>
                  </a:cubicBezTo>
                  <a:cubicBezTo>
                    <a:pt x="0" y="234"/>
                    <a:pt x="7" y="241"/>
                    <a:pt x="16" y="241"/>
                  </a:cubicBezTo>
                  <a:cubicBezTo>
                    <a:pt x="25" y="241"/>
                    <a:pt x="33" y="234"/>
                    <a:pt x="33" y="225"/>
                  </a:cubicBezTo>
                  <a:cubicBezTo>
                    <a:pt x="33" y="16"/>
                    <a:pt x="33" y="16"/>
                    <a:pt x="33" y="16"/>
                  </a:cubicBezTo>
                  <a:cubicBezTo>
                    <a:pt x="33" y="7"/>
                    <a:pt x="25" y="0"/>
                    <a:pt x="16" y="0"/>
                  </a:cubicBezTo>
                  <a:cubicBezTo>
                    <a:pt x="7" y="0"/>
                    <a:pt x="0" y="7"/>
                    <a:pt x="0" y="16"/>
                  </a:cubicBezTo>
                  <a:close/>
                  <a:moveTo>
                    <a:pt x="0" y="16"/>
                  </a:moveTo>
                  <a:cubicBezTo>
                    <a:pt x="0" y="16"/>
                    <a:pt x="0" y="16"/>
                    <a:pt x="0"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3">
              <a:extLst>
                <a:ext uri="{FF2B5EF4-FFF2-40B4-BE49-F238E27FC236}">
                  <a16:creationId xmlns:a16="http://schemas.microsoft.com/office/drawing/2014/main" id="{4528AD34-420D-45BB-8A1D-E2379566E002}"/>
                </a:ext>
              </a:extLst>
            </p:cNvPr>
            <p:cNvSpPr>
              <a:spLocks noEditPoints="1"/>
            </p:cNvSpPr>
            <p:nvPr/>
          </p:nvSpPr>
          <p:spPr bwMode="auto">
            <a:xfrm>
              <a:off x="1828800" y="2452688"/>
              <a:ext cx="115888" cy="163513"/>
            </a:xfrm>
            <a:custGeom>
              <a:avLst/>
              <a:gdLst>
                <a:gd name="T0" fmla="*/ 139 w 172"/>
                <a:gd name="T1" fmla="*/ 17 h 242"/>
                <a:gd name="T2" fmla="*/ 139 w 172"/>
                <a:gd name="T3" fmla="*/ 172 h 242"/>
                <a:gd name="T4" fmla="*/ 30 w 172"/>
                <a:gd name="T5" fmla="*/ 8 h 242"/>
                <a:gd name="T6" fmla="*/ 11 w 172"/>
                <a:gd name="T7" fmla="*/ 2 h 242"/>
                <a:gd name="T8" fmla="*/ 0 w 172"/>
                <a:gd name="T9" fmla="*/ 17 h 242"/>
                <a:gd name="T10" fmla="*/ 0 w 172"/>
                <a:gd name="T11" fmla="*/ 226 h 242"/>
                <a:gd name="T12" fmla="*/ 16 w 172"/>
                <a:gd name="T13" fmla="*/ 242 h 242"/>
                <a:gd name="T14" fmla="*/ 32 w 172"/>
                <a:gd name="T15" fmla="*/ 226 h 242"/>
                <a:gd name="T16" fmla="*/ 32 w 172"/>
                <a:gd name="T17" fmla="*/ 71 h 242"/>
                <a:gd name="T18" fmla="*/ 142 w 172"/>
                <a:gd name="T19" fmla="*/ 235 h 242"/>
                <a:gd name="T20" fmla="*/ 155 w 172"/>
                <a:gd name="T21" fmla="*/ 242 h 242"/>
                <a:gd name="T22" fmla="*/ 160 w 172"/>
                <a:gd name="T23" fmla="*/ 242 h 242"/>
                <a:gd name="T24" fmla="*/ 172 w 172"/>
                <a:gd name="T25" fmla="*/ 226 h 242"/>
                <a:gd name="T26" fmla="*/ 172 w 172"/>
                <a:gd name="T27" fmla="*/ 17 h 242"/>
                <a:gd name="T28" fmla="*/ 155 w 172"/>
                <a:gd name="T29" fmla="*/ 1 h 242"/>
                <a:gd name="T30" fmla="*/ 139 w 172"/>
                <a:gd name="T31" fmla="*/ 17 h 242"/>
                <a:gd name="T32" fmla="*/ 139 w 172"/>
                <a:gd name="T33" fmla="*/ 17 h 242"/>
                <a:gd name="T34" fmla="*/ 139 w 172"/>
                <a:gd name="T35" fmla="*/ 1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42">
                  <a:moveTo>
                    <a:pt x="139" y="17"/>
                  </a:moveTo>
                  <a:cubicBezTo>
                    <a:pt x="139" y="172"/>
                    <a:pt x="139" y="172"/>
                    <a:pt x="139" y="172"/>
                  </a:cubicBezTo>
                  <a:cubicBezTo>
                    <a:pt x="30" y="8"/>
                    <a:pt x="30" y="8"/>
                    <a:pt x="30" y="8"/>
                  </a:cubicBezTo>
                  <a:cubicBezTo>
                    <a:pt x="26" y="2"/>
                    <a:pt x="18" y="0"/>
                    <a:pt x="11" y="2"/>
                  </a:cubicBezTo>
                  <a:cubicBezTo>
                    <a:pt x="4" y="4"/>
                    <a:pt x="0" y="10"/>
                    <a:pt x="0" y="17"/>
                  </a:cubicBezTo>
                  <a:cubicBezTo>
                    <a:pt x="0" y="226"/>
                    <a:pt x="0" y="226"/>
                    <a:pt x="0" y="226"/>
                  </a:cubicBezTo>
                  <a:cubicBezTo>
                    <a:pt x="0" y="235"/>
                    <a:pt x="7" y="242"/>
                    <a:pt x="16" y="242"/>
                  </a:cubicBezTo>
                  <a:cubicBezTo>
                    <a:pt x="25" y="242"/>
                    <a:pt x="32" y="235"/>
                    <a:pt x="32" y="226"/>
                  </a:cubicBezTo>
                  <a:cubicBezTo>
                    <a:pt x="32" y="71"/>
                    <a:pt x="32" y="71"/>
                    <a:pt x="32" y="71"/>
                  </a:cubicBezTo>
                  <a:cubicBezTo>
                    <a:pt x="142" y="235"/>
                    <a:pt x="142" y="235"/>
                    <a:pt x="142" y="235"/>
                  </a:cubicBezTo>
                  <a:cubicBezTo>
                    <a:pt x="145" y="240"/>
                    <a:pt x="150" y="242"/>
                    <a:pt x="155" y="242"/>
                  </a:cubicBezTo>
                  <a:cubicBezTo>
                    <a:pt x="157" y="242"/>
                    <a:pt x="159" y="242"/>
                    <a:pt x="160" y="242"/>
                  </a:cubicBezTo>
                  <a:cubicBezTo>
                    <a:pt x="167" y="240"/>
                    <a:pt x="172" y="233"/>
                    <a:pt x="172" y="226"/>
                  </a:cubicBezTo>
                  <a:cubicBezTo>
                    <a:pt x="172" y="17"/>
                    <a:pt x="172" y="17"/>
                    <a:pt x="172" y="17"/>
                  </a:cubicBezTo>
                  <a:cubicBezTo>
                    <a:pt x="172" y="8"/>
                    <a:pt x="164" y="1"/>
                    <a:pt x="155" y="1"/>
                  </a:cubicBezTo>
                  <a:cubicBezTo>
                    <a:pt x="146" y="1"/>
                    <a:pt x="139" y="8"/>
                    <a:pt x="139" y="17"/>
                  </a:cubicBezTo>
                  <a:close/>
                  <a:moveTo>
                    <a:pt x="139" y="17"/>
                  </a:moveTo>
                  <a:cubicBezTo>
                    <a:pt x="139" y="17"/>
                    <a:pt x="139" y="17"/>
                    <a:pt x="139"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4">
              <a:extLst>
                <a:ext uri="{FF2B5EF4-FFF2-40B4-BE49-F238E27FC236}">
                  <a16:creationId xmlns:a16="http://schemas.microsoft.com/office/drawing/2014/main" id="{1F8809A8-969B-4DAC-9B00-B01BE8FA2CAB}"/>
                </a:ext>
              </a:extLst>
            </p:cNvPr>
            <p:cNvSpPr>
              <a:spLocks noEditPoints="1"/>
            </p:cNvSpPr>
            <p:nvPr/>
          </p:nvSpPr>
          <p:spPr bwMode="auto">
            <a:xfrm>
              <a:off x="1874838" y="2173288"/>
              <a:ext cx="22225" cy="161925"/>
            </a:xfrm>
            <a:custGeom>
              <a:avLst/>
              <a:gdLst>
                <a:gd name="T0" fmla="*/ 17 w 33"/>
                <a:gd name="T1" fmla="*/ 242 h 242"/>
                <a:gd name="T2" fmla="*/ 33 w 33"/>
                <a:gd name="T3" fmla="*/ 225 h 242"/>
                <a:gd name="T4" fmla="*/ 33 w 33"/>
                <a:gd name="T5" fmla="*/ 16 h 242"/>
                <a:gd name="T6" fmla="*/ 17 w 33"/>
                <a:gd name="T7" fmla="*/ 0 h 242"/>
                <a:gd name="T8" fmla="*/ 0 w 33"/>
                <a:gd name="T9" fmla="*/ 16 h 242"/>
                <a:gd name="T10" fmla="*/ 0 w 33"/>
                <a:gd name="T11" fmla="*/ 225 h 242"/>
                <a:gd name="T12" fmla="*/ 17 w 33"/>
                <a:gd name="T13" fmla="*/ 242 h 242"/>
                <a:gd name="T14" fmla="*/ 17 w 33"/>
                <a:gd name="T15" fmla="*/ 242 h 242"/>
                <a:gd name="T16" fmla="*/ 17 w 33"/>
                <a:gd name="T17"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2">
                  <a:moveTo>
                    <a:pt x="17" y="242"/>
                  </a:moveTo>
                  <a:cubicBezTo>
                    <a:pt x="26" y="242"/>
                    <a:pt x="33" y="234"/>
                    <a:pt x="33" y="225"/>
                  </a:cubicBezTo>
                  <a:cubicBezTo>
                    <a:pt x="33" y="16"/>
                    <a:pt x="33" y="16"/>
                    <a:pt x="33" y="16"/>
                  </a:cubicBezTo>
                  <a:cubicBezTo>
                    <a:pt x="33" y="7"/>
                    <a:pt x="26" y="0"/>
                    <a:pt x="17" y="0"/>
                  </a:cubicBezTo>
                  <a:cubicBezTo>
                    <a:pt x="8" y="0"/>
                    <a:pt x="0" y="7"/>
                    <a:pt x="0" y="16"/>
                  </a:cubicBezTo>
                  <a:cubicBezTo>
                    <a:pt x="0" y="225"/>
                    <a:pt x="0" y="225"/>
                    <a:pt x="0" y="225"/>
                  </a:cubicBezTo>
                  <a:cubicBezTo>
                    <a:pt x="0" y="234"/>
                    <a:pt x="8" y="242"/>
                    <a:pt x="17" y="242"/>
                  </a:cubicBezTo>
                  <a:close/>
                  <a:moveTo>
                    <a:pt x="17" y="242"/>
                  </a:moveTo>
                  <a:cubicBezTo>
                    <a:pt x="17" y="242"/>
                    <a:pt x="17" y="242"/>
                    <a:pt x="17" y="2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5">
              <a:extLst>
                <a:ext uri="{FF2B5EF4-FFF2-40B4-BE49-F238E27FC236}">
                  <a16:creationId xmlns:a16="http://schemas.microsoft.com/office/drawing/2014/main" id="{C26F7289-77F7-4EDE-94CE-7CF7CB642D3C}"/>
                </a:ext>
              </a:extLst>
            </p:cNvPr>
            <p:cNvSpPr>
              <a:spLocks noEditPoints="1"/>
            </p:cNvSpPr>
            <p:nvPr/>
          </p:nvSpPr>
          <p:spPr bwMode="auto">
            <a:xfrm>
              <a:off x="1951038" y="2252663"/>
              <a:ext cx="65088" cy="93663"/>
            </a:xfrm>
            <a:custGeom>
              <a:avLst/>
              <a:gdLst>
                <a:gd name="T0" fmla="*/ 10 w 97"/>
                <a:gd name="T1" fmla="*/ 137 h 139"/>
                <a:gd name="T2" fmla="*/ 19 w 97"/>
                <a:gd name="T3" fmla="*/ 139 h 139"/>
                <a:gd name="T4" fmla="*/ 33 w 97"/>
                <a:gd name="T5" fmla="*/ 131 h 139"/>
                <a:gd name="T6" fmla="*/ 93 w 97"/>
                <a:gd name="T7" fmla="*/ 26 h 139"/>
                <a:gd name="T8" fmla="*/ 87 w 97"/>
                <a:gd name="T9" fmla="*/ 4 h 139"/>
                <a:gd name="T10" fmla="*/ 65 w 97"/>
                <a:gd name="T11" fmla="*/ 10 h 139"/>
                <a:gd name="T12" fmla="*/ 4 w 97"/>
                <a:gd name="T13" fmla="*/ 115 h 139"/>
                <a:gd name="T14" fmla="*/ 10 w 97"/>
                <a:gd name="T15" fmla="*/ 137 h 139"/>
                <a:gd name="T16" fmla="*/ 10 w 97"/>
                <a:gd name="T17" fmla="*/ 137 h 139"/>
                <a:gd name="T18" fmla="*/ 10 w 97"/>
                <a:gd name="T19"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39">
                  <a:moveTo>
                    <a:pt x="10" y="137"/>
                  </a:moveTo>
                  <a:cubicBezTo>
                    <a:pt x="13" y="138"/>
                    <a:pt x="16" y="139"/>
                    <a:pt x="19" y="139"/>
                  </a:cubicBezTo>
                  <a:cubicBezTo>
                    <a:pt x="24" y="139"/>
                    <a:pt x="30" y="136"/>
                    <a:pt x="33" y="131"/>
                  </a:cubicBezTo>
                  <a:cubicBezTo>
                    <a:pt x="93" y="26"/>
                    <a:pt x="93" y="26"/>
                    <a:pt x="93" y="26"/>
                  </a:cubicBezTo>
                  <a:cubicBezTo>
                    <a:pt x="97" y="19"/>
                    <a:pt x="95" y="9"/>
                    <a:pt x="87" y="4"/>
                  </a:cubicBezTo>
                  <a:cubicBezTo>
                    <a:pt x="79" y="0"/>
                    <a:pt x="69" y="2"/>
                    <a:pt x="65" y="10"/>
                  </a:cubicBezTo>
                  <a:cubicBezTo>
                    <a:pt x="4" y="115"/>
                    <a:pt x="4" y="115"/>
                    <a:pt x="4" y="115"/>
                  </a:cubicBezTo>
                  <a:cubicBezTo>
                    <a:pt x="0" y="122"/>
                    <a:pt x="3" y="132"/>
                    <a:pt x="10" y="137"/>
                  </a:cubicBezTo>
                  <a:close/>
                  <a:moveTo>
                    <a:pt x="10" y="137"/>
                  </a:moveTo>
                  <a:cubicBezTo>
                    <a:pt x="10" y="137"/>
                    <a:pt x="10" y="137"/>
                    <a:pt x="10"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6">
              <a:extLst>
                <a:ext uri="{FF2B5EF4-FFF2-40B4-BE49-F238E27FC236}">
                  <a16:creationId xmlns:a16="http://schemas.microsoft.com/office/drawing/2014/main" id="{1614246D-32F5-4EA3-835F-7C83B187D1B4}"/>
                </a:ext>
              </a:extLst>
            </p:cNvPr>
            <p:cNvSpPr>
              <a:spLocks noEditPoints="1"/>
            </p:cNvSpPr>
            <p:nvPr/>
          </p:nvSpPr>
          <p:spPr bwMode="auto">
            <a:xfrm>
              <a:off x="1757363" y="2252663"/>
              <a:ext cx="65088" cy="93663"/>
            </a:xfrm>
            <a:custGeom>
              <a:avLst/>
              <a:gdLst>
                <a:gd name="T0" fmla="*/ 65 w 97"/>
                <a:gd name="T1" fmla="*/ 131 h 139"/>
                <a:gd name="T2" fmla="*/ 79 w 97"/>
                <a:gd name="T3" fmla="*/ 139 h 139"/>
                <a:gd name="T4" fmla="*/ 87 w 97"/>
                <a:gd name="T5" fmla="*/ 137 h 139"/>
                <a:gd name="T6" fmla="*/ 93 w 97"/>
                <a:gd name="T7" fmla="*/ 115 h 139"/>
                <a:gd name="T8" fmla="*/ 33 w 97"/>
                <a:gd name="T9" fmla="*/ 10 h 139"/>
                <a:gd name="T10" fmla="*/ 10 w 97"/>
                <a:gd name="T11" fmla="*/ 4 h 139"/>
                <a:gd name="T12" fmla="*/ 5 w 97"/>
                <a:gd name="T13" fmla="*/ 26 h 139"/>
                <a:gd name="T14" fmla="*/ 65 w 97"/>
                <a:gd name="T15" fmla="*/ 131 h 139"/>
                <a:gd name="T16" fmla="*/ 65 w 97"/>
                <a:gd name="T17" fmla="*/ 131 h 139"/>
                <a:gd name="T18" fmla="*/ 65 w 97"/>
                <a:gd name="T1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39">
                  <a:moveTo>
                    <a:pt x="65" y="131"/>
                  </a:moveTo>
                  <a:cubicBezTo>
                    <a:pt x="68" y="136"/>
                    <a:pt x="73" y="139"/>
                    <a:pt x="79" y="139"/>
                  </a:cubicBezTo>
                  <a:cubicBezTo>
                    <a:pt x="82" y="139"/>
                    <a:pt x="84" y="138"/>
                    <a:pt x="87" y="137"/>
                  </a:cubicBezTo>
                  <a:cubicBezTo>
                    <a:pt x="95" y="132"/>
                    <a:pt x="97" y="122"/>
                    <a:pt x="93" y="115"/>
                  </a:cubicBezTo>
                  <a:cubicBezTo>
                    <a:pt x="33" y="10"/>
                    <a:pt x="33" y="10"/>
                    <a:pt x="33" y="10"/>
                  </a:cubicBezTo>
                  <a:cubicBezTo>
                    <a:pt x="28" y="2"/>
                    <a:pt x="18" y="0"/>
                    <a:pt x="10" y="4"/>
                  </a:cubicBezTo>
                  <a:cubicBezTo>
                    <a:pt x="3" y="9"/>
                    <a:pt x="0" y="19"/>
                    <a:pt x="5" y="26"/>
                  </a:cubicBezTo>
                  <a:lnTo>
                    <a:pt x="65" y="131"/>
                  </a:lnTo>
                  <a:close/>
                  <a:moveTo>
                    <a:pt x="65" y="131"/>
                  </a:moveTo>
                  <a:cubicBezTo>
                    <a:pt x="65" y="131"/>
                    <a:pt x="65" y="131"/>
                    <a:pt x="65" y="1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7">
              <a:extLst>
                <a:ext uri="{FF2B5EF4-FFF2-40B4-BE49-F238E27FC236}">
                  <a16:creationId xmlns:a16="http://schemas.microsoft.com/office/drawing/2014/main" id="{52A816A6-4405-4E2C-8E59-186FCB639B9E}"/>
                </a:ext>
              </a:extLst>
            </p:cNvPr>
            <p:cNvSpPr>
              <a:spLocks noEditPoints="1"/>
            </p:cNvSpPr>
            <p:nvPr/>
          </p:nvSpPr>
          <p:spPr bwMode="auto">
            <a:xfrm>
              <a:off x="1874838" y="2735263"/>
              <a:ext cx="22225" cy="161925"/>
            </a:xfrm>
            <a:custGeom>
              <a:avLst/>
              <a:gdLst>
                <a:gd name="T0" fmla="*/ 17 w 33"/>
                <a:gd name="T1" fmla="*/ 0 h 241"/>
                <a:gd name="T2" fmla="*/ 0 w 33"/>
                <a:gd name="T3" fmla="*/ 16 h 241"/>
                <a:gd name="T4" fmla="*/ 0 w 33"/>
                <a:gd name="T5" fmla="*/ 225 h 241"/>
                <a:gd name="T6" fmla="*/ 17 w 33"/>
                <a:gd name="T7" fmla="*/ 241 h 241"/>
                <a:gd name="T8" fmla="*/ 33 w 33"/>
                <a:gd name="T9" fmla="*/ 225 h 241"/>
                <a:gd name="T10" fmla="*/ 33 w 33"/>
                <a:gd name="T11" fmla="*/ 16 h 241"/>
                <a:gd name="T12" fmla="*/ 17 w 33"/>
                <a:gd name="T13" fmla="*/ 0 h 241"/>
                <a:gd name="T14" fmla="*/ 17 w 33"/>
                <a:gd name="T15" fmla="*/ 0 h 241"/>
                <a:gd name="T16" fmla="*/ 17 w 3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1">
                  <a:moveTo>
                    <a:pt x="17" y="0"/>
                  </a:moveTo>
                  <a:cubicBezTo>
                    <a:pt x="8" y="0"/>
                    <a:pt x="0" y="7"/>
                    <a:pt x="0" y="16"/>
                  </a:cubicBezTo>
                  <a:cubicBezTo>
                    <a:pt x="0" y="225"/>
                    <a:pt x="0" y="225"/>
                    <a:pt x="0" y="225"/>
                  </a:cubicBezTo>
                  <a:cubicBezTo>
                    <a:pt x="0" y="234"/>
                    <a:pt x="8" y="241"/>
                    <a:pt x="17" y="241"/>
                  </a:cubicBezTo>
                  <a:cubicBezTo>
                    <a:pt x="26" y="241"/>
                    <a:pt x="33" y="234"/>
                    <a:pt x="33" y="225"/>
                  </a:cubicBezTo>
                  <a:cubicBezTo>
                    <a:pt x="33" y="16"/>
                    <a:pt x="33" y="16"/>
                    <a:pt x="33" y="16"/>
                  </a:cubicBezTo>
                  <a:cubicBezTo>
                    <a:pt x="33" y="7"/>
                    <a:pt x="26" y="0"/>
                    <a:pt x="17" y="0"/>
                  </a:cubicBezTo>
                  <a:close/>
                  <a:moveTo>
                    <a:pt x="17" y="0"/>
                  </a:move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8">
              <a:extLst>
                <a:ext uri="{FF2B5EF4-FFF2-40B4-BE49-F238E27FC236}">
                  <a16:creationId xmlns:a16="http://schemas.microsoft.com/office/drawing/2014/main" id="{FAF4FEDC-E057-4E93-9E06-B20DA13513C9}"/>
                </a:ext>
              </a:extLst>
            </p:cNvPr>
            <p:cNvSpPr>
              <a:spLocks noEditPoints="1"/>
            </p:cNvSpPr>
            <p:nvPr/>
          </p:nvSpPr>
          <p:spPr bwMode="auto">
            <a:xfrm>
              <a:off x="1757363" y="2720976"/>
              <a:ext cx="65088" cy="93663"/>
            </a:xfrm>
            <a:custGeom>
              <a:avLst/>
              <a:gdLst>
                <a:gd name="T0" fmla="*/ 87 w 97"/>
                <a:gd name="T1" fmla="*/ 5 h 139"/>
                <a:gd name="T2" fmla="*/ 65 w 97"/>
                <a:gd name="T3" fmla="*/ 10 h 139"/>
                <a:gd name="T4" fmla="*/ 5 w 97"/>
                <a:gd name="T5" fmla="*/ 115 h 139"/>
                <a:gd name="T6" fmla="*/ 10 w 97"/>
                <a:gd name="T7" fmla="*/ 137 h 139"/>
                <a:gd name="T8" fmla="*/ 19 w 97"/>
                <a:gd name="T9" fmla="*/ 139 h 139"/>
                <a:gd name="T10" fmla="*/ 33 w 97"/>
                <a:gd name="T11" fmla="*/ 131 h 139"/>
                <a:gd name="T12" fmla="*/ 93 w 97"/>
                <a:gd name="T13" fmla="*/ 27 h 139"/>
                <a:gd name="T14" fmla="*/ 87 w 97"/>
                <a:gd name="T15" fmla="*/ 5 h 139"/>
                <a:gd name="T16" fmla="*/ 87 w 97"/>
                <a:gd name="T17" fmla="*/ 5 h 139"/>
                <a:gd name="T18" fmla="*/ 87 w 97"/>
                <a:gd name="T19"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39">
                  <a:moveTo>
                    <a:pt x="87" y="5"/>
                  </a:moveTo>
                  <a:cubicBezTo>
                    <a:pt x="79" y="0"/>
                    <a:pt x="69" y="3"/>
                    <a:pt x="65" y="10"/>
                  </a:cubicBezTo>
                  <a:cubicBezTo>
                    <a:pt x="5" y="115"/>
                    <a:pt x="5" y="115"/>
                    <a:pt x="5" y="115"/>
                  </a:cubicBezTo>
                  <a:cubicBezTo>
                    <a:pt x="0" y="123"/>
                    <a:pt x="3" y="133"/>
                    <a:pt x="10" y="137"/>
                  </a:cubicBezTo>
                  <a:cubicBezTo>
                    <a:pt x="13" y="139"/>
                    <a:pt x="16" y="139"/>
                    <a:pt x="19" y="139"/>
                  </a:cubicBezTo>
                  <a:cubicBezTo>
                    <a:pt x="24" y="139"/>
                    <a:pt x="30" y="136"/>
                    <a:pt x="33" y="131"/>
                  </a:cubicBezTo>
                  <a:cubicBezTo>
                    <a:pt x="93" y="27"/>
                    <a:pt x="93" y="27"/>
                    <a:pt x="93" y="27"/>
                  </a:cubicBezTo>
                  <a:cubicBezTo>
                    <a:pt x="97" y="19"/>
                    <a:pt x="95" y="9"/>
                    <a:pt x="87" y="5"/>
                  </a:cubicBezTo>
                  <a:close/>
                  <a:moveTo>
                    <a:pt x="87" y="5"/>
                  </a:moveTo>
                  <a:cubicBezTo>
                    <a:pt x="87" y="5"/>
                    <a:pt x="87" y="5"/>
                    <a:pt x="87"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9">
              <a:extLst>
                <a:ext uri="{FF2B5EF4-FFF2-40B4-BE49-F238E27FC236}">
                  <a16:creationId xmlns:a16="http://schemas.microsoft.com/office/drawing/2014/main" id="{7A39690E-D9CA-45E6-891F-0246204BB845}"/>
                </a:ext>
              </a:extLst>
            </p:cNvPr>
            <p:cNvSpPr>
              <a:spLocks noEditPoints="1"/>
            </p:cNvSpPr>
            <p:nvPr/>
          </p:nvSpPr>
          <p:spPr bwMode="auto">
            <a:xfrm>
              <a:off x="1951038" y="2720976"/>
              <a:ext cx="65088" cy="93663"/>
            </a:xfrm>
            <a:custGeom>
              <a:avLst/>
              <a:gdLst>
                <a:gd name="T0" fmla="*/ 33 w 97"/>
                <a:gd name="T1" fmla="*/ 10 h 139"/>
                <a:gd name="T2" fmla="*/ 10 w 97"/>
                <a:gd name="T3" fmla="*/ 4 h 139"/>
                <a:gd name="T4" fmla="*/ 4 w 97"/>
                <a:gd name="T5" fmla="*/ 27 h 139"/>
                <a:gd name="T6" fmla="*/ 65 w 97"/>
                <a:gd name="T7" fmla="*/ 131 h 139"/>
                <a:gd name="T8" fmla="*/ 79 w 97"/>
                <a:gd name="T9" fmla="*/ 139 h 139"/>
                <a:gd name="T10" fmla="*/ 87 w 97"/>
                <a:gd name="T11" fmla="*/ 137 h 139"/>
                <a:gd name="T12" fmla="*/ 93 w 97"/>
                <a:gd name="T13" fmla="*/ 115 h 139"/>
                <a:gd name="T14" fmla="*/ 33 w 97"/>
                <a:gd name="T15" fmla="*/ 10 h 139"/>
                <a:gd name="T16" fmla="*/ 33 w 97"/>
                <a:gd name="T17" fmla="*/ 10 h 139"/>
                <a:gd name="T18" fmla="*/ 33 w 97"/>
                <a:gd name="T19" fmla="*/ 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39">
                  <a:moveTo>
                    <a:pt x="33" y="10"/>
                  </a:moveTo>
                  <a:cubicBezTo>
                    <a:pt x="28" y="3"/>
                    <a:pt x="18" y="0"/>
                    <a:pt x="10" y="4"/>
                  </a:cubicBezTo>
                  <a:cubicBezTo>
                    <a:pt x="3" y="9"/>
                    <a:pt x="0" y="19"/>
                    <a:pt x="4" y="27"/>
                  </a:cubicBezTo>
                  <a:cubicBezTo>
                    <a:pt x="65" y="131"/>
                    <a:pt x="65" y="131"/>
                    <a:pt x="65" y="131"/>
                  </a:cubicBezTo>
                  <a:cubicBezTo>
                    <a:pt x="68" y="136"/>
                    <a:pt x="73" y="139"/>
                    <a:pt x="79" y="139"/>
                  </a:cubicBezTo>
                  <a:cubicBezTo>
                    <a:pt x="82" y="139"/>
                    <a:pt x="84" y="139"/>
                    <a:pt x="87" y="137"/>
                  </a:cubicBezTo>
                  <a:cubicBezTo>
                    <a:pt x="95" y="133"/>
                    <a:pt x="97" y="123"/>
                    <a:pt x="93" y="115"/>
                  </a:cubicBezTo>
                  <a:lnTo>
                    <a:pt x="33" y="10"/>
                  </a:lnTo>
                  <a:close/>
                  <a:moveTo>
                    <a:pt x="33" y="10"/>
                  </a:moveTo>
                  <a:cubicBezTo>
                    <a:pt x="33" y="10"/>
                    <a:pt x="33" y="10"/>
                    <a:pt x="33"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0">
              <a:extLst>
                <a:ext uri="{FF2B5EF4-FFF2-40B4-BE49-F238E27FC236}">
                  <a16:creationId xmlns:a16="http://schemas.microsoft.com/office/drawing/2014/main" id="{5577E8F0-7E5E-428C-8CCC-FB9B25C1CD13}"/>
                </a:ext>
              </a:extLst>
            </p:cNvPr>
            <p:cNvSpPr>
              <a:spLocks noEditPoints="1"/>
            </p:cNvSpPr>
            <p:nvPr/>
          </p:nvSpPr>
          <p:spPr bwMode="auto">
            <a:xfrm>
              <a:off x="2051050" y="2454276"/>
              <a:ext cx="161925" cy="173038"/>
            </a:xfrm>
            <a:custGeom>
              <a:avLst/>
              <a:gdLst>
                <a:gd name="T0" fmla="*/ 169 w 241"/>
                <a:gd name="T1" fmla="*/ 102 h 259"/>
                <a:gd name="T2" fmla="*/ 173 w 241"/>
                <a:gd name="T3" fmla="*/ 102 h 259"/>
                <a:gd name="T4" fmla="*/ 241 w 241"/>
                <a:gd name="T5" fmla="*/ 34 h 259"/>
                <a:gd name="T6" fmla="*/ 241 w 241"/>
                <a:gd name="T7" fmla="*/ 16 h 259"/>
                <a:gd name="T8" fmla="*/ 225 w 241"/>
                <a:gd name="T9" fmla="*/ 0 h 259"/>
                <a:gd name="T10" fmla="*/ 16 w 241"/>
                <a:gd name="T11" fmla="*/ 0 h 259"/>
                <a:gd name="T12" fmla="*/ 0 w 241"/>
                <a:gd name="T13" fmla="*/ 16 h 259"/>
                <a:gd name="T14" fmla="*/ 0 w 241"/>
                <a:gd name="T15" fmla="*/ 34 h 259"/>
                <a:gd name="T16" fmla="*/ 68 w 241"/>
                <a:gd name="T17" fmla="*/ 102 h 259"/>
                <a:gd name="T18" fmla="*/ 72 w 241"/>
                <a:gd name="T19" fmla="*/ 102 h 259"/>
                <a:gd name="T20" fmla="*/ 104 w 241"/>
                <a:gd name="T21" fmla="*/ 134 h 259"/>
                <a:gd name="T22" fmla="*/ 104 w 241"/>
                <a:gd name="T23" fmla="*/ 157 h 259"/>
                <a:gd name="T24" fmla="*/ 86 w 241"/>
                <a:gd name="T25" fmla="*/ 157 h 259"/>
                <a:gd name="T26" fmla="*/ 69 w 241"/>
                <a:gd name="T27" fmla="*/ 173 h 259"/>
                <a:gd name="T28" fmla="*/ 69 w 241"/>
                <a:gd name="T29" fmla="*/ 243 h 259"/>
                <a:gd name="T30" fmla="*/ 86 w 241"/>
                <a:gd name="T31" fmla="*/ 259 h 259"/>
                <a:gd name="T32" fmla="*/ 155 w 241"/>
                <a:gd name="T33" fmla="*/ 259 h 259"/>
                <a:gd name="T34" fmla="*/ 171 w 241"/>
                <a:gd name="T35" fmla="*/ 243 h 259"/>
                <a:gd name="T36" fmla="*/ 171 w 241"/>
                <a:gd name="T37" fmla="*/ 173 h 259"/>
                <a:gd name="T38" fmla="*/ 155 w 241"/>
                <a:gd name="T39" fmla="*/ 157 h 259"/>
                <a:gd name="T40" fmla="*/ 137 w 241"/>
                <a:gd name="T41" fmla="*/ 157 h 259"/>
                <a:gd name="T42" fmla="*/ 137 w 241"/>
                <a:gd name="T43" fmla="*/ 134 h 259"/>
                <a:gd name="T44" fmla="*/ 169 w 241"/>
                <a:gd name="T45" fmla="*/ 102 h 259"/>
                <a:gd name="T46" fmla="*/ 139 w 241"/>
                <a:gd name="T47" fmla="*/ 226 h 259"/>
                <a:gd name="T48" fmla="*/ 102 w 241"/>
                <a:gd name="T49" fmla="*/ 226 h 259"/>
                <a:gd name="T50" fmla="*/ 102 w 241"/>
                <a:gd name="T51" fmla="*/ 189 h 259"/>
                <a:gd name="T52" fmla="*/ 139 w 241"/>
                <a:gd name="T53" fmla="*/ 189 h 259"/>
                <a:gd name="T54" fmla="*/ 139 w 241"/>
                <a:gd name="T55" fmla="*/ 226 h 259"/>
                <a:gd name="T56" fmla="*/ 208 w 241"/>
                <a:gd name="T57" fmla="*/ 34 h 259"/>
                <a:gd name="T58" fmla="*/ 173 w 241"/>
                <a:gd name="T59" fmla="*/ 70 h 259"/>
                <a:gd name="T60" fmla="*/ 171 w 241"/>
                <a:gd name="T61" fmla="*/ 70 h 259"/>
                <a:gd name="T62" fmla="*/ 171 w 241"/>
                <a:gd name="T63" fmla="*/ 32 h 259"/>
                <a:gd name="T64" fmla="*/ 208 w 241"/>
                <a:gd name="T65" fmla="*/ 32 h 259"/>
                <a:gd name="T66" fmla="*/ 208 w 241"/>
                <a:gd name="T67" fmla="*/ 34 h 259"/>
                <a:gd name="T68" fmla="*/ 32 w 241"/>
                <a:gd name="T69" fmla="*/ 34 h 259"/>
                <a:gd name="T70" fmla="*/ 32 w 241"/>
                <a:gd name="T71" fmla="*/ 32 h 259"/>
                <a:gd name="T72" fmla="*/ 69 w 241"/>
                <a:gd name="T73" fmla="*/ 32 h 259"/>
                <a:gd name="T74" fmla="*/ 69 w 241"/>
                <a:gd name="T75" fmla="*/ 70 h 259"/>
                <a:gd name="T76" fmla="*/ 68 w 241"/>
                <a:gd name="T77" fmla="*/ 70 h 259"/>
                <a:gd name="T78" fmla="*/ 32 w 241"/>
                <a:gd name="T79" fmla="*/ 34 h 259"/>
                <a:gd name="T80" fmla="*/ 102 w 241"/>
                <a:gd name="T81" fmla="*/ 32 h 259"/>
                <a:gd name="T82" fmla="*/ 139 w 241"/>
                <a:gd name="T83" fmla="*/ 32 h 259"/>
                <a:gd name="T84" fmla="*/ 139 w 241"/>
                <a:gd name="T85" fmla="*/ 86 h 259"/>
                <a:gd name="T86" fmla="*/ 120 w 241"/>
                <a:gd name="T87" fmla="*/ 104 h 259"/>
                <a:gd name="T88" fmla="*/ 102 w 241"/>
                <a:gd name="T89" fmla="*/ 86 h 259"/>
                <a:gd name="T90" fmla="*/ 102 w 241"/>
                <a:gd name="T91" fmla="*/ 32 h 259"/>
                <a:gd name="T92" fmla="*/ 102 w 241"/>
                <a:gd name="T93" fmla="*/ 32 h 259"/>
                <a:gd name="T94" fmla="*/ 102 w 241"/>
                <a:gd name="T95" fmla="*/ 3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 h="259">
                  <a:moveTo>
                    <a:pt x="169" y="102"/>
                  </a:moveTo>
                  <a:cubicBezTo>
                    <a:pt x="173" y="102"/>
                    <a:pt x="173" y="102"/>
                    <a:pt x="173" y="102"/>
                  </a:cubicBezTo>
                  <a:cubicBezTo>
                    <a:pt x="210" y="102"/>
                    <a:pt x="241" y="71"/>
                    <a:pt x="241" y="34"/>
                  </a:cubicBezTo>
                  <a:cubicBezTo>
                    <a:pt x="241" y="16"/>
                    <a:pt x="241" y="16"/>
                    <a:pt x="241" y="16"/>
                  </a:cubicBezTo>
                  <a:cubicBezTo>
                    <a:pt x="241" y="7"/>
                    <a:pt x="234" y="0"/>
                    <a:pt x="225" y="0"/>
                  </a:cubicBezTo>
                  <a:cubicBezTo>
                    <a:pt x="16" y="0"/>
                    <a:pt x="16" y="0"/>
                    <a:pt x="16" y="0"/>
                  </a:cubicBezTo>
                  <a:cubicBezTo>
                    <a:pt x="7" y="0"/>
                    <a:pt x="0" y="7"/>
                    <a:pt x="0" y="16"/>
                  </a:cubicBezTo>
                  <a:cubicBezTo>
                    <a:pt x="0" y="34"/>
                    <a:pt x="0" y="34"/>
                    <a:pt x="0" y="34"/>
                  </a:cubicBezTo>
                  <a:cubicBezTo>
                    <a:pt x="0" y="71"/>
                    <a:pt x="30" y="102"/>
                    <a:pt x="68" y="102"/>
                  </a:cubicBezTo>
                  <a:cubicBezTo>
                    <a:pt x="72" y="102"/>
                    <a:pt x="72" y="102"/>
                    <a:pt x="72" y="102"/>
                  </a:cubicBezTo>
                  <a:cubicBezTo>
                    <a:pt x="77" y="117"/>
                    <a:pt x="89" y="129"/>
                    <a:pt x="104" y="134"/>
                  </a:cubicBezTo>
                  <a:cubicBezTo>
                    <a:pt x="104" y="157"/>
                    <a:pt x="104" y="157"/>
                    <a:pt x="104" y="157"/>
                  </a:cubicBezTo>
                  <a:cubicBezTo>
                    <a:pt x="86" y="157"/>
                    <a:pt x="86" y="157"/>
                    <a:pt x="86" y="157"/>
                  </a:cubicBezTo>
                  <a:cubicBezTo>
                    <a:pt x="77" y="157"/>
                    <a:pt x="69" y="164"/>
                    <a:pt x="69" y="173"/>
                  </a:cubicBezTo>
                  <a:cubicBezTo>
                    <a:pt x="69" y="243"/>
                    <a:pt x="69" y="243"/>
                    <a:pt x="69" y="243"/>
                  </a:cubicBezTo>
                  <a:cubicBezTo>
                    <a:pt x="69" y="252"/>
                    <a:pt x="77" y="259"/>
                    <a:pt x="86" y="259"/>
                  </a:cubicBezTo>
                  <a:cubicBezTo>
                    <a:pt x="155" y="259"/>
                    <a:pt x="155" y="259"/>
                    <a:pt x="155" y="259"/>
                  </a:cubicBezTo>
                  <a:cubicBezTo>
                    <a:pt x="164" y="259"/>
                    <a:pt x="171" y="252"/>
                    <a:pt x="171" y="243"/>
                  </a:cubicBezTo>
                  <a:cubicBezTo>
                    <a:pt x="171" y="173"/>
                    <a:pt x="171" y="173"/>
                    <a:pt x="171" y="173"/>
                  </a:cubicBezTo>
                  <a:cubicBezTo>
                    <a:pt x="171" y="164"/>
                    <a:pt x="164" y="157"/>
                    <a:pt x="155" y="157"/>
                  </a:cubicBezTo>
                  <a:cubicBezTo>
                    <a:pt x="137" y="157"/>
                    <a:pt x="137" y="157"/>
                    <a:pt x="137" y="157"/>
                  </a:cubicBezTo>
                  <a:cubicBezTo>
                    <a:pt x="137" y="134"/>
                    <a:pt x="137" y="134"/>
                    <a:pt x="137" y="134"/>
                  </a:cubicBezTo>
                  <a:cubicBezTo>
                    <a:pt x="152" y="129"/>
                    <a:pt x="164" y="117"/>
                    <a:pt x="169" y="102"/>
                  </a:cubicBezTo>
                  <a:close/>
                  <a:moveTo>
                    <a:pt x="139" y="226"/>
                  </a:moveTo>
                  <a:cubicBezTo>
                    <a:pt x="102" y="226"/>
                    <a:pt x="102" y="226"/>
                    <a:pt x="102" y="226"/>
                  </a:cubicBezTo>
                  <a:cubicBezTo>
                    <a:pt x="102" y="189"/>
                    <a:pt x="102" y="189"/>
                    <a:pt x="102" y="189"/>
                  </a:cubicBezTo>
                  <a:cubicBezTo>
                    <a:pt x="139" y="189"/>
                    <a:pt x="139" y="189"/>
                    <a:pt x="139" y="189"/>
                  </a:cubicBezTo>
                  <a:lnTo>
                    <a:pt x="139" y="226"/>
                  </a:lnTo>
                  <a:close/>
                  <a:moveTo>
                    <a:pt x="208" y="34"/>
                  </a:moveTo>
                  <a:cubicBezTo>
                    <a:pt x="208" y="53"/>
                    <a:pt x="192" y="70"/>
                    <a:pt x="173" y="70"/>
                  </a:cubicBezTo>
                  <a:cubicBezTo>
                    <a:pt x="171" y="70"/>
                    <a:pt x="171" y="70"/>
                    <a:pt x="171" y="70"/>
                  </a:cubicBezTo>
                  <a:cubicBezTo>
                    <a:pt x="171" y="32"/>
                    <a:pt x="171" y="32"/>
                    <a:pt x="171" y="32"/>
                  </a:cubicBezTo>
                  <a:cubicBezTo>
                    <a:pt x="208" y="32"/>
                    <a:pt x="208" y="32"/>
                    <a:pt x="208" y="32"/>
                  </a:cubicBezTo>
                  <a:lnTo>
                    <a:pt x="208" y="34"/>
                  </a:lnTo>
                  <a:close/>
                  <a:moveTo>
                    <a:pt x="32" y="34"/>
                  </a:moveTo>
                  <a:cubicBezTo>
                    <a:pt x="32" y="32"/>
                    <a:pt x="32" y="32"/>
                    <a:pt x="32" y="32"/>
                  </a:cubicBezTo>
                  <a:cubicBezTo>
                    <a:pt x="69" y="32"/>
                    <a:pt x="69" y="32"/>
                    <a:pt x="69" y="32"/>
                  </a:cubicBezTo>
                  <a:cubicBezTo>
                    <a:pt x="69" y="70"/>
                    <a:pt x="69" y="70"/>
                    <a:pt x="69" y="70"/>
                  </a:cubicBezTo>
                  <a:cubicBezTo>
                    <a:pt x="68" y="70"/>
                    <a:pt x="68" y="70"/>
                    <a:pt x="68" y="70"/>
                  </a:cubicBezTo>
                  <a:cubicBezTo>
                    <a:pt x="48" y="70"/>
                    <a:pt x="32" y="53"/>
                    <a:pt x="32" y="34"/>
                  </a:cubicBezTo>
                  <a:close/>
                  <a:moveTo>
                    <a:pt x="102" y="32"/>
                  </a:moveTo>
                  <a:cubicBezTo>
                    <a:pt x="139" y="32"/>
                    <a:pt x="139" y="32"/>
                    <a:pt x="139" y="32"/>
                  </a:cubicBezTo>
                  <a:cubicBezTo>
                    <a:pt x="139" y="86"/>
                    <a:pt x="139" y="86"/>
                    <a:pt x="139" y="86"/>
                  </a:cubicBezTo>
                  <a:cubicBezTo>
                    <a:pt x="139" y="96"/>
                    <a:pt x="131" y="104"/>
                    <a:pt x="120" y="104"/>
                  </a:cubicBezTo>
                  <a:cubicBezTo>
                    <a:pt x="110" y="104"/>
                    <a:pt x="102" y="96"/>
                    <a:pt x="102" y="86"/>
                  </a:cubicBezTo>
                  <a:lnTo>
                    <a:pt x="102" y="32"/>
                  </a:lnTo>
                  <a:close/>
                  <a:moveTo>
                    <a:pt x="102" y="32"/>
                  </a:moveTo>
                  <a:cubicBezTo>
                    <a:pt x="102" y="32"/>
                    <a:pt x="102" y="32"/>
                    <a:pt x="102"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 name="Group 167">
            <a:extLst>
              <a:ext uri="{FF2B5EF4-FFF2-40B4-BE49-F238E27FC236}">
                <a16:creationId xmlns:a16="http://schemas.microsoft.com/office/drawing/2014/main" id="{B4E46820-DFF7-48DF-99A1-DE16BA681A6D}"/>
              </a:ext>
            </a:extLst>
          </p:cNvPr>
          <p:cNvGrpSpPr/>
          <p:nvPr/>
        </p:nvGrpSpPr>
        <p:grpSpPr>
          <a:xfrm>
            <a:off x="9964381" y="1728603"/>
            <a:ext cx="565465" cy="599577"/>
            <a:chOff x="9936357" y="2171701"/>
            <a:chExt cx="684213" cy="725488"/>
          </a:xfrm>
          <a:solidFill>
            <a:schemeClr val="tx1"/>
          </a:solidFill>
        </p:grpSpPr>
        <p:sp>
          <p:nvSpPr>
            <p:cNvPr id="157" name="Freeform 31">
              <a:extLst>
                <a:ext uri="{FF2B5EF4-FFF2-40B4-BE49-F238E27FC236}">
                  <a16:creationId xmlns:a16="http://schemas.microsoft.com/office/drawing/2014/main" id="{81477072-D6C0-412E-8E42-B0EE97FA0E89}"/>
                </a:ext>
              </a:extLst>
            </p:cNvPr>
            <p:cNvSpPr>
              <a:spLocks noEditPoints="1"/>
            </p:cNvSpPr>
            <p:nvPr/>
          </p:nvSpPr>
          <p:spPr bwMode="auto">
            <a:xfrm>
              <a:off x="10096694" y="2373313"/>
              <a:ext cx="168275" cy="163513"/>
            </a:xfrm>
            <a:custGeom>
              <a:avLst/>
              <a:gdLst>
                <a:gd name="T0" fmla="*/ 243 w 250"/>
                <a:gd name="T1" fmla="*/ 126 h 243"/>
                <a:gd name="T2" fmla="*/ 194 w 250"/>
                <a:gd name="T3" fmla="*/ 85 h 243"/>
                <a:gd name="T4" fmla="*/ 200 w 250"/>
                <a:gd name="T5" fmla="*/ 21 h 243"/>
                <a:gd name="T6" fmla="*/ 191 w 250"/>
                <a:gd name="T7" fmla="*/ 3 h 243"/>
                <a:gd name="T8" fmla="*/ 172 w 250"/>
                <a:gd name="T9" fmla="*/ 3 h 243"/>
                <a:gd name="T10" fmla="*/ 117 w 250"/>
                <a:gd name="T11" fmla="*/ 37 h 243"/>
                <a:gd name="T12" fmla="*/ 59 w 250"/>
                <a:gd name="T13" fmla="*/ 11 h 243"/>
                <a:gd name="T14" fmla="*/ 39 w 250"/>
                <a:gd name="T15" fmla="*/ 14 h 243"/>
                <a:gd name="T16" fmla="*/ 33 w 250"/>
                <a:gd name="T17" fmla="*/ 33 h 243"/>
                <a:gd name="T18" fmla="*/ 48 w 250"/>
                <a:gd name="T19" fmla="*/ 95 h 243"/>
                <a:gd name="T20" fmla="*/ 6 w 250"/>
                <a:gd name="T21" fmla="*/ 143 h 243"/>
                <a:gd name="T22" fmla="*/ 3 w 250"/>
                <a:gd name="T23" fmla="*/ 162 h 243"/>
                <a:gd name="T24" fmla="*/ 18 w 250"/>
                <a:gd name="T25" fmla="*/ 174 h 243"/>
                <a:gd name="T26" fmla="*/ 82 w 250"/>
                <a:gd name="T27" fmla="*/ 178 h 243"/>
                <a:gd name="T28" fmla="*/ 115 w 250"/>
                <a:gd name="T29" fmla="*/ 234 h 243"/>
                <a:gd name="T30" fmla="*/ 131 w 250"/>
                <a:gd name="T31" fmla="*/ 243 h 243"/>
                <a:gd name="T32" fmla="*/ 132 w 250"/>
                <a:gd name="T33" fmla="*/ 243 h 243"/>
                <a:gd name="T34" fmla="*/ 148 w 250"/>
                <a:gd name="T35" fmla="*/ 231 h 243"/>
                <a:gd name="T36" fmla="*/ 172 w 250"/>
                <a:gd name="T37" fmla="*/ 172 h 243"/>
                <a:gd name="T38" fmla="*/ 235 w 250"/>
                <a:gd name="T39" fmla="*/ 158 h 243"/>
                <a:gd name="T40" fmla="*/ 249 w 250"/>
                <a:gd name="T41" fmla="*/ 145 h 243"/>
                <a:gd name="T42" fmla="*/ 243 w 250"/>
                <a:gd name="T43" fmla="*/ 126 h 243"/>
                <a:gd name="T44" fmla="*/ 159 w 250"/>
                <a:gd name="T45" fmla="*/ 143 h 243"/>
                <a:gd name="T46" fmla="*/ 145 w 250"/>
                <a:gd name="T47" fmla="*/ 154 h 243"/>
                <a:gd name="T48" fmla="*/ 129 w 250"/>
                <a:gd name="T49" fmla="*/ 195 h 243"/>
                <a:gd name="T50" fmla="*/ 106 w 250"/>
                <a:gd name="T51" fmla="*/ 157 h 243"/>
                <a:gd name="T52" fmla="*/ 91 w 250"/>
                <a:gd name="T53" fmla="*/ 148 h 243"/>
                <a:gd name="T54" fmla="*/ 47 w 250"/>
                <a:gd name="T55" fmla="*/ 144 h 243"/>
                <a:gd name="T56" fmla="*/ 76 w 250"/>
                <a:gd name="T57" fmla="*/ 111 h 243"/>
                <a:gd name="T58" fmla="*/ 81 w 250"/>
                <a:gd name="T59" fmla="*/ 94 h 243"/>
                <a:gd name="T60" fmla="*/ 70 w 250"/>
                <a:gd name="T61" fmla="*/ 51 h 243"/>
                <a:gd name="T62" fmla="*/ 111 w 250"/>
                <a:gd name="T63" fmla="*/ 69 h 243"/>
                <a:gd name="T64" fmla="*/ 128 w 250"/>
                <a:gd name="T65" fmla="*/ 67 h 243"/>
                <a:gd name="T66" fmla="*/ 166 w 250"/>
                <a:gd name="T67" fmla="*/ 44 h 243"/>
                <a:gd name="T68" fmla="*/ 162 w 250"/>
                <a:gd name="T69" fmla="*/ 88 h 243"/>
                <a:gd name="T70" fmla="*/ 168 w 250"/>
                <a:gd name="T71" fmla="*/ 104 h 243"/>
                <a:gd name="T72" fmla="*/ 202 w 250"/>
                <a:gd name="T73" fmla="*/ 133 h 243"/>
                <a:gd name="T74" fmla="*/ 159 w 250"/>
                <a:gd name="T75" fmla="*/ 143 h 243"/>
                <a:gd name="T76" fmla="*/ 159 w 250"/>
                <a:gd name="T77" fmla="*/ 143 h 243"/>
                <a:gd name="T78" fmla="*/ 159 w 250"/>
                <a:gd name="T79" fmla="*/ 1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43">
                  <a:moveTo>
                    <a:pt x="243" y="126"/>
                  </a:moveTo>
                  <a:cubicBezTo>
                    <a:pt x="194" y="85"/>
                    <a:pt x="194" y="85"/>
                    <a:pt x="194" y="85"/>
                  </a:cubicBezTo>
                  <a:cubicBezTo>
                    <a:pt x="200" y="21"/>
                    <a:pt x="200" y="21"/>
                    <a:pt x="200" y="21"/>
                  </a:cubicBezTo>
                  <a:cubicBezTo>
                    <a:pt x="201" y="14"/>
                    <a:pt x="197" y="7"/>
                    <a:pt x="191" y="3"/>
                  </a:cubicBezTo>
                  <a:cubicBezTo>
                    <a:pt x="185" y="0"/>
                    <a:pt x="178" y="0"/>
                    <a:pt x="172" y="3"/>
                  </a:cubicBezTo>
                  <a:cubicBezTo>
                    <a:pt x="117" y="37"/>
                    <a:pt x="117" y="37"/>
                    <a:pt x="117" y="37"/>
                  </a:cubicBezTo>
                  <a:cubicBezTo>
                    <a:pt x="59" y="11"/>
                    <a:pt x="59" y="11"/>
                    <a:pt x="59" y="11"/>
                  </a:cubicBezTo>
                  <a:cubicBezTo>
                    <a:pt x="52" y="9"/>
                    <a:pt x="45" y="10"/>
                    <a:pt x="39" y="14"/>
                  </a:cubicBezTo>
                  <a:cubicBezTo>
                    <a:pt x="34" y="19"/>
                    <a:pt x="32" y="26"/>
                    <a:pt x="33" y="33"/>
                  </a:cubicBezTo>
                  <a:cubicBezTo>
                    <a:pt x="48" y="95"/>
                    <a:pt x="48" y="95"/>
                    <a:pt x="48" y="95"/>
                  </a:cubicBezTo>
                  <a:cubicBezTo>
                    <a:pt x="6" y="143"/>
                    <a:pt x="6" y="143"/>
                    <a:pt x="6" y="143"/>
                  </a:cubicBezTo>
                  <a:cubicBezTo>
                    <a:pt x="1" y="148"/>
                    <a:pt x="0" y="156"/>
                    <a:pt x="3" y="162"/>
                  </a:cubicBezTo>
                  <a:cubicBezTo>
                    <a:pt x="5" y="169"/>
                    <a:pt x="11" y="173"/>
                    <a:pt x="18" y="174"/>
                  </a:cubicBezTo>
                  <a:cubicBezTo>
                    <a:pt x="82" y="178"/>
                    <a:pt x="82" y="178"/>
                    <a:pt x="82" y="178"/>
                  </a:cubicBezTo>
                  <a:cubicBezTo>
                    <a:pt x="115" y="234"/>
                    <a:pt x="115" y="234"/>
                    <a:pt x="115" y="234"/>
                  </a:cubicBezTo>
                  <a:cubicBezTo>
                    <a:pt x="118" y="239"/>
                    <a:pt x="124" y="243"/>
                    <a:pt x="131" y="243"/>
                  </a:cubicBezTo>
                  <a:cubicBezTo>
                    <a:pt x="131" y="243"/>
                    <a:pt x="131" y="243"/>
                    <a:pt x="132" y="243"/>
                  </a:cubicBezTo>
                  <a:cubicBezTo>
                    <a:pt x="139" y="242"/>
                    <a:pt x="145" y="238"/>
                    <a:pt x="148" y="231"/>
                  </a:cubicBezTo>
                  <a:cubicBezTo>
                    <a:pt x="172" y="172"/>
                    <a:pt x="172" y="172"/>
                    <a:pt x="172" y="172"/>
                  </a:cubicBezTo>
                  <a:cubicBezTo>
                    <a:pt x="235" y="158"/>
                    <a:pt x="235" y="158"/>
                    <a:pt x="235" y="158"/>
                  </a:cubicBezTo>
                  <a:cubicBezTo>
                    <a:pt x="241" y="157"/>
                    <a:pt x="247" y="152"/>
                    <a:pt x="249" y="145"/>
                  </a:cubicBezTo>
                  <a:cubicBezTo>
                    <a:pt x="250" y="138"/>
                    <a:pt x="248" y="131"/>
                    <a:pt x="243" y="126"/>
                  </a:cubicBezTo>
                  <a:close/>
                  <a:moveTo>
                    <a:pt x="159" y="143"/>
                  </a:moveTo>
                  <a:cubicBezTo>
                    <a:pt x="153" y="144"/>
                    <a:pt x="148" y="148"/>
                    <a:pt x="145" y="154"/>
                  </a:cubicBezTo>
                  <a:cubicBezTo>
                    <a:pt x="129" y="195"/>
                    <a:pt x="129" y="195"/>
                    <a:pt x="129" y="195"/>
                  </a:cubicBezTo>
                  <a:cubicBezTo>
                    <a:pt x="106" y="157"/>
                    <a:pt x="106" y="157"/>
                    <a:pt x="106" y="157"/>
                  </a:cubicBezTo>
                  <a:cubicBezTo>
                    <a:pt x="103" y="151"/>
                    <a:pt x="97" y="148"/>
                    <a:pt x="91" y="148"/>
                  </a:cubicBezTo>
                  <a:cubicBezTo>
                    <a:pt x="47" y="144"/>
                    <a:pt x="47" y="144"/>
                    <a:pt x="47" y="144"/>
                  </a:cubicBezTo>
                  <a:cubicBezTo>
                    <a:pt x="76" y="111"/>
                    <a:pt x="76" y="111"/>
                    <a:pt x="76" y="111"/>
                  </a:cubicBezTo>
                  <a:cubicBezTo>
                    <a:pt x="81" y="106"/>
                    <a:pt x="82" y="100"/>
                    <a:pt x="81" y="94"/>
                  </a:cubicBezTo>
                  <a:cubicBezTo>
                    <a:pt x="70" y="51"/>
                    <a:pt x="70" y="51"/>
                    <a:pt x="70" y="51"/>
                  </a:cubicBezTo>
                  <a:cubicBezTo>
                    <a:pt x="111" y="69"/>
                    <a:pt x="111" y="69"/>
                    <a:pt x="111" y="69"/>
                  </a:cubicBezTo>
                  <a:cubicBezTo>
                    <a:pt x="116" y="71"/>
                    <a:pt x="123" y="71"/>
                    <a:pt x="128" y="67"/>
                  </a:cubicBezTo>
                  <a:cubicBezTo>
                    <a:pt x="166" y="44"/>
                    <a:pt x="166" y="44"/>
                    <a:pt x="166" y="44"/>
                  </a:cubicBezTo>
                  <a:cubicBezTo>
                    <a:pt x="162" y="88"/>
                    <a:pt x="162" y="88"/>
                    <a:pt x="162" y="88"/>
                  </a:cubicBezTo>
                  <a:cubicBezTo>
                    <a:pt x="161" y="94"/>
                    <a:pt x="163" y="100"/>
                    <a:pt x="168" y="104"/>
                  </a:cubicBezTo>
                  <a:cubicBezTo>
                    <a:pt x="202" y="133"/>
                    <a:pt x="202" y="133"/>
                    <a:pt x="202" y="133"/>
                  </a:cubicBezTo>
                  <a:lnTo>
                    <a:pt x="159" y="143"/>
                  </a:lnTo>
                  <a:close/>
                  <a:moveTo>
                    <a:pt x="159" y="143"/>
                  </a:moveTo>
                  <a:cubicBezTo>
                    <a:pt x="159" y="143"/>
                    <a:pt x="159" y="143"/>
                    <a:pt x="159" y="1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2">
              <a:extLst>
                <a:ext uri="{FF2B5EF4-FFF2-40B4-BE49-F238E27FC236}">
                  <a16:creationId xmlns:a16="http://schemas.microsoft.com/office/drawing/2014/main" id="{AE9042FA-6C4B-45A1-BC91-24338FBC9E68}"/>
                </a:ext>
              </a:extLst>
            </p:cNvPr>
            <p:cNvSpPr>
              <a:spLocks noEditPoints="1"/>
            </p:cNvSpPr>
            <p:nvPr/>
          </p:nvSpPr>
          <p:spPr bwMode="auto">
            <a:xfrm>
              <a:off x="9936357" y="2171701"/>
              <a:ext cx="684213" cy="725488"/>
            </a:xfrm>
            <a:custGeom>
              <a:avLst/>
              <a:gdLst>
                <a:gd name="T0" fmla="*/ 891 w 1019"/>
                <a:gd name="T1" fmla="*/ 747 h 1078"/>
                <a:gd name="T2" fmla="*/ 796 w 1019"/>
                <a:gd name="T3" fmla="*/ 616 h 1078"/>
                <a:gd name="T4" fmla="*/ 656 w 1019"/>
                <a:gd name="T5" fmla="*/ 559 h 1078"/>
                <a:gd name="T6" fmla="*/ 636 w 1019"/>
                <a:gd name="T7" fmla="*/ 438 h 1078"/>
                <a:gd name="T8" fmla="*/ 672 w 1019"/>
                <a:gd name="T9" fmla="*/ 346 h 1078"/>
                <a:gd name="T10" fmla="*/ 636 w 1019"/>
                <a:gd name="T11" fmla="*/ 393 h 1078"/>
                <a:gd name="T12" fmla="*/ 553 w 1019"/>
                <a:gd name="T13" fmla="*/ 11 h 1078"/>
                <a:gd name="T14" fmla="*/ 552 w 1019"/>
                <a:gd name="T15" fmla="*/ 110 h 1078"/>
                <a:gd name="T16" fmla="*/ 628 w 1019"/>
                <a:gd name="T17" fmla="*/ 81 h 1078"/>
                <a:gd name="T18" fmla="*/ 485 w 1019"/>
                <a:gd name="T19" fmla="*/ 107 h 1078"/>
                <a:gd name="T20" fmla="*/ 426 w 1019"/>
                <a:gd name="T21" fmla="*/ 37 h 1078"/>
                <a:gd name="T22" fmla="*/ 104 w 1019"/>
                <a:gd name="T23" fmla="*/ 419 h 1078"/>
                <a:gd name="T24" fmla="*/ 104 w 1019"/>
                <a:gd name="T25" fmla="*/ 444 h 1078"/>
                <a:gd name="T26" fmla="*/ 285 w 1019"/>
                <a:gd name="T27" fmla="*/ 622 h 1078"/>
                <a:gd name="T28" fmla="*/ 388 w 1019"/>
                <a:gd name="T29" fmla="*/ 649 h 1078"/>
                <a:gd name="T30" fmla="*/ 360 w 1019"/>
                <a:gd name="T31" fmla="*/ 691 h 1078"/>
                <a:gd name="T32" fmla="*/ 466 w 1019"/>
                <a:gd name="T33" fmla="*/ 619 h 1078"/>
                <a:gd name="T34" fmla="*/ 108 w 1019"/>
                <a:gd name="T35" fmla="*/ 1050 h 1078"/>
                <a:gd name="T36" fmla="*/ 522 w 1019"/>
                <a:gd name="T37" fmla="*/ 1052 h 1078"/>
                <a:gd name="T38" fmla="*/ 459 w 1019"/>
                <a:gd name="T39" fmla="*/ 819 h 1078"/>
                <a:gd name="T40" fmla="*/ 463 w 1019"/>
                <a:gd name="T41" fmla="*/ 815 h 1078"/>
                <a:gd name="T42" fmla="*/ 528 w 1019"/>
                <a:gd name="T43" fmla="*/ 655 h 1078"/>
                <a:gd name="T44" fmla="*/ 644 w 1019"/>
                <a:gd name="T45" fmla="*/ 591 h 1078"/>
                <a:gd name="T46" fmla="*/ 700 w 1019"/>
                <a:gd name="T47" fmla="*/ 651 h 1078"/>
                <a:gd name="T48" fmla="*/ 675 w 1019"/>
                <a:gd name="T49" fmla="*/ 698 h 1078"/>
                <a:gd name="T50" fmla="*/ 582 w 1019"/>
                <a:gd name="T51" fmla="*/ 668 h 1078"/>
                <a:gd name="T52" fmla="*/ 577 w 1019"/>
                <a:gd name="T53" fmla="*/ 684 h 1078"/>
                <a:gd name="T54" fmla="*/ 577 w 1019"/>
                <a:gd name="T55" fmla="*/ 694 h 1078"/>
                <a:gd name="T56" fmla="*/ 586 w 1019"/>
                <a:gd name="T57" fmla="*/ 754 h 1078"/>
                <a:gd name="T58" fmla="*/ 684 w 1019"/>
                <a:gd name="T59" fmla="*/ 940 h 1078"/>
                <a:gd name="T60" fmla="*/ 562 w 1019"/>
                <a:gd name="T61" fmla="*/ 1005 h 1078"/>
                <a:gd name="T62" fmla="*/ 693 w 1019"/>
                <a:gd name="T63" fmla="*/ 988 h 1078"/>
                <a:gd name="T64" fmla="*/ 1006 w 1019"/>
                <a:gd name="T65" fmla="*/ 870 h 1078"/>
                <a:gd name="T66" fmla="*/ 35 w 1019"/>
                <a:gd name="T67" fmla="*/ 505 h 1078"/>
                <a:gd name="T68" fmla="*/ 170 w 1019"/>
                <a:gd name="T69" fmla="*/ 468 h 1078"/>
                <a:gd name="T70" fmla="*/ 577 w 1019"/>
                <a:gd name="T71" fmla="*/ 559 h 1078"/>
                <a:gd name="T72" fmla="*/ 146 w 1019"/>
                <a:gd name="T73" fmla="*/ 392 h 1078"/>
                <a:gd name="T74" fmla="*/ 114 w 1019"/>
                <a:gd name="T75" fmla="*/ 378 h 1078"/>
                <a:gd name="T76" fmla="*/ 452 w 1019"/>
                <a:gd name="T77" fmla="*/ 93 h 1078"/>
                <a:gd name="T78" fmla="*/ 231 w 1019"/>
                <a:gd name="T79" fmla="*/ 321 h 1078"/>
                <a:gd name="T80" fmla="*/ 868 w 1019"/>
                <a:gd name="T81" fmla="*/ 769 h 1078"/>
                <a:gd name="T82" fmla="*/ 794 w 1019"/>
                <a:gd name="T83" fmla="*/ 804 h 1078"/>
                <a:gd name="T84" fmla="*/ 810 w 1019"/>
                <a:gd name="T85" fmla="*/ 689 h 1078"/>
                <a:gd name="T86" fmla="*/ 813 w 1019"/>
                <a:gd name="T87" fmla="*/ 744 h 1078"/>
                <a:gd name="T88" fmla="*/ 744 w 1019"/>
                <a:gd name="T89" fmla="*/ 741 h 1078"/>
                <a:gd name="T90" fmla="*/ 685 w 1019"/>
                <a:gd name="T91" fmla="*/ 575 h 1078"/>
                <a:gd name="T92" fmla="*/ 718 w 1019"/>
                <a:gd name="T93" fmla="*/ 718 h 1078"/>
                <a:gd name="T94" fmla="*/ 756 w 1019"/>
                <a:gd name="T95" fmla="*/ 630 h 1078"/>
                <a:gd name="T96" fmla="*/ 721 w 1019"/>
                <a:gd name="T97" fmla="*/ 720 h 1078"/>
                <a:gd name="T98" fmla="*/ 610 w 1019"/>
                <a:gd name="T99" fmla="*/ 687 h 1078"/>
                <a:gd name="T100" fmla="*/ 665 w 1019"/>
                <a:gd name="T101" fmla="*/ 738 h 1078"/>
                <a:gd name="T102" fmla="*/ 760 w 1019"/>
                <a:gd name="T103" fmla="*/ 869 h 1078"/>
                <a:gd name="T104" fmla="*/ 764 w 1019"/>
                <a:gd name="T105" fmla="*/ 1032 h 1078"/>
                <a:gd name="T106" fmla="*/ 927 w 1019"/>
                <a:gd name="T107" fmla="*/ 792 h 1078"/>
                <a:gd name="T108" fmla="*/ 987 w 1019"/>
                <a:gd name="T109" fmla="*/ 84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78">
                  <a:moveTo>
                    <a:pt x="1006" y="815"/>
                  </a:moveTo>
                  <a:cubicBezTo>
                    <a:pt x="954" y="769"/>
                    <a:pt x="954" y="769"/>
                    <a:pt x="954" y="769"/>
                  </a:cubicBezTo>
                  <a:cubicBezTo>
                    <a:pt x="940" y="757"/>
                    <a:pt x="920" y="757"/>
                    <a:pt x="906" y="768"/>
                  </a:cubicBezTo>
                  <a:cubicBezTo>
                    <a:pt x="904" y="770"/>
                    <a:pt x="904" y="770"/>
                    <a:pt x="904" y="770"/>
                  </a:cubicBezTo>
                  <a:cubicBezTo>
                    <a:pt x="902" y="762"/>
                    <a:pt x="898" y="754"/>
                    <a:pt x="891" y="747"/>
                  </a:cubicBezTo>
                  <a:cubicBezTo>
                    <a:pt x="884" y="739"/>
                    <a:pt x="874" y="733"/>
                    <a:pt x="864" y="731"/>
                  </a:cubicBezTo>
                  <a:cubicBezTo>
                    <a:pt x="870" y="712"/>
                    <a:pt x="866" y="691"/>
                    <a:pt x="851" y="675"/>
                  </a:cubicBezTo>
                  <a:cubicBezTo>
                    <a:pt x="841" y="664"/>
                    <a:pt x="827" y="658"/>
                    <a:pt x="812" y="657"/>
                  </a:cubicBezTo>
                  <a:cubicBezTo>
                    <a:pt x="812" y="657"/>
                    <a:pt x="811" y="657"/>
                    <a:pt x="811" y="657"/>
                  </a:cubicBezTo>
                  <a:cubicBezTo>
                    <a:pt x="812" y="643"/>
                    <a:pt x="807" y="628"/>
                    <a:pt x="796" y="616"/>
                  </a:cubicBezTo>
                  <a:cubicBezTo>
                    <a:pt x="786" y="605"/>
                    <a:pt x="772" y="599"/>
                    <a:pt x="757" y="598"/>
                  </a:cubicBezTo>
                  <a:cubicBezTo>
                    <a:pt x="759" y="583"/>
                    <a:pt x="754" y="567"/>
                    <a:pt x="743" y="555"/>
                  </a:cubicBezTo>
                  <a:cubicBezTo>
                    <a:pt x="732" y="544"/>
                    <a:pt x="719" y="538"/>
                    <a:pt x="704" y="537"/>
                  </a:cubicBezTo>
                  <a:cubicBezTo>
                    <a:pt x="689" y="537"/>
                    <a:pt x="674" y="542"/>
                    <a:pt x="663" y="552"/>
                  </a:cubicBezTo>
                  <a:cubicBezTo>
                    <a:pt x="656" y="559"/>
                    <a:pt x="656" y="559"/>
                    <a:pt x="656" y="559"/>
                  </a:cubicBezTo>
                  <a:cubicBezTo>
                    <a:pt x="645" y="551"/>
                    <a:pt x="632" y="547"/>
                    <a:pt x="618" y="547"/>
                  </a:cubicBezTo>
                  <a:cubicBezTo>
                    <a:pt x="617" y="547"/>
                    <a:pt x="615" y="547"/>
                    <a:pt x="613" y="547"/>
                  </a:cubicBezTo>
                  <a:cubicBezTo>
                    <a:pt x="619" y="528"/>
                    <a:pt x="619" y="528"/>
                    <a:pt x="619" y="528"/>
                  </a:cubicBezTo>
                  <a:cubicBezTo>
                    <a:pt x="629" y="495"/>
                    <a:pt x="635" y="434"/>
                    <a:pt x="635" y="437"/>
                  </a:cubicBezTo>
                  <a:cubicBezTo>
                    <a:pt x="635" y="437"/>
                    <a:pt x="636" y="438"/>
                    <a:pt x="636" y="438"/>
                  </a:cubicBezTo>
                  <a:cubicBezTo>
                    <a:pt x="644" y="441"/>
                    <a:pt x="652" y="443"/>
                    <a:pt x="661" y="443"/>
                  </a:cubicBezTo>
                  <a:cubicBezTo>
                    <a:pt x="670" y="443"/>
                    <a:pt x="679" y="441"/>
                    <a:pt x="688" y="436"/>
                  </a:cubicBezTo>
                  <a:cubicBezTo>
                    <a:pt x="705" y="427"/>
                    <a:pt x="718" y="408"/>
                    <a:pt x="719" y="388"/>
                  </a:cubicBezTo>
                  <a:cubicBezTo>
                    <a:pt x="720" y="370"/>
                    <a:pt x="711" y="353"/>
                    <a:pt x="694" y="342"/>
                  </a:cubicBezTo>
                  <a:cubicBezTo>
                    <a:pt x="687" y="337"/>
                    <a:pt x="677" y="339"/>
                    <a:pt x="672" y="346"/>
                  </a:cubicBezTo>
                  <a:cubicBezTo>
                    <a:pt x="667" y="353"/>
                    <a:pt x="669" y="363"/>
                    <a:pt x="677" y="368"/>
                  </a:cubicBezTo>
                  <a:cubicBezTo>
                    <a:pt x="684" y="373"/>
                    <a:pt x="688" y="379"/>
                    <a:pt x="687" y="387"/>
                  </a:cubicBezTo>
                  <a:cubicBezTo>
                    <a:pt x="687" y="395"/>
                    <a:pt x="681" y="404"/>
                    <a:pt x="673" y="409"/>
                  </a:cubicBezTo>
                  <a:cubicBezTo>
                    <a:pt x="666" y="412"/>
                    <a:pt x="657" y="413"/>
                    <a:pt x="649" y="409"/>
                  </a:cubicBezTo>
                  <a:cubicBezTo>
                    <a:pt x="644" y="407"/>
                    <a:pt x="638" y="402"/>
                    <a:pt x="636" y="393"/>
                  </a:cubicBezTo>
                  <a:cubicBezTo>
                    <a:pt x="628" y="364"/>
                    <a:pt x="645" y="335"/>
                    <a:pt x="664" y="302"/>
                  </a:cubicBezTo>
                  <a:cubicBezTo>
                    <a:pt x="699" y="242"/>
                    <a:pt x="742" y="167"/>
                    <a:pt x="651" y="61"/>
                  </a:cubicBezTo>
                  <a:cubicBezTo>
                    <a:pt x="614" y="16"/>
                    <a:pt x="614" y="16"/>
                    <a:pt x="614" y="16"/>
                  </a:cubicBezTo>
                  <a:cubicBezTo>
                    <a:pt x="607" y="8"/>
                    <a:pt x="596" y="2"/>
                    <a:pt x="584" y="1"/>
                  </a:cubicBezTo>
                  <a:cubicBezTo>
                    <a:pt x="573" y="0"/>
                    <a:pt x="562" y="4"/>
                    <a:pt x="553" y="11"/>
                  </a:cubicBezTo>
                  <a:cubicBezTo>
                    <a:pt x="529" y="32"/>
                    <a:pt x="516" y="63"/>
                    <a:pt x="519" y="94"/>
                  </a:cubicBezTo>
                  <a:cubicBezTo>
                    <a:pt x="521" y="113"/>
                    <a:pt x="521" y="113"/>
                    <a:pt x="521" y="113"/>
                  </a:cubicBezTo>
                  <a:cubicBezTo>
                    <a:pt x="522" y="123"/>
                    <a:pt x="518" y="132"/>
                    <a:pt x="511" y="139"/>
                  </a:cubicBezTo>
                  <a:cubicBezTo>
                    <a:pt x="531" y="163"/>
                    <a:pt x="531" y="163"/>
                    <a:pt x="531" y="163"/>
                  </a:cubicBezTo>
                  <a:cubicBezTo>
                    <a:pt x="546" y="150"/>
                    <a:pt x="554" y="130"/>
                    <a:pt x="552" y="110"/>
                  </a:cubicBezTo>
                  <a:cubicBezTo>
                    <a:pt x="550" y="91"/>
                    <a:pt x="550" y="91"/>
                    <a:pt x="550" y="91"/>
                  </a:cubicBezTo>
                  <a:cubicBezTo>
                    <a:pt x="548" y="70"/>
                    <a:pt x="557" y="49"/>
                    <a:pt x="573" y="35"/>
                  </a:cubicBezTo>
                  <a:cubicBezTo>
                    <a:pt x="575" y="33"/>
                    <a:pt x="579" y="32"/>
                    <a:pt x="582" y="33"/>
                  </a:cubicBezTo>
                  <a:cubicBezTo>
                    <a:pt x="585" y="33"/>
                    <a:pt x="588" y="34"/>
                    <a:pt x="590" y="37"/>
                  </a:cubicBezTo>
                  <a:cubicBezTo>
                    <a:pt x="628" y="81"/>
                    <a:pt x="628" y="81"/>
                    <a:pt x="628" y="81"/>
                  </a:cubicBezTo>
                  <a:cubicBezTo>
                    <a:pt x="704" y="171"/>
                    <a:pt x="671" y="227"/>
                    <a:pt x="637" y="286"/>
                  </a:cubicBezTo>
                  <a:cubicBezTo>
                    <a:pt x="631" y="296"/>
                    <a:pt x="626" y="305"/>
                    <a:pt x="621" y="315"/>
                  </a:cubicBezTo>
                  <a:cubicBezTo>
                    <a:pt x="608" y="270"/>
                    <a:pt x="586" y="229"/>
                    <a:pt x="556" y="193"/>
                  </a:cubicBezTo>
                  <a:cubicBezTo>
                    <a:pt x="484" y="107"/>
                    <a:pt x="484" y="107"/>
                    <a:pt x="484" y="107"/>
                  </a:cubicBezTo>
                  <a:cubicBezTo>
                    <a:pt x="485" y="107"/>
                    <a:pt x="485" y="107"/>
                    <a:pt x="485" y="107"/>
                  </a:cubicBezTo>
                  <a:cubicBezTo>
                    <a:pt x="491" y="102"/>
                    <a:pt x="494" y="95"/>
                    <a:pt x="495" y="88"/>
                  </a:cubicBezTo>
                  <a:cubicBezTo>
                    <a:pt x="495" y="80"/>
                    <a:pt x="493" y="73"/>
                    <a:pt x="488" y="67"/>
                  </a:cubicBezTo>
                  <a:cubicBezTo>
                    <a:pt x="465" y="40"/>
                    <a:pt x="465" y="40"/>
                    <a:pt x="465" y="40"/>
                  </a:cubicBezTo>
                  <a:cubicBezTo>
                    <a:pt x="460" y="34"/>
                    <a:pt x="454" y="31"/>
                    <a:pt x="446" y="30"/>
                  </a:cubicBezTo>
                  <a:cubicBezTo>
                    <a:pt x="439" y="29"/>
                    <a:pt x="431" y="32"/>
                    <a:pt x="426" y="37"/>
                  </a:cubicBezTo>
                  <a:cubicBezTo>
                    <a:pt x="63" y="342"/>
                    <a:pt x="63" y="342"/>
                    <a:pt x="63" y="342"/>
                  </a:cubicBezTo>
                  <a:cubicBezTo>
                    <a:pt x="51" y="352"/>
                    <a:pt x="49" y="370"/>
                    <a:pt x="59" y="382"/>
                  </a:cubicBezTo>
                  <a:cubicBezTo>
                    <a:pt x="82" y="409"/>
                    <a:pt x="82" y="409"/>
                    <a:pt x="82" y="409"/>
                  </a:cubicBezTo>
                  <a:cubicBezTo>
                    <a:pt x="87" y="415"/>
                    <a:pt x="94" y="418"/>
                    <a:pt x="101" y="419"/>
                  </a:cubicBezTo>
                  <a:cubicBezTo>
                    <a:pt x="102" y="419"/>
                    <a:pt x="103" y="419"/>
                    <a:pt x="104" y="419"/>
                  </a:cubicBezTo>
                  <a:cubicBezTo>
                    <a:pt x="110" y="419"/>
                    <a:pt x="117" y="417"/>
                    <a:pt x="122" y="412"/>
                  </a:cubicBezTo>
                  <a:cubicBezTo>
                    <a:pt x="122" y="412"/>
                    <a:pt x="122" y="412"/>
                    <a:pt x="122" y="412"/>
                  </a:cubicBezTo>
                  <a:cubicBezTo>
                    <a:pt x="149" y="444"/>
                    <a:pt x="149" y="444"/>
                    <a:pt x="149" y="444"/>
                  </a:cubicBezTo>
                  <a:cubicBezTo>
                    <a:pt x="142" y="450"/>
                    <a:pt x="132" y="452"/>
                    <a:pt x="122" y="449"/>
                  </a:cubicBezTo>
                  <a:cubicBezTo>
                    <a:pt x="104" y="444"/>
                    <a:pt x="104" y="444"/>
                    <a:pt x="104" y="444"/>
                  </a:cubicBezTo>
                  <a:cubicBezTo>
                    <a:pt x="74" y="436"/>
                    <a:pt x="41" y="443"/>
                    <a:pt x="17" y="463"/>
                  </a:cubicBezTo>
                  <a:cubicBezTo>
                    <a:pt x="8" y="471"/>
                    <a:pt x="2" y="481"/>
                    <a:pt x="1" y="493"/>
                  </a:cubicBezTo>
                  <a:cubicBezTo>
                    <a:pt x="0" y="505"/>
                    <a:pt x="4" y="516"/>
                    <a:pt x="11" y="525"/>
                  </a:cubicBezTo>
                  <a:cubicBezTo>
                    <a:pt x="49" y="569"/>
                    <a:pt x="49" y="569"/>
                    <a:pt x="49" y="569"/>
                  </a:cubicBezTo>
                  <a:cubicBezTo>
                    <a:pt x="139" y="676"/>
                    <a:pt x="220" y="646"/>
                    <a:pt x="285" y="622"/>
                  </a:cubicBezTo>
                  <a:cubicBezTo>
                    <a:pt x="314" y="611"/>
                    <a:pt x="340" y="602"/>
                    <a:pt x="363" y="605"/>
                  </a:cubicBezTo>
                  <a:cubicBezTo>
                    <a:pt x="368" y="606"/>
                    <a:pt x="372" y="607"/>
                    <a:pt x="376" y="609"/>
                  </a:cubicBezTo>
                  <a:cubicBezTo>
                    <a:pt x="377" y="609"/>
                    <a:pt x="378" y="609"/>
                    <a:pt x="379" y="609"/>
                  </a:cubicBezTo>
                  <a:cubicBezTo>
                    <a:pt x="388" y="613"/>
                    <a:pt x="391" y="620"/>
                    <a:pt x="393" y="626"/>
                  </a:cubicBezTo>
                  <a:cubicBezTo>
                    <a:pt x="395" y="634"/>
                    <a:pt x="393" y="643"/>
                    <a:pt x="388" y="649"/>
                  </a:cubicBezTo>
                  <a:cubicBezTo>
                    <a:pt x="383" y="656"/>
                    <a:pt x="372" y="661"/>
                    <a:pt x="364" y="660"/>
                  </a:cubicBezTo>
                  <a:cubicBezTo>
                    <a:pt x="357" y="659"/>
                    <a:pt x="351" y="654"/>
                    <a:pt x="347" y="646"/>
                  </a:cubicBezTo>
                  <a:cubicBezTo>
                    <a:pt x="344" y="638"/>
                    <a:pt x="334" y="634"/>
                    <a:pt x="327" y="638"/>
                  </a:cubicBezTo>
                  <a:cubicBezTo>
                    <a:pt x="319" y="641"/>
                    <a:pt x="315" y="651"/>
                    <a:pt x="319" y="659"/>
                  </a:cubicBezTo>
                  <a:cubicBezTo>
                    <a:pt x="327" y="677"/>
                    <a:pt x="342" y="689"/>
                    <a:pt x="360" y="691"/>
                  </a:cubicBezTo>
                  <a:cubicBezTo>
                    <a:pt x="362" y="691"/>
                    <a:pt x="364" y="691"/>
                    <a:pt x="366" y="691"/>
                  </a:cubicBezTo>
                  <a:cubicBezTo>
                    <a:pt x="384" y="691"/>
                    <a:pt x="402" y="682"/>
                    <a:pt x="413" y="668"/>
                  </a:cubicBezTo>
                  <a:cubicBezTo>
                    <a:pt x="424" y="654"/>
                    <a:pt x="428" y="635"/>
                    <a:pt x="423" y="618"/>
                  </a:cubicBezTo>
                  <a:cubicBezTo>
                    <a:pt x="423" y="617"/>
                    <a:pt x="423" y="617"/>
                    <a:pt x="423" y="617"/>
                  </a:cubicBezTo>
                  <a:cubicBezTo>
                    <a:pt x="437" y="618"/>
                    <a:pt x="451" y="619"/>
                    <a:pt x="466" y="619"/>
                  </a:cubicBezTo>
                  <a:cubicBezTo>
                    <a:pt x="482" y="619"/>
                    <a:pt x="498" y="618"/>
                    <a:pt x="514" y="616"/>
                  </a:cubicBezTo>
                  <a:cubicBezTo>
                    <a:pt x="515" y="616"/>
                    <a:pt x="515" y="616"/>
                    <a:pt x="515" y="616"/>
                  </a:cubicBezTo>
                  <a:cubicBezTo>
                    <a:pt x="508" y="625"/>
                    <a:pt x="502" y="634"/>
                    <a:pt x="499" y="645"/>
                  </a:cubicBezTo>
                  <a:cubicBezTo>
                    <a:pt x="437" y="797"/>
                    <a:pt x="437" y="797"/>
                    <a:pt x="437" y="797"/>
                  </a:cubicBezTo>
                  <a:cubicBezTo>
                    <a:pt x="108" y="1050"/>
                    <a:pt x="108" y="1050"/>
                    <a:pt x="108" y="1050"/>
                  </a:cubicBezTo>
                  <a:cubicBezTo>
                    <a:pt x="102" y="1054"/>
                    <a:pt x="100" y="1061"/>
                    <a:pt x="102" y="1068"/>
                  </a:cubicBezTo>
                  <a:cubicBezTo>
                    <a:pt x="104" y="1074"/>
                    <a:pt x="110" y="1078"/>
                    <a:pt x="117" y="1078"/>
                  </a:cubicBezTo>
                  <a:cubicBezTo>
                    <a:pt x="490" y="1078"/>
                    <a:pt x="490" y="1078"/>
                    <a:pt x="490" y="1078"/>
                  </a:cubicBezTo>
                  <a:cubicBezTo>
                    <a:pt x="495" y="1078"/>
                    <a:pt x="499" y="1077"/>
                    <a:pt x="502" y="1073"/>
                  </a:cubicBezTo>
                  <a:cubicBezTo>
                    <a:pt x="522" y="1052"/>
                    <a:pt x="522" y="1052"/>
                    <a:pt x="522" y="1052"/>
                  </a:cubicBezTo>
                  <a:cubicBezTo>
                    <a:pt x="528" y="1046"/>
                    <a:pt x="528" y="1036"/>
                    <a:pt x="522" y="1030"/>
                  </a:cubicBezTo>
                  <a:cubicBezTo>
                    <a:pt x="516" y="1024"/>
                    <a:pt x="506" y="1024"/>
                    <a:pt x="500" y="1030"/>
                  </a:cubicBezTo>
                  <a:cubicBezTo>
                    <a:pt x="484" y="1047"/>
                    <a:pt x="484" y="1047"/>
                    <a:pt x="484" y="1047"/>
                  </a:cubicBezTo>
                  <a:cubicBezTo>
                    <a:pt x="163" y="1047"/>
                    <a:pt x="163" y="1047"/>
                    <a:pt x="163" y="1047"/>
                  </a:cubicBezTo>
                  <a:cubicBezTo>
                    <a:pt x="459" y="819"/>
                    <a:pt x="459" y="819"/>
                    <a:pt x="459" y="819"/>
                  </a:cubicBezTo>
                  <a:cubicBezTo>
                    <a:pt x="460" y="819"/>
                    <a:pt x="460" y="819"/>
                    <a:pt x="460" y="819"/>
                  </a:cubicBezTo>
                  <a:cubicBezTo>
                    <a:pt x="460" y="818"/>
                    <a:pt x="460" y="818"/>
                    <a:pt x="461" y="818"/>
                  </a:cubicBezTo>
                  <a:cubicBezTo>
                    <a:pt x="461" y="818"/>
                    <a:pt x="461" y="817"/>
                    <a:pt x="462" y="817"/>
                  </a:cubicBezTo>
                  <a:cubicBezTo>
                    <a:pt x="462" y="817"/>
                    <a:pt x="462" y="817"/>
                    <a:pt x="462" y="816"/>
                  </a:cubicBezTo>
                  <a:cubicBezTo>
                    <a:pt x="463" y="816"/>
                    <a:pt x="463" y="815"/>
                    <a:pt x="463" y="815"/>
                  </a:cubicBezTo>
                  <a:cubicBezTo>
                    <a:pt x="463" y="815"/>
                    <a:pt x="463" y="815"/>
                    <a:pt x="463" y="815"/>
                  </a:cubicBezTo>
                  <a:cubicBezTo>
                    <a:pt x="464" y="814"/>
                    <a:pt x="464" y="813"/>
                    <a:pt x="464" y="813"/>
                  </a:cubicBezTo>
                  <a:cubicBezTo>
                    <a:pt x="464" y="813"/>
                    <a:pt x="464" y="813"/>
                    <a:pt x="464" y="813"/>
                  </a:cubicBezTo>
                  <a:cubicBezTo>
                    <a:pt x="528" y="656"/>
                    <a:pt x="528" y="656"/>
                    <a:pt x="528" y="656"/>
                  </a:cubicBezTo>
                  <a:cubicBezTo>
                    <a:pt x="528" y="656"/>
                    <a:pt x="528" y="656"/>
                    <a:pt x="528" y="655"/>
                  </a:cubicBezTo>
                  <a:cubicBezTo>
                    <a:pt x="531" y="646"/>
                    <a:pt x="537" y="638"/>
                    <a:pt x="544" y="631"/>
                  </a:cubicBezTo>
                  <a:cubicBezTo>
                    <a:pt x="589" y="589"/>
                    <a:pt x="589" y="589"/>
                    <a:pt x="589" y="589"/>
                  </a:cubicBezTo>
                  <a:cubicBezTo>
                    <a:pt x="597" y="581"/>
                    <a:pt x="607" y="578"/>
                    <a:pt x="617" y="578"/>
                  </a:cubicBezTo>
                  <a:cubicBezTo>
                    <a:pt x="627" y="578"/>
                    <a:pt x="636" y="582"/>
                    <a:pt x="643" y="589"/>
                  </a:cubicBezTo>
                  <a:cubicBezTo>
                    <a:pt x="644" y="591"/>
                    <a:pt x="644" y="591"/>
                    <a:pt x="644" y="591"/>
                  </a:cubicBezTo>
                  <a:cubicBezTo>
                    <a:pt x="644" y="591"/>
                    <a:pt x="644" y="591"/>
                    <a:pt x="644" y="591"/>
                  </a:cubicBezTo>
                  <a:cubicBezTo>
                    <a:pt x="700" y="651"/>
                    <a:pt x="700" y="651"/>
                    <a:pt x="700" y="651"/>
                  </a:cubicBezTo>
                  <a:cubicBezTo>
                    <a:pt x="700" y="651"/>
                    <a:pt x="700" y="651"/>
                    <a:pt x="700" y="651"/>
                  </a:cubicBezTo>
                  <a:cubicBezTo>
                    <a:pt x="700" y="651"/>
                    <a:pt x="700" y="651"/>
                    <a:pt x="700" y="651"/>
                  </a:cubicBezTo>
                  <a:cubicBezTo>
                    <a:pt x="700" y="651"/>
                    <a:pt x="700" y="651"/>
                    <a:pt x="700" y="651"/>
                  </a:cubicBezTo>
                  <a:cubicBezTo>
                    <a:pt x="707" y="659"/>
                    <a:pt x="707" y="659"/>
                    <a:pt x="707" y="659"/>
                  </a:cubicBezTo>
                  <a:cubicBezTo>
                    <a:pt x="711" y="663"/>
                    <a:pt x="712" y="667"/>
                    <a:pt x="712" y="672"/>
                  </a:cubicBezTo>
                  <a:cubicBezTo>
                    <a:pt x="712" y="677"/>
                    <a:pt x="710" y="682"/>
                    <a:pt x="706" y="686"/>
                  </a:cubicBezTo>
                  <a:cubicBezTo>
                    <a:pt x="697" y="695"/>
                    <a:pt x="697" y="695"/>
                    <a:pt x="697" y="695"/>
                  </a:cubicBezTo>
                  <a:cubicBezTo>
                    <a:pt x="690" y="700"/>
                    <a:pt x="681" y="702"/>
                    <a:pt x="675" y="698"/>
                  </a:cubicBezTo>
                  <a:cubicBezTo>
                    <a:pt x="674" y="698"/>
                    <a:pt x="674" y="698"/>
                    <a:pt x="674" y="698"/>
                  </a:cubicBezTo>
                  <a:cubicBezTo>
                    <a:pt x="672" y="697"/>
                    <a:pt x="671" y="696"/>
                    <a:pt x="670" y="694"/>
                  </a:cubicBezTo>
                  <a:cubicBezTo>
                    <a:pt x="647" y="670"/>
                    <a:pt x="647" y="670"/>
                    <a:pt x="647" y="670"/>
                  </a:cubicBezTo>
                  <a:cubicBezTo>
                    <a:pt x="638" y="661"/>
                    <a:pt x="627" y="656"/>
                    <a:pt x="615" y="655"/>
                  </a:cubicBezTo>
                  <a:cubicBezTo>
                    <a:pt x="603" y="655"/>
                    <a:pt x="591" y="659"/>
                    <a:pt x="582" y="668"/>
                  </a:cubicBezTo>
                  <a:cubicBezTo>
                    <a:pt x="581" y="669"/>
                    <a:pt x="580" y="670"/>
                    <a:pt x="579" y="671"/>
                  </a:cubicBezTo>
                  <a:cubicBezTo>
                    <a:pt x="578" y="673"/>
                    <a:pt x="577" y="676"/>
                    <a:pt x="577" y="679"/>
                  </a:cubicBezTo>
                  <a:cubicBezTo>
                    <a:pt x="577" y="679"/>
                    <a:pt x="577" y="680"/>
                    <a:pt x="577" y="680"/>
                  </a:cubicBezTo>
                  <a:cubicBezTo>
                    <a:pt x="577" y="681"/>
                    <a:pt x="577" y="681"/>
                    <a:pt x="577" y="681"/>
                  </a:cubicBezTo>
                  <a:cubicBezTo>
                    <a:pt x="577" y="682"/>
                    <a:pt x="577" y="683"/>
                    <a:pt x="577" y="684"/>
                  </a:cubicBezTo>
                  <a:cubicBezTo>
                    <a:pt x="577" y="685"/>
                    <a:pt x="577" y="685"/>
                    <a:pt x="577" y="686"/>
                  </a:cubicBezTo>
                  <a:cubicBezTo>
                    <a:pt x="577" y="687"/>
                    <a:pt x="577" y="687"/>
                    <a:pt x="577" y="688"/>
                  </a:cubicBezTo>
                  <a:cubicBezTo>
                    <a:pt x="577" y="688"/>
                    <a:pt x="577" y="689"/>
                    <a:pt x="577" y="690"/>
                  </a:cubicBezTo>
                  <a:cubicBezTo>
                    <a:pt x="577" y="690"/>
                    <a:pt x="577" y="691"/>
                    <a:pt x="577" y="691"/>
                  </a:cubicBezTo>
                  <a:cubicBezTo>
                    <a:pt x="577" y="692"/>
                    <a:pt x="577" y="693"/>
                    <a:pt x="577" y="694"/>
                  </a:cubicBezTo>
                  <a:cubicBezTo>
                    <a:pt x="577" y="694"/>
                    <a:pt x="577" y="694"/>
                    <a:pt x="577" y="694"/>
                  </a:cubicBezTo>
                  <a:cubicBezTo>
                    <a:pt x="577" y="695"/>
                    <a:pt x="577" y="695"/>
                    <a:pt x="577" y="695"/>
                  </a:cubicBezTo>
                  <a:cubicBezTo>
                    <a:pt x="575" y="710"/>
                    <a:pt x="570" y="723"/>
                    <a:pt x="561" y="735"/>
                  </a:cubicBezTo>
                  <a:cubicBezTo>
                    <a:pt x="555" y="742"/>
                    <a:pt x="557" y="752"/>
                    <a:pt x="564" y="757"/>
                  </a:cubicBezTo>
                  <a:cubicBezTo>
                    <a:pt x="570" y="762"/>
                    <a:pt x="580" y="761"/>
                    <a:pt x="586" y="754"/>
                  </a:cubicBezTo>
                  <a:cubicBezTo>
                    <a:pt x="591" y="747"/>
                    <a:pt x="595" y="739"/>
                    <a:pt x="599" y="732"/>
                  </a:cubicBezTo>
                  <a:cubicBezTo>
                    <a:pt x="733" y="914"/>
                    <a:pt x="733" y="914"/>
                    <a:pt x="733" y="914"/>
                  </a:cubicBezTo>
                  <a:cubicBezTo>
                    <a:pt x="729" y="917"/>
                    <a:pt x="729" y="917"/>
                    <a:pt x="729" y="917"/>
                  </a:cubicBezTo>
                  <a:cubicBezTo>
                    <a:pt x="727" y="918"/>
                    <a:pt x="725" y="919"/>
                    <a:pt x="724" y="920"/>
                  </a:cubicBezTo>
                  <a:cubicBezTo>
                    <a:pt x="713" y="931"/>
                    <a:pt x="699" y="937"/>
                    <a:pt x="684" y="940"/>
                  </a:cubicBezTo>
                  <a:cubicBezTo>
                    <a:pt x="586" y="947"/>
                    <a:pt x="586" y="947"/>
                    <a:pt x="586" y="947"/>
                  </a:cubicBezTo>
                  <a:cubicBezTo>
                    <a:pt x="582" y="948"/>
                    <a:pt x="579" y="949"/>
                    <a:pt x="576" y="952"/>
                  </a:cubicBezTo>
                  <a:cubicBezTo>
                    <a:pt x="551" y="978"/>
                    <a:pt x="551" y="978"/>
                    <a:pt x="551" y="978"/>
                  </a:cubicBezTo>
                  <a:cubicBezTo>
                    <a:pt x="545" y="984"/>
                    <a:pt x="545" y="994"/>
                    <a:pt x="551" y="1000"/>
                  </a:cubicBezTo>
                  <a:cubicBezTo>
                    <a:pt x="554" y="1003"/>
                    <a:pt x="558" y="1005"/>
                    <a:pt x="562" y="1005"/>
                  </a:cubicBezTo>
                  <a:cubicBezTo>
                    <a:pt x="566" y="1005"/>
                    <a:pt x="570" y="1003"/>
                    <a:pt x="573" y="1000"/>
                  </a:cubicBezTo>
                  <a:cubicBezTo>
                    <a:pt x="594" y="978"/>
                    <a:pt x="594" y="978"/>
                    <a:pt x="594" y="978"/>
                  </a:cubicBezTo>
                  <a:cubicBezTo>
                    <a:pt x="688" y="972"/>
                    <a:pt x="688" y="972"/>
                    <a:pt x="688" y="972"/>
                  </a:cubicBezTo>
                  <a:cubicBezTo>
                    <a:pt x="688" y="972"/>
                    <a:pt x="688" y="972"/>
                    <a:pt x="688" y="972"/>
                  </a:cubicBezTo>
                  <a:cubicBezTo>
                    <a:pt x="689" y="977"/>
                    <a:pt x="690" y="983"/>
                    <a:pt x="693" y="988"/>
                  </a:cubicBezTo>
                  <a:cubicBezTo>
                    <a:pt x="730" y="1047"/>
                    <a:pt x="730" y="1047"/>
                    <a:pt x="730" y="1047"/>
                  </a:cubicBezTo>
                  <a:cubicBezTo>
                    <a:pt x="735" y="1056"/>
                    <a:pt x="745" y="1062"/>
                    <a:pt x="755" y="1064"/>
                  </a:cubicBezTo>
                  <a:cubicBezTo>
                    <a:pt x="757" y="1064"/>
                    <a:pt x="759" y="1065"/>
                    <a:pt x="761" y="1065"/>
                  </a:cubicBezTo>
                  <a:cubicBezTo>
                    <a:pt x="769" y="1065"/>
                    <a:pt x="778" y="1062"/>
                    <a:pt x="784" y="1056"/>
                  </a:cubicBezTo>
                  <a:cubicBezTo>
                    <a:pt x="1006" y="870"/>
                    <a:pt x="1006" y="870"/>
                    <a:pt x="1006" y="870"/>
                  </a:cubicBezTo>
                  <a:cubicBezTo>
                    <a:pt x="1014" y="863"/>
                    <a:pt x="1018" y="853"/>
                    <a:pt x="1018" y="843"/>
                  </a:cubicBezTo>
                  <a:cubicBezTo>
                    <a:pt x="1019" y="832"/>
                    <a:pt x="1014" y="822"/>
                    <a:pt x="1006" y="815"/>
                  </a:cubicBezTo>
                  <a:close/>
                  <a:moveTo>
                    <a:pt x="274" y="593"/>
                  </a:moveTo>
                  <a:cubicBezTo>
                    <a:pt x="209" y="617"/>
                    <a:pt x="148" y="639"/>
                    <a:pt x="73" y="549"/>
                  </a:cubicBezTo>
                  <a:cubicBezTo>
                    <a:pt x="35" y="505"/>
                    <a:pt x="35" y="505"/>
                    <a:pt x="35" y="505"/>
                  </a:cubicBezTo>
                  <a:cubicBezTo>
                    <a:pt x="33" y="502"/>
                    <a:pt x="32" y="499"/>
                    <a:pt x="33" y="496"/>
                  </a:cubicBezTo>
                  <a:cubicBezTo>
                    <a:pt x="33" y="493"/>
                    <a:pt x="34" y="490"/>
                    <a:pt x="37" y="488"/>
                  </a:cubicBezTo>
                  <a:cubicBezTo>
                    <a:pt x="53" y="474"/>
                    <a:pt x="75" y="469"/>
                    <a:pt x="96" y="475"/>
                  </a:cubicBezTo>
                  <a:cubicBezTo>
                    <a:pt x="114" y="480"/>
                    <a:pt x="114" y="480"/>
                    <a:pt x="114" y="480"/>
                  </a:cubicBezTo>
                  <a:cubicBezTo>
                    <a:pt x="133" y="485"/>
                    <a:pt x="154" y="481"/>
                    <a:pt x="170" y="468"/>
                  </a:cubicBezTo>
                  <a:cubicBezTo>
                    <a:pt x="194" y="497"/>
                    <a:pt x="194" y="497"/>
                    <a:pt x="194" y="497"/>
                  </a:cubicBezTo>
                  <a:cubicBezTo>
                    <a:pt x="224" y="533"/>
                    <a:pt x="262" y="562"/>
                    <a:pt x="303" y="582"/>
                  </a:cubicBezTo>
                  <a:cubicBezTo>
                    <a:pt x="293" y="585"/>
                    <a:pt x="283" y="589"/>
                    <a:pt x="274" y="593"/>
                  </a:cubicBezTo>
                  <a:close/>
                  <a:moveTo>
                    <a:pt x="589" y="519"/>
                  </a:moveTo>
                  <a:cubicBezTo>
                    <a:pt x="577" y="559"/>
                    <a:pt x="577" y="559"/>
                    <a:pt x="577" y="559"/>
                  </a:cubicBezTo>
                  <a:cubicBezTo>
                    <a:pt x="573" y="561"/>
                    <a:pt x="570" y="563"/>
                    <a:pt x="567" y="566"/>
                  </a:cubicBezTo>
                  <a:cubicBezTo>
                    <a:pt x="552" y="580"/>
                    <a:pt x="552" y="580"/>
                    <a:pt x="552" y="580"/>
                  </a:cubicBezTo>
                  <a:cubicBezTo>
                    <a:pt x="510" y="585"/>
                    <a:pt x="510" y="585"/>
                    <a:pt x="510" y="585"/>
                  </a:cubicBezTo>
                  <a:cubicBezTo>
                    <a:pt x="396" y="599"/>
                    <a:pt x="286" y="558"/>
                    <a:pt x="218" y="477"/>
                  </a:cubicBezTo>
                  <a:cubicBezTo>
                    <a:pt x="146" y="392"/>
                    <a:pt x="146" y="392"/>
                    <a:pt x="146" y="392"/>
                  </a:cubicBezTo>
                  <a:cubicBezTo>
                    <a:pt x="174" y="368"/>
                    <a:pt x="174" y="368"/>
                    <a:pt x="174" y="368"/>
                  </a:cubicBezTo>
                  <a:cubicBezTo>
                    <a:pt x="181" y="363"/>
                    <a:pt x="182" y="353"/>
                    <a:pt x="176" y="346"/>
                  </a:cubicBezTo>
                  <a:cubicBezTo>
                    <a:pt x="171" y="339"/>
                    <a:pt x="161" y="339"/>
                    <a:pt x="154" y="344"/>
                  </a:cubicBezTo>
                  <a:cubicBezTo>
                    <a:pt x="114" y="378"/>
                    <a:pt x="114" y="378"/>
                    <a:pt x="114" y="378"/>
                  </a:cubicBezTo>
                  <a:cubicBezTo>
                    <a:pt x="114" y="378"/>
                    <a:pt x="114" y="378"/>
                    <a:pt x="114" y="378"/>
                  </a:cubicBezTo>
                  <a:cubicBezTo>
                    <a:pt x="104" y="386"/>
                    <a:pt x="104" y="386"/>
                    <a:pt x="104" y="386"/>
                  </a:cubicBezTo>
                  <a:cubicBezTo>
                    <a:pt x="85" y="364"/>
                    <a:pt x="85" y="364"/>
                    <a:pt x="85" y="364"/>
                  </a:cubicBezTo>
                  <a:cubicBezTo>
                    <a:pt x="443" y="63"/>
                    <a:pt x="443" y="63"/>
                    <a:pt x="443" y="63"/>
                  </a:cubicBezTo>
                  <a:cubicBezTo>
                    <a:pt x="462" y="85"/>
                    <a:pt x="462" y="85"/>
                    <a:pt x="462" y="85"/>
                  </a:cubicBezTo>
                  <a:cubicBezTo>
                    <a:pt x="452" y="93"/>
                    <a:pt x="452" y="93"/>
                    <a:pt x="452" y="93"/>
                  </a:cubicBezTo>
                  <a:cubicBezTo>
                    <a:pt x="452" y="93"/>
                    <a:pt x="452" y="93"/>
                    <a:pt x="452" y="93"/>
                  </a:cubicBezTo>
                  <a:cubicBezTo>
                    <a:pt x="452" y="93"/>
                    <a:pt x="452" y="93"/>
                    <a:pt x="452" y="93"/>
                  </a:cubicBezTo>
                  <a:cubicBezTo>
                    <a:pt x="211" y="296"/>
                    <a:pt x="211" y="296"/>
                    <a:pt x="211" y="296"/>
                  </a:cubicBezTo>
                  <a:cubicBezTo>
                    <a:pt x="204" y="302"/>
                    <a:pt x="203" y="312"/>
                    <a:pt x="209" y="319"/>
                  </a:cubicBezTo>
                  <a:cubicBezTo>
                    <a:pt x="214" y="325"/>
                    <a:pt x="224" y="326"/>
                    <a:pt x="231" y="321"/>
                  </a:cubicBezTo>
                  <a:cubicBezTo>
                    <a:pt x="460" y="128"/>
                    <a:pt x="460" y="128"/>
                    <a:pt x="460" y="128"/>
                  </a:cubicBezTo>
                  <a:cubicBezTo>
                    <a:pt x="532" y="213"/>
                    <a:pt x="532" y="213"/>
                    <a:pt x="532" y="213"/>
                  </a:cubicBezTo>
                  <a:cubicBezTo>
                    <a:pt x="601" y="294"/>
                    <a:pt x="622" y="409"/>
                    <a:pt x="589" y="519"/>
                  </a:cubicBezTo>
                  <a:close/>
                  <a:moveTo>
                    <a:pt x="852" y="761"/>
                  </a:moveTo>
                  <a:cubicBezTo>
                    <a:pt x="858" y="761"/>
                    <a:pt x="864" y="764"/>
                    <a:pt x="868" y="769"/>
                  </a:cubicBezTo>
                  <a:cubicBezTo>
                    <a:pt x="876" y="777"/>
                    <a:pt x="877" y="789"/>
                    <a:pt x="871" y="798"/>
                  </a:cubicBezTo>
                  <a:cubicBezTo>
                    <a:pt x="803" y="855"/>
                    <a:pt x="803" y="855"/>
                    <a:pt x="803" y="855"/>
                  </a:cubicBezTo>
                  <a:cubicBezTo>
                    <a:pt x="795" y="856"/>
                    <a:pt x="788" y="853"/>
                    <a:pt x="783" y="848"/>
                  </a:cubicBezTo>
                  <a:cubicBezTo>
                    <a:pt x="774" y="838"/>
                    <a:pt x="774" y="823"/>
                    <a:pt x="784" y="814"/>
                  </a:cubicBezTo>
                  <a:cubicBezTo>
                    <a:pt x="794" y="804"/>
                    <a:pt x="794" y="804"/>
                    <a:pt x="794" y="804"/>
                  </a:cubicBezTo>
                  <a:cubicBezTo>
                    <a:pt x="796" y="803"/>
                    <a:pt x="798" y="802"/>
                    <a:pt x="799" y="800"/>
                  </a:cubicBezTo>
                  <a:cubicBezTo>
                    <a:pt x="838" y="765"/>
                    <a:pt x="838" y="765"/>
                    <a:pt x="838" y="765"/>
                  </a:cubicBezTo>
                  <a:cubicBezTo>
                    <a:pt x="842" y="762"/>
                    <a:pt x="847" y="761"/>
                    <a:pt x="852" y="761"/>
                  </a:cubicBezTo>
                  <a:close/>
                  <a:moveTo>
                    <a:pt x="795" y="694"/>
                  </a:moveTo>
                  <a:cubicBezTo>
                    <a:pt x="799" y="690"/>
                    <a:pt x="805" y="689"/>
                    <a:pt x="810" y="689"/>
                  </a:cubicBezTo>
                  <a:cubicBezTo>
                    <a:pt x="810" y="689"/>
                    <a:pt x="811" y="689"/>
                    <a:pt x="811" y="689"/>
                  </a:cubicBezTo>
                  <a:cubicBezTo>
                    <a:pt x="818" y="689"/>
                    <a:pt x="824" y="692"/>
                    <a:pt x="828" y="697"/>
                  </a:cubicBezTo>
                  <a:cubicBezTo>
                    <a:pt x="838" y="707"/>
                    <a:pt x="837" y="722"/>
                    <a:pt x="827" y="732"/>
                  </a:cubicBezTo>
                  <a:cubicBezTo>
                    <a:pt x="818" y="740"/>
                    <a:pt x="818" y="740"/>
                    <a:pt x="818" y="740"/>
                  </a:cubicBezTo>
                  <a:cubicBezTo>
                    <a:pt x="816" y="741"/>
                    <a:pt x="814" y="743"/>
                    <a:pt x="813" y="744"/>
                  </a:cubicBezTo>
                  <a:cubicBezTo>
                    <a:pt x="774" y="780"/>
                    <a:pt x="774" y="780"/>
                    <a:pt x="774" y="780"/>
                  </a:cubicBezTo>
                  <a:cubicBezTo>
                    <a:pt x="770" y="783"/>
                    <a:pt x="765" y="784"/>
                    <a:pt x="760" y="784"/>
                  </a:cubicBezTo>
                  <a:cubicBezTo>
                    <a:pt x="754" y="784"/>
                    <a:pt x="747" y="781"/>
                    <a:pt x="743" y="776"/>
                  </a:cubicBezTo>
                  <a:cubicBezTo>
                    <a:pt x="734" y="766"/>
                    <a:pt x="734" y="752"/>
                    <a:pt x="742" y="743"/>
                  </a:cubicBezTo>
                  <a:cubicBezTo>
                    <a:pt x="743" y="742"/>
                    <a:pt x="743" y="742"/>
                    <a:pt x="744" y="741"/>
                  </a:cubicBezTo>
                  <a:cubicBezTo>
                    <a:pt x="793" y="696"/>
                    <a:pt x="793" y="696"/>
                    <a:pt x="793" y="696"/>
                  </a:cubicBezTo>
                  <a:cubicBezTo>
                    <a:pt x="794" y="695"/>
                    <a:pt x="794" y="694"/>
                    <a:pt x="795" y="694"/>
                  </a:cubicBezTo>
                  <a:close/>
                  <a:moveTo>
                    <a:pt x="712" y="618"/>
                  </a:moveTo>
                  <a:cubicBezTo>
                    <a:pt x="678" y="581"/>
                    <a:pt x="678" y="581"/>
                    <a:pt x="678" y="581"/>
                  </a:cubicBezTo>
                  <a:cubicBezTo>
                    <a:pt x="685" y="575"/>
                    <a:pt x="685" y="575"/>
                    <a:pt x="685" y="575"/>
                  </a:cubicBezTo>
                  <a:cubicBezTo>
                    <a:pt x="689" y="571"/>
                    <a:pt x="696" y="569"/>
                    <a:pt x="702" y="569"/>
                  </a:cubicBezTo>
                  <a:cubicBezTo>
                    <a:pt x="709" y="569"/>
                    <a:pt x="715" y="572"/>
                    <a:pt x="720" y="577"/>
                  </a:cubicBezTo>
                  <a:cubicBezTo>
                    <a:pt x="729" y="587"/>
                    <a:pt x="728" y="602"/>
                    <a:pt x="718" y="612"/>
                  </a:cubicBezTo>
                  <a:lnTo>
                    <a:pt x="712" y="618"/>
                  </a:lnTo>
                  <a:close/>
                  <a:moveTo>
                    <a:pt x="718" y="718"/>
                  </a:moveTo>
                  <a:cubicBezTo>
                    <a:pt x="727" y="709"/>
                    <a:pt x="727" y="709"/>
                    <a:pt x="727" y="709"/>
                  </a:cubicBezTo>
                  <a:cubicBezTo>
                    <a:pt x="737" y="700"/>
                    <a:pt x="743" y="687"/>
                    <a:pt x="744" y="673"/>
                  </a:cubicBezTo>
                  <a:cubicBezTo>
                    <a:pt x="744" y="661"/>
                    <a:pt x="740" y="650"/>
                    <a:pt x="733" y="641"/>
                  </a:cubicBezTo>
                  <a:cubicBezTo>
                    <a:pt x="738" y="636"/>
                    <a:pt x="738" y="636"/>
                    <a:pt x="738" y="636"/>
                  </a:cubicBezTo>
                  <a:cubicBezTo>
                    <a:pt x="743" y="632"/>
                    <a:pt x="749" y="630"/>
                    <a:pt x="756" y="630"/>
                  </a:cubicBezTo>
                  <a:cubicBezTo>
                    <a:pt x="762" y="630"/>
                    <a:pt x="768" y="633"/>
                    <a:pt x="773" y="638"/>
                  </a:cubicBezTo>
                  <a:cubicBezTo>
                    <a:pt x="782" y="647"/>
                    <a:pt x="782" y="661"/>
                    <a:pt x="774" y="671"/>
                  </a:cubicBezTo>
                  <a:cubicBezTo>
                    <a:pt x="773" y="671"/>
                    <a:pt x="772" y="672"/>
                    <a:pt x="772" y="672"/>
                  </a:cubicBezTo>
                  <a:cubicBezTo>
                    <a:pt x="723" y="718"/>
                    <a:pt x="723" y="718"/>
                    <a:pt x="723" y="718"/>
                  </a:cubicBezTo>
                  <a:cubicBezTo>
                    <a:pt x="722" y="718"/>
                    <a:pt x="721" y="719"/>
                    <a:pt x="721" y="720"/>
                  </a:cubicBezTo>
                  <a:cubicBezTo>
                    <a:pt x="717" y="723"/>
                    <a:pt x="713" y="724"/>
                    <a:pt x="708" y="725"/>
                  </a:cubicBezTo>
                  <a:cubicBezTo>
                    <a:pt x="712" y="723"/>
                    <a:pt x="715" y="720"/>
                    <a:pt x="718" y="718"/>
                  </a:cubicBezTo>
                  <a:close/>
                  <a:moveTo>
                    <a:pt x="608" y="691"/>
                  </a:moveTo>
                  <a:cubicBezTo>
                    <a:pt x="608" y="690"/>
                    <a:pt x="608" y="689"/>
                    <a:pt x="608" y="688"/>
                  </a:cubicBezTo>
                  <a:cubicBezTo>
                    <a:pt x="609" y="688"/>
                    <a:pt x="609" y="687"/>
                    <a:pt x="610" y="687"/>
                  </a:cubicBezTo>
                  <a:cubicBezTo>
                    <a:pt x="611" y="687"/>
                    <a:pt x="613" y="687"/>
                    <a:pt x="614" y="687"/>
                  </a:cubicBezTo>
                  <a:cubicBezTo>
                    <a:pt x="618" y="687"/>
                    <a:pt x="621" y="688"/>
                    <a:pt x="624" y="691"/>
                  </a:cubicBezTo>
                  <a:cubicBezTo>
                    <a:pt x="647" y="716"/>
                    <a:pt x="647" y="716"/>
                    <a:pt x="647" y="716"/>
                  </a:cubicBezTo>
                  <a:cubicBezTo>
                    <a:pt x="649" y="718"/>
                    <a:pt x="651" y="720"/>
                    <a:pt x="654" y="722"/>
                  </a:cubicBezTo>
                  <a:cubicBezTo>
                    <a:pt x="657" y="728"/>
                    <a:pt x="660" y="734"/>
                    <a:pt x="665" y="738"/>
                  </a:cubicBezTo>
                  <a:cubicBezTo>
                    <a:pt x="675" y="749"/>
                    <a:pt x="689" y="756"/>
                    <a:pt x="704" y="756"/>
                  </a:cubicBezTo>
                  <a:cubicBezTo>
                    <a:pt x="704" y="756"/>
                    <a:pt x="705" y="756"/>
                    <a:pt x="705" y="756"/>
                  </a:cubicBezTo>
                  <a:cubicBezTo>
                    <a:pt x="704" y="771"/>
                    <a:pt x="709" y="786"/>
                    <a:pt x="720" y="797"/>
                  </a:cubicBezTo>
                  <a:cubicBezTo>
                    <a:pt x="728" y="805"/>
                    <a:pt x="737" y="811"/>
                    <a:pt x="748" y="814"/>
                  </a:cubicBezTo>
                  <a:cubicBezTo>
                    <a:pt x="742" y="832"/>
                    <a:pt x="746" y="854"/>
                    <a:pt x="760" y="869"/>
                  </a:cubicBezTo>
                  <a:cubicBezTo>
                    <a:pt x="764" y="874"/>
                    <a:pt x="769" y="877"/>
                    <a:pt x="774" y="880"/>
                  </a:cubicBezTo>
                  <a:cubicBezTo>
                    <a:pt x="757" y="894"/>
                    <a:pt x="757" y="894"/>
                    <a:pt x="757" y="894"/>
                  </a:cubicBezTo>
                  <a:lnTo>
                    <a:pt x="608" y="691"/>
                  </a:lnTo>
                  <a:close/>
                  <a:moveTo>
                    <a:pt x="985" y="846"/>
                  </a:moveTo>
                  <a:cubicBezTo>
                    <a:pt x="764" y="1032"/>
                    <a:pt x="764" y="1032"/>
                    <a:pt x="764" y="1032"/>
                  </a:cubicBezTo>
                  <a:cubicBezTo>
                    <a:pt x="762" y="1033"/>
                    <a:pt x="761" y="1033"/>
                    <a:pt x="760" y="1033"/>
                  </a:cubicBezTo>
                  <a:cubicBezTo>
                    <a:pt x="759" y="1033"/>
                    <a:pt x="758" y="1032"/>
                    <a:pt x="757" y="1031"/>
                  </a:cubicBezTo>
                  <a:cubicBezTo>
                    <a:pt x="720" y="971"/>
                    <a:pt x="720" y="971"/>
                    <a:pt x="720" y="971"/>
                  </a:cubicBezTo>
                  <a:cubicBezTo>
                    <a:pt x="719" y="969"/>
                    <a:pt x="719" y="967"/>
                    <a:pt x="721" y="965"/>
                  </a:cubicBezTo>
                  <a:cubicBezTo>
                    <a:pt x="927" y="792"/>
                    <a:pt x="927" y="792"/>
                    <a:pt x="927" y="792"/>
                  </a:cubicBezTo>
                  <a:cubicBezTo>
                    <a:pt x="927" y="792"/>
                    <a:pt x="927" y="792"/>
                    <a:pt x="927" y="792"/>
                  </a:cubicBezTo>
                  <a:cubicBezTo>
                    <a:pt x="928" y="791"/>
                    <a:pt x="929" y="791"/>
                    <a:pt x="930" y="791"/>
                  </a:cubicBezTo>
                  <a:cubicBezTo>
                    <a:pt x="931" y="791"/>
                    <a:pt x="932" y="791"/>
                    <a:pt x="933" y="792"/>
                  </a:cubicBezTo>
                  <a:cubicBezTo>
                    <a:pt x="985" y="838"/>
                    <a:pt x="985" y="838"/>
                    <a:pt x="985" y="838"/>
                  </a:cubicBezTo>
                  <a:cubicBezTo>
                    <a:pt x="987" y="840"/>
                    <a:pt x="987" y="841"/>
                    <a:pt x="987" y="842"/>
                  </a:cubicBezTo>
                  <a:cubicBezTo>
                    <a:pt x="987" y="843"/>
                    <a:pt x="987" y="845"/>
                    <a:pt x="985" y="846"/>
                  </a:cubicBezTo>
                  <a:close/>
                  <a:moveTo>
                    <a:pt x="985" y="846"/>
                  </a:moveTo>
                  <a:cubicBezTo>
                    <a:pt x="985" y="846"/>
                    <a:pt x="985" y="846"/>
                    <a:pt x="985" y="8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65">
            <a:extLst>
              <a:ext uri="{FF2B5EF4-FFF2-40B4-BE49-F238E27FC236}">
                <a16:creationId xmlns:a16="http://schemas.microsoft.com/office/drawing/2014/main" id="{F4A8E2BF-BE38-4821-B9FB-0AF2705AFF9D}"/>
              </a:ext>
            </a:extLst>
          </p:cNvPr>
          <p:cNvGrpSpPr/>
          <p:nvPr/>
        </p:nvGrpSpPr>
        <p:grpSpPr>
          <a:xfrm>
            <a:off x="4452027" y="1712592"/>
            <a:ext cx="617945" cy="615553"/>
            <a:chOff x="4684713" y="2173288"/>
            <a:chExt cx="747713" cy="723900"/>
          </a:xfrm>
          <a:solidFill>
            <a:schemeClr val="bg1"/>
          </a:solidFill>
        </p:grpSpPr>
        <p:sp>
          <p:nvSpPr>
            <p:cNvPr id="159" name="Freeform 33">
              <a:extLst>
                <a:ext uri="{FF2B5EF4-FFF2-40B4-BE49-F238E27FC236}">
                  <a16:creationId xmlns:a16="http://schemas.microsoft.com/office/drawing/2014/main" id="{D139D3F6-79E7-4FD9-B8A6-24CBAE5262C1}"/>
                </a:ext>
              </a:extLst>
            </p:cNvPr>
            <p:cNvSpPr>
              <a:spLocks noEditPoints="1"/>
            </p:cNvSpPr>
            <p:nvPr/>
          </p:nvSpPr>
          <p:spPr bwMode="auto">
            <a:xfrm>
              <a:off x="4684713" y="2173288"/>
              <a:ext cx="747713" cy="723900"/>
            </a:xfrm>
            <a:custGeom>
              <a:avLst/>
              <a:gdLst>
                <a:gd name="T0" fmla="*/ 941 w 1114"/>
                <a:gd name="T1" fmla="*/ 578 h 1077"/>
                <a:gd name="T2" fmla="*/ 992 w 1114"/>
                <a:gd name="T3" fmla="*/ 435 h 1077"/>
                <a:gd name="T4" fmla="*/ 941 w 1114"/>
                <a:gd name="T5" fmla="*/ 291 h 1077"/>
                <a:gd name="T6" fmla="*/ 838 w 1114"/>
                <a:gd name="T7" fmla="*/ 153 h 1077"/>
                <a:gd name="T8" fmla="*/ 731 w 1114"/>
                <a:gd name="T9" fmla="*/ 48 h 1077"/>
                <a:gd name="T10" fmla="*/ 660 w 1114"/>
                <a:gd name="T11" fmla="*/ 50 h 1077"/>
                <a:gd name="T12" fmla="*/ 487 w 1114"/>
                <a:gd name="T13" fmla="*/ 31 h 1077"/>
                <a:gd name="T14" fmla="*/ 413 w 1114"/>
                <a:gd name="T15" fmla="*/ 50 h 1077"/>
                <a:gd name="T16" fmla="*/ 295 w 1114"/>
                <a:gd name="T17" fmla="*/ 119 h 1077"/>
                <a:gd name="T18" fmla="*/ 180 w 1114"/>
                <a:gd name="T19" fmla="*/ 217 h 1077"/>
                <a:gd name="T20" fmla="*/ 153 w 1114"/>
                <a:gd name="T21" fmla="*/ 365 h 1077"/>
                <a:gd name="T22" fmla="*/ 173 w 1114"/>
                <a:gd name="T23" fmla="*/ 538 h 1077"/>
                <a:gd name="T24" fmla="*/ 9 w 1114"/>
                <a:gd name="T25" fmla="*/ 807 h 1077"/>
                <a:gd name="T26" fmla="*/ 208 w 1114"/>
                <a:gd name="T27" fmla="*/ 871 h 1077"/>
                <a:gd name="T28" fmla="*/ 255 w 1114"/>
                <a:gd name="T29" fmla="*/ 1077 h 1077"/>
                <a:gd name="T30" fmla="*/ 557 w 1114"/>
                <a:gd name="T31" fmla="*/ 869 h 1077"/>
                <a:gd name="T32" fmla="*/ 859 w 1114"/>
                <a:gd name="T33" fmla="*/ 1077 h 1077"/>
                <a:gd name="T34" fmla="*/ 906 w 1114"/>
                <a:gd name="T35" fmla="*/ 871 h 1077"/>
                <a:gd name="T36" fmla="*/ 1105 w 1114"/>
                <a:gd name="T37" fmla="*/ 807 h 1077"/>
                <a:gd name="T38" fmla="*/ 77 w 1114"/>
                <a:gd name="T39" fmla="*/ 806 h 1077"/>
                <a:gd name="T40" fmla="*/ 276 w 1114"/>
                <a:gd name="T41" fmla="*/ 716 h 1077"/>
                <a:gd name="T42" fmla="*/ 383 w 1114"/>
                <a:gd name="T43" fmla="*/ 821 h 1077"/>
                <a:gd name="T44" fmla="*/ 454 w 1114"/>
                <a:gd name="T45" fmla="*/ 819 h 1077"/>
                <a:gd name="T46" fmla="*/ 252 w 1114"/>
                <a:gd name="T47" fmla="*/ 847 h 1077"/>
                <a:gd name="T48" fmla="*/ 439 w 1114"/>
                <a:gd name="T49" fmla="*/ 770 h 1077"/>
                <a:gd name="T50" fmla="*/ 363 w 1114"/>
                <a:gd name="T51" fmla="*/ 770 h 1077"/>
                <a:gd name="T52" fmla="*/ 260 w 1114"/>
                <a:gd name="T53" fmla="*/ 653 h 1077"/>
                <a:gd name="T54" fmla="*/ 219 w 1114"/>
                <a:gd name="T55" fmla="*/ 525 h 1077"/>
                <a:gd name="T56" fmla="*/ 191 w 1114"/>
                <a:gd name="T57" fmla="*/ 393 h 1077"/>
                <a:gd name="T58" fmla="*/ 222 w 1114"/>
                <a:gd name="T59" fmla="*/ 241 h 1077"/>
                <a:gd name="T60" fmla="*/ 339 w 1114"/>
                <a:gd name="T61" fmla="*/ 138 h 1077"/>
                <a:gd name="T62" fmla="*/ 409 w 1114"/>
                <a:gd name="T63" fmla="*/ 97 h 1077"/>
                <a:gd name="T64" fmla="*/ 515 w 1114"/>
                <a:gd name="T65" fmla="*/ 69 h 1077"/>
                <a:gd name="T66" fmla="*/ 648 w 1114"/>
                <a:gd name="T67" fmla="*/ 96 h 1077"/>
                <a:gd name="T68" fmla="*/ 731 w 1114"/>
                <a:gd name="T69" fmla="*/ 96 h 1077"/>
                <a:gd name="T70" fmla="*/ 805 w 1114"/>
                <a:gd name="T71" fmla="*/ 187 h 1077"/>
                <a:gd name="T72" fmla="*/ 894 w 1114"/>
                <a:gd name="T73" fmla="*/ 286 h 1077"/>
                <a:gd name="T74" fmla="*/ 944 w 1114"/>
                <a:gd name="T75" fmla="*/ 435 h 1077"/>
                <a:gd name="T76" fmla="*/ 894 w 1114"/>
                <a:gd name="T77" fmla="*/ 583 h 1077"/>
                <a:gd name="T78" fmla="*/ 805 w 1114"/>
                <a:gd name="T79" fmla="*/ 682 h 1077"/>
                <a:gd name="T80" fmla="*/ 731 w 1114"/>
                <a:gd name="T81" fmla="*/ 774 h 1077"/>
                <a:gd name="T82" fmla="*/ 648 w 1114"/>
                <a:gd name="T83" fmla="*/ 773 h 1077"/>
                <a:gd name="T84" fmla="*/ 515 w 1114"/>
                <a:gd name="T85" fmla="*/ 800 h 1077"/>
                <a:gd name="T86" fmla="*/ 841 w 1114"/>
                <a:gd name="T87" fmla="*/ 1002 h 1077"/>
                <a:gd name="T88" fmla="*/ 675 w 1114"/>
                <a:gd name="T89" fmla="*/ 818 h 1077"/>
                <a:gd name="T90" fmla="*/ 774 w 1114"/>
                <a:gd name="T91" fmla="*/ 811 h 1077"/>
                <a:gd name="T92" fmla="*/ 873 w 1114"/>
                <a:gd name="T93" fmla="*/ 697 h 1077"/>
                <a:gd name="T94" fmla="*/ 882 w 1114"/>
                <a:gd name="T95" fmla="*/ 82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4" h="1077">
                  <a:moveTo>
                    <a:pt x="1105" y="807"/>
                  </a:moveTo>
                  <a:cubicBezTo>
                    <a:pt x="939" y="641"/>
                    <a:pt x="939" y="641"/>
                    <a:pt x="939" y="641"/>
                  </a:cubicBezTo>
                  <a:cubicBezTo>
                    <a:pt x="946" y="620"/>
                    <a:pt x="944" y="598"/>
                    <a:pt x="941" y="578"/>
                  </a:cubicBezTo>
                  <a:cubicBezTo>
                    <a:pt x="940" y="563"/>
                    <a:pt x="938" y="548"/>
                    <a:pt x="941" y="538"/>
                  </a:cubicBezTo>
                  <a:cubicBezTo>
                    <a:pt x="944" y="528"/>
                    <a:pt x="952" y="517"/>
                    <a:pt x="961" y="505"/>
                  </a:cubicBezTo>
                  <a:cubicBezTo>
                    <a:pt x="975" y="485"/>
                    <a:pt x="992" y="462"/>
                    <a:pt x="992" y="435"/>
                  </a:cubicBezTo>
                  <a:cubicBezTo>
                    <a:pt x="992" y="407"/>
                    <a:pt x="975" y="385"/>
                    <a:pt x="961" y="365"/>
                  </a:cubicBezTo>
                  <a:cubicBezTo>
                    <a:pt x="952" y="353"/>
                    <a:pt x="944" y="342"/>
                    <a:pt x="941" y="332"/>
                  </a:cubicBezTo>
                  <a:cubicBezTo>
                    <a:pt x="938" y="321"/>
                    <a:pt x="940" y="307"/>
                    <a:pt x="941" y="291"/>
                  </a:cubicBezTo>
                  <a:cubicBezTo>
                    <a:pt x="944" y="267"/>
                    <a:pt x="947" y="240"/>
                    <a:pt x="933" y="217"/>
                  </a:cubicBezTo>
                  <a:cubicBezTo>
                    <a:pt x="920" y="194"/>
                    <a:pt x="895" y="183"/>
                    <a:pt x="873" y="173"/>
                  </a:cubicBezTo>
                  <a:cubicBezTo>
                    <a:pt x="859" y="167"/>
                    <a:pt x="846" y="161"/>
                    <a:pt x="838" y="153"/>
                  </a:cubicBezTo>
                  <a:cubicBezTo>
                    <a:pt x="831" y="146"/>
                    <a:pt x="825" y="133"/>
                    <a:pt x="819" y="119"/>
                  </a:cubicBezTo>
                  <a:cubicBezTo>
                    <a:pt x="809" y="97"/>
                    <a:pt x="798" y="72"/>
                    <a:pt x="774" y="58"/>
                  </a:cubicBezTo>
                  <a:cubicBezTo>
                    <a:pt x="762" y="51"/>
                    <a:pt x="748" y="48"/>
                    <a:pt x="731" y="48"/>
                  </a:cubicBezTo>
                  <a:cubicBezTo>
                    <a:pt x="720" y="48"/>
                    <a:pt x="710" y="49"/>
                    <a:pt x="700" y="50"/>
                  </a:cubicBezTo>
                  <a:cubicBezTo>
                    <a:pt x="691" y="51"/>
                    <a:pt x="682" y="52"/>
                    <a:pt x="675" y="52"/>
                  </a:cubicBezTo>
                  <a:cubicBezTo>
                    <a:pt x="669" y="52"/>
                    <a:pt x="664" y="51"/>
                    <a:pt x="660" y="50"/>
                  </a:cubicBezTo>
                  <a:cubicBezTo>
                    <a:pt x="650" y="48"/>
                    <a:pt x="639" y="40"/>
                    <a:pt x="627" y="31"/>
                  </a:cubicBezTo>
                  <a:cubicBezTo>
                    <a:pt x="607" y="16"/>
                    <a:pt x="585" y="0"/>
                    <a:pt x="557" y="0"/>
                  </a:cubicBezTo>
                  <a:cubicBezTo>
                    <a:pt x="529" y="0"/>
                    <a:pt x="507" y="16"/>
                    <a:pt x="487" y="31"/>
                  </a:cubicBezTo>
                  <a:cubicBezTo>
                    <a:pt x="475" y="40"/>
                    <a:pt x="464" y="48"/>
                    <a:pt x="454" y="50"/>
                  </a:cubicBezTo>
                  <a:cubicBezTo>
                    <a:pt x="450" y="51"/>
                    <a:pt x="445" y="52"/>
                    <a:pt x="439" y="52"/>
                  </a:cubicBezTo>
                  <a:cubicBezTo>
                    <a:pt x="431" y="52"/>
                    <a:pt x="423" y="51"/>
                    <a:pt x="413" y="50"/>
                  </a:cubicBezTo>
                  <a:cubicBezTo>
                    <a:pt x="404" y="49"/>
                    <a:pt x="393" y="48"/>
                    <a:pt x="383" y="48"/>
                  </a:cubicBezTo>
                  <a:cubicBezTo>
                    <a:pt x="365" y="48"/>
                    <a:pt x="351" y="51"/>
                    <a:pt x="339" y="58"/>
                  </a:cubicBezTo>
                  <a:cubicBezTo>
                    <a:pt x="316" y="72"/>
                    <a:pt x="305" y="97"/>
                    <a:pt x="295" y="119"/>
                  </a:cubicBezTo>
                  <a:cubicBezTo>
                    <a:pt x="289" y="133"/>
                    <a:pt x="283" y="146"/>
                    <a:pt x="276" y="153"/>
                  </a:cubicBezTo>
                  <a:cubicBezTo>
                    <a:pt x="268" y="161"/>
                    <a:pt x="255" y="167"/>
                    <a:pt x="241" y="173"/>
                  </a:cubicBezTo>
                  <a:cubicBezTo>
                    <a:pt x="219" y="183"/>
                    <a:pt x="194" y="194"/>
                    <a:pt x="180" y="217"/>
                  </a:cubicBezTo>
                  <a:cubicBezTo>
                    <a:pt x="167" y="240"/>
                    <a:pt x="170" y="267"/>
                    <a:pt x="172" y="291"/>
                  </a:cubicBezTo>
                  <a:cubicBezTo>
                    <a:pt x="174" y="307"/>
                    <a:pt x="175" y="321"/>
                    <a:pt x="173" y="332"/>
                  </a:cubicBezTo>
                  <a:cubicBezTo>
                    <a:pt x="170" y="342"/>
                    <a:pt x="162" y="353"/>
                    <a:pt x="153" y="365"/>
                  </a:cubicBezTo>
                  <a:cubicBezTo>
                    <a:pt x="138" y="385"/>
                    <a:pt x="122" y="407"/>
                    <a:pt x="122" y="435"/>
                  </a:cubicBezTo>
                  <a:cubicBezTo>
                    <a:pt x="122" y="462"/>
                    <a:pt x="138" y="485"/>
                    <a:pt x="153" y="505"/>
                  </a:cubicBezTo>
                  <a:cubicBezTo>
                    <a:pt x="162" y="517"/>
                    <a:pt x="170" y="528"/>
                    <a:pt x="173" y="538"/>
                  </a:cubicBezTo>
                  <a:cubicBezTo>
                    <a:pt x="175" y="548"/>
                    <a:pt x="174" y="563"/>
                    <a:pt x="172" y="578"/>
                  </a:cubicBezTo>
                  <a:cubicBezTo>
                    <a:pt x="170" y="598"/>
                    <a:pt x="168" y="620"/>
                    <a:pt x="175" y="641"/>
                  </a:cubicBezTo>
                  <a:cubicBezTo>
                    <a:pt x="9" y="807"/>
                    <a:pt x="9" y="807"/>
                    <a:pt x="9" y="807"/>
                  </a:cubicBezTo>
                  <a:cubicBezTo>
                    <a:pt x="2" y="813"/>
                    <a:pt x="0" y="823"/>
                    <a:pt x="3" y="831"/>
                  </a:cubicBezTo>
                  <a:cubicBezTo>
                    <a:pt x="6" y="840"/>
                    <a:pt x="14" y="846"/>
                    <a:pt x="23" y="847"/>
                  </a:cubicBezTo>
                  <a:cubicBezTo>
                    <a:pt x="208" y="871"/>
                    <a:pt x="208" y="871"/>
                    <a:pt x="208" y="871"/>
                  </a:cubicBezTo>
                  <a:cubicBezTo>
                    <a:pt x="232" y="1057"/>
                    <a:pt x="232" y="1057"/>
                    <a:pt x="232" y="1057"/>
                  </a:cubicBezTo>
                  <a:cubicBezTo>
                    <a:pt x="233" y="1065"/>
                    <a:pt x="239" y="1073"/>
                    <a:pt x="248" y="1076"/>
                  </a:cubicBezTo>
                  <a:cubicBezTo>
                    <a:pt x="250" y="1077"/>
                    <a:pt x="253" y="1077"/>
                    <a:pt x="255" y="1077"/>
                  </a:cubicBezTo>
                  <a:cubicBezTo>
                    <a:pt x="261" y="1077"/>
                    <a:pt x="267" y="1075"/>
                    <a:pt x="272" y="1070"/>
                  </a:cubicBezTo>
                  <a:cubicBezTo>
                    <a:pt x="497" y="846"/>
                    <a:pt x="497" y="846"/>
                    <a:pt x="497" y="846"/>
                  </a:cubicBezTo>
                  <a:cubicBezTo>
                    <a:pt x="514" y="858"/>
                    <a:pt x="534" y="869"/>
                    <a:pt x="557" y="869"/>
                  </a:cubicBezTo>
                  <a:cubicBezTo>
                    <a:pt x="580" y="869"/>
                    <a:pt x="600" y="858"/>
                    <a:pt x="617" y="846"/>
                  </a:cubicBezTo>
                  <a:cubicBezTo>
                    <a:pt x="842" y="1070"/>
                    <a:pt x="842" y="1070"/>
                    <a:pt x="842" y="1070"/>
                  </a:cubicBezTo>
                  <a:cubicBezTo>
                    <a:pt x="846" y="1075"/>
                    <a:pt x="852" y="1077"/>
                    <a:pt x="859" y="1077"/>
                  </a:cubicBezTo>
                  <a:cubicBezTo>
                    <a:pt x="861" y="1077"/>
                    <a:pt x="864" y="1077"/>
                    <a:pt x="866" y="1076"/>
                  </a:cubicBezTo>
                  <a:cubicBezTo>
                    <a:pt x="875" y="1073"/>
                    <a:pt x="881" y="1065"/>
                    <a:pt x="882" y="1057"/>
                  </a:cubicBezTo>
                  <a:cubicBezTo>
                    <a:pt x="906" y="871"/>
                    <a:pt x="906" y="871"/>
                    <a:pt x="906" y="871"/>
                  </a:cubicBezTo>
                  <a:cubicBezTo>
                    <a:pt x="1091" y="847"/>
                    <a:pt x="1091" y="847"/>
                    <a:pt x="1091" y="847"/>
                  </a:cubicBezTo>
                  <a:cubicBezTo>
                    <a:pt x="1100" y="846"/>
                    <a:pt x="1108" y="840"/>
                    <a:pt x="1111" y="831"/>
                  </a:cubicBezTo>
                  <a:cubicBezTo>
                    <a:pt x="1114" y="823"/>
                    <a:pt x="1111" y="813"/>
                    <a:pt x="1105" y="807"/>
                  </a:cubicBezTo>
                  <a:close/>
                  <a:moveTo>
                    <a:pt x="252" y="847"/>
                  </a:moveTo>
                  <a:cubicBezTo>
                    <a:pt x="251" y="836"/>
                    <a:pt x="243" y="828"/>
                    <a:pt x="232" y="827"/>
                  </a:cubicBezTo>
                  <a:cubicBezTo>
                    <a:pt x="77" y="806"/>
                    <a:pt x="77" y="806"/>
                    <a:pt x="77" y="806"/>
                  </a:cubicBezTo>
                  <a:cubicBezTo>
                    <a:pt x="205" y="678"/>
                    <a:pt x="205" y="678"/>
                    <a:pt x="205" y="678"/>
                  </a:cubicBezTo>
                  <a:cubicBezTo>
                    <a:pt x="217" y="686"/>
                    <a:pt x="229" y="691"/>
                    <a:pt x="241" y="697"/>
                  </a:cubicBezTo>
                  <a:cubicBezTo>
                    <a:pt x="255" y="703"/>
                    <a:pt x="268" y="709"/>
                    <a:pt x="276" y="716"/>
                  </a:cubicBezTo>
                  <a:cubicBezTo>
                    <a:pt x="283" y="723"/>
                    <a:pt x="289" y="737"/>
                    <a:pt x="295" y="751"/>
                  </a:cubicBezTo>
                  <a:cubicBezTo>
                    <a:pt x="305" y="773"/>
                    <a:pt x="316" y="798"/>
                    <a:pt x="339" y="811"/>
                  </a:cubicBezTo>
                  <a:cubicBezTo>
                    <a:pt x="351" y="818"/>
                    <a:pt x="365" y="821"/>
                    <a:pt x="383" y="821"/>
                  </a:cubicBezTo>
                  <a:cubicBezTo>
                    <a:pt x="393" y="821"/>
                    <a:pt x="404" y="820"/>
                    <a:pt x="413" y="819"/>
                  </a:cubicBezTo>
                  <a:cubicBezTo>
                    <a:pt x="423" y="818"/>
                    <a:pt x="431" y="818"/>
                    <a:pt x="439" y="818"/>
                  </a:cubicBezTo>
                  <a:cubicBezTo>
                    <a:pt x="445" y="818"/>
                    <a:pt x="450" y="818"/>
                    <a:pt x="454" y="819"/>
                  </a:cubicBezTo>
                  <a:cubicBezTo>
                    <a:pt x="454" y="819"/>
                    <a:pt x="455" y="819"/>
                    <a:pt x="455" y="820"/>
                  </a:cubicBezTo>
                  <a:cubicBezTo>
                    <a:pt x="273" y="1002"/>
                    <a:pt x="273" y="1002"/>
                    <a:pt x="273" y="1002"/>
                  </a:cubicBezTo>
                  <a:lnTo>
                    <a:pt x="252" y="847"/>
                  </a:lnTo>
                  <a:close/>
                  <a:moveTo>
                    <a:pt x="515" y="800"/>
                  </a:moveTo>
                  <a:cubicBezTo>
                    <a:pt x="500" y="789"/>
                    <a:pt x="485" y="778"/>
                    <a:pt x="466" y="773"/>
                  </a:cubicBezTo>
                  <a:cubicBezTo>
                    <a:pt x="458" y="771"/>
                    <a:pt x="449" y="770"/>
                    <a:pt x="439" y="770"/>
                  </a:cubicBezTo>
                  <a:cubicBezTo>
                    <a:pt x="429" y="770"/>
                    <a:pt x="419" y="771"/>
                    <a:pt x="409" y="772"/>
                  </a:cubicBezTo>
                  <a:cubicBezTo>
                    <a:pt x="400" y="773"/>
                    <a:pt x="391" y="774"/>
                    <a:pt x="383" y="774"/>
                  </a:cubicBezTo>
                  <a:cubicBezTo>
                    <a:pt x="374" y="774"/>
                    <a:pt x="368" y="773"/>
                    <a:pt x="363" y="770"/>
                  </a:cubicBezTo>
                  <a:cubicBezTo>
                    <a:pt x="353" y="764"/>
                    <a:pt x="346" y="747"/>
                    <a:pt x="339" y="731"/>
                  </a:cubicBezTo>
                  <a:cubicBezTo>
                    <a:pt x="331" y="714"/>
                    <a:pt x="323" y="696"/>
                    <a:pt x="309" y="682"/>
                  </a:cubicBezTo>
                  <a:cubicBezTo>
                    <a:pt x="296" y="669"/>
                    <a:pt x="278" y="661"/>
                    <a:pt x="260" y="653"/>
                  </a:cubicBezTo>
                  <a:cubicBezTo>
                    <a:pt x="244" y="646"/>
                    <a:pt x="227" y="638"/>
                    <a:pt x="222" y="628"/>
                  </a:cubicBezTo>
                  <a:cubicBezTo>
                    <a:pt x="216" y="619"/>
                    <a:pt x="218" y="600"/>
                    <a:pt x="220" y="583"/>
                  </a:cubicBezTo>
                  <a:cubicBezTo>
                    <a:pt x="222" y="564"/>
                    <a:pt x="224" y="544"/>
                    <a:pt x="219" y="525"/>
                  </a:cubicBezTo>
                  <a:cubicBezTo>
                    <a:pt x="214" y="507"/>
                    <a:pt x="202" y="492"/>
                    <a:pt x="191" y="476"/>
                  </a:cubicBezTo>
                  <a:cubicBezTo>
                    <a:pt x="180" y="461"/>
                    <a:pt x="170" y="447"/>
                    <a:pt x="170" y="435"/>
                  </a:cubicBezTo>
                  <a:cubicBezTo>
                    <a:pt x="170" y="423"/>
                    <a:pt x="180" y="408"/>
                    <a:pt x="191" y="393"/>
                  </a:cubicBezTo>
                  <a:cubicBezTo>
                    <a:pt x="202" y="378"/>
                    <a:pt x="214" y="362"/>
                    <a:pt x="219" y="344"/>
                  </a:cubicBezTo>
                  <a:cubicBezTo>
                    <a:pt x="224" y="325"/>
                    <a:pt x="222" y="305"/>
                    <a:pt x="220" y="286"/>
                  </a:cubicBezTo>
                  <a:cubicBezTo>
                    <a:pt x="218" y="269"/>
                    <a:pt x="216" y="251"/>
                    <a:pt x="222" y="241"/>
                  </a:cubicBezTo>
                  <a:cubicBezTo>
                    <a:pt x="227" y="231"/>
                    <a:pt x="244" y="224"/>
                    <a:pt x="260" y="216"/>
                  </a:cubicBezTo>
                  <a:cubicBezTo>
                    <a:pt x="278" y="209"/>
                    <a:pt x="296" y="201"/>
                    <a:pt x="309" y="187"/>
                  </a:cubicBezTo>
                  <a:cubicBezTo>
                    <a:pt x="323" y="173"/>
                    <a:pt x="331" y="156"/>
                    <a:pt x="339" y="138"/>
                  </a:cubicBezTo>
                  <a:cubicBezTo>
                    <a:pt x="346" y="122"/>
                    <a:pt x="353" y="105"/>
                    <a:pt x="363" y="99"/>
                  </a:cubicBezTo>
                  <a:cubicBezTo>
                    <a:pt x="368" y="97"/>
                    <a:pt x="374" y="96"/>
                    <a:pt x="383" y="96"/>
                  </a:cubicBezTo>
                  <a:cubicBezTo>
                    <a:pt x="391" y="96"/>
                    <a:pt x="400" y="97"/>
                    <a:pt x="409" y="97"/>
                  </a:cubicBezTo>
                  <a:cubicBezTo>
                    <a:pt x="419" y="99"/>
                    <a:pt x="429" y="100"/>
                    <a:pt x="439" y="100"/>
                  </a:cubicBezTo>
                  <a:cubicBezTo>
                    <a:pt x="449" y="100"/>
                    <a:pt x="458" y="99"/>
                    <a:pt x="466" y="96"/>
                  </a:cubicBezTo>
                  <a:cubicBezTo>
                    <a:pt x="485" y="92"/>
                    <a:pt x="500" y="80"/>
                    <a:pt x="515" y="69"/>
                  </a:cubicBezTo>
                  <a:cubicBezTo>
                    <a:pt x="530" y="58"/>
                    <a:pt x="545" y="48"/>
                    <a:pt x="557" y="48"/>
                  </a:cubicBezTo>
                  <a:cubicBezTo>
                    <a:pt x="569" y="48"/>
                    <a:pt x="583" y="58"/>
                    <a:pt x="599" y="69"/>
                  </a:cubicBezTo>
                  <a:cubicBezTo>
                    <a:pt x="614" y="80"/>
                    <a:pt x="629" y="92"/>
                    <a:pt x="648" y="96"/>
                  </a:cubicBezTo>
                  <a:cubicBezTo>
                    <a:pt x="656" y="99"/>
                    <a:pt x="664" y="100"/>
                    <a:pt x="675" y="100"/>
                  </a:cubicBezTo>
                  <a:cubicBezTo>
                    <a:pt x="685" y="100"/>
                    <a:pt x="695" y="99"/>
                    <a:pt x="705" y="97"/>
                  </a:cubicBezTo>
                  <a:cubicBezTo>
                    <a:pt x="714" y="97"/>
                    <a:pt x="723" y="96"/>
                    <a:pt x="731" y="96"/>
                  </a:cubicBezTo>
                  <a:cubicBezTo>
                    <a:pt x="740" y="96"/>
                    <a:pt x="746" y="97"/>
                    <a:pt x="750" y="99"/>
                  </a:cubicBezTo>
                  <a:cubicBezTo>
                    <a:pt x="761" y="105"/>
                    <a:pt x="768" y="122"/>
                    <a:pt x="775" y="138"/>
                  </a:cubicBezTo>
                  <a:cubicBezTo>
                    <a:pt x="783" y="156"/>
                    <a:pt x="791" y="173"/>
                    <a:pt x="805" y="187"/>
                  </a:cubicBezTo>
                  <a:cubicBezTo>
                    <a:pt x="818" y="201"/>
                    <a:pt x="836" y="209"/>
                    <a:pt x="853" y="216"/>
                  </a:cubicBezTo>
                  <a:cubicBezTo>
                    <a:pt x="870" y="224"/>
                    <a:pt x="886" y="231"/>
                    <a:pt x="892" y="241"/>
                  </a:cubicBezTo>
                  <a:cubicBezTo>
                    <a:pt x="898" y="251"/>
                    <a:pt x="896" y="269"/>
                    <a:pt x="894" y="286"/>
                  </a:cubicBezTo>
                  <a:cubicBezTo>
                    <a:pt x="892" y="305"/>
                    <a:pt x="890" y="325"/>
                    <a:pt x="895" y="344"/>
                  </a:cubicBezTo>
                  <a:cubicBezTo>
                    <a:pt x="900" y="362"/>
                    <a:pt x="911" y="378"/>
                    <a:pt x="922" y="393"/>
                  </a:cubicBezTo>
                  <a:cubicBezTo>
                    <a:pt x="934" y="408"/>
                    <a:pt x="944" y="423"/>
                    <a:pt x="944" y="435"/>
                  </a:cubicBezTo>
                  <a:cubicBezTo>
                    <a:pt x="944" y="447"/>
                    <a:pt x="934" y="461"/>
                    <a:pt x="922" y="476"/>
                  </a:cubicBezTo>
                  <a:cubicBezTo>
                    <a:pt x="911" y="492"/>
                    <a:pt x="900" y="507"/>
                    <a:pt x="895" y="525"/>
                  </a:cubicBezTo>
                  <a:cubicBezTo>
                    <a:pt x="890" y="544"/>
                    <a:pt x="892" y="564"/>
                    <a:pt x="894" y="583"/>
                  </a:cubicBezTo>
                  <a:cubicBezTo>
                    <a:pt x="896" y="600"/>
                    <a:pt x="898" y="619"/>
                    <a:pt x="892" y="628"/>
                  </a:cubicBezTo>
                  <a:cubicBezTo>
                    <a:pt x="886" y="638"/>
                    <a:pt x="870" y="646"/>
                    <a:pt x="853" y="653"/>
                  </a:cubicBezTo>
                  <a:cubicBezTo>
                    <a:pt x="836" y="661"/>
                    <a:pt x="818" y="669"/>
                    <a:pt x="805" y="682"/>
                  </a:cubicBezTo>
                  <a:cubicBezTo>
                    <a:pt x="791" y="696"/>
                    <a:pt x="783" y="714"/>
                    <a:pt x="775" y="731"/>
                  </a:cubicBezTo>
                  <a:cubicBezTo>
                    <a:pt x="768" y="747"/>
                    <a:pt x="761" y="764"/>
                    <a:pt x="750" y="770"/>
                  </a:cubicBezTo>
                  <a:cubicBezTo>
                    <a:pt x="746" y="773"/>
                    <a:pt x="740" y="774"/>
                    <a:pt x="731" y="774"/>
                  </a:cubicBezTo>
                  <a:cubicBezTo>
                    <a:pt x="723" y="774"/>
                    <a:pt x="714" y="773"/>
                    <a:pt x="705" y="772"/>
                  </a:cubicBezTo>
                  <a:cubicBezTo>
                    <a:pt x="695" y="771"/>
                    <a:pt x="685" y="770"/>
                    <a:pt x="675" y="770"/>
                  </a:cubicBezTo>
                  <a:cubicBezTo>
                    <a:pt x="664" y="770"/>
                    <a:pt x="656" y="771"/>
                    <a:pt x="648" y="773"/>
                  </a:cubicBezTo>
                  <a:cubicBezTo>
                    <a:pt x="629" y="778"/>
                    <a:pt x="614" y="789"/>
                    <a:pt x="599" y="800"/>
                  </a:cubicBezTo>
                  <a:cubicBezTo>
                    <a:pt x="583" y="811"/>
                    <a:pt x="569" y="822"/>
                    <a:pt x="557" y="822"/>
                  </a:cubicBezTo>
                  <a:cubicBezTo>
                    <a:pt x="545" y="822"/>
                    <a:pt x="530" y="811"/>
                    <a:pt x="515" y="800"/>
                  </a:cubicBezTo>
                  <a:close/>
                  <a:moveTo>
                    <a:pt x="882" y="827"/>
                  </a:moveTo>
                  <a:cubicBezTo>
                    <a:pt x="871" y="828"/>
                    <a:pt x="863" y="836"/>
                    <a:pt x="861" y="847"/>
                  </a:cubicBezTo>
                  <a:cubicBezTo>
                    <a:pt x="841" y="1002"/>
                    <a:pt x="841" y="1002"/>
                    <a:pt x="841" y="1002"/>
                  </a:cubicBezTo>
                  <a:cubicBezTo>
                    <a:pt x="658" y="820"/>
                    <a:pt x="658" y="820"/>
                    <a:pt x="658" y="820"/>
                  </a:cubicBezTo>
                  <a:cubicBezTo>
                    <a:pt x="659" y="819"/>
                    <a:pt x="659" y="819"/>
                    <a:pt x="660" y="819"/>
                  </a:cubicBezTo>
                  <a:cubicBezTo>
                    <a:pt x="664" y="818"/>
                    <a:pt x="669" y="818"/>
                    <a:pt x="675" y="818"/>
                  </a:cubicBezTo>
                  <a:cubicBezTo>
                    <a:pt x="682" y="818"/>
                    <a:pt x="691" y="818"/>
                    <a:pt x="700" y="819"/>
                  </a:cubicBezTo>
                  <a:cubicBezTo>
                    <a:pt x="710" y="820"/>
                    <a:pt x="720" y="821"/>
                    <a:pt x="731" y="821"/>
                  </a:cubicBezTo>
                  <a:cubicBezTo>
                    <a:pt x="748" y="821"/>
                    <a:pt x="762" y="818"/>
                    <a:pt x="774" y="811"/>
                  </a:cubicBezTo>
                  <a:cubicBezTo>
                    <a:pt x="798" y="798"/>
                    <a:pt x="809" y="773"/>
                    <a:pt x="819" y="751"/>
                  </a:cubicBezTo>
                  <a:cubicBezTo>
                    <a:pt x="825" y="737"/>
                    <a:pt x="831" y="723"/>
                    <a:pt x="838" y="716"/>
                  </a:cubicBezTo>
                  <a:cubicBezTo>
                    <a:pt x="846" y="709"/>
                    <a:pt x="859" y="703"/>
                    <a:pt x="873" y="697"/>
                  </a:cubicBezTo>
                  <a:cubicBezTo>
                    <a:pt x="885" y="691"/>
                    <a:pt x="897" y="686"/>
                    <a:pt x="909" y="678"/>
                  </a:cubicBezTo>
                  <a:cubicBezTo>
                    <a:pt x="1037" y="806"/>
                    <a:pt x="1037" y="806"/>
                    <a:pt x="1037" y="806"/>
                  </a:cubicBezTo>
                  <a:lnTo>
                    <a:pt x="882" y="827"/>
                  </a:lnTo>
                  <a:close/>
                  <a:moveTo>
                    <a:pt x="882" y="827"/>
                  </a:moveTo>
                  <a:cubicBezTo>
                    <a:pt x="882" y="827"/>
                    <a:pt x="882" y="827"/>
                    <a:pt x="882" y="8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4">
              <a:extLst>
                <a:ext uri="{FF2B5EF4-FFF2-40B4-BE49-F238E27FC236}">
                  <a16:creationId xmlns:a16="http://schemas.microsoft.com/office/drawing/2014/main" id="{A6BD69E8-238E-45D4-85A5-DCB3A68F8B12}"/>
                </a:ext>
              </a:extLst>
            </p:cNvPr>
            <p:cNvSpPr>
              <a:spLocks noEditPoints="1"/>
            </p:cNvSpPr>
            <p:nvPr/>
          </p:nvSpPr>
          <p:spPr bwMode="auto">
            <a:xfrm>
              <a:off x="4889500" y="2305051"/>
              <a:ext cx="338138" cy="320675"/>
            </a:xfrm>
            <a:custGeom>
              <a:avLst/>
              <a:gdLst>
                <a:gd name="T0" fmla="*/ 406 w 504"/>
                <a:gd name="T1" fmla="*/ 473 h 479"/>
                <a:gd name="T2" fmla="*/ 415 w 504"/>
                <a:gd name="T3" fmla="*/ 450 h 479"/>
                <a:gd name="T4" fmla="*/ 388 w 504"/>
                <a:gd name="T5" fmla="*/ 306 h 479"/>
                <a:gd name="T6" fmla="*/ 495 w 504"/>
                <a:gd name="T7" fmla="*/ 205 h 479"/>
                <a:gd name="T8" fmla="*/ 501 w 504"/>
                <a:gd name="T9" fmla="*/ 181 h 479"/>
                <a:gd name="T10" fmla="*/ 481 w 504"/>
                <a:gd name="T11" fmla="*/ 164 h 479"/>
                <a:gd name="T12" fmla="*/ 336 w 504"/>
                <a:gd name="T13" fmla="*/ 146 h 479"/>
                <a:gd name="T14" fmla="*/ 273 w 504"/>
                <a:gd name="T15" fmla="*/ 13 h 479"/>
                <a:gd name="T16" fmla="*/ 252 w 504"/>
                <a:gd name="T17" fmla="*/ 0 h 479"/>
                <a:gd name="T18" fmla="*/ 230 w 504"/>
                <a:gd name="T19" fmla="*/ 13 h 479"/>
                <a:gd name="T20" fmla="*/ 168 w 504"/>
                <a:gd name="T21" fmla="*/ 146 h 479"/>
                <a:gd name="T22" fmla="*/ 23 w 504"/>
                <a:gd name="T23" fmla="*/ 164 h 479"/>
                <a:gd name="T24" fmla="*/ 3 w 504"/>
                <a:gd name="T25" fmla="*/ 181 h 479"/>
                <a:gd name="T26" fmla="*/ 9 w 504"/>
                <a:gd name="T27" fmla="*/ 205 h 479"/>
                <a:gd name="T28" fmla="*/ 116 w 504"/>
                <a:gd name="T29" fmla="*/ 306 h 479"/>
                <a:gd name="T30" fmla="*/ 89 w 504"/>
                <a:gd name="T31" fmla="*/ 450 h 479"/>
                <a:gd name="T32" fmla="*/ 98 w 504"/>
                <a:gd name="T33" fmla="*/ 473 h 479"/>
                <a:gd name="T34" fmla="*/ 112 w 504"/>
                <a:gd name="T35" fmla="*/ 478 h 479"/>
                <a:gd name="T36" fmla="*/ 123 w 504"/>
                <a:gd name="T37" fmla="*/ 475 h 479"/>
                <a:gd name="T38" fmla="*/ 252 w 504"/>
                <a:gd name="T39" fmla="*/ 404 h 479"/>
                <a:gd name="T40" fmla="*/ 380 w 504"/>
                <a:gd name="T41" fmla="*/ 475 h 479"/>
                <a:gd name="T42" fmla="*/ 406 w 504"/>
                <a:gd name="T43" fmla="*/ 473 h 479"/>
                <a:gd name="T44" fmla="*/ 263 w 504"/>
                <a:gd name="T45" fmla="*/ 356 h 479"/>
                <a:gd name="T46" fmla="*/ 252 w 504"/>
                <a:gd name="T47" fmla="*/ 354 h 479"/>
                <a:gd name="T48" fmla="*/ 240 w 504"/>
                <a:gd name="T49" fmla="*/ 356 h 479"/>
                <a:gd name="T50" fmla="*/ 145 w 504"/>
                <a:gd name="T51" fmla="*/ 409 h 479"/>
                <a:gd name="T52" fmla="*/ 165 w 504"/>
                <a:gd name="T53" fmla="*/ 302 h 479"/>
                <a:gd name="T54" fmla="*/ 158 w 504"/>
                <a:gd name="T55" fmla="*/ 280 h 479"/>
                <a:gd name="T56" fmla="*/ 79 w 504"/>
                <a:gd name="T57" fmla="*/ 205 h 479"/>
                <a:gd name="T58" fmla="*/ 187 w 504"/>
                <a:gd name="T59" fmla="*/ 191 h 479"/>
                <a:gd name="T60" fmla="*/ 205 w 504"/>
                <a:gd name="T61" fmla="*/ 178 h 479"/>
                <a:gd name="T62" fmla="*/ 252 w 504"/>
                <a:gd name="T63" fmla="*/ 79 h 479"/>
                <a:gd name="T64" fmla="*/ 298 w 504"/>
                <a:gd name="T65" fmla="*/ 178 h 479"/>
                <a:gd name="T66" fmla="*/ 317 w 504"/>
                <a:gd name="T67" fmla="*/ 191 h 479"/>
                <a:gd name="T68" fmla="*/ 425 w 504"/>
                <a:gd name="T69" fmla="*/ 205 h 479"/>
                <a:gd name="T70" fmla="*/ 346 w 504"/>
                <a:gd name="T71" fmla="*/ 280 h 479"/>
                <a:gd name="T72" fmla="*/ 339 w 504"/>
                <a:gd name="T73" fmla="*/ 302 h 479"/>
                <a:gd name="T74" fmla="*/ 359 w 504"/>
                <a:gd name="T75" fmla="*/ 409 h 479"/>
                <a:gd name="T76" fmla="*/ 263 w 504"/>
                <a:gd name="T77" fmla="*/ 356 h 479"/>
                <a:gd name="T78" fmla="*/ 263 w 504"/>
                <a:gd name="T79" fmla="*/ 356 h 479"/>
                <a:gd name="T80" fmla="*/ 263 w 504"/>
                <a:gd name="T81" fmla="*/ 35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4" h="479">
                  <a:moveTo>
                    <a:pt x="406" y="473"/>
                  </a:moveTo>
                  <a:cubicBezTo>
                    <a:pt x="413" y="468"/>
                    <a:pt x="417" y="459"/>
                    <a:pt x="415" y="450"/>
                  </a:cubicBezTo>
                  <a:cubicBezTo>
                    <a:pt x="388" y="306"/>
                    <a:pt x="388" y="306"/>
                    <a:pt x="388" y="306"/>
                  </a:cubicBezTo>
                  <a:cubicBezTo>
                    <a:pt x="495" y="205"/>
                    <a:pt x="495" y="205"/>
                    <a:pt x="495" y="205"/>
                  </a:cubicBezTo>
                  <a:cubicBezTo>
                    <a:pt x="501" y="199"/>
                    <a:pt x="504" y="189"/>
                    <a:pt x="501" y="181"/>
                  </a:cubicBezTo>
                  <a:cubicBezTo>
                    <a:pt x="498" y="172"/>
                    <a:pt x="490" y="165"/>
                    <a:pt x="481" y="164"/>
                  </a:cubicBezTo>
                  <a:cubicBezTo>
                    <a:pt x="336" y="146"/>
                    <a:pt x="336" y="146"/>
                    <a:pt x="336" y="146"/>
                  </a:cubicBezTo>
                  <a:cubicBezTo>
                    <a:pt x="273" y="13"/>
                    <a:pt x="273" y="13"/>
                    <a:pt x="273" y="13"/>
                  </a:cubicBezTo>
                  <a:cubicBezTo>
                    <a:pt x="269" y="5"/>
                    <a:pt x="261" y="0"/>
                    <a:pt x="252" y="0"/>
                  </a:cubicBezTo>
                  <a:cubicBezTo>
                    <a:pt x="243" y="0"/>
                    <a:pt x="234" y="5"/>
                    <a:pt x="230" y="13"/>
                  </a:cubicBezTo>
                  <a:cubicBezTo>
                    <a:pt x="168" y="146"/>
                    <a:pt x="168" y="146"/>
                    <a:pt x="168" y="146"/>
                  </a:cubicBezTo>
                  <a:cubicBezTo>
                    <a:pt x="23" y="164"/>
                    <a:pt x="23" y="164"/>
                    <a:pt x="23" y="164"/>
                  </a:cubicBezTo>
                  <a:cubicBezTo>
                    <a:pt x="13" y="165"/>
                    <a:pt x="6" y="172"/>
                    <a:pt x="3" y="181"/>
                  </a:cubicBezTo>
                  <a:cubicBezTo>
                    <a:pt x="0" y="189"/>
                    <a:pt x="3" y="199"/>
                    <a:pt x="9" y="205"/>
                  </a:cubicBezTo>
                  <a:cubicBezTo>
                    <a:pt x="116" y="306"/>
                    <a:pt x="116" y="306"/>
                    <a:pt x="116" y="306"/>
                  </a:cubicBezTo>
                  <a:cubicBezTo>
                    <a:pt x="89" y="450"/>
                    <a:pt x="89" y="450"/>
                    <a:pt x="89" y="450"/>
                  </a:cubicBezTo>
                  <a:cubicBezTo>
                    <a:pt x="87" y="459"/>
                    <a:pt x="91" y="468"/>
                    <a:pt x="98" y="473"/>
                  </a:cubicBezTo>
                  <a:cubicBezTo>
                    <a:pt x="102" y="476"/>
                    <a:pt x="107" y="478"/>
                    <a:pt x="112" y="478"/>
                  </a:cubicBezTo>
                  <a:cubicBezTo>
                    <a:pt x="116" y="478"/>
                    <a:pt x="120" y="477"/>
                    <a:pt x="123" y="475"/>
                  </a:cubicBezTo>
                  <a:cubicBezTo>
                    <a:pt x="252" y="404"/>
                    <a:pt x="252" y="404"/>
                    <a:pt x="252" y="404"/>
                  </a:cubicBezTo>
                  <a:cubicBezTo>
                    <a:pt x="380" y="475"/>
                    <a:pt x="380" y="475"/>
                    <a:pt x="380" y="475"/>
                  </a:cubicBezTo>
                  <a:cubicBezTo>
                    <a:pt x="388" y="479"/>
                    <a:pt x="398" y="479"/>
                    <a:pt x="406" y="473"/>
                  </a:cubicBezTo>
                  <a:close/>
                  <a:moveTo>
                    <a:pt x="263" y="356"/>
                  </a:moveTo>
                  <a:cubicBezTo>
                    <a:pt x="260" y="355"/>
                    <a:pt x="256" y="354"/>
                    <a:pt x="252" y="354"/>
                  </a:cubicBezTo>
                  <a:cubicBezTo>
                    <a:pt x="248" y="354"/>
                    <a:pt x="244" y="355"/>
                    <a:pt x="240" y="356"/>
                  </a:cubicBezTo>
                  <a:cubicBezTo>
                    <a:pt x="145" y="409"/>
                    <a:pt x="145" y="409"/>
                    <a:pt x="145" y="409"/>
                  </a:cubicBezTo>
                  <a:cubicBezTo>
                    <a:pt x="165" y="302"/>
                    <a:pt x="165" y="302"/>
                    <a:pt x="165" y="302"/>
                  </a:cubicBezTo>
                  <a:cubicBezTo>
                    <a:pt x="167" y="294"/>
                    <a:pt x="164" y="286"/>
                    <a:pt x="158" y="280"/>
                  </a:cubicBezTo>
                  <a:cubicBezTo>
                    <a:pt x="79" y="205"/>
                    <a:pt x="79" y="205"/>
                    <a:pt x="79" y="205"/>
                  </a:cubicBezTo>
                  <a:cubicBezTo>
                    <a:pt x="187" y="191"/>
                    <a:pt x="187" y="191"/>
                    <a:pt x="187" y="191"/>
                  </a:cubicBezTo>
                  <a:cubicBezTo>
                    <a:pt x="195" y="190"/>
                    <a:pt x="202" y="185"/>
                    <a:pt x="205" y="178"/>
                  </a:cubicBezTo>
                  <a:cubicBezTo>
                    <a:pt x="252" y="79"/>
                    <a:pt x="252" y="79"/>
                    <a:pt x="252" y="79"/>
                  </a:cubicBezTo>
                  <a:cubicBezTo>
                    <a:pt x="298" y="178"/>
                    <a:pt x="298" y="178"/>
                    <a:pt x="298" y="178"/>
                  </a:cubicBezTo>
                  <a:cubicBezTo>
                    <a:pt x="302" y="185"/>
                    <a:pt x="309" y="190"/>
                    <a:pt x="317" y="191"/>
                  </a:cubicBezTo>
                  <a:cubicBezTo>
                    <a:pt x="425" y="205"/>
                    <a:pt x="425" y="205"/>
                    <a:pt x="425" y="205"/>
                  </a:cubicBezTo>
                  <a:cubicBezTo>
                    <a:pt x="346" y="280"/>
                    <a:pt x="346" y="280"/>
                    <a:pt x="346" y="280"/>
                  </a:cubicBezTo>
                  <a:cubicBezTo>
                    <a:pt x="340" y="286"/>
                    <a:pt x="337" y="294"/>
                    <a:pt x="339" y="302"/>
                  </a:cubicBezTo>
                  <a:cubicBezTo>
                    <a:pt x="359" y="409"/>
                    <a:pt x="359" y="409"/>
                    <a:pt x="359" y="409"/>
                  </a:cubicBezTo>
                  <a:lnTo>
                    <a:pt x="263" y="356"/>
                  </a:lnTo>
                  <a:close/>
                  <a:moveTo>
                    <a:pt x="263" y="356"/>
                  </a:moveTo>
                  <a:cubicBezTo>
                    <a:pt x="263" y="356"/>
                    <a:pt x="263" y="356"/>
                    <a:pt x="263" y="3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 name="Group 166">
            <a:extLst>
              <a:ext uri="{FF2B5EF4-FFF2-40B4-BE49-F238E27FC236}">
                <a16:creationId xmlns:a16="http://schemas.microsoft.com/office/drawing/2014/main" id="{979B41DB-EAB1-4D63-9FFF-FA891D1014DC}"/>
              </a:ext>
            </a:extLst>
          </p:cNvPr>
          <p:cNvGrpSpPr/>
          <p:nvPr/>
        </p:nvGrpSpPr>
        <p:grpSpPr>
          <a:xfrm>
            <a:off x="1596036" y="1712592"/>
            <a:ext cx="635000" cy="598265"/>
            <a:chOff x="6261100" y="2173288"/>
            <a:chExt cx="768350" cy="723900"/>
          </a:xfrm>
          <a:solidFill>
            <a:schemeClr val="bg1"/>
          </a:solidFill>
        </p:grpSpPr>
        <p:sp>
          <p:nvSpPr>
            <p:cNvPr id="161" name="Freeform 35">
              <a:extLst>
                <a:ext uri="{FF2B5EF4-FFF2-40B4-BE49-F238E27FC236}">
                  <a16:creationId xmlns:a16="http://schemas.microsoft.com/office/drawing/2014/main" id="{8EE5921B-C9E7-4A08-B4F8-829ADF472A30}"/>
                </a:ext>
              </a:extLst>
            </p:cNvPr>
            <p:cNvSpPr>
              <a:spLocks noEditPoints="1"/>
            </p:cNvSpPr>
            <p:nvPr/>
          </p:nvSpPr>
          <p:spPr bwMode="auto">
            <a:xfrm>
              <a:off x="6261100" y="2173288"/>
              <a:ext cx="768350" cy="723900"/>
            </a:xfrm>
            <a:custGeom>
              <a:avLst/>
              <a:gdLst>
                <a:gd name="T0" fmla="*/ 1145 w 1145"/>
                <a:gd name="T1" fmla="*/ 445 h 1077"/>
                <a:gd name="T2" fmla="*/ 977 w 1145"/>
                <a:gd name="T3" fmla="*/ 427 h 1077"/>
                <a:gd name="T4" fmla="*/ 1052 w 1145"/>
                <a:gd name="T5" fmla="*/ 227 h 1077"/>
                <a:gd name="T6" fmla="*/ 893 w 1145"/>
                <a:gd name="T7" fmla="*/ 270 h 1077"/>
                <a:gd name="T8" fmla="*/ 889 w 1145"/>
                <a:gd name="T9" fmla="*/ 114 h 1077"/>
                <a:gd name="T10" fmla="*/ 728 w 1145"/>
                <a:gd name="T11" fmla="*/ 74 h 1077"/>
                <a:gd name="T12" fmla="*/ 926 w 1145"/>
                <a:gd name="T13" fmla="*/ 542 h 1077"/>
                <a:gd name="T14" fmla="*/ 865 w 1145"/>
                <a:gd name="T15" fmla="*/ 740 h 1077"/>
                <a:gd name="T16" fmla="*/ 727 w 1145"/>
                <a:gd name="T17" fmla="*/ 860 h 1077"/>
                <a:gd name="T18" fmla="*/ 820 w 1145"/>
                <a:gd name="T19" fmla="*/ 542 h 1077"/>
                <a:gd name="T20" fmla="*/ 442 w 1145"/>
                <a:gd name="T21" fmla="*/ 752 h 1077"/>
                <a:gd name="T22" fmla="*/ 419 w 1145"/>
                <a:gd name="T23" fmla="*/ 860 h 1077"/>
                <a:gd name="T24" fmla="*/ 281 w 1145"/>
                <a:gd name="T25" fmla="*/ 740 h 1077"/>
                <a:gd name="T26" fmla="*/ 344 w 1145"/>
                <a:gd name="T27" fmla="*/ 273 h 1077"/>
                <a:gd name="T28" fmla="*/ 418 w 1145"/>
                <a:gd name="T29" fmla="*/ 74 h 1077"/>
                <a:gd name="T30" fmla="*/ 270 w 1145"/>
                <a:gd name="T31" fmla="*/ 217 h 1077"/>
                <a:gd name="T32" fmla="*/ 200 w 1145"/>
                <a:gd name="T33" fmla="*/ 214 h 1077"/>
                <a:gd name="T34" fmla="*/ 80 w 1145"/>
                <a:gd name="T35" fmla="*/ 330 h 1077"/>
                <a:gd name="T36" fmla="*/ 160 w 1145"/>
                <a:gd name="T37" fmla="*/ 467 h 1077"/>
                <a:gd name="T38" fmla="*/ 0 w 1145"/>
                <a:gd name="T39" fmla="*/ 509 h 1077"/>
                <a:gd name="T40" fmla="*/ 177 w 1145"/>
                <a:gd name="T41" fmla="*/ 683 h 1077"/>
                <a:gd name="T42" fmla="*/ 61 w 1145"/>
                <a:gd name="T43" fmla="*/ 800 h 1077"/>
                <a:gd name="T44" fmla="*/ 271 w 1145"/>
                <a:gd name="T45" fmla="*/ 834 h 1077"/>
                <a:gd name="T46" fmla="*/ 203 w 1145"/>
                <a:gd name="T47" fmla="*/ 989 h 1077"/>
                <a:gd name="T48" fmla="*/ 361 w 1145"/>
                <a:gd name="T49" fmla="*/ 1035 h 1077"/>
                <a:gd name="T50" fmla="*/ 573 w 1145"/>
                <a:gd name="T51" fmla="*/ 1032 h 1077"/>
                <a:gd name="T52" fmla="*/ 785 w 1145"/>
                <a:gd name="T53" fmla="*/ 1035 h 1077"/>
                <a:gd name="T54" fmla="*/ 943 w 1145"/>
                <a:gd name="T55" fmla="*/ 989 h 1077"/>
                <a:gd name="T56" fmla="*/ 875 w 1145"/>
                <a:gd name="T57" fmla="*/ 834 h 1077"/>
                <a:gd name="T58" fmla="*/ 1085 w 1145"/>
                <a:gd name="T59" fmla="*/ 800 h 1077"/>
                <a:gd name="T60" fmla="*/ 969 w 1145"/>
                <a:gd name="T61" fmla="*/ 683 h 1077"/>
                <a:gd name="T62" fmla="*/ 818 w 1145"/>
                <a:gd name="T63" fmla="*/ 183 h 1077"/>
                <a:gd name="T64" fmla="*/ 786 w 1145"/>
                <a:gd name="T65" fmla="*/ 108 h 1077"/>
                <a:gd name="T66" fmla="*/ 818 w 1145"/>
                <a:gd name="T67" fmla="*/ 183 h 1077"/>
                <a:gd name="T68" fmla="*/ 367 w 1145"/>
                <a:gd name="T69" fmla="*/ 159 h 1077"/>
                <a:gd name="T70" fmla="*/ 351 w 1145"/>
                <a:gd name="T71" fmla="*/ 92 h 1077"/>
                <a:gd name="T72" fmla="*/ 1010 w 1145"/>
                <a:gd name="T73" fmla="*/ 577 h 1077"/>
                <a:gd name="T74" fmla="*/ 992 w 1145"/>
                <a:gd name="T75" fmla="*/ 574 h 1077"/>
                <a:gd name="T76" fmla="*/ 995 w 1145"/>
                <a:gd name="T77" fmla="*/ 263 h 1077"/>
                <a:gd name="T78" fmla="*/ 953 w 1145"/>
                <a:gd name="T79" fmla="*/ 363 h 1077"/>
                <a:gd name="T80" fmla="*/ 979 w 1145"/>
                <a:gd name="T81" fmla="*/ 272 h 1077"/>
                <a:gd name="T82" fmla="*/ 753 w 1145"/>
                <a:gd name="T83" fmla="*/ 542 h 1077"/>
                <a:gd name="T84" fmla="*/ 177 w 1145"/>
                <a:gd name="T85" fmla="*/ 354 h 1077"/>
                <a:gd name="T86" fmla="*/ 166 w 1145"/>
                <a:gd name="T87" fmla="*/ 272 h 1077"/>
                <a:gd name="T88" fmla="*/ 193 w 1145"/>
                <a:gd name="T89" fmla="*/ 363 h 1077"/>
                <a:gd name="T90" fmla="*/ 68 w 1145"/>
                <a:gd name="T91" fmla="*/ 512 h 1077"/>
                <a:gd name="T92" fmla="*/ 154 w 1145"/>
                <a:gd name="T93" fmla="*/ 574 h 1077"/>
                <a:gd name="T94" fmla="*/ 212 w 1145"/>
                <a:gd name="T95" fmla="*/ 791 h 1077"/>
                <a:gd name="T96" fmla="*/ 225 w 1145"/>
                <a:gd name="T97" fmla="*/ 777 h 1077"/>
                <a:gd name="T98" fmla="*/ 344 w 1145"/>
                <a:gd name="T99" fmla="*/ 970 h 1077"/>
                <a:gd name="T100" fmla="*/ 389 w 1145"/>
                <a:gd name="T101" fmla="*/ 920 h 1077"/>
                <a:gd name="T102" fmla="*/ 344 w 1145"/>
                <a:gd name="T103" fmla="*/ 970 h 1077"/>
                <a:gd name="T104" fmla="*/ 509 w 1145"/>
                <a:gd name="T105" fmla="*/ 781 h 1077"/>
                <a:gd name="T106" fmla="*/ 636 w 1145"/>
                <a:gd name="T107" fmla="*/ 983 h 1077"/>
                <a:gd name="T108" fmla="*/ 852 w 1145"/>
                <a:gd name="T109" fmla="*/ 964 h 1077"/>
                <a:gd name="T110" fmla="*/ 752 w 1145"/>
                <a:gd name="T111" fmla="*/ 922 h 1077"/>
                <a:gd name="T112" fmla="*/ 1010 w 1145"/>
                <a:gd name="T113" fmla="*/ 759 h 1077"/>
                <a:gd name="T114" fmla="*/ 918 w 1145"/>
                <a:gd name="T115" fmla="*/ 782 h 1077"/>
                <a:gd name="T116" fmla="*/ 1010 w 1145"/>
                <a:gd name="T117" fmla="*/ 759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5" h="1077">
                  <a:moveTo>
                    <a:pt x="1010" y="644"/>
                  </a:moveTo>
                  <a:cubicBezTo>
                    <a:pt x="1085" y="644"/>
                    <a:pt x="1145" y="584"/>
                    <a:pt x="1145" y="509"/>
                  </a:cubicBezTo>
                  <a:cubicBezTo>
                    <a:pt x="1145" y="445"/>
                    <a:pt x="1145" y="445"/>
                    <a:pt x="1145" y="445"/>
                  </a:cubicBezTo>
                  <a:cubicBezTo>
                    <a:pt x="1060" y="445"/>
                    <a:pt x="1060" y="445"/>
                    <a:pt x="1060" y="445"/>
                  </a:cubicBezTo>
                  <a:cubicBezTo>
                    <a:pt x="1033" y="445"/>
                    <a:pt x="1008" y="452"/>
                    <a:pt x="986" y="467"/>
                  </a:cubicBezTo>
                  <a:cubicBezTo>
                    <a:pt x="984" y="453"/>
                    <a:pt x="981" y="440"/>
                    <a:pt x="977" y="427"/>
                  </a:cubicBezTo>
                  <a:cubicBezTo>
                    <a:pt x="1003" y="412"/>
                    <a:pt x="1003" y="412"/>
                    <a:pt x="1003" y="412"/>
                  </a:cubicBezTo>
                  <a:cubicBezTo>
                    <a:pt x="1034" y="394"/>
                    <a:pt x="1056" y="365"/>
                    <a:pt x="1066" y="330"/>
                  </a:cubicBezTo>
                  <a:cubicBezTo>
                    <a:pt x="1075" y="295"/>
                    <a:pt x="1070" y="259"/>
                    <a:pt x="1052" y="227"/>
                  </a:cubicBezTo>
                  <a:cubicBezTo>
                    <a:pt x="1020" y="171"/>
                    <a:pt x="1020" y="171"/>
                    <a:pt x="1020" y="171"/>
                  </a:cubicBezTo>
                  <a:cubicBezTo>
                    <a:pt x="946" y="214"/>
                    <a:pt x="946" y="214"/>
                    <a:pt x="946" y="214"/>
                  </a:cubicBezTo>
                  <a:cubicBezTo>
                    <a:pt x="923" y="227"/>
                    <a:pt x="905" y="247"/>
                    <a:pt x="893" y="270"/>
                  </a:cubicBezTo>
                  <a:cubicBezTo>
                    <a:pt x="884" y="259"/>
                    <a:pt x="874" y="249"/>
                    <a:pt x="863" y="239"/>
                  </a:cubicBezTo>
                  <a:cubicBezTo>
                    <a:pt x="876" y="217"/>
                    <a:pt x="876" y="217"/>
                    <a:pt x="876" y="217"/>
                  </a:cubicBezTo>
                  <a:cubicBezTo>
                    <a:pt x="894" y="186"/>
                    <a:pt x="899" y="149"/>
                    <a:pt x="889" y="114"/>
                  </a:cubicBezTo>
                  <a:cubicBezTo>
                    <a:pt x="880" y="80"/>
                    <a:pt x="858" y="50"/>
                    <a:pt x="826" y="32"/>
                  </a:cubicBezTo>
                  <a:cubicBezTo>
                    <a:pt x="771" y="0"/>
                    <a:pt x="771" y="0"/>
                    <a:pt x="771" y="0"/>
                  </a:cubicBezTo>
                  <a:cubicBezTo>
                    <a:pt x="728" y="74"/>
                    <a:pt x="728" y="74"/>
                    <a:pt x="728" y="74"/>
                  </a:cubicBezTo>
                  <a:cubicBezTo>
                    <a:pt x="690" y="139"/>
                    <a:pt x="713" y="222"/>
                    <a:pt x="777" y="259"/>
                  </a:cubicBezTo>
                  <a:cubicBezTo>
                    <a:pt x="801" y="273"/>
                    <a:pt x="801" y="273"/>
                    <a:pt x="801" y="273"/>
                  </a:cubicBezTo>
                  <a:cubicBezTo>
                    <a:pt x="881" y="340"/>
                    <a:pt x="926" y="438"/>
                    <a:pt x="926" y="542"/>
                  </a:cubicBezTo>
                  <a:cubicBezTo>
                    <a:pt x="926" y="614"/>
                    <a:pt x="904" y="682"/>
                    <a:pt x="866" y="738"/>
                  </a:cubicBezTo>
                  <a:cubicBezTo>
                    <a:pt x="866" y="739"/>
                    <a:pt x="866" y="739"/>
                    <a:pt x="865" y="740"/>
                  </a:cubicBezTo>
                  <a:cubicBezTo>
                    <a:pt x="865" y="740"/>
                    <a:pt x="865" y="740"/>
                    <a:pt x="865" y="740"/>
                  </a:cubicBezTo>
                  <a:cubicBezTo>
                    <a:pt x="831" y="790"/>
                    <a:pt x="785" y="832"/>
                    <a:pt x="729" y="859"/>
                  </a:cubicBezTo>
                  <a:cubicBezTo>
                    <a:pt x="728" y="859"/>
                    <a:pt x="728" y="859"/>
                    <a:pt x="727" y="860"/>
                  </a:cubicBezTo>
                  <a:cubicBezTo>
                    <a:pt x="727" y="860"/>
                    <a:pt x="727" y="860"/>
                    <a:pt x="727" y="860"/>
                  </a:cubicBezTo>
                  <a:cubicBezTo>
                    <a:pt x="720" y="863"/>
                    <a:pt x="712" y="867"/>
                    <a:pt x="704" y="870"/>
                  </a:cubicBezTo>
                  <a:cubicBezTo>
                    <a:pt x="704" y="752"/>
                    <a:pt x="704" y="752"/>
                    <a:pt x="704" y="752"/>
                  </a:cubicBezTo>
                  <a:cubicBezTo>
                    <a:pt x="774" y="708"/>
                    <a:pt x="820" y="630"/>
                    <a:pt x="820" y="542"/>
                  </a:cubicBezTo>
                  <a:cubicBezTo>
                    <a:pt x="820" y="405"/>
                    <a:pt x="709" y="294"/>
                    <a:pt x="573" y="294"/>
                  </a:cubicBezTo>
                  <a:cubicBezTo>
                    <a:pt x="436" y="294"/>
                    <a:pt x="325" y="405"/>
                    <a:pt x="325" y="542"/>
                  </a:cubicBezTo>
                  <a:cubicBezTo>
                    <a:pt x="325" y="630"/>
                    <a:pt x="372" y="708"/>
                    <a:pt x="442" y="752"/>
                  </a:cubicBezTo>
                  <a:cubicBezTo>
                    <a:pt x="442" y="870"/>
                    <a:pt x="442" y="870"/>
                    <a:pt x="442" y="870"/>
                  </a:cubicBezTo>
                  <a:cubicBezTo>
                    <a:pt x="434" y="867"/>
                    <a:pt x="426" y="863"/>
                    <a:pt x="419" y="860"/>
                  </a:cubicBezTo>
                  <a:cubicBezTo>
                    <a:pt x="419" y="860"/>
                    <a:pt x="419" y="860"/>
                    <a:pt x="419" y="860"/>
                  </a:cubicBezTo>
                  <a:cubicBezTo>
                    <a:pt x="418" y="859"/>
                    <a:pt x="418" y="859"/>
                    <a:pt x="417" y="859"/>
                  </a:cubicBezTo>
                  <a:cubicBezTo>
                    <a:pt x="362" y="832"/>
                    <a:pt x="315" y="790"/>
                    <a:pt x="281" y="740"/>
                  </a:cubicBezTo>
                  <a:cubicBezTo>
                    <a:pt x="281" y="740"/>
                    <a:pt x="281" y="740"/>
                    <a:pt x="281" y="740"/>
                  </a:cubicBezTo>
                  <a:cubicBezTo>
                    <a:pt x="280" y="740"/>
                    <a:pt x="280" y="739"/>
                    <a:pt x="280" y="739"/>
                  </a:cubicBezTo>
                  <a:cubicBezTo>
                    <a:pt x="242" y="682"/>
                    <a:pt x="220" y="614"/>
                    <a:pt x="220" y="542"/>
                  </a:cubicBezTo>
                  <a:cubicBezTo>
                    <a:pt x="220" y="438"/>
                    <a:pt x="265" y="340"/>
                    <a:pt x="344" y="273"/>
                  </a:cubicBezTo>
                  <a:cubicBezTo>
                    <a:pt x="369" y="259"/>
                    <a:pt x="369" y="259"/>
                    <a:pt x="369" y="259"/>
                  </a:cubicBezTo>
                  <a:cubicBezTo>
                    <a:pt x="400" y="241"/>
                    <a:pt x="422" y="212"/>
                    <a:pt x="432" y="177"/>
                  </a:cubicBezTo>
                  <a:cubicBezTo>
                    <a:pt x="441" y="142"/>
                    <a:pt x="436" y="106"/>
                    <a:pt x="418" y="74"/>
                  </a:cubicBezTo>
                  <a:cubicBezTo>
                    <a:pt x="375" y="0"/>
                    <a:pt x="375" y="0"/>
                    <a:pt x="375" y="0"/>
                  </a:cubicBezTo>
                  <a:cubicBezTo>
                    <a:pt x="319" y="32"/>
                    <a:pt x="319" y="32"/>
                    <a:pt x="319" y="32"/>
                  </a:cubicBezTo>
                  <a:cubicBezTo>
                    <a:pt x="255" y="70"/>
                    <a:pt x="233" y="152"/>
                    <a:pt x="270" y="217"/>
                  </a:cubicBezTo>
                  <a:cubicBezTo>
                    <a:pt x="282" y="239"/>
                    <a:pt x="282" y="239"/>
                    <a:pt x="282" y="239"/>
                  </a:cubicBezTo>
                  <a:cubicBezTo>
                    <a:pt x="272" y="249"/>
                    <a:pt x="262" y="259"/>
                    <a:pt x="253" y="270"/>
                  </a:cubicBezTo>
                  <a:cubicBezTo>
                    <a:pt x="241" y="247"/>
                    <a:pt x="223" y="227"/>
                    <a:pt x="200" y="214"/>
                  </a:cubicBezTo>
                  <a:cubicBezTo>
                    <a:pt x="126" y="171"/>
                    <a:pt x="126" y="171"/>
                    <a:pt x="126" y="171"/>
                  </a:cubicBezTo>
                  <a:cubicBezTo>
                    <a:pt x="94" y="227"/>
                    <a:pt x="94" y="227"/>
                    <a:pt x="94" y="227"/>
                  </a:cubicBezTo>
                  <a:cubicBezTo>
                    <a:pt x="76" y="259"/>
                    <a:pt x="71" y="295"/>
                    <a:pt x="80" y="330"/>
                  </a:cubicBezTo>
                  <a:cubicBezTo>
                    <a:pt x="89" y="365"/>
                    <a:pt x="112" y="394"/>
                    <a:pt x="143" y="412"/>
                  </a:cubicBezTo>
                  <a:cubicBezTo>
                    <a:pt x="169" y="427"/>
                    <a:pt x="169" y="427"/>
                    <a:pt x="169" y="427"/>
                  </a:cubicBezTo>
                  <a:cubicBezTo>
                    <a:pt x="165" y="440"/>
                    <a:pt x="162" y="453"/>
                    <a:pt x="160" y="467"/>
                  </a:cubicBezTo>
                  <a:cubicBezTo>
                    <a:pt x="138" y="452"/>
                    <a:pt x="112" y="445"/>
                    <a:pt x="86" y="445"/>
                  </a:cubicBezTo>
                  <a:cubicBezTo>
                    <a:pt x="0" y="445"/>
                    <a:pt x="0" y="445"/>
                    <a:pt x="0" y="445"/>
                  </a:cubicBezTo>
                  <a:cubicBezTo>
                    <a:pt x="0" y="509"/>
                    <a:pt x="0" y="509"/>
                    <a:pt x="0" y="509"/>
                  </a:cubicBezTo>
                  <a:cubicBezTo>
                    <a:pt x="0" y="584"/>
                    <a:pt x="61" y="644"/>
                    <a:pt x="136" y="644"/>
                  </a:cubicBezTo>
                  <a:cubicBezTo>
                    <a:pt x="166" y="644"/>
                    <a:pt x="166" y="644"/>
                    <a:pt x="166" y="644"/>
                  </a:cubicBezTo>
                  <a:cubicBezTo>
                    <a:pt x="169" y="658"/>
                    <a:pt x="173" y="671"/>
                    <a:pt x="177" y="683"/>
                  </a:cubicBezTo>
                  <a:cubicBezTo>
                    <a:pt x="151" y="682"/>
                    <a:pt x="125" y="688"/>
                    <a:pt x="103" y="701"/>
                  </a:cubicBezTo>
                  <a:cubicBezTo>
                    <a:pt x="29" y="744"/>
                    <a:pt x="29" y="744"/>
                    <a:pt x="29" y="744"/>
                  </a:cubicBezTo>
                  <a:cubicBezTo>
                    <a:pt x="61" y="800"/>
                    <a:pt x="61" y="800"/>
                    <a:pt x="61" y="800"/>
                  </a:cubicBezTo>
                  <a:cubicBezTo>
                    <a:pt x="86" y="843"/>
                    <a:pt x="131" y="867"/>
                    <a:pt x="178" y="867"/>
                  </a:cubicBezTo>
                  <a:cubicBezTo>
                    <a:pt x="201" y="867"/>
                    <a:pt x="224" y="862"/>
                    <a:pt x="245" y="849"/>
                  </a:cubicBezTo>
                  <a:cubicBezTo>
                    <a:pt x="271" y="834"/>
                    <a:pt x="271" y="834"/>
                    <a:pt x="271" y="834"/>
                  </a:cubicBezTo>
                  <a:cubicBezTo>
                    <a:pt x="281" y="844"/>
                    <a:pt x="291" y="853"/>
                    <a:pt x="301" y="862"/>
                  </a:cubicBezTo>
                  <a:cubicBezTo>
                    <a:pt x="278" y="874"/>
                    <a:pt x="259" y="892"/>
                    <a:pt x="245" y="915"/>
                  </a:cubicBezTo>
                  <a:cubicBezTo>
                    <a:pt x="203" y="989"/>
                    <a:pt x="203" y="989"/>
                    <a:pt x="203" y="989"/>
                  </a:cubicBezTo>
                  <a:cubicBezTo>
                    <a:pt x="258" y="1021"/>
                    <a:pt x="258" y="1021"/>
                    <a:pt x="258" y="1021"/>
                  </a:cubicBezTo>
                  <a:cubicBezTo>
                    <a:pt x="279" y="1033"/>
                    <a:pt x="302" y="1040"/>
                    <a:pt x="326" y="1040"/>
                  </a:cubicBezTo>
                  <a:cubicBezTo>
                    <a:pt x="338" y="1040"/>
                    <a:pt x="349" y="1038"/>
                    <a:pt x="361" y="1035"/>
                  </a:cubicBezTo>
                  <a:cubicBezTo>
                    <a:pt x="395" y="1026"/>
                    <a:pt x="424" y="1004"/>
                    <a:pt x="442" y="973"/>
                  </a:cubicBezTo>
                  <a:cubicBezTo>
                    <a:pt x="442" y="1077"/>
                    <a:pt x="442" y="1077"/>
                    <a:pt x="442" y="1077"/>
                  </a:cubicBezTo>
                  <a:cubicBezTo>
                    <a:pt x="573" y="1032"/>
                    <a:pt x="573" y="1032"/>
                    <a:pt x="573" y="1032"/>
                  </a:cubicBezTo>
                  <a:cubicBezTo>
                    <a:pt x="704" y="1077"/>
                    <a:pt x="704" y="1077"/>
                    <a:pt x="704" y="1077"/>
                  </a:cubicBezTo>
                  <a:cubicBezTo>
                    <a:pt x="704" y="973"/>
                    <a:pt x="704" y="973"/>
                    <a:pt x="704" y="973"/>
                  </a:cubicBezTo>
                  <a:cubicBezTo>
                    <a:pt x="722" y="1004"/>
                    <a:pt x="750" y="1026"/>
                    <a:pt x="785" y="1035"/>
                  </a:cubicBezTo>
                  <a:cubicBezTo>
                    <a:pt x="797" y="1038"/>
                    <a:pt x="808" y="1040"/>
                    <a:pt x="820" y="1040"/>
                  </a:cubicBezTo>
                  <a:cubicBezTo>
                    <a:pt x="844" y="1040"/>
                    <a:pt x="867" y="1033"/>
                    <a:pt x="887" y="1021"/>
                  </a:cubicBezTo>
                  <a:cubicBezTo>
                    <a:pt x="943" y="989"/>
                    <a:pt x="943" y="989"/>
                    <a:pt x="943" y="989"/>
                  </a:cubicBezTo>
                  <a:cubicBezTo>
                    <a:pt x="901" y="915"/>
                    <a:pt x="901" y="915"/>
                    <a:pt x="901" y="915"/>
                  </a:cubicBezTo>
                  <a:cubicBezTo>
                    <a:pt x="887" y="892"/>
                    <a:pt x="868" y="874"/>
                    <a:pt x="845" y="862"/>
                  </a:cubicBezTo>
                  <a:cubicBezTo>
                    <a:pt x="855" y="853"/>
                    <a:pt x="865" y="844"/>
                    <a:pt x="875" y="834"/>
                  </a:cubicBezTo>
                  <a:cubicBezTo>
                    <a:pt x="900" y="849"/>
                    <a:pt x="900" y="849"/>
                    <a:pt x="900" y="849"/>
                  </a:cubicBezTo>
                  <a:cubicBezTo>
                    <a:pt x="922" y="862"/>
                    <a:pt x="945" y="867"/>
                    <a:pt x="968" y="867"/>
                  </a:cubicBezTo>
                  <a:cubicBezTo>
                    <a:pt x="1015" y="867"/>
                    <a:pt x="1060" y="843"/>
                    <a:pt x="1085" y="800"/>
                  </a:cubicBezTo>
                  <a:cubicBezTo>
                    <a:pt x="1117" y="744"/>
                    <a:pt x="1117" y="744"/>
                    <a:pt x="1117" y="744"/>
                  </a:cubicBezTo>
                  <a:cubicBezTo>
                    <a:pt x="1043" y="701"/>
                    <a:pt x="1043" y="701"/>
                    <a:pt x="1043" y="701"/>
                  </a:cubicBezTo>
                  <a:cubicBezTo>
                    <a:pt x="1020" y="688"/>
                    <a:pt x="995" y="682"/>
                    <a:pt x="969" y="683"/>
                  </a:cubicBezTo>
                  <a:cubicBezTo>
                    <a:pt x="973" y="671"/>
                    <a:pt x="977" y="658"/>
                    <a:pt x="980" y="644"/>
                  </a:cubicBezTo>
                  <a:lnTo>
                    <a:pt x="1010" y="644"/>
                  </a:lnTo>
                  <a:close/>
                  <a:moveTo>
                    <a:pt x="818" y="183"/>
                  </a:moveTo>
                  <a:cubicBezTo>
                    <a:pt x="809" y="199"/>
                    <a:pt x="809" y="199"/>
                    <a:pt x="809" y="199"/>
                  </a:cubicBezTo>
                  <a:cubicBezTo>
                    <a:pt x="794" y="190"/>
                    <a:pt x="783" y="176"/>
                    <a:pt x="779" y="159"/>
                  </a:cubicBezTo>
                  <a:cubicBezTo>
                    <a:pt x="774" y="142"/>
                    <a:pt x="777" y="124"/>
                    <a:pt x="786" y="108"/>
                  </a:cubicBezTo>
                  <a:cubicBezTo>
                    <a:pt x="795" y="92"/>
                    <a:pt x="795" y="92"/>
                    <a:pt x="795" y="92"/>
                  </a:cubicBezTo>
                  <a:cubicBezTo>
                    <a:pt x="810" y="101"/>
                    <a:pt x="820" y="115"/>
                    <a:pt x="825" y="132"/>
                  </a:cubicBezTo>
                  <a:cubicBezTo>
                    <a:pt x="829" y="149"/>
                    <a:pt x="827" y="168"/>
                    <a:pt x="818" y="183"/>
                  </a:cubicBezTo>
                  <a:close/>
                  <a:moveTo>
                    <a:pt x="351" y="92"/>
                  </a:moveTo>
                  <a:cubicBezTo>
                    <a:pt x="360" y="108"/>
                    <a:pt x="360" y="108"/>
                    <a:pt x="360" y="108"/>
                  </a:cubicBezTo>
                  <a:cubicBezTo>
                    <a:pt x="369" y="124"/>
                    <a:pt x="372" y="142"/>
                    <a:pt x="367" y="159"/>
                  </a:cubicBezTo>
                  <a:cubicBezTo>
                    <a:pt x="362" y="176"/>
                    <a:pt x="352" y="190"/>
                    <a:pt x="337" y="199"/>
                  </a:cubicBezTo>
                  <a:cubicBezTo>
                    <a:pt x="328" y="183"/>
                    <a:pt x="328" y="183"/>
                    <a:pt x="328" y="183"/>
                  </a:cubicBezTo>
                  <a:cubicBezTo>
                    <a:pt x="310" y="152"/>
                    <a:pt x="320" y="111"/>
                    <a:pt x="351" y="92"/>
                  </a:cubicBezTo>
                  <a:close/>
                  <a:moveTo>
                    <a:pt x="1060" y="512"/>
                  </a:moveTo>
                  <a:cubicBezTo>
                    <a:pt x="1078" y="512"/>
                    <a:pt x="1078" y="512"/>
                    <a:pt x="1078" y="512"/>
                  </a:cubicBezTo>
                  <a:cubicBezTo>
                    <a:pt x="1077" y="548"/>
                    <a:pt x="1047" y="577"/>
                    <a:pt x="1010" y="577"/>
                  </a:cubicBezTo>
                  <a:cubicBezTo>
                    <a:pt x="992" y="577"/>
                    <a:pt x="992" y="577"/>
                    <a:pt x="992" y="577"/>
                  </a:cubicBezTo>
                  <a:cubicBezTo>
                    <a:pt x="992" y="576"/>
                    <a:pt x="992" y="575"/>
                    <a:pt x="992" y="574"/>
                  </a:cubicBezTo>
                  <a:cubicBezTo>
                    <a:pt x="992" y="574"/>
                    <a:pt x="992" y="574"/>
                    <a:pt x="992" y="574"/>
                  </a:cubicBezTo>
                  <a:cubicBezTo>
                    <a:pt x="995" y="539"/>
                    <a:pt x="1025" y="512"/>
                    <a:pt x="1060" y="512"/>
                  </a:cubicBezTo>
                  <a:close/>
                  <a:moveTo>
                    <a:pt x="979" y="272"/>
                  </a:moveTo>
                  <a:cubicBezTo>
                    <a:pt x="995" y="263"/>
                    <a:pt x="995" y="263"/>
                    <a:pt x="995" y="263"/>
                  </a:cubicBezTo>
                  <a:cubicBezTo>
                    <a:pt x="1004" y="278"/>
                    <a:pt x="1006" y="296"/>
                    <a:pt x="1001" y="313"/>
                  </a:cubicBezTo>
                  <a:cubicBezTo>
                    <a:pt x="996" y="330"/>
                    <a:pt x="985" y="345"/>
                    <a:pt x="969" y="354"/>
                  </a:cubicBezTo>
                  <a:cubicBezTo>
                    <a:pt x="953" y="363"/>
                    <a:pt x="953" y="363"/>
                    <a:pt x="953" y="363"/>
                  </a:cubicBezTo>
                  <a:cubicBezTo>
                    <a:pt x="953" y="362"/>
                    <a:pt x="952" y="361"/>
                    <a:pt x="952" y="360"/>
                  </a:cubicBezTo>
                  <a:cubicBezTo>
                    <a:pt x="952" y="360"/>
                    <a:pt x="952" y="360"/>
                    <a:pt x="952" y="360"/>
                  </a:cubicBezTo>
                  <a:cubicBezTo>
                    <a:pt x="937" y="328"/>
                    <a:pt x="949" y="290"/>
                    <a:pt x="979" y="272"/>
                  </a:cubicBezTo>
                  <a:close/>
                  <a:moveTo>
                    <a:pt x="393" y="542"/>
                  </a:moveTo>
                  <a:cubicBezTo>
                    <a:pt x="393" y="442"/>
                    <a:pt x="473" y="361"/>
                    <a:pt x="573" y="361"/>
                  </a:cubicBezTo>
                  <a:cubicBezTo>
                    <a:pt x="672" y="361"/>
                    <a:pt x="753" y="442"/>
                    <a:pt x="753" y="542"/>
                  </a:cubicBezTo>
                  <a:cubicBezTo>
                    <a:pt x="753" y="641"/>
                    <a:pt x="672" y="722"/>
                    <a:pt x="573" y="722"/>
                  </a:cubicBezTo>
                  <a:cubicBezTo>
                    <a:pt x="473" y="722"/>
                    <a:pt x="393" y="641"/>
                    <a:pt x="393" y="542"/>
                  </a:cubicBezTo>
                  <a:close/>
                  <a:moveTo>
                    <a:pt x="177" y="354"/>
                  </a:moveTo>
                  <a:cubicBezTo>
                    <a:pt x="161" y="345"/>
                    <a:pt x="150" y="330"/>
                    <a:pt x="145" y="313"/>
                  </a:cubicBezTo>
                  <a:cubicBezTo>
                    <a:pt x="140" y="296"/>
                    <a:pt x="142" y="278"/>
                    <a:pt x="150" y="263"/>
                  </a:cubicBezTo>
                  <a:cubicBezTo>
                    <a:pt x="166" y="272"/>
                    <a:pt x="166" y="272"/>
                    <a:pt x="166" y="272"/>
                  </a:cubicBezTo>
                  <a:cubicBezTo>
                    <a:pt x="196" y="290"/>
                    <a:pt x="209" y="328"/>
                    <a:pt x="194" y="360"/>
                  </a:cubicBezTo>
                  <a:cubicBezTo>
                    <a:pt x="194" y="360"/>
                    <a:pt x="194" y="360"/>
                    <a:pt x="194" y="360"/>
                  </a:cubicBezTo>
                  <a:cubicBezTo>
                    <a:pt x="194" y="361"/>
                    <a:pt x="193" y="362"/>
                    <a:pt x="193" y="363"/>
                  </a:cubicBezTo>
                  <a:lnTo>
                    <a:pt x="177" y="354"/>
                  </a:lnTo>
                  <a:close/>
                  <a:moveTo>
                    <a:pt x="136" y="577"/>
                  </a:moveTo>
                  <a:cubicBezTo>
                    <a:pt x="99" y="577"/>
                    <a:pt x="69" y="548"/>
                    <a:pt x="68" y="512"/>
                  </a:cubicBezTo>
                  <a:cubicBezTo>
                    <a:pt x="86" y="512"/>
                    <a:pt x="86" y="512"/>
                    <a:pt x="86" y="512"/>
                  </a:cubicBezTo>
                  <a:cubicBezTo>
                    <a:pt x="121" y="512"/>
                    <a:pt x="151" y="539"/>
                    <a:pt x="154" y="574"/>
                  </a:cubicBezTo>
                  <a:cubicBezTo>
                    <a:pt x="154" y="574"/>
                    <a:pt x="154" y="574"/>
                    <a:pt x="154" y="574"/>
                  </a:cubicBezTo>
                  <a:cubicBezTo>
                    <a:pt x="154" y="575"/>
                    <a:pt x="154" y="576"/>
                    <a:pt x="154" y="577"/>
                  </a:cubicBezTo>
                  <a:lnTo>
                    <a:pt x="136" y="577"/>
                  </a:lnTo>
                  <a:close/>
                  <a:moveTo>
                    <a:pt x="212" y="791"/>
                  </a:moveTo>
                  <a:cubicBezTo>
                    <a:pt x="180" y="810"/>
                    <a:pt x="140" y="799"/>
                    <a:pt x="120" y="768"/>
                  </a:cubicBezTo>
                  <a:cubicBezTo>
                    <a:pt x="136" y="759"/>
                    <a:pt x="136" y="759"/>
                    <a:pt x="136" y="759"/>
                  </a:cubicBezTo>
                  <a:cubicBezTo>
                    <a:pt x="166" y="742"/>
                    <a:pt x="204" y="750"/>
                    <a:pt x="225" y="777"/>
                  </a:cubicBezTo>
                  <a:cubicBezTo>
                    <a:pt x="226" y="779"/>
                    <a:pt x="227" y="780"/>
                    <a:pt x="228" y="782"/>
                  </a:cubicBezTo>
                  <a:lnTo>
                    <a:pt x="212" y="791"/>
                  </a:lnTo>
                  <a:close/>
                  <a:moveTo>
                    <a:pt x="344" y="970"/>
                  </a:moveTo>
                  <a:cubicBezTo>
                    <a:pt x="327" y="975"/>
                    <a:pt x="309" y="973"/>
                    <a:pt x="294" y="964"/>
                  </a:cubicBezTo>
                  <a:cubicBezTo>
                    <a:pt x="303" y="948"/>
                    <a:pt x="303" y="948"/>
                    <a:pt x="303" y="948"/>
                  </a:cubicBezTo>
                  <a:cubicBezTo>
                    <a:pt x="320" y="919"/>
                    <a:pt x="358" y="907"/>
                    <a:pt x="389" y="920"/>
                  </a:cubicBezTo>
                  <a:cubicBezTo>
                    <a:pt x="391" y="921"/>
                    <a:pt x="393" y="921"/>
                    <a:pt x="394" y="922"/>
                  </a:cubicBezTo>
                  <a:cubicBezTo>
                    <a:pt x="385" y="938"/>
                    <a:pt x="385" y="938"/>
                    <a:pt x="385" y="938"/>
                  </a:cubicBezTo>
                  <a:cubicBezTo>
                    <a:pt x="376" y="954"/>
                    <a:pt x="361" y="965"/>
                    <a:pt x="344" y="970"/>
                  </a:cubicBezTo>
                  <a:close/>
                  <a:moveTo>
                    <a:pt x="573" y="961"/>
                  </a:moveTo>
                  <a:cubicBezTo>
                    <a:pt x="509" y="983"/>
                    <a:pt x="509" y="983"/>
                    <a:pt x="509" y="983"/>
                  </a:cubicBezTo>
                  <a:cubicBezTo>
                    <a:pt x="509" y="781"/>
                    <a:pt x="509" y="781"/>
                    <a:pt x="509" y="781"/>
                  </a:cubicBezTo>
                  <a:cubicBezTo>
                    <a:pt x="530" y="786"/>
                    <a:pt x="551" y="789"/>
                    <a:pt x="573" y="789"/>
                  </a:cubicBezTo>
                  <a:cubicBezTo>
                    <a:pt x="595" y="789"/>
                    <a:pt x="616" y="786"/>
                    <a:pt x="636" y="781"/>
                  </a:cubicBezTo>
                  <a:cubicBezTo>
                    <a:pt x="636" y="983"/>
                    <a:pt x="636" y="983"/>
                    <a:pt x="636" y="983"/>
                  </a:cubicBezTo>
                  <a:lnTo>
                    <a:pt x="573" y="961"/>
                  </a:lnTo>
                  <a:close/>
                  <a:moveTo>
                    <a:pt x="842" y="948"/>
                  </a:moveTo>
                  <a:cubicBezTo>
                    <a:pt x="852" y="964"/>
                    <a:pt x="852" y="964"/>
                    <a:pt x="852" y="964"/>
                  </a:cubicBezTo>
                  <a:cubicBezTo>
                    <a:pt x="836" y="973"/>
                    <a:pt x="819" y="975"/>
                    <a:pt x="802" y="970"/>
                  </a:cubicBezTo>
                  <a:cubicBezTo>
                    <a:pt x="785" y="965"/>
                    <a:pt x="770" y="954"/>
                    <a:pt x="761" y="938"/>
                  </a:cubicBezTo>
                  <a:cubicBezTo>
                    <a:pt x="752" y="922"/>
                    <a:pt x="752" y="922"/>
                    <a:pt x="752" y="922"/>
                  </a:cubicBezTo>
                  <a:cubicBezTo>
                    <a:pt x="753" y="921"/>
                    <a:pt x="755" y="921"/>
                    <a:pt x="757" y="920"/>
                  </a:cubicBezTo>
                  <a:cubicBezTo>
                    <a:pt x="788" y="907"/>
                    <a:pt x="825" y="919"/>
                    <a:pt x="842" y="948"/>
                  </a:cubicBezTo>
                  <a:close/>
                  <a:moveTo>
                    <a:pt x="1010" y="759"/>
                  </a:moveTo>
                  <a:cubicBezTo>
                    <a:pt x="1026" y="768"/>
                    <a:pt x="1026" y="768"/>
                    <a:pt x="1026" y="768"/>
                  </a:cubicBezTo>
                  <a:cubicBezTo>
                    <a:pt x="1006" y="799"/>
                    <a:pt x="966" y="810"/>
                    <a:pt x="934" y="791"/>
                  </a:cubicBezTo>
                  <a:cubicBezTo>
                    <a:pt x="918" y="782"/>
                    <a:pt x="918" y="782"/>
                    <a:pt x="918" y="782"/>
                  </a:cubicBezTo>
                  <a:cubicBezTo>
                    <a:pt x="919" y="780"/>
                    <a:pt x="920" y="779"/>
                    <a:pt x="921" y="777"/>
                  </a:cubicBezTo>
                  <a:cubicBezTo>
                    <a:pt x="942" y="750"/>
                    <a:pt x="980" y="742"/>
                    <a:pt x="1010" y="759"/>
                  </a:cubicBezTo>
                  <a:close/>
                  <a:moveTo>
                    <a:pt x="1010" y="759"/>
                  </a:moveTo>
                  <a:cubicBezTo>
                    <a:pt x="1010" y="759"/>
                    <a:pt x="1010" y="759"/>
                    <a:pt x="1010" y="7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2" name="Freeform 36">
              <a:extLst>
                <a:ext uri="{FF2B5EF4-FFF2-40B4-BE49-F238E27FC236}">
                  <a16:creationId xmlns:a16="http://schemas.microsoft.com/office/drawing/2014/main" id="{065A86A8-806A-47AE-9C43-88A4E8B49B2D}"/>
                </a:ext>
              </a:extLst>
            </p:cNvPr>
            <p:cNvSpPr>
              <a:spLocks noEditPoints="1"/>
            </p:cNvSpPr>
            <p:nvPr/>
          </p:nvSpPr>
          <p:spPr bwMode="auto">
            <a:xfrm>
              <a:off x="6592888" y="2460626"/>
              <a:ext cx="104775" cy="152400"/>
            </a:xfrm>
            <a:custGeom>
              <a:avLst/>
              <a:gdLst>
                <a:gd name="T0" fmla="*/ 66 w 66"/>
                <a:gd name="T1" fmla="*/ 68 h 96"/>
                <a:gd name="T2" fmla="*/ 47 w 66"/>
                <a:gd name="T3" fmla="*/ 68 h 96"/>
                <a:gd name="T4" fmla="*/ 47 w 66"/>
                <a:gd name="T5" fmla="*/ 0 h 96"/>
                <a:gd name="T6" fmla="*/ 5 w 66"/>
                <a:gd name="T7" fmla="*/ 0 h 96"/>
                <a:gd name="T8" fmla="*/ 5 w 66"/>
                <a:gd name="T9" fmla="*/ 28 h 96"/>
                <a:gd name="T10" fmla="*/ 19 w 66"/>
                <a:gd name="T11" fmla="*/ 28 h 96"/>
                <a:gd name="T12" fmla="*/ 19 w 66"/>
                <a:gd name="T13" fmla="*/ 68 h 96"/>
                <a:gd name="T14" fmla="*/ 0 w 66"/>
                <a:gd name="T15" fmla="*/ 68 h 96"/>
                <a:gd name="T16" fmla="*/ 0 w 66"/>
                <a:gd name="T17" fmla="*/ 96 h 96"/>
                <a:gd name="T18" fmla="*/ 66 w 66"/>
                <a:gd name="T19" fmla="*/ 96 h 96"/>
                <a:gd name="T20" fmla="*/ 66 w 66"/>
                <a:gd name="T21" fmla="*/ 68 h 96"/>
                <a:gd name="T22" fmla="*/ 66 w 66"/>
                <a:gd name="T23" fmla="*/ 68 h 96"/>
                <a:gd name="T24" fmla="*/ 66 w 66"/>
                <a:gd name="T25"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6">
                  <a:moveTo>
                    <a:pt x="66" y="68"/>
                  </a:moveTo>
                  <a:lnTo>
                    <a:pt x="47" y="68"/>
                  </a:lnTo>
                  <a:lnTo>
                    <a:pt x="47" y="0"/>
                  </a:lnTo>
                  <a:lnTo>
                    <a:pt x="5" y="0"/>
                  </a:lnTo>
                  <a:lnTo>
                    <a:pt x="5" y="28"/>
                  </a:lnTo>
                  <a:lnTo>
                    <a:pt x="19" y="28"/>
                  </a:lnTo>
                  <a:lnTo>
                    <a:pt x="19" y="68"/>
                  </a:lnTo>
                  <a:lnTo>
                    <a:pt x="0" y="68"/>
                  </a:lnTo>
                  <a:lnTo>
                    <a:pt x="0" y="96"/>
                  </a:lnTo>
                  <a:lnTo>
                    <a:pt x="66" y="96"/>
                  </a:lnTo>
                  <a:lnTo>
                    <a:pt x="66" y="68"/>
                  </a:lnTo>
                  <a:close/>
                  <a:moveTo>
                    <a:pt x="66" y="68"/>
                  </a:moveTo>
                  <a:lnTo>
                    <a:pt x="6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3" name="Freeform 37">
              <a:extLst>
                <a:ext uri="{FF2B5EF4-FFF2-40B4-BE49-F238E27FC236}">
                  <a16:creationId xmlns:a16="http://schemas.microsoft.com/office/drawing/2014/main" id="{1CA20968-8D17-4566-BDE3-DF9208CC8706}"/>
                </a:ext>
              </a:extLst>
            </p:cNvPr>
            <p:cNvSpPr>
              <a:spLocks noEditPoints="1"/>
            </p:cNvSpPr>
            <p:nvPr/>
          </p:nvSpPr>
          <p:spPr bwMode="auto">
            <a:xfrm>
              <a:off x="6592888" y="2460626"/>
              <a:ext cx="104775" cy="152400"/>
            </a:xfrm>
            <a:custGeom>
              <a:avLst/>
              <a:gdLst>
                <a:gd name="T0" fmla="*/ 66 w 66"/>
                <a:gd name="T1" fmla="*/ 68 h 96"/>
                <a:gd name="T2" fmla="*/ 47 w 66"/>
                <a:gd name="T3" fmla="*/ 68 h 96"/>
                <a:gd name="T4" fmla="*/ 47 w 66"/>
                <a:gd name="T5" fmla="*/ 0 h 96"/>
                <a:gd name="T6" fmla="*/ 5 w 66"/>
                <a:gd name="T7" fmla="*/ 0 h 96"/>
                <a:gd name="T8" fmla="*/ 5 w 66"/>
                <a:gd name="T9" fmla="*/ 28 h 96"/>
                <a:gd name="T10" fmla="*/ 19 w 66"/>
                <a:gd name="T11" fmla="*/ 28 h 96"/>
                <a:gd name="T12" fmla="*/ 19 w 66"/>
                <a:gd name="T13" fmla="*/ 68 h 96"/>
                <a:gd name="T14" fmla="*/ 0 w 66"/>
                <a:gd name="T15" fmla="*/ 68 h 96"/>
                <a:gd name="T16" fmla="*/ 0 w 66"/>
                <a:gd name="T17" fmla="*/ 96 h 96"/>
                <a:gd name="T18" fmla="*/ 66 w 66"/>
                <a:gd name="T19" fmla="*/ 96 h 96"/>
                <a:gd name="T20" fmla="*/ 66 w 66"/>
                <a:gd name="T21" fmla="*/ 68 h 96"/>
                <a:gd name="T22" fmla="*/ 66 w 66"/>
                <a:gd name="T23" fmla="*/ 68 h 96"/>
                <a:gd name="T24" fmla="*/ 66 w 66"/>
                <a:gd name="T25"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6">
                  <a:moveTo>
                    <a:pt x="66" y="68"/>
                  </a:moveTo>
                  <a:lnTo>
                    <a:pt x="47" y="68"/>
                  </a:lnTo>
                  <a:lnTo>
                    <a:pt x="47" y="0"/>
                  </a:lnTo>
                  <a:lnTo>
                    <a:pt x="5" y="0"/>
                  </a:lnTo>
                  <a:lnTo>
                    <a:pt x="5" y="28"/>
                  </a:lnTo>
                  <a:lnTo>
                    <a:pt x="19" y="28"/>
                  </a:lnTo>
                  <a:lnTo>
                    <a:pt x="19" y="68"/>
                  </a:lnTo>
                  <a:lnTo>
                    <a:pt x="0" y="68"/>
                  </a:lnTo>
                  <a:lnTo>
                    <a:pt x="0" y="96"/>
                  </a:lnTo>
                  <a:lnTo>
                    <a:pt x="66" y="96"/>
                  </a:lnTo>
                  <a:lnTo>
                    <a:pt x="66" y="68"/>
                  </a:lnTo>
                  <a:moveTo>
                    <a:pt x="66" y="68"/>
                  </a:moveTo>
                  <a:lnTo>
                    <a:pt x="66" y="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72" name="Group 171">
            <a:extLst>
              <a:ext uri="{FF2B5EF4-FFF2-40B4-BE49-F238E27FC236}">
                <a16:creationId xmlns:a16="http://schemas.microsoft.com/office/drawing/2014/main" id="{9A6B130A-488F-4D28-9299-19C25D7A9330}"/>
              </a:ext>
            </a:extLst>
          </p:cNvPr>
          <p:cNvGrpSpPr/>
          <p:nvPr/>
        </p:nvGrpSpPr>
        <p:grpSpPr>
          <a:xfrm>
            <a:off x="834106" y="2496619"/>
            <a:ext cx="2113882" cy="4032347"/>
            <a:chOff x="872206" y="2294742"/>
            <a:chExt cx="2113882" cy="4646580"/>
          </a:xfrm>
        </p:grpSpPr>
        <p:sp>
          <p:nvSpPr>
            <p:cNvPr id="169" name="TextBox 168">
              <a:extLst>
                <a:ext uri="{FF2B5EF4-FFF2-40B4-BE49-F238E27FC236}">
                  <a16:creationId xmlns:a16="http://schemas.microsoft.com/office/drawing/2014/main" id="{37946128-3C02-4F26-9C0B-5345B87344AF}"/>
                </a:ext>
              </a:extLst>
            </p:cNvPr>
            <p:cNvSpPr txBox="1"/>
            <p:nvPr/>
          </p:nvSpPr>
          <p:spPr>
            <a:xfrm>
              <a:off x="872206" y="2294742"/>
              <a:ext cx="2072270" cy="461057"/>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cs typeface="Poppins SemiBold" panose="00000700000000000000" pitchFamily="2" charset="0"/>
                </a:rPr>
                <a:t>Equality matrix</a:t>
              </a:r>
            </a:p>
          </p:txBody>
        </p:sp>
        <p:sp>
          <p:nvSpPr>
            <p:cNvPr id="170" name="TextBox 169">
              <a:extLst>
                <a:ext uri="{FF2B5EF4-FFF2-40B4-BE49-F238E27FC236}">
                  <a16:creationId xmlns:a16="http://schemas.microsoft.com/office/drawing/2014/main" id="{DD0AE4DF-889F-4354-A45A-F816A2D84F38}"/>
                </a:ext>
              </a:extLst>
            </p:cNvPr>
            <p:cNvSpPr txBox="1"/>
            <p:nvPr/>
          </p:nvSpPr>
          <p:spPr>
            <a:xfrm>
              <a:off x="872206" y="2862744"/>
              <a:ext cx="2113882" cy="4078578"/>
            </a:xfrm>
            <a:prstGeom prst="rect">
              <a:avLst/>
            </a:prstGeom>
            <a:noFill/>
          </p:spPr>
          <p:txBody>
            <a:bodyPr wrap="square" rtlCol="0">
              <a:spAutoFit/>
            </a:bodyPr>
            <a:lstStyle/>
            <a:p>
              <a:pPr algn="just"/>
              <a:r>
                <a:rPr lang="en-GB" sz="1600" dirty="0">
                  <a:effectLst/>
                  <a:latin typeface="Times New Roman" panose="02020603050405020304" pitchFamily="18" charset="0"/>
                  <a:ea typeface="Times New Roman" panose="02020603050405020304" pitchFamily="18" charset="0"/>
                </a:rPr>
                <a:t>Salary review takes into account which gender is dominant in terms of salary at a given job level. In this case, employees of the opposite sex are additionally given an increase in wages to reduce the wage gap between employees of the opposite sex (after considering all the necessary conditions). </a:t>
              </a:r>
              <a:endParaRPr lang="lt-LT" sz="1600" dirty="0">
                <a:effectLst/>
                <a:latin typeface="Times New Roman" panose="02020603050405020304" pitchFamily="18" charset="0"/>
                <a:ea typeface="Times New Roman" panose="02020603050405020304" pitchFamily="18" charset="0"/>
              </a:endParaRPr>
            </a:p>
          </p:txBody>
        </p:sp>
      </p:grpSp>
      <p:grpSp>
        <p:nvGrpSpPr>
          <p:cNvPr id="173" name="Group 172">
            <a:extLst>
              <a:ext uri="{FF2B5EF4-FFF2-40B4-BE49-F238E27FC236}">
                <a16:creationId xmlns:a16="http://schemas.microsoft.com/office/drawing/2014/main" id="{573EDD39-553F-4EE4-BEDB-6039911A2F78}"/>
              </a:ext>
            </a:extLst>
          </p:cNvPr>
          <p:cNvGrpSpPr/>
          <p:nvPr/>
        </p:nvGrpSpPr>
        <p:grpSpPr>
          <a:xfrm>
            <a:off x="3688014" y="2440189"/>
            <a:ext cx="2058512" cy="3172945"/>
            <a:chOff x="917389" y="3147248"/>
            <a:chExt cx="2058512" cy="2260105"/>
          </a:xfrm>
        </p:grpSpPr>
        <p:sp>
          <p:nvSpPr>
            <p:cNvPr id="174" name="TextBox 173">
              <a:extLst>
                <a:ext uri="{FF2B5EF4-FFF2-40B4-BE49-F238E27FC236}">
                  <a16:creationId xmlns:a16="http://schemas.microsoft.com/office/drawing/2014/main" id="{27359B15-F7E8-4C92-A15A-49E3F6F7AAB5}"/>
                </a:ext>
              </a:extLst>
            </p:cNvPr>
            <p:cNvSpPr txBox="1"/>
            <p:nvPr/>
          </p:nvSpPr>
          <p:spPr>
            <a:xfrm>
              <a:off x="1048544" y="3147248"/>
              <a:ext cx="1816576" cy="285000"/>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cs typeface="Poppins SemiBold" panose="00000700000000000000" pitchFamily="2" charset="0"/>
                </a:rPr>
                <a:t>Wage audits</a:t>
              </a:r>
            </a:p>
          </p:txBody>
        </p:sp>
        <p:sp>
          <p:nvSpPr>
            <p:cNvPr id="175" name="TextBox 174">
              <a:extLst>
                <a:ext uri="{FF2B5EF4-FFF2-40B4-BE49-F238E27FC236}">
                  <a16:creationId xmlns:a16="http://schemas.microsoft.com/office/drawing/2014/main" id="{58D82C96-EE96-4FB1-8592-569E0F34A5D8}"/>
                </a:ext>
              </a:extLst>
            </p:cNvPr>
            <p:cNvSpPr txBox="1"/>
            <p:nvPr/>
          </p:nvSpPr>
          <p:spPr>
            <a:xfrm>
              <a:off x="917389" y="3565814"/>
              <a:ext cx="2058512" cy="1841539"/>
            </a:xfrm>
            <a:prstGeom prst="rect">
              <a:avLst/>
            </a:prstGeom>
            <a:noFill/>
          </p:spPr>
          <p:txBody>
            <a:bodyPr wrap="square" rtlCol="0">
              <a:spAutoFit/>
            </a:bodyPr>
            <a:lstStyle/>
            <a:p>
              <a:r>
                <a:rPr lang="en-GB" sz="1800" dirty="0">
                  <a:effectLst/>
                  <a:latin typeface="Times New Roman" panose="02020603050405020304" pitchFamily="18" charset="0"/>
                  <a:ea typeface="Times New Roman" panose="02020603050405020304" pitchFamily="18" charset="0"/>
                </a:rPr>
                <a:t>Wage gap analysis is regularly carried out in Institutions, involving employee representatives in order to quickly assess the wage gap between men and women. </a:t>
              </a:r>
              <a:endParaRPr lang="lt-LT" sz="1800" dirty="0">
                <a:effectLst/>
                <a:latin typeface="Times New Roman" panose="02020603050405020304" pitchFamily="18" charset="0"/>
                <a:ea typeface="Times New Roman" panose="02020603050405020304" pitchFamily="18" charset="0"/>
              </a:endParaRPr>
            </a:p>
          </p:txBody>
        </p:sp>
      </p:grpSp>
      <p:grpSp>
        <p:nvGrpSpPr>
          <p:cNvPr id="177" name="Group 176">
            <a:extLst>
              <a:ext uri="{FF2B5EF4-FFF2-40B4-BE49-F238E27FC236}">
                <a16:creationId xmlns:a16="http://schemas.microsoft.com/office/drawing/2014/main" id="{321433BF-370A-49B4-B269-C28C54353F53}"/>
              </a:ext>
            </a:extLst>
          </p:cNvPr>
          <p:cNvGrpSpPr/>
          <p:nvPr/>
        </p:nvGrpSpPr>
        <p:grpSpPr>
          <a:xfrm>
            <a:off x="6530132" y="2474976"/>
            <a:ext cx="2069309" cy="2870436"/>
            <a:chOff x="995901" y="3131469"/>
            <a:chExt cx="2069309" cy="2092678"/>
          </a:xfrm>
        </p:grpSpPr>
        <p:sp>
          <p:nvSpPr>
            <p:cNvPr id="178" name="TextBox 177">
              <a:extLst>
                <a:ext uri="{FF2B5EF4-FFF2-40B4-BE49-F238E27FC236}">
                  <a16:creationId xmlns:a16="http://schemas.microsoft.com/office/drawing/2014/main" id="{F54215A8-439F-40AE-B75C-F45B975E8B99}"/>
                </a:ext>
              </a:extLst>
            </p:cNvPr>
            <p:cNvSpPr txBox="1"/>
            <p:nvPr/>
          </p:nvSpPr>
          <p:spPr>
            <a:xfrm>
              <a:off x="995901" y="3131469"/>
              <a:ext cx="1816576" cy="291698"/>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cs typeface="Poppins SemiBold" panose="00000700000000000000" pitchFamily="2" charset="0"/>
                </a:rPr>
                <a:t>Monitoring</a:t>
              </a:r>
            </a:p>
          </p:txBody>
        </p:sp>
        <p:sp>
          <p:nvSpPr>
            <p:cNvPr id="179" name="TextBox 178">
              <a:extLst>
                <a:ext uri="{FF2B5EF4-FFF2-40B4-BE49-F238E27FC236}">
                  <a16:creationId xmlns:a16="http://schemas.microsoft.com/office/drawing/2014/main" id="{0F4E6AB0-3853-4375-B3D9-31B66C277E5F}"/>
                </a:ext>
              </a:extLst>
            </p:cNvPr>
            <p:cNvSpPr txBox="1"/>
            <p:nvPr/>
          </p:nvSpPr>
          <p:spPr>
            <a:xfrm>
              <a:off x="1006698" y="3541274"/>
              <a:ext cx="2058512" cy="1682873"/>
            </a:xfrm>
            <a:prstGeom prst="rect">
              <a:avLst/>
            </a:prstGeom>
            <a:noFill/>
          </p:spPr>
          <p:txBody>
            <a:bodyPr wrap="square" rtlCol="0">
              <a:spAutoFit/>
            </a:bodyPr>
            <a:lstStyle/>
            <a:p>
              <a:pPr algn="just"/>
              <a:r>
                <a:rPr lang="en-GB" sz="1800" dirty="0">
                  <a:effectLst/>
                  <a:latin typeface="Times New Roman" panose="02020603050405020304" pitchFamily="18" charset="0"/>
                  <a:ea typeface="Times New Roman" panose="02020603050405020304" pitchFamily="18" charset="0"/>
                </a:rPr>
                <a:t>how many men and how many women took advantage of vertical career opportunities, participated in trainings, went on business trips.</a:t>
              </a:r>
              <a:endParaRPr lang="lt-LT" sz="1800" dirty="0">
                <a:effectLst/>
                <a:latin typeface="Times New Roman" panose="02020603050405020304" pitchFamily="18" charset="0"/>
                <a:ea typeface="Times New Roman" panose="02020603050405020304" pitchFamily="18" charset="0"/>
              </a:endParaRPr>
            </a:p>
          </p:txBody>
        </p:sp>
      </p:grpSp>
      <p:grpSp>
        <p:nvGrpSpPr>
          <p:cNvPr id="181" name="Group 180">
            <a:extLst>
              <a:ext uri="{FF2B5EF4-FFF2-40B4-BE49-F238E27FC236}">
                <a16:creationId xmlns:a16="http://schemas.microsoft.com/office/drawing/2014/main" id="{EC0ECC5B-88D2-43A3-B478-C96854A9F61B}"/>
              </a:ext>
            </a:extLst>
          </p:cNvPr>
          <p:cNvGrpSpPr/>
          <p:nvPr/>
        </p:nvGrpSpPr>
        <p:grpSpPr>
          <a:xfrm>
            <a:off x="9110102" y="2494801"/>
            <a:ext cx="2084799" cy="2938944"/>
            <a:chOff x="780321" y="3147248"/>
            <a:chExt cx="2084799" cy="2141004"/>
          </a:xfrm>
        </p:grpSpPr>
        <p:sp>
          <p:nvSpPr>
            <p:cNvPr id="182" name="TextBox 181">
              <a:extLst>
                <a:ext uri="{FF2B5EF4-FFF2-40B4-BE49-F238E27FC236}">
                  <a16:creationId xmlns:a16="http://schemas.microsoft.com/office/drawing/2014/main" id="{D9F892AB-7B23-4BC9-A362-4CAECBC00466}"/>
                </a:ext>
              </a:extLst>
            </p:cNvPr>
            <p:cNvSpPr txBox="1"/>
            <p:nvPr/>
          </p:nvSpPr>
          <p:spPr>
            <a:xfrm>
              <a:off x="1048544" y="3147248"/>
              <a:ext cx="1816576" cy="515691"/>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cs typeface="Poppins SemiBold" panose="00000700000000000000" pitchFamily="2" charset="0"/>
                </a:rPr>
                <a:t>Anonymous Surveys</a:t>
              </a:r>
            </a:p>
          </p:txBody>
        </p:sp>
        <p:sp>
          <p:nvSpPr>
            <p:cNvPr id="183" name="TextBox 182">
              <a:extLst>
                <a:ext uri="{FF2B5EF4-FFF2-40B4-BE49-F238E27FC236}">
                  <a16:creationId xmlns:a16="http://schemas.microsoft.com/office/drawing/2014/main" id="{6DCB9ED0-E9DB-43EE-BDAC-E01EC378390F}"/>
                </a:ext>
              </a:extLst>
            </p:cNvPr>
            <p:cNvSpPr txBox="1"/>
            <p:nvPr/>
          </p:nvSpPr>
          <p:spPr>
            <a:xfrm>
              <a:off x="780321" y="3671252"/>
              <a:ext cx="2058512" cy="1617000"/>
            </a:xfrm>
            <a:prstGeom prst="rect">
              <a:avLst/>
            </a:prstGeom>
            <a:noFill/>
          </p:spPr>
          <p:txBody>
            <a:bodyPr wrap="square" rtlCol="0">
              <a:spAutoFit/>
            </a:bodyPr>
            <a:lstStyle/>
            <a:p>
              <a:pPr algn="just">
                <a:lnSpc>
                  <a:spcPts val="1500"/>
                </a:lnSpc>
              </a:pPr>
              <a:r>
                <a:rPr lang="en-GB" sz="1800" dirty="0">
                  <a:effectLst/>
                  <a:latin typeface="Times New Roman" panose="02020603050405020304" pitchFamily="18" charset="0"/>
                  <a:ea typeface="Times New Roman" panose="02020603050405020304" pitchFamily="18" charset="0"/>
                </a:rPr>
                <a:t>The aim is to find out what is the opinion of the employees themselves, both on the wage gap between men and women, and on other issues of discrimination in the workplace.</a:t>
              </a:r>
              <a:endParaRPr lang="en-US" sz="900" dirty="0">
                <a:latin typeface="Calibri" panose="020F0502020204030204" pitchFamily="34" charset="0"/>
                <a:cs typeface="Poppins Light" panose="00000400000000000000" pitchFamily="2" charset="0"/>
              </a:endParaRPr>
            </a:p>
          </p:txBody>
        </p:sp>
      </p:grpSp>
    </p:spTree>
    <p:extLst>
      <p:ext uri="{BB962C8B-B14F-4D97-AF65-F5344CB8AC3E}">
        <p14:creationId xmlns:p14="http://schemas.microsoft.com/office/powerpoint/2010/main" val="167861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269ABA7-FEB8-4761-8AFD-0C8573EFA483}"/>
              </a:ext>
            </a:extLst>
          </p:cNvPr>
          <p:cNvSpPr txBox="1"/>
          <p:nvPr/>
        </p:nvSpPr>
        <p:spPr>
          <a:xfrm>
            <a:off x="768877" y="719520"/>
            <a:ext cx="4228460" cy="789640"/>
          </a:xfrm>
          <a:prstGeom prst="rect">
            <a:avLst/>
          </a:prstGeom>
          <a:noFill/>
        </p:spPr>
        <p:txBody>
          <a:bodyPr wrap="square" rtlCol="0" anchor="ctr">
            <a:spAutoFit/>
          </a:bodyPr>
          <a:lstStyle/>
          <a:p>
            <a:pPr>
              <a:lnSpc>
                <a:spcPts val="2700"/>
              </a:lnSpc>
            </a:pPr>
            <a:r>
              <a:rPr lang="lt-LT" sz="2700" spc="200" dirty="0" err="1">
                <a:latin typeface="Calibri bold" panose="020F0702030404030204" pitchFamily="34" charset="0"/>
                <a:ea typeface="Montserrat Black" charset="0"/>
                <a:cs typeface="Montserrat Black" charset="0"/>
              </a:rPr>
              <a:t>National</a:t>
            </a:r>
            <a:r>
              <a:rPr lang="lt-LT" sz="2700" spc="200" dirty="0">
                <a:latin typeface="Calibri bold" panose="020F0702030404030204" pitchFamily="34" charset="0"/>
                <a:ea typeface="Montserrat Black" charset="0"/>
                <a:cs typeface="Montserrat Black" charset="0"/>
              </a:rPr>
              <a:t> </a:t>
            </a:r>
            <a:r>
              <a:rPr lang="lt-LT" sz="2700" spc="200" dirty="0" err="1">
                <a:latin typeface="Calibri bold" panose="020F0702030404030204" pitchFamily="34" charset="0"/>
                <a:ea typeface="Montserrat Black" charset="0"/>
                <a:cs typeface="Montserrat Black" charset="0"/>
              </a:rPr>
              <a:t>Responsible</a:t>
            </a:r>
            <a:r>
              <a:rPr lang="lt-LT" sz="2700" spc="200" dirty="0">
                <a:latin typeface="Calibri bold" panose="020F0702030404030204" pitchFamily="34" charset="0"/>
                <a:ea typeface="Montserrat Black" charset="0"/>
                <a:cs typeface="Montserrat Black" charset="0"/>
              </a:rPr>
              <a:t> </a:t>
            </a:r>
            <a:r>
              <a:rPr lang="lt-LT" sz="2700" spc="200" dirty="0" err="1">
                <a:latin typeface="Calibri bold" panose="020F0702030404030204" pitchFamily="34" charset="0"/>
                <a:ea typeface="Montserrat Black" charset="0"/>
                <a:cs typeface="Montserrat Black" charset="0"/>
              </a:rPr>
              <a:t>Business</a:t>
            </a:r>
            <a:r>
              <a:rPr lang="lt-LT" sz="2700" spc="200" dirty="0">
                <a:latin typeface="Calibri bold" panose="020F0702030404030204" pitchFamily="34" charset="0"/>
                <a:ea typeface="Montserrat Black" charset="0"/>
                <a:cs typeface="Montserrat Black" charset="0"/>
              </a:rPr>
              <a:t> </a:t>
            </a:r>
            <a:r>
              <a:rPr lang="lt-LT" sz="2700" spc="200" dirty="0" err="1">
                <a:latin typeface="Calibri bold" panose="020F0702030404030204" pitchFamily="34" charset="0"/>
                <a:ea typeface="Montserrat Black" charset="0"/>
                <a:cs typeface="Montserrat Black" charset="0"/>
              </a:rPr>
              <a:t>Awards</a:t>
            </a:r>
            <a:endParaRPr lang="lt-LT" sz="2700" spc="200" dirty="0">
              <a:latin typeface="Calibri bold" panose="020F0702030404030204" pitchFamily="34" charset="0"/>
              <a:ea typeface="Montserrat Black" charset="0"/>
              <a:cs typeface="Montserrat Black" charset="0"/>
            </a:endParaRPr>
          </a:p>
        </p:txBody>
      </p:sp>
      <p:sp>
        <p:nvSpPr>
          <p:cNvPr id="39" name="Rectangle 38">
            <a:extLst>
              <a:ext uri="{FF2B5EF4-FFF2-40B4-BE49-F238E27FC236}">
                <a16:creationId xmlns:a16="http://schemas.microsoft.com/office/drawing/2014/main" id="{A68E2B4F-8520-47CB-B4DD-2EB9D3222951}"/>
              </a:ext>
            </a:extLst>
          </p:cNvPr>
          <p:cNvSpPr/>
          <p:nvPr/>
        </p:nvSpPr>
        <p:spPr>
          <a:xfrm flipH="1">
            <a:off x="0" y="706683"/>
            <a:ext cx="254000" cy="7848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56B645C-AC93-4B63-A40A-409252517AE6}"/>
              </a:ext>
            </a:extLst>
          </p:cNvPr>
          <p:cNvGrpSpPr/>
          <p:nvPr/>
        </p:nvGrpSpPr>
        <p:grpSpPr>
          <a:xfrm>
            <a:off x="721925" y="2235493"/>
            <a:ext cx="3040450" cy="3900583"/>
            <a:chOff x="721926" y="2755864"/>
            <a:chExt cx="2634828" cy="3380212"/>
          </a:xfrm>
        </p:grpSpPr>
        <p:sp>
          <p:nvSpPr>
            <p:cNvPr id="6" name="Freeform 5">
              <a:extLst>
                <a:ext uri="{FF2B5EF4-FFF2-40B4-BE49-F238E27FC236}">
                  <a16:creationId xmlns:a16="http://schemas.microsoft.com/office/drawing/2014/main" id="{FF9A2CCE-EE00-476C-A626-915894A029F2}"/>
                </a:ext>
              </a:extLst>
            </p:cNvPr>
            <p:cNvSpPr>
              <a:spLocks noEditPoints="1"/>
            </p:cNvSpPr>
            <p:nvPr/>
          </p:nvSpPr>
          <p:spPr bwMode="auto">
            <a:xfrm>
              <a:off x="817178" y="3610707"/>
              <a:ext cx="687772" cy="673136"/>
            </a:xfrm>
            <a:custGeom>
              <a:avLst/>
              <a:gdLst>
                <a:gd name="T0" fmla="*/ 94 w 95"/>
                <a:gd name="T1" fmla="*/ 19 h 93"/>
                <a:gd name="T2" fmla="*/ 90 w 95"/>
                <a:gd name="T3" fmla="*/ 6 h 93"/>
                <a:gd name="T4" fmla="*/ 81 w 95"/>
                <a:gd name="T5" fmla="*/ 3 h 93"/>
                <a:gd name="T6" fmla="*/ 82 w 95"/>
                <a:gd name="T7" fmla="*/ 0 h 93"/>
                <a:gd name="T8" fmla="*/ 13 w 95"/>
                <a:gd name="T9" fmla="*/ 0 h 93"/>
                <a:gd name="T10" fmla="*/ 13 w 95"/>
                <a:gd name="T11" fmla="*/ 3 h 93"/>
                <a:gd name="T12" fmla="*/ 4 w 95"/>
                <a:gd name="T13" fmla="*/ 6 h 93"/>
                <a:gd name="T14" fmla="*/ 0 w 95"/>
                <a:gd name="T15" fmla="*/ 19 h 93"/>
                <a:gd name="T16" fmla="*/ 36 w 95"/>
                <a:gd name="T17" fmla="*/ 54 h 93"/>
                <a:gd name="T18" fmla="*/ 40 w 95"/>
                <a:gd name="T19" fmla="*/ 57 h 93"/>
                <a:gd name="T20" fmla="*/ 40 w 95"/>
                <a:gd name="T21" fmla="*/ 59 h 93"/>
                <a:gd name="T22" fmla="*/ 43 w 95"/>
                <a:gd name="T23" fmla="*/ 64 h 93"/>
                <a:gd name="T24" fmla="*/ 43 w 95"/>
                <a:gd name="T25" fmla="*/ 84 h 93"/>
                <a:gd name="T26" fmla="*/ 39 w 95"/>
                <a:gd name="T27" fmla="*/ 84 h 93"/>
                <a:gd name="T28" fmla="*/ 30 w 95"/>
                <a:gd name="T29" fmla="*/ 89 h 93"/>
                <a:gd name="T30" fmla="*/ 29 w 95"/>
                <a:gd name="T31" fmla="*/ 93 h 93"/>
                <a:gd name="T32" fmla="*/ 66 w 95"/>
                <a:gd name="T33" fmla="*/ 93 h 93"/>
                <a:gd name="T34" fmla="*/ 64 w 95"/>
                <a:gd name="T35" fmla="*/ 89 h 93"/>
                <a:gd name="T36" fmla="*/ 55 w 95"/>
                <a:gd name="T37" fmla="*/ 84 h 93"/>
                <a:gd name="T38" fmla="*/ 52 w 95"/>
                <a:gd name="T39" fmla="*/ 84 h 93"/>
                <a:gd name="T40" fmla="*/ 52 w 95"/>
                <a:gd name="T41" fmla="*/ 64 h 93"/>
                <a:gd name="T42" fmla="*/ 54 w 95"/>
                <a:gd name="T43" fmla="*/ 59 h 93"/>
                <a:gd name="T44" fmla="*/ 54 w 95"/>
                <a:gd name="T45" fmla="*/ 57 h 93"/>
                <a:gd name="T46" fmla="*/ 59 w 95"/>
                <a:gd name="T47" fmla="*/ 54 h 93"/>
                <a:gd name="T48" fmla="*/ 94 w 95"/>
                <a:gd name="T49" fmla="*/ 19 h 93"/>
                <a:gd name="T50" fmla="*/ 87 w 95"/>
                <a:gd name="T51" fmla="*/ 9 h 93"/>
                <a:gd name="T52" fmla="*/ 90 w 95"/>
                <a:gd name="T53" fmla="*/ 18 h 93"/>
                <a:gd name="T54" fmla="*/ 71 w 95"/>
                <a:gd name="T55" fmla="*/ 44 h 93"/>
                <a:gd name="T56" fmla="*/ 69 w 95"/>
                <a:gd name="T57" fmla="*/ 43 h 93"/>
                <a:gd name="T58" fmla="*/ 69 w 95"/>
                <a:gd name="T59" fmla="*/ 41 h 93"/>
                <a:gd name="T60" fmla="*/ 81 w 95"/>
                <a:gd name="T61" fmla="*/ 8 h 93"/>
                <a:gd name="T62" fmla="*/ 87 w 95"/>
                <a:gd name="T63" fmla="*/ 9 h 93"/>
                <a:gd name="T64" fmla="*/ 5 w 95"/>
                <a:gd name="T65" fmla="*/ 18 h 93"/>
                <a:gd name="T66" fmla="*/ 7 w 95"/>
                <a:gd name="T67" fmla="*/ 9 h 93"/>
                <a:gd name="T68" fmla="*/ 14 w 95"/>
                <a:gd name="T69" fmla="*/ 8 h 93"/>
                <a:gd name="T70" fmla="*/ 26 w 95"/>
                <a:gd name="T71" fmla="*/ 41 h 93"/>
                <a:gd name="T72" fmla="*/ 26 w 95"/>
                <a:gd name="T73" fmla="*/ 43 h 93"/>
                <a:gd name="T74" fmla="*/ 23 w 95"/>
                <a:gd name="T75" fmla="*/ 44 h 93"/>
                <a:gd name="T76" fmla="*/ 5 w 95"/>
                <a:gd name="T77" fmla="*/ 18 h 93"/>
                <a:gd name="T78" fmla="*/ 5 w 95"/>
                <a:gd name="T79" fmla="*/ 18 h 93"/>
                <a:gd name="T80" fmla="*/ 5 w 95"/>
                <a:gd name="T81"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93">
                  <a:moveTo>
                    <a:pt x="94" y="19"/>
                  </a:moveTo>
                  <a:cubicBezTo>
                    <a:pt x="95" y="13"/>
                    <a:pt x="93" y="9"/>
                    <a:pt x="90" y="6"/>
                  </a:cubicBezTo>
                  <a:cubicBezTo>
                    <a:pt x="88" y="4"/>
                    <a:pt x="84" y="3"/>
                    <a:pt x="81" y="3"/>
                  </a:cubicBezTo>
                  <a:cubicBezTo>
                    <a:pt x="82" y="2"/>
                    <a:pt x="82" y="1"/>
                    <a:pt x="82" y="0"/>
                  </a:cubicBezTo>
                  <a:cubicBezTo>
                    <a:pt x="13" y="0"/>
                    <a:pt x="13" y="0"/>
                    <a:pt x="13" y="0"/>
                  </a:cubicBezTo>
                  <a:cubicBezTo>
                    <a:pt x="13" y="1"/>
                    <a:pt x="13" y="2"/>
                    <a:pt x="13" y="3"/>
                  </a:cubicBezTo>
                  <a:cubicBezTo>
                    <a:pt x="11" y="3"/>
                    <a:pt x="7" y="4"/>
                    <a:pt x="4" y="6"/>
                  </a:cubicBezTo>
                  <a:cubicBezTo>
                    <a:pt x="1" y="9"/>
                    <a:pt x="0" y="13"/>
                    <a:pt x="0" y="19"/>
                  </a:cubicBezTo>
                  <a:cubicBezTo>
                    <a:pt x="1" y="35"/>
                    <a:pt x="15" y="48"/>
                    <a:pt x="36" y="54"/>
                  </a:cubicBezTo>
                  <a:cubicBezTo>
                    <a:pt x="37" y="55"/>
                    <a:pt x="39" y="56"/>
                    <a:pt x="40" y="57"/>
                  </a:cubicBezTo>
                  <a:cubicBezTo>
                    <a:pt x="40" y="58"/>
                    <a:pt x="40" y="58"/>
                    <a:pt x="40" y="59"/>
                  </a:cubicBezTo>
                  <a:cubicBezTo>
                    <a:pt x="40" y="61"/>
                    <a:pt x="41" y="63"/>
                    <a:pt x="43" y="64"/>
                  </a:cubicBezTo>
                  <a:cubicBezTo>
                    <a:pt x="43" y="84"/>
                    <a:pt x="43" y="84"/>
                    <a:pt x="43" y="84"/>
                  </a:cubicBezTo>
                  <a:cubicBezTo>
                    <a:pt x="39" y="84"/>
                    <a:pt x="39" y="84"/>
                    <a:pt x="39" y="84"/>
                  </a:cubicBezTo>
                  <a:cubicBezTo>
                    <a:pt x="35" y="84"/>
                    <a:pt x="32" y="86"/>
                    <a:pt x="30" y="89"/>
                  </a:cubicBezTo>
                  <a:cubicBezTo>
                    <a:pt x="29" y="93"/>
                    <a:pt x="29" y="93"/>
                    <a:pt x="29" y="93"/>
                  </a:cubicBezTo>
                  <a:cubicBezTo>
                    <a:pt x="66" y="93"/>
                    <a:pt x="66" y="93"/>
                    <a:pt x="66" y="93"/>
                  </a:cubicBezTo>
                  <a:cubicBezTo>
                    <a:pt x="64" y="89"/>
                    <a:pt x="64" y="89"/>
                    <a:pt x="64" y="89"/>
                  </a:cubicBezTo>
                  <a:cubicBezTo>
                    <a:pt x="62" y="86"/>
                    <a:pt x="59" y="84"/>
                    <a:pt x="55" y="84"/>
                  </a:cubicBezTo>
                  <a:cubicBezTo>
                    <a:pt x="52" y="84"/>
                    <a:pt x="52" y="84"/>
                    <a:pt x="52" y="84"/>
                  </a:cubicBezTo>
                  <a:cubicBezTo>
                    <a:pt x="52" y="64"/>
                    <a:pt x="52" y="64"/>
                    <a:pt x="52" y="64"/>
                  </a:cubicBezTo>
                  <a:cubicBezTo>
                    <a:pt x="53" y="63"/>
                    <a:pt x="54" y="61"/>
                    <a:pt x="54" y="59"/>
                  </a:cubicBezTo>
                  <a:cubicBezTo>
                    <a:pt x="54" y="58"/>
                    <a:pt x="54" y="58"/>
                    <a:pt x="54" y="57"/>
                  </a:cubicBezTo>
                  <a:cubicBezTo>
                    <a:pt x="56" y="56"/>
                    <a:pt x="57" y="55"/>
                    <a:pt x="59" y="54"/>
                  </a:cubicBezTo>
                  <a:cubicBezTo>
                    <a:pt x="80" y="48"/>
                    <a:pt x="93" y="35"/>
                    <a:pt x="94" y="19"/>
                  </a:cubicBezTo>
                  <a:close/>
                  <a:moveTo>
                    <a:pt x="87" y="9"/>
                  </a:moveTo>
                  <a:cubicBezTo>
                    <a:pt x="89" y="11"/>
                    <a:pt x="90" y="14"/>
                    <a:pt x="90" y="18"/>
                  </a:cubicBezTo>
                  <a:cubicBezTo>
                    <a:pt x="89" y="29"/>
                    <a:pt x="82" y="38"/>
                    <a:pt x="71" y="44"/>
                  </a:cubicBezTo>
                  <a:cubicBezTo>
                    <a:pt x="70" y="44"/>
                    <a:pt x="69" y="44"/>
                    <a:pt x="69" y="43"/>
                  </a:cubicBezTo>
                  <a:cubicBezTo>
                    <a:pt x="68" y="43"/>
                    <a:pt x="68" y="42"/>
                    <a:pt x="69" y="41"/>
                  </a:cubicBezTo>
                  <a:cubicBezTo>
                    <a:pt x="75" y="31"/>
                    <a:pt x="79" y="18"/>
                    <a:pt x="81" y="8"/>
                  </a:cubicBezTo>
                  <a:cubicBezTo>
                    <a:pt x="82" y="7"/>
                    <a:pt x="85" y="8"/>
                    <a:pt x="87" y="9"/>
                  </a:cubicBezTo>
                  <a:close/>
                  <a:moveTo>
                    <a:pt x="5" y="18"/>
                  </a:moveTo>
                  <a:cubicBezTo>
                    <a:pt x="4" y="14"/>
                    <a:pt x="5" y="11"/>
                    <a:pt x="7" y="9"/>
                  </a:cubicBezTo>
                  <a:cubicBezTo>
                    <a:pt x="9" y="8"/>
                    <a:pt x="12" y="7"/>
                    <a:pt x="14" y="8"/>
                  </a:cubicBezTo>
                  <a:cubicBezTo>
                    <a:pt x="15" y="18"/>
                    <a:pt x="20" y="31"/>
                    <a:pt x="26" y="41"/>
                  </a:cubicBezTo>
                  <a:cubicBezTo>
                    <a:pt x="26" y="42"/>
                    <a:pt x="26" y="43"/>
                    <a:pt x="26" y="43"/>
                  </a:cubicBezTo>
                  <a:cubicBezTo>
                    <a:pt x="25" y="44"/>
                    <a:pt x="24" y="44"/>
                    <a:pt x="23" y="44"/>
                  </a:cubicBezTo>
                  <a:cubicBezTo>
                    <a:pt x="12" y="38"/>
                    <a:pt x="5" y="29"/>
                    <a:pt x="5" y="18"/>
                  </a:cubicBezTo>
                  <a:close/>
                  <a:moveTo>
                    <a:pt x="5" y="18"/>
                  </a:moveTo>
                  <a:cubicBezTo>
                    <a:pt x="5" y="18"/>
                    <a:pt x="5" y="18"/>
                    <a:pt x="5" y="1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51490561-8C43-451E-88E1-2EB07F6A7C2E}"/>
                </a:ext>
              </a:extLst>
            </p:cNvPr>
            <p:cNvSpPr/>
            <p:nvPr/>
          </p:nvSpPr>
          <p:spPr>
            <a:xfrm>
              <a:off x="721926" y="4438650"/>
              <a:ext cx="878276" cy="1697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309148E-BFB1-4931-B331-8AB43B1D0EAF}"/>
                </a:ext>
              </a:extLst>
            </p:cNvPr>
            <p:cNvSpPr/>
            <p:nvPr/>
          </p:nvSpPr>
          <p:spPr>
            <a:xfrm>
              <a:off x="1600202" y="3610707"/>
              <a:ext cx="878276" cy="25253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5">
              <a:extLst>
                <a:ext uri="{FF2B5EF4-FFF2-40B4-BE49-F238E27FC236}">
                  <a16:creationId xmlns:a16="http://schemas.microsoft.com/office/drawing/2014/main" id="{5BCC658F-F322-48F3-8D59-4FB9E490DB3C}"/>
                </a:ext>
              </a:extLst>
            </p:cNvPr>
            <p:cNvSpPr>
              <a:spLocks noEditPoints="1"/>
            </p:cNvSpPr>
            <p:nvPr/>
          </p:nvSpPr>
          <p:spPr bwMode="auto">
            <a:xfrm>
              <a:off x="1695454" y="2755864"/>
              <a:ext cx="687772" cy="673136"/>
            </a:xfrm>
            <a:custGeom>
              <a:avLst/>
              <a:gdLst>
                <a:gd name="T0" fmla="*/ 94 w 95"/>
                <a:gd name="T1" fmla="*/ 19 h 93"/>
                <a:gd name="T2" fmla="*/ 90 w 95"/>
                <a:gd name="T3" fmla="*/ 6 h 93"/>
                <a:gd name="T4" fmla="*/ 81 w 95"/>
                <a:gd name="T5" fmla="*/ 3 h 93"/>
                <a:gd name="T6" fmla="*/ 82 w 95"/>
                <a:gd name="T7" fmla="*/ 0 h 93"/>
                <a:gd name="T8" fmla="*/ 13 w 95"/>
                <a:gd name="T9" fmla="*/ 0 h 93"/>
                <a:gd name="T10" fmla="*/ 13 w 95"/>
                <a:gd name="T11" fmla="*/ 3 h 93"/>
                <a:gd name="T12" fmla="*/ 4 w 95"/>
                <a:gd name="T13" fmla="*/ 6 h 93"/>
                <a:gd name="T14" fmla="*/ 0 w 95"/>
                <a:gd name="T15" fmla="*/ 19 h 93"/>
                <a:gd name="T16" fmla="*/ 36 w 95"/>
                <a:gd name="T17" fmla="*/ 54 h 93"/>
                <a:gd name="T18" fmla="*/ 40 w 95"/>
                <a:gd name="T19" fmla="*/ 57 h 93"/>
                <a:gd name="T20" fmla="*/ 40 w 95"/>
                <a:gd name="T21" fmla="*/ 59 h 93"/>
                <a:gd name="T22" fmla="*/ 43 w 95"/>
                <a:gd name="T23" fmla="*/ 64 h 93"/>
                <a:gd name="T24" fmla="*/ 43 w 95"/>
                <a:gd name="T25" fmla="*/ 84 h 93"/>
                <a:gd name="T26" fmla="*/ 39 w 95"/>
                <a:gd name="T27" fmla="*/ 84 h 93"/>
                <a:gd name="T28" fmla="*/ 30 w 95"/>
                <a:gd name="T29" fmla="*/ 89 h 93"/>
                <a:gd name="T30" fmla="*/ 29 w 95"/>
                <a:gd name="T31" fmla="*/ 93 h 93"/>
                <a:gd name="T32" fmla="*/ 66 w 95"/>
                <a:gd name="T33" fmla="*/ 93 h 93"/>
                <a:gd name="T34" fmla="*/ 64 w 95"/>
                <a:gd name="T35" fmla="*/ 89 h 93"/>
                <a:gd name="T36" fmla="*/ 55 w 95"/>
                <a:gd name="T37" fmla="*/ 84 h 93"/>
                <a:gd name="T38" fmla="*/ 52 w 95"/>
                <a:gd name="T39" fmla="*/ 84 h 93"/>
                <a:gd name="T40" fmla="*/ 52 w 95"/>
                <a:gd name="T41" fmla="*/ 64 h 93"/>
                <a:gd name="T42" fmla="*/ 54 w 95"/>
                <a:gd name="T43" fmla="*/ 59 h 93"/>
                <a:gd name="T44" fmla="*/ 54 w 95"/>
                <a:gd name="T45" fmla="*/ 57 h 93"/>
                <a:gd name="T46" fmla="*/ 59 w 95"/>
                <a:gd name="T47" fmla="*/ 54 h 93"/>
                <a:gd name="T48" fmla="*/ 94 w 95"/>
                <a:gd name="T49" fmla="*/ 19 h 93"/>
                <a:gd name="T50" fmla="*/ 87 w 95"/>
                <a:gd name="T51" fmla="*/ 9 h 93"/>
                <a:gd name="T52" fmla="*/ 90 w 95"/>
                <a:gd name="T53" fmla="*/ 18 h 93"/>
                <a:gd name="T54" fmla="*/ 71 w 95"/>
                <a:gd name="T55" fmla="*/ 44 h 93"/>
                <a:gd name="T56" fmla="*/ 69 w 95"/>
                <a:gd name="T57" fmla="*/ 43 h 93"/>
                <a:gd name="T58" fmla="*/ 69 w 95"/>
                <a:gd name="T59" fmla="*/ 41 h 93"/>
                <a:gd name="T60" fmla="*/ 81 w 95"/>
                <a:gd name="T61" fmla="*/ 8 h 93"/>
                <a:gd name="T62" fmla="*/ 87 w 95"/>
                <a:gd name="T63" fmla="*/ 9 h 93"/>
                <a:gd name="T64" fmla="*/ 5 w 95"/>
                <a:gd name="T65" fmla="*/ 18 h 93"/>
                <a:gd name="T66" fmla="*/ 7 w 95"/>
                <a:gd name="T67" fmla="*/ 9 h 93"/>
                <a:gd name="T68" fmla="*/ 14 w 95"/>
                <a:gd name="T69" fmla="*/ 8 h 93"/>
                <a:gd name="T70" fmla="*/ 26 w 95"/>
                <a:gd name="T71" fmla="*/ 41 h 93"/>
                <a:gd name="T72" fmla="*/ 26 w 95"/>
                <a:gd name="T73" fmla="*/ 43 h 93"/>
                <a:gd name="T74" fmla="*/ 23 w 95"/>
                <a:gd name="T75" fmla="*/ 44 h 93"/>
                <a:gd name="T76" fmla="*/ 5 w 95"/>
                <a:gd name="T77" fmla="*/ 18 h 93"/>
                <a:gd name="T78" fmla="*/ 5 w 95"/>
                <a:gd name="T79" fmla="*/ 18 h 93"/>
                <a:gd name="T80" fmla="*/ 5 w 95"/>
                <a:gd name="T81"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93">
                  <a:moveTo>
                    <a:pt x="94" y="19"/>
                  </a:moveTo>
                  <a:cubicBezTo>
                    <a:pt x="95" y="13"/>
                    <a:pt x="93" y="9"/>
                    <a:pt x="90" y="6"/>
                  </a:cubicBezTo>
                  <a:cubicBezTo>
                    <a:pt x="88" y="4"/>
                    <a:pt x="84" y="3"/>
                    <a:pt x="81" y="3"/>
                  </a:cubicBezTo>
                  <a:cubicBezTo>
                    <a:pt x="82" y="2"/>
                    <a:pt x="82" y="1"/>
                    <a:pt x="82" y="0"/>
                  </a:cubicBezTo>
                  <a:cubicBezTo>
                    <a:pt x="13" y="0"/>
                    <a:pt x="13" y="0"/>
                    <a:pt x="13" y="0"/>
                  </a:cubicBezTo>
                  <a:cubicBezTo>
                    <a:pt x="13" y="1"/>
                    <a:pt x="13" y="2"/>
                    <a:pt x="13" y="3"/>
                  </a:cubicBezTo>
                  <a:cubicBezTo>
                    <a:pt x="11" y="3"/>
                    <a:pt x="7" y="4"/>
                    <a:pt x="4" y="6"/>
                  </a:cubicBezTo>
                  <a:cubicBezTo>
                    <a:pt x="1" y="9"/>
                    <a:pt x="0" y="13"/>
                    <a:pt x="0" y="19"/>
                  </a:cubicBezTo>
                  <a:cubicBezTo>
                    <a:pt x="1" y="35"/>
                    <a:pt x="15" y="48"/>
                    <a:pt x="36" y="54"/>
                  </a:cubicBezTo>
                  <a:cubicBezTo>
                    <a:pt x="37" y="55"/>
                    <a:pt x="39" y="56"/>
                    <a:pt x="40" y="57"/>
                  </a:cubicBezTo>
                  <a:cubicBezTo>
                    <a:pt x="40" y="58"/>
                    <a:pt x="40" y="58"/>
                    <a:pt x="40" y="59"/>
                  </a:cubicBezTo>
                  <a:cubicBezTo>
                    <a:pt x="40" y="61"/>
                    <a:pt x="41" y="63"/>
                    <a:pt x="43" y="64"/>
                  </a:cubicBezTo>
                  <a:cubicBezTo>
                    <a:pt x="43" y="84"/>
                    <a:pt x="43" y="84"/>
                    <a:pt x="43" y="84"/>
                  </a:cubicBezTo>
                  <a:cubicBezTo>
                    <a:pt x="39" y="84"/>
                    <a:pt x="39" y="84"/>
                    <a:pt x="39" y="84"/>
                  </a:cubicBezTo>
                  <a:cubicBezTo>
                    <a:pt x="35" y="84"/>
                    <a:pt x="32" y="86"/>
                    <a:pt x="30" y="89"/>
                  </a:cubicBezTo>
                  <a:cubicBezTo>
                    <a:pt x="29" y="93"/>
                    <a:pt x="29" y="93"/>
                    <a:pt x="29" y="93"/>
                  </a:cubicBezTo>
                  <a:cubicBezTo>
                    <a:pt x="66" y="93"/>
                    <a:pt x="66" y="93"/>
                    <a:pt x="66" y="93"/>
                  </a:cubicBezTo>
                  <a:cubicBezTo>
                    <a:pt x="64" y="89"/>
                    <a:pt x="64" y="89"/>
                    <a:pt x="64" y="89"/>
                  </a:cubicBezTo>
                  <a:cubicBezTo>
                    <a:pt x="62" y="86"/>
                    <a:pt x="59" y="84"/>
                    <a:pt x="55" y="84"/>
                  </a:cubicBezTo>
                  <a:cubicBezTo>
                    <a:pt x="52" y="84"/>
                    <a:pt x="52" y="84"/>
                    <a:pt x="52" y="84"/>
                  </a:cubicBezTo>
                  <a:cubicBezTo>
                    <a:pt x="52" y="64"/>
                    <a:pt x="52" y="64"/>
                    <a:pt x="52" y="64"/>
                  </a:cubicBezTo>
                  <a:cubicBezTo>
                    <a:pt x="53" y="63"/>
                    <a:pt x="54" y="61"/>
                    <a:pt x="54" y="59"/>
                  </a:cubicBezTo>
                  <a:cubicBezTo>
                    <a:pt x="54" y="58"/>
                    <a:pt x="54" y="58"/>
                    <a:pt x="54" y="57"/>
                  </a:cubicBezTo>
                  <a:cubicBezTo>
                    <a:pt x="56" y="56"/>
                    <a:pt x="57" y="55"/>
                    <a:pt x="59" y="54"/>
                  </a:cubicBezTo>
                  <a:cubicBezTo>
                    <a:pt x="80" y="48"/>
                    <a:pt x="93" y="35"/>
                    <a:pt x="94" y="19"/>
                  </a:cubicBezTo>
                  <a:close/>
                  <a:moveTo>
                    <a:pt x="87" y="9"/>
                  </a:moveTo>
                  <a:cubicBezTo>
                    <a:pt x="89" y="11"/>
                    <a:pt x="90" y="14"/>
                    <a:pt x="90" y="18"/>
                  </a:cubicBezTo>
                  <a:cubicBezTo>
                    <a:pt x="89" y="29"/>
                    <a:pt x="82" y="38"/>
                    <a:pt x="71" y="44"/>
                  </a:cubicBezTo>
                  <a:cubicBezTo>
                    <a:pt x="70" y="44"/>
                    <a:pt x="69" y="44"/>
                    <a:pt x="69" y="43"/>
                  </a:cubicBezTo>
                  <a:cubicBezTo>
                    <a:pt x="68" y="43"/>
                    <a:pt x="68" y="42"/>
                    <a:pt x="69" y="41"/>
                  </a:cubicBezTo>
                  <a:cubicBezTo>
                    <a:pt x="75" y="31"/>
                    <a:pt x="79" y="18"/>
                    <a:pt x="81" y="8"/>
                  </a:cubicBezTo>
                  <a:cubicBezTo>
                    <a:pt x="82" y="7"/>
                    <a:pt x="85" y="8"/>
                    <a:pt x="87" y="9"/>
                  </a:cubicBezTo>
                  <a:close/>
                  <a:moveTo>
                    <a:pt x="5" y="18"/>
                  </a:moveTo>
                  <a:cubicBezTo>
                    <a:pt x="4" y="14"/>
                    <a:pt x="5" y="11"/>
                    <a:pt x="7" y="9"/>
                  </a:cubicBezTo>
                  <a:cubicBezTo>
                    <a:pt x="9" y="8"/>
                    <a:pt x="12" y="7"/>
                    <a:pt x="14" y="8"/>
                  </a:cubicBezTo>
                  <a:cubicBezTo>
                    <a:pt x="15" y="18"/>
                    <a:pt x="20" y="31"/>
                    <a:pt x="26" y="41"/>
                  </a:cubicBezTo>
                  <a:cubicBezTo>
                    <a:pt x="26" y="42"/>
                    <a:pt x="26" y="43"/>
                    <a:pt x="26" y="43"/>
                  </a:cubicBezTo>
                  <a:cubicBezTo>
                    <a:pt x="25" y="44"/>
                    <a:pt x="24" y="44"/>
                    <a:pt x="23" y="44"/>
                  </a:cubicBezTo>
                  <a:cubicBezTo>
                    <a:pt x="12" y="38"/>
                    <a:pt x="5" y="29"/>
                    <a:pt x="5" y="18"/>
                  </a:cubicBezTo>
                  <a:close/>
                  <a:moveTo>
                    <a:pt x="5" y="18"/>
                  </a:moveTo>
                  <a:cubicBezTo>
                    <a:pt x="5" y="18"/>
                    <a:pt x="5" y="18"/>
                    <a:pt x="5"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A93BF157-D615-4083-8FEB-260E740C8E6E}"/>
                </a:ext>
              </a:extLst>
            </p:cNvPr>
            <p:cNvSpPr/>
            <p:nvPr/>
          </p:nvSpPr>
          <p:spPr>
            <a:xfrm>
              <a:off x="2478478" y="5048250"/>
              <a:ext cx="878276" cy="10878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
              <a:extLst>
                <a:ext uri="{FF2B5EF4-FFF2-40B4-BE49-F238E27FC236}">
                  <a16:creationId xmlns:a16="http://schemas.microsoft.com/office/drawing/2014/main" id="{7ADADF5E-DFB1-48E3-8E3E-D99368850B04}"/>
                </a:ext>
              </a:extLst>
            </p:cNvPr>
            <p:cNvSpPr>
              <a:spLocks noEditPoints="1"/>
            </p:cNvSpPr>
            <p:nvPr/>
          </p:nvSpPr>
          <p:spPr bwMode="auto">
            <a:xfrm>
              <a:off x="2573730" y="4283843"/>
              <a:ext cx="687772" cy="673136"/>
            </a:xfrm>
            <a:custGeom>
              <a:avLst/>
              <a:gdLst>
                <a:gd name="T0" fmla="*/ 94 w 95"/>
                <a:gd name="T1" fmla="*/ 19 h 93"/>
                <a:gd name="T2" fmla="*/ 90 w 95"/>
                <a:gd name="T3" fmla="*/ 6 h 93"/>
                <a:gd name="T4" fmla="*/ 81 w 95"/>
                <a:gd name="T5" fmla="*/ 3 h 93"/>
                <a:gd name="T6" fmla="*/ 82 w 95"/>
                <a:gd name="T7" fmla="*/ 0 h 93"/>
                <a:gd name="T8" fmla="*/ 13 w 95"/>
                <a:gd name="T9" fmla="*/ 0 h 93"/>
                <a:gd name="T10" fmla="*/ 13 w 95"/>
                <a:gd name="T11" fmla="*/ 3 h 93"/>
                <a:gd name="T12" fmla="*/ 4 w 95"/>
                <a:gd name="T13" fmla="*/ 6 h 93"/>
                <a:gd name="T14" fmla="*/ 0 w 95"/>
                <a:gd name="T15" fmla="*/ 19 h 93"/>
                <a:gd name="T16" fmla="*/ 36 w 95"/>
                <a:gd name="T17" fmla="*/ 54 h 93"/>
                <a:gd name="T18" fmla="*/ 40 w 95"/>
                <a:gd name="T19" fmla="*/ 57 h 93"/>
                <a:gd name="T20" fmla="*/ 40 w 95"/>
                <a:gd name="T21" fmla="*/ 59 h 93"/>
                <a:gd name="T22" fmla="*/ 43 w 95"/>
                <a:gd name="T23" fmla="*/ 64 h 93"/>
                <a:gd name="T24" fmla="*/ 43 w 95"/>
                <a:gd name="T25" fmla="*/ 84 h 93"/>
                <a:gd name="T26" fmla="*/ 39 w 95"/>
                <a:gd name="T27" fmla="*/ 84 h 93"/>
                <a:gd name="T28" fmla="*/ 30 w 95"/>
                <a:gd name="T29" fmla="*/ 89 h 93"/>
                <a:gd name="T30" fmla="*/ 29 w 95"/>
                <a:gd name="T31" fmla="*/ 93 h 93"/>
                <a:gd name="T32" fmla="*/ 66 w 95"/>
                <a:gd name="T33" fmla="*/ 93 h 93"/>
                <a:gd name="T34" fmla="*/ 64 w 95"/>
                <a:gd name="T35" fmla="*/ 89 h 93"/>
                <a:gd name="T36" fmla="*/ 55 w 95"/>
                <a:gd name="T37" fmla="*/ 84 h 93"/>
                <a:gd name="T38" fmla="*/ 52 w 95"/>
                <a:gd name="T39" fmla="*/ 84 h 93"/>
                <a:gd name="T40" fmla="*/ 52 w 95"/>
                <a:gd name="T41" fmla="*/ 64 h 93"/>
                <a:gd name="T42" fmla="*/ 54 w 95"/>
                <a:gd name="T43" fmla="*/ 59 h 93"/>
                <a:gd name="T44" fmla="*/ 54 w 95"/>
                <a:gd name="T45" fmla="*/ 57 h 93"/>
                <a:gd name="T46" fmla="*/ 59 w 95"/>
                <a:gd name="T47" fmla="*/ 54 h 93"/>
                <a:gd name="T48" fmla="*/ 94 w 95"/>
                <a:gd name="T49" fmla="*/ 19 h 93"/>
                <a:gd name="T50" fmla="*/ 87 w 95"/>
                <a:gd name="T51" fmla="*/ 9 h 93"/>
                <a:gd name="T52" fmla="*/ 90 w 95"/>
                <a:gd name="T53" fmla="*/ 18 h 93"/>
                <a:gd name="T54" fmla="*/ 71 w 95"/>
                <a:gd name="T55" fmla="*/ 44 h 93"/>
                <a:gd name="T56" fmla="*/ 69 w 95"/>
                <a:gd name="T57" fmla="*/ 43 h 93"/>
                <a:gd name="T58" fmla="*/ 69 w 95"/>
                <a:gd name="T59" fmla="*/ 41 h 93"/>
                <a:gd name="T60" fmla="*/ 81 w 95"/>
                <a:gd name="T61" fmla="*/ 8 h 93"/>
                <a:gd name="T62" fmla="*/ 87 w 95"/>
                <a:gd name="T63" fmla="*/ 9 h 93"/>
                <a:gd name="T64" fmla="*/ 5 w 95"/>
                <a:gd name="T65" fmla="*/ 18 h 93"/>
                <a:gd name="T66" fmla="*/ 7 w 95"/>
                <a:gd name="T67" fmla="*/ 9 h 93"/>
                <a:gd name="T68" fmla="*/ 14 w 95"/>
                <a:gd name="T69" fmla="*/ 8 h 93"/>
                <a:gd name="T70" fmla="*/ 26 w 95"/>
                <a:gd name="T71" fmla="*/ 41 h 93"/>
                <a:gd name="T72" fmla="*/ 26 w 95"/>
                <a:gd name="T73" fmla="*/ 43 h 93"/>
                <a:gd name="T74" fmla="*/ 23 w 95"/>
                <a:gd name="T75" fmla="*/ 44 h 93"/>
                <a:gd name="T76" fmla="*/ 5 w 95"/>
                <a:gd name="T77" fmla="*/ 18 h 93"/>
                <a:gd name="T78" fmla="*/ 5 w 95"/>
                <a:gd name="T79" fmla="*/ 18 h 93"/>
                <a:gd name="T80" fmla="*/ 5 w 95"/>
                <a:gd name="T81"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93">
                  <a:moveTo>
                    <a:pt x="94" y="19"/>
                  </a:moveTo>
                  <a:cubicBezTo>
                    <a:pt x="95" y="13"/>
                    <a:pt x="93" y="9"/>
                    <a:pt x="90" y="6"/>
                  </a:cubicBezTo>
                  <a:cubicBezTo>
                    <a:pt x="88" y="4"/>
                    <a:pt x="84" y="3"/>
                    <a:pt x="81" y="3"/>
                  </a:cubicBezTo>
                  <a:cubicBezTo>
                    <a:pt x="82" y="2"/>
                    <a:pt x="82" y="1"/>
                    <a:pt x="82" y="0"/>
                  </a:cubicBezTo>
                  <a:cubicBezTo>
                    <a:pt x="13" y="0"/>
                    <a:pt x="13" y="0"/>
                    <a:pt x="13" y="0"/>
                  </a:cubicBezTo>
                  <a:cubicBezTo>
                    <a:pt x="13" y="1"/>
                    <a:pt x="13" y="2"/>
                    <a:pt x="13" y="3"/>
                  </a:cubicBezTo>
                  <a:cubicBezTo>
                    <a:pt x="11" y="3"/>
                    <a:pt x="7" y="4"/>
                    <a:pt x="4" y="6"/>
                  </a:cubicBezTo>
                  <a:cubicBezTo>
                    <a:pt x="1" y="9"/>
                    <a:pt x="0" y="13"/>
                    <a:pt x="0" y="19"/>
                  </a:cubicBezTo>
                  <a:cubicBezTo>
                    <a:pt x="1" y="35"/>
                    <a:pt x="15" y="48"/>
                    <a:pt x="36" y="54"/>
                  </a:cubicBezTo>
                  <a:cubicBezTo>
                    <a:pt x="37" y="55"/>
                    <a:pt x="39" y="56"/>
                    <a:pt x="40" y="57"/>
                  </a:cubicBezTo>
                  <a:cubicBezTo>
                    <a:pt x="40" y="58"/>
                    <a:pt x="40" y="58"/>
                    <a:pt x="40" y="59"/>
                  </a:cubicBezTo>
                  <a:cubicBezTo>
                    <a:pt x="40" y="61"/>
                    <a:pt x="41" y="63"/>
                    <a:pt x="43" y="64"/>
                  </a:cubicBezTo>
                  <a:cubicBezTo>
                    <a:pt x="43" y="84"/>
                    <a:pt x="43" y="84"/>
                    <a:pt x="43" y="84"/>
                  </a:cubicBezTo>
                  <a:cubicBezTo>
                    <a:pt x="39" y="84"/>
                    <a:pt x="39" y="84"/>
                    <a:pt x="39" y="84"/>
                  </a:cubicBezTo>
                  <a:cubicBezTo>
                    <a:pt x="35" y="84"/>
                    <a:pt x="32" y="86"/>
                    <a:pt x="30" y="89"/>
                  </a:cubicBezTo>
                  <a:cubicBezTo>
                    <a:pt x="29" y="93"/>
                    <a:pt x="29" y="93"/>
                    <a:pt x="29" y="93"/>
                  </a:cubicBezTo>
                  <a:cubicBezTo>
                    <a:pt x="66" y="93"/>
                    <a:pt x="66" y="93"/>
                    <a:pt x="66" y="93"/>
                  </a:cubicBezTo>
                  <a:cubicBezTo>
                    <a:pt x="64" y="89"/>
                    <a:pt x="64" y="89"/>
                    <a:pt x="64" y="89"/>
                  </a:cubicBezTo>
                  <a:cubicBezTo>
                    <a:pt x="62" y="86"/>
                    <a:pt x="59" y="84"/>
                    <a:pt x="55" y="84"/>
                  </a:cubicBezTo>
                  <a:cubicBezTo>
                    <a:pt x="52" y="84"/>
                    <a:pt x="52" y="84"/>
                    <a:pt x="52" y="84"/>
                  </a:cubicBezTo>
                  <a:cubicBezTo>
                    <a:pt x="52" y="64"/>
                    <a:pt x="52" y="64"/>
                    <a:pt x="52" y="64"/>
                  </a:cubicBezTo>
                  <a:cubicBezTo>
                    <a:pt x="53" y="63"/>
                    <a:pt x="54" y="61"/>
                    <a:pt x="54" y="59"/>
                  </a:cubicBezTo>
                  <a:cubicBezTo>
                    <a:pt x="54" y="58"/>
                    <a:pt x="54" y="58"/>
                    <a:pt x="54" y="57"/>
                  </a:cubicBezTo>
                  <a:cubicBezTo>
                    <a:pt x="56" y="56"/>
                    <a:pt x="57" y="55"/>
                    <a:pt x="59" y="54"/>
                  </a:cubicBezTo>
                  <a:cubicBezTo>
                    <a:pt x="80" y="48"/>
                    <a:pt x="93" y="35"/>
                    <a:pt x="94" y="19"/>
                  </a:cubicBezTo>
                  <a:close/>
                  <a:moveTo>
                    <a:pt x="87" y="9"/>
                  </a:moveTo>
                  <a:cubicBezTo>
                    <a:pt x="89" y="11"/>
                    <a:pt x="90" y="14"/>
                    <a:pt x="90" y="18"/>
                  </a:cubicBezTo>
                  <a:cubicBezTo>
                    <a:pt x="89" y="29"/>
                    <a:pt x="82" y="38"/>
                    <a:pt x="71" y="44"/>
                  </a:cubicBezTo>
                  <a:cubicBezTo>
                    <a:pt x="70" y="44"/>
                    <a:pt x="69" y="44"/>
                    <a:pt x="69" y="43"/>
                  </a:cubicBezTo>
                  <a:cubicBezTo>
                    <a:pt x="68" y="43"/>
                    <a:pt x="68" y="42"/>
                    <a:pt x="69" y="41"/>
                  </a:cubicBezTo>
                  <a:cubicBezTo>
                    <a:pt x="75" y="31"/>
                    <a:pt x="79" y="18"/>
                    <a:pt x="81" y="8"/>
                  </a:cubicBezTo>
                  <a:cubicBezTo>
                    <a:pt x="82" y="7"/>
                    <a:pt x="85" y="8"/>
                    <a:pt x="87" y="9"/>
                  </a:cubicBezTo>
                  <a:close/>
                  <a:moveTo>
                    <a:pt x="5" y="18"/>
                  </a:moveTo>
                  <a:cubicBezTo>
                    <a:pt x="4" y="14"/>
                    <a:pt x="5" y="11"/>
                    <a:pt x="7" y="9"/>
                  </a:cubicBezTo>
                  <a:cubicBezTo>
                    <a:pt x="9" y="8"/>
                    <a:pt x="12" y="7"/>
                    <a:pt x="14" y="8"/>
                  </a:cubicBezTo>
                  <a:cubicBezTo>
                    <a:pt x="15" y="18"/>
                    <a:pt x="20" y="31"/>
                    <a:pt x="26" y="41"/>
                  </a:cubicBezTo>
                  <a:cubicBezTo>
                    <a:pt x="26" y="42"/>
                    <a:pt x="26" y="43"/>
                    <a:pt x="26" y="43"/>
                  </a:cubicBezTo>
                  <a:cubicBezTo>
                    <a:pt x="25" y="44"/>
                    <a:pt x="24" y="44"/>
                    <a:pt x="23" y="44"/>
                  </a:cubicBezTo>
                  <a:cubicBezTo>
                    <a:pt x="12" y="38"/>
                    <a:pt x="5" y="29"/>
                    <a:pt x="5" y="18"/>
                  </a:cubicBezTo>
                  <a:close/>
                  <a:moveTo>
                    <a:pt x="5" y="18"/>
                  </a:moveTo>
                  <a:cubicBezTo>
                    <a:pt x="5" y="18"/>
                    <a:pt x="5" y="18"/>
                    <a:pt x="5" y="18"/>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a:extLst>
              <a:ext uri="{FF2B5EF4-FFF2-40B4-BE49-F238E27FC236}">
                <a16:creationId xmlns:a16="http://schemas.microsoft.com/office/drawing/2014/main" id="{D7A819F0-9EF3-462C-903B-F0BCF5339F39}"/>
              </a:ext>
            </a:extLst>
          </p:cNvPr>
          <p:cNvGrpSpPr/>
          <p:nvPr/>
        </p:nvGrpSpPr>
        <p:grpSpPr>
          <a:xfrm>
            <a:off x="5531168" y="3190860"/>
            <a:ext cx="5272300" cy="1080673"/>
            <a:chOff x="5531168" y="3190860"/>
            <a:chExt cx="5272300" cy="1080673"/>
          </a:xfrm>
        </p:grpSpPr>
        <p:sp>
          <p:nvSpPr>
            <p:cNvPr id="56" name="TextBox 55">
              <a:extLst>
                <a:ext uri="{FF2B5EF4-FFF2-40B4-BE49-F238E27FC236}">
                  <a16:creationId xmlns:a16="http://schemas.microsoft.com/office/drawing/2014/main" id="{37A3559B-FC41-4592-8972-59627ED45814}"/>
                </a:ext>
              </a:extLst>
            </p:cNvPr>
            <p:cNvSpPr txBox="1"/>
            <p:nvPr/>
          </p:nvSpPr>
          <p:spPr>
            <a:xfrm>
              <a:off x="6254120" y="3349229"/>
              <a:ext cx="4549348" cy="922304"/>
            </a:xfrm>
            <a:prstGeom prst="rect">
              <a:avLst/>
            </a:prstGeom>
            <a:noFill/>
          </p:spPr>
          <p:txBody>
            <a:bodyPr wrap="square" rtlCol="0">
              <a:spAutoFit/>
            </a:bodyPr>
            <a:lstStyle/>
            <a:p>
              <a:pPr>
                <a:lnSpc>
                  <a:spcPts val="2200"/>
                </a:lnSpc>
              </a:pPr>
              <a:r>
                <a:rPr lang="en-US" sz="1600" dirty="0">
                  <a:latin typeface="Calibri Light" panose="020F0302020204030204" pitchFamily="34" charset="0"/>
                </a:rPr>
                <a:t>One of the nominations </a:t>
              </a:r>
              <a:r>
                <a:rPr lang="lt-LT" sz="1600" dirty="0">
                  <a:latin typeface="Calibri Light" panose="020F0302020204030204" pitchFamily="34" charset="0"/>
                </a:rPr>
                <a:t> - </a:t>
              </a:r>
              <a:r>
                <a:rPr lang="en-US" sz="1600" dirty="0">
                  <a:latin typeface="Calibri Light" panose="020F0302020204030204" pitchFamily="34" charset="0"/>
                </a:rPr>
                <a:t> Workplace of the Year.</a:t>
              </a:r>
              <a:endParaRPr lang="lt-LT" sz="1600" dirty="0">
                <a:latin typeface="Calibri Light" panose="020F0302020204030204" pitchFamily="34" charset="0"/>
              </a:endParaRPr>
            </a:p>
            <a:p>
              <a:pPr>
                <a:lnSpc>
                  <a:spcPts val="2200"/>
                </a:lnSpc>
              </a:pPr>
              <a:r>
                <a:rPr lang="en-US" sz="1600" dirty="0">
                  <a:latin typeface="Calibri Light" panose="020F0302020204030204" pitchFamily="34" charset="0"/>
                </a:rPr>
                <a:t>In the form filled out by employers, they must indicate</a:t>
              </a:r>
              <a:endParaRPr lang="en-US" sz="1600" dirty="0">
                <a:latin typeface="Calibri" panose="020F0502020204030204" pitchFamily="34" charset="0"/>
                <a:cs typeface="Poppins Light" panose="00000400000000000000" pitchFamily="2" charset="0"/>
              </a:endParaRPr>
            </a:p>
          </p:txBody>
        </p:sp>
        <p:sp>
          <p:nvSpPr>
            <p:cNvPr id="30" name="Freeform: Shape 29">
              <a:extLst>
                <a:ext uri="{FF2B5EF4-FFF2-40B4-BE49-F238E27FC236}">
                  <a16:creationId xmlns:a16="http://schemas.microsoft.com/office/drawing/2014/main" id="{995B5AE6-7BFD-40A5-8074-EEC8871AA8CE}"/>
                </a:ext>
              </a:extLst>
            </p:cNvPr>
            <p:cNvSpPr>
              <a:spLocks/>
            </p:cNvSpPr>
            <p:nvPr/>
          </p:nvSpPr>
          <p:spPr bwMode="auto">
            <a:xfrm>
              <a:off x="5531168" y="3190860"/>
              <a:ext cx="507682" cy="477524"/>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F804928F-2306-43A8-B2C2-B2AF2290D229}"/>
              </a:ext>
            </a:extLst>
          </p:cNvPr>
          <p:cNvGrpSpPr/>
          <p:nvPr/>
        </p:nvGrpSpPr>
        <p:grpSpPr>
          <a:xfrm>
            <a:off x="5531168" y="4344795"/>
            <a:ext cx="5272300" cy="1279445"/>
            <a:chOff x="5531168" y="3190860"/>
            <a:chExt cx="5272300" cy="1279445"/>
          </a:xfrm>
        </p:grpSpPr>
        <p:sp>
          <p:nvSpPr>
            <p:cNvPr id="40" name="TextBox 39">
              <a:extLst>
                <a:ext uri="{FF2B5EF4-FFF2-40B4-BE49-F238E27FC236}">
                  <a16:creationId xmlns:a16="http://schemas.microsoft.com/office/drawing/2014/main" id="{D49A172F-ECCA-442B-BA87-9B59BE5003B8}"/>
                </a:ext>
              </a:extLst>
            </p:cNvPr>
            <p:cNvSpPr txBox="1"/>
            <p:nvPr/>
          </p:nvSpPr>
          <p:spPr>
            <a:xfrm>
              <a:off x="6254120" y="3349229"/>
              <a:ext cx="4549348" cy="1121076"/>
            </a:xfrm>
            <a:prstGeom prst="rect">
              <a:avLst/>
            </a:prstGeom>
            <a:noFill/>
          </p:spPr>
          <p:txBody>
            <a:bodyPr wrap="square" rtlCol="0">
              <a:spAutoFit/>
            </a:bodyPr>
            <a:lstStyle/>
            <a:p>
              <a:pPr>
                <a:lnSpc>
                  <a:spcPts val="1600"/>
                </a:lnSpc>
              </a:pPr>
              <a:r>
                <a:rPr lang="en-US" sz="1600" dirty="0">
                  <a:latin typeface="Calibri Light" panose="020F0302020204030204" pitchFamily="34" charset="0"/>
                </a:rPr>
                <a:t>Does the company apply a policy of equal opportunities (equality) for women and men, a policy for the prevention of gender-based harassment and psychological harassment, the prevention of violence and the prevention of sexual harassment?</a:t>
              </a:r>
              <a:endParaRPr lang="en-US" sz="1600" dirty="0">
                <a:latin typeface="Calibri" panose="020F0502020204030204" pitchFamily="34" charset="0"/>
                <a:cs typeface="Poppins Light" panose="00000400000000000000" pitchFamily="2" charset="0"/>
              </a:endParaRPr>
            </a:p>
          </p:txBody>
        </p:sp>
        <p:sp>
          <p:nvSpPr>
            <p:cNvPr id="36" name="Freeform: Shape 35">
              <a:extLst>
                <a:ext uri="{FF2B5EF4-FFF2-40B4-BE49-F238E27FC236}">
                  <a16:creationId xmlns:a16="http://schemas.microsoft.com/office/drawing/2014/main" id="{807B0E64-ED12-4C22-B560-8073DE4AF461}"/>
                </a:ext>
              </a:extLst>
            </p:cNvPr>
            <p:cNvSpPr>
              <a:spLocks/>
            </p:cNvSpPr>
            <p:nvPr/>
          </p:nvSpPr>
          <p:spPr bwMode="auto">
            <a:xfrm>
              <a:off x="5531168" y="3190860"/>
              <a:ext cx="507682" cy="477524"/>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41" name="Group 40">
            <a:extLst>
              <a:ext uri="{FF2B5EF4-FFF2-40B4-BE49-F238E27FC236}">
                <a16:creationId xmlns:a16="http://schemas.microsoft.com/office/drawing/2014/main" id="{51CA3670-1755-4D8B-B8C9-83B75B3D5985}"/>
              </a:ext>
            </a:extLst>
          </p:cNvPr>
          <p:cNvGrpSpPr/>
          <p:nvPr/>
        </p:nvGrpSpPr>
        <p:grpSpPr>
          <a:xfrm>
            <a:off x="5531168" y="5498730"/>
            <a:ext cx="5272300" cy="1074261"/>
            <a:chOff x="5531168" y="3190860"/>
            <a:chExt cx="5272300" cy="1074261"/>
          </a:xfrm>
        </p:grpSpPr>
        <p:sp>
          <p:nvSpPr>
            <p:cNvPr id="49" name="TextBox 48">
              <a:extLst>
                <a:ext uri="{FF2B5EF4-FFF2-40B4-BE49-F238E27FC236}">
                  <a16:creationId xmlns:a16="http://schemas.microsoft.com/office/drawing/2014/main" id="{A235C765-5467-4C83-874C-9BEC5582AC74}"/>
                </a:ext>
              </a:extLst>
            </p:cNvPr>
            <p:cNvSpPr txBox="1"/>
            <p:nvPr/>
          </p:nvSpPr>
          <p:spPr>
            <a:xfrm>
              <a:off x="6254120" y="3349229"/>
              <a:ext cx="4549348" cy="915892"/>
            </a:xfrm>
            <a:prstGeom prst="rect">
              <a:avLst/>
            </a:prstGeom>
            <a:noFill/>
          </p:spPr>
          <p:txBody>
            <a:bodyPr wrap="square" rtlCol="0">
              <a:spAutoFit/>
            </a:bodyPr>
            <a:lstStyle/>
            <a:p>
              <a:pPr>
                <a:lnSpc>
                  <a:spcPts val="1600"/>
                </a:lnSpc>
              </a:pPr>
              <a:r>
                <a:rPr lang="en-US" sz="1600" dirty="0">
                  <a:latin typeface="Calibri Light" panose="020F0302020204030204" pitchFamily="34" charset="0"/>
                </a:rPr>
                <a:t>Does your company pay equal wages to men and women for the same work of equal value? How do you achieve this and how do you ensure it? Do you monitor equal pay in your company?</a:t>
              </a:r>
              <a:endParaRPr lang="en-US" sz="1600" dirty="0">
                <a:latin typeface="Calibri" panose="020F0502020204030204" pitchFamily="34" charset="0"/>
                <a:cs typeface="Poppins Light" panose="00000400000000000000" pitchFamily="2" charset="0"/>
              </a:endParaRPr>
            </a:p>
          </p:txBody>
        </p:sp>
        <p:sp>
          <p:nvSpPr>
            <p:cNvPr id="43" name="Freeform: Shape 42">
              <a:extLst>
                <a:ext uri="{FF2B5EF4-FFF2-40B4-BE49-F238E27FC236}">
                  <a16:creationId xmlns:a16="http://schemas.microsoft.com/office/drawing/2014/main" id="{33480619-6E32-4421-B1B8-F5243D130F5C}"/>
                </a:ext>
              </a:extLst>
            </p:cNvPr>
            <p:cNvSpPr>
              <a:spLocks/>
            </p:cNvSpPr>
            <p:nvPr/>
          </p:nvSpPr>
          <p:spPr bwMode="auto">
            <a:xfrm>
              <a:off x="5531168" y="3190860"/>
              <a:ext cx="507682" cy="477524"/>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27" name="Group 2">
            <a:extLst>
              <a:ext uri="{FF2B5EF4-FFF2-40B4-BE49-F238E27FC236}">
                <a16:creationId xmlns:a16="http://schemas.microsoft.com/office/drawing/2014/main" id="{EEC6C918-186D-4A01-A8B5-18F87C9496CD}"/>
              </a:ext>
            </a:extLst>
          </p:cNvPr>
          <p:cNvGrpSpPr/>
          <p:nvPr/>
        </p:nvGrpSpPr>
        <p:grpSpPr>
          <a:xfrm>
            <a:off x="5531168" y="2119855"/>
            <a:ext cx="5272300" cy="640175"/>
            <a:chOff x="5531168" y="4654154"/>
            <a:chExt cx="5272300" cy="640175"/>
          </a:xfrm>
        </p:grpSpPr>
        <p:sp>
          <p:nvSpPr>
            <p:cNvPr id="32" name="TextBox 31">
              <a:extLst>
                <a:ext uri="{FF2B5EF4-FFF2-40B4-BE49-F238E27FC236}">
                  <a16:creationId xmlns:a16="http://schemas.microsoft.com/office/drawing/2014/main" id="{81FF51D1-7B39-48DA-9B99-9DB9D7B22D7F}"/>
                </a:ext>
              </a:extLst>
            </p:cNvPr>
            <p:cNvSpPr txBox="1"/>
            <p:nvPr/>
          </p:nvSpPr>
          <p:spPr>
            <a:xfrm>
              <a:off x="6254120" y="4654154"/>
              <a:ext cx="4549348" cy="640175"/>
            </a:xfrm>
            <a:prstGeom prst="rect">
              <a:avLst/>
            </a:prstGeom>
            <a:noFill/>
          </p:spPr>
          <p:txBody>
            <a:bodyPr wrap="square" rtlCol="0">
              <a:spAutoFit/>
            </a:bodyPr>
            <a:lstStyle/>
            <a:p>
              <a:pPr>
                <a:lnSpc>
                  <a:spcPts val="2200"/>
                </a:lnSpc>
              </a:pPr>
              <a:r>
                <a:rPr lang="en-US" sz="1600" dirty="0">
                  <a:latin typeface="Calibri Light" panose="020F0302020204030204" pitchFamily="34" charset="0"/>
                </a:rPr>
                <a:t>Organized by the Ministry of Social Security and Labor every year</a:t>
              </a:r>
              <a:r>
                <a:rPr lang="en-US" sz="900" dirty="0">
                  <a:latin typeface="Calibri Light" panose="020F0302020204030204" pitchFamily="34" charset="0"/>
                </a:rPr>
                <a:t>.</a:t>
              </a:r>
              <a:endParaRPr lang="lt-LT" sz="900" dirty="0">
                <a:latin typeface="Calibri Light" panose="020F0302020204030204" pitchFamily="34" charset="0"/>
              </a:endParaRPr>
            </a:p>
          </p:txBody>
        </p:sp>
        <p:sp>
          <p:nvSpPr>
            <p:cNvPr id="29" name="Freeform: Shape 29">
              <a:extLst>
                <a:ext uri="{FF2B5EF4-FFF2-40B4-BE49-F238E27FC236}">
                  <a16:creationId xmlns:a16="http://schemas.microsoft.com/office/drawing/2014/main" id="{01B2DB28-C283-4563-AC5C-984D5847C2AA}"/>
                </a:ext>
              </a:extLst>
            </p:cNvPr>
            <p:cNvSpPr>
              <a:spLocks/>
            </p:cNvSpPr>
            <p:nvPr/>
          </p:nvSpPr>
          <p:spPr bwMode="auto">
            <a:xfrm>
              <a:off x="5531168" y="4654154"/>
              <a:ext cx="507682" cy="477524"/>
            </a:xfrm>
            <a:custGeom>
              <a:avLst/>
              <a:gdLst>
                <a:gd name="connsiteX0" fmla="*/ 0 w 481013"/>
                <a:gd name="connsiteY0" fmla="*/ 87313 h 452438"/>
                <a:gd name="connsiteX1" fmla="*/ 254001 w 481013"/>
                <a:gd name="connsiteY1" fmla="*/ 87313 h 452438"/>
                <a:gd name="connsiteX2" fmla="*/ 254001 w 481013"/>
                <a:gd name="connsiteY2" fmla="*/ 122238 h 452438"/>
                <a:gd name="connsiteX3" fmla="*/ 34925 w 481013"/>
                <a:gd name="connsiteY3" fmla="*/ 122238 h 452438"/>
                <a:gd name="connsiteX4" fmla="*/ 34925 w 481013"/>
                <a:gd name="connsiteY4" fmla="*/ 417513 h 452438"/>
                <a:gd name="connsiteX5" fmla="*/ 290513 w 481013"/>
                <a:gd name="connsiteY5" fmla="*/ 417513 h 452438"/>
                <a:gd name="connsiteX6" fmla="*/ 290513 w 481013"/>
                <a:gd name="connsiteY6" fmla="*/ 366713 h 452438"/>
                <a:gd name="connsiteX7" fmla="*/ 325438 w 481013"/>
                <a:gd name="connsiteY7" fmla="*/ 366713 h 452438"/>
                <a:gd name="connsiteX8" fmla="*/ 325438 w 481013"/>
                <a:gd name="connsiteY8" fmla="*/ 434976 h 452438"/>
                <a:gd name="connsiteX9" fmla="*/ 325438 w 481013"/>
                <a:gd name="connsiteY9" fmla="*/ 452438 h 452438"/>
                <a:gd name="connsiteX10" fmla="*/ 0 w 481013"/>
                <a:gd name="connsiteY10" fmla="*/ 452438 h 452438"/>
                <a:gd name="connsiteX11" fmla="*/ 422276 w 481013"/>
                <a:gd name="connsiteY11" fmla="*/ 0 h 452438"/>
                <a:gd name="connsiteX12" fmla="*/ 481013 w 481013"/>
                <a:gd name="connsiteY12" fmla="*/ 47625 h 452438"/>
                <a:gd name="connsiteX13" fmla="*/ 219076 w 481013"/>
                <a:gd name="connsiteY13" fmla="*/ 369888 h 452438"/>
                <a:gd name="connsiteX14" fmla="*/ 69851 w 481013"/>
                <a:gd name="connsiteY14" fmla="*/ 225376 h 452438"/>
                <a:gd name="connsiteX15" fmla="*/ 69851 w 481013"/>
                <a:gd name="connsiteY15" fmla="*/ 225426 h 452438"/>
                <a:gd name="connsiteX16" fmla="*/ 68263 w 481013"/>
                <a:gd name="connsiteY16" fmla="*/ 225426 h 452438"/>
                <a:gd name="connsiteX17" fmla="*/ 68263 w 481013"/>
                <a:gd name="connsiteY17" fmla="*/ 223838 h 452438"/>
                <a:gd name="connsiteX18" fmla="*/ 122238 w 481013"/>
                <a:gd name="connsiteY18" fmla="*/ 169863 h 452438"/>
                <a:gd name="connsiteX19" fmla="*/ 212726 w 481013"/>
                <a:gd name="connsiteY19" fmla="*/ 258763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3" h="452438">
                  <a:moveTo>
                    <a:pt x="0" y="87313"/>
                  </a:moveTo>
                  <a:lnTo>
                    <a:pt x="254001" y="87313"/>
                  </a:lnTo>
                  <a:lnTo>
                    <a:pt x="254001" y="122238"/>
                  </a:lnTo>
                  <a:lnTo>
                    <a:pt x="34925" y="122238"/>
                  </a:lnTo>
                  <a:lnTo>
                    <a:pt x="34925" y="417513"/>
                  </a:lnTo>
                  <a:lnTo>
                    <a:pt x="290513" y="417513"/>
                  </a:lnTo>
                  <a:lnTo>
                    <a:pt x="290513" y="366713"/>
                  </a:lnTo>
                  <a:lnTo>
                    <a:pt x="325438" y="366713"/>
                  </a:lnTo>
                  <a:lnTo>
                    <a:pt x="325438" y="434976"/>
                  </a:lnTo>
                  <a:lnTo>
                    <a:pt x="325438" y="452438"/>
                  </a:lnTo>
                  <a:lnTo>
                    <a:pt x="0" y="452438"/>
                  </a:lnTo>
                  <a:close/>
                  <a:moveTo>
                    <a:pt x="422276" y="0"/>
                  </a:moveTo>
                  <a:lnTo>
                    <a:pt x="481013" y="47625"/>
                  </a:lnTo>
                  <a:lnTo>
                    <a:pt x="219076" y="369888"/>
                  </a:lnTo>
                  <a:lnTo>
                    <a:pt x="69851" y="225376"/>
                  </a:lnTo>
                  <a:lnTo>
                    <a:pt x="69851" y="225426"/>
                  </a:lnTo>
                  <a:lnTo>
                    <a:pt x="68263" y="225426"/>
                  </a:lnTo>
                  <a:lnTo>
                    <a:pt x="68263" y="223838"/>
                  </a:lnTo>
                  <a:lnTo>
                    <a:pt x="122238" y="169863"/>
                  </a:lnTo>
                  <a:lnTo>
                    <a:pt x="212726" y="25876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62087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254CD-A3EE-4451-A654-E92A523D49AD}"/>
              </a:ext>
            </a:extLst>
          </p:cNvPr>
          <p:cNvSpPr/>
          <p:nvPr/>
        </p:nvSpPr>
        <p:spPr>
          <a:xfrm>
            <a:off x="0" y="0"/>
            <a:ext cx="12192000" cy="6858000"/>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51CB8FB1-ADC1-4445-A78F-98D58494978C}"/>
              </a:ext>
            </a:extLst>
          </p:cNvPr>
          <p:cNvSpPr txBox="1">
            <a:spLocks/>
          </p:cNvSpPr>
          <p:nvPr/>
        </p:nvSpPr>
        <p:spPr>
          <a:xfrm>
            <a:off x="3816220" y="-2868549"/>
            <a:ext cx="4154480" cy="10266582"/>
          </a:xfrm>
          <a:prstGeom prst="rect">
            <a:avLst/>
          </a:prstGeom>
        </p:spPr>
        <p:txBody>
          <a:bodyPr/>
          <a:lstStyle>
            <a:lvl1pPr algn="ctr" defTabSz="914400"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a:lstStyle>
          <a:p>
            <a:pPr>
              <a:lnSpc>
                <a:spcPct val="100000"/>
              </a:lnSpc>
            </a:pPr>
            <a:r>
              <a:rPr lang="en-US" sz="82000" b="0" dirty="0">
                <a:solidFill>
                  <a:schemeClr val="accent4">
                    <a:lumMod val="60000"/>
                    <a:lumOff val="40000"/>
                  </a:schemeClr>
                </a:solidFill>
                <a:latin typeface="Montserrat ExtraBold" charset="0"/>
                <a:ea typeface="Montserrat ExtraBold" charset="0"/>
                <a:cs typeface="Montserrat ExtraBold" charset="0"/>
              </a:rPr>
              <a:t>?</a:t>
            </a:r>
          </a:p>
        </p:txBody>
      </p:sp>
      <p:sp>
        <p:nvSpPr>
          <p:cNvPr id="32" name="Title 1">
            <a:extLst>
              <a:ext uri="{FF2B5EF4-FFF2-40B4-BE49-F238E27FC236}">
                <a16:creationId xmlns:a16="http://schemas.microsoft.com/office/drawing/2014/main" id="{50E76298-C325-4D69-A416-DAA150A42DED}"/>
              </a:ext>
            </a:extLst>
          </p:cNvPr>
          <p:cNvSpPr txBox="1">
            <a:spLocks/>
          </p:cNvSpPr>
          <p:nvPr/>
        </p:nvSpPr>
        <p:spPr>
          <a:xfrm>
            <a:off x="2293334" y="3132330"/>
            <a:ext cx="3485233" cy="1347363"/>
          </a:xfrm>
          <a:prstGeom prst="rect">
            <a:avLst/>
          </a:prstGeom>
        </p:spPr>
        <p:txBody>
          <a:bodyPr/>
          <a:lstStyle>
            <a:lvl1pPr algn="ctr" defTabSz="914400"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a:lstStyle>
          <a:p>
            <a:pPr algn="r">
              <a:lnSpc>
                <a:spcPts val="3200"/>
              </a:lnSpc>
            </a:pPr>
            <a:r>
              <a:rPr lang="en-US" sz="2700" b="0" spc="300" dirty="0">
                <a:latin typeface="Calibri" panose="020F0502020204030204" pitchFamily="34" charset="0"/>
                <a:ea typeface="Montserrat" charset="0"/>
                <a:cs typeface="Montserrat" charset="0"/>
              </a:rPr>
              <a:t>QUESTIONS</a:t>
            </a:r>
          </a:p>
        </p:txBody>
      </p:sp>
    </p:spTree>
    <p:extLst>
      <p:ext uri="{BB962C8B-B14F-4D97-AF65-F5344CB8AC3E}">
        <p14:creationId xmlns:p14="http://schemas.microsoft.com/office/powerpoint/2010/main" val="24780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676192E8-054D-4ECB-BA17-5CCBE6B16D97}"/>
              </a:ext>
            </a:extLst>
          </p:cNvPr>
          <p:cNvSpPr txBox="1"/>
          <p:nvPr/>
        </p:nvSpPr>
        <p:spPr>
          <a:xfrm>
            <a:off x="722805" y="915894"/>
            <a:ext cx="4772943" cy="443391"/>
          </a:xfrm>
          <a:prstGeom prst="rect">
            <a:avLst/>
          </a:prstGeom>
          <a:noFill/>
        </p:spPr>
        <p:txBody>
          <a:bodyPr wrap="square" rtlCol="0" anchor="ctr">
            <a:spAutoFit/>
          </a:bodyPr>
          <a:lstStyle/>
          <a:p>
            <a:pPr>
              <a:lnSpc>
                <a:spcPts val="2700"/>
              </a:lnSpc>
            </a:pPr>
            <a:r>
              <a:rPr lang="lt-LT" sz="2700" spc="200" dirty="0" err="1">
                <a:latin typeface="Calibri bold" panose="020F0702030404030204" pitchFamily="34" charset="0"/>
                <a:ea typeface="Montserrat Black" charset="0"/>
                <a:cs typeface="Montserrat Black" charset="0"/>
              </a:rPr>
              <a:t>Situation</a:t>
            </a:r>
            <a:r>
              <a:rPr lang="lt-LT" sz="2700" spc="200" dirty="0">
                <a:latin typeface="Calibri bold" panose="020F0702030404030204" pitchFamily="34" charset="0"/>
                <a:ea typeface="Montserrat Black" charset="0"/>
                <a:cs typeface="Montserrat Black" charset="0"/>
              </a:rPr>
              <a:t> </a:t>
            </a:r>
            <a:r>
              <a:rPr lang="lt-LT" sz="2700" spc="200" dirty="0" err="1">
                <a:latin typeface="Calibri bold" panose="020F0702030404030204" pitchFamily="34" charset="0"/>
                <a:ea typeface="Montserrat Black" charset="0"/>
                <a:cs typeface="Montserrat Black" charset="0"/>
              </a:rPr>
              <a:t>in</a:t>
            </a:r>
            <a:r>
              <a:rPr lang="lt-LT" sz="2700" spc="200" dirty="0">
                <a:latin typeface="Calibri bold" panose="020F0702030404030204" pitchFamily="34" charset="0"/>
                <a:ea typeface="Montserrat Black" charset="0"/>
                <a:cs typeface="Montserrat Black" charset="0"/>
              </a:rPr>
              <a:t> Lithuania</a:t>
            </a:r>
            <a:endParaRPr lang="en-US" sz="2700" spc="200" dirty="0">
              <a:latin typeface="Calibri bold" panose="020F0702030404030204" pitchFamily="34" charset="0"/>
              <a:ea typeface="Montserrat Black" charset="0"/>
              <a:cs typeface="Montserrat Black" charset="0"/>
            </a:endParaRPr>
          </a:p>
        </p:txBody>
      </p:sp>
      <p:sp>
        <p:nvSpPr>
          <p:cNvPr id="38" name="Rectangle 37">
            <a:extLst>
              <a:ext uri="{FF2B5EF4-FFF2-40B4-BE49-F238E27FC236}">
                <a16:creationId xmlns:a16="http://schemas.microsoft.com/office/drawing/2014/main" id="{FB066FDB-5C7B-4081-BF38-CC9481BB88EB}"/>
              </a:ext>
            </a:extLst>
          </p:cNvPr>
          <p:cNvSpPr/>
          <p:nvPr/>
        </p:nvSpPr>
        <p:spPr>
          <a:xfrm flipH="1">
            <a:off x="881" y="706683"/>
            <a:ext cx="254000" cy="7848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F816D0-20CA-4FE9-B82E-DA8B3EA0ECDC}"/>
              </a:ext>
            </a:extLst>
          </p:cNvPr>
          <p:cNvGrpSpPr/>
          <p:nvPr/>
        </p:nvGrpSpPr>
        <p:grpSpPr>
          <a:xfrm>
            <a:off x="803308" y="1532271"/>
            <a:ext cx="4947876" cy="4122636"/>
            <a:chOff x="985857" y="2448435"/>
            <a:chExt cx="5155371" cy="3133161"/>
          </a:xfrm>
        </p:grpSpPr>
        <p:sp>
          <p:nvSpPr>
            <p:cNvPr id="91" name="Shape 1155">
              <a:extLst>
                <a:ext uri="{FF2B5EF4-FFF2-40B4-BE49-F238E27FC236}">
                  <a16:creationId xmlns:a16="http://schemas.microsoft.com/office/drawing/2014/main" id="{60430762-4F15-44C8-8D41-D374874A430B}"/>
                </a:ext>
              </a:extLst>
            </p:cNvPr>
            <p:cNvSpPr/>
            <p:nvPr/>
          </p:nvSpPr>
          <p:spPr>
            <a:xfrm>
              <a:off x="1271526" y="2898586"/>
              <a:ext cx="2081903" cy="2216756"/>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50000"/>
                </a:lnSpc>
                <a:defRPr sz="1800">
                  <a:solidFill>
                    <a:srgbClr val="000000"/>
                  </a:solidFill>
                </a:defRPr>
              </a:pPr>
              <a:endParaRPr lang="en-US" sz="2400" b="1" dirty="0">
                <a:solidFill>
                  <a:schemeClr val="tx1">
                    <a:alpha val="50000"/>
                  </a:schemeClr>
                </a:solidFill>
                <a:latin typeface="Calibri" panose="020F0502020204030204" pitchFamily="34" charset="0"/>
                <a:ea typeface="Montserrat" charset="0"/>
                <a:cs typeface="Montserrat" charset="0"/>
              </a:endParaRPr>
            </a:p>
            <a:p>
              <a:pPr>
                <a:lnSpc>
                  <a:spcPct val="150000"/>
                </a:lnSpc>
                <a:defRPr sz="1800">
                  <a:solidFill>
                    <a:srgbClr val="000000"/>
                  </a:solidFill>
                </a:defRPr>
              </a:pPr>
              <a:r>
                <a:rPr lang="en-US" sz="2400" b="1" dirty="0">
                  <a:solidFill>
                    <a:schemeClr val="tx1">
                      <a:alpha val="50000"/>
                    </a:schemeClr>
                  </a:solidFill>
                  <a:latin typeface="Calibri" panose="020F0502020204030204" pitchFamily="34" charset="0"/>
                  <a:ea typeface="Montserrat" charset="0"/>
                  <a:cs typeface="Montserrat" charset="0"/>
                </a:rPr>
                <a:t>Employment rate 2021</a:t>
              </a:r>
            </a:p>
            <a:p>
              <a:pPr>
                <a:lnSpc>
                  <a:spcPct val="150000"/>
                </a:lnSpc>
                <a:defRPr sz="1800">
                  <a:solidFill>
                    <a:srgbClr val="000000"/>
                  </a:solidFill>
                </a:defRPr>
              </a:pPr>
              <a:endParaRPr lang="en-US" sz="1800" dirty="0">
                <a:solidFill>
                  <a:schemeClr val="tx1">
                    <a:alpha val="50000"/>
                  </a:schemeClr>
                </a:solidFill>
                <a:latin typeface="Calibri" panose="020F0502020204030204" pitchFamily="34" charset="0"/>
                <a:ea typeface="Montserrat" charset="0"/>
                <a:cs typeface="Montserrat" charset="0"/>
              </a:endParaRPr>
            </a:p>
            <a:p>
              <a:pPr>
                <a:lnSpc>
                  <a:spcPct val="150000"/>
                </a:lnSpc>
                <a:defRPr sz="1800">
                  <a:solidFill>
                    <a:srgbClr val="000000"/>
                  </a:solidFill>
                </a:defRPr>
              </a:pPr>
              <a:endParaRPr lang="en-US" sz="1800" dirty="0">
                <a:solidFill>
                  <a:schemeClr val="tx1">
                    <a:alpha val="50000"/>
                  </a:schemeClr>
                </a:solidFill>
                <a:latin typeface="Calibri" panose="020F0502020204030204" pitchFamily="34" charset="0"/>
                <a:ea typeface="Montserrat" charset="0"/>
                <a:cs typeface="Montserrat" charset="0"/>
              </a:endParaRPr>
            </a:p>
            <a:p>
              <a:pPr>
                <a:lnSpc>
                  <a:spcPct val="150000"/>
                </a:lnSpc>
                <a:defRPr sz="1800">
                  <a:solidFill>
                    <a:srgbClr val="000000"/>
                  </a:solidFill>
                </a:defRPr>
              </a:pPr>
              <a:endParaRPr lang="en-US" sz="1800" dirty="0">
                <a:solidFill>
                  <a:schemeClr val="tx1">
                    <a:alpha val="50000"/>
                  </a:schemeClr>
                </a:solidFill>
                <a:latin typeface="Calibri" panose="020F0502020204030204" pitchFamily="34" charset="0"/>
                <a:ea typeface="Montserrat" charset="0"/>
                <a:cs typeface="Montserrat" charset="0"/>
              </a:endParaRPr>
            </a:p>
          </p:txBody>
        </p:sp>
        <p:sp>
          <p:nvSpPr>
            <p:cNvPr id="92" name="Parallelogram 91">
              <a:extLst>
                <a:ext uri="{FF2B5EF4-FFF2-40B4-BE49-F238E27FC236}">
                  <a16:creationId xmlns:a16="http://schemas.microsoft.com/office/drawing/2014/main" id="{92703EFE-E4FE-49A8-840F-D9F2014FED6D}"/>
                </a:ext>
              </a:extLst>
            </p:cNvPr>
            <p:cNvSpPr/>
            <p:nvPr/>
          </p:nvSpPr>
          <p:spPr>
            <a:xfrm>
              <a:off x="985857" y="2707131"/>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arallelogram 92">
              <a:extLst>
                <a:ext uri="{FF2B5EF4-FFF2-40B4-BE49-F238E27FC236}">
                  <a16:creationId xmlns:a16="http://schemas.microsoft.com/office/drawing/2014/main" id="{7D57A0CF-0448-4416-AD2D-5D44E972C072}"/>
                </a:ext>
              </a:extLst>
            </p:cNvPr>
            <p:cNvSpPr/>
            <p:nvPr/>
          </p:nvSpPr>
          <p:spPr>
            <a:xfrm>
              <a:off x="985857" y="3480128"/>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arallelogram 93">
              <a:extLst>
                <a:ext uri="{FF2B5EF4-FFF2-40B4-BE49-F238E27FC236}">
                  <a16:creationId xmlns:a16="http://schemas.microsoft.com/office/drawing/2014/main" id="{64EF33FD-2063-4DCF-935C-3D0771E8E612}"/>
                </a:ext>
              </a:extLst>
            </p:cNvPr>
            <p:cNvSpPr/>
            <p:nvPr/>
          </p:nvSpPr>
          <p:spPr>
            <a:xfrm>
              <a:off x="985857" y="4290834"/>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arallelogram 94">
              <a:extLst>
                <a:ext uri="{FF2B5EF4-FFF2-40B4-BE49-F238E27FC236}">
                  <a16:creationId xmlns:a16="http://schemas.microsoft.com/office/drawing/2014/main" id="{0E9F3DCC-A8CB-493E-8821-D544EF7AB3BA}"/>
                </a:ext>
              </a:extLst>
            </p:cNvPr>
            <p:cNvSpPr/>
            <p:nvPr/>
          </p:nvSpPr>
          <p:spPr>
            <a:xfrm>
              <a:off x="985857" y="5092112"/>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3">
              <a:extLst>
                <a:ext uri="{FF2B5EF4-FFF2-40B4-BE49-F238E27FC236}">
                  <a16:creationId xmlns:a16="http://schemas.microsoft.com/office/drawing/2014/main" id="{35B67978-41D8-4610-A8C3-69423DD6221C}"/>
                </a:ext>
              </a:extLst>
            </p:cNvPr>
            <p:cNvSpPr/>
            <p:nvPr/>
          </p:nvSpPr>
          <p:spPr>
            <a:xfrm>
              <a:off x="3463717" y="2448435"/>
              <a:ext cx="2327348" cy="1379187"/>
            </a:xfrm>
            <a:prstGeom prst="roundRect">
              <a:avLst>
                <a:gd name="adj" fmla="val 0"/>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4">
              <a:extLst>
                <a:ext uri="{FF2B5EF4-FFF2-40B4-BE49-F238E27FC236}">
                  <a16:creationId xmlns:a16="http://schemas.microsoft.com/office/drawing/2014/main" id="{CDCB2ACE-956B-463F-BE71-1895647601DB}"/>
                </a:ext>
              </a:extLst>
            </p:cNvPr>
            <p:cNvSpPr/>
            <p:nvPr/>
          </p:nvSpPr>
          <p:spPr>
            <a:xfrm>
              <a:off x="3716596" y="4088940"/>
              <a:ext cx="2045041" cy="1492656"/>
            </a:xfrm>
            <a:prstGeom prst="roundRect">
              <a:avLst>
                <a:gd name="adj" fmla="val 0"/>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76C39ECD-0013-4F5F-B955-5DB55F852C50}"/>
                </a:ext>
              </a:extLst>
            </p:cNvPr>
            <p:cNvSpPr txBox="1"/>
            <p:nvPr/>
          </p:nvSpPr>
          <p:spPr>
            <a:xfrm>
              <a:off x="4830009" y="3007330"/>
              <a:ext cx="1311219" cy="397642"/>
            </a:xfrm>
            <a:prstGeom prst="rect">
              <a:avLst/>
            </a:prstGeom>
            <a:noFill/>
          </p:spPr>
          <p:txBody>
            <a:bodyPr wrap="square" rtlCol="0" anchor="ctr">
              <a:spAutoFit/>
            </a:bodyPr>
            <a:lstStyle/>
            <a:p>
              <a:r>
                <a:rPr lang="en-US" sz="2800" b="1" dirty="0">
                  <a:solidFill>
                    <a:schemeClr val="accent3">
                      <a:lumMod val="75000"/>
                    </a:schemeClr>
                  </a:solidFill>
                  <a:latin typeface="Calibri" panose="020F0502020204030204" pitchFamily="34" charset="0"/>
                  <a:ea typeface="Montserrat" charset="0"/>
                  <a:cs typeface="Montserrat" charset="0"/>
                </a:rPr>
                <a:t>73,1 %</a:t>
              </a:r>
            </a:p>
          </p:txBody>
        </p:sp>
        <p:sp>
          <p:nvSpPr>
            <p:cNvPr id="99" name="TextBox 98">
              <a:extLst>
                <a:ext uri="{FF2B5EF4-FFF2-40B4-BE49-F238E27FC236}">
                  <a16:creationId xmlns:a16="http://schemas.microsoft.com/office/drawing/2014/main" id="{7FECED87-2E5E-40D5-9955-9531DD14079C}"/>
                </a:ext>
              </a:extLst>
            </p:cNvPr>
            <p:cNvSpPr txBox="1"/>
            <p:nvPr/>
          </p:nvSpPr>
          <p:spPr>
            <a:xfrm>
              <a:off x="4697487" y="2701533"/>
              <a:ext cx="1071018" cy="397642"/>
            </a:xfrm>
            <a:prstGeom prst="rect">
              <a:avLst/>
            </a:prstGeom>
            <a:noFill/>
          </p:spPr>
          <p:txBody>
            <a:bodyPr wrap="square" rtlCol="0" anchor="ctr">
              <a:spAutoFit/>
            </a:bodyPr>
            <a:lstStyle/>
            <a:p>
              <a:r>
                <a:rPr lang="en-US" sz="2800" dirty="0">
                  <a:latin typeface="Calibri" panose="020F0502020204030204" pitchFamily="34" charset="0"/>
                  <a:ea typeface="Montserrat" charset="0"/>
                  <a:cs typeface="Montserrat" charset="0"/>
                </a:rPr>
                <a:t>Male</a:t>
              </a:r>
            </a:p>
          </p:txBody>
        </p:sp>
        <p:sp>
          <p:nvSpPr>
            <p:cNvPr id="100" name="TextBox 99">
              <a:extLst>
                <a:ext uri="{FF2B5EF4-FFF2-40B4-BE49-F238E27FC236}">
                  <a16:creationId xmlns:a16="http://schemas.microsoft.com/office/drawing/2014/main" id="{961309D7-59B3-4D20-B572-B0FE4F418E80}"/>
                </a:ext>
              </a:extLst>
            </p:cNvPr>
            <p:cNvSpPr txBox="1"/>
            <p:nvPr/>
          </p:nvSpPr>
          <p:spPr>
            <a:xfrm>
              <a:off x="4707650" y="3498194"/>
              <a:ext cx="888311" cy="230832"/>
            </a:xfrm>
            <a:prstGeom prst="rect">
              <a:avLst/>
            </a:prstGeom>
            <a:noFill/>
          </p:spPr>
          <p:txBody>
            <a:bodyPr wrap="square" rtlCol="0" anchor="ctr">
              <a:spAutoFit/>
            </a:bodyPr>
            <a:lstStyle/>
            <a:p>
              <a:endParaRPr lang="en-US" sz="900" i="1" dirty="0">
                <a:latin typeface="Calibri" panose="020F0502020204030204" pitchFamily="34" charset="0"/>
                <a:ea typeface="Abril Text" charset="0"/>
                <a:cs typeface="Abril Text" charset="0"/>
              </a:endParaRPr>
            </a:p>
          </p:txBody>
        </p:sp>
        <p:sp>
          <p:nvSpPr>
            <p:cNvPr id="101" name="TextBox 100">
              <a:extLst>
                <a:ext uri="{FF2B5EF4-FFF2-40B4-BE49-F238E27FC236}">
                  <a16:creationId xmlns:a16="http://schemas.microsoft.com/office/drawing/2014/main" id="{DAB95791-0BD6-4459-97D3-854E7E2BAC23}"/>
                </a:ext>
              </a:extLst>
            </p:cNvPr>
            <p:cNvSpPr txBox="1"/>
            <p:nvPr/>
          </p:nvSpPr>
          <p:spPr>
            <a:xfrm>
              <a:off x="4678340" y="4636447"/>
              <a:ext cx="1049070" cy="397642"/>
            </a:xfrm>
            <a:prstGeom prst="rect">
              <a:avLst/>
            </a:prstGeom>
            <a:noFill/>
          </p:spPr>
          <p:txBody>
            <a:bodyPr wrap="square" rtlCol="0" anchor="ctr">
              <a:spAutoFit/>
            </a:bodyPr>
            <a:lstStyle/>
            <a:p>
              <a:r>
                <a:rPr lang="en-US" sz="2800" b="1" dirty="0">
                  <a:solidFill>
                    <a:schemeClr val="accent3">
                      <a:lumMod val="75000"/>
                    </a:schemeClr>
                  </a:solidFill>
                  <a:latin typeface="Calibri" panose="020F0502020204030204" pitchFamily="34" charset="0"/>
                  <a:ea typeface="Montserrat" charset="0"/>
                  <a:cs typeface="Montserrat" charset="0"/>
                </a:rPr>
                <a:t>72 %</a:t>
              </a:r>
            </a:p>
          </p:txBody>
        </p:sp>
        <p:sp>
          <p:nvSpPr>
            <p:cNvPr id="102" name="TextBox 101">
              <a:extLst>
                <a:ext uri="{FF2B5EF4-FFF2-40B4-BE49-F238E27FC236}">
                  <a16:creationId xmlns:a16="http://schemas.microsoft.com/office/drawing/2014/main" id="{7A131BD4-9AF2-4B44-8DEC-CE1BEC3E65F8}"/>
                </a:ext>
              </a:extLst>
            </p:cNvPr>
            <p:cNvSpPr txBox="1"/>
            <p:nvPr/>
          </p:nvSpPr>
          <p:spPr>
            <a:xfrm>
              <a:off x="4683031" y="4273830"/>
              <a:ext cx="1438766" cy="397642"/>
            </a:xfrm>
            <a:prstGeom prst="rect">
              <a:avLst/>
            </a:prstGeom>
            <a:noFill/>
          </p:spPr>
          <p:txBody>
            <a:bodyPr wrap="square" rtlCol="0" anchor="ctr">
              <a:spAutoFit/>
            </a:bodyPr>
            <a:lstStyle/>
            <a:p>
              <a:r>
                <a:rPr lang="en-US" sz="2800" dirty="0">
                  <a:latin typeface="Calibri" panose="020F0502020204030204" pitchFamily="34" charset="0"/>
                  <a:ea typeface="Montserrat" charset="0"/>
                  <a:cs typeface="Montserrat" charset="0"/>
                </a:rPr>
                <a:t>Female</a:t>
              </a:r>
            </a:p>
          </p:txBody>
        </p:sp>
        <p:grpSp>
          <p:nvGrpSpPr>
            <p:cNvPr id="104" name="Group 103">
              <a:extLst>
                <a:ext uri="{FF2B5EF4-FFF2-40B4-BE49-F238E27FC236}">
                  <a16:creationId xmlns:a16="http://schemas.microsoft.com/office/drawing/2014/main" id="{B86D4B55-60B6-489E-BA6C-2E07996E5B9D}"/>
                </a:ext>
              </a:extLst>
            </p:cNvPr>
            <p:cNvGrpSpPr/>
            <p:nvPr/>
          </p:nvGrpSpPr>
          <p:grpSpPr>
            <a:xfrm>
              <a:off x="4193177" y="2827962"/>
              <a:ext cx="383446" cy="525805"/>
              <a:chOff x="802758" y="2371834"/>
              <a:chExt cx="492993" cy="676023"/>
            </a:xfrm>
          </p:grpSpPr>
          <p:sp>
            <p:nvSpPr>
              <p:cNvPr id="114" name="Shape 31">
                <a:extLst>
                  <a:ext uri="{FF2B5EF4-FFF2-40B4-BE49-F238E27FC236}">
                    <a16:creationId xmlns:a16="http://schemas.microsoft.com/office/drawing/2014/main" id="{993AB820-717F-4B15-B68A-0188E8A9CD91}"/>
                  </a:ext>
                </a:extLst>
              </p:cNvPr>
              <p:cNvSpPr/>
              <p:nvPr/>
            </p:nvSpPr>
            <p:spPr>
              <a:xfrm>
                <a:off x="827483" y="2660279"/>
                <a:ext cx="444061" cy="316428"/>
              </a:xfrm>
              <a:custGeom>
                <a:avLst/>
                <a:gdLst/>
                <a:ahLst/>
                <a:cxnLst>
                  <a:cxn ang="0">
                    <a:pos x="wd2" y="hd2"/>
                  </a:cxn>
                  <a:cxn ang="5400000">
                    <a:pos x="wd2" y="hd2"/>
                  </a:cxn>
                  <a:cxn ang="10800000">
                    <a:pos x="wd2" y="hd2"/>
                  </a:cxn>
                  <a:cxn ang="16200000">
                    <a:pos x="wd2" y="hd2"/>
                  </a:cxn>
                </a:cxnLst>
                <a:rect l="0" t="0" r="r" b="b"/>
                <a:pathLst>
                  <a:path w="21600" h="18653" extrusionOk="0">
                    <a:moveTo>
                      <a:pt x="21600" y="12210"/>
                    </a:moveTo>
                    <a:cubicBezTo>
                      <a:pt x="20637" y="10002"/>
                      <a:pt x="16223" y="8343"/>
                      <a:pt x="13345" y="7471"/>
                    </a:cubicBezTo>
                    <a:lnTo>
                      <a:pt x="13345" y="0"/>
                    </a:lnTo>
                    <a:lnTo>
                      <a:pt x="8255" y="0"/>
                    </a:lnTo>
                    <a:lnTo>
                      <a:pt x="8255" y="7471"/>
                    </a:lnTo>
                    <a:cubicBezTo>
                      <a:pt x="5376" y="8343"/>
                      <a:pt x="963" y="10002"/>
                      <a:pt x="0" y="12210"/>
                    </a:cubicBezTo>
                    <a:cubicBezTo>
                      <a:pt x="6175" y="21600"/>
                      <a:pt x="17691" y="19961"/>
                      <a:pt x="21600" y="12210"/>
                    </a:cubicBezTo>
                    <a:close/>
                  </a:path>
                </a:pathLst>
              </a:custGeom>
              <a:solidFill>
                <a:srgbClr val="FBE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5" name="Shape 32">
                <a:extLst>
                  <a:ext uri="{FF2B5EF4-FFF2-40B4-BE49-F238E27FC236}">
                    <a16:creationId xmlns:a16="http://schemas.microsoft.com/office/drawing/2014/main" id="{35E68E6A-4A37-420B-8942-AF51D24D9543}"/>
                  </a:ext>
                </a:extLst>
              </p:cNvPr>
              <p:cNvSpPr/>
              <p:nvPr/>
            </p:nvSpPr>
            <p:spPr>
              <a:xfrm>
                <a:off x="1000548" y="2660279"/>
                <a:ext cx="104629" cy="123638"/>
              </a:xfrm>
              <a:custGeom>
                <a:avLst/>
                <a:gdLst/>
                <a:ahLst/>
                <a:cxnLst>
                  <a:cxn ang="0">
                    <a:pos x="wd2" y="hd2"/>
                  </a:cxn>
                  <a:cxn ang="5400000">
                    <a:pos x="wd2" y="hd2"/>
                  </a:cxn>
                  <a:cxn ang="10800000">
                    <a:pos x="wd2" y="hd2"/>
                  </a:cxn>
                  <a:cxn ang="16200000">
                    <a:pos x="wd2" y="hd2"/>
                  </a:cxn>
                </a:cxnLst>
                <a:rect l="0" t="0" r="r" b="b"/>
                <a:pathLst>
                  <a:path w="21600" h="21600" extrusionOk="0">
                    <a:moveTo>
                      <a:pt x="21600" y="14176"/>
                    </a:moveTo>
                    <a:cubicBezTo>
                      <a:pt x="19656" y="18902"/>
                      <a:pt x="11817" y="21600"/>
                      <a:pt x="6061" y="21600"/>
                    </a:cubicBezTo>
                    <a:cubicBezTo>
                      <a:pt x="3976" y="21600"/>
                      <a:pt x="1954" y="21305"/>
                      <a:pt x="0" y="20765"/>
                    </a:cubicBezTo>
                    <a:lnTo>
                      <a:pt x="0" y="0"/>
                    </a:lnTo>
                    <a:lnTo>
                      <a:pt x="21600" y="0"/>
                    </a:lnTo>
                    <a:cubicBezTo>
                      <a:pt x="21600" y="0"/>
                      <a:pt x="21600" y="14176"/>
                      <a:pt x="21600" y="14176"/>
                    </a:cubicBezTo>
                    <a:close/>
                  </a:path>
                </a:pathLst>
              </a:custGeom>
              <a:solidFill>
                <a:srgbClr val="F4D98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6" name="Shape 33">
                <a:extLst>
                  <a:ext uri="{FF2B5EF4-FFF2-40B4-BE49-F238E27FC236}">
                    <a16:creationId xmlns:a16="http://schemas.microsoft.com/office/drawing/2014/main" id="{CB6EB672-311E-4462-BE69-8350153715D4}"/>
                  </a:ext>
                </a:extLst>
              </p:cNvPr>
              <p:cNvSpPr/>
              <p:nvPr/>
            </p:nvSpPr>
            <p:spPr>
              <a:xfrm>
                <a:off x="885172" y="2375955"/>
                <a:ext cx="331445" cy="369559"/>
              </a:xfrm>
              <a:custGeom>
                <a:avLst/>
                <a:gdLst/>
                <a:ahLst/>
                <a:cxnLst>
                  <a:cxn ang="0">
                    <a:pos x="wd2" y="hd2"/>
                  </a:cxn>
                  <a:cxn ang="5400000">
                    <a:pos x="wd2" y="hd2"/>
                  </a:cxn>
                  <a:cxn ang="10800000">
                    <a:pos x="wd2" y="hd2"/>
                  </a:cxn>
                  <a:cxn ang="16200000">
                    <a:pos x="wd2" y="hd2"/>
                  </a:cxn>
                </a:cxnLst>
                <a:rect l="0" t="0" r="r" b="b"/>
                <a:pathLst>
                  <a:path w="21184" h="21600" extrusionOk="0">
                    <a:moveTo>
                      <a:pt x="19079" y="8198"/>
                    </a:moveTo>
                    <a:cubicBezTo>
                      <a:pt x="18407" y="2959"/>
                      <a:pt x="14892" y="0"/>
                      <a:pt x="10623" y="0"/>
                    </a:cubicBezTo>
                    <a:cubicBezTo>
                      <a:pt x="6357" y="0"/>
                      <a:pt x="2843" y="2953"/>
                      <a:pt x="2168" y="8185"/>
                    </a:cubicBezTo>
                    <a:cubicBezTo>
                      <a:pt x="735" y="8451"/>
                      <a:pt x="-210" y="9907"/>
                      <a:pt x="40" y="11565"/>
                    </a:cubicBezTo>
                    <a:cubicBezTo>
                      <a:pt x="252" y="12981"/>
                      <a:pt x="1264" y="14085"/>
                      <a:pt x="2469" y="14379"/>
                    </a:cubicBezTo>
                    <a:cubicBezTo>
                      <a:pt x="3605" y="19455"/>
                      <a:pt x="6822" y="21600"/>
                      <a:pt x="10623" y="21600"/>
                    </a:cubicBezTo>
                    <a:cubicBezTo>
                      <a:pt x="14463" y="21600"/>
                      <a:pt x="17713" y="19649"/>
                      <a:pt x="18816" y="14355"/>
                    </a:cubicBezTo>
                    <a:cubicBezTo>
                      <a:pt x="19976" y="14024"/>
                      <a:pt x="20938" y="12942"/>
                      <a:pt x="21144" y="11565"/>
                    </a:cubicBezTo>
                    <a:cubicBezTo>
                      <a:pt x="21390" y="9931"/>
                      <a:pt x="20475" y="8495"/>
                      <a:pt x="19079" y="8198"/>
                    </a:cubicBezTo>
                    <a:close/>
                  </a:path>
                </a:pathLst>
              </a:custGeom>
              <a:solidFill>
                <a:srgbClr val="FCF4D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7" name="Shape 34">
                <a:extLst>
                  <a:ext uri="{FF2B5EF4-FFF2-40B4-BE49-F238E27FC236}">
                    <a16:creationId xmlns:a16="http://schemas.microsoft.com/office/drawing/2014/main" id="{78322B80-6F98-4B76-9EF3-19BC73184B9E}"/>
                  </a:ext>
                </a:extLst>
              </p:cNvPr>
              <p:cNvSpPr/>
              <p:nvPr/>
            </p:nvSpPr>
            <p:spPr>
              <a:xfrm>
                <a:off x="802758" y="2792139"/>
                <a:ext cx="492993" cy="252917"/>
              </a:xfrm>
              <a:custGeom>
                <a:avLst/>
                <a:gdLst/>
                <a:ahLst/>
                <a:cxnLst>
                  <a:cxn ang="0">
                    <a:pos x="wd2" y="hd2"/>
                  </a:cxn>
                  <a:cxn ang="5400000">
                    <a:pos x="wd2" y="hd2"/>
                  </a:cxn>
                  <a:cxn ang="10800000">
                    <a:pos x="wd2" y="hd2"/>
                  </a:cxn>
                  <a:cxn ang="16200000">
                    <a:pos x="wd2" y="hd2"/>
                  </a:cxn>
                </a:cxnLst>
                <a:rect l="0" t="0" r="r" b="b"/>
                <a:pathLst>
                  <a:path w="21600" h="21600" extrusionOk="0">
                    <a:moveTo>
                      <a:pt x="14112" y="0"/>
                    </a:moveTo>
                    <a:lnTo>
                      <a:pt x="10857" y="7524"/>
                    </a:lnTo>
                    <a:lnTo>
                      <a:pt x="7601" y="0"/>
                    </a:lnTo>
                    <a:cubicBezTo>
                      <a:pt x="5080" y="1398"/>
                      <a:pt x="1893" y="3447"/>
                      <a:pt x="1129" y="6376"/>
                    </a:cubicBezTo>
                    <a:cubicBezTo>
                      <a:pt x="668" y="8738"/>
                      <a:pt x="292" y="11574"/>
                      <a:pt x="0" y="14201"/>
                    </a:cubicBezTo>
                    <a:cubicBezTo>
                      <a:pt x="2983" y="18821"/>
                      <a:pt x="6751" y="21600"/>
                      <a:pt x="10857" y="21600"/>
                    </a:cubicBezTo>
                    <a:cubicBezTo>
                      <a:pt x="14912" y="21600"/>
                      <a:pt x="18634" y="18883"/>
                      <a:pt x="21600" y="14366"/>
                    </a:cubicBezTo>
                    <a:cubicBezTo>
                      <a:pt x="21295" y="11788"/>
                      <a:pt x="20941" y="8939"/>
                      <a:pt x="20585" y="6376"/>
                    </a:cubicBezTo>
                    <a:cubicBezTo>
                      <a:pt x="19820" y="3447"/>
                      <a:pt x="16633" y="1398"/>
                      <a:pt x="14112"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8" name="Shape 35">
                <a:extLst>
                  <a:ext uri="{FF2B5EF4-FFF2-40B4-BE49-F238E27FC236}">
                    <a16:creationId xmlns:a16="http://schemas.microsoft.com/office/drawing/2014/main" id="{1260163D-E96D-4712-8EB7-58DEF225CC26}"/>
                  </a:ext>
                </a:extLst>
              </p:cNvPr>
              <p:cNvSpPr/>
              <p:nvPr/>
            </p:nvSpPr>
            <p:spPr>
              <a:xfrm>
                <a:off x="901654" y="2371834"/>
                <a:ext cx="290183" cy="227684"/>
              </a:xfrm>
              <a:custGeom>
                <a:avLst/>
                <a:gdLst/>
                <a:ahLst/>
                <a:cxnLst>
                  <a:cxn ang="0">
                    <a:pos x="wd2" y="hd2"/>
                  </a:cxn>
                  <a:cxn ang="5400000">
                    <a:pos x="wd2" y="hd2"/>
                  </a:cxn>
                  <a:cxn ang="10800000">
                    <a:pos x="wd2" y="hd2"/>
                  </a:cxn>
                  <a:cxn ang="16200000">
                    <a:pos x="wd2" y="hd2"/>
                  </a:cxn>
                </a:cxnLst>
                <a:rect l="0" t="0" r="r" b="b"/>
                <a:pathLst>
                  <a:path w="18815" h="18798" extrusionOk="0">
                    <a:moveTo>
                      <a:pt x="17896" y="5045"/>
                    </a:moveTo>
                    <a:cubicBezTo>
                      <a:pt x="16663" y="2552"/>
                      <a:pt x="11373" y="-2802"/>
                      <a:pt x="4559" y="1814"/>
                    </a:cubicBezTo>
                    <a:cubicBezTo>
                      <a:pt x="-2182" y="2552"/>
                      <a:pt x="-7" y="13537"/>
                      <a:pt x="2022" y="17322"/>
                    </a:cubicBezTo>
                    <a:cubicBezTo>
                      <a:pt x="2437" y="11107"/>
                      <a:pt x="3993" y="7159"/>
                      <a:pt x="4850" y="5395"/>
                    </a:cubicBezTo>
                    <a:cubicBezTo>
                      <a:pt x="6032" y="10581"/>
                      <a:pt x="9995" y="15568"/>
                      <a:pt x="9995" y="15568"/>
                    </a:cubicBezTo>
                    <a:cubicBezTo>
                      <a:pt x="9995" y="15568"/>
                      <a:pt x="10068" y="13167"/>
                      <a:pt x="9995" y="10490"/>
                    </a:cubicBezTo>
                    <a:cubicBezTo>
                      <a:pt x="10721" y="13444"/>
                      <a:pt x="16881" y="18798"/>
                      <a:pt x="16881" y="18798"/>
                    </a:cubicBezTo>
                    <a:cubicBezTo>
                      <a:pt x="19418" y="14460"/>
                      <a:pt x="19128" y="7538"/>
                      <a:pt x="17896" y="5045"/>
                    </a:cubicBezTo>
                    <a:close/>
                  </a:path>
                </a:pathLst>
              </a:custGeom>
              <a:solidFill>
                <a:srgbClr val="33302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9" name="Shape 36">
                <a:extLst>
                  <a:ext uri="{FF2B5EF4-FFF2-40B4-BE49-F238E27FC236}">
                    <a16:creationId xmlns:a16="http://schemas.microsoft.com/office/drawing/2014/main" id="{6B8CF772-1585-42E9-9AE8-FAFE7DB71174}"/>
                  </a:ext>
                </a:extLst>
              </p:cNvPr>
              <p:cNvSpPr/>
              <p:nvPr/>
            </p:nvSpPr>
            <p:spPr>
              <a:xfrm>
                <a:off x="1049995" y="2858069"/>
                <a:ext cx="20534" cy="1897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216"/>
                    </a:lnTo>
                    <a:lnTo>
                      <a:pt x="21600" y="0"/>
                    </a:lnTo>
                    <a:cubicBezTo>
                      <a:pt x="21600" y="0"/>
                      <a:pt x="21600" y="21600"/>
                      <a:pt x="21600" y="2160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0" name="Shape 37">
                <a:extLst>
                  <a:ext uri="{FF2B5EF4-FFF2-40B4-BE49-F238E27FC236}">
                    <a16:creationId xmlns:a16="http://schemas.microsoft.com/office/drawing/2014/main" id="{FD3D5A7B-F6F6-427E-8425-B82B6607737D}"/>
                  </a:ext>
                </a:extLst>
              </p:cNvPr>
              <p:cNvSpPr/>
              <p:nvPr/>
            </p:nvSpPr>
            <p:spPr>
              <a:xfrm>
                <a:off x="955222" y="2788019"/>
                <a:ext cx="96155" cy="108073"/>
              </a:xfrm>
              <a:custGeom>
                <a:avLst/>
                <a:gdLst/>
                <a:ahLst/>
                <a:cxnLst>
                  <a:cxn ang="0">
                    <a:pos x="wd2" y="hd2"/>
                  </a:cxn>
                  <a:cxn ang="5400000">
                    <a:pos x="wd2" y="hd2"/>
                  </a:cxn>
                  <a:cxn ang="10800000">
                    <a:pos x="wd2" y="hd2"/>
                  </a:cxn>
                  <a:cxn ang="16200000">
                    <a:pos x="wd2" y="hd2"/>
                  </a:cxn>
                </a:cxnLst>
                <a:rect l="0" t="0" r="r" b="b"/>
                <a:pathLst>
                  <a:path w="21600" h="21600" extrusionOk="0">
                    <a:moveTo>
                      <a:pt x="1130" y="4942"/>
                    </a:moveTo>
                    <a:cubicBezTo>
                      <a:pt x="616" y="11988"/>
                      <a:pt x="0" y="21600"/>
                      <a:pt x="0" y="21600"/>
                    </a:cubicBezTo>
                    <a:lnTo>
                      <a:pt x="13062" y="10800"/>
                    </a:lnTo>
                    <a:lnTo>
                      <a:pt x="21600" y="18030"/>
                    </a:lnTo>
                    <a:lnTo>
                      <a:pt x="7404" y="0"/>
                    </a:lnTo>
                    <a:cubicBezTo>
                      <a:pt x="7404" y="0"/>
                      <a:pt x="2777" y="454"/>
                      <a:pt x="1130"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1" name="Shape 38">
                <a:extLst>
                  <a:ext uri="{FF2B5EF4-FFF2-40B4-BE49-F238E27FC236}">
                    <a16:creationId xmlns:a16="http://schemas.microsoft.com/office/drawing/2014/main" id="{6D3AE8EC-86BF-4D2E-AB5C-9207F501F12A}"/>
                  </a:ext>
                </a:extLst>
              </p:cNvPr>
              <p:cNvSpPr/>
              <p:nvPr/>
            </p:nvSpPr>
            <p:spPr>
              <a:xfrm>
                <a:off x="1049995" y="2788019"/>
                <a:ext cx="96162" cy="108073"/>
              </a:xfrm>
              <a:custGeom>
                <a:avLst/>
                <a:gdLst/>
                <a:ahLst/>
                <a:cxnLst>
                  <a:cxn ang="0">
                    <a:pos x="wd2" y="hd2"/>
                  </a:cxn>
                  <a:cxn ang="5400000">
                    <a:pos x="wd2" y="hd2"/>
                  </a:cxn>
                  <a:cxn ang="10800000">
                    <a:pos x="wd2" y="hd2"/>
                  </a:cxn>
                  <a:cxn ang="16200000">
                    <a:pos x="wd2" y="hd2"/>
                  </a:cxn>
                </a:cxnLst>
                <a:rect l="0" t="0" r="r" b="b"/>
                <a:pathLst>
                  <a:path w="21600" h="21600" extrusionOk="0">
                    <a:moveTo>
                      <a:pt x="20468" y="4942"/>
                    </a:moveTo>
                    <a:cubicBezTo>
                      <a:pt x="18821" y="454"/>
                      <a:pt x="14195" y="0"/>
                      <a:pt x="14195" y="0"/>
                    </a:cubicBezTo>
                    <a:lnTo>
                      <a:pt x="0" y="18030"/>
                    </a:lnTo>
                    <a:lnTo>
                      <a:pt x="8538" y="10800"/>
                    </a:lnTo>
                    <a:lnTo>
                      <a:pt x="21600" y="21600"/>
                    </a:lnTo>
                    <a:cubicBezTo>
                      <a:pt x="21600" y="21600"/>
                      <a:pt x="20982" y="11988"/>
                      <a:pt x="20468"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05" name="Group 104">
              <a:extLst>
                <a:ext uri="{FF2B5EF4-FFF2-40B4-BE49-F238E27FC236}">
                  <a16:creationId xmlns:a16="http://schemas.microsoft.com/office/drawing/2014/main" id="{D34663A5-B2A9-4013-AF59-1A96C25C4F94}"/>
                </a:ext>
              </a:extLst>
            </p:cNvPr>
            <p:cNvGrpSpPr/>
            <p:nvPr/>
          </p:nvGrpSpPr>
          <p:grpSpPr>
            <a:xfrm>
              <a:off x="4264777" y="4392645"/>
              <a:ext cx="309153" cy="426078"/>
              <a:chOff x="283557" y="1856755"/>
              <a:chExt cx="494508" cy="681537"/>
            </a:xfrm>
          </p:grpSpPr>
          <p:sp>
            <p:nvSpPr>
              <p:cNvPr id="106" name="Shape 13">
                <a:extLst>
                  <a:ext uri="{FF2B5EF4-FFF2-40B4-BE49-F238E27FC236}">
                    <a16:creationId xmlns:a16="http://schemas.microsoft.com/office/drawing/2014/main" id="{D73F9D2C-CBDF-401A-A8F1-4E9D541E36AD}"/>
                  </a:ext>
                </a:extLst>
              </p:cNvPr>
              <p:cNvSpPr/>
              <p:nvPr/>
            </p:nvSpPr>
            <p:spPr>
              <a:xfrm>
                <a:off x="481347" y="2174044"/>
                <a:ext cx="100886" cy="1688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7" name="Shape 14">
                <a:extLst>
                  <a:ext uri="{FF2B5EF4-FFF2-40B4-BE49-F238E27FC236}">
                    <a16:creationId xmlns:a16="http://schemas.microsoft.com/office/drawing/2014/main" id="{9AC0F499-538E-443A-8CCA-9201C87F0144}"/>
                  </a:ext>
                </a:extLst>
              </p:cNvPr>
              <p:cNvSpPr/>
              <p:nvPr/>
            </p:nvSpPr>
            <p:spPr>
              <a:xfrm>
                <a:off x="481347" y="2174044"/>
                <a:ext cx="100886" cy="119201"/>
              </a:xfrm>
              <a:custGeom>
                <a:avLst/>
                <a:gdLst/>
                <a:ahLst/>
                <a:cxnLst>
                  <a:cxn ang="0">
                    <a:pos x="wd2" y="hd2"/>
                  </a:cxn>
                  <a:cxn ang="5400000">
                    <a:pos x="wd2" y="hd2"/>
                  </a:cxn>
                  <a:cxn ang="10800000">
                    <a:pos x="wd2" y="hd2"/>
                  </a:cxn>
                  <a:cxn ang="16200000">
                    <a:pos x="wd2" y="hd2"/>
                  </a:cxn>
                </a:cxnLst>
                <a:rect l="0" t="0" r="r" b="b"/>
                <a:pathLst>
                  <a:path w="21600" h="21600" extrusionOk="0">
                    <a:moveTo>
                      <a:pt x="21600" y="14177"/>
                    </a:moveTo>
                    <a:cubicBezTo>
                      <a:pt x="19654" y="18896"/>
                      <a:pt x="11817" y="21600"/>
                      <a:pt x="6058" y="21600"/>
                    </a:cubicBezTo>
                    <a:cubicBezTo>
                      <a:pt x="3981" y="21600"/>
                      <a:pt x="1950" y="21306"/>
                      <a:pt x="0" y="20765"/>
                    </a:cubicBezTo>
                    <a:lnTo>
                      <a:pt x="0" y="0"/>
                    </a:lnTo>
                    <a:lnTo>
                      <a:pt x="21600" y="0"/>
                    </a:lnTo>
                    <a:cubicBezTo>
                      <a:pt x="21600" y="0"/>
                      <a:pt x="21600" y="14177"/>
                      <a:pt x="21600" y="14177"/>
                    </a:cubicBezTo>
                    <a:close/>
                  </a:path>
                </a:pathLst>
              </a:custGeom>
              <a:solidFill>
                <a:srgbClr val="EFBD8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8" name="Shape 15">
                <a:extLst>
                  <a:ext uri="{FF2B5EF4-FFF2-40B4-BE49-F238E27FC236}">
                    <a16:creationId xmlns:a16="http://schemas.microsoft.com/office/drawing/2014/main" id="{FBE9C4A3-CA60-4F10-917E-7D3ACA1B510E}"/>
                  </a:ext>
                </a:extLst>
              </p:cNvPr>
              <p:cNvSpPr/>
              <p:nvPr/>
            </p:nvSpPr>
            <p:spPr>
              <a:xfrm>
                <a:off x="370090" y="1902083"/>
                <a:ext cx="319578" cy="356330"/>
              </a:xfrm>
              <a:custGeom>
                <a:avLst/>
                <a:gdLst/>
                <a:ahLst/>
                <a:cxnLst>
                  <a:cxn ang="0">
                    <a:pos x="wd2" y="hd2"/>
                  </a:cxn>
                  <a:cxn ang="5400000">
                    <a:pos x="wd2" y="hd2"/>
                  </a:cxn>
                  <a:cxn ang="10800000">
                    <a:pos x="wd2" y="hd2"/>
                  </a:cxn>
                  <a:cxn ang="16200000">
                    <a:pos x="wd2" y="hd2"/>
                  </a:cxn>
                </a:cxnLst>
                <a:rect l="0" t="0" r="r" b="b"/>
                <a:pathLst>
                  <a:path w="21180" h="21600" extrusionOk="0">
                    <a:moveTo>
                      <a:pt x="19044" y="7797"/>
                    </a:moveTo>
                    <a:cubicBezTo>
                      <a:pt x="18253" y="2797"/>
                      <a:pt x="14784" y="0"/>
                      <a:pt x="10621" y="0"/>
                    </a:cubicBezTo>
                    <a:cubicBezTo>
                      <a:pt x="6461" y="0"/>
                      <a:pt x="2993" y="2792"/>
                      <a:pt x="2198" y="7783"/>
                    </a:cubicBezTo>
                    <a:cubicBezTo>
                      <a:pt x="748" y="8050"/>
                      <a:pt x="-211" y="9608"/>
                      <a:pt x="40" y="11385"/>
                    </a:cubicBezTo>
                    <a:cubicBezTo>
                      <a:pt x="264" y="12972"/>
                      <a:pt x="1378" y="14200"/>
                      <a:pt x="2672" y="14425"/>
                    </a:cubicBezTo>
                    <a:cubicBezTo>
                      <a:pt x="3959" y="18634"/>
                      <a:pt x="7031" y="21600"/>
                      <a:pt x="10621" y="21600"/>
                    </a:cubicBezTo>
                    <a:cubicBezTo>
                      <a:pt x="14215" y="21600"/>
                      <a:pt x="17290" y="18626"/>
                      <a:pt x="18573" y="14409"/>
                    </a:cubicBezTo>
                    <a:cubicBezTo>
                      <a:pt x="19838" y="14154"/>
                      <a:pt x="20920" y="12945"/>
                      <a:pt x="21140" y="11385"/>
                    </a:cubicBezTo>
                    <a:cubicBezTo>
                      <a:pt x="21389" y="9633"/>
                      <a:pt x="20458" y="8096"/>
                      <a:pt x="19044" y="7797"/>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9" name="Shape 16">
                <a:extLst>
                  <a:ext uri="{FF2B5EF4-FFF2-40B4-BE49-F238E27FC236}">
                    <a16:creationId xmlns:a16="http://schemas.microsoft.com/office/drawing/2014/main" id="{D8AEF3BA-1A22-4090-89AF-DC019EBA078A}"/>
                  </a:ext>
                </a:extLst>
              </p:cNvPr>
              <p:cNvSpPr/>
              <p:nvPr/>
            </p:nvSpPr>
            <p:spPr>
              <a:xfrm>
                <a:off x="386574" y="2285303"/>
                <a:ext cx="290204" cy="15487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021" y="21600"/>
                      <a:pt x="20400" y="14858"/>
                      <a:pt x="21600" y="5767"/>
                    </a:cubicBezTo>
                    <a:cubicBezTo>
                      <a:pt x="16885" y="2119"/>
                      <a:pt x="10800" y="0"/>
                      <a:pt x="10800" y="0"/>
                    </a:cubicBezTo>
                    <a:cubicBezTo>
                      <a:pt x="10800" y="0"/>
                      <a:pt x="4716" y="2118"/>
                      <a:pt x="0" y="5766"/>
                    </a:cubicBezTo>
                    <a:cubicBezTo>
                      <a:pt x="1198" y="14858"/>
                      <a:pt x="5577" y="21600"/>
                      <a:pt x="10800" y="21600"/>
                    </a:cubicBezTo>
                    <a:close/>
                  </a:path>
                </a:pathLst>
              </a:custGeom>
              <a:solidFill>
                <a:srgbClr val="F0C79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0" name="Shape 17">
                <a:extLst>
                  <a:ext uri="{FF2B5EF4-FFF2-40B4-BE49-F238E27FC236}">
                    <a16:creationId xmlns:a16="http://schemas.microsoft.com/office/drawing/2014/main" id="{0FBDE9E5-167C-4ACE-BF10-F1B34E91D515}"/>
                  </a:ext>
                </a:extLst>
              </p:cNvPr>
              <p:cNvSpPr/>
              <p:nvPr/>
            </p:nvSpPr>
            <p:spPr>
              <a:xfrm>
                <a:off x="291799" y="2326508"/>
                <a:ext cx="474631" cy="211784"/>
              </a:xfrm>
              <a:custGeom>
                <a:avLst/>
                <a:gdLst/>
                <a:ahLst/>
                <a:cxnLst>
                  <a:cxn ang="0">
                    <a:pos x="wd2" y="hd2"/>
                  </a:cxn>
                  <a:cxn ang="5400000">
                    <a:pos x="wd2" y="hd2"/>
                  </a:cxn>
                  <a:cxn ang="10800000">
                    <a:pos x="wd2" y="hd2"/>
                  </a:cxn>
                  <a:cxn ang="16200000">
                    <a:pos x="wd2" y="hd2"/>
                  </a:cxn>
                </a:cxnLst>
                <a:rect l="0" t="0" r="r" b="b"/>
                <a:pathLst>
                  <a:path w="21600" h="21600" extrusionOk="0">
                    <a:moveTo>
                      <a:pt x="20178" y="3610"/>
                    </a:moveTo>
                    <a:cubicBezTo>
                      <a:pt x="20128" y="3496"/>
                      <a:pt x="20070" y="3384"/>
                      <a:pt x="20014" y="3272"/>
                    </a:cubicBezTo>
                    <a:cubicBezTo>
                      <a:pt x="19866" y="2973"/>
                      <a:pt x="19701" y="2682"/>
                      <a:pt x="19518" y="2399"/>
                    </a:cubicBezTo>
                    <a:cubicBezTo>
                      <a:pt x="19457" y="2305"/>
                      <a:pt x="19400" y="2209"/>
                      <a:pt x="19336" y="2117"/>
                    </a:cubicBezTo>
                    <a:cubicBezTo>
                      <a:pt x="18823" y="1379"/>
                      <a:pt x="18209" y="696"/>
                      <a:pt x="17545" y="72"/>
                    </a:cubicBezTo>
                    <a:cubicBezTo>
                      <a:pt x="17519" y="48"/>
                      <a:pt x="17492" y="25"/>
                      <a:pt x="17466" y="1"/>
                    </a:cubicBezTo>
                    <a:cubicBezTo>
                      <a:pt x="16732" y="6649"/>
                      <a:pt x="14055" y="11579"/>
                      <a:pt x="10863" y="11579"/>
                    </a:cubicBezTo>
                    <a:cubicBezTo>
                      <a:pt x="7669" y="11579"/>
                      <a:pt x="4992" y="6648"/>
                      <a:pt x="4259" y="0"/>
                    </a:cubicBezTo>
                    <a:cubicBezTo>
                      <a:pt x="4235" y="23"/>
                      <a:pt x="4209" y="45"/>
                      <a:pt x="4185" y="68"/>
                    </a:cubicBezTo>
                    <a:cubicBezTo>
                      <a:pt x="3518" y="693"/>
                      <a:pt x="2902" y="1378"/>
                      <a:pt x="2388" y="2118"/>
                    </a:cubicBezTo>
                    <a:cubicBezTo>
                      <a:pt x="2325" y="2209"/>
                      <a:pt x="2268" y="2304"/>
                      <a:pt x="2208" y="2397"/>
                    </a:cubicBezTo>
                    <a:cubicBezTo>
                      <a:pt x="2024" y="2681"/>
                      <a:pt x="1858" y="2974"/>
                      <a:pt x="1709" y="3274"/>
                    </a:cubicBezTo>
                    <a:cubicBezTo>
                      <a:pt x="1654" y="3385"/>
                      <a:pt x="1597" y="3496"/>
                      <a:pt x="1547" y="3609"/>
                    </a:cubicBezTo>
                    <a:cubicBezTo>
                      <a:pt x="1372" y="4007"/>
                      <a:pt x="1220" y="4414"/>
                      <a:pt x="1120" y="4837"/>
                    </a:cubicBezTo>
                    <a:cubicBezTo>
                      <a:pt x="649" y="7516"/>
                      <a:pt x="279" y="10706"/>
                      <a:pt x="0" y="13627"/>
                    </a:cubicBezTo>
                    <a:cubicBezTo>
                      <a:pt x="3050" y="18619"/>
                      <a:pt x="6797" y="21600"/>
                      <a:pt x="10863" y="21600"/>
                    </a:cubicBezTo>
                    <a:cubicBezTo>
                      <a:pt x="14873" y="21600"/>
                      <a:pt x="18573" y="18704"/>
                      <a:pt x="21600" y="13837"/>
                    </a:cubicBezTo>
                    <a:cubicBezTo>
                      <a:pt x="21314" y="10966"/>
                      <a:pt x="20971" y="7753"/>
                      <a:pt x="20605" y="4837"/>
                    </a:cubicBezTo>
                    <a:cubicBezTo>
                      <a:pt x="20505" y="4414"/>
                      <a:pt x="20353" y="4008"/>
                      <a:pt x="20178" y="361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1" name="Shape 18">
                <a:extLst>
                  <a:ext uri="{FF2B5EF4-FFF2-40B4-BE49-F238E27FC236}">
                    <a16:creationId xmlns:a16="http://schemas.microsoft.com/office/drawing/2014/main" id="{4EE15759-5DB9-469F-888B-F068106BC236}"/>
                  </a:ext>
                </a:extLst>
              </p:cNvPr>
              <p:cNvSpPr/>
              <p:nvPr/>
            </p:nvSpPr>
            <p:spPr>
              <a:xfrm>
                <a:off x="646174" y="2136960"/>
                <a:ext cx="131891" cy="139201"/>
              </a:xfrm>
              <a:custGeom>
                <a:avLst/>
                <a:gdLst/>
                <a:ahLst/>
                <a:cxnLst>
                  <a:cxn ang="0">
                    <a:pos x="wd2" y="hd2"/>
                  </a:cxn>
                  <a:cxn ang="5400000">
                    <a:pos x="wd2" y="hd2"/>
                  </a:cxn>
                  <a:cxn ang="10800000">
                    <a:pos x="wd2" y="hd2"/>
                  </a:cxn>
                  <a:cxn ang="16200000">
                    <a:pos x="wd2" y="hd2"/>
                  </a:cxn>
                </a:cxnLst>
                <a:rect l="0" t="0" r="r" b="b"/>
                <a:pathLst>
                  <a:path w="20294" h="21600" extrusionOk="0">
                    <a:moveTo>
                      <a:pt x="3990" y="0"/>
                    </a:moveTo>
                    <a:cubicBezTo>
                      <a:pt x="3990" y="0"/>
                      <a:pt x="13663" y="1391"/>
                      <a:pt x="20294" y="14353"/>
                    </a:cubicBezTo>
                    <a:cubicBezTo>
                      <a:pt x="16425" y="15468"/>
                      <a:pt x="14770" y="16023"/>
                      <a:pt x="11174" y="16304"/>
                    </a:cubicBezTo>
                    <a:cubicBezTo>
                      <a:pt x="9931" y="20204"/>
                      <a:pt x="5650" y="21600"/>
                      <a:pt x="5650" y="21600"/>
                    </a:cubicBezTo>
                    <a:cubicBezTo>
                      <a:pt x="5650" y="21600"/>
                      <a:pt x="-1306" y="14998"/>
                      <a:pt x="218" y="5520"/>
                    </a:cubicBezTo>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2" name="Shape 19">
                <a:extLst>
                  <a:ext uri="{FF2B5EF4-FFF2-40B4-BE49-F238E27FC236}">
                    <a16:creationId xmlns:a16="http://schemas.microsoft.com/office/drawing/2014/main" id="{52C2A4D3-8F3A-4209-88E6-1772D6904CD9}"/>
                  </a:ext>
                </a:extLst>
              </p:cNvPr>
              <p:cNvSpPr/>
              <p:nvPr/>
            </p:nvSpPr>
            <p:spPr>
              <a:xfrm>
                <a:off x="283557" y="2136960"/>
                <a:ext cx="131904" cy="139201"/>
              </a:xfrm>
              <a:custGeom>
                <a:avLst/>
                <a:gdLst/>
                <a:ahLst/>
                <a:cxnLst>
                  <a:cxn ang="0">
                    <a:pos x="wd2" y="hd2"/>
                  </a:cxn>
                  <a:cxn ang="5400000">
                    <a:pos x="wd2" y="hd2"/>
                  </a:cxn>
                  <a:cxn ang="10800000">
                    <a:pos x="wd2" y="hd2"/>
                  </a:cxn>
                  <a:cxn ang="16200000">
                    <a:pos x="wd2" y="hd2"/>
                  </a:cxn>
                </a:cxnLst>
                <a:rect l="0" t="0" r="r" b="b"/>
                <a:pathLst>
                  <a:path w="20296" h="21600" extrusionOk="0">
                    <a:moveTo>
                      <a:pt x="16307" y="0"/>
                    </a:moveTo>
                    <a:cubicBezTo>
                      <a:pt x="16307" y="0"/>
                      <a:pt x="6633" y="1391"/>
                      <a:pt x="0" y="14353"/>
                    </a:cubicBezTo>
                    <a:cubicBezTo>
                      <a:pt x="3869" y="15468"/>
                      <a:pt x="5526" y="16023"/>
                      <a:pt x="9122" y="16304"/>
                    </a:cubicBezTo>
                    <a:cubicBezTo>
                      <a:pt x="10365" y="20204"/>
                      <a:pt x="14649" y="21600"/>
                      <a:pt x="14649" y="21600"/>
                    </a:cubicBezTo>
                    <a:cubicBezTo>
                      <a:pt x="14649" y="21600"/>
                      <a:pt x="21600" y="14998"/>
                      <a:pt x="20078" y="5520"/>
                    </a:cubicBezTo>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3" name="Shape 20">
                <a:extLst>
                  <a:ext uri="{FF2B5EF4-FFF2-40B4-BE49-F238E27FC236}">
                    <a16:creationId xmlns:a16="http://schemas.microsoft.com/office/drawing/2014/main" id="{BDCE7DDA-81B5-4D3D-A642-84B549C26298}"/>
                  </a:ext>
                </a:extLst>
              </p:cNvPr>
              <p:cNvSpPr/>
              <p:nvPr/>
            </p:nvSpPr>
            <p:spPr>
              <a:xfrm>
                <a:off x="349488" y="1856755"/>
                <a:ext cx="366033" cy="3411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5223"/>
                      <a:pt x="0" y="11662"/>
                    </a:cubicBezTo>
                    <a:cubicBezTo>
                      <a:pt x="0" y="15871"/>
                      <a:pt x="2072" y="19549"/>
                      <a:pt x="5168" y="21600"/>
                    </a:cubicBezTo>
                    <a:cubicBezTo>
                      <a:pt x="4570" y="20564"/>
                      <a:pt x="4066" y="19387"/>
                      <a:pt x="3722" y="18070"/>
                    </a:cubicBezTo>
                    <a:cubicBezTo>
                      <a:pt x="2571" y="17835"/>
                      <a:pt x="1578" y="16552"/>
                      <a:pt x="1379" y="14894"/>
                    </a:cubicBezTo>
                    <a:cubicBezTo>
                      <a:pt x="1227" y="13637"/>
                      <a:pt x="1578" y="12496"/>
                      <a:pt x="2217" y="11797"/>
                    </a:cubicBezTo>
                    <a:cubicBezTo>
                      <a:pt x="2248" y="12003"/>
                      <a:pt x="2253" y="12190"/>
                      <a:pt x="2296" y="12405"/>
                    </a:cubicBezTo>
                    <a:cubicBezTo>
                      <a:pt x="2296" y="12405"/>
                      <a:pt x="6345" y="10461"/>
                      <a:pt x="7895" y="6392"/>
                    </a:cubicBezTo>
                    <a:cubicBezTo>
                      <a:pt x="9446" y="10461"/>
                      <a:pt x="19304" y="12405"/>
                      <a:pt x="19304" y="12405"/>
                    </a:cubicBezTo>
                    <a:cubicBezTo>
                      <a:pt x="19343" y="12209"/>
                      <a:pt x="19347" y="12039"/>
                      <a:pt x="19376" y="11850"/>
                    </a:cubicBezTo>
                    <a:cubicBezTo>
                      <a:pt x="19985" y="12553"/>
                      <a:pt x="20315" y="13668"/>
                      <a:pt x="20166" y="14894"/>
                    </a:cubicBezTo>
                    <a:cubicBezTo>
                      <a:pt x="19970" y="16524"/>
                      <a:pt x="19007" y="17786"/>
                      <a:pt x="17881" y="18053"/>
                    </a:cubicBezTo>
                    <a:cubicBezTo>
                      <a:pt x="17537" y="19377"/>
                      <a:pt x="17032" y="20559"/>
                      <a:pt x="16431" y="21600"/>
                    </a:cubicBezTo>
                    <a:cubicBezTo>
                      <a:pt x="19527" y="19549"/>
                      <a:pt x="21600" y="15872"/>
                      <a:pt x="21600" y="11662"/>
                    </a:cubicBezTo>
                    <a:cubicBezTo>
                      <a:pt x="21600" y="5223"/>
                      <a:pt x="16764" y="0"/>
                      <a:pt x="10800" y="0"/>
                    </a:cubicBezTo>
                    <a:close/>
                  </a:path>
                </a:pathLst>
              </a:custGeom>
              <a:solidFill>
                <a:srgbClr val="E7AE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122" name="Rectangle 121">
            <a:extLst>
              <a:ext uri="{FF2B5EF4-FFF2-40B4-BE49-F238E27FC236}">
                <a16:creationId xmlns:a16="http://schemas.microsoft.com/office/drawing/2014/main" id="{7212B3E4-A5EC-4FDF-B188-7ECFBC8FB1E2}"/>
              </a:ext>
            </a:extLst>
          </p:cNvPr>
          <p:cNvSpPr/>
          <p:nvPr/>
        </p:nvSpPr>
        <p:spPr>
          <a:xfrm>
            <a:off x="7365593" y="2520691"/>
            <a:ext cx="3083784" cy="3083780"/>
          </a:xfrm>
          <a:prstGeom prst="rect">
            <a:avLst/>
          </a:prstGeom>
          <a:noFill/>
          <a:ln w="254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89">
            <a:extLst>
              <a:ext uri="{FF2B5EF4-FFF2-40B4-BE49-F238E27FC236}">
                <a16:creationId xmlns:a16="http://schemas.microsoft.com/office/drawing/2014/main" id="{FDD5651A-C471-4490-9BDE-C1969677E739}"/>
              </a:ext>
            </a:extLst>
          </p:cNvPr>
          <p:cNvGrpSpPr/>
          <p:nvPr/>
        </p:nvGrpSpPr>
        <p:grpSpPr>
          <a:xfrm>
            <a:off x="6229170" y="1491514"/>
            <a:ext cx="5077005" cy="4251730"/>
            <a:chOff x="985857" y="2448433"/>
            <a:chExt cx="5032012" cy="3132815"/>
          </a:xfrm>
        </p:grpSpPr>
        <p:sp>
          <p:nvSpPr>
            <p:cNvPr id="40" name="Shape 1155">
              <a:extLst>
                <a:ext uri="{FF2B5EF4-FFF2-40B4-BE49-F238E27FC236}">
                  <a16:creationId xmlns:a16="http://schemas.microsoft.com/office/drawing/2014/main" id="{391F330A-8762-467B-B4EE-0CAADB0B985C}"/>
                </a:ext>
              </a:extLst>
            </p:cNvPr>
            <p:cNvSpPr/>
            <p:nvPr/>
          </p:nvSpPr>
          <p:spPr>
            <a:xfrm>
              <a:off x="1380287" y="2478461"/>
              <a:ext cx="1941922" cy="304243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50000"/>
                </a:lnSpc>
                <a:defRPr sz="1800">
                  <a:solidFill>
                    <a:srgbClr val="000000"/>
                  </a:solidFill>
                </a:defRPr>
              </a:pPr>
              <a:endParaRPr lang="en-US" sz="2400" b="1" dirty="0">
                <a:solidFill>
                  <a:schemeClr val="tx1">
                    <a:alpha val="50000"/>
                  </a:schemeClr>
                </a:solidFill>
                <a:latin typeface="Calibri" panose="020F0502020204030204" pitchFamily="34" charset="0"/>
                <a:ea typeface="Montserrat" charset="0"/>
                <a:cs typeface="Montserrat" charset="0"/>
              </a:endParaRPr>
            </a:p>
            <a:p>
              <a:pPr>
                <a:lnSpc>
                  <a:spcPct val="150000"/>
                </a:lnSpc>
                <a:defRPr sz="1800">
                  <a:solidFill>
                    <a:srgbClr val="000000"/>
                  </a:solidFill>
                </a:defRPr>
              </a:pPr>
              <a:endParaRPr lang="en-US" sz="2400" b="1" dirty="0">
                <a:solidFill>
                  <a:schemeClr val="tx1">
                    <a:alpha val="50000"/>
                  </a:schemeClr>
                </a:solidFill>
                <a:latin typeface="Calibri" panose="020F0502020204030204" pitchFamily="34" charset="0"/>
                <a:ea typeface="Montserrat" charset="0"/>
                <a:cs typeface="Montserrat" charset="0"/>
              </a:endParaRPr>
            </a:p>
            <a:p>
              <a:pPr>
                <a:lnSpc>
                  <a:spcPct val="150000"/>
                </a:lnSpc>
                <a:defRPr sz="1800">
                  <a:solidFill>
                    <a:srgbClr val="000000"/>
                  </a:solidFill>
                </a:defRPr>
              </a:pPr>
              <a:r>
                <a:rPr lang="en-US" sz="2400" b="1" dirty="0">
                  <a:solidFill>
                    <a:schemeClr val="tx1">
                      <a:alpha val="50000"/>
                    </a:schemeClr>
                  </a:solidFill>
                  <a:latin typeface="Calibri" panose="020F0502020204030204" pitchFamily="34" charset="0"/>
                  <a:ea typeface="Montserrat" charset="0"/>
                  <a:cs typeface="Montserrat" charset="0"/>
                </a:rPr>
                <a:t>Average wage 2021</a:t>
              </a:r>
            </a:p>
            <a:p>
              <a:pPr>
                <a:lnSpc>
                  <a:spcPct val="150000"/>
                </a:lnSpc>
                <a:defRPr sz="1800">
                  <a:solidFill>
                    <a:srgbClr val="000000"/>
                  </a:solidFill>
                </a:defRPr>
              </a:pPr>
              <a:endParaRPr lang="en-US" sz="1800" dirty="0">
                <a:solidFill>
                  <a:schemeClr val="tx1">
                    <a:alpha val="50000"/>
                  </a:schemeClr>
                </a:solidFill>
                <a:latin typeface="Calibri" panose="020F0502020204030204" pitchFamily="34" charset="0"/>
                <a:ea typeface="Montserrat" charset="0"/>
                <a:cs typeface="Montserrat" charset="0"/>
              </a:endParaRPr>
            </a:p>
            <a:p>
              <a:pPr>
                <a:lnSpc>
                  <a:spcPct val="150000"/>
                </a:lnSpc>
                <a:defRPr sz="1800">
                  <a:solidFill>
                    <a:srgbClr val="000000"/>
                  </a:solidFill>
                </a:defRPr>
              </a:pPr>
              <a:r>
                <a:rPr lang="en-US" sz="2400" b="1" dirty="0">
                  <a:solidFill>
                    <a:schemeClr val="tx2">
                      <a:lumMod val="60000"/>
                      <a:lumOff val="40000"/>
                    </a:schemeClr>
                  </a:solidFill>
                  <a:latin typeface="Calibri" panose="020F0502020204030204" pitchFamily="34" charset="0"/>
                  <a:ea typeface="Montserrat" charset="0"/>
                  <a:cs typeface="Montserrat" charset="0"/>
                </a:rPr>
                <a:t>Pay gap </a:t>
              </a:r>
            </a:p>
            <a:p>
              <a:pPr>
                <a:lnSpc>
                  <a:spcPct val="150000"/>
                </a:lnSpc>
                <a:defRPr sz="1800">
                  <a:solidFill>
                    <a:srgbClr val="000000"/>
                  </a:solidFill>
                </a:defRPr>
              </a:pPr>
              <a:r>
                <a:rPr lang="en-US" sz="2400" b="1" dirty="0">
                  <a:solidFill>
                    <a:schemeClr val="tx2">
                      <a:lumMod val="60000"/>
                      <a:lumOff val="40000"/>
                    </a:schemeClr>
                  </a:solidFill>
                  <a:latin typeface="Calibri" panose="020F0502020204030204" pitchFamily="34" charset="0"/>
                  <a:ea typeface="Montserrat" charset="0"/>
                  <a:cs typeface="Montserrat" charset="0"/>
                </a:rPr>
                <a:t>11,1 %</a:t>
              </a:r>
            </a:p>
          </p:txBody>
        </p:sp>
        <p:sp>
          <p:nvSpPr>
            <p:cNvPr id="41" name="Parallelogram 91">
              <a:extLst>
                <a:ext uri="{FF2B5EF4-FFF2-40B4-BE49-F238E27FC236}">
                  <a16:creationId xmlns:a16="http://schemas.microsoft.com/office/drawing/2014/main" id="{4FD68BB9-68D5-428D-B84B-DC5C744F67B7}"/>
                </a:ext>
              </a:extLst>
            </p:cNvPr>
            <p:cNvSpPr/>
            <p:nvPr/>
          </p:nvSpPr>
          <p:spPr>
            <a:xfrm>
              <a:off x="985857" y="2707131"/>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92">
              <a:extLst>
                <a:ext uri="{FF2B5EF4-FFF2-40B4-BE49-F238E27FC236}">
                  <a16:creationId xmlns:a16="http://schemas.microsoft.com/office/drawing/2014/main" id="{F9EF5784-8802-4668-BF35-CBF24ADE04C3}"/>
                </a:ext>
              </a:extLst>
            </p:cNvPr>
            <p:cNvSpPr/>
            <p:nvPr/>
          </p:nvSpPr>
          <p:spPr>
            <a:xfrm>
              <a:off x="985857" y="3480128"/>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93">
              <a:extLst>
                <a:ext uri="{FF2B5EF4-FFF2-40B4-BE49-F238E27FC236}">
                  <a16:creationId xmlns:a16="http://schemas.microsoft.com/office/drawing/2014/main" id="{940AA18C-D478-4ABE-9B02-75C420392EB1}"/>
                </a:ext>
              </a:extLst>
            </p:cNvPr>
            <p:cNvSpPr/>
            <p:nvPr/>
          </p:nvSpPr>
          <p:spPr>
            <a:xfrm>
              <a:off x="985857" y="4290834"/>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94">
              <a:extLst>
                <a:ext uri="{FF2B5EF4-FFF2-40B4-BE49-F238E27FC236}">
                  <a16:creationId xmlns:a16="http://schemas.microsoft.com/office/drawing/2014/main" id="{884B1B69-DB22-4402-83C8-9A3FB3CD647A}"/>
                </a:ext>
              </a:extLst>
            </p:cNvPr>
            <p:cNvSpPr/>
            <p:nvPr/>
          </p:nvSpPr>
          <p:spPr>
            <a:xfrm>
              <a:off x="985857" y="5092112"/>
              <a:ext cx="196448" cy="242211"/>
            </a:xfrm>
            <a:prstGeom prst="parallelogram">
              <a:avLst>
                <a:gd name="adj" fmla="val 75457"/>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3">
              <a:extLst>
                <a:ext uri="{FF2B5EF4-FFF2-40B4-BE49-F238E27FC236}">
                  <a16:creationId xmlns:a16="http://schemas.microsoft.com/office/drawing/2014/main" id="{48805690-6213-4FBE-A353-D15A05AFBD8B}"/>
                </a:ext>
              </a:extLst>
            </p:cNvPr>
            <p:cNvSpPr/>
            <p:nvPr/>
          </p:nvSpPr>
          <p:spPr>
            <a:xfrm>
              <a:off x="4055614" y="2448433"/>
              <a:ext cx="1760592" cy="1492656"/>
            </a:xfrm>
            <a:prstGeom prst="roundRect">
              <a:avLst>
                <a:gd name="adj" fmla="val 0"/>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4">
              <a:extLst>
                <a:ext uri="{FF2B5EF4-FFF2-40B4-BE49-F238E27FC236}">
                  <a16:creationId xmlns:a16="http://schemas.microsoft.com/office/drawing/2014/main" id="{7E211411-5FB3-40F4-AD9B-7751B98C5781}"/>
                </a:ext>
              </a:extLst>
            </p:cNvPr>
            <p:cNvSpPr/>
            <p:nvPr/>
          </p:nvSpPr>
          <p:spPr>
            <a:xfrm>
              <a:off x="4013271" y="4088592"/>
              <a:ext cx="1751574" cy="1492656"/>
            </a:xfrm>
            <a:prstGeom prst="roundRect">
              <a:avLst>
                <a:gd name="adj" fmla="val 0"/>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A738C8F-C689-4017-BAD1-816C4FC079DE}"/>
                </a:ext>
              </a:extLst>
            </p:cNvPr>
            <p:cNvSpPr txBox="1"/>
            <p:nvPr/>
          </p:nvSpPr>
          <p:spPr>
            <a:xfrm>
              <a:off x="4682001" y="3059262"/>
              <a:ext cx="1335868" cy="351509"/>
            </a:xfrm>
            <a:prstGeom prst="rect">
              <a:avLst/>
            </a:prstGeom>
            <a:noFill/>
          </p:spPr>
          <p:txBody>
            <a:bodyPr wrap="square" rtlCol="0" anchor="ctr">
              <a:spAutoFit/>
            </a:bodyPr>
            <a:lstStyle/>
            <a:p>
              <a:r>
                <a:rPr lang="en-US" sz="2500" b="1" dirty="0">
                  <a:solidFill>
                    <a:srgbClr val="0070C0"/>
                  </a:solidFill>
                  <a:latin typeface="Calibri" panose="020F0502020204030204" pitchFamily="34" charset="0"/>
                  <a:ea typeface="Montserrat" charset="0"/>
                  <a:cs typeface="Montserrat" charset="0"/>
                </a:rPr>
                <a:t>1661</a:t>
              </a:r>
              <a:r>
                <a:rPr lang="lt-LT" sz="2500" b="1" dirty="0">
                  <a:solidFill>
                    <a:srgbClr val="0070C0"/>
                  </a:solidFill>
                  <a:latin typeface="Calibri" panose="020F0502020204030204" pitchFamily="34" charset="0"/>
                  <a:ea typeface="Montserrat" charset="0"/>
                  <a:cs typeface="Montserrat" charset="0"/>
                </a:rPr>
                <a:t> </a:t>
              </a:r>
              <a:r>
                <a:rPr lang="lt-LT" sz="2500" b="1" dirty="0" err="1">
                  <a:solidFill>
                    <a:srgbClr val="0070C0"/>
                  </a:solidFill>
                  <a:latin typeface="Calibri" panose="020F0502020204030204" pitchFamily="34" charset="0"/>
                  <a:ea typeface="Montserrat" charset="0"/>
                  <a:cs typeface="Montserrat" charset="0"/>
                </a:rPr>
                <a:t>eur</a:t>
              </a:r>
              <a:endParaRPr lang="en-US" sz="2500" b="1" dirty="0">
                <a:solidFill>
                  <a:srgbClr val="0070C0"/>
                </a:solidFill>
                <a:latin typeface="Calibri" panose="020F0502020204030204" pitchFamily="34" charset="0"/>
                <a:ea typeface="Montserrat" charset="0"/>
                <a:cs typeface="Montserrat" charset="0"/>
              </a:endParaRPr>
            </a:p>
          </p:txBody>
        </p:sp>
        <p:sp>
          <p:nvSpPr>
            <p:cNvPr id="48" name="TextBox 47">
              <a:extLst>
                <a:ext uri="{FF2B5EF4-FFF2-40B4-BE49-F238E27FC236}">
                  <a16:creationId xmlns:a16="http://schemas.microsoft.com/office/drawing/2014/main" id="{1540E508-968A-4B08-94E3-4521EB327481}"/>
                </a:ext>
              </a:extLst>
            </p:cNvPr>
            <p:cNvSpPr txBox="1"/>
            <p:nvPr/>
          </p:nvSpPr>
          <p:spPr>
            <a:xfrm>
              <a:off x="4695787" y="2679650"/>
              <a:ext cx="1071018" cy="385526"/>
            </a:xfrm>
            <a:prstGeom prst="rect">
              <a:avLst/>
            </a:prstGeom>
            <a:noFill/>
          </p:spPr>
          <p:txBody>
            <a:bodyPr wrap="square" rtlCol="0" anchor="ctr">
              <a:spAutoFit/>
            </a:bodyPr>
            <a:lstStyle/>
            <a:p>
              <a:r>
                <a:rPr lang="en-US" sz="2800" dirty="0">
                  <a:latin typeface="Calibri" panose="020F0502020204030204" pitchFamily="34" charset="0"/>
                  <a:ea typeface="Montserrat" charset="0"/>
                  <a:cs typeface="Montserrat" charset="0"/>
                </a:rPr>
                <a:t>Male</a:t>
              </a:r>
            </a:p>
          </p:txBody>
        </p:sp>
        <p:sp>
          <p:nvSpPr>
            <p:cNvPr id="49" name="TextBox 48">
              <a:extLst>
                <a:ext uri="{FF2B5EF4-FFF2-40B4-BE49-F238E27FC236}">
                  <a16:creationId xmlns:a16="http://schemas.microsoft.com/office/drawing/2014/main" id="{A0C788E1-7CAC-4239-8363-B9616A35F210}"/>
                </a:ext>
              </a:extLst>
            </p:cNvPr>
            <p:cNvSpPr txBox="1"/>
            <p:nvPr/>
          </p:nvSpPr>
          <p:spPr>
            <a:xfrm>
              <a:off x="4707650" y="3498194"/>
              <a:ext cx="888311" cy="230832"/>
            </a:xfrm>
            <a:prstGeom prst="rect">
              <a:avLst/>
            </a:prstGeom>
            <a:noFill/>
          </p:spPr>
          <p:txBody>
            <a:bodyPr wrap="square" rtlCol="0" anchor="ctr">
              <a:spAutoFit/>
            </a:bodyPr>
            <a:lstStyle/>
            <a:p>
              <a:endParaRPr lang="en-US" sz="900" i="1" dirty="0">
                <a:latin typeface="Calibri" panose="020F0502020204030204" pitchFamily="34" charset="0"/>
                <a:ea typeface="Abril Text" charset="0"/>
                <a:cs typeface="Abril Text" charset="0"/>
              </a:endParaRPr>
            </a:p>
          </p:txBody>
        </p:sp>
        <p:sp>
          <p:nvSpPr>
            <p:cNvPr id="50" name="TextBox 49">
              <a:extLst>
                <a:ext uri="{FF2B5EF4-FFF2-40B4-BE49-F238E27FC236}">
                  <a16:creationId xmlns:a16="http://schemas.microsoft.com/office/drawing/2014/main" id="{16D1EB97-E719-439C-84D8-5BCF2C9C2967}"/>
                </a:ext>
              </a:extLst>
            </p:cNvPr>
            <p:cNvSpPr txBox="1"/>
            <p:nvPr/>
          </p:nvSpPr>
          <p:spPr>
            <a:xfrm>
              <a:off x="4583470" y="4720647"/>
              <a:ext cx="1335868" cy="351509"/>
            </a:xfrm>
            <a:prstGeom prst="rect">
              <a:avLst/>
            </a:prstGeom>
            <a:noFill/>
          </p:spPr>
          <p:txBody>
            <a:bodyPr wrap="square" rtlCol="0" anchor="ctr">
              <a:spAutoFit/>
            </a:bodyPr>
            <a:lstStyle/>
            <a:p>
              <a:r>
                <a:rPr lang="en-US" sz="2500" b="1" dirty="0">
                  <a:solidFill>
                    <a:srgbClr val="0070C0"/>
                  </a:solidFill>
                  <a:latin typeface="Calibri" panose="020F0502020204030204" pitchFamily="34" charset="0"/>
                  <a:ea typeface="Montserrat" charset="0"/>
                  <a:cs typeface="Montserrat" charset="0"/>
                </a:rPr>
                <a:t>1496</a:t>
              </a:r>
              <a:r>
                <a:rPr lang="lt-LT" sz="2500" b="1" dirty="0">
                  <a:solidFill>
                    <a:srgbClr val="0070C0"/>
                  </a:solidFill>
                  <a:latin typeface="Calibri" panose="020F0502020204030204" pitchFamily="34" charset="0"/>
                  <a:ea typeface="Montserrat" charset="0"/>
                  <a:cs typeface="Montserrat" charset="0"/>
                </a:rPr>
                <a:t> </a:t>
              </a:r>
              <a:r>
                <a:rPr lang="lt-LT" sz="2500" b="1" dirty="0" err="1">
                  <a:solidFill>
                    <a:srgbClr val="0070C0"/>
                  </a:solidFill>
                  <a:latin typeface="Calibri" panose="020F0502020204030204" pitchFamily="34" charset="0"/>
                  <a:ea typeface="Montserrat" charset="0"/>
                  <a:cs typeface="Montserrat" charset="0"/>
                </a:rPr>
                <a:t>eur</a:t>
              </a:r>
              <a:endParaRPr lang="en-US" sz="2500" b="1" dirty="0">
                <a:solidFill>
                  <a:srgbClr val="0070C0"/>
                </a:solidFill>
                <a:latin typeface="Calibri" panose="020F0502020204030204" pitchFamily="34" charset="0"/>
                <a:ea typeface="Montserrat" charset="0"/>
                <a:cs typeface="Montserrat" charset="0"/>
              </a:endParaRPr>
            </a:p>
          </p:txBody>
        </p:sp>
        <p:sp>
          <p:nvSpPr>
            <p:cNvPr id="51" name="TextBox 50">
              <a:extLst>
                <a:ext uri="{FF2B5EF4-FFF2-40B4-BE49-F238E27FC236}">
                  <a16:creationId xmlns:a16="http://schemas.microsoft.com/office/drawing/2014/main" id="{55D6E284-C766-46AB-BDE1-75066E2B8BF8}"/>
                </a:ext>
              </a:extLst>
            </p:cNvPr>
            <p:cNvSpPr txBox="1"/>
            <p:nvPr/>
          </p:nvSpPr>
          <p:spPr>
            <a:xfrm>
              <a:off x="4693827" y="4314284"/>
              <a:ext cx="1242326" cy="385526"/>
            </a:xfrm>
            <a:prstGeom prst="rect">
              <a:avLst/>
            </a:prstGeom>
            <a:noFill/>
          </p:spPr>
          <p:txBody>
            <a:bodyPr wrap="square" rtlCol="0" anchor="ctr">
              <a:spAutoFit/>
            </a:bodyPr>
            <a:lstStyle/>
            <a:p>
              <a:r>
                <a:rPr lang="en-US" sz="2800" dirty="0">
                  <a:latin typeface="Calibri" panose="020F0502020204030204" pitchFamily="34" charset="0"/>
                  <a:ea typeface="Montserrat" charset="0"/>
                  <a:cs typeface="Montserrat" charset="0"/>
                </a:rPr>
                <a:t>Female</a:t>
              </a:r>
            </a:p>
          </p:txBody>
        </p:sp>
        <p:grpSp>
          <p:nvGrpSpPr>
            <p:cNvPr id="52" name="Group 103">
              <a:extLst>
                <a:ext uri="{FF2B5EF4-FFF2-40B4-BE49-F238E27FC236}">
                  <a16:creationId xmlns:a16="http://schemas.microsoft.com/office/drawing/2014/main" id="{D4F03741-BE83-42A4-8CF0-62999ACFDDED}"/>
                </a:ext>
              </a:extLst>
            </p:cNvPr>
            <p:cNvGrpSpPr/>
            <p:nvPr/>
          </p:nvGrpSpPr>
          <p:grpSpPr>
            <a:xfrm>
              <a:off x="4193177" y="2827962"/>
              <a:ext cx="383446" cy="525805"/>
              <a:chOff x="802758" y="2371834"/>
              <a:chExt cx="492993" cy="676023"/>
            </a:xfrm>
          </p:grpSpPr>
          <p:sp>
            <p:nvSpPr>
              <p:cNvPr id="62" name="Shape 31">
                <a:extLst>
                  <a:ext uri="{FF2B5EF4-FFF2-40B4-BE49-F238E27FC236}">
                    <a16:creationId xmlns:a16="http://schemas.microsoft.com/office/drawing/2014/main" id="{C6C2AEAA-5358-46F0-9558-B4F009E9C335}"/>
                  </a:ext>
                </a:extLst>
              </p:cNvPr>
              <p:cNvSpPr/>
              <p:nvPr/>
            </p:nvSpPr>
            <p:spPr>
              <a:xfrm>
                <a:off x="827483" y="2660279"/>
                <a:ext cx="444061" cy="316428"/>
              </a:xfrm>
              <a:custGeom>
                <a:avLst/>
                <a:gdLst/>
                <a:ahLst/>
                <a:cxnLst>
                  <a:cxn ang="0">
                    <a:pos x="wd2" y="hd2"/>
                  </a:cxn>
                  <a:cxn ang="5400000">
                    <a:pos x="wd2" y="hd2"/>
                  </a:cxn>
                  <a:cxn ang="10800000">
                    <a:pos x="wd2" y="hd2"/>
                  </a:cxn>
                  <a:cxn ang="16200000">
                    <a:pos x="wd2" y="hd2"/>
                  </a:cxn>
                </a:cxnLst>
                <a:rect l="0" t="0" r="r" b="b"/>
                <a:pathLst>
                  <a:path w="21600" h="18653" extrusionOk="0">
                    <a:moveTo>
                      <a:pt x="21600" y="12210"/>
                    </a:moveTo>
                    <a:cubicBezTo>
                      <a:pt x="20637" y="10002"/>
                      <a:pt x="16223" y="8343"/>
                      <a:pt x="13345" y="7471"/>
                    </a:cubicBezTo>
                    <a:lnTo>
                      <a:pt x="13345" y="0"/>
                    </a:lnTo>
                    <a:lnTo>
                      <a:pt x="8255" y="0"/>
                    </a:lnTo>
                    <a:lnTo>
                      <a:pt x="8255" y="7471"/>
                    </a:lnTo>
                    <a:cubicBezTo>
                      <a:pt x="5376" y="8343"/>
                      <a:pt x="963" y="10002"/>
                      <a:pt x="0" y="12210"/>
                    </a:cubicBezTo>
                    <a:cubicBezTo>
                      <a:pt x="6175" y="21600"/>
                      <a:pt x="17691" y="19961"/>
                      <a:pt x="21600" y="12210"/>
                    </a:cubicBezTo>
                    <a:close/>
                  </a:path>
                </a:pathLst>
              </a:custGeom>
              <a:solidFill>
                <a:srgbClr val="FBE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Shape 32">
                <a:extLst>
                  <a:ext uri="{FF2B5EF4-FFF2-40B4-BE49-F238E27FC236}">
                    <a16:creationId xmlns:a16="http://schemas.microsoft.com/office/drawing/2014/main" id="{7DDD7F51-650F-4681-88D5-9B54326B5E26}"/>
                  </a:ext>
                </a:extLst>
              </p:cNvPr>
              <p:cNvSpPr/>
              <p:nvPr/>
            </p:nvSpPr>
            <p:spPr>
              <a:xfrm>
                <a:off x="1000548" y="2660279"/>
                <a:ext cx="104629" cy="123638"/>
              </a:xfrm>
              <a:custGeom>
                <a:avLst/>
                <a:gdLst/>
                <a:ahLst/>
                <a:cxnLst>
                  <a:cxn ang="0">
                    <a:pos x="wd2" y="hd2"/>
                  </a:cxn>
                  <a:cxn ang="5400000">
                    <a:pos x="wd2" y="hd2"/>
                  </a:cxn>
                  <a:cxn ang="10800000">
                    <a:pos x="wd2" y="hd2"/>
                  </a:cxn>
                  <a:cxn ang="16200000">
                    <a:pos x="wd2" y="hd2"/>
                  </a:cxn>
                </a:cxnLst>
                <a:rect l="0" t="0" r="r" b="b"/>
                <a:pathLst>
                  <a:path w="21600" h="21600" extrusionOk="0">
                    <a:moveTo>
                      <a:pt x="21600" y="14176"/>
                    </a:moveTo>
                    <a:cubicBezTo>
                      <a:pt x="19656" y="18902"/>
                      <a:pt x="11817" y="21600"/>
                      <a:pt x="6061" y="21600"/>
                    </a:cubicBezTo>
                    <a:cubicBezTo>
                      <a:pt x="3976" y="21600"/>
                      <a:pt x="1954" y="21305"/>
                      <a:pt x="0" y="20765"/>
                    </a:cubicBezTo>
                    <a:lnTo>
                      <a:pt x="0" y="0"/>
                    </a:lnTo>
                    <a:lnTo>
                      <a:pt x="21600" y="0"/>
                    </a:lnTo>
                    <a:cubicBezTo>
                      <a:pt x="21600" y="0"/>
                      <a:pt x="21600" y="14176"/>
                      <a:pt x="21600" y="14176"/>
                    </a:cubicBezTo>
                    <a:close/>
                  </a:path>
                </a:pathLst>
              </a:custGeom>
              <a:solidFill>
                <a:srgbClr val="F4D98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3">
                <a:extLst>
                  <a:ext uri="{FF2B5EF4-FFF2-40B4-BE49-F238E27FC236}">
                    <a16:creationId xmlns:a16="http://schemas.microsoft.com/office/drawing/2014/main" id="{E15A199C-556B-47FC-8DFE-A9913134D323}"/>
                  </a:ext>
                </a:extLst>
              </p:cNvPr>
              <p:cNvSpPr/>
              <p:nvPr/>
            </p:nvSpPr>
            <p:spPr>
              <a:xfrm>
                <a:off x="885172" y="2375955"/>
                <a:ext cx="331445" cy="369559"/>
              </a:xfrm>
              <a:custGeom>
                <a:avLst/>
                <a:gdLst/>
                <a:ahLst/>
                <a:cxnLst>
                  <a:cxn ang="0">
                    <a:pos x="wd2" y="hd2"/>
                  </a:cxn>
                  <a:cxn ang="5400000">
                    <a:pos x="wd2" y="hd2"/>
                  </a:cxn>
                  <a:cxn ang="10800000">
                    <a:pos x="wd2" y="hd2"/>
                  </a:cxn>
                  <a:cxn ang="16200000">
                    <a:pos x="wd2" y="hd2"/>
                  </a:cxn>
                </a:cxnLst>
                <a:rect l="0" t="0" r="r" b="b"/>
                <a:pathLst>
                  <a:path w="21184" h="21600" extrusionOk="0">
                    <a:moveTo>
                      <a:pt x="19079" y="8198"/>
                    </a:moveTo>
                    <a:cubicBezTo>
                      <a:pt x="18407" y="2959"/>
                      <a:pt x="14892" y="0"/>
                      <a:pt x="10623" y="0"/>
                    </a:cubicBezTo>
                    <a:cubicBezTo>
                      <a:pt x="6357" y="0"/>
                      <a:pt x="2843" y="2953"/>
                      <a:pt x="2168" y="8185"/>
                    </a:cubicBezTo>
                    <a:cubicBezTo>
                      <a:pt x="735" y="8451"/>
                      <a:pt x="-210" y="9907"/>
                      <a:pt x="40" y="11565"/>
                    </a:cubicBezTo>
                    <a:cubicBezTo>
                      <a:pt x="252" y="12981"/>
                      <a:pt x="1264" y="14085"/>
                      <a:pt x="2469" y="14379"/>
                    </a:cubicBezTo>
                    <a:cubicBezTo>
                      <a:pt x="3605" y="19455"/>
                      <a:pt x="6822" y="21600"/>
                      <a:pt x="10623" y="21600"/>
                    </a:cubicBezTo>
                    <a:cubicBezTo>
                      <a:pt x="14463" y="21600"/>
                      <a:pt x="17713" y="19649"/>
                      <a:pt x="18816" y="14355"/>
                    </a:cubicBezTo>
                    <a:cubicBezTo>
                      <a:pt x="19976" y="14024"/>
                      <a:pt x="20938" y="12942"/>
                      <a:pt x="21144" y="11565"/>
                    </a:cubicBezTo>
                    <a:cubicBezTo>
                      <a:pt x="21390" y="9931"/>
                      <a:pt x="20475" y="8495"/>
                      <a:pt x="19079" y="8198"/>
                    </a:cubicBezTo>
                    <a:close/>
                  </a:path>
                </a:pathLst>
              </a:custGeom>
              <a:solidFill>
                <a:srgbClr val="FCF4D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4">
                <a:extLst>
                  <a:ext uri="{FF2B5EF4-FFF2-40B4-BE49-F238E27FC236}">
                    <a16:creationId xmlns:a16="http://schemas.microsoft.com/office/drawing/2014/main" id="{3741A807-DFEA-4C7B-BE50-1E9BA24FD8CA}"/>
                  </a:ext>
                </a:extLst>
              </p:cNvPr>
              <p:cNvSpPr/>
              <p:nvPr/>
            </p:nvSpPr>
            <p:spPr>
              <a:xfrm>
                <a:off x="802758" y="2792139"/>
                <a:ext cx="492993" cy="252917"/>
              </a:xfrm>
              <a:custGeom>
                <a:avLst/>
                <a:gdLst/>
                <a:ahLst/>
                <a:cxnLst>
                  <a:cxn ang="0">
                    <a:pos x="wd2" y="hd2"/>
                  </a:cxn>
                  <a:cxn ang="5400000">
                    <a:pos x="wd2" y="hd2"/>
                  </a:cxn>
                  <a:cxn ang="10800000">
                    <a:pos x="wd2" y="hd2"/>
                  </a:cxn>
                  <a:cxn ang="16200000">
                    <a:pos x="wd2" y="hd2"/>
                  </a:cxn>
                </a:cxnLst>
                <a:rect l="0" t="0" r="r" b="b"/>
                <a:pathLst>
                  <a:path w="21600" h="21600" extrusionOk="0">
                    <a:moveTo>
                      <a:pt x="14112" y="0"/>
                    </a:moveTo>
                    <a:lnTo>
                      <a:pt x="10857" y="7524"/>
                    </a:lnTo>
                    <a:lnTo>
                      <a:pt x="7601" y="0"/>
                    </a:lnTo>
                    <a:cubicBezTo>
                      <a:pt x="5080" y="1398"/>
                      <a:pt x="1893" y="3447"/>
                      <a:pt x="1129" y="6376"/>
                    </a:cubicBezTo>
                    <a:cubicBezTo>
                      <a:pt x="668" y="8738"/>
                      <a:pt x="292" y="11574"/>
                      <a:pt x="0" y="14201"/>
                    </a:cubicBezTo>
                    <a:cubicBezTo>
                      <a:pt x="2983" y="18821"/>
                      <a:pt x="6751" y="21600"/>
                      <a:pt x="10857" y="21600"/>
                    </a:cubicBezTo>
                    <a:cubicBezTo>
                      <a:pt x="14912" y="21600"/>
                      <a:pt x="18634" y="18883"/>
                      <a:pt x="21600" y="14366"/>
                    </a:cubicBezTo>
                    <a:cubicBezTo>
                      <a:pt x="21295" y="11788"/>
                      <a:pt x="20941" y="8939"/>
                      <a:pt x="20585" y="6376"/>
                    </a:cubicBezTo>
                    <a:cubicBezTo>
                      <a:pt x="19820" y="3447"/>
                      <a:pt x="16633" y="1398"/>
                      <a:pt x="14112"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5">
                <a:extLst>
                  <a:ext uri="{FF2B5EF4-FFF2-40B4-BE49-F238E27FC236}">
                    <a16:creationId xmlns:a16="http://schemas.microsoft.com/office/drawing/2014/main" id="{8D3B2F61-94E1-4FE6-8A5B-8EA063E94FEB}"/>
                  </a:ext>
                </a:extLst>
              </p:cNvPr>
              <p:cNvSpPr/>
              <p:nvPr/>
            </p:nvSpPr>
            <p:spPr>
              <a:xfrm>
                <a:off x="901654" y="2371834"/>
                <a:ext cx="290183" cy="227684"/>
              </a:xfrm>
              <a:custGeom>
                <a:avLst/>
                <a:gdLst/>
                <a:ahLst/>
                <a:cxnLst>
                  <a:cxn ang="0">
                    <a:pos x="wd2" y="hd2"/>
                  </a:cxn>
                  <a:cxn ang="5400000">
                    <a:pos x="wd2" y="hd2"/>
                  </a:cxn>
                  <a:cxn ang="10800000">
                    <a:pos x="wd2" y="hd2"/>
                  </a:cxn>
                  <a:cxn ang="16200000">
                    <a:pos x="wd2" y="hd2"/>
                  </a:cxn>
                </a:cxnLst>
                <a:rect l="0" t="0" r="r" b="b"/>
                <a:pathLst>
                  <a:path w="18815" h="18798" extrusionOk="0">
                    <a:moveTo>
                      <a:pt x="17896" y="5045"/>
                    </a:moveTo>
                    <a:cubicBezTo>
                      <a:pt x="16663" y="2552"/>
                      <a:pt x="11373" y="-2802"/>
                      <a:pt x="4559" y="1814"/>
                    </a:cubicBezTo>
                    <a:cubicBezTo>
                      <a:pt x="-2182" y="2552"/>
                      <a:pt x="-7" y="13537"/>
                      <a:pt x="2022" y="17322"/>
                    </a:cubicBezTo>
                    <a:cubicBezTo>
                      <a:pt x="2437" y="11107"/>
                      <a:pt x="3993" y="7159"/>
                      <a:pt x="4850" y="5395"/>
                    </a:cubicBezTo>
                    <a:cubicBezTo>
                      <a:pt x="6032" y="10581"/>
                      <a:pt x="9995" y="15568"/>
                      <a:pt x="9995" y="15568"/>
                    </a:cubicBezTo>
                    <a:cubicBezTo>
                      <a:pt x="9995" y="15568"/>
                      <a:pt x="10068" y="13167"/>
                      <a:pt x="9995" y="10490"/>
                    </a:cubicBezTo>
                    <a:cubicBezTo>
                      <a:pt x="10721" y="13444"/>
                      <a:pt x="16881" y="18798"/>
                      <a:pt x="16881" y="18798"/>
                    </a:cubicBezTo>
                    <a:cubicBezTo>
                      <a:pt x="19418" y="14460"/>
                      <a:pt x="19128" y="7538"/>
                      <a:pt x="17896" y="5045"/>
                    </a:cubicBezTo>
                    <a:close/>
                  </a:path>
                </a:pathLst>
              </a:custGeom>
              <a:solidFill>
                <a:srgbClr val="33302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Shape 36">
                <a:extLst>
                  <a:ext uri="{FF2B5EF4-FFF2-40B4-BE49-F238E27FC236}">
                    <a16:creationId xmlns:a16="http://schemas.microsoft.com/office/drawing/2014/main" id="{9BD228B2-5747-45B4-904B-E5341DB5AC9D}"/>
                  </a:ext>
                </a:extLst>
              </p:cNvPr>
              <p:cNvSpPr/>
              <p:nvPr/>
            </p:nvSpPr>
            <p:spPr>
              <a:xfrm>
                <a:off x="1049995" y="2858069"/>
                <a:ext cx="20534" cy="1897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216"/>
                    </a:lnTo>
                    <a:lnTo>
                      <a:pt x="21600" y="0"/>
                    </a:lnTo>
                    <a:cubicBezTo>
                      <a:pt x="21600" y="0"/>
                      <a:pt x="21600" y="21600"/>
                      <a:pt x="21600" y="2160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37">
                <a:extLst>
                  <a:ext uri="{FF2B5EF4-FFF2-40B4-BE49-F238E27FC236}">
                    <a16:creationId xmlns:a16="http://schemas.microsoft.com/office/drawing/2014/main" id="{619E0E63-0D17-4DE1-91F4-65676DB31CEF}"/>
                  </a:ext>
                </a:extLst>
              </p:cNvPr>
              <p:cNvSpPr/>
              <p:nvPr/>
            </p:nvSpPr>
            <p:spPr>
              <a:xfrm>
                <a:off x="955222" y="2788019"/>
                <a:ext cx="96155" cy="108073"/>
              </a:xfrm>
              <a:custGeom>
                <a:avLst/>
                <a:gdLst/>
                <a:ahLst/>
                <a:cxnLst>
                  <a:cxn ang="0">
                    <a:pos x="wd2" y="hd2"/>
                  </a:cxn>
                  <a:cxn ang="5400000">
                    <a:pos x="wd2" y="hd2"/>
                  </a:cxn>
                  <a:cxn ang="10800000">
                    <a:pos x="wd2" y="hd2"/>
                  </a:cxn>
                  <a:cxn ang="16200000">
                    <a:pos x="wd2" y="hd2"/>
                  </a:cxn>
                </a:cxnLst>
                <a:rect l="0" t="0" r="r" b="b"/>
                <a:pathLst>
                  <a:path w="21600" h="21600" extrusionOk="0">
                    <a:moveTo>
                      <a:pt x="1130" y="4942"/>
                    </a:moveTo>
                    <a:cubicBezTo>
                      <a:pt x="616" y="11988"/>
                      <a:pt x="0" y="21600"/>
                      <a:pt x="0" y="21600"/>
                    </a:cubicBezTo>
                    <a:lnTo>
                      <a:pt x="13062" y="10800"/>
                    </a:lnTo>
                    <a:lnTo>
                      <a:pt x="21600" y="18030"/>
                    </a:lnTo>
                    <a:lnTo>
                      <a:pt x="7404" y="0"/>
                    </a:lnTo>
                    <a:cubicBezTo>
                      <a:pt x="7404" y="0"/>
                      <a:pt x="2777" y="454"/>
                      <a:pt x="1130"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38">
                <a:extLst>
                  <a:ext uri="{FF2B5EF4-FFF2-40B4-BE49-F238E27FC236}">
                    <a16:creationId xmlns:a16="http://schemas.microsoft.com/office/drawing/2014/main" id="{AF1CD968-D505-4FBD-AC7C-4860846A2FF6}"/>
                  </a:ext>
                </a:extLst>
              </p:cNvPr>
              <p:cNvSpPr/>
              <p:nvPr/>
            </p:nvSpPr>
            <p:spPr>
              <a:xfrm>
                <a:off x="1049995" y="2788019"/>
                <a:ext cx="96162" cy="108073"/>
              </a:xfrm>
              <a:custGeom>
                <a:avLst/>
                <a:gdLst/>
                <a:ahLst/>
                <a:cxnLst>
                  <a:cxn ang="0">
                    <a:pos x="wd2" y="hd2"/>
                  </a:cxn>
                  <a:cxn ang="5400000">
                    <a:pos x="wd2" y="hd2"/>
                  </a:cxn>
                  <a:cxn ang="10800000">
                    <a:pos x="wd2" y="hd2"/>
                  </a:cxn>
                  <a:cxn ang="16200000">
                    <a:pos x="wd2" y="hd2"/>
                  </a:cxn>
                </a:cxnLst>
                <a:rect l="0" t="0" r="r" b="b"/>
                <a:pathLst>
                  <a:path w="21600" h="21600" extrusionOk="0">
                    <a:moveTo>
                      <a:pt x="20468" y="4942"/>
                    </a:moveTo>
                    <a:cubicBezTo>
                      <a:pt x="18821" y="454"/>
                      <a:pt x="14195" y="0"/>
                      <a:pt x="14195" y="0"/>
                    </a:cubicBezTo>
                    <a:lnTo>
                      <a:pt x="0" y="18030"/>
                    </a:lnTo>
                    <a:lnTo>
                      <a:pt x="8538" y="10800"/>
                    </a:lnTo>
                    <a:lnTo>
                      <a:pt x="21600" y="21600"/>
                    </a:lnTo>
                    <a:cubicBezTo>
                      <a:pt x="21600" y="21600"/>
                      <a:pt x="20982" y="11988"/>
                      <a:pt x="20468"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3" name="Group 104">
              <a:extLst>
                <a:ext uri="{FF2B5EF4-FFF2-40B4-BE49-F238E27FC236}">
                  <a16:creationId xmlns:a16="http://schemas.microsoft.com/office/drawing/2014/main" id="{5EF43E67-40B6-43F4-8937-276A32993B93}"/>
                </a:ext>
              </a:extLst>
            </p:cNvPr>
            <p:cNvGrpSpPr/>
            <p:nvPr/>
          </p:nvGrpSpPr>
          <p:grpSpPr>
            <a:xfrm>
              <a:off x="4264777" y="4392645"/>
              <a:ext cx="309153" cy="426078"/>
              <a:chOff x="283557" y="1856755"/>
              <a:chExt cx="494508" cy="681537"/>
            </a:xfrm>
          </p:grpSpPr>
          <p:sp>
            <p:nvSpPr>
              <p:cNvPr id="54" name="Shape 13">
                <a:extLst>
                  <a:ext uri="{FF2B5EF4-FFF2-40B4-BE49-F238E27FC236}">
                    <a16:creationId xmlns:a16="http://schemas.microsoft.com/office/drawing/2014/main" id="{07A24CB6-981A-4940-9880-CDA0606ADA4A}"/>
                  </a:ext>
                </a:extLst>
              </p:cNvPr>
              <p:cNvSpPr/>
              <p:nvPr/>
            </p:nvSpPr>
            <p:spPr>
              <a:xfrm>
                <a:off x="481347" y="2174044"/>
                <a:ext cx="100886" cy="1688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14">
                <a:extLst>
                  <a:ext uri="{FF2B5EF4-FFF2-40B4-BE49-F238E27FC236}">
                    <a16:creationId xmlns:a16="http://schemas.microsoft.com/office/drawing/2014/main" id="{87181BAA-A3E4-49B5-BB89-6AF04BE7DBF7}"/>
                  </a:ext>
                </a:extLst>
              </p:cNvPr>
              <p:cNvSpPr/>
              <p:nvPr/>
            </p:nvSpPr>
            <p:spPr>
              <a:xfrm>
                <a:off x="481347" y="2174044"/>
                <a:ext cx="100886" cy="119201"/>
              </a:xfrm>
              <a:custGeom>
                <a:avLst/>
                <a:gdLst/>
                <a:ahLst/>
                <a:cxnLst>
                  <a:cxn ang="0">
                    <a:pos x="wd2" y="hd2"/>
                  </a:cxn>
                  <a:cxn ang="5400000">
                    <a:pos x="wd2" y="hd2"/>
                  </a:cxn>
                  <a:cxn ang="10800000">
                    <a:pos x="wd2" y="hd2"/>
                  </a:cxn>
                  <a:cxn ang="16200000">
                    <a:pos x="wd2" y="hd2"/>
                  </a:cxn>
                </a:cxnLst>
                <a:rect l="0" t="0" r="r" b="b"/>
                <a:pathLst>
                  <a:path w="21600" h="21600" extrusionOk="0">
                    <a:moveTo>
                      <a:pt x="21600" y="14177"/>
                    </a:moveTo>
                    <a:cubicBezTo>
                      <a:pt x="19654" y="18896"/>
                      <a:pt x="11817" y="21600"/>
                      <a:pt x="6058" y="21600"/>
                    </a:cubicBezTo>
                    <a:cubicBezTo>
                      <a:pt x="3981" y="21600"/>
                      <a:pt x="1950" y="21306"/>
                      <a:pt x="0" y="20765"/>
                    </a:cubicBezTo>
                    <a:lnTo>
                      <a:pt x="0" y="0"/>
                    </a:lnTo>
                    <a:lnTo>
                      <a:pt x="21600" y="0"/>
                    </a:lnTo>
                    <a:cubicBezTo>
                      <a:pt x="21600" y="0"/>
                      <a:pt x="21600" y="14177"/>
                      <a:pt x="21600" y="14177"/>
                    </a:cubicBezTo>
                    <a:close/>
                  </a:path>
                </a:pathLst>
              </a:custGeom>
              <a:solidFill>
                <a:srgbClr val="EFBD8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15">
                <a:extLst>
                  <a:ext uri="{FF2B5EF4-FFF2-40B4-BE49-F238E27FC236}">
                    <a16:creationId xmlns:a16="http://schemas.microsoft.com/office/drawing/2014/main" id="{8E1B83C7-E757-41CB-8922-8D4C1BD81242}"/>
                  </a:ext>
                </a:extLst>
              </p:cNvPr>
              <p:cNvSpPr/>
              <p:nvPr/>
            </p:nvSpPr>
            <p:spPr>
              <a:xfrm>
                <a:off x="370090" y="1902083"/>
                <a:ext cx="319578" cy="356330"/>
              </a:xfrm>
              <a:custGeom>
                <a:avLst/>
                <a:gdLst/>
                <a:ahLst/>
                <a:cxnLst>
                  <a:cxn ang="0">
                    <a:pos x="wd2" y="hd2"/>
                  </a:cxn>
                  <a:cxn ang="5400000">
                    <a:pos x="wd2" y="hd2"/>
                  </a:cxn>
                  <a:cxn ang="10800000">
                    <a:pos x="wd2" y="hd2"/>
                  </a:cxn>
                  <a:cxn ang="16200000">
                    <a:pos x="wd2" y="hd2"/>
                  </a:cxn>
                </a:cxnLst>
                <a:rect l="0" t="0" r="r" b="b"/>
                <a:pathLst>
                  <a:path w="21180" h="21600" extrusionOk="0">
                    <a:moveTo>
                      <a:pt x="19044" y="7797"/>
                    </a:moveTo>
                    <a:cubicBezTo>
                      <a:pt x="18253" y="2797"/>
                      <a:pt x="14784" y="0"/>
                      <a:pt x="10621" y="0"/>
                    </a:cubicBezTo>
                    <a:cubicBezTo>
                      <a:pt x="6461" y="0"/>
                      <a:pt x="2993" y="2792"/>
                      <a:pt x="2198" y="7783"/>
                    </a:cubicBezTo>
                    <a:cubicBezTo>
                      <a:pt x="748" y="8050"/>
                      <a:pt x="-211" y="9608"/>
                      <a:pt x="40" y="11385"/>
                    </a:cubicBezTo>
                    <a:cubicBezTo>
                      <a:pt x="264" y="12972"/>
                      <a:pt x="1378" y="14200"/>
                      <a:pt x="2672" y="14425"/>
                    </a:cubicBezTo>
                    <a:cubicBezTo>
                      <a:pt x="3959" y="18634"/>
                      <a:pt x="7031" y="21600"/>
                      <a:pt x="10621" y="21600"/>
                    </a:cubicBezTo>
                    <a:cubicBezTo>
                      <a:pt x="14215" y="21600"/>
                      <a:pt x="17290" y="18626"/>
                      <a:pt x="18573" y="14409"/>
                    </a:cubicBezTo>
                    <a:cubicBezTo>
                      <a:pt x="19838" y="14154"/>
                      <a:pt x="20920" y="12945"/>
                      <a:pt x="21140" y="11385"/>
                    </a:cubicBezTo>
                    <a:cubicBezTo>
                      <a:pt x="21389" y="9633"/>
                      <a:pt x="20458" y="8096"/>
                      <a:pt x="19044" y="7797"/>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16">
                <a:extLst>
                  <a:ext uri="{FF2B5EF4-FFF2-40B4-BE49-F238E27FC236}">
                    <a16:creationId xmlns:a16="http://schemas.microsoft.com/office/drawing/2014/main" id="{BD168F69-EFE9-47A3-BD52-E7B62DF8D689}"/>
                  </a:ext>
                </a:extLst>
              </p:cNvPr>
              <p:cNvSpPr/>
              <p:nvPr/>
            </p:nvSpPr>
            <p:spPr>
              <a:xfrm>
                <a:off x="386574" y="2285303"/>
                <a:ext cx="290204" cy="15487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021" y="21600"/>
                      <a:pt x="20400" y="14858"/>
                      <a:pt x="21600" y="5767"/>
                    </a:cubicBezTo>
                    <a:cubicBezTo>
                      <a:pt x="16885" y="2119"/>
                      <a:pt x="10800" y="0"/>
                      <a:pt x="10800" y="0"/>
                    </a:cubicBezTo>
                    <a:cubicBezTo>
                      <a:pt x="10800" y="0"/>
                      <a:pt x="4716" y="2118"/>
                      <a:pt x="0" y="5766"/>
                    </a:cubicBezTo>
                    <a:cubicBezTo>
                      <a:pt x="1198" y="14858"/>
                      <a:pt x="5577" y="21600"/>
                      <a:pt x="10800" y="21600"/>
                    </a:cubicBezTo>
                    <a:close/>
                  </a:path>
                </a:pathLst>
              </a:custGeom>
              <a:solidFill>
                <a:srgbClr val="F0C79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17">
                <a:extLst>
                  <a:ext uri="{FF2B5EF4-FFF2-40B4-BE49-F238E27FC236}">
                    <a16:creationId xmlns:a16="http://schemas.microsoft.com/office/drawing/2014/main" id="{22342215-4B72-41C0-963C-D0900D4D4CF4}"/>
                  </a:ext>
                </a:extLst>
              </p:cNvPr>
              <p:cNvSpPr/>
              <p:nvPr/>
            </p:nvSpPr>
            <p:spPr>
              <a:xfrm>
                <a:off x="291799" y="2326508"/>
                <a:ext cx="474631" cy="211784"/>
              </a:xfrm>
              <a:custGeom>
                <a:avLst/>
                <a:gdLst/>
                <a:ahLst/>
                <a:cxnLst>
                  <a:cxn ang="0">
                    <a:pos x="wd2" y="hd2"/>
                  </a:cxn>
                  <a:cxn ang="5400000">
                    <a:pos x="wd2" y="hd2"/>
                  </a:cxn>
                  <a:cxn ang="10800000">
                    <a:pos x="wd2" y="hd2"/>
                  </a:cxn>
                  <a:cxn ang="16200000">
                    <a:pos x="wd2" y="hd2"/>
                  </a:cxn>
                </a:cxnLst>
                <a:rect l="0" t="0" r="r" b="b"/>
                <a:pathLst>
                  <a:path w="21600" h="21600" extrusionOk="0">
                    <a:moveTo>
                      <a:pt x="20178" y="3610"/>
                    </a:moveTo>
                    <a:cubicBezTo>
                      <a:pt x="20128" y="3496"/>
                      <a:pt x="20070" y="3384"/>
                      <a:pt x="20014" y="3272"/>
                    </a:cubicBezTo>
                    <a:cubicBezTo>
                      <a:pt x="19866" y="2973"/>
                      <a:pt x="19701" y="2682"/>
                      <a:pt x="19518" y="2399"/>
                    </a:cubicBezTo>
                    <a:cubicBezTo>
                      <a:pt x="19457" y="2305"/>
                      <a:pt x="19400" y="2209"/>
                      <a:pt x="19336" y="2117"/>
                    </a:cubicBezTo>
                    <a:cubicBezTo>
                      <a:pt x="18823" y="1379"/>
                      <a:pt x="18209" y="696"/>
                      <a:pt x="17545" y="72"/>
                    </a:cubicBezTo>
                    <a:cubicBezTo>
                      <a:pt x="17519" y="48"/>
                      <a:pt x="17492" y="25"/>
                      <a:pt x="17466" y="1"/>
                    </a:cubicBezTo>
                    <a:cubicBezTo>
                      <a:pt x="16732" y="6649"/>
                      <a:pt x="14055" y="11579"/>
                      <a:pt x="10863" y="11579"/>
                    </a:cubicBezTo>
                    <a:cubicBezTo>
                      <a:pt x="7669" y="11579"/>
                      <a:pt x="4992" y="6648"/>
                      <a:pt x="4259" y="0"/>
                    </a:cubicBezTo>
                    <a:cubicBezTo>
                      <a:pt x="4235" y="23"/>
                      <a:pt x="4209" y="45"/>
                      <a:pt x="4185" y="68"/>
                    </a:cubicBezTo>
                    <a:cubicBezTo>
                      <a:pt x="3518" y="693"/>
                      <a:pt x="2902" y="1378"/>
                      <a:pt x="2388" y="2118"/>
                    </a:cubicBezTo>
                    <a:cubicBezTo>
                      <a:pt x="2325" y="2209"/>
                      <a:pt x="2268" y="2304"/>
                      <a:pt x="2208" y="2397"/>
                    </a:cubicBezTo>
                    <a:cubicBezTo>
                      <a:pt x="2024" y="2681"/>
                      <a:pt x="1858" y="2974"/>
                      <a:pt x="1709" y="3274"/>
                    </a:cubicBezTo>
                    <a:cubicBezTo>
                      <a:pt x="1654" y="3385"/>
                      <a:pt x="1597" y="3496"/>
                      <a:pt x="1547" y="3609"/>
                    </a:cubicBezTo>
                    <a:cubicBezTo>
                      <a:pt x="1372" y="4007"/>
                      <a:pt x="1220" y="4414"/>
                      <a:pt x="1120" y="4837"/>
                    </a:cubicBezTo>
                    <a:cubicBezTo>
                      <a:pt x="649" y="7516"/>
                      <a:pt x="279" y="10706"/>
                      <a:pt x="0" y="13627"/>
                    </a:cubicBezTo>
                    <a:cubicBezTo>
                      <a:pt x="3050" y="18619"/>
                      <a:pt x="6797" y="21600"/>
                      <a:pt x="10863" y="21600"/>
                    </a:cubicBezTo>
                    <a:cubicBezTo>
                      <a:pt x="14873" y="21600"/>
                      <a:pt x="18573" y="18704"/>
                      <a:pt x="21600" y="13837"/>
                    </a:cubicBezTo>
                    <a:cubicBezTo>
                      <a:pt x="21314" y="10966"/>
                      <a:pt x="20971" y="7753"/>
                      <a:pt x="20605" y="4837"/>
                    </a:cubicBezTo>
                    <a:cubicBezTo>
                      <a:pt x="20505" y="4414"/>
                      <a:pt x="20353" y="4008"/>
                      <a:pt x="20178" y="361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8">
                <a:extLst>
                  <a:ext uri="{FF2B5EF4-FFF2-40B4-BE49-F238E27FC236}">
                    <a16:creationId xmlns:a16="http://schemas.microsoft.com/office/drawing/2014/main" id="{667E9714-1450-4D0F-ABEC-C4EE59E5030E}"/>
                  </a:ext>
                </a:extLst>
              </p:cNvPr>
              <p:cNvSpPr/>
              <p:nvPr/>
            </p:nvSpPr>
            <p:spPr>
              <a:xfrm>
                <a:off x="646174" y="2136960"/>
                <a:ext cx="131891" cy="139201"/>
              </a:xfrm>
              <a:custGeom>
                <a:avLst/>
                <a:gdLst/>
                <a:ahLst/>
                <a:cxnLst>
                  <a:cxn ang="0">
                    <a:pos x="wd2" y="hd2"/>
                  </a:cxn>
                  <a:cxn ang="5400000">
                    <a:pos x="wd2" y="hd2"/>
                  </a:cxn>
                  <a:cxn ang="10800000">
                    <a:pos x="wd2" y="hd2"/>
                  </a:cxn>
                  <a:cxn ang="16200000">
                    <a:pos x="wd2" y="hd2"/>
                  </a:cxn>
                </a:cxnLst>
                <a:rect l="0" t="0" r="r" b="b"/>
                <a:pathLst>
                  <a:path w="20294" h="21600" extrusionOk="0">
                    <a:moveTo>
                      <a:pt x="3990" y="0"/>
                    </a:moveTo>
                    <a:cubicBezTo>
                      <a:pt x="3990" y="0"/>
                      <a:pt x="13663" y="1391"/>
                      <a:pt x="20294" y="14353"/>
                    </a:cubicBezTo>
                    <a:cubicBezTo>
                      <a:pt x="16425" y="15468"/>
                      <a:pt x="14770" y="16023"/>
                      <a:pt x="11174" y="16304"/>
                    </a:cubicBezTo>
                    <a:cubicBezTo>
                      <a:pt x="9931" y="20204"/>
                      <a:pt x="5650" y="21600"/>
                      <a:pt x="5650" y="21600"/>
                    </a:cubicBezTo>
                    <a:cubicBezTo>
                      <a:pt x="5650" y="21600"/>
                      <a:pt x="-1306" y="14998"/>
                      <a:pt x="218" y="5520"/>
                    </a:cubicBezTo>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9">
                <a:extLst>
                  <a:ext uri="{FF2B5EF4-FFF2-40B4-BE49-F238E27FC236}">
                    <a16:creationId xmlns:a16="http://schemas.microsoft.com/office/drawing/2014/main" id="{2E6F96ED-6F99-4520-822D-BBC7782DEBBF}"/>
                  </a:ext>
                </a:extLst>
              </p:cNvPr>
              <p:cNvSpPr/>
              <p:nvPr/>
            </p:nvSpPr>
            <p:spPr>
              <a:xfrm>
                <a:off x="283557" y="2136960"/>
                <a:ext cx="131904" cy="139201"/>
              </a:xfrm>
              <a:custGeom>
                <a:avLst/>
                <a:gdLst/>
                <a:ahLst/>
                <a:cxnLst>
                  <a:cxn ang="0">
                    <a:pos x="wd2" y="hd2"/>
                  </a:cxn>
                  <a:cxn ang="5400000">
                    <a:pos x="wd2" y="hd2"/>
                  </a:cxn>
                  <a:cxn ang="10800000">
                    <a:pos x="wd2" y="hd2"/>
                  </a:cxn>
                  <a:cxn ang="16200000">
                    <a:pos x="wd2" y="hd2"/>
                  </a:cxn>
                </a:cxnLst>
                <a:rect l="0" t="0" r="r" b="b"/>
                <a:pathLst>
                  <a:path w="20296" h="21600" extrusionOk="0">
                    <a:moveTo>
                      <a:pt x="16307" y="0"/>
                    </a:moveTo>
                    <a:cubicBezTo>
                      <a:pt x="16307" y="0"/>
                      <a:pt x="6633" y="1391"/>
                      <a:pt x="0" y="14353"/>
                    </a:cubicBezTo>
                    <a:cubicBezTo>
                      <a:pt x="3869" y="15468"/>
                      <a:pt x="5526" y="16023"/>
                      <a:pt x="9122" y="16304"/>
                    </a:cubicBezTo>
                    <a:cubicBezTo>
                      <a:pt x="10365" y="20204"/>
                      <a:pt x="14649" y="21600"/>
                      <a:pt x="14649" y="21600"/>
                    </a:cubicBezTo>
                    <a:cubicBezTo>
                      <a:pt x="14649" y="21600"/>
                      <a:pt x="21600" y="14998"/>
                      <a:pt x="20078" y="5520"/>
                    </a:cubicBezTo>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20">
                <a:extLst>
                  <a:ext uri="{FF2B5EF4-FFF2-40B4-BE49-F238E27FC236}">
                    <a16:creationId xmlns:a16="http://schemas.microsoft.com/office/drawing/2014/main" id="{39DEA0DE-9352-4FFD-97FE-27B9CEDBF416}"/>
                  </a:ext>
                </a:extLst>
              </p:cNvPr>
              <p:cNvSpPr/>
              <p:nvPr/>
            </p:nvSpPr>
            <p:spPr>
              <a:xfrm>
                <a:off x="349488" y="1856755"/>
                <a:ext cx="366033" cy="3411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5223"/>
                      <a:pt x="0" y="11662"/>
                    </a:cubicBezTo>
                    <a:cubicBezTo>
                      <a:pt x="0" y="15871"/>
                      <a:pt x="2072" y="19549"/>
                      <a:pt x="5168" y="21600"/>
                    </a:cubicBezTo>
                    <a:cubicBezTo>
                      <a:pt x="4570" y="20564"/>
                      <a:pt x="4066" y="19387"/>
                      <a:pt x="3722" y="18070"/>
                    </a:cubicBezTo>
                    <a:cubicBezTo>
                      <a:pt x="2571" y="17835"/>
                      <a:pt x="1578" y="16552"/>
                      <a:pt x="1379" y="14894"/>
                    </a:cubicBezTo>
                    <a:cubicBezTo>
                      <a:pt x="1227" y="13637"/>
                      <a:pt x="1578" y="12496"/>
                      <a:pt x="2217" y="11797"/>
                    </a:cubicBezTo>
                    <a:cubicBezTo>
                      <a:pt x="2248" y="12003"/>
                      <a:pt x="2253" y="12190"/>
                      <a:pt x="2296" y="12405"/>
                    </a:cubicBezTo>
                    <a:cubicBezTo>
                      <a:pt x="2296" y="12405"/>
                      <a:pt x="6345" y="10461"/>
                      <a:pt x="7895" y="6392"/>
                    </a:cubicBezTo>
                    <a:cubicBezTo>
                      <a:pt x="9446" y="10461"/>
                      <a:pt x="19304" y="12405"/>
                      <a:pt x="19304" y="12405"/>
                    </a:cubicBezTo>
                    <a:cubicBezTo>
                      <a:pt x="19343" y="12209"/>
                      <a:pt x="19347" y="12039"/>
                      <a:pt x="19376" y="11850"/>
                    </a:cubicBezTo>
                    <a:cubicBezTo>
                      <a:pt x="19985" y="12553"/>
                      <a:pt x="20315" y="13668"/>
                      <a:pt x="20166" y="14894"/>
                    </a:cubicBezTo>
                    <a:cubicBezTo>
                      <a:pt x="19970" y="16524"/>
                      <a:pt x="19007" y="17786"/>
                      <a:pt x="17881" y="18053"/>
                    </a:cubicBezTo>
                    <a:cubicBezTo>
                      <a:pt x="17537" y="19377"/>
                      <a:pt x="17032" y="20559"/>
                      <a:pt x="16431" y="21600"/>
                    </a:cubicBezTo>
                    <a:cubicBezTo>
                      <a:pt x="19527" y="19549"/>
                      <a:pt x="21600" y="15872"/>
                      <a:pt x="21600" y="11662"/>
                    </a:cubicBezTo>
                    <a:cubicBezTo>
                      <a:pt x="21600" y="5223"/>
                      <a:pt x="16764" y="0"/>
                      <a:pt x="10800" y="0"/>
                    </a:cubicBezTo>
                    <a:close/>
                  </a:path>
                </a:pathLst>
              </a:custGeom>
              <a:solidFill>
                <a:srgbClr val="E7AE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Tree>
    <p:extLst>
      <p:ext uri="{BB962C8B-B14F-4D97-AF65-F5344CB8AC3E}">
        <p14:creationId xmlns:p14="http://schemas.microsoft.com/office/powerpoint/2010/main" val="246646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676192E8-054D-4ECB-BA17-5CCBE6B16D97}"/>
              </a:ext>
            </a:extLst>
          </p:cNvPr>
          <p:cNvSpPr txBox="1"/>
          <p:nvPr/>
        </p:nvSpPr>
        <p:spPr>
          <a:xfrm>
            <a:off x="722805" y="915894"/>
            <a:ext cx="4772943" cy="443391"/>
          </a:xfrm>
          <a:prstGeom prst="rect">
            <a:avLst/>
          </a:prstGeom>
          <a:noFill/>
        </p:spPr>
        <p:txBody>
          <a:bodyPr wrap="square" rtlCol="0" anchor="ctr">
            <a:spAutoFit/>
          </a:bodyPr>
          <a:lstStyle/>
          <a:p>
            <a:pPr>
              <a:lnSpc>
                <a:spcPts val="2700"/>
              </a:lnSpc>
            </a:pPr>
            <a:r>
              <a:rPr lang="lt-LT" sz="2700" spc="200" dirty="0" err="1">
                <a:latin typeface="Calibri bold" panose="020F0702030404030204" pitchFamily="34" charset="0"/>
                <a:ea typeface="Montserrat Black" charset="0"/>
                <a:cs typeface="Montserrat Black" charset="0"/>
              </a:rPr>
              <a:t>Situation</a:t>
            </a:r>
            <a:r>
              <a:rPr lang="lt-LT" sz="2700" spc="200" dirty="0">
                <a:latin typeface="Calibri bold" panose="020F0702030404030204" pitchFamily="34" charset="0"/>
                <a:ea typeface="Montserrat Black" charset="0"/>
                <a:cs typeface="Montserrat Black" charset="0"/>
              </a:rPr>
              <a:t> </a:t>
            </a:r>
            <a:r>
              <a:rPr lang="lt-LT" sz="2700" spc="200" dirty="0" err="1">
                <a:latin typeface="Calibri bold" panose="020F0702030404030204" pitchFamily="34" charset="0"/>
                <a:ea typeface="Montserrat Black" charset="0"/>
                <a:cs typeface="Montserrat Black" charset="0"/>
              </a:rPr>
              <a:t>in</a:t>
            </a:r>
            <a:r>
              <a:rPr lang="lt-LT" sz="2700" spc="200" dirty="0">
                <a:latin typeface="Calibri bold" panose="020F0702030404030204" pitchFamily="34" charset="0"/>
                <a:ea typeface="Montserrat Black" charset="0"/>
                <a:cs typeface="Montserrat Black" charset="0"/>
              </a:rPr>
              <a:t> Lithuania</a:t>
            </a:r>
            <a:endParaRPr lang="en-US" sz="2700" spc="200" dirty="0">
              <a:latin typeface="Calibri bold" panose="020F0702030404030204" pitchFamily="34" charset="0"/>
              <a:ea typeface="Montserrat Black" charset="0"/>
              <a:cs typeface="Montserrat Black" charset="0"/>
            </a:endParaRPr>
          </a:p>
        </p:txBody>
      </p:sp>
      <p:sp>
        <p:nvSpPr>
          <p:cNvPr id="38" name="Rectangle 37">
            <a:extLst>
              <a:ext uri="{FF2B5EF4-FFF2-40B4-BE49-F238E27FC236}">
                <a16:creationId xmlns:a16="http://schemas.microsoft.com/office/drawing/2014/main" id="{FB066FDB-5C7B-4081-BF38-CC9481BB88EB}"/>
              </a:ext>
            </a:extLst>
          </p:cNvPr>
          <p:cNvSpPr/>
          <p:nvPr/>
        </p:nvSpPr>
        <p:spPr>
          <a:xfrm flipH="1">
            <a:off x="881" y="706683"/>
            <a:ext cx="254000" cy="7848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7212B3E4-A5EC-4FDF-B188-7ECFBC8FB1E2}"/>
              </a:ext>
            </a:extLst>
          </p:cNvPr>
          <p:cNvSpPr/>
          <p:nvPr/>
        </p:nvSpPr>
        <p:spPr>
          <a:xfrm>
            <a:off x="7365593" y="2520691"/>
            <a:ext cx="3083784" cy="3083780"/>
          </a:xfrm>
          <a:prstGeom prst="rect">
            <a:avLst/>
          </a:prstGeom>
          <a:noFill/>
          <a:ln w="254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a 6">
            <a:extLst>
              <a:ext uri="{FF2B5EF4-FFF2-40B4-BE49-F238E27FC236}">
                <a16:creationId xmlns:a16="http://schemas.microsoft.com/office/drawing/2014/main" id="{44B453E0-F8CF-4FAA-A999-E62AADDD5753}"/>
              </a:ext>
            </a:extLst>
          </p:cNvPr>
          <p:cNvGraphicFramePr/>
          <p:nvPr>
            <p:extLst>
              <p:ext uri="{D42A27DB-BD31-4B8C-83A1-F6EECF244321}">
                <p14:modId xmlns:p14="http://schemas.microsoft.com/office/powerpoint/2010/main" val="3799388139"/>
              </p:ext>
            </p:extLst>
          </p:nvPr>
        </p:nvGraphicFramePr>
        <p:xfrm>
          <a:off x="7039415" y="1720869"/>
          <a:ext cx="4813561" cy="3083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a:extLst>
              <a:ext uri="{FF2B5EF4-FFF2-40B4-BE49-F238E27FC236}">
                <a16:creationId xmlns:a16="http://schemas.microsoft.com/office/drawing/2014/main" id="{55762EA6-B989-43D3-8204-2800DF1DA41A}"/>
              </a:ext>
            </a:extLst>
          </p:cNvPr>
          <p:cNvGraphicFramePr/>
          <p:nvPr>
            <p:extLst>
              <p:ext uri="{D42A27DB-BD31-4B8C-83A1-F6EECF244321}">
                <p14:modId xmlns:p14="http://schemas.microsoft.com/office/powerpoint/2010/main" val="2660745185"/>
              </p:ext>
            </p:extLst>
          </p:nvPr>
        </p:nvGraphicFramePr>
        <p:xfrm>
          <a:off x="623458" y="1345003"/>
          <a:ext cx="5472542" cy="42594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015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id="{ED918FD1-C61D-42C0-8C5A-8BA01C54D422}"/>
              </a:ext>
            </a:extLst>
          </p:cNvPr>
          <p:cNvSpPr txBox="1"/>
          <p:nvPr/>
        </p:nvSpPr>
        <p:spPr>
          <a:xfrm>
            <a:off x="1952863" y="1082668"/>
            <a:ext cx="3266838" cy="523220"/>
          </a:xfrm>
          <a:prstGeom prst="rect">
            <a:avLst/>
          </a:prstGeom>
          <a:noFill/>
        </p:spPr>
        <p:txBody>
          <a:bodyPr wrap="square" rtlCol="0">
            <a:spAutoFit/>
          </a:bodyPr>
          <a:lstStyle/>
          <a:p>
            <a:r>
              <a:rPr lang="lt-LT" sz="2800" b="1" dirty="0" err="1">
                <a:solidFill>
                  <a:schemeClr val="accent1"/>
                </a:solidFill>
                <a:latin typeface="Calibri" panose="020F0502020204030204" pitchFamily="34" charset="0"/>
                <a:cs typeface="Poppins SemiBold" panose="00000700000000000000" pitchFamily="2" charset="0"/>
              </a:rPr>
              <a:t>Job</a:t>
            </a:r>
            <a:r>
              <a:rPr lang="lt-LT" sz="2800" b="1" dirty="0">
                <a:solidFill>
                  <a:schemeClr val="accent1"/>
                </a:solidFill>
                <a:latin typeface="Calibri" panose="020F0502020204030204" pitchFamily="34" charset="0"/>
                <a:cs typeface="Poppins SemiBold" panose="00000700000000000000" pitchFamily="2" charset="0"/>
              </a:rPr>
              <a:t> </a:t>
            </a:r>
            <a:r>
              <a:rPr lang="lt-LT" sz="2800" b="1" dirty="0" err="1">
                <a:solidFill>
                  <a:schemeClr val="accent1"/>
                </a:solidFill>
                <a:latin typeface="Calibri" panose="020F0502020204030204" pitchFamily="34" charset="0"/>
                <a:cs typeface="Poppins SemiBold" panose="00000700000000000000" pitchFamily="2" charset="0"/>
              </a:rPr>
              <a:t>advertisements</a:t>
            </a:r>
            <a:endParaRPr lang="en-US" sz="2800" b="1" dirty="0">
              <a:solidFill>
                <a:schemeClr val="accent1"/>
              </a:solidFill>
              <a:latin typeface="Calibri" panose="020F0502020204030204" pitchFamily="34" charset="0"/>
              <a:cs typeface="Poppins SemiBold" panose="00000700000000000000" pitchFamily="2" charset="0"/>
            </a:endParaRPr>
          </a:p>
        </p:txBody>
      </p:sp>
      <p:sp>
        <p:nvSpPr>
          <p:cNvPr id="100" name="TextBox 99">
            <a:extLst>
              <a:ext uri="{FF2B5EF4-FFF2-40B4-BE49-F238E27FC236}">
                <a16:creationId xmlns:a16="http://schemas.microsoft.com/office/drawing/2014/main" id="{B60C6BEE-6D89-4C5F-B216-81AC6A1E5130}"/>
              </a:ext>
            </a:extLst>
          </p:cNvPr>
          <p:cNvSpPr txBox="1"/>
          <p:nvPr/>
        </p:nvSpPr>
        <p:spPr>
          <a:xfrm>
            <a:off x="3284472" y="2124068"/>
            <a:ext cx="3716403" cy="523220"/>
          </a:xfrm>
          <a:prstGeom prst="rect">
            <a:avLst/>
          </a:prstGeom>
          <a:noFill/>
        </p:spPr>
        <p:txBody>
          <a:bodyPr wrap="square" rtlCol="0">
            <a:spAutoFit/>
          </a:bodyPr>
          <a:lstStyle/>
          <a:p>
            <a:r>
              <a:rPr lang="lt-LT" sz="2800" b="1" dirty="0" err="1">
                <a:solidFill>
                  <a:schemeClr val="accent1"/>
                </a:solidFill>
                <a:latin typeface="Calibri" panose="020F0502020204030204" pitchFamily="34" charset="0"/>
                <a:cs typeface="Poppins SemiBold" panose="00000700000000000000" pitchFamily="2" charset="0"/>
              </a:rPr>
              <a:t>Remuneration</a:t>
            </a:r>
            <a:r>
              <a:rPr lang="lt-LT" sz="2800" b="1" dirty="0">
                <a:solidFill>
                  <a:schemeClr val="accent1"/>
                </a:solidFill>
                <a:latin typeface="Calibri" panose="020F0502020204030204" pitchFamily="34" charset="0"/>
                <a:cs typeface="Poppins SemiBold" panose="00000700000000000000" pitchFamily="2" charset="0"/>
              </a:rPr>
              <a:t> </a:t>
            </a:r>
            <a:r>
              <a:rPr lang="lt-LT" sz="2800" b="1" dirty="0" err="1">
                <a:solidFill>
                  <a:schemeClr val="accent1"/>
                </a:solidFill>
                <a:latin typeface="Calibri" panose="020F0502020204030204" pitchFamily="34" charset="0"/>
                <a:cs typeface="Poppins SemiBold" panose="00000700000000000000" pitchFamily="2" charset="0"/>
              </a:rPr>
              <a:t>systems</a:t>
            </a:r>
            <a:endParaRPr lang="en-US" sz="2800" b="1" dirty="0">
              <a:solidFill>
                <a:schemeClr val="accent1"/>
              </a:solidFill>
              <a:latin typeface="Calibri" panose="020F0502020204030204" pitchFamily="34" charset="0"/>
              <a:cs typeface="Poppins SemiBold" panose="00000700000000000000" pitchFamily="2" charset="0"/>
            </a:endParaRPr>
          </a:p>
        </p:txBody>
      </p:sp>
      <p:sp>
        <p:nvSpPr>
          <p:cNvPr id="103" name="TextBox 102">
            <a:extLst>
              <a:ext uri="{FF2B5EF4-FFF2-40B4-BE49-F238E27FC236}">
                <a16:creationId xmlns:a16="http://schemas.microsoft.com/office/drawing/2014/main" id="{3D751DE2-7227-4317-BB86-377068219023}"/>
              </a:ext>
            </a:extLst>
          </p:cNvPr>
          <p:cNvSpPr txBox="1"/>
          <p:nvPr/>
        </p:nvSpPr>
        <p:spPr>
          <a:xfrm>
            <a:off x="3800475" y="3193861"/>
            <a:ext cx="8124825" cy="492443"/>
          </a:xfrm>
          <a:prstGeom prst="rect">
            <a:avLst/>
          </a:prstGeom>
          <a:noFill/>
        </p:spPr>
        <p:txBody>
          <a:bodyPr wrap="square" rtlCol="0">
            <a:spAutoFit/>
          </a:bodyPr>
          <a:lstStyle/>
          <a:p>
            <a:r>
              <a:rPr lang="lt-LT" sz="2600" b="1" dirty="0" err="1">
                <a:solidFill>
                  <a:schemeClr val="accent1"/>
                </a:solidFill>
                <a:latin typeface="Calibri" panose="020F0502020204030204" pitchFamily="34" charset="0"/>
                <a:cs typeface="Poppins SemiBold" panose="00000700000000000000" pitchFamily="2" charset="0"/>
              </a:rPr>
              <a:t>Provision</a:t>
            </a:r>
            <a:r>
              <a:rPr lang="lt-LT" sz="2600" b="1" dirty="0">
                <a:solidFill>
                  <a:schemeClr val="accent1"/>
                </a:solidFill>
                <a:latin typeface="Calibri" panose="020F0502020204030204" pitchFamily="34" charset="0"/>
                <a:cs typeface="Poppins SemiBold" panose="00000700000000000000" pitchFamily="2" charset="0"/>
              </a:rPr>
              <a:t> </a:t>
            </a:r>
            <a:r>
              <a:rPr lang="lt-LT" sz="2600" b="1" dirty="0" err="1">
                <a:solidFill>
                  <a:schemeClr val="accent1"/>
                </a:solidFill>
                <a:latin typeface="Calibri" panose="020F0502020204030204" pitchFamily="34" charset="0"/>
                <a:cs typeface="Poppins SemiBold" panose="00000700000000000000" pitchFamily="2" charset="0"/>
              </a:rPr>
              <a:t>of</a:t>
            </a:r>
            <a:r>
              <a:rPr lang="lt-LT" sz="2600" b="1" dirty="0">
                <a:solidFill>
                  <a:schemeClr val="accent1"/>
                </a:solidFill>
                <a:latin typeface="Calibri" panose="020F0502020204030204" pitchFamily="34" charset="0"/>
                <a:cs typeface="Poppins SemiBold" panose="00000700000000000000" pitchFamily="2" charset="0"/>
              </a:rPr>
              <a:t> </a:t>
            </a:r>
            <a:r>
              <a:rPr lang="lt-LT" sz="2600" b="1" dirty="0" err="1">
                <a:solidFill>
                  <a:schemeClr val="accent1"/>
                </a:solidFill>
                <a:latin typeface="Calibri" panose="020F0502020204030204" pitchFamily="34" charset="0"/>
                <a:cs typeface="Poppins SemiBold" panose="00000700000000000000" pitchFamily="2" charset="0"/>
              </a:rPr>
              <a:t>information</a:t>
            </a:r>
            <a:r>
              <a:rPr lang="lt-LT" sz="2600" b="1" dirty="0">
                <a:solidFill>
                  <a:schemeClr val="accent1"/>
                </a:solidFill>
                <a:latin typeface="Calibri" panose="020F0502020204030204" pitchFamily="34" charset="0"/>
                <a:cs typeface="Poppins SemiBold" panose="00000700000000000000" pitchFamily="2" charset="0"/>
              </a:rPr>
              <a:t> to </a:t>
            </a:r>
            <a:r>
              <a:rPr lang="lt-LT" sz="2600" b="1" dirty="0" err="1">
                <a:solidFill>
                  <a:schemeClr val="accent1"/>
                </a:solidFill>
                <a:latin typeface="Calibri" panose="020F0502020204030204" pitchFamily="34" charset="0"/>
                <a:cs typeface="Poppins SemiBold" panose="00000700000000000000" pitchFamily="2" charset="0"/>
              </a:rPr>
              <a:t>representatives</a:t>
            </a:r>
            <a:r>
              <a:rPr lang="lt-LT" sz="2600" b="1" dirty="0">
                <a:solidFill>
                  <a:schemeClr val="accent1"/>
                </a:solidFill>
                <a:latin typeface="Calibri" panose="020F0502020204030204" pitchFamily="34" charset="0"/>
                <a:cs typeface="Poppins SemiBold" panose="00000700000000000000" pitchFamily="2" charset="0"/>
              </a:rPr>
              <a:t> </a:t>
            </a:r>
            <a:r>
              <a:rPr lang="lt-LT" sz="2600" b="1" dirty="0" err="1">
                <a:solidFill>
                  <a:schemeClr val="accent1"/>
                </a:solidFill>
                <a:latin typeface="Calibri" panose="020F0502020204030204" pitchFamily="34" charset="0"/>
                <a:cs typeface="Poppins SemiBold" panose="00000700000000000000" pitchFamily="2" charset="0"/>
              </a:rPr>
              <a:t>of</a:t>
            </a:r>
            <a:r>
              <a:rPr lang="lt-LT" sz="2600" b="1" dirty="0">
                <a:solidFill>
                  <a:schemeClr val="accent1"/>
                </a:solidFill>
                <a:latin typeface="Calibri" panose="020F0502020204030204" pitchFamily="34" charset="0"/>
                <a:cs typeface="Poppins SemiBold" panose="00000700000000000000" pitchFamily="2" charset="0"/>
              </a:rPr>
              <a:t> </a:t>
            </a:r>
            <a:r>
              <a:rPr lang="lt-LT" sz="2600" b="1" dirty="0" err="1">
                <a:solidFill>
                  <a:schemeClr val="accent1"/>
                </a:solidFill>
                <a:latin typeface="Calibri" panose="020F0502020204030204" pitchFamily="34" charset="0"/>
                <a:cs typeface="Poppins SemiBold" panose="00000700000000000000" pitchFamily="2" charset="0"/>
              </a:rPr>
              <a:t>employees</a:t>
            </a:r>
            <a:endParaRPr lang="en-US" sz="2600" b="1" dirty="0">
              <a:solidFill>
                <a:schemeClr val="accent1"/>
              </a:solidFill>
              <a:latin typeface="Calibri" panose="020F0502020204030204" pitchFamily="34" charset="0"/>
              <a:cs typeface="Poppins SemiBold" panose="00000700000000000000" pitchFamily="2" charset="0"/>
            </a:endParaRPr>
          </a:p>
        </p:txBody>
      </p:sp>
      <p:sp>
        <p:nvSpPr>
          <p:cNvPr id="106" name="TextBox 105">
            <a:extLst>
              <a:ext uri="{FF2B5EF4-FFF2-40B4-BE49-F238E27FC236}">
                <a16:creationId xmlns:a16="http://schemas.microsoft.com/office/drawing/2014/main" id="{1E7F3850-0C22-4218-AACA-0CC8A3547FE7}"/>
              </a:ext>
            </a:extLst>
          </p:cNvPr>
          <p:cNvSpPr txBox="1"/>
          <p:nvPr/>
        </p:nvSpPr>
        <p:spPr>
          <a:xfrm>
            <a:off x="6515100" y="5690263"/>
            <a:ext cx="4995655" cy="523220"/>
          </a:xfrm>
          <a:prstGeom prst="rect">
            <a:avLst/>
          </a:prstGeom>
          <a:noFill/>
        </p:spPr>
        <p:txBody>
          <a:bodyPr wrap="square" rtlCol="0">
            <a:spAutoFit/>
          </a:bodyPr>
          <a:lstStyle/>
          <a:p>
            <a:r>
              <a:rPr lang="lt-LT" sz="2800" b="1" dirty="0">
                <a:solidFill>
                  <a:schemeClr val="accent1"/>
                </a:solidFill>
                <a:latin typeface="Calibri" panose="020F0502020204030204" pitchFamily="34" charset="0"/>
                <a:cs typeface="Poppins SemiBold" panose="00000700000000000000" pitchFamily="2" charset="0"/>
              </a:rPr>
              <a:t>P</a:t>
            </a:r>
            <a:r>
              <a:rPr lang="en-US" sz="2800" b="1" dirty="0" err="1">
                <a:solidFill>
                  <a:schemeClr val="accent1"/>
                </a:solidFill>
                <a:latin typeface="Calibri" panose="020F0502020204030204" pitchFamily="34" charset="0"/>
                <a:cs typeface="Poppins SemiBold" panose="00000700000000000000" pitchFamily="2" charset="0"/>
              </a:rPr>
              <a:t>ublicly</a:t>
            </a:r>
            <a:r>
              <a:rPr lang="en-US" sz="2800" b="1" dirty="0">
                <a:solidFill>
                  <a:schemeClr val="accent1"/>
                </a:solidFill>
                <a:latin typeface="Calibri" panose="020F0502020204030204" pitchFamily="34" charset="0"/>
                <a:cs typeface="Poppins SemiBold" panose="00000700000000000000" pitchFamily="2" charset="0"/>
              </a:rPr>
              <a:t> announced information</a:t>
            </a:r>
          </a:p>
        </p:txBody>
      </p:sp>
      <p:pic>
        <p:nvPicPr>
          <p:cNvPr id="4" name="Paveikslėlis 3">
            <a:extLst>
              <a:ext uri="{FF2B5EF4-FFF2-40B4-BE49-F238E27FC236}">
                <a16:creationId xmlns:a16="http://schemas.microsoft.com/office/drawing/2014/main" id="{4C30862D-65DA-44B8-9ACB-EF82B96BCE6F}"/>
              </a:ext>
            </a:extLst>
          </p:cNvPr>
          <p:cNvPicPr>
            <a:picLocks noChangeAspect="1"/>
          </p:cNvPicPr>
          <p:nvPr/>
        </p:nvPicPr>
        <p:blipFill>
          <a:blip r:embed="rId3"/>
          <a:stretch>
            <a:fillRect/>
          </a:stretch>
        </p:blipFill>
        <p:spPr>
          <a:xfrm>
            <a:off x="715756" y="1071245"/>
            <a:ext cx="658139" cy="776605"/>
          </a:xfrm>
          <a:prstGeom prst="rect">
            <a:avLst/>
          </a:prstGeom>
        </p:spPr>
      </p:pic>
      <p:pic>
        <p:nvPicPr>
          <p:cNvPr id="5" name="Paveikslėlis 4">
            <a:extLst>
              <a:ext uri="{FF2B5EF4-FFF2-40B4-BE49-F238E27FC236}">
                <a16:creationId xmlns:a16="http://schemas.microsoft.com/office/drawing/2014/main" id="{26964ED0-FEE2-47E9-BD98-18FCB771CBD2}"/>
              </a:ext>
            </a:extLst>
          </p:cNvPr>
          <p:cNvPicPr>
            <a:picLocks noChangeAspect="1"/>
          </p:cNvPicPr>
          <p:nvPr/>
        </p:nvPicPr>
        <p:blipFill>
          <a:blip r:embed="rId4"/>
          <a:stretch>
            <a:fillRect/>
          </a:stretch>
        </p:blipFill>
        <p:spPr>
          <a:xfrm>
            <a:off x="2409040" y="3147946"/>
            <a:ext cx="1074027" cy="903314"/>
          </a:xfrm>
          <a:prstGeom prst="rect">
            <a:avLst/>
          </a:prstGeom>
        </p:spPr>
      </p:pic>
      <p:sp>
        <p:nvSpPr>
          <p:cNvPr id="6" name="TextBox 5">
            <a:extLst>
              <a:ext uri="{FF2B5EF4-FFF2-40B4-BE49-F238E27FC236}">
                <a16:creationId xmlns:a16="http://schemas.microsoft.com/office/drawing/2014/main" id="{D834B837-D615-4BA8-97BC-67E3B25D24B0}"/>
              </a:ext>
            </a:extLst>
          </p:cNvPr>
          <p:cNvSpPr txBox="1"/>
          <p:nvPr/>
        </p:nvSpPr>
        <p:spPr>
          <a:xfrm>
            <a:off x="1302265" y="457200"/>
            <a:ext cx="10623035" cy="461665"/>
          </a:xfrm>
          <a:prstGeom prst="rect">
            <a:avLst/>
          </a:prstGeom>
          <a:noFill/>
        </p:spPr>
        <p:txBody>
          <a:bodyPr wrap="square" rtlCol="0">
            <a:spAutoFit/>
          </a:bodyPr>
          <a:lstStyle/>
          <a:p>
            <a:pPr algn="ctr"/>
            <a:r>
              <a:rPr lang="lt-LT" sz="2400" b="1" dirty="0">
                <a:solidFill>
                  <a:schemeClr val="accent2">
                    <a:lumMod val="75000"/>
                  </a:schemeClr>
                </a:solidFill>
                <a:latin typeface="Times New Roman" panose="02020603050405020304" pitchFamily="18" charset="0"/>
                <a:cs typeface="Times New Roman" panose="02020603050405020304" pitchFamily="18" charset="0"/>
              </a:rPr>
              <a:t>TRANSPERANCY MEASURES</a:t>
            </a:r>
          </a:p>
        </p:txBody>
      </p:sp>
      <p:pic>
        <p:nvPicPr>
          <p:cNvPr id="38" name="Grafinis elementas 37">
            <a:extLst>
              <a:ext uri="{FF2B5EF4-FFF2-40B4-BE49-F238E27FC236}">
                <a16:creationId xmlns:a16="http://schemas.microsoft.com/office/drawing/2014/main" id="{4F99E691-D29E-450B-BA9D-3EB7482A11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7362" y="2003735"/>
            <a:ext cx="1060096" cy="926447"/>
          </a:xfrm>
          <a:prstGeom prst="rect">
            <a:avLst/>
          </a:prstGeom>
        </p:spPr>
      </p:pic>
      <p:pic>
        <p:nvPicPr>
          <p:cNvPr id="39" name="Grafinis elementas 38">
            <a:extLst>
              <a:ext uri="{FF2B5EF4-FFF2-40B4-BE49-F238E27FC236}">
                <a16:creationId xmlns:a16="http://schemas.microsoft.com/office/drawing/2014/main" id="{ADD77D86-E8F6-4836-B57A-428A3CB64E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90718" y="5251654"/>
            <a:ext cx="1032795" cy="1044372"/>
          </a:xfrm>
          <a:prstGeom prst="rect">
            <a:avLst/>
          </a:prstGeom>
        </p:spPr>
      </p:pic>
      <p:pic>
        <p:nvPicPr>
          <p:cNvPr id="19" name="Grafinis elementas 18">
            <a:extLst>
              <a:ext uri="{FF2B5EF4-FFF2-40B4-BE49-F238E27FC236}">
                <a16:creationId xmlns:a16="http://schemas.microsoft.com/office/drawing/2014/main" id="{0D77C8D2-EBBB-4F4B-851C-5BD1F869F5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69484" y="4130938"/>
            <a:ext cx="873966" cy="1047602"/>
          </a:xfrm>
          <a:prstGeom prst="rect">
            <a:avLst/>
          </a:prstGeom>
        </p:spPr>
      </p:pic>
      <p:sp>
        <p:nvSpPr>
          <p:cNvPr id="21" name="TextBox 20">
            <a:extLst>
              <a:ext uri="{FF2B5EF4-FFF2-40B4-BE49-F238E27FC236}">
                <a16:creationId xmlns:a16="http://schemas.microsoft.com/office/drawing/2014/main" id="{3BBF4E3D-8B07-4D50-9A1E-CA30658BD0F3}"/>
              </a:ext>
            </a:extLst>
          </p:cNvPr>
          <p:cNvSpPr txBox="1"/>
          <p:nvPr/>
        </p:nvSpPr>
        <p:spPr>
          <a:xfrm>
            <a:off x="5090718" y="4282306"/>
            <a:ext cx="6718109" cy="523220"/>
          </a:xfrm>
          <a:prstGeom prst="rect">
            <a:avLst/>
          </a:prstGeom>
          <a:noFill/>
        </p:spPr>
        <p:txBody>
          <a:bodyPr wrap="square" rtlCol="0">
            <a:spAutoFit/>
          </a:bodyPr>
          <a:lstStyle/>
          <a:p>
            <a:r>
              <a:rPr lang="lt-LT" sz="2800" b="1" dirty="0">
                <a:solidFill>
                  <a:schemeClr val="accent1"/>
                </a:solidFill>
                <a:latin typeface="Calibri" panose="020F0502020204030204" pitchFamily="34" charset="0"/>
                <a:cs typeface="Poppins SemiBold" panose="00000700000000000000" pitchFamily="2" charset="0"/>
              </a:rPr>
              <a:t>P</a:t>
            </a:r>
            <a:r>
              <a:rPr lang="en-US" sz="2800" b="1" dirty="0" err="1">
                <a:solidFill>
                  <a:schemeClr val="accent1"/>
                </a:solidFill>
                <a:latin typeface="Calibri" panose="020F0502020204030204" pitchFamily="34" charset="0"/>
                <a:cs typeface="Poppins SemiBold" panose="00000700000000000000" pitchFamily="2" charset="0"/>
              </a:rPr>
              <a:t>ublicly</a:t>
            </a:r>
            <a:r>
              <a:rPr lang="en-US" sz="2800" b="1" dirty="0">
                <a:solidFill>
                  <a:schemeClr val="accent1"/>
                </a:solidFill>
                <a:latin typeface="Calibri" panose="020F0502020204030204" pitchFamily="34" charset="0"/>
                <a:cs typeface="Poppins SemiBold" panose="00000700000000000000" pitchFamily="2" charset="0"/>
              </a:rPr>
              <a:t> announced collective agreements</a:t>
            </a:r>
          </a:p>
        </p:txBody>
      </p:sp>
    </p:spTree>
    <p:extLst>
      <p:ext uri="{BB962C8B-B14F-4D97-AF65-F5344CB8AC3E}">
        <p14:creationId xmlns:p14="http://schemas.microsoft.com/office/powerpoint/2010/main" val="340168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6D3D59ED-E132-41BA-93F5-B31D01CAD0F0}"/>
              </a:ext>
            </a:extLst>
          </p:cNvPr>
          <p:cNvSpPr txBox="1"/>
          <p:nvPr/>
        </p:nvSpPr>
        <p:spPr>
          <a:xfrm>
            <a:off x="1781175" y="1167214"/>
            <a:ext cx="10096500" cy="2862322"/>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rPr>
              <a:t>I</a:t>
            </a:r>
            <a:r>
              <a:rPr lang="lt-LT" sz="2400" dirty="0">
                <a:effectLst/>
                <a:latin typeface="Times New Roman" panose="02020603050405020304" pitchFamily="18" charset="0"/>
                <a:ea typeface="Times New Roman" panose="02020603050405020304" pitchFamily="18" charset="0"/>
              </a:rPr>
              <a:t>n </a:t>
            </a:r>
            <a:r>
              <a:rPr lang="lt-LT" sz="2400" dirty="0" err="1">
                <a:effectLst/>
                <a:latin typeface="Times New Roman" panose="02020603050405020304" pitchFamily="18" charset="0"/>
                <a:ea typeface="Times New Roman" panose="02020603050405020304" pitchFamily="18" charset="0"/>
              </a:rPr>
              <a:t>the</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job</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advertisement</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the</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employer</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must</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specify</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information</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about</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the</a:t>
            </a:r>
            <a:r>
              <a:rPr lang="lt-LT" sz="2400" dirty="0">
                <a:effectLst/>
                <a:latin typeface="Times New Roman" panose="02020603050405020304" pitchFamily="18" charset="0"/>
                <a:ea typeface="Times New Roman" panose="02020603050405020304" pitchFamily="18" charset="0"/>
              </a:rPr>
              <a:t> </a:t>
            </a:r>
            <a:r>
              <a:rPr lang="lt-LT" sz="2400" b="1" dirty="0" err="1">
                <a:effectLst/>
                <a:latin typeface="Times New Roman" panose="02020603050405020304" pitchFamily="18" charset="0"/>
                <a:ea typeface="Times New Roman" panose="02020603050405020304" pitchFamily="18" charset="0"/>
              </a:rPr>
              <a:t>size</a:t>
            </a:r>
            <a:r>
              <a:rPr lang="lt-LT" sz="2400" b="1" dirty="0">
                <a:effectLst/>
                <a:latin typeface="Times New Roman" panose="02020603050405020304" pitchFamily="18" charset="0"/>
                <a:ea typeface="Times New Roman" panose="02020603050405020304" pitchFamily="18" charset="0"/>
              </a:rPr>
              <a:t> </a:t>
            </a:r>
            <a:r>
              <a:rPr lang="lt-LT" sz="2400" b="1" dirty="0" err="1">
                <a:effectLst/>
                <a:latin typeface="Times New Roman" panose="02020603050405020304" pitchFamily="18" charset="0"/>
                <a:ea typeface="Times New Roman" panose="02020603050405020304" pitchFamily="18" charset="0"/>
              </a:rPr>
              <a:t>and</a:t>
            </a:r>
            <a:r>
              <a:rPr lang="lt-LT" sz="2400" b="1" dirty="0">
                <a:effectLst/>
                <a:latin typeface="Times New Roman" panose="02020603050405020304" pitchFamily="18" charset="0"/>
                <a:ea typeface="Times New Roman" panose="02020603050405020304" pitchFamily="18" charset="0"/>
              </a:rPr>
              <a:t>/</a:t>
            </a:r>
            <a:r>
              <a:rPr lang="lt-LT" sz="2400" b="1" dirty="0" err="1">
                <a:effectLst/>
                <a:latin typeface="Times New Roman" panose="02020603050405020304" pitchFamily="18" charset="0"/>
                <a:ea typeface="Times New Roman" panose="02020603050405020304" pitchFamily="18" charset="0"/>
              </a:rPr>
              <a:t>or</a:t>
            </a:r>
            <a:r>
              <a:rPr lang="lt-LT" sz="2400" b="1" dirty="0">
                <a:effectLst/>
                <a:latin typeface="Times New Roman" panose="02020603050405020304" pitchFamily="18" charset="0"/>
                <a:ea typeface="Times New Roman" panose="02020603050405020304" pitchFamily="18" charset="0"/>
              </a:rPr>
              <a:t> range </a:t>
            </a:r>
            <a:r>
              <a:rPr lang="lt-LT" sz="2400" b="1" dirty="0" err="1">
                <a:effectLst/>
                <a:latin typeface="Times New Roman" panose="02020603050405020304" pitchFamily="18" charset="0"/>
                <a:ea typeface="Times New Roman" panose="02020603050405020304" pitchFamily="18" charset="0"/>
              </a:rPr>
              <a:t>of</a:t>
            </a:r>
            <a:r>
              <a:rPr lang="lt-LT" sz="2400" b="1" dirty="0">
                <a:effectLst/>
                <a:latin typeface="Times New Roman" panose="02020603050405020304" pitchFamily="18" charset="0"/>
                <a:ea typeface="Times New Roman" panose="02020603050405020304" pitchFamily="18" charset="0"/>
              </a:rPr>
              <a:t> </a:t>
            </a:r>
            <a:r>
              <a:rPr lang="lt-LT" sz="2400" b="1" dirty="0" err="1">
                <a:effectLst/>
                <a:latin typeface="Times New Roman" panose="02020603050405020304" pitchFamily="18" charset="0"/>
                <a:ea typeface="Times New Roman" panose="02020603050405020304" pitchFamily="18" charset="0"/>
              </a:rPr>
              <a:t>the</a:t>
            </a:r>
            <a:r>
              <a:rPr lang="lt-LT" sz="2400" b="1" dirty="0">
                <a:effectLst/>
                <a:latin typeface="Times New Roman" panose="02020603050405020304" pitchFamily="18" charset="0"/>
                <a:ea typeface="Times New Roman" panose="02020603050405020304" pitchFamily="18" charset="0"/>
              </a:rPr>
              <a:t> </a:t>
            </a:r>
            <a:r>
              <a:rPr lang="lt-LT" sz="2400" b="1" dirty="0" err="1">
                <a:effectLst/>
                <a:latin typeface="Times New Roman" panose="02020603050405020304" pitchFamily="18" charset="0"/>
                <a:ea typeface="Times New Roman" panose="02020603050405020304" pitchFamily="18" charset="0"/>
              </a:rPr>
              <a:t>proposed</a:t>
            </a:r>
            <a:r>
              <a:rPr lang="lt-LT" sz="2400" b="1" dirty="0">
                <a:effectLst/>
                <a:latin typeface="Times New Roman" panose="02020603050405020304" pitchFamily="18" charset="0"/>
                <a:ea typeface="Times New Roman" panose="02020603050405020304" pitchFamily="18" charset="0"/>
              </a:rPr>
              <a:t> </a:t>
            </a:r>
            <a:r>
              <a:rPr lang="lt-LT" sz="2400" b="1" dirty="0" err="1">
                <a:effectLst/>
                <a:latin typeface="Times New Roman" panose="02020603050405020304" pitchFamily="18" charset="0"/>
                <a:ea typeface="Times New Roman" panose="02020603050405020304" pitchFamily="18" charset="0"/>
              </a:rPr>
              <a:t>basic</a:t>
            </a:r>
            <a:r>
              <a:rPr lang="lt-LT" sz="2400" b="1" dirty="0">
                <a:effectLst/>
                <a:latin typeface="Times New Roman" panose="02020603050405020304" pitchFamily="18" charset="0"/>
                <a:ea typeface="Times New Roman" panose="02020603050405020304" pitchFamily="18" charset="0"/>
              </a:rPr>
              <a:t> (</a:t>
            </a:r>
            <a:r>
              <a:rPr lang="lt-LT" sz="2400" b="1" dirty="0" err="1">
                <a:effectLst/>
                <a:latin typeface="Times New Roman" panose="02020603050405020304" pitchFamily="18" charset="0"/>
                <a:ea typeface="Times New Roman" panose="02020603050405020304" pitchFamily="18" charset="0"/>
              </a:rPr>
              <a:t>tariff</a:t>
            </a:r>
            <a:r>
              <a:rPr lang="lt-LT" sz="2400" b="1" dirty="0">
                <a:effectLst/>
                <a:latin typeface="Times New Roman" panose="02020603050405020304" pitchFamily="18" charset="0"/>
                <a:ea typeface="Times New Roman" panose="02020603050405020304" pitchFamily="18" charset="0"/>
              </a:rPr>
              <a:t>) </a:t>
            </a:r>
            <a:r>
              <a:rPr lang="lt-LT" sz="2400" b="1" dirty="0" err="1">
                <a:effectLst/>
                <a:latin typeface="Times New Roman" panose="02020603050405020304" pitchFamily="18" charset="0"/>
                <a:ea typeface="Times New Roman" panose="02020603050405020304" pitchFamily="18" charset="0"/>
              </a:rPr>
              <a:t>salary</a:t>
            </a:r>
            <a:r>
              <a:rPr lang="lt-LT" sz="2400" b="1" dirty="0">
                <a:effectLst/>
                <a:latin typeface="Times New Roman" panose="02020603050405020304" pitchFamily="18" charset="0"/>
                <a:ea typeface="Times New Roman" panose="02020603050405020304" pitchFamily="18" charset="0"/>
              </a:rPr>
              <a:t> </a:t>
            </a:r>
            <a:r>
              <a:rPr lang="lt-LT" sz="2400" dirty="0">
                <a:effectLst/>
                <a:latin typeface="Times New Roman" panose="02020603050405020304" pitchFamily="18" charset="0"/>
                <a:ea typeface="Times New Roman" panose="02020603050405020304" pitchFamily="18" charset="0"/>
              </a:rPr>
              <a:t>(</a:t>
            </a:r>
            <a:r>
              <a:rPr lang="lt-LT" sz="2400" dirty="0" err="1">
                <a:effectLst/>
                <a:latin typeface="Times New Roman" panose="02020603050405020304" pitchFamily="18" charset="0"/>
                <a:ea typeface="Times New Roman" panose="02020603050405020304" pitchFamily="18" charset="0"/>
              </a:rPr>
              <a:t>hourly</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salary</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or</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monthly</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salary</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or</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fixed</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part</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of</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official</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salary</a:t>
            </a:r>
            <a:r>
              <a:rPr lang="en-US" sz="2400" dirty="0">
                <a:effectLst/>
                <a:latin typeface="Times New Roman" panose="02020603050405020304" pitchFamily="18" charset="0"/>
                <a:ea typeface="Times New Roman" panose="02020603050405020304" pitchFamily="18" charset="0"/>
              </a:rPr>
              <a:t>).</a:t>
            </a:r>
          </a:p>
          <a:p>
            <a:endParaRPr lang="lt-LT" sz="2400" dirty="0">
              <a:latin typeface="Times New Roman" panose="02020603050405020304" pitchFamily="18" charset="0"/>
              <a:ea typeface="Times New Roman" panose="02020603050405020304" pitchFamily="18" charset="0"/>
            </a:endParaRPr>
          </a:p>
          <a:p>
            <a:r>
              <a:rPr lang="lt-LT" sz="2400" dirty="0" err="1">
                <a:effectLst/>
                <a:latin typeface="Times New Roman" panose="02020603050405020304" pitchFamily="18" charset="0"/>
                <a:ea typeface="Times New Roman" panose="02020603050405020304" pitchFamily="18" charset="0"/>
              </a:rPr>
              <a:t>State</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Labour</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Inspectorate</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monitors</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job</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advertisements</a:t>
            </a:r>
            <a:r>
              <a:rPr lang="lt-LT" sz="2400" dirty="0">
                <a:effectLst/>
                <a:latin typeface="Times New Roman" panose="02020603050405020304" pitchFamily="18" charset="0"/>
                <a:ea typeface="Times New Roman" panose="02020603050405020304" pitchFamily="18" charset="0"/>
              </a:rPr>
              <a:t> </a:t>
            </a:r>
            <a:r>
              <a:rPr lang="lt-LT" sz="2400" dirty="0" err="1">
                <a:effectLst/>
                <a:latin typeface="Times New Roman" panose="02020603050405020304" pitchFamily="18" charset="0"/>
                <a:ea typeface="Times New Roman" panose="02020603050405020304" pitchFamily="18" charset="0"/>
              </a:rPr>
              <a:t>and</a:t>
            </a:r>
            <a:r>
              <a:rPr lang="lt-LT"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claims that employers comply with these provisions of the Labor Code in the best way.</a:t>
            </a:r>
            <a:endParaRPr lang="lt-LT" sz="2400" dirty="0">
              <a:latin typeface="Times New Roman" panose="02020603050405020304" pitchFamily="18" charset="0"/>
              <a:ea typeface="Times New Roman" panose="02020603050405020304" pitchFamily="18" charset="0"/>
            </a:endParaRPr>
          </a:p>
          <a:p>
            <a:endParaRPr lang="lt-LT" dirty="0">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p:txBody>
      </p:sp>
      <p:pic>
        <p:nvPicPr>
          <p:cNvPr id="4" name="Paveikslėlis 3">
            <a:extLst>
              <a:ext uri="{FF2B5EF4-FFF2-40B4-BE49-F238E27FC236}">
                <a16:creationId xmlns:a16="http://schemas.microsoft.com/office/drawing/2014/main" id="{4C30862D-65DA-44B8-9ACB-EF82B96BCE6F}"/>
              </a:ext>
            </a:extLst>
          </p:cNvPr>
          <p:cNvPicPr>
            <a:picLocks noChangeAspect="1"/>
          </p:cNvPicPr>
          <p:nvPr/>
        </p:nvPicPr>
        <p:blipFill>
          <a:blip r:embed="rId3"/>
          <a:stretch>
            <a:fillRect/>
          </a:stretch>
        </p:blipFill>
        <p:spPr>
          <a:xfrm>
            <a:off x="715756" y="1296189"/>
            <a:ext cx="788232" cy="930115"/>
          </a:xfrm>
          <a:prstGeom prst="rect">
            <a:avLst/>
          </a:prstGeom>
        </p:spPr>
      </p:pic>
      <p:sp>
        <p:nvSpPr>
          <p:cNvPr id="6" name="TextBox 5">
            <a:extLst>
              <a:ext uri="{FF2B5EF4-FFF2-40B4-BE49-F238E27FC236}">
                <a16:creationId xmlns:a16="http://schemas.microsoft.com/office/drawing/2014/main" id="{D834B837-D615-4BA8-97BC-67E3B25D24B0}"/>
              </a:ext>
            </a:extLst>
          </p:cNvPr>
          <p:cNvSpPr txBox="1"/>
          <p:nvPr/>
        </p:nvSpPr>
        <p:spPr>
          <a:xfrm>
            <a:off x="1302265" y="457200"/>
            <a:ext cx="10623035" cy="461665"/>
          </a:xfrm>
          <a:prstGeom prst="rect">
            <a:avLst/>
          </a:prstGeom>
          <a:noFill/>
        </p:spPr>
        <p:txBody>
          <a:bodyPr wrap="square" rtlCol="0">
            <a:spAutoFit/>
          </a:bodyPr>
          <a:lstStyle/>
          <a:p>
            <a:pPr algn="ctr"/>
            <a:r>
              <a:rPr lang="lt-LT" sz="2400" b="1" dirty="0"/>
              <a:t>TRANSPERANCY MEASURES: JOB ADVERTISEMENTS </a:t>
            </a:r>
          </a:p>
        </p:txBody>
      </p:sp>
      <p:graphicFrame>
        <p:nvGraphicFramePr>
          <p:cNvPr id="7" name="Lentelė 6">
            <a:extLst>
              <a:ext uri="{FF2B5EF4-FFF2-40B4-BE49-F238E27FC236}">
                <a16:creationId xmlns:a16="http://schemas.microsoft.com/office/drawing/2014/main" id="{7D3FE028-76B0-449F-99F2-DBF00391C45D}"/>
              </a:ext>
            </a:extLst>
          </p:cNvPr>
          <p:cNvGraphicFramePr>
            <a:graphicFrameLocks noGrp="1"/>
          </p:cNvGraphicFramePr>
          <p:nvPr>
            <p:extLst>
              <p:ext uri="{D42A27DB-BD31-4B8C-83A1-F6EECF244321}">
                <p14:modId xmlns:p14="http://schemas.microsoft.com/office/powerpoint/2010/main" val="2226869176"/>
              </p:ext>
            </p:extLst>
          </p:nvPr>
        </p:nvGraphicFramePr>
        <p:xfrm>
          <a:off x="1571625" y="4025263"/>
          <a:ext cx="10353673" cy="2736249"/>
        </p:xfrm>
        <a:graphic>
          <a:graphicData uri="http://schemas.openxmlformats.org/drawingml/2006/table">
            <a:tbl>
              <a:tblPr firstRow="1" bandRow="1">
                <a:tableStyleId>{5C22544A-7EE6-4342-B048-85BDC9FD1C3A}</a:tableStyleId>
              </a:tblPr>
              <a:tblGrid>
                <a:gridCol w="4629150">
                  <a:extLst>
                    <a:ext uri="{9D8B030D-6E8A-4147-A177-3AD203B41FA5}">
                      <a16:colId xmlns:a16="http://schemas.microsoft.com/office/drawing/2014/main" val="1211942771"/>
                    </a:ext>
                  </a:extLst>
                </a:gridCol>
                <a:gridCol w="5724523">
                  <a:extLst>
                    <a:ext uri="{9D8B030D-6E8A-4147-A177-3AD203B41FA5}">
                      <a16:colId xmlns:a16="http://schemas.microsoft.com/office/drawing/2014/main" val="3985066995"/>
                    </a:ext>
                  </a:extLst>
                </a:gridCol>
              </a:tblGrid>
              <a:tr h="2736249">
                <a:tc>
                  <a:txBody>
                    <a:bodyPr/>
                    <a:lstStyle/>
                    <a:p>
                      <a:pPr marL="456565" indent="-456565"/>
                      <a:r>
                        <a:rPr lang="lt-LT" sz="2400" b="1" dirty="0">
                          <a:solidFill>
                            <a:schemeClr val="bg1"/>
                          </a:solidFill>
                          <a:ea typeface="+mn-lt"/>
                          <a:cs typeface="+mn-lt"/>
                          <a:hlinkClick r:id="rId4">
                            <a:extLst>
                              <a:ext uri="{A12FA001-AC4F-418D-AE19-62706E023703}">
                                <ahyp:hlinkClr xmlns:ahyp="http://schemas.microsoft.com/office/drawing/2018/hyperlinkcolor" val="tx"/>
                              </a:ext>
                            </a:extLst>
                          </a:hlinkClick>
                        </a:rPr>
                        <a:t>www.cvonline.lt</a:t>
                      </a:r>
                      <a:r>
                        <a:rPr lang="lt-LT" sz="2400" b="1" dirty="0">
                          <a:solidFill>
                            <a:schemeClr val="bg1"/>
                          </a:solidFill>
                          <a:ea typeface="+mn-lt"/>
                          <a:cs typeface="+mn-lt"/>
                        </a:rPr>
                        <a:t> </a:t>
                      </a:r>
                    </a:p>
                    <a:p>
                      <a:pPr marL="456565" indent="-456565"/>
                      <a:r>
                        <a:rPr lang="en-US" sz="2400" b="1" dirty="0">
                          <a:ea typeface="+mn-lt"/>
                          <a:cs typeface="+mn-lt"/>
                        </a:rPr>
                        <a:t>Product Support Representative </a:t>
                      </a:r>
                      <a:r>
                        <a:rPr lang="en-US" sz="2400" dirty="0" err="1">
                          <a:solidFill>
                            <a:schemeClr val="bg2"/>
                          </a:solidFill>
                          <a:ea typeface="+mn-lt"/>
                          <a:cs typeface="+mn-lt"/>
                          <a:hlinkClick r:id="rId5">
                            <a:extLst>
                              <a:ext uri="{A12FA001-AC4F-418D-AE19-62706E023703}">
                                <ahyp:hlinkClr xmlns:ahyp="http://schemas.microsoft.com/office/drawing/2018/hyperlinkcolor" val="tx"/>
                              </a:ext>
                            </a:extLst>
                          </a:hlinkClick>
                        </a:rPr>
                        <a:t>DexCom</a:t>
                      </a:r>
                      <a:r>
                        <a:rPr lang="en-US" sz="2400" dirty="0">
                          <a:solidFill>
                            <a:schemeClr val="bg2"/>
                          </a:solidFill>
                          <a:ea typeface="+mn-lt"/>
                          <a:cs typeface="+mn-lt"/>
                          <a:hlinkClick r:id="rId5">
                            <a:extLst>
                              <a:ext uri="{A12FA001-AC4F-418D-AE19-62706E023703}">
                                <ahyp:hlinkClr xmlns:ahyp="http://schemas.microsoft.com/office/drawing/2018/hyperlinkcolor" val="tx"/>
                              </a:ext>
                            </a:extLst>
                          </a:hlinkClick>
                        </a:rPr>
                        <a:t> Lithuania, UAB</a:t>
                      </a:r>
                      <a:br>
                        <a:rPr lang="en-US" sz="2400" dirty="0">
                          <a:ea typeface="+mn-lt"/>
                          <a:cs typeface="+mn-lt"/>
                        </a:rPr>
                      </a:br>
                      <a:r>
                        <a:rPr lang="en-US" sz="2400" dirty="0">
                          <a:ea typeface="+mn-lt"/>
                          <a:cs typeface="+mn-lt"/>
                        </a:rPr>
                        <a:t>Vilnius</a:t>
                      </a:r>
                      <a:br>
                        <a:rPr lang="en-US" sz="2400" dirty="0">
                          <a:ea typeface="+mn-lt"/>
                          <a:cs typeface="+mn-lt"/>
                        </a:rPr>
                      </a:br>
                      <a:r>
                        <a:rPr lang="en-US" sz="2400" dirty="0">
                          <a:ea typeface="+mn-lt"/>
                          <a:cs typeface="+mn-lt"/>
                        </a:rPr>
                        <a:t>€ 1700</a:t>
                      </a:r>
                      <a:br>
                        <a:rPr lang="en-US" sz="2400" dirty="0">
                          <a:ea typeface="+mn-lt"/>
                          <a:cs typeface="+mn-lt"/>
                        </a:rPr>
                      </a:br>
                      <a:r>
                        <a:rPr lang="en-US" sz="2400" dirty="0" err="1">
                          <a:ea typeface="+mn-lt"/>
                          <a:cs typeface="+mn-lt"/>
                        </a:rPr>
                        <a:t>Galiojimo</a:t>
                      </a:r>
                      <a:r>
                        <a:rPr lang="en-US" sz="2400" dirty="0">
                          <a:ea typeface="+mn-lt"/>
                          <a:cs typeface="+mn-lt"/>
                        </a:rPr>
                        <a:t> </a:t>
                      </a:r>
                      <a:r>
                        <a:rPr lang="en-US" sz="2400" dirty="0" err="1">
                          <a:ea typeface="+mn-lt"/>
                          <a:cs typeface="+mn-lt"/>
                        </a:rPr>
                        <a:t>pabaiga</a:t>
                      </a:r>
                      <a:r>
                        <a:rPr lang="en-US" sz="2400" dirty="0">
                          <a:ea typeface="+mn-lt"/>
                          <a:cs typeface="+mn-lt"/>
                        </a:rPr>
                        <a:t>: 2022.09.18</a:t>
                      </a:r>
                      <a:endParaRPr lang="en-US" sz="2400" dirty="0">
                        <a:cs typeface="Calibri"/>
                      </a:endParaRPr>
                    </a:p>
                  </a:txBody>
                  <a:tcPr/>
                </a:tc>
                <a:tc>
                  <a:txBody>
                    <a:bodyPr/>
                    <a:lstStyle/>
                    <a:p>
                      <a:pPr marL="456565" indent="-456565"/>
                      <a:r>
                        <a:rPr lang="lt-LT" sz="2400" b="1" dirty="0">
                          <a:solidFill>
                            <a:schemeClr val="bg1"/>
                          </a:solidFill>
                          <a:ea typeface="+mn-lt"/>
                          <a:cs typeface="+mn-lt"/>
                          <a:hlinkClick r:id="rId4">
                            <a:extLst>
                              <a:ext uri="{A12FA001-AC4F-418D-AE19-62706E023703}">
                                <ahyp:hlinkClr xmlns:ahyp="http://schemas.microsoft.com/office/drawing/2018/hyperlinkcolor" val="tx"/>
                              </a:ext>
                            </a:extLst>
                          </a:hlinkClick>
                        </a:rPr>
                        <a:t>www.cvonline.lt</a:t>
                      </a:r>
                      <a:r>
                        <a:rPr lang="lt-LT" sz="2400" b="1" dirty="0">
                          <a:solidFill>
                            <a:schemeClr val="bg1"/>
                          </a:solidFill>
                          <a:ea typeface="+mn-lt"/>
                          <a:cs typeface="+mn-lt"/>
                        </a:rPr>
                        <a:t>  </a:t>
                      </a:r>
                    </a:p>
                    <a:p>
                      <a:pPr marL="456565" indent="-456565"/>
                      <a:r>
                        <a:rPr lang="lt-LT" sz="2400" dirty="0">
                          <a:solidFill>
                            <a:schemeClr val="bg2"/>
                          </a:solidFill>
                          <a:ea typeface="+mn-lt"/>
                          <a:cs typeface="+mn-lt"/>
                        </a:rPr>
                        <a:t>  </a:t>
                      </a:r>
                      <a:r>
                        <a:rPr lang="en-US" sz="2400" b="1" dirty="0">
                          <a:ea typeface="+mn-lt"/>
                          <a:cs typeface="+mn-lt"/>
                        </a:rPr>
                        <a:t>Derivatives and Collateral Specialist</a:t>
                      </a:r>
                      <a:endParaRPr lang="en-US" sz="2400" dirty="0">
                        <a:cs typeface="Calibri"/>
                      </a:endParaRPr>
                    </a:p>
                    <a:p>
                      <a:pPr marL="456565" indent="-456565"/>
                      <a:r>
                        <a:rPr lang="en-US" sz="2400" dirty="0">
                          <a:solidFill>
                            <a:schemeClr val="bg1"/>
                          </a:solidFill>
                          <a:ea typeface="+mn-lt"/>
                          <a:cs typeface="+mn-lt"/>
                          <a:hlinkClick r:id="rId6">
                            <a:extLst>
                              <a:ext uri="{A12FA001-AC4F-418D-AE19-62706E023703}">
                                <ahyp:hlinkClr xmlns:ahyp="http://schemas.microsoft.com/office/drawing/2018/hyperlinkcolor" val="tx"/>
                              </a:ext>
                            </a:extLst>
                          </a:hlinkClick>
                        </a:rPr>
                        <a:t>Danske Bank Lithuania</a:t>
                      </a:r>
                      <a:br>
                        <a:rPr lang="en-US" sz="2400" dirty="0">
                          <a:ea typeface="+mn-lt"/>
                          <a:cs typeface="+mn-lt"/>
                        </a:rPr>
                      </a:br>
                      <a:r>
                        <a:rPr lang="en-US" sz="2400" dirty="0">
                          <a:ea typeface="+mn-lt"/>
                          <a:cs typeface="+mn-lt"/>
                        </a:rPr>
                        <a:t>Vilnius</a:t>
                      </a:r>
                      <a:br>
                        <a:rPr lang="en-US" sz="2400" dirty="0">
                          <a:ea typeface="+mn-lt"/>
                          <a:cs typeface="+mn-lt"/>
                        </a:rPr>
                      </a:br>
                      <a:r>
                        <a:rPr lang="en-US" sz="2400" dirty="0">
                          <a:ea typeface="+mn-lt"/>
                          <a:cs typeface="+mn-lt"/>
                        </a:rPr>
                        <a:t>€ 2400 – 3600</a:t>
                      </a:r>
                      <a:br>
                        <a:rPr lang="en-US" sz="2400" dirty="0">
                          <a:ea typeface="+mn-lt"/>
                          <a:cs typeface="+mn-lt"/>
                        </a:rPr>
                      </a:br>
                      <a:r>
                        <a:rPr lang="en-US" sz="2400" dirty="0" err="1">
                          <a:ea typeface="+mn-lt"/>
                          <a:cs typeface="+mn-lt"/>
                        </a:rPr>
                        <a:t>Galiojimo</a:t>
                      </a:r>
                      <a:r>
                        <a:rPr lang="en-US" sz="2400" dirty="0">
                          <a:ea typeface="+mn-lt"/>
                          <a:cs typeface="+mn-lt"/>
                        </a:rPr>
                        <a:t> </a:t>
                      </a:r>
                      <a:r>
                        <a:rPr lang="en-US" sz="2400" dirty="0" err="1">
                          <a:ea typeface="+mn-lt"/>
                          <a:cs typeface="+mn-lt"/>
                        </a:rPr>
                        <a:t>pabaiga</a:t>
                      </a:r>
                      <a:r>
                        <a:rPr lang="en-US" sz="2400" dirty="0">
                          <a:ea typeface="+mn-lt"/>
                          <a:cs typeface="+mn-lt"/>
                        </a:rPr>
                        <a:t>: 2022.09.23</a:t>
                      </a:r>
                      <a:endParaRPr lang="en-US" sz="2400" dirty="0">
                        <a:cs typeface="Calibri"/>
                      </a:endParaRPr>
                    </a:p>
                    <a:p>
                      <a:pPr marL="456565" indent="-456565"/>
                      <a:r>
                        <a:rPr lang="lt-LT" sz="2400" dirty="0">
                          <a:solidFill>
                            <a:schemeClr val="bg2"/>
                          </a:solidFill>
                          <a:ea typeface="+mn-lt"/>
                          <a:cs typeface="+mn-lt"/>
                          <a:hlinkClick r:id="rId7">
                            <a:extLst>
                              <a:ext uri="{A12FA001-AC4F-418D-AE19-62706E023703}">
                                <ahyp:hlinkClr xmlns:ahyp="http://schemas.microsoft.com/office/drawing/2018/hyperlinkcolor" val="tx"/>
                              </a:ext>
                            </a:extLst>
                          </a:hlinkClick>
                        </a:rPr>
                        <a:t>   </a:t>
                      </a:r>
                      <a:endParaRPr lang="lt-LT" dirty="0"/>
                    </a:p>
                  </a:txBody>
                  <a:tcPr/>
                </a:tc>
                <a:extLst>
                  <a:ext uri="{0D108BD9-81ED-4DB2-BD59-A6C34878D82A}">
                    <a16:rowId xmlns:a16="http://schemas.microsoft.com/office/drawing/2014/main" val="941485838"/>
                  </a:ext>
                </a:extLst>
              </a:tr>
            </a:tbl>
          </a:graphicData>
        </a:graphic>
      </p:graphicFrame>
    </p:spTree>
    <p:extLst>
      <p:ext uri="{BB962C8B-B14F-4D97-AF65-F5344CB8AC3E}">
        <p14:creationId xmlns:p14="http://schemas.microsoft.com/office/powerpoint/2010/main" val="158313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52E730EC-17EA-40CF-A76F-1354FE0F97C5}"/>
              </a:ext>
            </a:extLst>
          </p:cNvPr>
          <p:cNvSpPr txBox="1"/>
          <p:nvPr/>
        </p:nvSpPr>
        <p:spPr>
          <a:xfrm>
            <a:off x="1972545" y="1357170"/>
            <a:ext cx="9944097" cy="2769669"/>
          </a:xfrm>
          <a:prstGeom prst="rect">
            <a:avLst/>
          </a:prstGeom>
          <a:noFill/>
        </p:spPr>
        <p:txBody>
          <a:bodyPr wrap="square" rtlCol="0">
            <a:spAutoFit/>
          </a:bodyPr>
          <a:lstStyle/>
          <a:p>
            <a:pPr indent="457200" algn="just"/>
            <a:r>
              <a:rPr lang="en-GB" dirty="0">
                <a:effectLst/>
                <a:latin typeface="Times New Roman" panose="02020603050405020304" pitchFamily="18" charset="0"/>
                <a:ea typeface="Times New Roman" panose="02020603050405020304" pitchFamily="18" charset="0"/>
              </a:rPr>
              <a:t>The remuneration </a:t>
            </a:r>
            <a:r>
              <a:rPr lang="en-US" dirty="0">
                <a:effectLst/>
                <a:latin typeface="Times New Roman" panose="02020603050405020304" pitchFamily="18" charset="0"/>
                <a:ea typeface="Times New Roman" panose="02020603050405020304" pitchFamily="18" charset="0"/>
              </a:rPr>
              <a:t>system</a:t>
            </a:r>
            <a:r>
              <a:rPr lang="lt-LT" dirty="0">
                <a:effectLst/>
                <a:latin typeface="Times New Roman" panose="02020603050405020304" pitchFamily="18" charset="0"/>
                <a:ea typeface="Times New Roman" panose="02020603050405020304" pitchFamily="18" charset="0"/>
              </a:rPr>
              <a:t> </a:t>
            </a:r>
            <a:r>
              <a:rPr lang="en-GB" dirty="0">
                <a:effectLst/>
                <a:latin typeface="Times New Roman" panose="02020603050405020304" pitchFamily="18" charset="0"/>
                <a:ea typeface="Times New Roman" panose="02020603050405020304" pitchFamily="18" charset="0"/>
              </a:rPr>
              <a:t>shall be established </a:t>
            </a:r>
            <a:r>
              <a:rPr lang="en-GB" b="1" dirty="0">
                <a:effectLst/>
                <a:latin typeface="Times New Roman" panose="02020603050405020304" pitchFamily="18" charset="0"/>
                <a:ea typeface="Times New Roman" panose="02020603050405020304" pitchFamily="18" charset="0"/>
              </a:rPr>
              <a:t>in the collective agreement</a:t>
            </a:r>
            <a:r>
              <a:rPr lang="en-GB" dirty="0">
                <a:effectLst/>
                <a:latin typeface="Times New Roman" panose="02020603050405020304" pitchFamily="18" charset="0"/>
                <a:ea typeface="Times New Roman" panose="02020603050405020304" pitchFamily="18" charset="0"/>
              </a:rPr>
              <a:t>. In the absence of a collective agreement, remuneration systems at workplaces with an average number of </a:t>
            </a:r>
            <a:r>
              <a:rPr lang="en-GB" b="1" dirty="0">
                <a:effectLst/>
                <a:latin typeface="Times New Roman" panose="02020603050405020304" pitchFamily="18" charset="0"/>
                <a:ea typeface="Times New Roman" panose="02020603050405020304" pitchFamily="18" charset="0"/>
              </a:rPr>
              <a:t>employees of 20 </a:t>
            </a:r>
            <a:r>
              <a:rPr lang="en-GB" dirty="0">
                <a:effectLst/>
                <a:latin typeface="Times New Roman" panose="02020603050405020304" pitchFamily="18" charset="0"/>
                <a:ea typeface="Times New Roman" panose="02020603050405020304" pitchFamily="18" charset="0"/>
              </a:rPr>
              <a:t>or more must be approved </a:t>
            </a:r>
            <a:r>
              <a:rPr lang="en-GB" b="1" dirty="0">
                <a:effectLst/>
                <a:latin typeface="Times New Roman" panose="02020603050405020304" pitchFamily="18" charset="0"/>
                <a:ea typeface="Times New Roman" panose="02020603050405020304" pitchFamily="18" charset="0"/>
              </a:rPr>
              <a:t>by the employer </a:t>
            </a:r>
            <a:r>
              <a:rPr lang="en-GB" dirty="0">
                <a:effectLst/>
                <a:latin typeface="Times New Roman" panose="02020603050405020304" pitchFamily="18" charset="0"/>
                <a:ea typeface="Times New Roman" panose="02020603050405020304" pitchFamily="18" charset="0"/>
              </a:rPr>
              <a:t>and </a:t>
            </a:r>
            <a:r>
              <a:rPr lang="en-GB" b="1" dirty="0">
                <a:effectLst/>
                <a:latin typeface="Times New Roman" panose="02020603050405020304" pitchFamily="18" charset="0"/>
                <a:ea typeface="Times New Roman" panose="02020603050405020304" pitchFamily="18" charset="0"/>
              </a:rPr>
              <a:t>be made available for all employees to become acquainted with.</a:t>
            </a:r>
            <a:r>
              <a:rPr lang="en-GB" dirty="0">
                <a:effectLst/>
                <a:latin typeface="Times New Roman" panose="02020603050405020304" pitchFamily="18" charset="0"/>
                <a:ea typeface="Times New Roman" panose="02020603050405020304" pitchFamily="18" charset="0"/>
              </a:rPr>
              <a:t> Before approving or revising the remuneration system, information and consultation procedures must be performed. </a:t>
            </a:r>
            <a:endParaRPr lang="lt-LT" dirty="0">
              <a:effectLst/>
              <a:latin typeface="Times New Roman" panose="02020603050405020304" pitchFamily="18" charset="0"/>
              <a:ea typeface="Times New Roman" panose="02020603050405020304" pitchFamily="18" charset="0"/>
            </a:endParaRPr>
          </a:p>
          <a:p>
            <a:pPr indent="457200" algn="just"/>
            <a:r>
              <a:rPr lang="en-GB" dirty="0">
                <a:effectLst/>
                <a:latin typeface="Times New Roman" panose="02020603050405020304" pitchFamily="18" charset="0"/>
                <a:ea typeface="Times New Roman" panose="02020603050405020304" pitchFamily="18" charset="0"/>
              </a:rPr>
              <a:t>The remuneration system specifies </a:t>
            </a:r>
            <a:r>
              <a:rPr lang="en-GB" b="1" dirty="0">
                <a:effectLst/>
                <a:latin typeface="Times New Roman" panose="02020603050405020304" pitchFamily="18" charset="0"/>
                <a:ea typeface="Times New Roman" panose="02020603050405020304" pitchFamily="18" charset="0"/>
              </a:rPr>
              <a:t>the employee categories based on position and qualification as well as the salary range (minimum and maximum) </a:t>
            </a:r>
            <a:r>
              <a:rPr lang="en-GB" dirty="0">
                <a:effectLst/>
                <a:latin typeface="Times New Roman" panose="02020603050405020304" pitchFamily="18" charset="0"/>
                <a:ea typeface="Times New Roman" panose="02020603050405020304" pitchFamily="18" charset="0"/>
              </a:rPr>
              <a:t>and forms of payment for each of them, the grounds and procedures for allocating additional payment (bonuses and allowances), and the procedure for wage indexation. </a:t>
            </a:r>
            <a:endParaRPr lang="lt-LT" dirty="0">
              <a:effectLst/>
              <a:latin typeface="Times New Roman" panose="02020603050405020304" pitchFamily="18" charset="0"/>
              <a:ea typeface="Times New Roman" panose="02020603050405020304" pitchFamily="18" charset="0"/>
            </a:endParaRPr>
          </a:p>
          <a:p>
            <a:pPr>
              <a:lnSpc>
                <a:spcPts val="1600"/>
              </a:lnSpc>
            </a:pPr>
            <a:endParaRPr lang="en-US" sz="900" dirty="0">
              <a:latin typeface="Calibri" panose="020F0502020204030204" pitchFamily="34" charset="0"/>
              <a:cs typeface="Poppins Light" panose="00000400000000000000" pitchFamily="2" charset="0"/>
            </a:endParaRPr>
          </a:p>
        </p:txBody>
      </p:sp>
      <p:sp>
        <p:nvSpPr>
          <p:cNvPr id="6" name="TextBox 5">
            <a:extLst>
              <a:ext uri="{FF2B5EF4-FFF2-40B4-BE49-F238E27FC236}">
                <a16:creationId xmlns:a16="http://schemas.microsoft.com/office/drawing/2014/main" id="{D834B837-D615-4BA8-97BC-67E3B25D24B0}"/>
              </a:ext>
            </a:extLst>
          </p:cNvPr>
          <p:cNvSpPr txBox="1"/>
          <p:nvPr/>
        </p:nvSpPr>
        <p:spPr>
          <a:xfrm>
            <a:off x="1302265" y="457200"/>
            <a:ext cx="10623035" cy="461665"/>
          </a:xfrm>
          <a:prstGeom prst="rect">
            <a:avLst/>
          </a:prstGeom>
          <a:noFill/>
        </p:spPr>
        <p:txBody>
          <a:bodyPr wrap="square" rtlCol="0">
            <a:spAutoFit/>
          </a:bodyPr>
          <a:lstStyle/>
          <a:p>
            <a:pPr algn="ctr"/>
            <a:r>
              <a:rPr lang="lt-LT" sz="2400" b="1" dirty="0"/>
              <a:t>TRANSPERANCY MEASURES: REMUNERATION SYSTEMS</a:t>
            </a:r>
          </a:p>
        </p:txBody>
      </p:sp>
      <p:pic>
        <p:nvPicPr>
          <p:cNvPr id="38" name="Grafinis elementas 37">
            <a:extLst>
              <a:ext uri="{FF2B5EF4-FFF2-40B4-BE49-F238E27FC236}">
                <a16:creationId xmlns:a16="http://schemas.microsoft.com/office/drawing/2014/main" id="{4F99E691-D29E-450B-BA9D-3EB7482A11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418" y="2032259"/>
            <a:ext cx="1235670" cy="1079886"/>
          </a:xfrm>
          <a:prstGeom prst="rect">
            <a:avLst/>
          </a:prstGeom>
        </p:spPr>
      </p:pic>
      <p:pic>
        <p:nvPicPr>
          <p:cNvPr id="19" name="Grafinis elementas 18">
            <a:extLst>
              <a:ext uri="{FF2B5EF4-FFF2-40B4-BE49-F238E27FC236}">
                <a16:creationId xmlns:a16="http://schemas.microsoft.com/office/drawing/2014/main" id="{1C1BBF0F-9B5C-428E-8F5B-8B54585671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999" y="3942173"/>
            <a:ext cx="873966" cy="1047602"/>
          </a:xfrm>
          <a:prstGeom prst="rect">
            <a:avLst/>
          </a:prstGeom>
        </p:spPr>
      </p:pic>
      <p:sp>
        <p:nvSpPr>
          <p:cNvPr id="21" name="TextBox 20">
            <a:extLst>
              <a:ext uri="{FF2B5EF4-FFF2-40B4-BE49-F238E27FC236}">
                <a16:creationId xmlns:a16="http://schemas.microsoft.com/office/drawing/2014/main" id="{B210E921-435E-4119-88CC-40FDDA3A2469}"/>
              </a:ext>
            </a:extLst>
          </p:cNvPr>
          <p:cNvSpPr txBox="1"/>
          <p:nvPr/>
        </p:nvSpPr>
        <p:spPr>
          <a:xfrm>
            <a:off x="1972546" y="4023502"/>
            <a:ext cx="9952754" cy="1477328"/>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Valid collective agreements must be registered and publicly announced</a:t>
            </a:r>
            <a:r>
              <a:rPr lang="lt-LT" sz="1800" dirty="0">
                <a:effectLst/>
                <a:latin typeface="Times New Roman" panose="02020603050405020304" pitchFamily="18" charset="0"/>
                <a:ea typeface="Times New Roman" panose="02020603050405020304" pitchFamily="18" charset="0"/>
              </a:rPr>
              <a:t>. </a:t>
            </a:r>
          </a:p>
          <a:p>
            <a:r>
              <a:rPr lang="lt-LT" dirty="0" err="1">
                <a:latin typeface="Times New Roman" panose="02020603050405020304" pitchFamily="18" charset="0"/>
                <a:ea typeface="Times New Roman" panose="02020603050405020304" pitchFamily="18" charset="0"/>
              </a:rPr>
              <a:t>Ministry</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of</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Social</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Security</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and</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Labour</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registers</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and</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publicly</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anounces</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collective</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agreements</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on</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the</a:t>
            </a:r>
            <a:r>
              <a:rPr lang="lt-LT" dirty="0">
                <a:latin typeface="Times New Roman" panose="02020603050405020304" pitchFamily="18" charset="0"/>
                <a:ea typeface="Times New Roman" panose="02020603050405020304" pitchFamily="18" charset="0"/>
              </a:rPr>
              <a:t> </a:t>
            </a:r>
            <a:r>
              <a:rPr lang="lt-LT" dirty="0" err="1">
                <a:latin typeface="Times New Roman" panose="02020603050405020304" pitchFamily="18" charset="0"/>
                <a:ea typeface="Times New Roman" panose="02020603050405020304" pitchFamily="18" charset="0"/>
              </a:rPr>
              <a:t>website</a:t>
            </a:r>
            <a:r>
              <a:rPr lang="lt-LT" dirty="0">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 </a:t>
            </a:r>
            <a:endParaRPr lang="lt-LT"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hlinkClick r:id="rId7"/>
              </a:rPr>
              <a:t>https://socmin.lrv.lt/lt/paslaugos/administracines-paslaugos/kolektyviniu-sutarciu-registras-ir-kolektyviniu-sutarciu-registravimo-tvarka</a:t>
            </a:r>
            <a:r>
              <a:rPr lang="lt-LT" sz="1800" dirty="0">
                <a:effectLst/>
                <a:latin typeface="Times New Roman" panose="02020603050405020304" pitchFamily="18" charset="0"/>
                <a:ea typeface="Times New Roman" panose="02020603050405020304" pitchFamily="18" charset="0"/>
              </a:rPr>
              <a:t> </a:t>
            </a:r>
            <a:endParaRPr lang="lt-LT" dirty="0"/>
          </a:p>
        </p:txBody>
      </p:sp>
      <p:sp>
        <p:nvSpPr>
          <p:cNvPr id="23" name="TextBox 22">
            <a:extLst>
              <a:ext uri="{FF2B5EF4-FFF2-40B4-BE49-F238E27FC236}">
                <a16:creationId xmlns:a16="http://schemas.microsoft.com/office/drawing/2014/main" id="{DB7E7402-8DD9-4080-82D5-CABE96DDCE36}"/>
              </a:ext>
            </a:extLst>
          </p:cNvPr>
          <p:cNvSpPr txBox="1"/>
          <p:nvPr/>
        </p:nvSpPr>
        <p:spPr>
          <a:xfrm>
            <a:off x="1972544" y="5605760"/>
            <a:ext cx="9647955"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Labor Inspectorate publishes recommendations and organizes seminars both on the preparation of a fair wage system and on issues of ensuring equal opportunities at work.</a:t>
            </a:r>
            <a:endParaRPr lang="lt-LT" dirty="0">
              <a:latin typeface="Times New Roman" panose="02020603050405020304" pitchFamily="18" charset="0"/>
              <a:cs typeface="Times New Roman" panose="02020603050405020304" pitchFamily="18" charset="0"/>
            </a:endParaRPr>
          </a:p>
        </p:txBody>
      </p:sp>
      <p:pic>
        <p:nvPicPr>
          <p:cNvPr id="24" name="Grafinis elementas 23">
            <a:extLst>
              <a:ext uri="{FF2B5EF4-FFF2-40B4-BE49-F238E27FC236}">
                <a16:creationId xmlns:a16="http://schemas.microsoft.com/office/drawing/2014/main" id="{2B212EB8-CD4C-44A1-827C-F4DE0D1700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3788" y="5353049"/>
            <a:ext cx="1357862" cy="899041"/>
          </a:xfrm>
          <a:prstGeom prst="rect">
            <a:avLst/>
          </a:prstGeom>
        </p:spPr>
      </p:pic>
    </p:spTree>
    <p:extLst>
      <p:ext uri="{BB962C8B-B14F-4D97-AF65-F5344CB8AC3E}">
        <p14:creationId xmlns:p14="http://schemas.microsoft.com/office/powerpoint/2010/main" val="37785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1DD2683A-314A-4683-9D4C-2F596C377655}"/>
              </a:ext>
            </a:extLst>
          </p:cNvPr>
          <p:cNvGrpSpPr/>
          <p:nvPr/>
        </p:nvGrpSpPr>
        <p:grpSpPr>
          <a:xfrm>
            <a:off x="2401168" y="1181129"/>
            <a:ext cx="9790832" cy="1979423"/>
            <a:chOff x="3674186" y="-1619853"/>
            <a:chExt cx="9790832" cy="1979423"/>
          </a:xfrm>
        </p:grpSpPr>
        <p:sp>
          <p:nvSpPr>
            <p:cNvPr id="103" name="TextBox 102">
              <a:extLst>
                <a:ext uri="{FF2B5EF4-FFF2-40B4-BE49-F238E27FC236}">
                  <a16:creationId xmlns:a16="http://schemas.microsoft.com/office/drawing/2014/main" id="{3D751DE2-7227-4317-BB86-377068219023}"/>
                </a:ext>
              </a:extLst>
            </p:cNvPr>
            <p:cNvSpPr txBox="1"/>
            <p:nvPr/>
          </p:nvSpPr>
          <p:spPr>
            <a:xfrm>
              <a:off x="3674186" y="-1619853"/>
              <a:ext cx="7800107" cy="461665"/>
            </a:xfrm>
            <a:prstGeom prst="rect">
              <a:avLst/>
            </a:prstGeom>
            <a:noFill/>
          </p:spPr>
          <p:txBody>
            <a:bodyPr wrap="square" rtlCol="0">
              <a:spAutoFit/>
            </a:bodyPr>
            <a:lstStyle/>
            <a:p>
              <a:r>
                <a:rPr lang="lt-LT" sz="2400" b="1" dirty="0" err="1">
                  <a:solidFill>
                    <a:schemeClr val="accent1"/>
                  </a:solidFill>
                  <a:latin typeface="Calibri" panose="020F0502020204030204" pitchFamily="34" charset="0"/>
                  <a:cs typeface="Poppins SemiBold" panose="00000700000000000000" pitchFamily="2" charset="0"/>
                </a:rPr>
                <a:t>Provision</a:t>
              </a:r>
              <a:r>
                <a:rPr lang="lt-LT" sz="2400" b="1" dirty="0">
                  <a:solidFill>
                    <a:schemeClr val="accent1"/>
                  </a:solidFill>
                  <a:latin typeface="Calibri" panose="020F0502020204030204" pitchFamily="34" charset="0"/>
                  <a:cs typeface="Poppins SemiBold" panose="00000700000000000000" pitchFamily="2" charset="0"/>
                </a:rPr>
                <a:t> </a:t>
              </a:r>
              <a:r>
                <a:rPr lang="lt-LT" sz="2400" b="1" dirty="0" err="1">
                  <a:solidFill>
                    <a:schemeClr val="accent1"/>
                  </a:solidFill>
                  <a:latin typeface="Calibri" panose="020F0502020204030204" pitchFamily="34" charset="0"/>
                  <a:cs typeface="Poppins SemiBold" panose="00000700000000000000" pitchFamily="2" charset="0"/>
                </a:rPr>
                <a:t>of</a:t>
              </a:r>
              <a:r>
                <a:rPr lang="lt-LT" sz="2400" b="1" dirty="0">
                  <a:solidFill>
                    <a:schemeClr val="accent1"/>
                  </a:solidFill>
                  <a:latin typeface="Calibri" panose="020F0502020204030204" pitchFamily="34" charset="0"/>
                  <a:cs typeface="Poppins SemiBold" panose="00000700000000000000" pitchFamily="2" charset="0"/>
                </a:rPr>
                <a:t> </a:t>
              </a:r>
              <a:r>
                <a:rPr lang="lt-LT" sz="2400" b="1" dirty="0" err="1">
                  <a:solidFill>
                    <a:schemeClr val="accent1"/>
                  </a:solidFill>
                  <a:latin typeface="Calibri" panose="020F0502020204030204" pitchFamily="34" charset="0"/>
                  <a:cs typeface="Poppins SemiBold" panose="00000700000000000000" pitchFamily="2" charset="0"/>
                </a:rPr>
                <a:t>information</a:t>
              </a:r>
              <a:r>
                <a:rPr lang="lt-LT" sz="2400" b="1" dirty="0">
                  <a:solidFill>
                    <a:schemeClr val="accent1"/>
                  </a:solidFill>
                  <a:latin typeface="Calibri" panose="020F0502020204030204" pitchFamily="34" charset="0"/>
                  <a:cs typeface="Poppins SemiBold" panose="00000700000000000000" pitchFamily="2" charset="0"/>
                </a:rPr>
                <a:t> to </a:t>
              </a:r>
              <a:r>
                <a:rPr lang="lt-LT" sz="2400" b="1" dirty="0" err="1">
                  <a:solidFill>
                    <a:schemeClr val="accent1"/>
                  </a:solidFill>
                  <a:latin typeface="Calibri" panose="020F0502020204030204" pitchFamily="34" charset="0"/>
                  <a:cs typeface="Poppins SemiBold" panose="00000700000000000000" pitchFamily="2" charset="0"/>
                </a:rPr>
                <a:t>representatives</a:t>
              </a:r>
              <a:r>
                <a:rPr lang="lt-LT" sz="2400" b="1" dirty="0">
                  <a:solidFill>
                    <a:schemeClr val="accent1"/>
                  </a:solidFill>
                  <a:latin typeface="Calibri" panose="020F0502020204030204" pitchFamily="34" charset="0"/>
                  <a:cs typeface="Poppins SemiBold" panose="00000700000000000000" pitchFamily="2" charset="0"/>
                </a:rPr>
                <a:t> </a:t>
              </a:r>
              <a:r>
                <a:rPr lang="lt-LT" sz="2400" b="1" dirty="0" err="1">
                  <a:solidFill>
                    <a:schemeClr val="accent1"/>
                  </a:solidFill>
                  <a:latin typeface="Calibri" panose="020F0502020204030204" pitchFamily="34" charset="0"/>
                  <a:cs typeface="Poppins SemiBold" panose="00000700000000000000" pitchFamily="2" charset="0"/>
                </a:rPr>
                <a:t>of</a:t>
              </a:r>
              <a:r>
                <a:rPr lang="lt-LT" sz="2400" b="1" dirty="0">
                  <a:solidFill>
                    <a:schemeClr val="accent1"/>
                  </a:solidFill>
                  <a:latin typeface="Calibri" panose="020F0502020204030204" pitchFamily="34" charset="0"/>
                  <a:cs typeface="Poppins SemiBold" panose="00000700000000000000" pitchFamily="2" charset="0"/>
                </a:rPr>
                <a:t> </a:t>
              </a:r>
              <a:r>
                <a:rPr lang="lt-LT" sz="2400" b="1" dirty="0" err="1">
                  <a:solidFill>
                    <a:schemeClr val="accent1"/>
                  </a:solidFill>
                  <a:latin typeface="Calibri" panose="020F0502020204030204" pitchFamily="34" charset="0"/>
                  <a:cs typeface="Poppins SemiBold" panose="00000700000000000000" pitchFamily="2" charset="0"/>
                </a:rPr>
                <a:t>employees</a:t>
              </a:r>
              <a:endParaRPr lang="en-US" sz="2400" b="1" dirty="0">
                <a:solidFill>
                  <a:schemeClr val="accent1"/>
                </a:solidFill>
                <a:latin typeface="Calibri" panose="020F0502020204030204" pitchFamily="34" charset="0"/>
                <a:cs typeface="Poppins SemiBold" panose="00000700000000000000" pitchFamily="2" charset="0"/>
              </a:endParaRPr>
            </a:p>
          </p:txBody>
        </p:sp>
        <p:sp>
          <p:nvSpPr>
            <p:cNvPr id="104" name="TextBox 103">
              <a:extLst>
                <a:ext uri="{FF2B5EF4-FFF2-40B4-BE49-F238E27FC236}">
                  <a16:creationId xmlns:a16="http://schemas.microsoft.com/office/drawing/2014/main" id="{15904446-7C54-4669-9893-0F38E9E709FC}"/>
                </a:ext>
              </a:extLst>
            </p:cNvPr>
            <p:cNvSpPr txBox="1"/>
            <p:nvPr/>
          </p:nvSpPr>
          <p:spPr>
            <a:xfrm>
              <a:off x="3682844" y="-1117758"/>
              <a:ext cx="9782174" cy="1477328"/>
            </a:xfrm>
            <a:prstGeom prst="rect">
              <a:avLst/>
            </a:prstGeom>
            <a:noFill/>
          </p:spPr>
          <p:txBody>
            <a:bodyPr wrap="square" rtlCol="0">
              <a:spAutoFit/>
            </a:bodyPr>
            <a:lstStyle/>
            <a:p>
              <a:pPr algn="just"/>
              <a:r>
                <a:rPr lang="lt-LT" dirty="0">
                  <a:effectLst/>
                  <a:latin typeface="Times New Roman" panose="02020603050405020304" pitchFamily="18" charset="0"/>
                  <a:ea typeface="Times New Roman" panose="02020603050405020304" pitchFamily="18" charset="0"/>
                </a:rPr>
                <a:t>A</a:t>
              </a:r>
              <a:r>
                <a:rPr lang="en-GB" dirty="0">
                  <a:effectLst/>
                  <a:latin typeface="Times New Roman" panose="02020603050405020304" pitchFamily="18" charset="0"/>
                  <a:ea typeface="Times New Roman" panose="02020603050405020304" pitchFamily="18" charset="0"/>
                </a:rPr>
                <a:t>n employer who has </a:t>
              </a:r>
              <a:r>
                <a:rPr lang="lt-LT" dirty="0" err="1">
                  <a:effectLst/>
                  <a:latin typeface="Times New Roman" panose="02020603050405020304" pitchFamily="18" charset="0"/>
                  <a:ea typeface="Times New Roman" panose="02020603050405020304" pitchFamily="18" charset="0"/>
                </a:rPr>
                <a:t>more</a:t>
              </a:r>
              <a:r>
                <a:rPr lang="lt-LT" dirty="0">
                  <a:effectLst/>
                  <a:latin typeface="Times New Roman" panose="02020603050405020304" pitchFamily="18" charset="0"/>
                  <a:ea typeface="Times New Roman" panose="02020603050405020304" pitchFamily="18" charset="0"/>
                </a:rPr>
                <a:t> </a:t>
              </a:r>
              <a:r>
                <a:rPr lang="lt-LT" dirty="0" err="1">
                  <a:effectLst/>
                  <a:latin typeface="Times New Roman" panose="02020603050405020304" pitchFamily="18" charset="0"/>
                  <a:ea typeface="Times New Roman" panose="02020603050405020304" pitchFamily="18" charset="0"/>
                </a:rPr>
                <a:t>than</a:t>
              </a:r>
              <a:r>
                <a:rPr lang="lt-LT" dirty="0">
                  <a:effectLst/>
                  <a:latin typeface="Times New Roman" panose="02020603050405020304" pitchFamily="18" charset="0"/>
                  <a:ea typeface="Times New Roman" panose="02020603050405020304" pitchFamily="18" charset="0"/>
                </a:rPr>
                <a:t> 20 </a:t>
              </a:r>
              <a:r>
                <a:rPr lang="en-GB" dirty="0">
                  <a:effectLst/>
                  <a:latin typeface="Times New Roman" panose="02020603050405020304" pitchFamily="18" charset="0"/>
                  <a:ea typeface="Times New Roman" panose="02020603050405020304" pitchFamily="18" charset="0"/>
                </a:rPr>
                <a:t>employees must, upon the request of the work council or in the absence thereof – the employer-level trade union, provide information that is updated at least once per year</a:t>
              </a:r>
              <a:r>
                <a:rPr lang="lt-LT" dirty="0">
                  <a:effectLst/>
                  <a:latin typeface="Times New Roman" panose="02020603050405020304" pitchFamily="18" charset="0"/>
                  <a:ea typeface="Times New Roman" panose="02020603050405020304" pitchFamily="18" charset="0"/>
                </a:rPr>
                <a:t> </a:t>
              </a:r>
              <a:r>
                <a:rPr lang="en-GB" dirty="0">
                  <a:effectLst/>
                  <a:latin typeface="Times New Roman" panose="02020603050405020304" pitchFamily="18" charset="0"/>
                  <a:ea typeface="Times New Roman" panose="02020603050405020304" pitchFamily="18" charset="0"/>
                </a:rPr>
                <a:t>depersonalised data on the average remuneration of employees, with the exception of employees holding managerial positions, </a:t>
              </a:r>
              <a:r>
                <a:rPr lang="en-GB" b="1" dirty="0">
                  <a:effectLst/>
                  <a:latin typeface="Times New Roman" panose="02020603050405020304" pitchFamily="18" charset="0"/>
                  <a:ea typeface="Times New Roman" panose="02020603050405020304" pitchFamily="18" charset="0"/>
                </a:rPr>
                <a:t>by occupational group and gender</a:t>
              </a:r>
              <a:r>
                <a:rPr lang="en-GB" dirty="0">
                  <a:effectLst/>
                  <a:latin typeface="Times New Roman" panose="02020603050405020304" pitchFamily="18" charset="0"/>
                  <a:ea typeface="Times New Roman" panose="02020603050405020304" pitchFamily="18" charset="0"/>
                </a:rPr>
                <a:t>, provided that there are more than two employees in the occupational group;</a:t>
              </a:r>
              <a:endParaRPr lang="lt-LT" dirty="0">
                <a:effectLst/>
                <a:latin typeface="Times New Roman" panose="02020603050405020304" pitchFamily="18" charset="0"/>
                <a:ea typeface="Times New Roman" panose="02020603050405020304" pitchFamily="18" charset="0"/>
              </a:endParaRPr>
            </a:p>
          </p:txBody>
        </p:sp>
      </p:grpSp>
      <p:grpSp>
        <p:nvGrpSpPr>
          <p:cNvPr id="105" name="Group 104">
            <a:extLst>
              <a:ext uri="{FF2B5EF4-FFF2-40B4-BE49-F238E27FC236}">
                <a16:creationId xmlns:a16="http://schemas.microsoft.com/office/drawing/2014/main" id="{451B1870-B41E-463A-A759-B69DFA6D7DCC}"/>
              </a:ext>
            </a:extLst>
          </p:cNvPr>
          <p:cNvGrpSpPr/>
          <p:nvPr/>
        </p:nvGrpSpPr>
        <p:grpSpPr>
          <a:xfrm>
            <a:off x="2409826" y="3525383"/>
            <a:ext cx="9163916" cy="1731283"/>
            <a:chOff x="6736174" y="873156"/>
            <a:chExt cx="5761130" cy="1453956"/>
          </a:xfrm>
        </p:grpSpPr>
        <p:sp>
          <p:nvSpPr>
            <p:cNvPr id="106" name="TextBox 105">
              <a:extLst>
                <a:ext uri="{FF2B5EF4-FFF2-40B4-BE49-F238E27FC236}">
                  <a16:creationId xmlns:a16="http://schemas.microsoft.com/office/drawing/2014/main" id="{1E7F3850-0C22-4218-AACA-0CC8A3547FE7}"/>
                </a:ext>
              </a:extLst>
            </p:cNvPr>
            <p:cNvSpPr txBox="1"/>
            <p:nvPr/>
          </p:nvSpPr>
          <p:spPr>
            <a:xfrm>
              <a:off x="6892411" y="873156"/>
              <a:ext cx="5604893" cy="387713"/>
            </a:xfrm>
            <a:prstGeom prst="rect">
              <a:avLst/>
            </a:prstGeom>
            <a:noFill/>
          </p:spPr>
          <p:txBody>
            <a:bodyPr wrap="square" rtlCol="0">
              <a:spAutoFit/>
            </a:bodyPr>
            <a:lstStyle/>
            <a:p>
              <a:r>
                <a:rPr lang="lt-LT" sz="2400" b="1" dirty="0">
                  <a:solidFill>
                    <a:schemeClr val="accent1"/>
                  </a:solidFill>
                  <a:latin typeface="Calibri" panose="020F0502020204030204" pitchFamily="34" charset="0"/>
                  <a:cs typeface="Poppins SemiBold" panose="00000700000000000000" pitchFamily="2" charset="0"/>
                </a:rPr>
                <a:t>P</a:t>
              </a:r>
              <a:r>
                <a:rPr lang="en-US" sz="2400" b="1" dirty="0" err="1">
                  <a:solidFill>
                    <a:schemeClr val="accent1"/>
                  </a:solidFill>
                  <a:latin typeface="Calibri" panose="020F0502020204030204" pitchFamily="34" charset="0"/>
                  <a:cs typeface="Poppins SemiBold" panose="00000700000000000000" pitchFamily="2" charset="0"/>
                </a:rPr>
                <a:t>ublicly</a:t>
              </a:r>
              <a:r>
                <a:rPr lang="en-US" sz="2400" b="1" dirty="0">
                  <a:solidFill>
                    <a:schemeClr val="accent1"/>
                  </a:solidFill>
                  <a:latin typeface="Calibri" panose="020F0502020204030204" pitchFamily="34" charset="0"/>
                  <a:cs typeface="Poppins SemiBold" panose="00000700000000000000" pitchFamily="2" charset="0"/>
                </a:rPr>
                <a:t> announced information</a:t>
              </a:r>
            </a:p>
          </p:txBody>
        </p:sp>
        <p:sp>
          <p:nvSpPr>
            <p:cNvPr id="107" name="TextBox 106">
              <a:extLst>
                <a:ext uri="{FF2B5EF4-FFF2-40B4-BE49-F238E27FC236}">
                  <a16:creationId xmlns:a16="http://schemas.microsoft.com/office/drawing/2014/main" id="{8D873CDB-3DC4-485A-8C0F-A2313A49E199}"/>
                </a:ext>
              </a:extLst>
            </p:cNvPr>
            <p:cNvSpPr txBox="1"/>
            <p:nvPr/>
          </p:nvSpPr>
          <p:spPr>
            <a:xfrm>
              <a:off x="6736174" y="1194130"/>
              <a:ext cx="5604894" cy="1132982"/>
            </a:xfrm>
            <a:prstGeom prst="rect">
              <a:avLst/>
            </a:prstGeom>
            <a:noFill/>
          </p:spPr>
          <p:txBody>
            <a:bodyPr wrap="square" rtlCol="0">
              <a:spAutoFit/>
            </a:bodyPr>
            <a:lstStyle/>
            <a:p>
              <a:pPr>
                <a:lnSpc>
                  <a:spcPts val="1600"/>
                </a:lnSpc>
              </a:pPr>
              <a:endParaRPr lang="lt-LT" sz="1600" dirty="0">
                <a:latin typeface="Times New Roman" panose="02020603050405020304" pitchFamily="18" charset="0"/>
                <a:cs typeface="Times New Roman" panose="02020603050405020304" pitchFamily="18" charset="0"/>
              </a:endParaRPr>
            </a:p>
            <a:p>
              <a:pPr>
                <a:lnSpc>
                  <a:spcPts val="2200"/>
                </a:lnSpc>
              </a:pPr>
              <a:r>
                <a:rPr lang="en-US" dirty="0">
                  <a:latin typeface="Times New Roman" panose="02020603050405020304" pitchFamily="18" charset="0"/>
                  <a:cs typeface="Times New Roman" panose="02020603050405020304" pitchFamily="18" charset="0"/>
                </a:rPr>
                <a:t>The Board of the State Social Insurance Fund publicly publishes information on the average wages of men and women for each company, if the number of employees in the company is at least 8, and there are more than 3 women and more than 3 men among them.</a:t>
              </a:r>
              <a:endParaRPr lang="lt-LT" dirty="0">
                <a:latin typeface="Times New Roman" panose="02020603050405020304" pitchFamily="18" charset="0"/>
                <a:cs typeface="Times New Roman" panose="02020603050405020304" pitchFamily="18" charset="0"/>
              </a:endParaRPr>
            </a:p>
            <a:p>
              <a:pPr>
                <a:lnSpc>
                  <a:spcPts val="1600"/>
                </a:lnSpc>
              </a:pPr>
              <a:endParaRPr lang="en-US" sz="1600" dirty="0">
                <a:latin typeface="Times New Roman" panose="02020603050405020304" pitchFamily="18" charset="0"/>
                <a:cs typeface="Times New Roman" panose="02020603050405020304" pitchFamily="18" charset="0"/>
              </a:endParaRPr>
            </a:p>
          </p:txBody>
        </p:sp>
      </p:grpSp>
      <p:pic>
        <p:nvPicPr>
          <p:cNvPr id="5" name="Paveikslėlis 4">
            <a:extLst>
              <a:ext uri="{FF2B5EF4-FFF2-40B4-BE49-F238E27FC236}">
                <a16:creationId xmlns:a16="http://schemas.microsoft.com/office/drawing/2014/main" id="{26964ED0-FEE2-47E9-BD98-18FCB771CBD2}"/>
              </a:ext>
            </a:extLst>
          </p:cNvPr>
          <p:cNvPicPr>
            <a:picLocks noChangeAspect="1"/>
          </p:cNvPicPr>
          <p:nvPr/>
        </p:nvPicPr>
        <p:blipFill>
          <a:blip r:embed="rId3"/>
          <a:stretch>
            <a:fillRect/>
          </a:stretch>
        </p:blipFill>
        <p:spPr>
          <a:xfrm>
            <a:off x="715756" y="955156"/>
            <a:ext cx="1101531" cy="926447"/>
          </a:xfrm>
          <a:prstGeom prst="rect">
            <a:avLst/>
          </a:prstGeom>
        </p:spPr>
      </p:pic>
      <p:sp>
        <p:nvSpPr>
          <p:cNvPr id="6" name="TextBox 5">
            <a:extLst>
              <a:ext uri="{FF2B5EF4-FFF2-40B4-BE49-F238E27FC236}">
                <a16:creationId xmlns:a16="http://schemas.microsoft.com/office/drawing/2014/main" id="{D834B837-D615-4BA8-97BC-67E3B25D24B0}"/>
              </a:ext>
            </a:extLst>
          </p:cNvPr>
          <p:cNvSpPr txBox="1"/>
          <p:nvPr/>
        </p:nvSpPr>
        <p:spPr>
          <a:xfrm>
            <a:off x="1302265" y="457200"/>
            <a:ext cx="10623035" cy="461665"/>
          </a:xfrm>
          <a:prstGeom prst="rect">
            <a:avLst/>
          </a:prstGeom>
          <a:noFill/>
        </p:spPr>
        <p:txBody>
          <a:bodyPr wrap="square" rtlCol="0">
            <a:spAutoFit/>
          </a:bodyPr>
          <a:lstStyle/>
          <a:p>
            <a:pPr algn="ctr"/>
            <a:r>
              <a:rPr lang="lt-LT" sz="2400" b="1" dirty="0"/>
              <a:t>TRANSPERANCY MEASURES</a:t>
            </a:r>
          </a:p>
        </p:txBody>
      </p:sp>
      <p:pic>
        <p:nvPicPr>
          <p:cNvPr id="39" name="Grafinis elementas 38">
            <a:extLst>
              <a:ext uri="{FF2B5EF4-FFF2-40B4-BE49-F238E27FC236}">
                <a16:creationId xmlns:a16="http://schemas.microsoft.com/office/drawing/2014/main" id="{ADD77D86-E8F6-4836-B57A-428A3CB64E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4667" y="3756215"/>
            <a:ext cx="1163708" cy="1176753"/>
          </a:xfrm>
          <a:prstGeom prst="rect">
            <a:avLst/>
          </a:prstGeom>
        </p:spPr>
      </p:pic>
    </p:spTree>
    <p:extLst>
      <p:ext uri="{BB962C8B-B14F-4D97-AF65-F5344CB8AC3E}">
        <p14:creationId xmlns:p14="http://schemas.microsoft.com/office/powerpoint/2010/main" val="76908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veikslėlio vietos rezervavimo ženklas 27">
            <a:extLst>
              <a:ext uri="{FF2B5EF4-FFF2-40B4-BE49-F238E27FC236}">
                <a16:creationId xmlns:a16="http://schemas.microsoft.com/office/drawing/2014/main" id="{61738F75-BBB7-440A-910B-736B1A3EBF0D}"/>
              </a:ext>
            </a:extLst>
          </p:cNvPr>
          <p:cNvSpPr>
            <a:spLocks noGrp="1"/>
          </p:cNvSpPr>
          <p:nvPr>
            <p:ph type="pic" sz="quarter" idx="15"/>
          </p:nvPr>
        </p:nvSpPr>
        <p:spPr/>
      </p:sp>
      <p:sp>
        <p:nvSpPr>
          <p:cNvPr id="30" name="Paveikslėlio vietos rezervavimo ženklas 29">
            <a:extLst>
              <a:ext uri="{FF2B5EF4-FFF2-40B4-BE49-F238E27FC236}">
                <a16:creationId xmlns:a16="http://schemas.microsoft.com/office/drawing/2014/main" id="{CB09C1AD-9E63-4ABD-A778-0A9007BFA7A7}"/>
              </a:ext>
            </a:extLst>
          </p:cNvPr>
          <p:cNvSpPr>
            <a:spLocks noGrp="1"/>
          </p:cNvSpPr>
          <p:nvPr>
            <p:ph type="pic" sz="quarter" idx="13"/>
          </p:nvPr>
        </p:nvSpPr>
        <p:spPr/>
      </p:sp>
      <p:sp>
        <p:nvSpPr>
          <p:cNvPr id="6" name="Paveikslėlio vietos rezervavimo ženklas 5">
            <a:extLst>
              <a:ext uri="{FF2B5EF4-FFF2-40B4-BE49-F238E27FC236}">
                <a16:creationId xmlns:a16="http://schemas.microsoft.com/office/drawing/2014/main" id="{8DEDC004-4284-412D-ADAC-A05260297580}"/>
              </a:ext>
            </a:extLst>
          </p:cNvPr>
          <p:cNvSpPr>
            <a:spLocks noGrp="1"/>
          </p:cNvSpPr>
          <p:nvPr>
            <p:ph type="pic" sz="quarter" idx="12"/>
          </p:nvPr>
        </p:nvSpPr>
        <p:spPr/>
      </p:sp>
      <p:sp>
        <p:nvSpPr>
          <p:cNvPr id="8" name="Paveikslėlio vietos rezervavimo ženklas 7">
            <a:extLst>
              <a:ext uri="{FF2B5EF4-FFF2-40B4-BE49-F238E27FC236}">
                <a16:creationId xmlns:a16="http://schemas.microsoft.com/office/drawing/2014/main" id="{DD4562E7-828E-4FF7-AC19-A83AED18634F}"/>
              </a:ext>
            </a:extLst>
          </p:cNvPr>
          <p:cNvSpPr>
            <a:spLocks noGrp="1"/>
          </p:cNvSpPr>
          <p:nvPr>
            <p:ph type="pic" sz="quarter" idx="14"/>
          </p:nvPr>
        </p:nvSpPr>
        <p:spPr/>
      </p:sp>
      <p:sp>
        <p:nvSpPr>
          <p:cNvPr id="10" name="Paveikslėlio vietos rezervavimo ženklas 9">
            <a:extLst>
              <a:ext uri="{FF2B5EF4-FFF2-40B4-BE49-F238E27FC236}">
                <a16:creationId xmlns:a16="http://schemas.microsoft.com/office/drawing/2014/main" id="{4B304FB6-5FF6-4BD8-ABED-D0A36589F37E}"/>
              </a:ext>
            </a:extLst>
          </p:cNvPr>
          <p:cNvSpPr>
            <a:spLocks noGrp="1"/>
          </p:cNvSpPr>
          <p:nvPr>
            <p:ph type="pic" sz="quarter" idx="11"/>
          </p:nvPr>
        </p:nvSpPr>
        <p:spPr/>
      </p:sp>
      <p:pic>
        <p:nvPicPr>
          <p:cNvPr id="12" name="Paveikslėlis 11">
            <a:extLst>
              <a:ext uri="{FF2B5EF4-FFF2-40B4-BE49-F238E27FC236}">
                <a16:creationId xmlns:a16="http://schemas.microsoft.com/office/drawing/2014/main" id="{1557A0D1-B937-4943-9BA1-AB0B6CB2E2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66094" y1="11667" x2="92552" y2="16019"/>
                        <a14:backgroundMark x1="92552" y1="16019" x2="72552" y2="21296"/>
                        <a14:backgroundMark x1="72552" y1="21296" x2="93906" y2="26019"/>
                        <a14:backgroundMark x1="93906" y1="26019" x2="76302" y2="31389"/>
                        <a14:backgroundMark x1="76302" y1="31389" x2="90208" y2="35741"/>
                        <a14:backgroundMark x1="90208" y1="35741" x2="68438" y2="44167"/>
                        <a14:backgroundMark x1="68438" y1="44167" x2="94323" y2="56204"/>
                        <a14:backgroundMark x1="94323" y1="56204" x2="89323" y2="61481"/>
                        <a14:backgroundMark x1="89323" y1="61481" x2="70052" y2="69167"/>
                        <a14:backgroundMark x1="70052" y1="69167" x2="74010" y2="76019"/>
                        <a14:backgroundMark x1="74010" y1="76019" x2="83906" y2="80185"/>
                        <a14:backgroundMark x1="83906" y1="80185" x2="79635" y2="85185"/>
                        <a14:backgroundMark x1="79635" y1="85185" x2="68854" y2="90833"/>
                        <a14:backgroundMark x1="64792" y1="5833" x2="65521" y2="85185"/>
                        <a14:backgroundMark x1="65521" y1="85185" x2="76927" y2="92407"/>
                        <a14:backgroundMark x1="76927" y1="92407" x2="91667" y2="94074"/>
                        <a14:backgroundMark x1="91667" y1="94074" x2="97865" y2="91019"/>
                        <a14:backgroundMark x1="97865" y1="91019" x2="95625" y2="8704"/>
                        <a14:backgroundMark x1="95625" y1="8704" x2="61719" y2="7407"/>
                        <a14:backgroundMark x1="61719" y1="7407" x2="62187" y2="7222"/>
                        <a14:backgroundMark x1="78281" y1="19167" x2="78281" y2="19167"/>
                      </a14:backgroundRemoval>
                    </a14:imgEffect>
                  </a14:imgLayer>
                </a14:imgProps>
              </a:ext>
            </a:extLst>
          </a:blip>
          <a:stretch>
            <a:fillRect/>
          </a:stretch>
        </p:blipFill>
        <p:spPr>
          <a:xfrm>
            <a:off x="-1" y="-381000"/>
            <a:ext cx="12192000" cy="6858000"/>
          </a:xfrm>
          <a:prstGeom prst="rect">
            <a:avLst/>
          </a:prstGeom>
        </p:spPr>
      </p:pic>
      <p:pic>
        <p:nvPicPr>
          <p:cNvPr id="14" name="Paveikslėlis 13">
            <a:extLst>
              <a:ext uri="{FF2B5EF4-FFF2-40B4-BE49-F238E27FC236}">
                <a16:creationId xmlns:a16="http://schemas.microsoft.com/office/drawing/2014/main" id="{0EF8CA0C-59B5-4EB9-85DF-8BEDF942D0F2}"/>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97321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veikslėlio vietos rezervavimo ženklas 27">
            <a:extLst>
              <a:ext uri="{FF2B5EF4-FFF2-40B4-BE49-F238E27FC236}">
                <a16:creationId xmlns:a16="http://schemas.microsoft.com/office/drawing/2014/main" id="{61738F75-BBB7-440A-910B-736B1A3EBF0D}"/>
              </a:ext>
            </a:extLst>
          </p:cNvPr>
          <p:cNvSpPr>
            <a:spLocks noGrp="1"/>
          </p:cNvSpPr>
          <p:nvPr>
            <p:ph type="pic" sz="quarter" idx="15"/>
          </p:nvPr>
        </p:nvSpPr>
        <p:spPr/>
      </p:sp>
      <p:sp>
        <p:nvSpPr>
          <p:cNvPr id="30" name="Paveikslėlio vietos rezervavimo ženklas 29">
            <a:extLst>
              <a:ext uri="{FF2B5EF4-FFF2-40B4-BE49-F238E27FC236}">
                <a16:creationId xmlns:a16="http://schemas.microsoft.com/office/drawing/2014/main" id="{CB09C1AD-9E63-4ABD-A778-0A9007BFA7A7}"/>
              </a:ext>
            </a:extLst>
          </p:cNvPr>
          <p:cNvSpPr>
            <a:spLocks noGrp="1"/>
          </p:cNvSpPr>
          <p:nvPr>
            <p:ph type="pic" sz="quarter" idx="13"/>
          </p:nvPr>
        </p:nvSpPr>
        <p:spPr/>
      </p:sp>
      <p:sp>
        <p:nvSpPr>
          <p:cNvPr id="6" name="Paveikslėlio vietos rezervavimo ženklas 5">
            <a:extLst>
              <a:ext uri="{FF2B5EF4-FFF2-40B4-BE49-F238E27FC236}">
                <a16:creationId xmlns:a16="http://schemas.microsoft.com/office/drawing/2014/main" id="{8DEDC004-4284-412D-ADAC-A05260297580}"/>
              </a:ext>
            </a:extLst>
          </p:cNvPr>
          <p:cNvSpPr>
            <a:spLocks noGrp="1"/>
          </p:cNvSpPr>
          <p:nvPr>
            <p:ph type="pic" sz="quarter" idx="12"/>
          </p:nvPr>
        </p:nvSpPr>
        <p:spPr/>
      </p:sp>
      <p:sp>
        <p:nvSpPr>
          <p:cNvPr id="8" name="Paveikslėlio vietos rezervavimo ženklas 7">
            <a:extLst>
              <a:ext uri="{FF2B5EF4-FFF2-40B4-BE49-F238E27FC236}">
                <a16:creationId xmlns:a16="http://schemas.microsoft.com/office/drawing/2014/main" id="{DD4562E7-828E-4FF7-AC19-A83AED18634F}"/>
              </a:ext>
            </a:extLst>
          </p:cNvPr>
          <p:cNvSpPr>
            <a:spLocks noGrp="1"/>
          </p:cNvSpPr>
          <p:nvPr>
            <p:ph type="pic" sz="quarter" idx="14"/>
          </p:nvPr>
        </p:nvSpPr>
        <p:spPr/>
      </p:sp>
      <p:sp>
        <p:nvSpPr>
          <p:cNvPr id="10" name="Paveikslėlio vietos rezervavimo ženklas 9">
            <a:extLst>
              <a:ext uri="{FF2B5EF4-FFF2-40B4-BE49-F238E27FC236}">
                <a16:creationId xmlns:a16="http://schemas.microsoft.com/office/drawing/2014/main" id="{4B304FB6-5FF6-4BD8-ABED-D0A36589F37E}"/>
              </a:ext>
            </a:extLst>
          </p:cNvPr>
          <p:cNvSpPr>
            <a:spLocks noGrp="1"/>
          </p:cNvSpPr>
          <p:nvPr>
            <p:ph type="pic" sz="quarter" idx="11"/>
          </p:nvPr>
        </p:nvSpPr>
        <p:spPr/>
      </p:sp>
      <p:pic>
        <p:nvPicPr>
          <p:cNvPr id="12" name="Paveikslėlis 11">
            <a:extLst>
              <a:ext uri="{FF2B5EF4-FFF2-40B4-BE49-F238E27FC236}">
                <a16:creationId xmlns:a16="http://schemas.microsoft.com/office/drawing/2014/main" id="{1557A0D1-B937-4943-9BA1-AB0B6CB2E2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66094" y1="11667" x2="92552" y2="16019"/>
                        <a14:backgroundMark x1="92552" y1="16019" x2="72552" y2="21296"/>
                        <a14:backgroundMark x1="72552" y1="21296" x2="93906" y2="26019"/>
                        <a14:backgroundMark x1="93906" y1="26019" x2="76302" y2="31389"/>
                        <a14:backgroundMark x1="76302" y1="31389" x2="90208" y2="35741"/>
                        <a14:backgroundMark x1="90208" y1="35741" x2="68438" y2="44167"/>
                        <a14:backgroundMark x1="68438" y1="44167" x2="94323" y2="56204"/>
                        <a14:backgroundMark x1="94323" y1="56204" x2="89323" y2="61481"/>
                        <a14:backgroundMark x1="89323" y1="61481" x2="70052" y2="69167"/>
                        <a14:backgroundMark x1="70052" y1="69167" x2="74010" y2="76019"/>
                        <a14:backgroundMark x1="74010" y1="76019" x2="83906" y2="80185"/>
                        <a14:backgroundMark x1="83906" y1="80185" x2="79635" y2="85185"/>
                        <a14:backgroundMark x1="79635" y1="85185" x2="68854" y2="90833"/>
                        <a14:backgroundMark x1="64792" y1="5833" x2="65521" y2="85185"/>
                        <a14:backgroundMark x1="65521" y1="85185" x2="76927" y2="92407"/>
                        <a14:backgroundMark x1="76927" y1="92407" x2="91667" y2="94074"/>
                        <a14:backgroundMark x1="91667" y1="94074" x2="97865" y2="91019"/>
                        <a14:backgroundMark x1="97865" y1="91019" x2="95625" y2="8704"/>
                        <a14:backgroundMark x1="95625" y1="8704" x2="61719" y2="7407"/>
                        <a14:backgroundMark x1="61719" y1="7407" x2="62187" y2="7222"/>
                        <a14:backgroundMark x1="78281" y1="19167" x2="78281" y2="19167"/>
                      </a14:backgroundRemoval>
                    </a14:imgEffect>
                  </a14:imgLayer>
                </a14:imgProps>
              </a:ext>
            </a:extLst>
          </a:blip>
          <a:stretch>
            <a:fillRect/>
          </a:stretch>
        </p:blipFill>
        <p:spPr>
          <a:xfrm>
            <a:off x="-1" y="-381000"/>
            <a:ext cx="12192000" cy="6858000"/>
          </a:xfrm>
          <a:prstGeom prst="rect">
            <a:avLst/>
          </a:prstGeom>
        </p:spPr>
      </p:pic>
      <p:pic>
        <p:nvPicPr>
          <p:cNvPr id="14" name="Paveikslėlis 13">
            <a:extLst>
              <a:ext uri="{FF2B5EF4-FFF2-40B4-BE49-F238E27FC236}">
                <a16:creationId xmlns:a16="http://schemas.microsoft.com/office/drawing/2014/main" id="{0EF8CA0C-59B5-4EB9-85DF-8BEDF942D0F2}"/>
              </a:ext>
            </a:extLst>
          </p:cNvPr>
          <p:cNvPicPr>
            <a:picLocks noChangeAspect="1"/>
          </p:cNvPicPr>
          <p:nvPr/>
        </p:nvPicPr>
        <p:blipFill>
          <a:blip r:embed="rId5"/>
          <a:stretch>
            <a:fillRect/>
          </a:stretch>
        </p:blipFill>
        <p:spPr>
          <a:xfrm>
            <a:off x="0" y="0"/>
            <a:ext cx="12192000" cy="6858000"/>
          </a:xfrm>
          <a:prstGeom prst="rect">
            <a:avLst/>
          </a:prstGeom>
        </p:spPr>
      </p:pic>
      <p:pic>
        <p:nvPicPr>
          <p:cNvPr id="3" name="Paveikslėlis 2">
            <a:extLst>
              <a:ext uri="{FF2B5EF4-FFF2-40B4-BE49-F238E27FC236}">
                <a16:creationId xmlns:a16="http://schemas.microsoft.com/office/drawing/2014/main" id="{6DAF500A-C5B8-4289-B973-F8019AC4D0E2}"/>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4208487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SADM">
      <a:dk1>
        <a:srgbClr val="003850"/>
      </a:dk1>
      <a:lt1>
        <a:sysClr val="window" lastClr="FFFFFF"/>
      </a:lt1>
      <a:dk2>
        <a:srgbClr val="373545"/>
      </a:dk2>
      <a:lt2>
        <a:srgbClr val="CEDBE6"/>
      </a:lt2>
      <a:accent1>
        <a:srgbClr val="239778"/>
      </a:accent1>
      <a:accent2>
        <a:srgbClr val="2052A0"/>
      </a:accent2>
      <a:accent3>
        <a:srgbClr val="75BDA7"/>
      </a:accent3>
      <a:accent4>
        <a:srgbClr val="58B6C0"/>
      </a:accent4>
      <a:accent5>
        <a:srgbClr val="3494BA"/>
      </a:accent5>
      <a:accent6>
        <a:srgbClr val="2683C6"/>
      </a:accent6>
      <a:hlink>
        <a:srgbClr val="00B050"/>
      </a:hlink>
      <a:folHlink>
        <a:srgbClr val="0070C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73A9C065-3D2E-4F2C-A97E-AE54CFC0A075}" vid="{CFAC84CE-B613-4F91-8618-4B0479113A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17875</TotalTime>
  <Words>1494</Words>
  <Application>Microsoft Office PowerPoint</Application>
  <PresentationFormat>Plačiaekranė</PresentationFormat>
  <Paragraphs>107</Paragraphs>
  <Slides>15</Slides>
  <Notes>15</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15</vt:i4>
      </vt:variant>
    </vt:vector>
  </HeadingPairs>
  <TitlesOfParts>
    <vt:vector size="24" baseType="lpstr">
      <vt:lpstr>Arial</vt:lpstr>
      <vt:lpstr>Calibri</vt:lpstr>
      <vt:lpstr>Calibri bold</vt:lpstr>
      <vt:lpstr>Calibri Light</vt:lpstr>
      <vt:lpstr>Montserrat ExtraBold</vt:lpstr>
      <vt:lpstr>Poppins</vt:lpstr>
      <vt:lpstr>Times New Roman</vt:lpstr>
      <vt:lpstr>office theme</vt:lpstr>
      <vt:lpstr>Tema1</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Baliukevičienė</dc:creator>
  <cp:lastModifiedBy>Vita Baliukevičienė</cp:lastModifiedBy>
  <cp:revision>72</cp:revision>
  <dcterms:created xsi:type="dcterms:W3CDTF">2022-09-01T15:10:54Z</dcterms:created>
  <dcterms:modified xsi:type="dcterms:W3CDTF">2022-09-15T07:16:16Z</dcterms:modified>
</cp:coreProperties>
</file>