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2" r:id="rId7"/>
    <p:sldId id="260" r:id="rId8"/>
  </p:sldIdLst>
  <p:sldSz cx="12192000" cy="6858000"/>
  <p:notesSz cx="6858000" cy="9144000"/>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25" autoAdjust="0"/>
    <p:restoredTop sz="94660"/>
  </p:normalViewPr>
  <p:slideViewPr>
    <p:cSldViewPr snapToGrid="0">
      <p:cViewPr varScale="1">
        <p:scale>
          <a:sx n="105" d="100"/>
          <a:sy n="105" d="100"/>
        </p:scale>
        <p:origin x="120" y="21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Virsraksta slaid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32B8070C-8572-EB86-F611-7FE398518D73}"/>
              </a:ext>
            </a:extLst>
          </p:cNvPr>
          <p:cNvSpPr>
            <a:spLocks noGrp="1"/>
          </p:cNvSpPr>
          <p:nvPr>
            <p:ph type="ctrTitle"/>
          </p:nvPr>
        </p:nvSpPr>
        <p:spPr>
          <a:xfrm>
            <a:off x="1524000" y="1122363"/>
            <a:ext cx="9144000" cy="2387600"/>
          </a:xfrm>
        </p:spPr>
        <p:txBody>
          <a:bodyPr anchor="b"/>
          <a:lstStyle>
            <a:lvl1pPr algn="ctr">
              <a:defRPr sz="6000"/>
            </a:lvl1pPr>
          </a:lstStyle>
          <a:p>
            <a:r>
              <a:rPr lang="lv-LV"/>
              <a:t>Rediģēt šablona virsraksta stilu</a:t>
            </a:r>
          </a:p>
        </p:txBody>
      </p:sp>
      <p:sp>
        <p:nvSpPr>
          <p:cNvPr id="3" name="Apakšvirsraksts 2">
            <a:extLst>
              <a:ext uri="{FF2B5EF4-FFF2-40B4-BE49-F238E27FC236}">
                <a16:creationId xmlns:a16="http://schemas.microsoft.com/office/drawing/2014/main" id="{1DCDBC3F-4DCD-3A43-07E7-60E5240361E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lv-LV"/>
              <a:t>Noklikšķiniet, lai rediģētu šablona apakšvirsraksta stilu</a:t>
            </a:r>
          </a:p>
        </p:txBody>
      </p:sp>
      <p:sp>
        <p:nvSpPr>
          <p:cNvPr id="4" name="Datuma vietturis 3">
            <a:extLst>
              <a:ext uri="{FF2B5EF4-FFF2-40B4-BE49-F238E27FC236}">
                <a16:creationId xmlns:a16="http://schemas.microsoft.com/office/drawing/2014/main" id="{13850561-06BA-BF23-3294-D4FD41DD532F}"/>
              </a:ext>
            </a:extLst>
          </p:cNvPr>
          <p:cNvSpPr>
            <a:spLocks noGrp="1"/>
          </p:cNvSpPr>
          <p:nvPr>
            <p:ph type="dt" sz="half" idx="10"/>
          </p:nvPr>
        </p:nvSpPr>
        <p:spPr/>
        <p:txBody>
          <a:bodyPr/>
          <a:lstStyle/>
          <a:p>
            <a:fld id="{908EFDB8-9B6E-4302-BA08-CC901B0B8A7C}" type="datetimeFigureOut">
              <a:rPr lang="lv-LV" smtClean="0"/>
              <a:t>27.09.2022</a:t>
            </a:fld>
            <a:endParaRPr lang="lv-LV"/>
          </a:p>
        </p:txBody>
      </p:sp>
      <p:sp>
        <p:nvSpPr>
          <p:cNvPr id="5" name="Kājenes vietturis 4">
            <a:extLst>
              <a:ext uri="{FF2B5EF4-FFF2-40B4-BE49-F238E27FC236}">
                <a16:creationId xmlns:a16="http://schemas.microsoft.com/office/drawing/2014/main" id="{5D0982AA-7CC7-4DF0-53BF-3D8E5BA2FD07}"/>
              </a:ext>
            </a:extLst>
          </p:cNvPr>
          <p:cNvSpPr>
            <a:spLocks noGrp="1"/>
          </p:cNvSpPr>
          <p:nvPr>
            <p:ph type="ftr" sz="quarter" idx="11"/>
          </p:nvPr>
        </p:nvSpPr>
        <p:spPr/>
        <p:txBody>
          <a:bodyPr/>
          <a:lstStyle/>
          <a:p>
            <a:endParaRPr lang="lv-LV"/>
          </a:p>
        </p:txBody>
      </p:sp>
      <p:sp>
        <p:nvSpPr>
          <p:cNvPr id="6" name="Slaida numura vietturis 5">
            <a:extLst>
              <a:ext uri="{FF2B5EF4-FFF2-40B4-BE49-F238E27FC236}">
                <a16:creationId xmlns:a16="http://schemas.microsoft.com/office/drawing/2014/main" id="{57B8C7D6-DE4A-909B-E746-C4F5E5D07302}"/>
              </a:ext>
            </a:extLst>
          </p:cNvPr>
          <p:cNvSpPr>
            <a:spLocks noGrp="1"/>
          </p:cNvSpPr>
          <p:nvPr>
            <p:ph type="sldNum" sz="quarter" idx="12"/>
          </p:nvPr>
        </p:nvSpPr>
        <p:spPr/>
        <p:txBody>
          <a:bodyPr/>
          <a:lstStyle/>
          <a:p>
            <a:fld id="{EAD7B59C-5B84-4B56-ADB2-35E227A574BA}" type="slidenum">
              <a:rPr lang="lv-LV" smtClean="0"/>
              <a:t>‹#›</a:t>
            </a:fld>
            <a:endParaRPr lang="lv-LV"/>
          </a:p>
        </p:txBody>
      </p:sp>
    </p:spTree>
    <p:extLst>
      <p:ext uri="{BB962C8B-B14F-4D97-AF65-F5344CB8AC3E}">
        <p14:creationId xmlns:p14="http://schemas.microsoft.com/office/powerpoint/2010/main" val="4280942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Virsraksts un vertikāls tekst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1269A0CC-68AA-3626-3502-57777CDF4492}"/>
              </a:ext>
            </a:extLst>
          </p:cNvPr>
          <p:cNvSpPr>
            <a:spLocks noGrp="1"/>
          </p:cNvSpPr>
          <p:nvPr>
            <p:ph type="title"/>
          </p:nvPr>
        </p:nvSpPr>
        <p:spPr/>
        <p:txBody>
          <a:bodyPr/>
          <a:lstStyle/>
          <a:p>
            <a:r>
              <a:rPr lang="lv-LV"/>
              <a:t>Rediģēt šablona virsraksta stilu</a:t>
            </a:r>
          </a:p>
        </p:txBody>
      </p:sp>
      <p:sp>
        <p:nvSpPr>
          <p:cNvPr id="3" name="Vertikāls teksta vietturis 2">
            <a:extLst>
              <a:ext uri="{FF2B5EF4-FFF2-40B4-BE49-F238E27FC236}">
                <a16:creationId xmlns:a16="http://schemas.microsoft.com/office/drawing/2014/main" id="{7CE7E830-FFF6-8F9E-7241-866A3DC8E03F}"/>
              </a:ext>
            </a:extLst>
          </p:cNvPr>
          <p:cNvSpPr>
            <a:spLocks noGrp="1"/>
          </p:cNvSpPr>
          <p:nvPr>
            <p:ph type="body" orient="vert" idx="1"/>
          </p:nvPr>
        </p:nvSpPr>
        <p:spPr/>
        <p:txBody>
          <a:bodyPr vert="eaVert"/>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Datuma vietturis 3">
            <a:extLst>
              <a:ext uri="{FF2B5EF4-FFF2-40B4-BE49-F238E27FC236}">
                <a16:creationId xmlns:a16="http://schemas.microsoft.com/office/drawing/2014/main" id="{02E0D89C-493A-E156-FB7E-A7EF6B3EA843}"/>
              </a:ext>
            </a:extLst>
          </p:cNvPr>
          <p:cNvSpPr>
            <a:spLocks noGrp="1"/>
          </p:cNvSpPr>
          <p:nvPr>
            <p:ph type="dt" sz="half" idx="10"/>
          </p:nvPr>
        </p:nvSpPr>
        <p:spPr/>
        <p:txBody>
          <a:bodyPr/>
          <a:lstStyle/>
          <a:p>
            <a:fld id="{908EFDB8-9B6E-4302-BA08-CC901B0B8A7C}" type="datetimeFigureOut">
              <a:rPr lang="lv-LV" smtClean="0"/>
              <a:t>27.09.2022</a:t>
            </a:fld>
            <a:endParaRPr lang="lv-LV"/>
          </a:p>
        </p:txBody>
      </p:sp>
      <p:sp>
        <p:nvSpPr>
          <p:cNvPr id="5" name="Kājenes vietturis 4">
            <a:extLst>
              <a:ext uri="{FF2B5EF4-FFF2-40B4-BE49-F238E27FC236}">
                <a16:creationId xmlns:a16="http://schemas.microsoft.com/office/drawing/2014/main" id="{4C771FF9-0066-4DB4-2B76-52BEB6759830}"/>
              </a:ext>
            </a:extLst>
          </p:cNvPr>
          <p:cNvSpPr>
            <a:spLocks noGrp="1"/>
          </p:cNvSpPr>
          <p:nvPr>
            <p:ph type="ftr" sz="quarter" idx="11"/>
          </p:nvPr>
        </p:nvSpPr>
        <p:spPr/>
        <p:txBody>
          <a:bodyPr/>
          <a:lstStyle/>
          <a:p>
            <a:endParaRPr lang="lv-LV"/>
          </a:p>
        </p:txBody>
      </p:sp>
      <p:sp>
        <p:nvSpPr>
          <p:cNvPr id="6" name="Slaida numura vietturis 5">
            <a:extLst>
              <a:ext uri="{FF2B5EF4-FFF2-40B4-BE49-F238E27FC236}">
                <a16:creationId xmlns:a16="http://schemas.microsoft.com/office/drawing/2014/main" id="{F4772955-913F-F7B3-1A5D-4CA84FACC676}"/>
              </a:ext>
            </a:extLst>
          </p:cNvPr>
          <p:cNvSpPr>
            <a:spLocks noGrp="1"/>
          </p:cNvSpPr>
          <p:nvPr>
            <p:ph type="sldNum" sz="quarter" idx="12"/>
          </p:nvPr>
        </p:nvSpPr>
        <p:spPr/>
        <p:txBody>
          <a:bodyPr/>
          <a:lstStyle/>
          <a:p>
            <a:fld id="{EAD7B59C-5B84-4B56-ADB2-35E227A574BA}" type="slidenum">
              <a:rPr lang="lv-LV" smtClean="0"/>
              <a:t>‹#›</a:t>
            </a:fld>
            <a:endParaRPr lang="lv-LV"/>
          </a:p>
        </p:txBody>
      </p:sp>
    </p:spTree>
    <p:extLst>
      <p:ext uri="{BB962C8B-B14F-4D97-AF65-F5344CB8AC3E}">
        <p14:creationId xmlns:p14="http://schemas.microsoft.com/office/powerpoint/2010/main" val="30510875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āls virsraksts un teksts">
    <p:spTree>
      <p:nvGrpSpPr>
        <p:cNvPr id="1" name=""/>
        <p:cNvGrpSpPr/>
        <p:nvPr/>
      </p:nvGrpSpPr>
      <p:grpSpPr>
        <a:xfrm>
          <a:off x="0" y="0"/>
          <a:ext cx="0" cy="0"/>
          <a:chOff x="0" y="0"/>
          <a:chExt cx="0" cy="0"/>
        </a:xfrm>
      </p:grpSpPr>
      <p:sp>
        <p:nvSpPr>
          <p:cNvPr id="2" name="Vertikāls virsraksts 1">
            <a:extLst>
              <a:ext uri="{FF2B5EF4-FFF2-40B4-BE49-F238E27FC236}">
                <a16:creationId xmlns:a16="http://schemas.microsoft.com/office/drawing/2014/main" id="{B05BF243-65C6-3FBA-5655-9E5AA2DC59DC}"/>
              </a:ext>
            </a:extLst>
          </p:cNvPr>
          <p:cNvSpPr>
            <a:spLocks noGrp="1"/>
          </p:cNvSpPr>
          <p:nvPr>
            <p:ph type="title" orient="vert"/>
          </p:nvPr>
        </p:nvSpPr>
        <p:spPr>
          <a:xfrm>
            <a:off x="8724900" y="365125"/>
            <a:ext cx="2628900" cy="5811838"/>
          </a:xfrm>
        </p:spPr>
        <p:txBody>
          <a:bodyPr vert="eaVert"/>
          <a:lstStyle/>
          <a:p>
            <a:r>
              <a:rPr lang="lv-LV"/>
              <a:t>Rediģēt šablona virsraksta stilu</a:t>
            </a:r>
          </a:p>
        </p:txBody>
      </p:sp>
      <p:sp>
        <p:nvSpPr>
          <p:cNvPr id="3" name="Vertikāls teksta vietturis 2">
            <a:extLst>
              <a:ext uri="{FF2B5EF4-FFF2-40B4-BE49-F238E27FC236}">
                <a16:creationId xmlns:a16="http://schemas.microsoft.com/office/drawing/2014/main" id="{24FF3C2B-3C13-E7CC-4357-01F16DD26B83}"/>
              </a:ext>
            </a:extLst>
          </p:cNvPr>
          <p:cNvSpPr>
            <a:spLocks noGrp="1"/>
          </p:cNvSpPr>
          <p:nvPr>
            <p:ph type="body" orient="vert" idx="1"/>
          </p:nvPr>
        </p:nvSpPr>
        <p:spPr>
          <a:xfrm>
            <a:off x="838200" y="365125"/>
            <a:ext cx="7734300" cy="5811838"/>
          </a:xfrm>
        </p:spPr>
        <p:txBody>
          <a:bodyPr vert="eaVert"/>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Datuma vietturis 3">
            <a:extLst>
              <a:ext uri="{FF2B5EF4-FFF2-40B4-BE49-F238E27FC236}">
                <a16:creationId xmlns:a16="http://schemas.microsoft.com/office/drawing/2014/main" id="{1613A62F-F605-0243-DAEA-D9518584DB2E}"/>
              </a:ext>
            </a:extLst>
          </p:cNvPr>
          <p:cNvSpPr>
            <a:spLocks noGrp="1"/>
          </p:cNvSpPr>
          <p:nvPr>
            <p:ph type="dt" sz="half" idx="10"/>
          </p:nvPr>
        </p:nvSpPr>
        <p:spPr/>
        <p:txBody>
          <a:bodyPr/>
          <a:lstStyle/>
          <a:p>
            <a:fld id="{908EFDB8-9B6E-4302-BA08-CC901B0B8A7C}" type="datetimeFigureOut">
              <a:rPr lang="lv-LV" smtClean="0"/>
              <a:t>27.09.2022</a:t>
            </a:fld>
            <a:endParaRPr lang="lv-LV"/>
          </a:p>
        </p:txBody>
      </p:sp>
      <p:sp>
        <p:nvSpPr>
          <p:cNvPr id="5" name="Kājenes vietturis 4">
            <a:extLst>
              <a:ext uri="{FF2B5EF4-FFF2-40B4-BE49-F238E27FC236}">
                <a16:creationId xmlns:a16="http://schemas.microsoft.com/office/drawing/2014/main" id="{F2B49CCD-3754-5976-EF56-7A0596FA7866}"/>
              </a:ext>
            </a:extLst>
          </p:cNvPr>
          <p:cNvSpPr>
            <a:spLocks noGrp="1"/>
          </p:cNvSpPr>
          <p:nvPr>
            <p:ph type="ftr" sz="quarter" idx="11"/>
          </p:nvPr>
        </p:nvSpPr>
        <p:spPr/>
        <p:txBody>
          <a:bodyPr/>
          <a:lstStyle/>
          <a:p>
            <a:endParaRPr lang="lv-LV"/>
          </a:p>
        </p:txBody>
      </p:sp>
      <p:sp>
        <p:nvSpPr>
          <p:cNvPr id="6" name="Slaida numura vietturis 5">
            <a:extLst>
              <a:ext uri="{FF2B5EF4-FFF2-40B4-BE49-F238E27FC236}">
                <a16:creationId xmlns:a16="http://schemas.microsoft.com/office/drawing/2014/main" id="{35195436-0B13-E551-E0D8-965BCB6EEB6B}"/>
              </a:ext>
            </a:extLst>
          </p:cNvPr>
          <p:cNvSpPr>
            <a:spLocks noGrp="1"/>
          </p:cNvSpPr>
          <p:nvPr>
            <p:ph type="sldNum" sz="quarter" idx="12"/>
          </p:nvPr>
        </p:nvSpPr>
        <p:spPr/>
        <p:txBody>
          <a:bodyPr/>
          <a:lstStyle/>
          <a:p>
            <a:fld id="{EAD7B59C-5B84-4B56-ADB2-35E227A574BA}" type="slidenum">
              <a:rPr lang="lv-LV" smtClean="0"/>
              <a:t>‹#›</a:t>
            </a:fld>
            <a:endParaRPr lang="lv-LV"/>
          </a:p>
        </p:txBody>
      </p:sp>
    </p:spTree>
    <p:extLst>
      <p:ext uri="{BB962C8B-B14F-4D97-AF65-F5344CB8AC3E}">
        <p14:creationId xmlns:p14="http://schemas.microsoft.com/office/powerpoint/2010/main" val="10082871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Virsraksts un satur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67F2D9D0-FAB4-9526-B654-4F95E502E4F3}"/>
              </a:ext>
            </a:extLst>
          </p:cNvPr>
          <p:cNvSpPr>
            <a:spLocks noGrp="1"/>
          </p:cNvSpPr>
          <p:nvPr>
            <p:ph type="title"/>
          </p:nvPr>
        </p:nvSpPr>
        <p:spPr/>
        <p:txBody>
          <a:bodyPr/>
          <a:lstStyle/>
          <a:p>
            <a:r>
              <a:rPr lang="lv-LV"/>
              <a:t>Rediģēt šablona virsraksta stilu</a:t>
            </a:r>
          </a:p>
        </p:txBody>
      </p:sp>
      <p:sp>
        <p:nvSpPr>
          <p:cNvPr id="3" name="Satura vietturis 2">
            <a:extLst>
              <a:ext uri="{FF2B5EF4-FFF2-40B4-BE49-F238E27FC236}">
                <a16:creationId xmlns:a16="http://schemas.microsoft.com/office/drawing/2014/main" id="{292E7032-BEF3-5A0A-80E3-C416B0DB8C47}"/>
              </a:ext>
            </a:extLst>
          </p:cNvPr>
          <p:cNvSpPr>
            <a:spLocks noGrp="1"/>
          </p:cNvSpPr>
          <p:nvPr>
            <p:ph idx="1"/>
          </p:nvPr>
        </p:nvSpPr>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Datuma vietturis 3">
            <a:extLst>
              <a:ext uri="{FF2B5EF4-FFF2-40B4-BE49-F238E27FC236}">
                <a16:creationId xmlns:a16="http://schemas.microsoft.com/office/drawing/2014/main" id="{48BA125D-2128-FB08-350A-B1FAD0D28F72}"/>
              </a:ext>
            </a:extLst>
          </p:cNvPr>
          <p:cNvSpPr>
            <a:spLocks noGrp="1"/>
          </p:cNvSpPr>
          <p:nvPr>
            <p:ph type="dt" sz="half" idx="10"/>
          </p:nvPr>
        </p:nvSpPr>
        <p:spPr/>
        <p:txBody>
          <a:bodyPr/>
          <a:lstStyle/>
          <a:p>
            <a:fld id="{908EFDB8-9B6E-4302-BA08-CC901B0B8A7C}" type="datetimeFigureOut">
              <a:rPr lang="lv-LV" smtClean="0"/>
              <a:t>27.09.2022</a:t>
            </a:fld>
            <a:endParaRPr lang="lv-LV"/>
          </a:p>
        </p:txBody>
      </p:sp>
      <p:sp>
        <p:nvSpPr>
          <p:cNvPr id="5" name="Kājenes vietturis 4">
            <a:extLst>
              <a:ext uri="{FF2B5EF4-FFF2-40B4-BE49-F238E27FC236}">
                <a16:creationId xmlns:a16="http://schemas.microsoft.com/office/drawing/2014/main" id="{9317C58E-61B4-5BAC-F5CD-B44CAB316A0F}"/>
              </a:ext>
            </a:extLst>
          </p:cNvPr>
          <p:cNvSpPr>
            <a:spLocks noGrp="1"/>
          </p:cNvSpPr>
          <p:nvPr>
            <p:ph type="ftr" sz="quarter" idx="11"/>
          </p:nvPr>
        </p:nvSpPr>
        <p:spPr/>
        <p:txBody>
          <a:bodyPr/>
          <a:lstStyle/>
          <a:p>
            <a:endParaRPr lang="lv-LV"/>
          </a:p>
        </p:txBody>
      </p:sp>
      <p:sp>
        <p:nvSpPr>
          <p:cNvPr id="6" name="Slaida numura vietturis 5">
            <a:extLst>
              <a:ext uri="{FF2B5EF4-FFF2-40B4-BE49-F238E27FC236}">
                <a16:creationId xmlns:a16="http://schemas.microsoft.com/office/drawing/2014/main" id="{044DBC47-8913-7889-C5D7-DDF98DCFD41B}"/>
              </a:ext>
            </a:extLst>
          </p:cNvPr>
          <p:cNvSpPr>
            <a:spLocks noGrp="1"/>
          </p:cNvSpPr>
          <p:nvPr>
            <p:ph type="sldNum" sz="quarter" idx="12"/>
          </p:nvPr>
        </p:nvSpPr>
        <p:spPr/>
        <p:txBody>
          <a:bodyPr/>
          <a:lstStyle/>
          <a:p>
            <a:fld id="{EAD7B59C-5B84-4B56-ADB2-35E227A574BA}" type="slidenum">
              <a:rPr lang="lv-LV" smtClean="0"/>
              <a:t>‹#›</a:t>
            </a:fld>
            <a:endParaRPr lang="lv-LV"/>
          </a:p>
        </p:txBody>
      </p:sp>
    </p:spTree>
    <p:extLst>
      <p:ext uri="{BB962C8B-B14F-4D97-AF65-F5344CB8AC3E}">
        <p14:creationId xmlns:p14="http://schemas.microsoft.com/office/powerpoint/2010/main" val="1801856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adaļas galvene">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59C34942-6B99-583B-982A-C3A19EA9DF50}"/>
              </a:ext>
            </a:extLst>
          </p:cNvPr>
          <p:cNvSpPr>
            <a:spLocks noGrp="1"/>
          </p:cNvSpPr>
          <p:nvPr>
            <p:ph type="title"/>
          </p:nvPr>
        </p:nvSpPr>
        <p:spPr>
          <a:xfrm>
            <a:off x="831850" y="1709738"/>
            <a:ext cx="10515600" cy="2852737"/>
          </a:xfrm>
        </p:spPr>
        <p:txBody>
          <a:bodyPr anchor="b"/>
          <a:lstStyle>
            <a:lvl1pPr>
              <a:defRPr sz="6000"/>
            </a:lvl1pPr>
          </a:lstStyle>
          <a:p>
            <a:r>
              <a:rPr lang="lv-LV"/>
              <a:t>Rediģēt šablona virsraksta stilu</a:t>
            </a:r>
          </a:p>
        </p:txBody>
      </p:sp>
      <p:sp>
        <p:nvSpPr>
          <p:cNvPr id="3" name="Teksta vietturis 2">
            <a:extLst>
              <a:ext uri="{FF2B5EF4-FFF2-40B4-BE49-F238E27FC236}">
                <a16:creationId xmlns:a16="http://schemas.microsoft.com/office/drawing/2014/main" id="{3FA5F277-FFA0-1D88-EB24-59242F4C2CC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lv-LV"/>
              <a:t>Noklikšķiniet, lai rediģētu šablona teksta stilus</a:t>
            </a:r>
          </a:p>
        </p:txBody>
      </p:sp>
      <p:sp>
        <p:nvSpPr>
          <p:cNvPr id="4" name="Datuma vietturis 3">
            <a:extLst>
              <a:ext uri="{FF2B5EF4-FFF2-40B4-BE49-F238E27FC236}">
                <a16:creationId xmlns:a16="http://schemas.microsoft.com/office/drawing/2014/main" id="{A8817C5D-0872-5127-912C-AF49D8037FEB}"/>
              </a:ext>
            </a:extLst>
          </p:cNvPr>
          <p:cNvSpPr>
            <a:spLocks noGrp="1"/>
          </p:cNvSpPr>
          <p:nvPr>
            <p:ph type="dt" sz="half" idx="10"/>
          </p:nvPr>
        </p:nvSpPr>
        <p:spPr/>
        <p:txBody>
          <a:bodyPr/>
          <a:lstStyle/>
          <a:p>
            <a:fld id="{908EFDB8-9B6E-4302-BA08-CC901B0B8A7C}" type="datetimeFigureOut">
              <a:rPr lang="lv-LV" smtClean="0"/>
              <a:t>27.09.2022</a:t>
            </a:fld>
            <a:endParaRPr lang="lv-LV"/>
          </a:p>
        </p:txBody>
      </p:sp>
      <p:sp>
        <p:nvSpPr>
          <p:cNvPr id="5" name="Kājenes vietturis 4">
            <a:extLst>
              <a:ext uri="{FF2B5EF4-FFF2-40B4-BE49-F238E27FC236}">
                <a16:creationId xmlns:a16="http://schemas.microsoft.com/office/drawing/2014/main" id="{9554D112-78FC-6787-292E-A9EC0783CBE5}"/>
              </a:ext>
            </a:extLst>
          </p:cNvPr>
          <p:cNvSpPr>
            <a:spLocks noGrp="1"/>
          </p:cNvSpPr>
          <p:nvPr>
            <p:ph type="ftr" sz="quarter" idx="11"/>
          </p:nvPr>
        </p:nvSpPr>
        <p:spPr/>
        <p:txBody>
          <a:bodyPr/>
          <a:lstStyle/>
          <a:p>
            <a:endParaRPr lang="lv-LV"/>
          </a:p>
        </p:txBody>
      </p:sp>
      <p:sp>
        <p:nvSpPr>
          <p:cNvPr id="6" name="Slaida numura vietturis 5">
            <a:extLst>
              <a:ext uri="{FF2B5EF4-FFF2-40B4-BE49-F238E27FC236}">
                <a16:creationId xmlns:a16="http://schemas.microsoft.com/office/drawing/2014/main" id="{00DD1247-8F95-C615-7F3C-E791B890B52C}"/>
              </a:ext>
            </a:extLst>
          </p:cNvPr>
          <p:cNvSpPr>
            <a:spLocks noGrp="1"/>
          </p:cNvSpPr>
          <p:nvPr>
            <p:ph type="sldNum" sz="quarter" idx="12"/>
          </p:nvPr>
        </p:nvSpPr>
        <p:spPr/>
        <p:txBody>
          <a:bodyPr/>
          <a:lstStyle/>
          <a:p>
            <a:fld id="{EAD7B59C-5B84-4B56-ADB2-35E227A574BA}" type="slidenum">
              <a:rPr lang="lv-LV" smtClean="0"/>
              <a:t>‹#›</a:t>
            </a:fld>
            <a:endParaRPr lang="lv-LV"/>
          </a:p>
        </p:txBody>
      </p:sp>
    </p:spTree>
    <p:extLst>
      <p:ext uri="{BB962C8B-B14F-4D97-AF65-F5344CB8AC3E}">
        <p14:creationId xmlns:p14="http://schemas.microsoft.com/office/powerpoint/2010/main" val="33360635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ivi satura bloki">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DF90A037-142E-A64F-2DE6-B8A7CE22E67B}"/>
              </a:ext>
            </a:extLst>
          </p:cNvPr>
          <p:cNvSpPr>
            <a:spLocks noGrp="1"/>
          </p:cNvSpPr>
          <p:nvPr>
            <p:ph type="title"/>
          </p:nvPr>
        </p:nvSpPr>
        <p:spPr/>
        <p:txBody>
          <a:bodyPr/>
          <a:lstStyle/>
          <a:p>
            <a:r>
              <a:rPr lang="lv-LV"/>
              <a:t>Rediģēt šablona virsraksta stilu</a:t>
            </a:r>
          </a:p>
        </p:txBody>
      </p:sp>
      <p:sp>
        <p:nvSpPr>
          <p:cNvPr id="3" name="Satura vietturis 2">
            <a:extLst>
              <a:ext uri="{FF2B5EF4-FFF2-40B4-BE49-F238E27FC236}">
                <a16:creationId xmlns:a16="http://schemas.microsoft.com/office/drawing/2014/main" id="{74E32212-3817-6277-F46B-5E8B8A91D5DD}"/>
              </a:ext>
            </a:extLst>
          </p:cNvPr>
          <p:cNvSpPr>
            <a:spLocks noGrp="1"/>
          </p:cNvSpPr>
          <p:nvPr>
            <p:ph sz="half" idx="1"/>
          </p:nvPr>
        </p:nvSpPr>
        <p:spPr>
          <a:xfrm>
            <a:off x="838200" y="1825625"/>
            <a:ext cx="5181600" cy="4351338"/>
          </a:xfrm>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Satura vietturis 3">
            <a:extLst>
              <a:ext uri="{FF2B5EF4-FFF2-40B4-BE49-F238E27FC236}">
                <a16:creationId xmlns:a16="http://schemas.microsoft.com/office/drawing/2014/main" id="{26D04B88-21B7-5DEF-D965-FEEF0C836FD1}"/>
              </a:ext>
            </a:extLst>
          </p:cNvPr>
          <p:cNvSpPr>
            <a:spLocks noGrp="1"/>
          </p:cNvSpPr>
          <p:nvPr>
            <p:ph sz="half" idx="2"/>
          </p:nvPr>
        </p:nvSpPr>
        <p:spPr>
          <a:xfrm>
            <a:off x="6172200" y="1825625"/>
            <a:ext cx="5181600" cy="4351338"/>
          </a:xfrm>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5" name="Datuma vietturis 4">
            <a:extLst>
              <a:ext uri="{FF2B5EF4-FFF2-40B4-BE49-F238E27FC236}">
                <a16:creationId xmlns:a16="http://schemas.microsoft.com/office/drawing/2014/main" id="{7CEC8E71-7F52-FD39-764D-506CEA087C09}"/>
              </a:ext>
            </a:extLst>
          </p:cNvPr>
          <p:cNvSpPr>
            <a:spLocks noGrp="1"/>
          </p:cNvSpPr>
          <p:nvPr>
            <p:ph type="dt" sz="half" idx="10"/>
          </p:nvPr>
        </p:nvSpPr>
        <p:spPr/>
        <p:txBody>
          <a:bodyPr/>
          <a:lstStyle/>
          <a:p>
            <a:fld id="{908EFDB8-9B6E-4302-BA08-CC901B0B8A7C}" type="datetimeFigureOut">
              <a:rPr lang="lv-LV" smtClean="0"/>
              <a:t>27.09.2022</a:t>
            </a:fld>
            <a:endParaRPr lang="lv-LV"/>
          </a:p>
        </p:txBody>
      </p:sp>
      <p:sp>
        <p:nvSpPr>
          <p:cNvPr id="6" name="Kājenes vietturis 5">
            <a:extLst>
              <a:ext uri="{FF2B5EF4-FFF2-40B4-BE49-F238E27FC236}">
                <a16:creationId xmlns:a16="http://schemas.microsoft.com/office/drawing/2014/main" id="{E92E6C02-BB7F-C136-8D3E-19A7E5E43E16}"/>
              </a:ext>
            </a:extLst>
          </p:cNvPr>
          <p:cNvSpPr>
            <a:spLocks noGrp="1"/>
          </p:cNvSpPr>
          <p:nvPr>
            <p:ph type="ftr" sz="quarter" idx="11"/>
          </p:nvPr>
        </p:nvSpPr>
        <p:spPr/>
        <p:txBody>
          <a:bodyPr/>
          <a:lstStyle/>
          <a:p>
            <a:endParaRPr lang="lv-LV"/>
          </a:p>
        </p:txBody>
      </p:sp>
      <p:sp>
        <p:nvSpPr>
          <p:cNvPr id="7" name="Slaida numura vietturis 6">
            <a:extLst>
              <a:ext uri="{FF2B5EF4-FFF2-40B4-BE49-F238E27FC236}">
                <a16:creationId xmlns:a16="http://schemas.microsoft.com/office/drawing/2014/main" id="{12FF6FF4-8AE8-81D1-A1E2-A0E0C53954A0}"/>
              </a:ext>
            </a:extLst>
          </p:cNvPr>
          <p:cNvSpPr>
            <a:spLocks noGrp="1"/>
          </p:cNvSpPr>
          <p:nvPr>
            <p:ph type="sldNum" sz="quarter" idx="12"/>
          </p:nvPr>
        </p:nvSpPr>
        <p:spPr/>
        <p:txBody>
          <a:bodyPr/>
          <a:lstStyle/>
          <a:p>
            <a:fld id="{EAD7B59C-5B84-4B56-ADB2-35E227A574BA}" type="slidenum">
              <a:rPr lang="lv-LV" smtClean="0"/>
              <a:t>‹#›</a:t>
            </a:fld>
            <a:endParaRPr lang="lv-LV"/>
          </a:p>
        </p:txBody>
      </p:sp>
    </p:spTree>
    <p:extLst>
      <p:ext uri="{BB962C8B-B14F-4D97-AF65-F5344CB8AC3E}">
        <p14:creationId xmlns:p14="http://schemas.microsoft.com/office/powerpoint/2010/main" val="34100060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līdzinājum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0020C1CE-6CCC-ED54-E53C-5E20347DF55A}"/>
              </a:ext>
            </a:extLst>
          </p:cNvPr>
          <p:cNvSpPr>
            <a:spLocks noGrp="1"/>
          </p:cNvSpPr>
          <p:nvPr>
            <p:ph type="title"/>
          </p:nvPr>
        </p:nvSpPr>
        <p:spPr>
          <a:xfrm>
            <a:off x="839788" y="365125"/>
            <a:ext cx="10515600" cy="1325563"/>
          </a:xfrm>
        </p:spPr>
        <p:txBody>
          <a:bodyPr/>
          <a:lstStyle/>
          <a:p>
            <a:r>
              <a:rPr lang="lv-LV"/>
              <a:t>Rediģēt šablona virsraksta stilu</a:t>
            </a:r>
          </a:p>
        </p:txBody>
      </p:sp>
      <p:sp>
        <p:nvSpPr>
          <p:cNvPr id="3" name="Teksta vietturis 2">
            <a:extLst>
              <a:ext uri="{FF2B5EF4-FFF2-40B4-BE49-F238E27FC236}">
                <a16:creationId xmlns:a16="http://schemas.microsoft.com/office/drawing/2014/main" id="{7F232967-C9F3-0B37-FEB2-C6333AB19D6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a:t>Noklikšķiniet, lai rediģētu šablona teksta stilus</a:t>
            </a:r>
          </a:p>
        </p:txBody>
      </p:sp>
      <p:sp>
        <p:nvSpPr>
          <p:cNvPr id="4" name="Satura vietturis 3">
            <a:extLst>
              <a:ext uri="{FF2B5EF4-FFF2-40B4-BE49-F238E27FC236}">
                <a16:creationId xmlns:a16="http://schemas.microsoft.com/office/drawing/2014/main" id="{44498FC2-EB03-4B4F-9450-04B96ECB7E7F}"/>
              </a:ext>
            </a:extLst>
          </p:cNvPr>
          <p:cNvSpPr>
            <a:spLocks noGrp="1"/>
          </p:cNvSpPr>
          <p:nvPr>
            <p:ph sz="half" idx="2"/>
          </p:nvPr>
        </p:nvSpPr>
        <p:spPr>
          <a:xfrm>
            <a:off x="839788" y="2505075"/>
            <a:ext cx="5157787" cy="3684588"/>
          </a:xfrm>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5" name="Teksta vietturis 4">
            <a:extLst>
              <a:ext uri="{FF2B5EF4-FFF2-40B4-BE49-F238E27FC236}">
                <a16:creationId xmlns:a16="http://schemas.microsoft.com/office/drawing/2014/main" id="{E2E1D7AD-F74A-A1F6-464F-D97B2616DBC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a:t>Noklikšķiniet, lai rediģētu šablona teksta stilus</a:t>
            </a:r>
          </a:p>
        </p:txBody>
      </p:sp>
      <p:sp>
        <p:nvSpPr>
          <p:cNvPr id="6" name="Satura vietturis 5">
            <a:extLst>
              <a:ext uri="{FF2B5EF4-FFF2-40B4-BE49-F238E27FC236}">
                <a16:creationId xmlns:a16="http://schemas.microsoft.com/office/drawing/2014/main" id="{C7AA3819-C66E-C4CA-8081-241F3FF53BC9}"/>
              </a:ext>
            </a:extLst>
          </p:cNvPr>
          <p:cNvSpPr>
            <a:spLocks noGrp="1"/>
          </p:cNvSpPr>
          <p:nvPr>
            <p:ph sz="quarter" idx="4"/>
          </p:nvPr>
        </p:nvSpPr>
        <p:spPr>
          <a:xfrm>
            <a:off x="6172200" y="2505075"/>
            <a:ext cx="5183188" cy="3684588"/>
          </a:xfrm>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7" name="Datuma vietturis 6">
            <a:extLst>
              <a:ext uri="{FF2B5EF4-FFF2-40B4-BE49-F238E27FC236}">
                <a16:creationId xmlns:a16="http://schemas.microsoft.com/office/drawing/2014/main" id="{FFD57426-EA13-6591-B5FE-A118937BF5F6}"/>
              </a:ext>
            </a:extLst>
          </p:cNvPr>
          <p:cNvSpPr>
            <a:spLocks noGrp="1"/>
          </p:cNvSpPr>
          <p:nvPr>
            <p:ph type="dt" sz="half" idx="10"/>
          </p:nvPr>
        </p:nvSpPr>
        <p:spPr/>
        <p:txBody>
          <a:bodyPr/>
          <a:lstStyle/>
          <a:p>
            <a:fld id="{908EFDB8-9B6E-4302-BA08-CC901B0B8A7C}" type="datetimeFigureOut">
              <a:rPr lang="lv-LV" smtClean="0"/>
              <a:t>27.09.2022</a:t>
            </a:fld>
            <a:endParaRPr lang="lv-LV"/>
          </a:p>
        </p:txBody>
      </p:sp>
      <p:sp>
        <p:nvSpPr>
          <p:cNvPr id="8" name="Kājenes vietturis 7">
            <a:extLst>
              <a:ext uri="{FF2B5EF4-FFF2-40B4-BE49-F238E27FC236}">
                <a16:creationId xmlns:a16="http://schemas.microsoft.com/office/drawing/2014/main" id="{3007CDF2-059E-FBE9-DE37-79F9030FB5DA}"/>
              </a:ext>
            </a:extLst>
          </p:cNvPr>
          <p:cNvSpPr>
            <a:spLocks noGrp="1"/>
          </p:cNvSpPr>
          <p:nvPr>
            <p:ph type="ftr" sz="quarter" idx="11"/>
          </p:nvPr>
        </p:nvSpPr>
        <p:spPr/>
        <p:txBody>
          <a:bodyPr/>
          <a:lstStyle/>
          <a:p>
            <a:endParaRPr lang="lv-LV"/>
          </a:p>
        </p:txBody>
      </p:sp>
      <p:sp>
        <p:nvSpPr>
          <p:cNvPr id="9" name="Slaida numura vietturis 8">
            <a:extLst>
              <a:ext uri="{FF2B5EF4-FFF2-40B4-BE49-F238E27FC236}">
                <a16:creationId xmlns:a16="http://schemas.microsoft.com/office/drawing/2014/main" id="{3B0DE5E9-DB09-8B44-2508-F474B02B9DFF}"/>
              </a:ext>
            </a:extLst>
          </p:cNvPr>
          <p:cNvSpPr>
            <a:spLocks noGrp="1"/>
          </p:cNvSpPr>
          <p:nvPr>
            <p:ph type="sldNum" sz="quarter" idx="12"/>
          </p:nvPr>
        </p:nvSpPr>
        <p:spPr/>
        <p:txBody>
          <a:bodyPr/>
          <a:lstStyle/>
          <a:p>
            <a:fld id="{EAD7B59C-5B84-4B56-ADB2-35E227A574BA}" type="slidenum">
              <a:rPr lang="lv-LV" smtClean="0"/>
              <a:t>‹#›</a:t>
            </a:fld>
            <a:endParaRPr lang="lv-LV"/>
          </a:p>
        </p:txBody>
      </p:sp>
    </p:spTree>
    <p:extLst>
      <p:ext uri="{BB962C8B-B14F-4D97-AF65-F5344CB8AC3E}">
        <p14:creationId xmlns:p14="http://schemas.microsoft.com/office/powerpoint/2010/main" val="1668439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ai virsrakst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A85B8B2F-A817-25F9-6F36-73BF5587E469}"/>
              </a:ext>
            </a:extLst>
          </p:cNvPr>
          <p:cNvSpPr>
            <a:spLocks noGrp="1"/>
          </p:cNvSpPr>
          <p:nvPr>
            <p:ph type="title"/>
          </p:nvPr>
        </p:nvSpPr>
        <p:spPr/>
        <p:txBody>
          <a:bodyPr/>
          <a:lstStyle/>
          <a:p>
            <a:r>
              <a:rPr lang="lv-LV"/>
              <a:t>Rediģēt šablona virsraksta stilu</a:t>
            </a:r>
          </a:p>
        </p:txBody>
      </p:sp>
      <p:sp>
        <p:nvSpPr>
          <p:cNvPr id="3" name="Datuma vietturis 2">
            <a:extLst>
              <a:ext uri="{FF2B5EF4-FFF2-40B4-BE49-F238E27FC236}">
                <a16:creationId xmlns:a16="http://schemas.microsoft.com/office/drawing/2014/main" id="{2B980AA6-390A-51C5-AE25-262F380E2A1F}"/>
              </a:ext>
            </a:extLst>
          </p:cNvPr>
          <p:cNvSpPr>
            <a:spLocks noGrp="1"/>
          </p:cNvSpPr>
          <p:nvPr>
            <p:ph type="dt" sz="half" idx="10"/>
          </p:nvPr>
        </p:nvSpPr>
        <p:spPr/>
        <p:txBody>
          <a:bodyPr/>
          <a:lstStyle/>
          <a:p>
            <a:fld id="{908EFDB8-9B6E-4302-BA08-CC901B0B8A7C}" type="datetimeFigureOut">
              <a:rPr lang="lv-LV" smtClean="0"/>
              <a:t>27.09.2022</a:t>
            </a:fld>
            <a:endParaRPr lang="lv-LV"/>
          </a:p>
        </p:txBody>
      </p:sp>
      <p:sp>
        <p:nvSpPr>
          <p:cNvPr id="4" name="Kājenes vietturis 3">
            <a:extLst>
              <a:ext uri="{FF2B5EF4-FFF2-40B4-BE49-F238E27FC236}">
                <a16:creationId xmlns:a16="http://schemas.microsoft.com/office/drawing/2014/main" id="{3C720C31-A7CF-F2C8-E20E-B2E817D8BB7F}"/>
              </a:ext>
            </a:extLst>
          </p:cNvPr>
          <p:cNvSpPr>
            <a:spLocks noGrp="1"/>
          </p:cNvSpPr>
          <p:nvPr>
            <p:ph type="ftr" sz="quarter" idx="11"/>
          </p:nvPr>
        </p:nvSpPr>
        <p:spPr/>
        <p:txBody>
          <a:bodyPr/>
          <a:lstStyle/>
          <a:p>
            <a:endParaRPr lang="lv-LV"/>
          </a:p>
        </p:txBody>
      </p:sp>
      <p:sp>
        <p:nvSpPr>
          <p:cNvPr id="5" name="Slaida numura vietturis 4">
            <a:extLst>
              <a:ext uri="{FF2B5EF4-FFF2-40B4-BE49-F238E27FC236}">
                <a16:creationId xmlns:a16="http://schemas.microsoft.com/office/drawing/2014/main" id="{50247660-AD62-55D3-8705-6932E56F6DDE}"/>
              </a:ext>
            </a:extLst>
          </p:cNvPr>
          <p:cNvSpPr>
            <a:spLocks noGrp="1"/>
          </p:cNvSpPr>
          <p:nvPr>
            <p:ph type="sldNum" sz="quarter" idx="12"/>
          </p:nvPr>
        </p:nvSpPr>
        <p:spPr/>
        <p:txBody>
          <a:bodyPr/>
          <a:lstStyle/>
          <a:p>
            <a:fld id="{EAD7B59C-5B84-4B56-ADB2-35E227A574BA}" type="slidenum">
              <a:rPr lang="lv-LV" smtClean="0"/>
              <a:t>‹#›</a:t>
            </a:fld>
            <a:endParaRPr lang="lv-LV"/>
          </a:p>
        </p:txBody>
      </p:sp>
    </p:spTree>
    <p:extLst>
      <p:ext uri="{BB962C8B-B14F-4D97-AF65-F5344CB8AC3E}">
        <p14:creationId xmlns:p14="http://schemas.microsoft.com/office/powerpoint/2010/main" val="9735047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kšs">
    <p:spTree>
      <p:nvGrpSpPr>
        <p:cNvPr id="1" name=""/>
        <p:cNvGrpSpPr/>
        <p:nvPr/>
      </p:nvGrpSpPr>
      <p:grpSpPr>
        <a:xfrm>
          <a:off x="0" y="0"/>
          <a:ext cx="0" cy="0"/>
          <a:chOff x="0" y="0"/>
          <a:chExt cx="0" cy="0"/>
        </a:xfrm>
      </p:grpSpPr>
      <p:sp>
        <p:nvSpPr>
          <p:cNvPr id="2" name="Datuma vietturis 1">
            <a:extLst>
              <a:ext uri="{FF2B5EF4-FFF2-40B4-BE49-F238E27FC236}">
                <a16:creationId xmlns:a16="http://schemas.microsoft.com/office/drawing/2014/main" id="{BD4749E4-E3DF-AC48-5200-35ED6F7BB039}"/>
              </a:ext>
            </a:extLst>
          </p:cNvPr>
          <p:cNvSpPr>
            <a:spLocks noGrp="1"/>
          </p:cNvSpPr>
          <p:nvPr>
            <p:ph type="dt" sz="half" idx="10"/>
          </p:nvPr>
        </p:nvSpPr>
        <p:spPr/>
        <p:txBody>
          <a:bodyPr/>
          <a:lstStyle/>
          <a:p>
            <a:fld id="{908EFDB8-9B6E-4302-BA08-CC901B0B8A7C}" type="datetimeFigureOut">
              <a:rPr lang="lv-LV" smtClean="0"/>
              <a:t>27.09.2022</a:t>
            </a:fld>
            <a:endParaRPr lang="lv-LV"/>
          </a:p>
        </p:txBody>
      </p:sp>
      <p:sp>
        <p:nvSpPr>
          <p:cNvPr id="3" name="Kājenes vietturis 2">
            <a:extLst>
              <a:ext uri="{FF2B5EF4-FFF2-40B4-BE49-F238E27FC236}">
                <a16:creationId xmlns:a16="http://schemas.microsoft.com/office/drawing/2014/main" id="{9FA40514-9082-EBFA-F084-09C73F4B599A}"/>
              </a:ext>
            </a:extLst>
          </p:cNvPr>
          <p:cNvSpPr>
            <a:spLocks noGrp="1"/>
          </p:cNvSpPr>
          <p:nvPr>
            <p:ph type="ftr" sz="quarter" idx="11"/>
          </p:nvPr>
        </p:nvSpPr>
        <p:spPr/>
        <p:txBody>
          <a:bodyPr/>
          <a:lstStyle/>
          <a:p>
            <a:endParaRPr lang="lv-LV"/>
          </a:p>
        </p:txBody>
      </p:sp>
      <p:sp>
        <p:nvSpPr>
          <p:cNvPr id="4" name="Slaida numura vietturis 3">
            <a:extLst>
              <a:ext uri="{FF2B5EF4-FFF2-40B4-BE49-F238E27FC236}">
                <a16:creationId xmlns:a16="http://schemas.microsoft.com/office/drawing/2014/main" id="{860BD68E-FC9F-4F76-1452-BFA22C558E17}"/>
              </a:ext>
            </a:extLst>
          </p:cNvPr>
          <p:cNvSpPr>
            <a:spLocks noGrp="1"/>
          </p:cNvSpPr>
          <p:nvPr>
            <p:ph type="sldNum" sz="quarter" idx="12"/>
          </p:nvPr>
        </p:nvSpPr>
        <p:spPr/>
        <p:txBody>
          <a:bodyPr/>
          <a:lstStyle/>
          <a:p>
            <a:fld id="{EAD7B59C-5B84-4B56-ADB2-35E227A574BA}" type="slidenum">
              <a:rPr lang="lv-LV" smtClean="0"/>
              <a:t>‹#›</a:t>
            </a:fld>
            <a:endParaRPr lang="lv-LV"/>
          </a:p>
        </p:txBody>
      </p:sp>
    </p:spTree>
    <p:extLst>
      <p:ext uri="{BB962C8B-B14F-4D97-AF65-F5344CB8AC3E}">
        <p14:creationId xmlns:p14="http://schemas.microsoft.com/office/powerpoint/2010/main" val="18310173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turs ar parakstu">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07F534EB-3611-1659-5BD9-0BE2BC6250F0}"/>
              </a:ext>
            </a:extLst>
          </p:cNvPr>
          <p:cNvSpPr>
            <a:spLocks noGrp="1"/>
          </p:cNvSpPr>
          <p:nvPr>
            <p:ph type="title"/>
          </p:nvPr>
        </p:nvSpPr>
        <p:spPr>
          <a:xfrm>
            <a:off x="839788" y="457200"/>
            <a:ext cx="3932237" cy="1600200"/>
          </a:xfrm>
        </p:spPr>
        <p:txBody>
          <a:bodyPr anchor="b"/>
          <a:lstStyle>
            <a:lvl1pPr>
              <a:defRPr sz="3200"/>
            </a:lvl1pPr>
          </a:lstStyle>
          <a:p>
            <a:r>
              <a:rPr lang="lv-LV"/>
              <a:t>Rediģēt šablona virsraksta stilu</a:t>
            </a:r>
          </a:p>
        </p:txBody>
      </p:sp>
      <p:sp>
        <p:nvSpPr>
          <p:cNvPr id="3" name="Satura vietturis 2">
            <a:extLst>
              <a:ext uri="{FF2B5EF4-FFF2-40B4-BE49-F238E27FC236}">
                <a16:creationId xmlns:a16="http://schemas.microsoft.com/office/drawing/2014/main" id="{8521251A-47D7-2FBE-050C-9D26C1784CC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Teksta vietturis 3">
            <a:extLst>
              <a:ext uri="{FF2B5EF4-FFF2-40B4-BE49-F238E27FC236}">
                <a16:creationId xmlns:a16="http://schemas.microsoft.com/office/drawing/2014/main" id="{B45B0F2A-C11C-11C8-E7C7-0A4A6EE1901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v-LV"/>
              <a:t>Noklikšķiniet, lai rediģētu šablona teksta stilus</a:t>
            </a:r>
          </a:p>
        </p:txBody>
      </p:sp>
      <p:sp>
        <p:nvSpPr>
          <p:cNvPr id="5" name="Datuma vietturis 4">
            <a:extLst>
              <a:ext uri="{FF2B5EF4-FFF2-40B4-BE49-F238E27FC236}">
                <a16:creationId xmlns:a16="http://schemas.microsoft.com/office/drawing/2014/main" id="{7A59B4CC-8504-B968-104F-471E6AB5649F}"/>
              </a:ext>
            </a:extLst>
          </p:cNvPr>
          <p:cNvSpPr>
            <a:spLocks noGrp="1"/>
          </p:cNvSpPr>
          <p:nvPr>
            <p:ph type="dt" sz="half" idx="10"/>
          </p:nvPr>
        </p:nvSpPr>
        <p:spPr/>
        <p:txBody>
          <a:bodyPr/>
          <a:lstStyle/>
          <a:p>
            <a:fld id="{908EFDB8-9B6E-4302-BA08-CC901B0B8A7C}" type="datetimeFigureOut">
              <a:rPr lang="lv-LV" smtClean="0"/>
              <a:t>27.09.2022</a:t>
            </a:fld>
            <a:endParaRPr lang="lv-LV"/>
          </a:p>
        </p:txBody>
      </p:sp>
      <p:sp>
        <p:nvSpPr>
          <p:cNvPr id="6" name="Kājenes vietturis 5">
            <a:extLst>
              <a:ext uri="{FF2B5EF4-FFF2-40B4-BE49-F238E27FC236}">
                <a16:creationId xmlns:a16="http://schemas.microsoft.com/office/drawing/2014/main" id="{42D30AFA-CC7E-53C5-BE4A-DC0184191337}"/>
              </a:ext>
            </a:extLst>
          </p:cNvPr>
          <p:cNvSpPr>
            <a:spLocks noGrp="1"/>
          </p:cNvSpPr>
          <p:nvPr>
            <p:ph type="ftr" sz="quarter" idx="11"/>
          </p:nvPr>
        </p:nvSpPr>
        <p:spPr/>
        <p:txBody>
          <a:bodyPr/>
          <a:lstStyle/>
          <a:p>
            <a:endParaRPr lang="lv-LV"/>
          </a:p>
        </p:txBody>
      </p:sp>
      <p:sp>
        <p:nvSpPr>
          <p:cNvPr id="7" name="Slaida numura vietturis 6">
            <a:extLst>
              <a:ext uri="{FF2B5EF4-FFF2-40B4-BE49-F238E27FC236}">
                <a16:creationId xmlns:a16="http://schemas.microsoft.com/office/drawing/2014/main" id="{9EABE387-6153-661F-B9A9-E64D14A35387}"/>
              </a:ext>
            </a:extLst>
          </p:cNvPr>
          <p:cNvSpPr>
            <a:spLocks noGrp="1"/>
          </p:cNvSpPr>
          <p:nvPr>
            <p:ph type="sldNum" sz="quarter" idx="12"/>
          </p:nvPr>
        </p:nvSpPr>
        <p:spPr/>
        <p:txBody>
          <a:bodyPr/>
          <a:lstStyle/>
          <a:p>
            <a:fld id="{EAD7B59C-5B84-4B56-ADB2-35E227A574BA}" type="slidenum">
              <a:rPr lang="lv-LV" smtClean="0"/>
              <a:t>‹#›</a:t>
            </a:fld>
            <a:endParaRPr lang="lv-LV"/>
          </a:p>
        </p:txBody>
      </p:sp>
    </p:spTree>
    <p:extLst>
      <p:ext uri="{BB962C8B-B14F-4D97-AF65-F5344CB8AC3E}">
        <p14:creationId xmlns:p14="http://schemas.microsoft.com/office/powerpoint/2010/main" val="6229338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ttēls ar parakstu">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E2F6A105-A499-9FBC-768A-938635FFA1CC}"/>
              </a:ext>
            </a:extLst>
          </p:cNvPr>
          <p:cNvSpPr>
            <a:spLocks noGrp="1"/>
          </p:cNvSpPr>
          <p:nvPr>
            <p:ph type="title"/>
          </p:nvPr>
        </p:nvSpPr>
        <p:spPr>
          <a:xfrm>
            <a:off x="839788" y="457200"/>
            <a:ext cx="3932237" cy="1600200"/>
          </a:xfrm>
        </p:spPr>
        <p:txBody>
          <a:bodyPr anchor="b"/>
          <a:lstStyle>
            <a:lvl1pPr>
              <a:defRPr sz="3200"/>
            </a:lvl1pPr>
          </a:lstStyle>
          <a:p>
            <a:r>
              <a:rPr lang="lv-LV"/>
              <a:t>Rediģēt šablona virsraksta stilu</a:t>
            </a:r>
          </a:p>
        </p:txBody>
      </p:sp>
      <p:sp>
        <p:nvSpPr>
          <p:cNvPr id="3" name="Attēla vietturis 2">
            <a:extLst>
              <a:ext uri="{FF2B5EF4-FFF2-40B4-BE49-F238E27FC236}">
                <a16:creationId xmlns:a16="http://schemas.microsoft.com/office/drawing/2014/main" id="{3C0072F1-3D19-C714-5D38-441F4FF4133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v-LV"/>
          </a:p>
        </p:txBody>
      </p:sp>
      <p:sp>
        <p:nvSpPr>
          <p:cNvPr id="4" name="Teksta vietturis 3">
            <a:extLst>
              <a:ext uri="{FF2B5EF4-FFF2-40B4-BE49-F238E27FC236}">
                <a16:creationId xmlns:a16="http://schemas.microsoft.com/office/drawing/2014/main" id="{F8C6AAB3-922F-F624-1529-2BB4AB196B7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v-LV"/>
              <a:t>Noklikšķiniet, lai rediģētu šablona teksta stilus</a:t>
            </a:r>
          </a:p>
        </p:txBody>
      </p:sp>
      <p:sp>
        <p:nvSpPr>
          <p:cNvPr id="5" name="Datuma vietturis 4">
            <a:extLst>
              <a:ext uri="{FF2B5EF4-FFF2-40B4-BE49-F238E27FC236}">
                <a16:creationId xmlns:a16="http://schemas.microsoft.com/office/drawing/2014/main" id="{509A5011-B1F5-A378-D8A0-F27CC1D16C4C}"/>
              </a:ext>
            </a:extLst>
          </p:cNvPr>
          <p:cNvSpPr>
            <a:spLocks noGrp="1"/>
          </p:cNvSpPr>
          <p:nvPr>
            <p:ph type="dt" sz="half" idx="10"/>
          </p:nvPr>
        </p:nvSpPr>
        <p:spPr/>
        <p:txBody>
          <a:bodyPr/>
          <a:lstStyle/>
          <a:p>
            <a:fld id="{908EFDB8-9B6E-4302-BA08-CC901B0B8A7C}" type="datetimeFigureOut">
              <a:rPr lang="lv-LV" smtClean="0"/>
              <a:t>27.09.2022</a:t>
            </a:fld>
            <a:endParaRPr lang="lv-LV"/>
          </a:p>
        </p:txBody>
      </p:sp>
      <p:sp>
        <p:nvSpPr>
          <p:cNvPr id="6" name="Kājenes vietturis 5">
            <a:extLst>
              <a:ext uri="{FF2B5EF4-FFF2-40B4-BE49-F238E27FC236}">
                <a16:creationId xmlns:a16="http://schemas.microsoft.com/office/drawing/2014/main" id="{52464EB0-55A9-9A12-6EFF-87D88D21C0F7}"/>
              </a:ext>
            </a:extLst>
          </p:cNvPr>
          <p:cNvSpPr>
            <a:spLocks noGrp="1"/>
          </p:cNvSpPr>
          <p:nvPr>
            <p:ph type="ftr" sz="quarter" idx="11"/>
          </p:nvPr>
        </p:nvSpPr>
        <p:spPr/>
        <p:txBody>
          <a:bodyPr/>
          <a:lstStyle/>
          <a:p>
            <a:endParaRPr lang="lv-LV"/>
          </a:p>
        </p:txBody>
      </p:sp>
      <p:sp>
        <p:nvSpPr>
          <p:cNvPr id="7" name="Slaida numura vietturis 6">
            <a:extLst>
              <a:ext uri="{FF2B5EF4-FFF2-40B4-BE49-F238E27FC236}">
                <a16:creationId xmlns:a16="http://schemas.microsoft.com/office/drawing/2014/main" id="{EBB755DF-F852-7352-7AE5-E8ADB0AB4F49}"/>
              </a:ext>
            </a:extLst>
          </p:cNvPr>
          <p:cNvSpPr>
            <a:spLocks noGrp="1"/>
          </p:cNvSpPr>
          <p:nvPr>
            <p:ph type="sldNum" sz="quarter" idx="12"/>
          </p:nvPr>
        </p:nvSpPr>
        <p:spPr/>
        <p:txBody>
          <a:bodyPr/>
          <a:lstStyle/>
          <a:p>
            <a:fld id="{EAD7B59C-5B84-4B56-ADB2-35E227A574BA}" type="slidenum">
              <a:rPr lang="lv-LV" smtClean="0"/>
              <a:t>‹#›</a:t>
            </a:fld>
            <a:endParaRPr lang="lv-LV"/>
          </a:p>
        </p:txBody>
      </p:sp>
    </p:spTree>
    <p:extLst>
      <p:ext uri="{BB962C8B-B14F-4D97-AF65-F5344CB8AC3E}">
        <p14:creationId xmlns:p14="http://schemas.microsoft.com/office/powerpoint/2010/main" val="9984500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Virsraksta vietturis 1">
            <a:extLst>
              <a:ext uri="{FF2B5EF4-FFF2-40B4-BE49-F238E27FC236}">
                <a16:creationId xmlns:a16="http://schemas.microsoft.com/office/drawing/2014/main" id="{57CC5D0C-5126-C2A1-C2FC-2B5267BF32C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lv-LV"/>
              <a:t>Rediģēt šablona virsraksta stilu</a:t>
            </a:r>
          </a:p>
        </p:txBody>
      </p:sp>
      <p:sp>
        <p:nvSpPr>
          <p:cNvPr id="3" name="Teksta vietturis 2">
            <a:extLst>
              <a:ext uri="{FF2B5EF4-FFF2-40B4-BE49-F238E27FC236}">
                <a16:creationId xmlns:a16="http://schemas.microsoft.com/office/drawing/2014/main" id="{74B0969C-C8DF-F811-A799-0F1A80C8779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Datuma vietturis 3">
            <a:extLst>
              <a:ext uri="{FF2B5EF4-FFF2-40B4-BE49-F238E27FC236}">
                <a16:creationId xmlns:a16="http://schemas.microsoft.com/office/drawing/2014/main" id="{4B1A9F5D-063D-299A-9D6B-26FD78338B7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8EFDB8-9B6E-4302-BA08-CC901B0B8A7C}" type="datetimeFigureOut">
              <a:rPr lang="lv-LV" smtClean="0"/>
              <a:t>27.09.2022</a:t>
            </a:fld>
            <a:endParaRPr lang="lv-LV"/>
          </a:p>
        </p:txBody>
      </p:sp>
      <p:sp>
        <p:nvSpPr>
          <p:cNvPr id="5" name="Kājenes vietturis 4">
            <a:extLst>
              <a:ext uri="{FF2B5EF4-FFF2-40B4-BE49-F238E27FC236}">
                <a16:creationId xmlns:a16="http://schemas.microsoft.com/office/drawing/2014/main" id="{8915C2C0-198D-7A22-9D37-8A5CC277F29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v-LV"/>
          </a:p>
        </p:txBody>
      </p:sp>
      <p:sp>
        <p:nvSpPr>
          <p:cNvPr id="6" name="Slaida numura vietturis 5">
            <a:extLst>
              <a:ext uri="{FF2B5EF4-FFF2-40B4-BE49-F238E27FC236}">
                <a16:creationId xmlns:a16="http://schemas.microsoft.com/office/drawing/2014/main" id="{A413F2E0-1F5E-35A7-DECC-801F4FEF5BA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D7B59C-5B84-4B56-ADB2-35E227A574BA}" type="slidenum">
              <a:rPr lang="lv-LV" smtClean="0"/>
              <a:t>‹#›</a:t>
            </a:fld>
            <a:endParaRPr lang="lv-LV"/>
          </a:p>
        </p:txBody>
      </p:sp>
    </p:spTree>
    <p:extLst>
      <p:ext uri="{BB962C8B-B14F-4D97-AF65-F5344CB8AC3E}">
        <p14:creationId xmlns:p14="http://schemas.microsoft.com/office/powerpoint/2010/main" val="38091953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FC03603C-E0FC-570C-D9FD-8897BC9EB5A0}"/>
              </a:ext>
            </a:extLst>
          </p:cNvPr>
          <p:cNvSpPr>
            <a:spLocks noGrp="1"/>
          </p:cNvSpPr>
          <p:nvPr>
            <p:ph type="ctrTitle"/>
          </p:nvPr>
        </p:nvSpPr>
        <p:spPr>
          <a:xfrm>
            <a:off x="1524000" y="384048"/>
            <a:ext cx="9144000" cy="2706624"/>
          </a:xfrm>
        </p:spPr>
        <p:txBody>
          <a:bodyPr>
            <a:normAutofit/>
          </a:bodyPr>
          <a:lstStyle/>
          <a:p>
            <a:r>
              <a:rPr lang="lv-LV" sz="4800" b="1" dirty="0"/>
              <a:t>Vienlīdzīga darba samaksa par tādu pašu un vienādas vērtības darbu</a:t>
            </a:r>
            <a:br>
              <a:rPr lang="lv-LV" sz="5400" b="1" dirty="0"/>
            </a:br>
            <a:r>
              <a:rPr lang="lv-LV" sz="3600" b="1" dirty="0"/>
              <a:t>Tiesiskais regulējums. Jēdzieni un to piemērošana praksē</a:t>
            </a:r>
          </a:p>
        </p:txBody>
      </p:sp>
      <p:sp>
        <p:nvSpPr>
          <p:cNvPr id="3" name="Apakšvirsraksts 2">
            <a:extLst>
              <a:ext uri="{FF2B5EF4-FFF2-40B4-BE49-F238E27FC236}">
                <a16:creationId xmlns:a16="http://schemas.microsoft.com/office/drawing/2014/main" id="{0FF5CF94-DA7B-A02C-2617-5E6C4360C4D6}"/>
              </a:ext>
            </a:extLst>
          </p:cNvPr>
          <p:cNvSpPr>
            <a:spLocks noGrp="1"/>
          </p:cNvSpPr>
          <p:nvPr>
            <p:ph type="subTitle" idx="1"/>
          </p:nvPr>
        </p:nvSpPr>
        <p:spPr>
          <a:xfrm>
            <a:off x="1524000" y="4681728"/>
            <a:ext cx="9144000" cy="1179576"/>
          </a:xfrm>
        </p:spPr>
        <p:txBody>
          <a:bodyPr>
            <a:normAutofit/>
          </a:bodyPr>
          <a:lstStyle/>
          <a:p>
            <a:r>
              <a:rPr lang="lv-LV" sz="2000" dirty="0" err="1"/>
              <a:t>Asoc.prof</a:t>
            </a:r>
            <a:r>
              <a:rPr lang="lv-LV" sz="2000" dirty="0"/>
              <a:t>., Dr.iur. Kristīne Dupate</a:t>
            </a:r>
          </a:p>
          <a:p>
            <a:r>
              <a:rPr lang="lv-LV" sz="2000" dirty="0"/>
              <a:t>Latvijas Universitātes Juridiskā fakultāte</a:t>
            </a:r>
          </a:p>
          <a:p>
            <a:r>
              <a:rPr lang="lv-LV" sz="2000" dirty="0"/>
              <a:t>Eiropas Komisijas nacionālā eksperte dzimumu līdztiesības tiesību jautājumos</a:t>
            </a:r>
          </a:p>
        </p:txBody>
      </p:sp>
    </p:spTree>
    <p:extLst>
      <p:ext uri="{BB962C8B-B14F-4D97-AF65-F5344CB8AC3E}">
        <p14:creationId xmlns:p14="http://schemas.microsoft.com/office/powerpoint/2010/main" val="8266773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35730F84-5854-EC83-D576-D864E9F2F1F5}"/>
              </a:ext>
            </a:extLst>
          </p:cNvPr>
          <p:cNvSpPr>
            <a:spLocks noGrp="1"/>
          </p:cNvSpPr>
          <p:nvPr>
            <p:ph type="title"/>
          </p:nvPr>
        </p:nvSpPr>
        <p:spPr/>
        <p:txBody>
          <a:bodyPr>
            <a:normAutofit/>
          </a:bodyPr>
          <a:lstStyle/>
          <a:p>
            <a:pPr algn="ctr"/>
            <a:r>
              <a:rPr lang="lv-LV" sz="5400" b="1" dirty="0"/>
              <a:t>ES tiesiskais regulējums</a:t>
            </a:r>
          </a:p>
        </p:txBody>
      </p:sp>
      <p:sp>
        <p:nvSpPr>
          <p:cNvPr id="3" name="Satura vietturis 2">
            <a:extLst>
              <a:ext uri="{FF2B5EF4-FFF2-40B4-BE49-F238E27FC236}">
                <a16:creationId xmlns:a16="http://schemas.microsoft.com/office/drawing/2014/main" id="{B414881A-DEC5-BD05-CD18-363446DCF10E}"/>
              </a:ext>
            </a:extLst>
          </p:cNvPr>
          <p:cNvSpPr>
            <a:spLocks noGrp="1"/>
          </p:cNvSpPr>
          <p:nvPr>
            <p:ph idx="1"/>
          </p:nvPr>
        </p:nvSpPr>
        <p:spPr/>
        <p:txBody>
          <a:bodyPr/>
          <a:lstStyle/>
          <a:p>
            <a:r>
              <a:rPr lang="lv-LV" sz="3600" b="1" dirty="0"/>
              <a:t>Līguma par Eiropas Savienības darbību 157(1).pants</a:t>
            </a:r>
          </a:p>
          <a:p>
            <a:pPr marL="0" indent="0">
              <a:buNone/>
            </a:pPr>
            <a:r>
              <a:rPr lang="lv-LV" b="0" i="0" dirty="0">
                <a:solidFill>
                  <a:srgbClr val="000000"/>
                </a:solidFill>
                <a:effectLst/>
                <a:latin typeface="Tahoma" panose="020B0604030504040204" pitchFamily="34" charset="0"/>
              </a:rPr>
              <a:t>«</a:t>
            </a:r>
            <a:r>
              <a:rPr lang="lv-LV" b="0" i="1" dirty="0">
                <a:solidFill>
                  <a:srgbClr val="000000"/>
                </a:solidFill>
                <a:effectLst/>
                <a:latin typeface="Tahoma" panose="020B0604030504040204" pitchFamily="34" charset="0"/>
              </a:rPr>
              <a:t>Visas dalībvalstis nodrošina to, lai tiktu ievērots princips, ka vīrieši un sievietes par </a:t>
            </a:r>
            <a:r>
              <a:rPr lang="lv-LV" b="1" i="1" u="sng" dirty="0">
                <a:solidFill>
                  <a:srgbClr val="000000"/>
                </a:solidFill>
                <a:effectLst/>
                <a:latin typeface="Tahoma" panose="020B0604030504040204" pitchFamily="34" charset="0"/>
              </a:rPr>
              <a:t>vienādu </a:t>
            </a:r>
            <a:r>
              <a:rPr lang="lv-LV" b="0" i="1" dirty="0">
                <a:solidFill>
                  <a:srgbClr val="000000"/>
                </a:solidFill>
                <a:effectLst/>
                <a:latin typeface="Tahoma" panose="020B0604030504040204" pitchFamily="34" charset="0"/>
              </a:rPr>
              <a:t>vai </a:t>
            </a:r>
            <a:r>
              <a:rPr lang="lv-LV" b="1" i="1" u="sng" dirty="0">
                <a:solidFill>
                  <a:srgbClr val="000000"/>
                </a:solidFill>
                <a:effectLst/>
                <a:latin typeface="Tahoma" panose="020B0604030504040204" pitchFamily="34" charset="0"/>
              </a:rPr>
              <a:t>vienādi vērtīgu darbu </a:t>
            </a:r>
            <a:r>
              <a:rPr lang="lv-LV" b="0" i="1" dirty="0">
                <a:solidFill>
                  <a:srgbClr val="000000"/>
                </a:solidFill>
                <a:effectLst/>
                <a:latin typeface="Tahoma" panose="020B0604030504040204" pitchFamily="34" charset="0"/>
              </a:rPr>
              <a:t>saņem vienādu darba samaksu</a:t>
            </a:r>
            <a:r>
              <a:rPr lang="lv-LV" b="0" i="0" dirty="0">
                <a:solidFill>
                  <a:srgbClr val="000000"/>
                </a:solidFill>
                <a:effectLst/>
                <a:latin typeface="Tahoma" panose="020B0604030504040204" pitchFamily="34" charset="0"/>
              </a:rPr>
              <a:t>.»</a:t>
            </a:r>
          </a:p>
          <a:p>
            <a:endParaRPr lang="lv-LV" dirty="0"/>
          </a:p>
        </p:txBody>
      </p:sp>
    </p:spTree>
    <p:extLst>
      <p:ext uri="{BB962C8B-B14F-4D97-AF65-F5344CB8AC3E}">
        <p14:creationId xmlns:p14="http://schemas.microsoft.com/office/powerpoint/2010/main" val="11091689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BDDD480F-3BDC-FC98-62B3-A41001EEA211}"/>
              </a:ext>
            </a:extLst>
          </p:cNvPr>
          <p:cNvSpPr>
            <a:spLocks noGrp="1"/>
          </p:cNvSpPr>
          <p:nvPr>
            <p:ph type="title"/>
          </p:nvPr>
        </p:nvSpPr>
        <p:spPr>
          <a:xfrm>
            <a:off x="838200" y="365125"/>
            <a:ext cx="10515600" cy="1171067"/>
          </a:xfrm>
        </p:spPr>
        <p:txBody>
          <a:bodyPr/>
          <a:lstStyle/>
          <a:p>
            <a:pPr algn="ctr"/>
            <a:r>
              <a:rPr lang="lv-LV" b="1" dirty="0"/>
              <a:t>ES tiesiskais regulējums</a:t>
            </a:r>
          </a:p>
        </p:txBody>
      </p:sp>
      <p:sp>
        <p:nvSpPr>
          <p:cNvPr id="3" name="Satura vietturis 2">
            <a:extLst>
              <a:ext uri="{FF2B5EF4-FFF2-40B4-BE49-F238E27FC236}">
                <a16:creationId xmlns:a16="http://schemas.microsoft.com/office/drawing/2014/main" id="{0F757CB4-DB6E-146A-DAD7-7CC873DBCB01}"/>
              </a:ext>
            </a:extLst>
          </p:cNvPr>
          <p:cNvSpPr>
            <a:spLocks noGrp="1"/>
          </p:cNvSpPr>
          <p:nvPr>
            <p:ph idx="1"/>
          </p:nvPr>
        </p:nvSpPr>
        <p:spPr>
          <a:xfrm>
            <a:off x="838200" y="1463040"/>
            <a:ext cx="10515600" cy="4713923"/>
          </a:xfrm>
        </p:spPr>
        <p:txBody>
          <a:bodyPr>
            <a:normAutofit fontScale="77500" lnSpcReduction="20000"/>
          </a:bodyPr>
          <a:lstStyle/>
          <a:p>
            <a:pPr algn="just"/>
            <a:r>
              <a:rPr lang="lv-LV" sz="3400" b="1" i="0" dirty="0">
                <a:solidFill>
                  <a:srgbClr val="333333"/>
                </a:solidFill>
                <a:effectLst/>
                <a:latin typeface="Roboto" panose="02000000000000000000" pitchFamily="2" charset="0"/>
              </a:rPr>
              <a:t>Eiropas Parlamenta un Padomes Direktīva 2006/54/EK ( 2006. gada 5. jūlijs ) par tāda principa īstenošanu, kas paredz vienlīdzīgas iespējas un attieksmi pret vīriešiem un sievietēm nodarbinātības un profesijas jautājumos</a:t>
            </a:r>
            <a:endParaRPr lang="lv-LV" sz="3400" b="0" i="1" dirty="0">
              <a:solidFill>
                <a:srgbClr val="333333"/>
              </a:solidFill>
              <a:effectLst/>
              <a:latin typeface="Times New Roman" panose="02020603050405020304" pitchFamily="18" charset="0"/>
            </a:endParaRPr>
          </a:p>
          <a:p>
            <a:r>
              <a:rPr lang="lv-LV" b="1" i="1" dirty="0">
                <a:solidFill>
                  <a:srgbClr val="333333"/>
                </a:solidFill>
                <a:effectLst/>
                <a:latin typeface="Times New Roman" panose="02020603050405020304" pitchFamily="18" charset="0"/>
              </a:rPr>
              <a:t>4. pants</a:t>
            </a:r>
          </a:p>
          <a:p>
            <a:pPr marL="0" indent="0" algn="just">
              <a:buNone/>
            </a:pPr>
            <a:r>
              <a:rPr lang="lv-LV" b="0" i="0" dirty="0">
                <a:solidFill>
                  <a:srgbClr val="333333"/>
                </a:solidFill>
                <a:effectLst/>
                <a:latin typeface="Times New Roman" panose="02020603050405020304" pitchFamily="18" charset="0"/>
              </a:rPr>
              <a:t>«</a:t>
            </a:r>
            <a:r>
              <a:rPr lang="lv-LV" b="0" i="1" dirty="0">
                <a:solidFill>
                  <a:srgbClr val="333333"/>
                </a:solidFill>
                <a:effectLst/>
                <a:latin typeface="Times New Roman" panose="02020603050405020304" pitchFamily="18" charset="0"/>
              </a:rPr>
              <a:t>Tieša un netieša dzimuma diskriminācija attiecībā uz visiem atlīdzības aspektiem un nosacījumiem par </a:t>
            </a:r>
            <a:r>
              <a:rPr lang="lv-LV" b="1" i="1" u="sng" dirty="0">
                <a:solidFill>
                  <a:srgbClr val="333333"/>
                </a:solidFill>
                <a:effectLst/>
                <a:latin typeface="Times New Roman" panose="02020603050405020304" pitchFamily="18" charset="0"/>
              </a:rPr>
              <a:t>tādu pašu darbu </a:t>
            </a:r>
            <a:r>
              <a:rPr lang="lv-LV" b="0" i="1" dirty="0">
                <a:solidFill>
                  <a:srgbClr val="333333"/>
                </a:solidFill>
                <a:effectLst/>
                <a:latin typeface="Times New Roman" panose="02020603050405020304" pitchFamily="18" charset="0"/>
              </a:rPr>
              <a:t>vai par </a:t>
            </a:r>
            <a:r>
              <a:rPr lang="lv-LV" b="1" i="1" u="sng" dirty="0">
                <a:solidFill>
                  <a:srgbClr val="333333"/>
                </a:solidFill>
                <a:effectLst/>
                <a:latin typeface="Times New Roman" panose="02020603050405020304" pitchFamily="18" charset="0"/>
              </a:rPr>
              <a:t>vienādas vērtības</a:t>
            </a:r>
            <a:r>
              <a:rPr lang="lv-LV" b="0" i="1" dirty="0">
                <a:solidFill>
                  <a:srgbClr val="333333"/>
                </a:solidFill>
                <a:effectLst/>
                <a:latin typeface="Times New Roman" panose="02020603050405020304" pitchFamily="18" charset="0"/>
              </a:rPr>
              <a:t> darbu ir likvidējama.</a:t>
            </a:r>
          </a:p>
          <a:p>
            <a:pPr marL="0" indent="0" algn="just">
              <a:buNone/>
            </a:pPr>
            <a:r>
              <a:rPr lang="lv-LV" b="0" i="1" dirty="0">
                <a:solidFill>
                  <a:srgbClr val="333333"/>
                </a:solidFill>
                <a:effectLst/>
                <a:latin typeface="Times New Roman" panose="02020603050405020304" pitchFamily="18" charset="0"/>
              </a:rPr>
              <a:t>Ja darba samaksas noteikšanai izmanto profesiju klasifikācijas sistēmu, tās pamatā ir tie paši kritēriji vīriešiem un sievietēm, un tā ir veidota tā, lai nepieļautu nekādu dzimuma diskrimināciju</a:t>
            </a:r>
            <a:r>
              <a:rPr lang="lv-LV" b="0" i="0" dirty="0">
                <a:solidFill>
                  <a:srgbClr val="333333"/>
                </a:solidFill>
                <a:effectLst/>
                <a:latin typeface="Times New Roman" panose="02020603050405020304" pitchFamily="18" charset="0"/>
              </a:rPr>
              <a:t>.»</a:t>
            </a:r>
          </a:p>
          <a:p>
            <a:r>
              <a:rPr lang="lv-LV" b="1" i="1" dirty="0">
                <a:solidFill>
                  <a:srgbClr val="333333"/>
                </a:solidFill>
                <a:effectLst/>
                <a:latin typeface="Times New Roman" panose="02020603050405020304" pitchFamily="18" charset="0"/>
              </a:rPr>
              <a:t>14. pants</a:t>
            </a:r>
          </a:p>
          <a:p>
            <a:pPr marL="0" indent="0" algn="just">
              <a:buNone/>
            </a:pPr>
            <a:r>
              <a:rPr lang="lv-LV" b="0" i="1" dirty="0">
                <a:solidFill>
                  <a:srgbClr val="333333"/>
                </a:solidFill>
                <a:effectLst/>
                <a:latin typeface="Times New Roman" panose="02020603050405020304" pitchFamily="18" charset="0"/>
              </a:rPr>
              <a:t>«1.   Ir aizliegta tieša vai netieša diskriminācija dzimuma dēļ valsts vai privātajā sektorā, tostarp valsts iestādēs, attiecībā uz:[…]</a:t>
            </a:r>
          </a:p>
          <a:p>
            <a:pPr marL="0" indent="0" algn="just">
              <a:buNone/>
            </a:pPr>
            <a:r>
              <a:rPr lang="lv-LV" b="0" i="1" dirty="0">
                <a:solidFill>
                  <a:srgbClr val="333333"/>
                </a:solidFill>
                <a:effectLst/>
                <a:latin typeface="Times New Roman" panose="02020603050405020304" pitchFamily="18" charset="0"/>
              </a:rPr>
              <a:t>c) nodarbinātības un darba nosacījumiem, tostarp atlaišanu no darba, kā arī </a:t>
            </a:r>
            <a:r>
              <a:rPr lang="lv-LV" b="1" i="1" u="sng" dirty="0">
                <a:solidFill>
                  <a:srgbClr val="333333"/>
                </a:solidFill>
                <a:effectLst/>
                <a:latin typeface="Times New Roman" panose="02020603050405020304" pitchFamily="18" charset="0"/>
              </a:rPr>
              <a:t>darba samaksu</a:t>
            </a:r>
            <a:r>
              <a:rPr lang="lv-LV" b="0" i="1" dirty="0">
                <a:solidFill>
                  <a:srgbClr val="333333"/>
                </a:solidFill>
                <a:effectLst/>
                <a:latin typeface="Times New Roman" panose="02020603050405020304" pitchFamily="18" charset="0"/>
              </a:rPr>
              <a:t>, kā noteikts Līguma 157. pantā; […]»</a:t>
            </a:r>
          </a:p>
          <a:p>
            <a:pPr algn="just"/>
            <a:endParaRPr lang="lv-LV" b="0" i="0" dirty="0">
              <a:solidFill>
                <a:srgbClr val="333333"/>
              </a:solidFill>
              <a:effectLst/>
              <a:latin typeface="Times New Roman" panose="02020603050405020304" pitchFamily="18" charset="0"/>
            </a:endParaRPr>
          </a:p>
          <a:p>
            <a:endParaRPr lang="lv-LV" dirty="0"/>
          </a:p>
        </p:txBody>
      </p:sp>
    </p:spTree>
    <p:extLst>
      <p:ext uri="{BB962C8B-B14F-4D97-AF65-F5344CB8AC3E}">
        <p14:creationId xmlns:p14="http://schemas.microsoft.com/office/powerpoint/2010/main" val="33561876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D3C82530-6692-6E99-F7B8-F5E6E2F6318D}"/>
              </a:ext>
            </a:extLst>
          </p:cNvPr>
          <p:cNvSpPr>
            <a:spLocks noGrp="1"/>
          </p:cNvSpPr>
          <p:nvPr>
            <p:ph type="title"/>
          </p:nvPr>
        </p:nvSpPr>
        <p:spPr/>
        <p:txBody>
          <a:bodyPr>
            <a:normAutofit/>
          </a:bodyPr>
          <a:lstStyle/>
          <a:p>
            <a:pPr algn="ctr"/>
            <a:r>
              <a:rPr lang="lv-LV" sz="5400" b="1" dirty="0"/>
              <a:t>Latvijas tiesiskais regulējums</a:t>
            </a:r>
          </a:p>
        </p:txBody>
      </p:sp>
      <p:sp>
        <p:nvSpPr>
          <p:cNvPr id="3" name="Satura vietturis 2">
            <a:extLst>
              <a:ext uri="{FF2B5EF4-FFF2-40B4-BE49-F238E27FC236}">
                <a16:creationId xmlns:a16="http://schemas.microsoft.com/office/drawing/2014/main" id="{06838F44-D9BC-20E4-F8B9-40D359E386B2}"/>
              </a:ext>
            </a:extLst>
          </p:cNvPr>
          <p:cNvSpPr>
            <a:spLocks noGrp="1"/>
          </p:cNvSpPr>
          <p:nvPr>
            <p:ph idx="1"/>
          </p:nvPr>
        </p:nvSpPr>
        <p:spPr/>
        <p:txBody>
          <a:bodyPr/>
          <a:lstStyle/>
          <a:p>
            <a:r>
              <a:rPr lang="lv-LV" sz="4000" b="1" dirty="0"/>
              <a:t>Darba likuma 60(1).pants</a:t>
            </a:r>
          </a:p>
          <a:p>
            <a:pPr marL="0" indent="0">
              <a:buNone/>
            </a:pPr>
            <a:r>
              <a:rPr lang="lv-LV" b="0" i="0" dirty="0">
                <a:solidFill>
                  <a:srgbClr val="414142"/>
                </a:solidFill>
                <a:effectLst/>
                <a:latin typeface="Arial" panose="020B0604020202020204" pitchFamily="34" charset="0"/>
              </a:rPr>
              <a:t>«</a:t>
            </a:r>
            <a:r>
              <a:rPr lang="lv-LV" b="0" i="1" dirty="0">
                <a:solidFill>
                  <a:srgbClr val="414142"/>
                </a:solidFill>
                <a:effectLst/>
                <a:latin typeface="Arial" panose="020B0604020202020204" pitchFamily="34" charset="0"/>
              </a:rPr>
              <a:t>Darba devējam ir pienākums noteikt vienlīdzīgu darba samaksu vīriešiem un sievietēm par </a:t>
            </a:r>
            <a:r>
              <a:rPr lang="lv-LV" b="1" i="1" u="sng" dirty="0">
                <a:solidFill>
                  <a:srgbClr val="414142"/>
                </a:solidFill>
                <a:effectLst/>
                <a:latin typeface="Arial" panose="020B0604020202020204" pitchFamily="34" charset="0"/>
              </a:rPr>
              <a:t>tādu pašu darbu </a:t>
            </a:r>
            <a:r>
              <a:rPr lang="lv-LV" b="0" i="1" dirty="0">
                <a:solidFill>
                  <a:srgbClr val="414142"/>
                </a:solidFill>
                <a:effectLst/>
                <a:latin typeface="Arial" panose="020B0604020202020204" pitchFamily="34" charset="0"/>
              </a:rPr>
              <a:t>vai </a:t>
            </a:r>
            <a:r>
              <a:rPr lang="lv-LV" b="1" i="1" u="sng" dirty="0">
                <a:solidFill>
                  <a:srgbClr val="414142"/>
                </a:solidFill>
                <a:effectLst/>
                <a:latin typeface="Arial" panose="020B0604020202020204" pitchFamily="34" charset="0"/>
              </a:rPr>
              <a:t>vienādas vērtības darbu</a:t>
            </a:r>
            <a:r>
              <a:rPr lang="lv-LV" b="0" i="1" dirty="0">
                <a:solidFill>
                  <a:srgbClr val="414142"/>
                </a:solidFill>
                <a:effectLst/>
                <a:latin typeface="Arial" panose="020B0604020202020204" pitchFamily="34" charset="0"/>
              </a:rPr>
              <a:t>.»</a:t>
            </a:r>
            <a:endParaRPr lang="lv-LV" i="1" dirty="0"/>
          </a:p>
        </p:txBody>
      </p:sp>
    </p:spTree>
    <p:extLst>
      <p:ext uri="{BB962C8B-B14F-4D97-AF65-F5344CB8AC3E}">
        <p14:creationId xmlns:p14="http://schemas.microsoft.com/office/powerpoint/2010/main" val="36556473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B04D5110-8C1E-FEB4-D8A8-F5F8138B9C5E}"/>
              </a:ext>
            </a:extLst>
          </p:cNvPr>
          <p:cNvSpPr>
            <a:spLocks noGrp="1"/>
          </p:cNvSpPr>
          <p:nvPr>
            <p:ph type="title"/>
          </p:nvPr>
        </p:nvSpPr>
        <p:spPr/>
        <p:txBody>
          <a:bodyPr>
            <a:normAutofit/>
          </a:bodyPr>
          <a:lstStyle/>
          <a:p>
            <a:pPr algn="ctr"/>
            <a:r>
              <a:rPr lang="lv-LV" sz="3600" b="1" dirty="0"/>
              <a:t>Vienlīdzīga darba samaksa starp sievietēm un vīriešiem. </a:t>
            </a:r>
            <a:br>
              <a:rPr lang="lv-LV" sz="3600" b="1" dirty="0"/>
            </a:br>
            <a:r>
              <a:rPr lang="lv-LV" sz="3600" b="1" dirty="0"/>
              <a:t>Jēdzieni un identificēšana </a:t>
            </a:r>
            <a:endParaRPr lang="lv-LV" sz="3600" dirty="0"/>
          </a:p>
        </p:txBody>
      </p:sp>
      <p:sp>
        <p:nvSpPr>
          <p:cNvPr id="3" name="Satura vietturis 2">
            <a:extLst>
              <a:ext uri="{FF2B5EF4-FFF2-40B4-BE49-F238E27FC236}">
                <a16:creationId xmlns:a16="http://schemas.microsoft.com/office/drawing/2014/main" id="{D806EEBA-2C58-4CE4-9BA8-D9144A72A72E}"/>
              </a:ext>
            </a:extLst>
          </p:cNvPr>
          <p:cNvSpPr>
            <a:spLocks noGrp="1"/>
          </p:cNvSpPr>
          <p:nvPr>
            <p:ph idx="1"/>
          </p:nvPr>
        </p:nvSpPr>
        <p:spPr/>
        <p:txBody>
          <a:bodyPr>
            <a:normAutofit fontScale="92500" lnSpcReduction="10000"/>
          </a:bodyPr>
          <a:lstStyle/>
          <a:p>
            <a:r>
              <a:rPr lang="lv-LV" dirty="0"/>
              <a:t>Jēdziens «darba samaksa» vienlīdzīgas darba samaksas nozīmē</a:t>
            </a:r>
          </a:p>
          <a:p>
            <a:pPr lvl="1"/>
            <a:r>
              <a:rPr lang="lv-LV" altLang="lv-LV" dirty="0"/>
              <a:t>Jebkura atlīdzība par darbu, atlīdzība saistībā ar darbu, kas tiek izmaksāta naudā vai „graudā</a:t>
            </a:r>
            <a:r>
              <a:rPr lang="lv-LV" altLang="en-US" dirty="0"/>
              <a:t>”</a:t>
            </a:r>
            <a:r>
              <a:rPr lang="lv-LV" altLang="lv-LV" dirty="0"/>
              <a:t>, tagad vai nākotnē (neattiecas uz valsts sociālās apdrošināšanas iemaksām)</a:t>
            </a:r>
            <a:endParaRPr lang="lv-LV" dirty="0"/>
          </a:p>
          <a:p>
            <a:r>
              <a:rPr lang="lv-LV" dirty="0"/>
              <a:t>Nevienlīdzīgas darba samaksas avoti (vienotā avota doktrīna)</a:t>
            </a:r>
          </a:p>
          <a:p>
            <a:pPr lvl="2"/>
            <a:r>
              <a:rPr lang="lv-LV" dirty="0"/>
              <a:t>prakse</a:t>
            </a:r>
          </a:p>
          <a:p>
            <a:pPr lvl="2"/>
            <a:r>
              <a:rPr lang="lv-LV" dirty="0"/>
              <a:t>darba līgums</a:t>
            </a:r>
          </a:p>
          <a:p>
            <a:pPr lvl="2"/>
            <a:r>
              <a:rPr lang="lv-LV" dirty="0"/>
              <a:t>darba samaksas sistēma </a:t>
            </a:r>
          </a:p>
          <a:p>
            <a:pPr lvl="2"/>
            <a:r>
              <a:rPr lang="lv-LV" dirty="0"/>
              <a:t>darba koplīgums (uzņēmumā, reģionā, nozarē)</a:t>
            </a:r>
          </a:p>
          <a:p>
            <a:pPr lvl="2"/>
            <a:r>
              <a:rPr lang="lv-LV" dirty="0"/>
              <a:t>tiesiskais regulējums</a:t>
            </a:r>
          </a:p>
          <a:p>
            <a:r>
              <a:rPr lang="lv-LV" dirty="0"/>
              <a:t>Salīdzināmās personas: reālās (pašreizējie vai bijušie kolēģi) un hipotētiskās </a:t>
            </a:r>
          </a:p>
          <a:p>
            <a:pPr lvl="1"/>
            <a:r>
              <a:rPr lang="lv-LV" dirty="0"/>
              <a:t>Jākonstatē, vai mazākas darba samaksas iemesls ir dzimums (nav objektīva skaidrojuma mazākai darba samaksai)</a:t>
            </a:r>
          </a:p>
          <a:p>
            <a:endParaRPr lang="lv-LV" dirty="0"/>
          </a:p>
        </p:txBody>
      </p:sp>
    </p:spTree>
    <p:extLst>
      <p:ext uri="{BB962C8B-B14F-4D97-AF65-F5344CB8AC3E}">
        <p14:creationId xmlns:p14="http://schemas.microsoft.com/office/powerpoint/2010/main" val="7276701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8D9AB0D6-DE54-5746-26B9-A88C4798FDAD}"/>
              </a:ext>
            </a:extLst>
          </p:cNvPr>
          <p:cNvSpPr>
            <a:spLocks noGrp="1"/>
          </p:cNvSpPr>
          <p:nvPr>
            <p:ph type="title"/>
          </p:nvPr>
        </p:nvSpPr>
        <p:spPr/>
        <p:txBody>
          <a:bodyPr>
            <a:normAutofit/>
          </a:bodyPr>
          <a:lstStyle/>
          <a:p>
            <a:pPr algn="ctr"/>
            <a:r>
              <a:rPr lang="lv-LV" sz="3600" b="1" dirty="0"/>
              <a:t>Vienlīdzīga darba samaksa starp sievietēm un vīriešiem. </a:t>
            </a:r>
            <a:br>
              <a:rPr lang="lv-LV" sz="3600" b="1" dirty="0"/>
            </a:br>
            <a:r>
              <a:rPr lang="lv-LV" sz="3600" b="1" dirty="0"/>
              <a:t>Jēdzieni un identificēšana </a:t>
            </a:r>
            <a:endParaRPr lang="lv-LV" sz="3600" dirty="0"/>
          </a:p>
        </p:txBody>
      </p:sp>
      <p:sp>
        <p:nvSpPr>
          <p:cNvPr id="3" name="Satura vietturis 2">
            <a:extLst>
              <a:ext uri="{FF2B5EF4-FFF2-40B4-BE49-F238E27FC236}">
                <a16:creationId xmlns:a16="http://schemas.microsoft.com/office/drawing/2014/main" id="{E1013AAB-956A-95BB-E62B-3988D48AA15E}"/>
              </a:ext>
            </a:extLst>
          </p:cNvPr>
          <p:cNvSpPr>
            <a:spLocks noGrp="1"/>
          </p:cNvSpPr>
          <p:nvPr>
            <p:ph idx="1"/>
          </p:nvPr>
        </p:nvSpPr>
        <p:spPr/>
        <p:txBody>
          <a:bodyPr/>
          <a:lstStyle/>
          <a:p>
            <a:r>
              <a:rPr lang="lv-LV" dirty="0"/>
              <a:t>Tiešā diskriminācija:</a:t>
            </a:r>
          </a:p>
          <a:p>
            <a:pPr lvl="1"/>
            <a:r>
              <a:rPr lang="lv-LV" dirty="0"/>
              <a:t>Mazāka darba samaksa (par tādu pašu vai vienādas vērtības darbu) tieši diskriminācijas pazīmes (dzimuma) dēļ</a:t>
            </a:r>
          </a:p>
          <a:p>
            <a:r>
              <a:rPr lang="lv-LV" dirty="0"/>
              <a:t>Netiešā diskriminācija:</a:t>
            </a:r>
          </a:p>
          <a:p>
            <a:pPr lvl="1"/>
            <a:r>
              <a:rPr lang="lv-LV" dirty="0"/>
              <a:t>Mazāka darba samaksa (par tādu pašu vai vienādas vērtības darbu) objektīva iemesla dēļ, kurš realitātē nostāda mazāk labvēlīgā situācijā personu vai grupu diskriminācijas aizlieguma pazīmes (dzimuma) dēļ (</a:t>
            </a:r>
            <a:r>
              <a:rPr lang="lv-LV" altLang="lv-LV" dirty="0"/>
              <a:t>darba pieredze (</a:t>
            </a:r>
            <a:r>
              <a:rPr lang="lv-LV" altLang="lv-LV" i="1" dirty="0"/>
              <a:t>ES Tiesas spriedums lietā </a:t>
            </a:r>
            <a:r>
              <a:rPr lang="lv-LV" altLang="lv-LV" i="1" dirty="0" err="1"/>
              <a:t>Nimz</a:t>
            </a:r>
            <a:r>
              <a:rPr lang="lv-LV" altLang="lv-LV" i="1" dirty="0"/>
              <a:t> C-184/89</a:t>
            </a:r>
            <a:r>
              <a:rPr lang="lv-LV" altLang="lv-LV" dirty="0"/>
              <a:t>), mobilitāte, izglītība (</a:t>
            </a:r>
            <a:r>
              <a:rPr lang="lv-LV" altLang="lv-LV" i="1" dirty="0"/>
              <a:t>ES Tiesas spriedums lietā </a:t>
            </a:r>
            <a:r>
              <a:rPr lang="lv-LV" altLang="lv-LV" i="1" dirty="0" err="1"/>
              <a:t>Danfoss</a:t>
            </a:r>
            <a:r>
              <a:rPr lang="lv-LV" altLang="lv-LV" i="1" dirty="0"/>
              <a:t> 109/88</a:t>
            </a:r>
            <a:r>
              <a:rPr lang="lv-LV" altLang="lv-LV" dirty="0"/>
              <a:t>), pielietotais fiziskais spēks (</a:t>
            </a:r>
            <a:r>
              <a:rPr lang="lv-LV" altLang="lv-LV" i="1" dirty="0"/>
              <a:t>ES Tiesas spriedums lietā </a:t>
            </a:r>
            <a:r>
              <a:rPr lang="lv-LV" altLang="lv-LV" i="1" dirty="0" err="1"/>
              <a:t>Rummler</a:t>
            </a:r>
            <a:r>
              <a:rPr lang="lv-LV" altLang="lv-LV" i="1" dirty="0"/>
              <a:t> 237/85</a:t>
            </a:r>
            <a:r>
              <a:rPr lang="lv-LV" altLang="lv-LV" dirty="0"/>
              <a:t>)  </a:t>
            </a:r>
          </a:p>
          <a:p>
            <a:endParaRPr lang="lv-LV" dirty="0"/>
          </a:p>
        </p:txBody>
      </p:sp>
    </p:spTree>
    <p:extLst>
      <p:ext uri="{BB962C8B-B14F-4D97-AF65-F5344CB8AC3E}">
        <p14:creationId xmlns:p14="http://schemas.microsoft.com/office/powerpoint/2010/main" val="19975051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EA062C16-622F-567F-602B-00F1D7782B2D}"/>
              </a:ext>
            </a:extLst>
          </p:cNvPr>
          <p:cNvSpPr>
            <a:spLocks noGrp="1"/>
          </p:cNvSpPr>
          <p:nvPr>
            <p:ph type="title"/>
          </p:nvPr>
        </p:nvSpPr>
        <p:spPr/>
        <p:txBody>
          <a:bodyPr/>
          <a:lstStyle/>
          <a:p>
            <a:pPr algn="ctr"/>
            <a:r>
              <a:rPr lang="lv-LV" b="1" dirty="0"/>
              <a:t>Kas ir «vienādas vērtības darbs»?</a:t>
            </a:r>
          </a:p>
        </p:txBody>
      </p:sp>
      <p:sp>
        <p:nvSpPr>
          <p:cNvPr id="3" name="Satura vietturis 2">
            <a:extLst>
              <a:ext uri="{FF2B5EF4-FFF2-40B4-BE49-F238E27FC236}">
                <a16:creationId xmlns:a16="http://schemas.microsoft.com/office/drawing/2014/main" id="{EA70A726-55FF-BBA9-EF3C-C58A0FA7386C}"/>
              </a:ext>
            </a:extLst>
          </p:cNvPr>
          <p:cNvSpPr>
            <a:spLocks noGrp="1"/>
          </p:cNvSpPr>
          <p:nvPr>
            <p:ph idx="1"/>
          </p:nvPr>
        </p:nvSpPr>
        <p:spPr/>
        <p:txBody>
          <a:bodyPr>
            <a:normAutofit fontScale="62500" lnSpcReduction="20000"/>
          </a:bodyPr>
          <a:lstStyle/>
          <a:p>
            <a:pPr algn="just" fontAlgn="base"/>
            <a:r>
              <a:rPr lang="lv-LV" b="1" i="0" dirty="0">
                <a:solidFill>
                  <a:srgbClr val="000000"/>
                </a:solidFill>
                <a:effectLst/>
                <a:latin typeface="Times New Roman" panose="02020603050405020304" pitchFamily="18" charset="0"/>
              </a:rPr>
              <a:t>Priekšlikums Eiropas Parlamenta un Padomes direktīvai par to, lai ar darba samaksas </a:t>
            </a:r>
            <a:r>
              <a:rPr lang="lv-LV" b="1" i="0" dirty="0" err="1">
                <a:solidFill>
                  <a:srgbClr val="000000"/>
                </a:solidFill>
                <a:effectLst/>
                <a:latin typeface="Times New Roman" panose="02020603050405020304" pitchFamily="18" charset="0"/>
              </a:rPr>
              <a:t>pārredzamības</a:t>
            </a:r>
            <a:r>
              <a:rPr lang="lv-LV" b="1" i="0" dirty="0">
                <a:solidFill>
                  <a:srgbClr val="000000"/>
                </a:solidFill>
                <a:effectLst/>
                <a:latin typeface="Times New Roman" panose="02020603050405020304" pitchFamily="18" charset="0"/>
              </a:rPr>
              <a:t> un izpildes mehānismu palīdzību nostiprinātu principa, ka vīrieši un sievietes par vienādu vai vienādi vērtīgu darbu saņem vienādu darba samaksu, piemērošanu </a:t>
            </a:r>
            <a:r>
              <a:rPr lang="pt-BR" b="1" i="0" dirty="0">
                <a:solidFill>
                  <a:srgbClr val="000000"/>
                </a:solidFill>
                <a:effectLst/>
                <a:latin typeface="Times New Roman" panose="02020603050405020304" pitchFamily="18" charset="0"/>
              </a:rPr>
              <a:t>COM(2021) 93 final</a:t>
            </a:r>
          </a:p>
          <a:p>
            <a:pPr algn="ctr" fontAlgn="base"/>
            <a:r>
              <a:rPr lang="lv-LV" b="1" i="1" dirty="0">
                <a:solidFill>
                  <a:srgbClr val="000000"/>
                </a:solidFill>
                <a:effectLst/>
                <a:latin typeface="Times New Roman" panose="02020603050405020304" pitchFamily="18" charset="0"/>
              </a:rPr>
              <a:t>4. pants</a:t>
            </a:r>
          </a:p>
          <a:p>
            <a:pPr marL="0" indent="0" algn="ctr" fontAlgn="base">
              <a:buNone/>
            </a:pPr>
            <a:r>
              <a:rPr lang="lv-LV" b="1" i="0" dirty="0">
                <a:solidFill>
                  <a:srgbClr val="000000"/>
                </a:solidFill>
                <a:effectLst/>
                <a:latin typeface="Times New Roman" panose="02020603050405020304" pitchFamily="18" charset="0"/>
              </a:rPr>
              <a:t>Vienāds darbs un vienādi vērtīgs darbs</a:t>
            </a:r>
          </a:p>
          <a:p>
            <a:pPr marL="0" indent="0" algn="just" fontAlgn="base">
              <a:buNone/>
            </a:pPr>
            <a:r>
              <a:rPr lang="lv-LV" b="0" i="1" dirty="0">
                <a:solidFill>
                  <a:srgbClr val="000000"/>
                </a:solidFill>
                <a:effectLst/>
                <a:latin typeface="Times New Roman" panose="02020603050405020304" pitchFamily="18" charset="0"/>
              </a:rPr>
              <a:t>«1.Dalībvalstis veic vajadzīgos pasākumus, lai nodrošinātu, ka darba devēji ir ieviesuši tādas darba samaksas struktūras, kas nodrošina sievietēm un vīriešiem vienādu darba samaksu par vienādu vai vienādi vērtīgu darbu.  </a:t>
            </a:r>
          </a:p>
          <a:p>
            <a:pPr marL="0" indent="0" algn="just" fontAlgn="base">
              <a:buNone/>
            </a:pPr>
            <a:r>
              <a:rPr lang="lv-LV" b="0" i="1" dirty="0">
                <a:solidFill>
                  <a:srgbClr val="000000"/>
                </a:solidFill>
                <a:effectLst/>
                <a:latin typeface="Times New Roman" panose="02020603050405020304" pitchFamily="18" charset="0"/>
              </a:rPr>
              <a:t>2.Dalībvalstis veic vajadzīgos pasākumus, lai nodrošinātu, ka tiek izveidoti instrumenti vai metodes darba vērtības noteikšanai un salīdzināšanai saskaņā ar šajā pantā noteiktajiem kritērijiem. Šie instrumenti vai metodes var ietvert </a:t>
            </a:r>
            <a:r>
              <a:rPr lang="lv-LV" b="0" i="1" dirty="0" err="1">
                <a:solidFill>
                  <a:srgbClr val="000000"/>
                </a:solidFill>
                <a:effectLst/>
                <a:latin typeface="Times New Roman" panose="02020603050405020304" pitchFamily="18" charset="0"/>
              </a:rPr>
              <a:t>dzimumneitrālas</a:t>
            </a:r>
            <a:r>
              <a:rPr lang="lv-LV" b="0" i="1" dirty="0">
                <a:solidFill>
                  <a:srgbClr val="000000"/>
                </a:solidFill>
                <a:effectLst/>
                <a:latin typeface="Times New Roman" panose="02020603050405020304" pitchFamily="18" charset="0"/>
              </a:rPr>
              <a:t> profesiju novērtēšanas un klasifikācijas sistēmas.</a:t>
            </a:r>
          </a:p>
          <a:p>
            <a:pPr marL="0" indent="0" algn="just" fontAlgn="base">
              <a:buNone/>
            </a:pPr>
            <a:r>
              <a:rPr lang="lv-LV" b="0" i="1" dirty="0">
                <a:solidFill>
                  <a:srgbClr val="000000"/>
                </a:solidFill>
                <a:effectLst/>
                <a:latin typeface="Times New Roman" panose="02020603050405020304" pitchFamily="18" charset="0"/>
              </a:rPr>
              <a:t>3.Ar šiem instrumentiem vai metodēm var novērtēt, </a:t>
            </a:r>
            <a:r>
              <a:rPr lang="lv-LV" b="1" i="1" u="sng" dirty="0">
                <a:solidFill>
                  <a:srgbClr val="000000"/>
                </a:solidFill>
                <a:effectLst/>
                <a:latin typeface="Times New Roman" panose="02020603050405020304" pitchFamily="18" charset="0"/>
              </a:rPr>
              <a:t>vai darba vērtības ziņā darba ņēmēji ir salīdzināmā situācijā, pamatojoties uz objektīviem kritērijiem, kuri ietver izglītības, profesionālās un apmācības prasības, prasmes, nepieciešamo piepūli un atbildību, veikto darbu un darāmo uzdevumu būtību</a:t>
            </a:r>
            <a:r>
              <a:rPr lang="lv-LV" b="0" i="1" dirty="0">
                <a:solidFill>
                  <a:srgbClr val="000000"/>
                </a:solidFill>
                <a:effectLst/>
                <a:latin typeface="Times New Roman" panose="02020603050405020304" pitchFamily="18" charset="0"/>
              </a:rPr>
              <a:t>. Instrumenti un metodes nesatur kritērijus, kas tieši vai netieši pamatojas uz darba ņēmēju dzimumu, un nav balstīti uz šādiem kritērijiem.»</a:t>
            </a:r>
          </a:p>
          <a:p>
            <a:endParaRPr lang="lv-LV" dirty="0"/>
          </a:p>
        </p:txBody>
      </p:sp>
    </p:spTree>
    <p:extLst>
      <p:ext uri="{BB962C8B-B14F-4D97-AF65-F5344CB8AC3E}">
        <p14:creationId xmlns:p14="http://schemas.microsoft.com/office/powerpoint/2010/main" val="4224639732"/>
      </p:ext>
    </p:extLst>
  </p:cSld>
  <p:clrMapOvr>
    <a:masterClrMapping/>
  </p:clrMapOvr>
</p:sld>
</file>

<file path=ppt/theme/theme1.xml><?xml version="1.0" encoding="utf-8"?>
<a:theme xmlns:a="http://schemas.openxmlformats.org/drawingml/2006/main" name="Office dizains">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TotalTime>
  <Words>669</Words>
  <Application>Microsoft Office PowerPoint</Application>
  <PresentationFormat>Platekrāna</PresentationFormat>
  <Paragraphs>41</Paragraphs>
  <Slides>7</Slides>
  <Notes>0</Notes>
  <HiddenSlides>0</HiddenSlides>
  <MMClips>0</MMClips>
  <ScaleCrop>false</ScaleCrop>
  <HeadingPairs>
    <vt:vector size="6" baseType="variant">
      <vt:variant>
        <vt:lpstr>Lietotie fonti</vt:lpstr>
      </vt:variant>
      <vt:variant>
        <vt:i4>6</vt:i4>
      </vt:variant>
      <vt:variant>
        <vt:lpstr>Dizains</vt:lpstr>
      </vt:variant>
      <vt:variant>
        <vt:i4>1</vt:i4>
      </vt:variant>
      <vt:variant>
        <vt:lpstr>Slaidu virsraksti</vt:lpstr>
      </vt:variant>
      <vt:variant>
        <vt:i4>7</vt:i4>
      </vt:variant>
    </vt:vector>
  </HeadingPairs>
  <TitlesOfParts>
    <vt:vector size="14" baseType="lpstr">
      <vt:lpstr>Arial</vt:lpstr>
      <vt:lpstr>Calibri</vt:lpstr>
      <vt:lpstr>Calibri Light</vt:lpstr>
      <vt:lpstr>Roboto</vt:lpstr>
      <vt:lpstr>Tahoma</vt:lpstr>
      <vt:lpstr>Times New Roman</vt:lpstr>
      <vt:lpstr>Office dizains</vt:lpstr>
      <vt:lpstr>Vienlīdzīga darba samaksa par tādu pašu un vienādas vērtības darbu Tiesiskais regulējums. Jēdzieni un to piemērošana praksē</vt:lpstr>
      <vt:lpstr>ES tiesiskais regulējums</vt:lpstr>
      <vt:lpstr>ES tiesiskais regulējums</vt:lpstr>
      <vt:lpstr>Latvijas tiesiskais regulējums</vt:lpstr>
      <vt:lpstr>Vienlīdzīga darba samaksa starp sievietēm un vīriešiem.  Jēdzieni un identificēšana </vt:lpstr>
      <vt:lpstr>Vienlīdzīga darba samaksa starp sievietēm un vīriešiem.  Jēdzieni un identificēšana </vt:lpstr>
      <vt:lpstr>Kas ir «vienādas vērtības darbs»?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Vienlīdzīga darba samaksa par tādu pašu un vienādas vērtības darbu. Tiesiskais regulējums. Jēdzieni un to piemērošana praksē</dc:title>
  <dc:creator>Kristīne Dupate</dc:creator>
  <cp:lastModifiedBy>Kristīne Dupate</cp:lastModifiedBy>
  <cp:revision>7</cp:revision>
  <dcterms:created xsi:type="dcterms:W3CDTF">2022-09-27T08:04:43Z</dcterms:created>
  <dcterms:modified xsi:type="dcterms:W3CDTF">2022-09-27T08:45:01Z</dcterms:modified>
</cp:coreProperties>
</file>