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6.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2" r:id="rId2"/>
    <p:sldId id="257" r:id="rId3"/>
    <p:sldId id="265" r:id="rId4"/>
    <p:sldId id="267" r:id="rId5"/>
    <p:sldId id="269" r:id="rId6"/>
    <p:sldId id="259" r:id="rId7"/>
    <p:sldId id="260" r:id="rId8"/>
    <p:sldId id="268" r:id="rId9"/>
    <p:sldId id="264" r:id="rId10"/>
    <p:sldId id="263" r:id="rId11"/>
    <p:sldId id="266" r:id="rId12"/>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CAFC89-F08D-44F2-A802-16BA6A891088}" v="451" dt="2022-09-28T06:32:32.7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0353" autoAdjust="0"/>
  </p:normalViewPr>
  <p:slideViewPr>
    <p:cSldViewPr snapToGrid="0">
      <p:cViewPr>
        <p:scale>
          <a:sx n="66" d="100"/>
          <a:sy n="66" d="100"/>
        </p:scale>
        <p:origin x="816"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ta Zitmane" userId="9cca9b80-93bf-45d6-a90e-98b094a601cf" providerId="ADAL" clId="{6F0862D0-6B21-4692-B2A3-DECDAF9950BB}"/>
    <pc:docChg chg="modSld">
      <pc:chgData name="Marita Zitmane" userId="9cca9b80-93bf-45d6-a90e-98b094a601cf" providerId="ADAL" clId="{6F0862D0-6B21-4692-B2A3-DECDAF9950BB}" dt="2022-09-27T14:43:39.296" v="29"/>
      <pc:docMkLst>
        <pc:docMk/>
      </pc:docMkLst>
      <pc:sldChg chg="modNotesTx">
        <pc:chgData name="Marita Zitmane" userId="9cca9b80-93bf-45d6-a90e-98b094a601cf" providerId="ADAL" clId="{6F0862D0-6B21-4692-B2A3-DECDAF9950BB}" dt="2022-09-27T14:43:39.296" v="29"/>
        <pc:sldMkLst>
          <pc:docMk/>
          <pc:sldMk cId="3140312116" sldId="267"/>
        </pc:sldMkLst>
      </pc:sldChg>
    </pc:docChg>
  </pc:docChgLst>
  <pc:docChgLst>
    <pc:chgData name="Marita Zitmane" userId="9cca9b80-93bf-45d6-a90e-98b094a601cf" providerId="ADAL" clId="{4ACAFC89-F08D-44F2-A802-16BA6A891088}"/>
    <pc:docChg chg="undo custSel addSld delSld modSld sldOrd">
      <pc:chgData name="Marita Zitmane" userId="9cca9b80-93bf-45d6-a90e-98b094a601cf" providerId="ADAL" clId="{4ACAFC89-F08D-44F2-A802-16BA6A891088}" dt="2022-09-28T06:34:48.453" v="1033"/>
      <pc:docMkLst>
        <pc:docMk/>
      </pc:docMkLst>
      <pc:sldChg chg="addSp delSp modSp del mod setBg setClrOvrMap">
        <pc:chgData name="Marita Zitmane" userId="9cca9b80-93bf-45d6-a90e-98b094a601cf" providerId="ADAL" clId="{4ACAFC89-F08D-44F2-A802-16BA6A891088}" dt="2022-09-15T05:47:16.673" v="63" actId="2696"/>
        <pc:sldMkLst>
          <pc:docMk/>
          <pc:sldMk cId="67818721" sldId="256"/>
        </pc:sldMkLst>
        <pc:spChg chg="mod">
          <ac:chgData name="Marita Zitmane" userId="9cca9b80-93bf-45d6-a90e-98b094a601cf" providerId="ADAL" clId="{4ACAFC89-F08D-44F2-A802-16BA6A891088}" dt="2022-09-12T17:08:36.325" v="13" actId="26606"/>
          <ac:spMkLst>
            <pc:docMk/>
            <pc:sldMk cId="67818721" sldId="256"/>
            <ac:spMk id="2" creationId="{A96C3055-28B5-2BB8-56A4-75C3C5F6E378}"/>
          </ac:spMkLst>
        </pc:spChg>
        <pc:spChg chg="mod">
          <ac:chgData name="Marita Zitmane" userId="9cca9b80-93bf-45d6-a90e-98b094a601cf" providerId="ADAL" clId="{4ACAFC89-F08D-44F2-A802-16BA6A891088}" dt="2022-09-12T17:08:36.325" v="13" actId="26606"/>
          <ac:spMkLst>
            <pc:docMk/>
            <pc:sldMk cId="67818721" sldId="256"/>
            <ac:spMk id="3" creationId="{68B7A573-E223-9D1F-8481-B663533E97F1}"/>
          </ac:spMkLst>
        </pc:spChg>
        <pc:spChg chg="add del">
          <ac:chgData name="Marita Zitmane" userId="9cca9b80-93bf-45d6-a90e-98b094a601cf" providerId="ADAL" clId="{4ACAFC89-F08D-44F2-A802-16BA6A891088}" dt="2022-09-12T17:08:22.477" v="8" actId="26606"/>
          <ac:spMkLst>
            <pc:docMk/>
            <pc:sldMk cId="67818721" sldId="256"/>
            <ac:spMk id="9" creationId="{71B2258F-86CA-4D4D-8270-BC05FCDEBFB3}"/>
          </ac:spMkLst>
        </pc:spChg>
        <pc:spChg chg="add del">
          <ac:chgData name="Marita Zitmane" userId="9cca9b80-93bf-45d6-a90e-98b094a601cf" providerId="ADAL" clId="{4ACAFC89-F08D-44F2-A802-16BA6A891088}" dt="2022-09-12T17:08:27.351" v="10" actId="26606"/>
          <ac:spMkLst>
            <pc:docMk/>
            <pc:sldMk cId="67818721" sldId="256"/>
            <ac:spMk id="12" creationId="{87CC2527-562A-4F69-B487-4371E5B243E7}"/>
          </ac:spMkLst>
        </pc:spChg>
        <pc:spChg chg="add del">
          <ac:chgData name="Marita Zitmane" userId="9cca9b80-93bf-45d6-a90e-98b094a601cf" providerId="ADAL" clId="{4ACAFC89-F08D-44F2-A802-16BA6A891088}" dt="2022-09-12T17:08:36.298" v="12" actId="26606"/>
          <ac:spMkLst>
            <pc:docMk/>
            <pc:sldMk cId="67818721" sldId="256"/>
            <ac:spMk id="14" creationId="{D38A241E-0395-41E5-8607-BAA2799A4374}"/>
          </ac:spMkLst>
        </pc:spChg>
        <pc:spChg chg="add">
          <ac:chgData name="Marita Zitmane" userId="9cca9b80-93bf-45d6-a90e-98b094a601cf" providerId="ADAL" clId="{4ACAFC89-F08D-44F2-A802-16BA6A891088}" dt="2022-09-12T17:08:36.325" v="13" actId="26606"/>
          <ac:spMkLst>
            <pc:docMk/>
            <pc:sldMk cId="67818721" sldId="256"/>
            <ac:spMk id="17" creationId="{87CC2527-562A-4F69-B487-4371E5B243E7}"/>
          </ac:spMkLst>
        </pc:spChg>
        <pc:picChg chg="add mod ord">
          <ac:chgData name="Marita Zitmane" userId="9cca9b80-93bf-45d6-a90e-98b094a601cf" providerId="ADAL" clId="{4ACAFC89-F08D-44F2-A802-16BA6A891088}" dt="2022-09-12T17:08:36.325" v="13" actId="26606"/>
          <ac:picMkLst>
            <pc:docMk/>
            <pc:sldMk cId="67818721" sldId="256"/>
            <ac:picMk id="4" creationId="{1ABFC752-F5D9-5440-05CB-C788D56F6097}"/>
          </ac:picMkLst>
        </pc:picChg>
        <pc:cxnChg chg="add del">
          <ac:chgData name="Marita Zitmane" userId="9cca9b80-93bf-45d6-a90e-98b094a601cf" providerId="ADAL" clId="{4ACAFC89-F08D-44F2-A802-16BA6A891088}" dt="2022-09-12T17:08:27.351" v="10" actId="26606"/>
          <ac:cxnSpMkLst>
            <pc:docMk/>
            <pc:sldMk cId="67818721" sldId="256"/>
            <ac:cxnSpMk id="11" creationId="{BCDAEC91-5BCE-4B55-9CC0-43EF94CB734B}"/>
          </ac:cxnSpMkLst>
        </pc:cxnChg>
        <pc:cxnChg chg="add del">
          <ac:chgData name="Marita Zitmane" userId="9cca9b80-93bf-45d6-a90e-98b094a601cf" providerId="ADAL" clId="{4ACAFC89-F08D-44F2-A802-16BA6A891088}" dt="2022-09-12T17:08:36.298" v="12" actId="26606"/>
          <ac:cxnSpMkLst>
            <pc:docMk/>
            <pc:sldMk cId="67818721" sldId="256"/>
            <ac:cxnSpMk id="15" creationId="{CE352288-84AD-4CA8-BCD5-76C29D34E1DB}"/>
          </ac:cxnSpMkLst>
        </pc:cxnChg>
        <pc:cxnChg chg="add">
          <ac:chgData name="Marita Zitmane" userId="9cca9b80-93bf-45d6-a90e-98b094a601cf" providerId="ADAL" clId="{4ACAFC89-F08D-44F2-A802-16BA6A891088}" dt="2022-09-12T17:08:36.325" v="13" actId="26606"/>
          <ac:cxnSpMkLst>
            <pc:docMk/>
            <pc:sldMk cId="67818721" sldId="256"/>
            <ac:cxnSpMk id="18" creationId="{BCDAEC91-5BCE-4B55-9CC0-43EF94CB734B}"/>
          </ac:cxnSpMkLst>
        </pc:cxnChg>
      </pc:sldChg>
      <pc:sldChg chg="addSp delSp modSp mod setBg">
        <pc:chgData name="Marita Zitmane" userId="9cca9b80-93bf-45d6-a90e-98b094a601cf" providerId="ADAL" clId="{4ACAFC89-F08D-44F2-A802-16BA6A891088}" dt="2022-09-28T06:22:47.418" v="979" actId="403"/>
        <pc:sldMkLst>
          <pc:docMk/>
          <pc:sldMk cId="1992897291" sldId="257"/>
        </pc:sldMkLst>
        <pc:spChg chg="mod">
          <ac:chgData name="Marita Zitmane" userId="9cca9b80-93bf-45d6-a90e-98b094a601cf" providerId="ADAL" clId="{4ACAFC89-F08D-44F2-A802-16BA6A891088}" dt="2022-09-28T06:22:29.077" v="977" actId="26606"/>
          <ac:spMkLst>
            <pc:docMk/>
            <pc:sldMk cId="1992897291" sldId="257"/>
            <ac:spMk id="2" creationId="{E8942F31-4515-FA87-5A0E-31558028B8B0}"/>
          </ac:spMkLst>
        </pc:spChg>
        <pc:spChg chg="add del mod">
          <ac:chgData name="Marita Zitmane" userId="9cca9b80-93bf-45d6-a90e-98b094a601cf" providerId="ADAL" clId="{4ACAFC89-F08D-44F2-A802-16BA6A891088}" dt="2022-09-12T17:12:20.611" v="47" actId="26606"/>
          <ac:spMkLst>
            <pc:docMk/>
            <pc:sldMk cId="1992897291" sldId="257"/>
            <ac:spMk id="3" creationId="{C5D8D66A-03E8-17FE-F200-2BB8551C0EFD}"/>
          </ac:spMkLst>
        </pc:spChg>
        <pc:spChg chg="add del">
          <ac:chgData name="Marita Zitmane" userId="9cca9b80-93bf-45d6-a90e-98b094a601cf" providerId="ADAL" clId="{4ACAFC89-F08D-44F2-A802-16BA6A891088}" dt="2022-09-12T17:12:20.570" v="46" actId="26606"/>
          <ac:spMkLst>
            <pc:docMk/>
            <pc:sldMk cId="1992897291" sldId="257"/>
            <ac:spMk id="9" creationId="{5C8908E2-EE49-44D2-9428-A28D2312A8D5}"/>
          </ac:spMkLst>
        </pc:spChg>
        <pc:spChg chg="add del">
          <ac:chgData name="Marita Zitmane" userId="9cca9b80-93bf-45d6-a90e-98b094a601cf" providerId="ADAL" clId="{4ACAFC89-F08D-44F2-A802-16BA6A891088}" dt="2022-09-12T17:12:20.570" v="46" actId="26606"/>
          <ac:spMkLst>
            <pc:docMk/>
            <pc:sldMk cId="1992897291" sldId="257"/>
            <ac:spMk id="15" creationId="{7449A6C7-D15F-4AA5-BFA5-71A404B47016}"/>
          </ac:spMkLst>
        </pc:spChg>
        <pc:spChg chg="add del">
          <ac:chgData name="Marita Zitmane" userId="9cca9b80-93bf-45d6-a90e-98b094a601cf" providerId="ADAL" clId="{4ACAFC89-F08D-44F2-A802-16BA6A891088}" dt="2022-09-12T17:12:20.570" v="46" actId="26606"/>
          <ac:spMkLst>
            <pc:docMk/>
            <pc:sldMk cId="1992897291" sldId="257"/>
            <ac:spMk id="17" creationId="{ED888B23-07FA-482A-96DF-47E31AF1A603}"/>
          </ac:spMkLst>
        </pc:spChg>
        <pc:spChg chg="add del">
          <ac:chgData name="Marita Zitmane" userId="9cca9b80-93bf-45d6-a90e-98b094a601cf" providerId="ADAL" clId="{4ACAFC89-F08D-44F2-A802-16BA6A891088}" dt="2022-09-14T16:10:09.298" v="52" actId="26606"/>
          <ac:spMkLst>
            <pc:docMk/>
            <pc:sldMk cId="1992897291" sldId="257"/>
            <ac:spMk id="19" creationId="{BACC6370-2D7E-4714-9D71-7542949D7D5D}"/>
          </ac:spMkLst>
        </pc:spChg>
        <pc:spChg chg="add del">
          <ac:chgData name="Marita Zitmane" userId="9cca9b80-93bf-45d6-a90e-98b094a601cf" providerId="ADAL" clId="{4ACAFC89-F08D-44F2-A802-16BA6A891088}" dt="2022-09-14T16:10:09.298" v="52" actId="26606"/>
          <ac:spMkLst>
            <pc:docMk/>
            <pc:sldMk cId="1992897291" sldId="257"/>
            <ac:spMk id="20" creationId="{F68B3F68-107C-434F-AA38-110D5EA91B85}"/>
          </ac:spMkLst>
        </pc:spChg>
        <pc:spChg chg="add del">
          <ac:chgData name="Marita Zitmane" userId="9cca9b80-93bf-45d6-a90e-98b094a601cf" providerId="ADAL" clId="{4ACAFC89-F08D-44F2-A802-16BA6A891088}" dt="2022-09-14T16:10:09.298" v="52" actId="26606"/>
          <ac:spMkLst>
            <pc:docMk/>
            <pc:sldMk cId="1992897291" sldId="257"/>
            <ac:spMk id="21" creationId="{AAD0DBB9-1A4B-4391-81D4-CB19F9AB918A}"/>
          </ac:spMkLst>
        </pc:spChg>
        <pc:spChg chg="add del">
          <ac:chgData name="Marita Zitmane" userId="9cca9b80-93bf-45d6-a90e-98b094a601cf" providerId="ADAL" clId="{4ACAFC89-F08D-44F2-A802-16BA6A891088}" dt="2022-09-14T16:10:09.298" v="52" actId="26606"/>
          <ac:spMkLst>
            <pc:docMk/>
            <pc:sldMk cId="1992897291" sldId="257"/>
            <ac:spMk id="22" creationId="{063BBA22-50EA-4C4D-BE05-F1CE4E63AA56}"/>
          </ac:spMkLst>
        </pc:spChg>
        <pc:spChg chg="add del">
          <ac:chgData name="Marita Zitmane" userId="9cca9b80-93bf-45d6-a90e-98b094a601cf" providerId="ADAL" clId="{4ACAFC89-F08D-44F2-A802-16BA6A891088}" dt="2022-09-14T16:10:52.298" v="53" actId="26606"/>
          <ac:spMkLst>
            <pc:docMk/>
            <pc:sldMk cId="1992897291" sldId="257"/>
            <ac:spMk id="28" creationId="{955A2079-FA98-4876-80F0-72364A7D2EA4}"/>
          </ac:spMkLst>
        </pc:spChg>
        <pc:spChg chg="add del">
          <ac:chgData name="Marita Zitmane" userId="9cca9b80-93bf-45d6-a90e-98b094a601cf" providerId="ADAL" clId="{4ACAFC89-F08D-44F2-A802-16BA6A891088}" dt="2022-09-28T06:22:29.077" v="977" actId="26606"/>
          <ac:spMkLst>
            <pc:docMk/>
            <pc:sldMk cId="1992897291" sldId="257"/>
            <ac:spMk id="33" creationId="{2B566528-1B12-4246-9431-5C2D7D081168}"/>
          </ac:spMkLst>
        </pc:spChg>
        <pc:spChg chg="add del">
          <ac:chgData name="Marita Zitmane" userId="9cca9b80-93bf-45d6-a90e-98b094a601cf" providerId="ADAL" clId="{4ACAFC89-F08D-44F2-A802-16BA6A891088}" dt="2022-09-28T06:22:29.077" v="977" actId="26606"/>
          <ac:spMkLst>
            <pc:docMk/>
            <pc:sldMk cId="1992897291" sldId="257"/>
            <ac:spMk id="35" creationId="{2E80C965-DB6D-4F81-9E9E-B027384D0BD6}"/>
          </ac:spMkLst>
        </pc:spChg>
        <pc:spChg chg="add del">
          <ac:chgData name="Marita Zitmane" userId="9cca9b80-93bf-45d6-a90e-98b094a601cf" providerId="ADAL" clId="{4ACAFC89-F08D-44F2-A802-16BA6A891088}" dt="2022-09-28T06:22:29.077" v="977" actId="26606"/>
          <ac:spMkLst>
            <pc:docMk/>
            <pc:sldMk cId="1992897291" sldId="257"/>
            <ac:spMk id="37" creationId="{A580F890-B085-4E95-96AA-55AEBEC5CE6E}"/>
          </ac:spMkLst>
        </pc:spChg>
        <pc:spChg chg="add del">
          <ac:chgData name="Marita Zitmane" userId="9cca9b80-93bf-45d6-a90e-98b094a601cf" providerId="ADAL" clId="{4ACAFC89-F08D-44F2-A802-16BA6A891088}" dt="2022-09-28T06:22:29.077" v="977" actId="26606"/>
          <ac:spMkLst>
            <pc:docMk/>
            <pc:sldMk cId="1992897291" sldId="257"/>
            <ac:spMk id="39" creationId="{D3F51FEB-38FB-4F6C-9F7B-2F2AFAB65463}"/>
          </ac:spMkLst>
        </pc:spChg>
        <pc:spChg chg="add del">
          <ac:chgData name="Marita Zitmane" userId="9cca9b80-93bf-45d6-a90e-98b094a601cf" providerId="ADAL" clId="{4ACAFC89-F08D-44F2-A802-16BA6A891088}" dt="2022-09-28T06:22:29.077" v="977" actId="26606"/>
          <ac:spMkLst>
            <pc:docMk/>
            <pc:sldMk cId="1992897291" sldId="257"/>
            <ac:spMk id="41" creationId="{1E547BA6-BAE0-43BB-A7CA-60F69CE252F0}"/>
          </ac:spMkLst>
        </pc:spChg>
        <pc:spChg chg="add">
          <ac:chgData name="Marita Zitmane" userId="9cca9b80-93bf-45d6-a90e-98b094a601cf" providerId="ADAL" clId="{4ACAFC89-F08D-44F2-A802-16BA6A891088}" dt="2022-09-28T06:22:29.077" v="977" actId="26606"/>
          <ac:spMkLst>
            <pc:docMk/>
            <pc:sldMk cId="1992897291" sldId="257"/>
            <ac:spMk id="46" creationId="{6C4028FD-8BAA-4A19-BFDE-594D991B7552}"/>
          </ac:spMkLst>
        </pc:spChg>
        <pc:grpChg chg="add del">
          <ac:chgData name="Marita Zitmane" userId="9cca9b80-93bf-45d6-a90e-98b094a601cf" providerId="ADAL" clId="{4ACAFC89-F08D-44F2-A802-16BA6A891088}" dt="2022-09-12T17:12:20.570" v="46" actId="26606"/>
          <ac:grpSpMkLst>
            <pc:docMk/>
            <pc:sldMk cId="1992897291" sldId="257"/>
            <ac:grpSpMk id="11" creationId="{05314994-6337-4875-8CF5-652CAFE8342C}"/>
          </ac:grpSpMkLst>
        </pc:grpChg>
        <pc:graphicFrameChg chg="add del">
          <ac:chgData name="Marita Zitmane" userId="9cca9b80-93bf-45d6-a90e-98b094a601cf" providerId="ADAL" clId="{4ACAFC89-F08D-44F2-A802-16BA6A891088}" dt="2022-09-12T17:12:20.570" v="46" actId="26606"/>
          <ac:graphicFrameMkLst>
            <pc:docMk/>
            <pc:sldMk cId="1992897291" sldId="257"/>
            <ac:graphicFrameMk id="5" creationId="{3A1A187C-F7DD-1185-B5C9-C8D2DD1E9F61}"/>
          </ac:graphicFrameMkLst>
        </pc:graphicFrameChg>
        <pc:graphicFrameChg chg="add mod modGraphic">
          <ac:chgData name="Marita Zitmane" userId="9cca9b80-93bf-45d6-a90e-98b094a601cf" providerId="ADAL" clId="{4ACAFC89-F08D-44F2-A802-16BA6A891088}" dt="2022-09-28T06:22:47.418" v="979" actId="403"/>
          <ac:graphicFrameMkLst>
            <pc:docMk/>
            <pc:sldMk cId="1992897291" sldId="257"/>
            <ac:graphicFrameMk id="23" creationId="{EDB2DD89-DE80-E072-3A93-2B027021627C}"/>
          </ac:graphicFrameMkLst>
        </pc:graphicFrameChg>
      </pc:sldChg>
      <pc:sldChg chg="addSp delSp modSp add del mod setBg modNotesTx">
        <pc:chgData name="Marita Zitmane" userId="9cca9b80-93bf-45d6-a90e-98b094a601cf" providerId="ADAL" clId="{4ACAFC89-F08D-44F2-A802-16BA6A891088}" dt="2022-09-15T06:32:19.705" v="286" actId="2696"/>
        <pc:sldMkLst>
          <pc:docMk/>
          <pc:sldMk cId="1478796367" sldId="258"/>
        </pc:sldMkLst>
        <pc:spChg chg="mod">
          <ac:chgData name="Marita Zitmane" userId="9cca9b80-93bf-45d6-a90e-98b094a601cf" providerId="ADAL" clId="{4ACAFC89-F08D-44F2-A802-16BA6A891088}" dt="2022-09-15T06:21:21.757" v="230" actId="26606"/>
          <ac:spMkLst>
            <pc:docMk/>
            <pc:sldMk cId="1478796367" sldId="258"/>
            <ac:spMk id="2" creationId="{01795BB2-4621-526E-95AB-A879C0BA51DB}"/>
          </ac:spMkLst>
        </pc:spChg>
        <pc:spChg chg="del">
          <ac:chgData name="Marita Zitmane" userId="9cca9b80-93bf-45d6-a90e-98b094a601cf" providerId="ADAL" clId="{4ACAFC89-F08D-44F2-A802-16BA6A891088}" dt="2022-09-12T17:12:42.906" v="48" actId="26606"/>
          <ac:spMkLst>
            <pc:docMk/>
            <pc:sldMk cId="1478796367" sldId="258"/>
            <ac:spMk id="3" creationId="{C0ED46AF-4789-068D-1FB5-CA9C252A06B6}"/>
          </ac:spMkLst>
        </pc:spChg>
        <pc:spChg chg="add del">
          <ac:chgData name="Marita Zitmane" userId="9cca9b80-93bf-45d6-a90e-98b094a601cf" providerId="ADAL" clId="{4ACAFC89-F08D-44F2-A802-16BA6A891088}" dt="2022-09-14T16:11:08.563" v="54" actId="26606"/>
          <ac:spMkLst>
            <pc:docMk/>
            <pc:sldMk cId="1478796367" sldId="258"/>
            <ac:spMk id="9" creationId="{BACC6370-2D7E-4714-9D71-7542949D7D5D}"/>
          </ac:spMkLst>
        </pc:spChg>
        <pc:spChg chg="add del">
          <ac:chgData name="Marita Zitmane" userId="9cca9b80-93bf-45d6-a90e-98b094a601cf" providerId="ADAL" clId="{4ACAFC89-F08D-44F2-A802-16BA6A891088}" dt="2022-09-14T16:11:08.563" v="54" actId="26606"/>
          <ac:spMkLst>
            <pc:docMk/>
            <pc:sldMk cId="1478796367" sldId="258"/>
            <ac:spMk id="11" creationId="{F68B3F68-107C-434F-AA38-110D5EA91B85}"/>
          </ac:spMkLst>
        </pc:spChg>
        <pc:spChg chg="add del">
          <ac:chgData name="Marita Zitmane" userId="9cca9b80-93bf-45d6-a90e-98b094a601cf" providerId="ADAL" clId="{4ACAFC89-F08D-44F2-A802-16BA6A891088}" dt="2022-09-14T16:11:08.563" v="54" actId="26606"/>
          <ac:spMkLst>
            <pc:docMk/>
            <pc:sldMk cId="1478796367" sldId="258"/>
            <ac:spMk id="13" creationId="{AAD0DBB9-1A4B-4391-81D4-CB19F9AB918A}"/>
          </ac:spMkLst>
        </pc:spChg>
        <pc:spChg chg="add del">
          <ac:chgData name="Marita Zitmane" userId="9cca9b80-93bf-45d6-a90e-98b094a601cf" providerId="ADAL" clId="{4ACAFC89-F08D-44F2-A802-16BA6A891088}" dt="2022-09-14T16:11:08.563" v="54" actId="26606"/>
          <ac:spMkLst>
            <pc:docMk/>
            <pc:sldMk cId="1478796367" sldId="258"/>
            <ac:spMk id="15" creationId="{063BBA22-50EA-4C4D-BE05-F1CE4E63AA56}"/>
          </ac:spMkLst>
        </pc:spChg>
        <pc:spChg chg="add del">
          <ac:chgData name="Marita Zitmane" userId="9cca9b80-93bf-45d6-a90e-98b094a601cf" providerId="ADAL" clId="{4ACAFC89-F08D-44F2-A802-16BA6A891088}" dt="2022-09-15T06:21:21.757" v="230" actId="26606"/>
          <ac:spMkLst>
            <pc:docMk/>
            <pc:sldMk cId="1478796367" sldId="258"/>
            <ac:spMk id="20" creationId="{2B566528-1B12-4246-9431-5C2D7D081168}"/>
          </ac:spMkLst>
        </pc:spChg>
        <pc:spChg chg="add del">
          <ac:chgData name="Marita Zitmane" userId="9cca9b80-93bf-45d6-a90e-98b094a601cf" providerId="ADAL" clId="{4ACAFC89-F08D-44F2-A802-16BA6A891088}" dt="2022-09-15T06:21:21.757" v="230" actId="26606"/>
          <ac:spMkLst>
            <pc:docMk/>
            <pc:sldMk cId="1478796367" sldId="258"/>
            <ac:spMk id="22" creationId="{2E80C965-DB6D-4F81-9E9E-B027384D0BD6}"/>
          </ac:spMkLst>
        </pc:spChg>
        <pc:spChg chg="add del">
          <ac:chgData name="Marita Zitmane" userId="9cca9b80-93bf-45d6-a90e-98b094a601cf" providerId="ADAL" clId="{4ACAFC89-F08D-44F2-A802-16BA6A891088}" dt="2022-09-15T06:21:21.757" v="230" actId="26606"/>
          <ac:spMkLst>
            <pc:docMk/>
            <pc:sldMk cId="1478796367" sldId="258"/>
            <ac:spMk id="24" creationId="{A580F890-B085-4E95-96AA-55AEBEC5CE6E}"/>
          </ac:spMkLst>
        </pc:spChg>
        <pc:spChg chg="add del">
          <ac:chgData name="Marita Zitmane" userId="9cca9b80-93bf-45d6-a90e-98b094a601cf" providerId="ADAL" clId="{4ACAFC89-F08D-44F2-A802-16BA6A891088}" dt="2022-09-15T06:21:21.757" v="230" actId="26606"/>
          <ac:spMkLst>
            <pc:docMk/>
            <pc:sldMk cId="1478796367" sldId="258"/>
            <ac:spMk id="26" creationId="{D3F51FEB-38FB-4F6C-9F7B-2F2AFAB65463}"/>
          </ac:spMkLst>
        </pc:spChg>
        <pc:spChg chg="add del">
          <ac:chgData name="Marita Zitmane" userId="9cca9b80-93bf-45d6-a90e-98b094a601cf" providerId="ADAL" clId="{4ACAFC89-F08D-44F2-A802-16BA6A891088}" dt="2022-09-15T06:21:21.757" v="230" actId="26606"/>
          <ac:spMkLst>
            <pc:docMk/>
            <pc:sldMk cId="1478796367" sldId="258"/>
            <ac:spMk id="28" creationId="{1E547BA6-BAE0-43BB-A7CA-60F69CE252F0}"/>
          </ac:spMkLst>
        </pc:spChg>
        <pc:spChg chg="add">
          <ac:chgData name="Marita Zitmane" userId="9cca9b80-93bf-45d6-a90e-98b094a601cf" providerId="ADAL" clId="{4ACAFC89-F08D-44F2-A802-16BA6A891088}" dt="2022-09-15T06:21:21.757" v="230" actId="26606"/>
          <ac:spMkLst>
            <pc:docMk/>
            <pc:sldMk cId="1478796367" sldId="258"/>
            <ac:spMk id="33" creationId="{2B566528-1B12-4246-9431-5C2D7D081168}"/>
          </ac:spMkLst>
        </pc:spChg>
        <pc:grpChg chg="add">
          <ac:chgData name="Marita Zitmane" userId="9cca9b80-93bf-45d6-a90e-98b094a601cf" providerId="ADAL" clId="{4ACAFC89-F08D-44F2-A802-16BA6A891088}" dt="2022-09-15T06:21:21.757" v="230" actId="26606"/>
          <ac:grpSpMkLst>
            <pc:docMk/>
            <pc:sldMk cId="1478796367" sldId="258"/>
            <ac:grpSpMk id="35" creationId="{828A5161-06F1-46CF-8AD7-844680A59E13}"/>
          </ac:grpSpMkLst>
        </pc:grpChg>
        <pc:grpChg chg="add">
          <ac:chgData name="Marita Zitmane" userId="9cca9b80-93bf-45d6-a90e-98b094a601cf" providerId="ADAL" clId="{4ACAFC89-F08D-44F2-A802-16BA6A891088}" dt="2022-09-15T06:21:21.757" v="230" actId="26606"/>
          <ac:grpSpMkLst>
            <pc:docMk/>
            <pc:sldMk cId="1478796367" sldId="258"/>
            <ac:grpSpMk id="39" creationId="{5995D10D-E9C9-47DB-AE7E-801FEF38F5C9}"/>
          </ac:grpSpMkLst>
        </pc:grpChg>
        <pc:graphicFrameChg chg="add mod ord modGraphic">
          <ac:chgData name="Marita Zitmane" userId="9cca9b80-93bf-45d6-a90e-98b094a601cf" providerId="ADAL" clId="{4ACAFC89-F08D-44F2-A802-16BA6A891088}" dt="2022-09-15T06:21:21.757" v="230" actId="26606"/>
          <ac:graphicFrameMkLst>
            <pc:docMk/>
            <pc:sldMk cId="1478796367" sldId="258"/>
            <ac:graphicFrameMk id="5" creationId="{FA36F337-D935-8C47-0B11-6C6303FE6844}"/>
          </ac:graphicFrameMkLst>
        </pc:graphicFrameChg>
        <pc:picChg chg="add del mod">
          <ac:chgData name="Marita Zitmane" userId="9cca9b80-93bf-45d6-a90e-98b094a601cf" providerId="ADAL" clId="{4ACAFC89-F08D-44F2-A802-16BA6A891088}" dt="2022-09-15T06:18:52.371" v="227" actId="931"/>
          <ac:picMkLst>
            <pc:docMk/>
            <pc:sldMk cId="1478796367" sldId="258"/>
            <ac:picMk id="4" creationId="{E9E2E90A-4281-0416-1470-03001DB32C57}"/>
          </ac:picMkLst>
        </pc:picChg>
        <pc:picChg chg="add del mod">
          <ac:chgData name="Marita Zitmane" userId="9cca9b80-93bf-45d6-a90e-98b094a601cf" providerId="ADAL" clId="{4ACAFC89-F08D-44F2-A802-16BA6A891088}" dt="2022-09-15T06:31:47.672" v="278" actId="21"/>
          <ac:picMkLst>
            <pc:docMk/>
            <pc:sldMk cId="1478796367" sldId="258"/>
            <ac:picMk id="7" creationId="{FCC71516-1945-562E-ED5E-981FC7724332}"/>
          </ac:picMkLst>
        </pc:picChg>
      </pc:sldChg>
      <pc:sldChg chg="addSp delSp modSp mod setBg modNotesTx">
        <pc:chgData name="Marita Zitmane" userId="9cca9b80-93bf-45d6-a90e-98b094a601cf" providerId="ADAL" clId="{4ACAFC89-F08D-44F2-A802-16BA6A891088}" dt="2022-09-28T06:28:22.768" v="1015" actId="11530"/>
        <pc:sldMkLst>
          <pc:docMk/>
          <pc:sldMk cId="35563355" sldId="259"/>
        </pc:sldMkLst>
        <pc:spChg chg="del mod">
          <ac:chgData name="Marita Zitmane" userId="9cca9b80-93bf-45d6-a90e-98b094a601cf" providerId="ADAL" clId="{4ACAFC89-F08D-44F2-A802-16BA6A891088}" dt="2022-09-15T06:35:30.782" v="308" actId="478"/>
          <ac:spMkLst>
            <pc:docMk/>
            <pc:sldMk cId="35563355" sldId="259"/>
            <ac:spMk id="2" creationId="{20E234A3-AD55-1567-3EC6-941CC6EAE33F}"/>
          </ac:spMkLst>
        </pc:spChg>
        <pc:spChg chg="del">
          <ac:chgData name="Marita Zitmane" userId="9cca9b80-93bf-45d6-a90e-98b094a601cf" providerId="ADAL" clId="{4ACAFC89-F08D-44F2-A802-16BA6A891088}" dt="2022-09-12T17:12:49.697" v="49" actId="26606"/>
          <ac:spMkLst>
            <pc:docMk/>
            <pc:sldMk cId="35563355" sldId="259"/>
            <ac:spMk id="3" creationId="{30FC87BD-883C-A4BC-574C-B938503CE2CE}"/>
          </ac:spMkLst>
        </pc:spChg>
        <pc:spChg chg="add del">
          <ac:chgData name="Marita Zitmane" userId="9cca9b80-93bf-45d6-a90e-98b094a601cf" providerId="ADAL" clId="{4ACAFC89-F08D-44F2-A802-16BA6A891088}" dt="2022-09-15T06:13:09.274" v="181" actId="22"/>
          <ac:spMkLst>
            <pc:docMk/>
            <pc:sldMk cId="35563355" sldId="259"/>
            <ac:spMk id="4" creationId="{80911D61-BB54-4C41-CCE1-85B600CAC107}"/>
          </ac:spMkLst>
        </pc:spChg>
        <pc:spChg chg="add del">
          <ac:chgData name="Marita Zitmane" userId="9cca9b80-93bf-45d6-a90e-98b094a601cf" providerId="ADAL" clId="{4ACAFC89-F08D-44F2-A802-16BA6A891088}" dt="2022-09-14T16:11:26.002" v="55" actId="26606"/>
          <ac:spMkLst>
            <pc:docMk/>
            <pc:sldMk cId="35563355" sldId="259"/>
            <ac:spMk id="9" creationId="{BACC6370-2D7E-4714-9D71-7542949D7D5D}"/>
          </ac:spMkLst>
        </pc:spChg>
        <pc:spChg chg="add del mod">
          <ac:chgData name="Marita Zitmane" userId="9cca9b80-93bf-45d6-a90e-98b094a601cf" providerId="ADAL" clId="{4ACAFC89-F08D-44F2-A802-16BA6A891088}" dt="2022-09-15T06:36:51.168" v="313" actId="478"/>
          <ac:spMkLst>
            <pc:docMk/>
            <pc:sldMk cId="35563355" sldId="259"/>
            <ac:spMk id="11" creationId="{714C2F0E-6D53-48EA-C625-868AEBA7FF20}"/>
          </ac:spMkLst>
        </pc:spChg>
        <pc:spChg chg="add del">
          <ac:chgData name="Marita Zitmane" userId="9cca9b80-93bf-45d6-a90e-98b094a601cf" providerId="ADAL" clId="{4ACAFC89-F08D-44F2-A802-16BA6A891088}" dt="2022-09-14T16:11:26.002" v="55" actId="26606"/>
          <ac:spMkLst>
            <pc:docMk/>
            <pc:sldMk cId="35563355" sldId="259"/>
            <ac:spMk id="11" creationId="{F68B3F68-107C-434F-AA38-110D5EA91B85}"/>
          </ac:spMkLst>
        </pc:spChg>
        <pc:spChg chg="add del">
          <ac:chgData name="Marita Zitmane" userId="9cca9b80-93bf-45d6-a90e-98b094a601cf" providerId="ADAL" clId="{4ACAFC89-F08D-44F2-A802-16BA6A891088}" dt="2022-09-14T16:11:26.002" v="55" actId="26606"/>
          <ac:spMkLst>
            <pc:docMk/>
            <pc:sldMk cId="35563355" sldId="259"/>
            <ac:spMk id="13" creationId="{AAD0DBB9-1A4B-4391-81D4-CB19F9AB918A}"/>
          </ac:spMkLst>
        </pc:spChg>
        <pc:spChg chg="add del">
          <ac:chgData name="Marita Zitmane" userId="9cca9b80-93bf-45d6-a90e-98b094a601cf" providerId="ADAL" clId="{4ACAFC89-F08D-44F2-A802-16BA6A891088}" dt="2022-09-14T16:11:26.002" v="55" actId="26606"/>
          <ac:spMkLst>
            <pc:docMk/>
            <pc:sldMk cId="35563355" sldId="259"/>
            <ac:spMk id="15" creationId="{063BBA22-50EA-4C4D-BE05-F1CE4E63AA56}"/>
          </ac:spMkLst>
        </pc:spChg>
        <pc:spChg chg="add del">
          <ac:chgData name="Marita Zitmane" userId="9cca9b80-93bf-45d6-a90e-98b094a601cf" providerId="ADAL" clId="{4ACAFC89-F08D-44F2-A802-16BA6A891088}" dt="2022-09-14T16:12:31.784" v="59" actId="26606"/>
          <ac:spMkLst>
            <pc:docMk/>
            <pc:sldMk cId="35563355" sldId="259"/>
            <ac:spMk id="20" creationId="{F3060C83-F051-4F0E-ABAD-AA0DFC48B218}"/>
          </ac:spMkLst>
        </pc:spChg>
        <pc:spChg chg="add del">
          <ac:chgData name="Marita Zitmane" userId="9cca9b80-93bf-45d6-a90e-98b094a601cf" providerId="ADAL" clId="{4ACAFC89-F08D-44F2-A802-16BA6A891088}" dt="2022-09-14T16:12:31.784" v="59" actId="26606"/>
          <ac:spMkLst>
            <pc:docMk/>
            <pc:sldMk cId="35563355" sldId="259"/>
            <ac:spMk id="22" creationId="{83C98ABE-055B-441F-B07E-44F97F083C39}"/>
          </ac:spMkLst>
        </pc:spChg>
        <pc:spChg chg="add del">
          <ac:chgData name="Marita Zitmane" userId="9cca9b80-93bf-45d6-a90e-98b094a601cf" providerId="ADAL" clId="{4ACAFC89-F08D-44F2-A802-16BA6A891088}" dt="2022-09-14T16:12:31.784" v="59" actId="26606"/>
          <ac:spMkLst>
            <pc:docMk/>
            <pc:sldMk cId="35563355" sldId="259"/>
            <ac:spMk id="24" creationId="{29FDB030-9B49-4CED-8CCD-4D99382388AC}"/>
          </ac:spMkLst>
        </pc:spChg>
        <pc:spChg chg="add del">
          <ac:chgData name="Marita Zitmane" userId="9cca9b80-93bf-45d6-a90e-98b094a601cf" providerId="ADAL" clId="{4ACAFC89-F08D-44F2-A802-16BA6A891088}" dt="2022-09-14T16:12:31.784" v="59" actId="26606"/>
          <ac:spMkLst>
            <pc:docMk/>
            <pc:sldMk cId="35563355" sldId="259"/>
            <ac:spMk id="26" creationId="{3783CA14-24A1-485C-8B30-D6A5D87987AD}"/>
          </ac:spMkLst>
        </pc:spChg>
        <pc:spChg chg="add del">
          <ac:chgData name="Marita Zitmane" userId="9cca9b80-93bf-45d6-a90e-98b094a601cf" providerId="ADAL" clId="{4ACAFC89-F08D-44F2-A802-16BA6A891088}" dt="2022-09-14T16:12:31.784" v="59" actId="26606"/>
          <ac:spMkLst>
            <pc:docMk/>
            <pc:sldMk cId="35563355" sldId="259"/>
            <ac:spMk id="28" creationId="{9A97C86A-04D6-40F7-AE84-31AB43E6A846}"/>
          </ac:spMkLst>
        </pc:spChg>
        <pc:spChg chg="add del">
          <ac:chgData name="Marita Zitmane" userId="9cca9b80-93bf-45d6-a90e-98b094a601cf" providerId="ADAL" clId="{4ACAFC89-F08D-44F2-A802-16BA6A891088}" dt="2022-09-14T16:12:31.784" v="59" actId="26606"/>
          <ac:spMkLst>
            <pc:docMk/>
            <pc:sldMk cId="35563355" sldId="259"/>
            <ac:spMk id="30" creationId="{FF9F2414-84E8-453E-B1F3-389FDE8192D9}"/>
          </ac:spMkLst>
        </pc:spChg>
        <pc:spChg chg="add del">
          <ac:chgData name="Marita Zitmane" userId="9cca9b80-93bf-45d6-a90e-98b094a601cf" providerId="ADAL" clId="{4ACAFC89-F08D-44F2-A802-16BA6A891088}" dt="2022-09-14T16:12:31.784" v="59" actId="26606"/>
          <ac:spMkLst>
            <pc:docMk/>
            <pc:sldMk cId="35563355" sldId="259"/>
            <ac:spMk id="32" creationId="{3ECA69A1-7536-43AC-85EF-C7106179F5ED}"/>
          </ac:spMkLst>
        </pc:spChg>
        <pc:spChg chg="add del">
          <ac:chgData name="Marita Zitmane" userId="9cca9b80-93bf-45d6-a90e-98b094a601cf" providerId="ADAL" clId="{4ACAFC89-F08D-44F2-A802-16BA6A891088}" dt="2022-09-15T06:16:13.811" v="218" actId="26606"/>
          <ac:spMkLst>
            <pc:docMk/>
            <pc:sldMk cId="35563355" sldId="259"/>
            <ac:spMk id="37" creationId="{2B566528-1B12-4246-9431-5C2D7D081168}"/>
          </ac:spMkLst>
        </pc:spChg>
        <pc:spChg chg="add del">
          <ac:chgData name="Marita Zitmane" userId="9cca9b80-93bf-45d6-a90e-98b094a601cf" providerId="ADAL" clId="{4ACAFC89-F08D-44F2-A802-16BA6A891088}" dt="2022-09-27T11:18:38.438" v="944" actId="26606"/>
          <ac:spMkLst>
            <pc:docMk/>
            <pc:sldMk cId="35563355" sldId="259"/>
            <ac:spMk id="50" creationId="{5AAE9118-0436-4488-AC4A-C14DF6A7B6B1}"/>
          </ac:spMkLst>
        </pc:spChg>
        <pc:spChg chg="add del">
          <ac:chgData name="Marita Zitmane" userId="9cca9b80-93bf-45d6-a90e-98b094a601cf" providerId="ADAL" clId="{4ACAFC89-F08D-44F2-A802-16BA6A891088}" dt="2022-09-27T11:18:38.438" v="944" actId="26606"/>
          <ac:spMkLst>
            <pc:docMk/>
            <pc:sldMk cId="35563355" sldId="259"/>
            <ac:spMk id="52" creationId="{1B10F861-B8F1-49C7-BD58-EAB20CEE7F93}"/>
          </ac:spMkLst>
        </pc:spChg>
        <pc:spChg chg="add del">
          <ac:chgData name="Marita Zitmane" userId="9cca9b80-93bf-45d6-a90e-98b094a601cf" providerId="ADAL" clId="{4ACAFC89-F08D-44F2-A802-16BA6A891088}" dt="2022-09-27T11:18:38.438" v="944" actId="26606"/>
          <ac:spMkLst>
            <pc:docMk/>
            <pc:sldMk cId="35563355" sldId="259"/>
            <ac:spMk id="54" creationId="{61F6E425-22AB-4DA2-8FAC-58ADB58EF6C3}"/>
          </ac:spMkLst>
        </pc:spChg>
        <pc:spChg chg="add del">
          <ac:chgData name="Marita Zitmane" userId="9cca9b80-93bf-45d6-a90e-98b094a601cf" providerId="ADAL" clId="{4ACAFC89-F08D-44F2-A802-16BA6A891088}" dt="2022-09-27T11:18:38.304" v="943" actId="26606"/>
          <ac:spMkLst>
            <pc:docMk/>
            <pc:sldMk cId="35563355" sldId="259"/>
            <ac:spMk id="59" creationId="{5AAE9118-0436-4488-AC4A-C14DF6A7B6B1}"/>
          </ac:spMkLst>
        </pc:spChg>
        <pc:spChg chg="add del">
          <ac:chgData name="Marita Zitmane" userId="9cca9b80-93bf-45d6-a90e-98b094a601cf" providerId="ADAL" clId="{4ACAFC89-F08D-44F2-A802-16BA6A891088}" dt="2022-09-27T11:18:38.304" v="943" actId="26606"/>
          <ac:spMkLst>
            <pc:docMk/>
            <pc:sldMk cId="35563355" sldId="259"/>
            <ac:spMk id="61" creationId="{1B10F861-B8F1-49C7-BD58-EAB20CEE7F93}"/>
          </ac:spMkLst>
        </pc:spChg>
        <pc:spChg chg="add del">
          <ac:chgData name="Marita Zitmane" userId="9cca9b80-93bf-45d6-a90e-98b094a601cf" providerId="ADAL" clId="{4ACAFC89-F08D-44F2-A802-16BA6A891088}" dt="2022-09-27T11:18:38.304" v="943" actId="26606"/>
          <ac:spMkLst>
            <pc:docMk/>
            <pc:sldMk cId="35563355" sldId="259"/>
            <ac:spMk id="63" creationId="{61F6E425-22AB-4DA2-8FAC-58ADB58EF6C3}"/>
          </ac:spMkLst>
        </pc:spChg>
        <pc:spChg chg="add del">
          <ac:chgData name="Marita Zitmane" userId="9cca9b80-93bf-45d6-a90e-98b094a601cf" providerId="ADAL" clId="{4ACAFC89-F08D-44F2-A802-16BA6A891088}" dt="2022-09-27T11:19:08.227" v="949" actId="26606"/>
          <ac:spMkLst>
            <pc:docMk/>
            <pc:sldMk cId="35563355" sldId="259"/>
            <ac:spMk id="65" creationId="{5AAE9118-0436-4488-AC4A-C14DF6A7B6B1}"/>
          </ac:spMkLst>
        </pc:spChg>
        <pc:spChg chg="add del">
          <ac:chgData name="Marita Zitmane" userId="9cca9b80-93bf-45d6-a90e-98b094a601cf" providerId="ADAL" clId="{4ACAFC89-F08D-44F2-A802-16BA6A891088}" dt="2022-09-27T11:19:08.227" v="949" actId="26606"/>
          <ac:spMkLst>
            <pc:docMk/>
            <pc:sldMk cId="35563355" sldId="259"/>
            <ac:spMk id="66" creationId="{1B10F861-B8F1-49C7-BD58-EAB20CEE7F93}"/>
          </ac:spMkLst>
        </pc:spChg>
        <pc:spChg chg="add del">
          <ac:chgData name="Marita Zitmane" userId="9cca9b80-93bf-45d6-a90e-98b094a601cf" providerId="ADAL" clId="{4ACAFC89-F08D-44F2-A802-16BA6A891088}" dt="2022-09-27T11:19:08.227" v="949" actId="26606"/>
          <ac:spMkLst>
            <pc:docMk/>
            <pc:sldMk cId="35563355" sldId="259"/>
            <ac:spMk id="67" creationId="{61F6E425-22AB-4DA2-8FAC-58ADB58EF6C3}"/>
          </ac:spMkLst>
        </pc:spChg>
        <pc:spChg chg="add">
          <ac:chgData name="Marita Zitmane" userId="9cca9b80-93bf-45d6-a90e-98b094a601cf" providerId="ADAL" clId="{4ACAFC89-F08D-44F2-A802-16BA6A891088}" dt="2022-09-27T11:19:08.227" v="949" actId="26606"/>
          <ac:spMkLst>
            <pc:docMk/>
            <pc:sldMk cId="35563355" sldId="259"/>
            <ac:spMk id="72" creationId="{5AAE9118-0436-4488-AC4A-C14DF6A7B6B1}"/>
          </ac:spMkLst>
        </pc:spChg>
        <pc:spChg chg="add">
          <ac:chgData name="Marita Zitmane" userId="9cca9b80-93bf-45d6-a90e-98b094a601cf" providerId="ADAL" clId="{4ACAFC89-F08D-44F2-A802-16BA6A891088}" dt="2022-09-27T11:19:08.227" v="949" actId="26606"/>
          <ac:spMkLst>
            <pc:docMk/>
            <pc:sldMk cId="35563355" sldId="259"/>
            <ac:spMk id="74" creationId="{1B10F861-B8F1-49C7-BD58-EAB20CEE7F93}"/>
          </ac:spMkLst>
        </pc:spChg>
        <pc:spChg chg="add">
          <ac:chgData name="Marita Zitmane" userId="9cca9b80-93bf-45d6-a90e-98b094a601cf" providerId="ADAL" clId="{4ACAFC89-F08D-44F2-A802-16BA6A891088}" dt="2022-09-27T11:19:08.227" v="949" actId="26606"/>
          <ac:spMkLst>
            <pc:docMk/>
            <pc:sldMk cId="35563355" sldId="259"/>
            <ac:spMk id="76" creationId="{61F6E425-22AB-4DA2-8FAC-58ADB58EF6C3}"/>
          </ac:spMkLst>
        </pc:spChg>
        <pc:grpChg chg="add del">
          <ac:chgData name="Marita Zitmane" userId="9cca9b80-93bf-45d6-a90e-98b094a601cf" providerId="ADAL" clId="{4ACAFC89-F08D-44F2-A802-16BA6A891088}" dt="2022-09-15T06:16:13.811" v="218" actId="26606"/>
          <ac:grpSpMkLst>
            <pc:docMk/>
            <pc:sldMk cId="35563355" sldId="259"/>
            <ac:grpSpMk id="39" creationId="{8E77C8C8-0B5F-40A4-8AE7-665FECB46FFE}"/>
          </ac:grpSpMkLst>
        </pc:grpChg>
        <pc:grpChg chg="add del">
          <ac:chgData name="Marita Zitmane" userId="9cca9b80-93bf-45d6-a90e-98b094a601cf" providerId="ADAL" clId="{4ACAFC89-F08D-44F2-A802-16BA6A891088}" dt="2022-09-15T06:16:13.811" v="218" actId="26606"/>
          <ac:grpSpMkLst>
            <pc:docMk/>
            <pc:sldMk cId="35563355" sldId="259"/>
            <ac:grpSpMk id="43" creationId="{3EA7D759-6BEF-4CBD-A325-BCFA77832B3F}"/>
          </ac:grpSpMkLst>
        </pc:grpChg>
        <pc:graphicFrameChg chg="add mod ord modGraphic">
          <ac:chgData name="Marita Zitmane" userId="9cca9b80-93bf-45d6-a90e-98b094a601cf" providerId="ADAL" clId="{4ACAFC89-F08D-44F2-A802-16BA6A891088}" dt="2022-09-28T06:28:22.768" v="1015" actId="11530"/>
          <ac:graphicFrameMkLst>
            <pc:docMk/>
            <pc:sldMk cId="35563355" sldId="259"/>
            <ac:graphicFrameMk id="5" creationId="{DC8CD81B-D62E-5670-5494-20C073736CF1}"/>
          </ac:graphicFrameMkLst>
        </pc:graphicFrameChg>
        <pc:picChg chg="add mod ord">
          <ac:chgData name="Marita Zitmane" userId="9cca9b80-93bf-45d6-a90e-98b094a601cf" providerId="ADAL" clId="{4ACAFC89-F08D-44F2-A802-16BA6A891088}" dt="2022-09-27T11:22:26.673" v="965" actId="14100"/>
          <ac:picMkLst>
            <pc:docMk/>
            <pc:sldMk cId="35563355" sldId="259"/>
            <ac:picMk id="3" creationId="{4F3F6923-BD7B-AD8C-3C23-7E717E3B7BDE}"/>
          </ac:picMkLst>
        </pc:picChg>
        <pc:picChg chg="add mod">
          <ac:chgData name="Marita Zitmane" userId="9cca9b80-93bf-45d6-a90e-98b094a601cf" providerId="ADAL" clId="{4ACAFC89-F08D-44F2-A802-16BA6A891088}" dt="2022-09-27T11:18:38.438" v="944" actId="26606"/>
          <ac:picMkLst>
            <pc:docMk/>
            <pc:sldMk cId="35563355" sldId="259"/>
            <ac:picMk id="7" creationId="{8484E8CA-7474-97C8-4799-0454D491FC73}"/>
          </ac:picMkLst>
        </pc:picChg>
        <pc:picChg chg="add del mod">
          <ac:chgData name="Marita Zitmane" userId="9cca9b80-93bf-45d6-a90e-98b094a601cf" providerId="ADAL" clId="{4ACAFC89-F08D-44F2-A802-16BA6A891088}" dt="2022-09-27T11:15:13.338" v="910" actId="21"/>
          <ac:picMkLst>
            <pc:docMk/>
            <pc:sldMk cId="35563355" sldId="259"/>
            <ac:picMk id="9" creationId="{09E07F6F-A897-A846-F83F-27C706298726}"/>
          </ac:picMkLst>
        </pc:picChg>
        <pc:picChg chg="add mod">
          <ac:chgData name="Marita Zitmane" userId="9cca9b80-93bf-45d6-a90e-98b094a601cf" providerId="ADAL" clId="{4ACAFC89-F08D-44F2-A802-16BA6A891088}" dt="2022-09-27T11:19:11.826" v="951" actId="27614"/>
          <ac:picMkLst>
            <pc:docMk/>
            <pc:sldMk cId="35563355" sldId="259"/>
            <ac:picMk id="12" creationId="{7444F4B7-551D-1E54-FAFE-570FBD9828BA}"/>
          </ac:picMkLst>
        </pc:picChg>
      </pc:sldChg>
      <pc:sldChg chg="addSp delSp modSp mod setBg modNotesTx">
        <pc:chgData name="Marita Zitmane" userId="9cca9b80-93bf-45d6-a90e-98b094a601cf" providerId="ADAL" clId="{4ACAFC89-F08D-44F2-A802-16BA6A891088}" dt="2022-09-28T06:34:48.453" v="1033"/>
        <pc:sldMkLst>
          <pc:docMk/>
          <pc:sldMk cId="4273904967" sldId="260"/>
        </pc:sldMkLst>
        <pc:spChg chg="del mod">
          <ac:chgData name="Marita Zitmane" userId="9cca9b80-93bf-45d6-a90e-98b094a601cf" providerId="ADAL" clId="{4ACAFC89-F08D-44F2-A802-16BA6A891088}" dt="2022-09-15T06:35:43.223" v="309" actId="478"/>
          <ac:spMkLst>
            <pc:docMk/>
            <pc:sldMk cId="4273904967" sldId="260"/>
            <ac:spMk id="2" creationId="{77C52BD7-841B-FF83-FA94-0272C208D24E}"/>
          </ac:spMkLst>
        </pc:spChg>
        <pc:spChg chg="del">
          <ac:chgData name="Marita Zitmane" userId="9cca9b80-93bf-45d6-a90e-98b094a601cf" providerId="ADAL" clId="{4ACAFC89-F08D-44F2-A802-16BA6A891088}" dt="2022-09-12T17:12:59.674" v="50" actId="26606"/>
          <ac:spMkLst>
            <pc:docMk/>
            <pc:sldMk cId="4273904967" sldId="260"/>
            <ac:spMk id="3" creationId="{6D2D71DD-82DF-184C-7ED7-0A0A062722AB}"/>
          </ac:spMkLst>
        </pc:spChg>
        <pc:spChg chg="add del mod">
          <ac:chgData name="Marita Zitmane" userId="9cca9b80-93bf-45d6-a90e-98b094a601cf" providerId="ADAL" clId="{4ACAFC89-F08D-44F2-A802-16BA6A891088}" dt="2022-09-15T06:44:14.415" v="437" actId="478"/>
          <ac:spMkLst>
            <pc:docMk/>
            <pc:sldMk cId="4273904967" sldId="260"/>
            <ac:spMk id="7" creationId="{DC4F7E45-3027-C0B0-4974-AB9755AC4670}"/>
          </ac:spMkLst>
        </pc:spChg>
        <pc:spChg chg="add del">
          <ac:chgData name="Marita Zitmane" userId="9cca9b80-93bf-45d6-a90e-98b094a601cf" providerId="ADAL" clId="{4ACAFC89-F08D-44F2-A802-16BA6A891088}" dt="2022-09-14T16:11:38.003" v="56" actId="26606"/>
          <ac:spMkLst>
            <pc:docMk/>
            <pc:sldMk cId="4273904967" sldId="260"/>
            <ac:spMk id="9" creationId="{BACC6370-2D7E-4714-9D71-7542949D7D5D}"/>
          </ac:spMkLst>
        </pc:spChg>
        <pc:spChg chg="add del">
          <ac:chgData name="Marita Zitmane" userId="9cca9b80-93bf-45d6-a90e-98b094a601cf" providerId="ADAL" clId="{4ACAFC89-F08D-44F2-A802-16BA6A891088}" dt="2022-09-14T16:11:38.003" v="56" actId="26606"/>
          <ac:spMkLst>
            <pc:docMk/>
            <pc:sldMk cId="4273904967" sldId="260"/>
            <ac:spMk id="11" creationId="{F68B3F68-107C-434F-AA38-110D5EA91B85}"/>
          </ac:spMkLst>
        </pc:spChg>
        <pc:spChg chg="add del">
          <ac:chgData name="Marita Zitmane" userId="9cca9b80-93bf-45d6-a90e-98b094a601cf" providerId="ADAL" clId="{4ACAFC89-F08D-44F2-A802-16BA6A891088}" dt="2022-09-14T16:11:38.003" v="56" actId="26606"/>
          <ac:spMkLst>
            <pc:docMk/>
            <pc:sldMk cId="4273904967" sldId="260"/>
            <ac:spMk id="13" creationId="{AAD0DBB9-1A4B-4391-81D4-CB19F9AB918A}"/>
          </ac:spMkLst>
        </pc:spChg>
        <pc:spChg chg="add del">
          <ac:chgData name="Marita Zitmane" userId="9cca9b80-93bf-45d6-a90e-98b094a601cf" providerId="ADAL" clId="{4ACAFC89-F08D-44F2-A802-16BA6A891088}" dt="2022-09-14T16:11:38.003" v="56" actId="26606"/>
          <ac:spMkLst>
            <pc:docMk/>
            <pc:sldMk cId="4273904967" sldId="260"/>
            <ac:spMk id="15" creationId="{063BBA22-50EA-4C4D-BE05-F1CE4E63AA56}"/>
          </ac:spMkLst>
        </pc:spChg>
        <pc:spChg chg="add del">
          <ac:chgData name="Marita Zitmane" userId="9cca9b80-93bf-45d6-a90e-98b094a601cf" providerId="ADAL" clId="{4ACAFC89-F08D-44F2-A802-16BA6A891088}" dt="2022-09-14T16:12:10.965" v="58" actId="26606"/>
          <ac:spMkLst>
            <pc:docMk/>
            <pc:sldMk cId="4273904967" sldId="260"/>
            <ac:spMk id="20" creationId="{F3060C83-F051-4F0E-ABAD-AA0DFC48B218}"/>
          </ac:spMkLst>
        </pc:spChg>
        <pc:spChg chg="add del">
          <ac:chgData name="Marita Zitmane" userId="9cca9b80-93bf-45d6-a90e-98b094a601cf" providerId="ADAL" clId="{4ACAFC89-F08D-44F2-A802-16BA6A891088}" dt="2022-09-14T16:12:10.965" v="58" actId="26606"/>
          <ac:spMkLst>
            <pc:docMk/>
            <pc:sldMk cId="4273904967" sldId="260"/>
            <ac:spMk id="22" creationId="{83C98ABE-055B-441F-B07E-44F97F083C39}"/>
          </ac:spMkLst>
        </pc:spChg>
        <pc:spChg chg="add del">
          <ac:chgData name="Marita Zitmane" userId="9cca9b80-93bf-45d6-a90e-98b094a601cf" providerId="ADAL" clId="{4ACAFC89-F08D-44F2-A802-16BA6A891088}" dt="2022-09-14T16:12:10.965" v="58" actId="26606"/>
          <ac:spMkLst>
            <pc:docMk/>
            <pc:sldMk cId="4273904967" sldId="260"/>
            <ac:spMk id="24" creationId="{29FDB030-9B49-4CED-8CCD-4D99382388AC}"/>
          </ac:spMkLst>
        </pc:spChg>
        <pc:spChg chg="add del">
          <ac:chgData name="Marita Zitmane" userId="9cca9b80-93bf-45d6-a90e-98b094a601cf" providerId="ADAL" clId="{4ACAFC89-F08D-44F2-A802-16BA6A891088}" dt="2022-09-14T16:12:10.965" v="58" actId="26606"/>
          <ac:spMkLst>
            <pc:docMk/>
            <pc:sldMk cId="4273904967" sldId="260"/>
            <ac:spMk id="26" creationId="{3783CA14-24A1-485C-8B30-D6A5D87987AD}"/>
          </ac:spMkLst>
        </pc:spChg>
        <pc:spChg chg="add del">
          <ac:chgData name="Marita Zitmane" userId="9cca9b80-93bf-45d6-a90e-98b094a601cf" providerId="ADAL" clId="{4ACAFC89-F08D-44F2-A802-16BA6A891088}" dt="2022-09-14T16:12:10.965" v="58" actId="26606"/>
          <ac:spMkLst>
            <pc:docMk/>
            <pc:sldMk cId="4273904967" sldId="260"/>
            <ac:spMk id="28" creationId="{9A97C86A-04D6-40F7-AE84-31AB43E6A846}"/>
          </ac:spMkLst>
        </pc:spChg>
        <pc:spChg chg="add del">
          <ac:chgData name="Marita Zitmane" userId="9cca9b80-93bf-45d6-a90e-98b094a601cf" providerId="ADAL" clId="{4ACAFC89-F08D-44F2-A802-16BA6A891088}" dt="2022-09-14T16:12:10.965" v="58" actId="26606"/>
          <ac:spMkLst>
            <pc:docMk/>
            <pc:sldMk cId="4273904967" sldId="260"/>
            <ac:spMk id="30" creationId="{FF9F2414-84E8-453E-B1F3-389FDE8192D9}"/>
          </ac:spMkLst>
        </pc:spChg>
        <pc:spChg chg="add del">
          <ac:chgData name="Marita Zitmane" userId="9cca9b80-93bf-45d6-a90e-98b094a601cf" providerId="ADAL" clId="{4ACAFC89-F08D-44F2-A802-16BA6A891088}" dt="2022-09-14T16:12:10.965" v="58" actId="26606"/>
          <ac:spMkLst>
            <pc:docMk/>
            <pc:sldMk cId="4273904967" sldId="260"/>
            <ac:spMk id="32" creationId="{3ECA69A1-7536-43AC-85EF-C7106179F5ED}"/>
          </ac:spMkLst>
        </pc:spChg>
        <pc:spChg chg="add del">
          <ac:chgData name="Marita Zitmane" userId="9cca9b80-93bf-45d6-a90e-98b094a601cf" providerId="ADAL" clId="{4ACAFC89-F08D-44F2-A802-16BA6A891088}" dt="2022-09-15T06:22:59.594" v="244" actId="26606"/>
          <ac:spMkLst>
            <pc:docMk/>
            <pc:sldMk cId="4273904967" sldId="260"/>
            <ac:spMk id="37" creationId="{2B566528-1B12-4246-9431-5C2D7D081168}"/>
          </ac:spMkLst>
        </pc:spChg>
        <pc:spChg chg="add">
          <ac:chgData name="Marita Zitmane" userId="9cca9b80-93bf-45d6-a90e-98b094a601cf" providerId="ADAL" clId="{4ACAFC89-F08D-44F2-A802-16BA6A891088}" dt="2022-09-15T06:22:59.594" v="244" actId="26606"/>
          <ac:spMkLst>
            <pc:docMk/>
            <pc:sldMk cId="4273904967" sldId="260"/>
            <ac:spMk id="50" creationId="{5AAE9118-0436-4488-AC4A-C14DF6A7B6B1}"/>
          </ac:spMkLst>
        </pc:spChg>
        <pc:spChg chg="add">
          <ac:chgData name="Marita Zitmane" userId="9cca9b80-93bf-45d6-a90e-98b094a601cf" providerId="ADAL" clId="{4ACAFC89-F08D-44F2-A802-16BA6A891088}" dt="2022-09-15T06:22:59.594" v="244" actId="26606"/>
          <ac:spMkLst>
            <pc:docMk/>
            <pc:sldMk cId="4273904967" sldId="260"/>
            <ac:spMk id="52" creationId="{1B10F861-B8F1-49C7-BD58-EAB20CEE7F93}"/>
          </ac:spMkLst>
        </pc:spChg>
        <pc:spChg chg="add">
          <ac:chgData name="Marita Zitmane" userId="9cca9b80-93bf-45d6-a90e-98b094a601cf" providerId="ADAL" clId="{4ACAFC89-F08D-44F2-A802-16BA6A891088}" dt="2022-09-15T06:22:59.594" v="244" actId="26606"/>
          <ac:spMkLst>
            <pc:docMk/>
            <pc:sldMk cId="4273904967" sldId="260"/>
            <ac:spMk id="54" creationId="{61F6E425-22AB-4DA2-8FAC-58ADB58EF6C3}"/>
          </ac:spMkLst>
        </pc:spChg>
        <pc:grpChg chg="add del">
          <ac:chgData name="Marita Zitmane" userId="9cca9b80-93bf-45d6-a90e-98b094a601cf" providerId="ADAL" clId="{4ACAFC89-F08D-44F2-A802-16BA6A891088}" dt="2022-09-15T06:22:59.594" v="244" actId="26606"/>
          <ac:grpSpMkLst>
            <pc:docMk/>
            <pc:sldMk cId="4273904967" sldId="260"/>
            <ac:grpSpMk id="39" creationId="{828A5161-06F1-46CF-8AD7-844680A59E13}"/>
          </ac:grpSpMkLst>
        </pc:grpChg>
        <pc:grpChg chg="add del">
          <ac:chgData name="Marita Zitmane" userId="9cca9b80-93bf-45d6-a90e-98b094a601cf" providerId="ADAL" clId="{4ACAFC89-F08D-44F2-A802-16BA6A891088}" dt="2022-09-15T06:22:59.594" v="244" actId="26606"/>
          <ac:grpSpMkLst>
            <pc:docMk/>
            <pc:sldMk cId="4273904967" sldId="260"/>
            <ac:grpSpMk id="43" creationId="{5995D10D-E9C9-47DB-AE7E-801FEF38F5C9}"/>
          </ac:grpSpMkLst>
        </pc:grpChg>
        <pc:graphicFrameChg chg="add mod">
          <ac:chgData name="Marita Zitmane" userId="9cca9b80-93bf-45d6-a90e-98b094a601cf" providerId="ADAL" clId="{4ACAFC89-F08D-44F2-A802-16BA6A891088}" dt="2022-09-27T10:40:46.732" v="574"/>
          <ac:graphicFrameMkLst>
            <pc:docMk/>
            <pc:sldMk cId="4273904967" sldId="260"/>
            <ac:graphicFrameMk id="2" creationId="{5D5DA268-2802-170D-8A75-FB16B8202BB5}"/>
          </ac:graphicFrameMkLst>
        </pc:graphicFrameChg>
        <pc:graphicFrameChg chg="add mod ord modGraphic">
          <ac:chgData name="Marita Zitmane" userId="9cca9b80-93bf-45d6-a90e-98b094a601cf" providerId="ADAL" clId="{4ACAFC89-F08D-44F2-A802-16BA6A891088}" dt="2022-09-28T06:28:38.543" v="1016"/>
          <ac:graphicFrameMkLst>
            <pc:docMk/>
            <pc:sldMk cId="4273904967" sldId="260"/>
            <ac:graphicFrameMk id="5" creationId="{21FCB0C5-3474-1491-CF6F-27DB397F5FE2}"/>
          </ac:graphicFrameMkLst>
        </pc:graphicFrameChg>
        <pc:graphicFrameChg chg="add mod">
          <ac:chgData name="Marita Zitmane" userId="9cca9b80-93bf-45d6-a90e-98b094a601cf" providerId="ADAL" clId="{4ACAFC89-F08D-44F2-A802-16BA6A891088}" dt="2022-09-28T06:29:28.272" v="1023"/>
          <ac:graphicFrameMkLst>
            <pc:docMk/>
            <pc:sldMk cId="4273904967" sldId="260"/>
            <ac:graphicFrameMk id="6" creationId="{5D5DA268-2802-170D-8A75-FB16B8202BB5}"/>
          </ac:graphicFrameMkLst>
        </pc:graphicFrameChg>
        <pc:picChg chg="add mod ord">
          <ac:chgData name="Marita Zitmane" userId="9cca9b80-93bf-45d6-a90e-98b094a601cf" providerId="ADAL" clId="{4ACAFC89-F08D-44F2-A802-16BA6A891088}" dt="2022-09-27T11:23:07.085" v="971" actId="14100"/>
          <ac:picMkLst>
            <pc:docMk/>
            <pc:sldMk cId="4273904967" sldId="260"/>
            <ac:picMk id="3" creationId="{604F7D5C-99C5-AC37-FC57-6454F835E20A}"/>
          </ac:picMkLst>
        </pc:picChg>
        <pc:picChg chg="add del mod">
          <ac:chgData name="Marita Zitmane" userId="9cca9b80-93bf-45d6-a90e-98b094a601cf" providerId="ADAL" clId="{4ACAFC89-F08D-44F2-A802-16BA6A891088}" dt="2022-09-27T10:40:27.536" v="569" actId="478"/>
          <ac:picMkLst>
            <pc:docMk/>
            <pc:sldMk cId="4273904967" sldId="260"/>
            <ac:picMk id="4" creationId="{DEDCE609-DE7E-3D43-1B05-F3A4233EE39D}"/>
          </ac:picMkLst>
        </pc:picChg>
        <pc:picChg chg="add del mod">
          <ac:chgData name="Marita Zitmane" userId="9cca9b80-93bf-45d6-a90e-98b094a601cf" providerId="ADAL" clId="{4ACAFC89-F08D-44F2-A802-16BA6A891088}" dt="2022-09-27T11:22:54.944" v="968" actId="21"/>
          <ac:picMkLst>
            <pc:docMk/>
            <pc:sldMk cId="4273904967" sldId="260"/>
            <ac:picMk id="8" creationId="{A371D6BB-0853-C90C-AEDB-C44FB2F5FCBF}"/>
          </ac:picMkLst>
        </pc:picChg>
        <pc:picChg chg="add mod">
          <ac:chgData name="Marita Zitmane" userId="9cca9b80-93bf-45d6-a90e-98b094a601cf" providerId="ADAL" clId="{4ACAFC89-F08D-44F2-A802-16BA6A891088}" dt="2022-09-28T06:29:06.475" v="1020" actId="1076"/>
          <ac:picMkLst>
            <pc:docMk/>
            <pc:sldMk cId="4273904967" sldId="260"/>
            <ac:picMk id="10" creationId="{6C4A5A0E-B245-C0E5-BB5B-218BD4F1C01B}"/>
          </ac:picMkLst>
        </pc:picChg>
      </pc:sldChg>
      <pc:sldChg chg="addSp delSp modSp del mod setBg">
        <pc:chgData name="Marita Zitmane" userId="9cca9b80-93bf-45d6-a90e-98b094a601cf" providerId="ADAL" clId="{4ACAFC89-F08D-44F2-A802-16BA6A891088}" dt="2022-09-15T06:28:47.676" v="267" actId="2696"/>
        <pc:sldMkLst>
          <pc:docMk/>
          <pc:sldMk cId="1569030546" sldId="261"/>
        </pc:sldMkLst>
        <pc:spChg chg="mod">
          <ac:chgData name="Marita Zitmane" userId="9cca9b80-93bf-45d6-a90e-98b094a601cf" providerId="ADAL" clId="{4ACAFC89-F08D-44F2-A802-16BA6A891088}" dt="2022-09-15T06:24:07.569" v="245" actId="26606"/>
          <ac:spMkLst>
            <pc:docMk/>
            <pc:sldMk cId="1569030546" sldId="261"/>
            <ac:spMk id="2" creationId="{AC95419A-1C38-825B-B984-2423E1806A33}"/>
          </ac:spMkLst>
        </pc:spChg>
        <pc:spChg chg="del">
          <ac:chgData name="Marita Zitmane" userId="9cca9b80-93bf-45d6-a90e-98b094a601cf" providerId="ADAL" clId="{4ACAFC89-F08D-44F2-A802-16BA6A891088}" dt="2022-09-12T17:13:03.470" v="51" actId="26606"/>
          <ac:spMkLst>
            <pc:docMk/>
            <pc:sldMk cId="1569030546" sldId="261"/>
            <ac:spMk id="3" creationId="{9B23E558-F660-293F-8FED-9F30EEB96A68}"/>
          </ac:spMkLst>
        </pc:spChg>
        <pc:spChg chg="add del">
          <ac:chgData name="Marita Zitmane" userId="9cca9b80-93bf-45d6-a90e-98b094a601cf" providerId="ADAL" clId="{4ACAFC89-F08D-44F2-A802-16BA6A891088}" dt="2022-09-14T16:11:49.542" v="57" actId="26606"/>
          <ac:spMkLst>
            <pc:docMk/>
            <pc:sldMk cId="1569030546" sldId="261"/>
            <ac:spMk id="9" creationId="{BACC6370-2D7E-4714-9D71-7542949D7D5D}"/>
          </ac:spMkLst>
        </pc:spChg>
        <pc:spChg chg="add del">
          <ac:chgData name="Marita Zitmane" userId="9cca9b80-93bf-45d6-a90e-98b094a601cf" providerId="ADAL" clId="{4ACAFC89-F08D-44F2-A802-16BA6A891088}" dt="2022-09-14T16:11:49.542" v="57" actId="26606"/>
          <ac:spMkLst>
            <pc:docMk/>
            <pc:sldMk cId="1569030546" sldId="261"/>
            <ac:spMk id="11" creationId="{F68B3F68-107C-434F-AA38-110D5EA91B85}"/>
          </ac:spMkLst>
        </pc:spChg>
        <pc:spChg chg="add del">
          <ac:chgData name="Marita Zitmane" userId="9cca9b80-93bf-45d6-a90e-98b094a601cf" providerId="ADAL" clId="{4ACAFC89-F08D-44F2-A802-16BA6A891088}" dt="2022-09-14T16:11:49.542" v="57" actId="26606"/>
          <ac:spMkLst>
            <pc:docMk/>
            <pc:sldMk cId="1569030546" sldId="261"/>
            <ac:spMk id="13" creationId="{AAD0DBB9-1A4B-4391-81D4-CB19F9AB918A}"/>
          </ac:spMkLst>
        </pc:spChg>
        <pc:spChg chg="add del">
          <ac:chgData name="Marita Zitmane" userId="9cca9b80-93bf-45d6-a90e-98b094a601cf" providerId="ADAL" clId="{4ACAFC89-F08D-44F2-A802-16BA6A891088}" dt="2022-09-14T16:11:49.542" v="57" actId="26606"/>
          <ac:spMkLst>
            <pc:docMk/>
            <pc:sldMk cId="1569030546" sldId="261"/>
            <ac:spMk id="15" creationId="{063BBA22-50EA-4C4D-BE05-F1CE4E63AA56}"/>
          </ac:spMkLst>
        </pc:spChg>
        <pc:spChg chg="add del">
          <ac:chgData name="Marita Zitmane" userId="9cca9b80-93bf-45d6-a90e-98b094a601cf" providerId="ADAL" clId="{4ACAFC89-F08D-44F2-A802-16BA6A891088}" dt="2022-09-15T06:24:07.569" v="245" actId="26606"/>
          <ac:spMkLst>
            <pc:docMk/>
            <pc:sldMk cId="1569030546" sldId="261"/>
            <ac:spMk id="20" creationId="{86FF76B9-219D-4469-AF87-0236D29032F1}"/>
          </ac:spMkLst>
        </pc:spChg>
        <pc:spChg chg="add del">
          <ac:chgData name="Marita Zitmane" userId="9cca9b80-93bf-45d6-a90e-98b094a601cf" providerId="ADAL" clId="{4ACAFC89-F08D-44F2-A802-16BA6A891088}" dt="2022-09-15T06:24:07.569" v="245" actId="26606"/>
          <ac:spMkLst>
            <pc:docMk/>
            <pc:sldMk cId="1569030546" sldId="261"/>
            <ac:spMk id="26" creationId="{2E80C965-DB6D-4F81-9E9E-B027384D0BD6}"/>
          </ac:spMkLst>
        </pc:spChg>
        <pc:spChg chg="add del">
          <ac:chgData name="Marita Zitmane" userId="9cca9b80-93bf-45d6-a90e-98b094a601cf" providerId="ADAL" clId="{4ACAFC89-F08D-44F2-A802-16BA6A891088}" dt="2022-09-15T06:24:07.569" v="245" actId="26606"/>
          <ac:spMkLst>
            <pc:docMk/>
            <pc:sldMk cId="1569030546" sldId="261"/>
            <ac:spMk id="28" creationId="{633C5E46-DAC5-4661-9C87-22B08E2A512F}"/>
          </ac:spMkLst>
        </pc:spChg>
        <pc:spChg chg="add">
          <ac:chgData name="Marita Zitmane" userId="9cca9b80-93bf-45d6-a90e-98b094a601cf" providerId="ADAL" clId="{4ACAFC89-F08D-44F2-A802-16BA6A891088}" dt="2022-09-15T06:24:07.569" v="245" actId="26606"/>
          <ac:spMkLst>
            <pc:docMk/>
            <pc:sldMk cId="1569030546" sldId="261"/>
            <ac:spMk id="33" creationId="{6C4028FD-8BAA-4A19-BFDE-594D991B7552}"/>
          </ac:spMkLst>
        </pc:spChg>
        <pc:grpChg chg="add del">
          <ac:chgData name="Marita Zitmane" userId="9cca9b80-93bf-45d6-a90e-98b094a601cf" providerId="ADAL" clId="{4ACAFC89-F08D-44F2-A802-16BA6A891088}" dt="2022-09-15T06:24:07.569" v="245" actId="26606"/>
          <ac:grpSpMkLst>
            <pc:docMk/>
            <pc:sldMk cId="1569030546" sldId="261"/>
            <ac:grpSpMk id="22" creationId="{DB88BD78-87E1-424D-B479-C37D8E41B12E}"/>
          </ac:grpSpMkLst>
        </pc:grpChg>
        <pc:graphicFrameChg chg="add mod modGraphic">
          <ac:chgData name="Marita Zitmane" userId="9cca9b80-93bf-45d6-a90e-98b094a601cf" providerId="ADAL" clId="{4ACAFC89-F08D-44F2-A802-16BA6A891088}" dt="2022-09-15T06:28:13.557" v="265" actId="20577"/>
          <ac:graphicFrameMkLst>
            <pc:docMk/>
            <pc:sldMk cId="1569030546" sldId="261"/>
            <ac:graphicFrameMk id="5" creationId="{C03F9259-D50E-0420-D6D7-1FB97231E94B}"/>
          </ac:graphicFrameMkLst>
        </pc:graphicFrameChg>
        <pc:picChg chg="add del">
          <ac:chgData name="Marita Zitmane" userId="9cca9b80-93bf-45d6-a90e-98b094a601cf" providerId="ADAL" clId="{4ACAFC89-F08D-44F2-A802-16BA6A891088}" dt="2022-09-15T06:27:35.235" v="259" actId="478"/>
          <ac:picMkLst>
            <pc:docMk/>
            <pc:sldMk cId="1569030546" sldId="261"/>
            <ac:picMk id="4" creationId="{1EE003BF-1035-4925-A4A4-A56656CABF3B}"/>
          </ac:picMkLst>
        </pc:picChg>
        <pc:picChg chg="add del mod">
          <ac:chgData name="Marita Zitmane" userId="9cca9b80-93bf-45d6-a90e-98b094a601cf" providerId="ADAL" clId="{4ACAFC89-F08D-44F2-A802-16BA6A891088}" dt="2022-09-15T06:27:33.729" v="258" actId="478"/>
          <ac:picMkLst>
            <pc:docMk/>
            <pc:sldMk cId="1569030546" sldId="261"/>
            <ac:picMk id="7" creationId="{B4E82C85-33F7-AF91-00A7-D662815DA004}"/>
          </ac:picMkLst>
        </pc:picChg>
      </pc:sldChg>
      <pc:sldChg chg="new del">
        <pc:chgData name="Marita Zitmane" userId="9cca9b80-93bf-45d6-a90e-98b094a601cf" providerId="ADAL" clId="{4ACAFC89-F08D-44F2-A802-16BA6A891088}" dt="2022-09-12T17:03:22.515" v="3" actId="2696"/>
        <pc:sldMkLst>
          <pc:docMk/>
          <pc:sldMk cId="929825643" sldId="262"/>
        </pc:sldMkLst>
      </pc:sldChg>
      <pc:sldChg chg="addSp modSp new mod setBg">
        <pc:chgData name="Marita Zitmane" userId="9cca9b80-93bf-45d6-a90e-98b094a601cf" providerId="ADAL" clId="{4ACAFC89-F08D-44F2-A802-16BA6A891088}" dt="2022-09-15T05:54:45.817" v="141" actId="1076"/>
        <pc:sldMkLst>
          <pc:docMk/>
          <pc:sldMk cId="1962580492" sldId="262"/>
        </pc:sldMkLst>
        <pc:spChg chg="mod">
          <ac:chgData name="Marita Zitmane" userId="9cca9b80-93bf-45d6-a90e-98b094a601cf" providerId="ADAL" clId="{4ACAFC89-F08D-44F2-A802-16BA6A891088}" dt="2022-09-15T05:54:45.817" v="141" actId="1076"/>
          <ac:spMkLst>
            <pc:docMk/>
            <pc:sldMk cId="1962580492" sldId="262"/>
            <ac:spMk id="2" creationId="{1D902AB0-3697-0544-549C-E523F44E0923}"/>
          </ac:spMkLst>
        </pc:spChg>
        <pc:spChg chg="mod">
          <ac:chgData name="Marita Zitmane" userId="9cca9b80-93bf-45d6-a90e-98b094a601cf" providerId="ADAL" clId="{4ACAFC89-F08D-44F2-A802-16BA6A891088}" dt="2022-09-15T05:53:43.820" v="119" actId="14100"/>
          <ac:spMkLst>
            <pc:docMk/>
            <pc:sldMk cId="1962580492" sldId="262"/>
            <ac:spMk id="3" creationId="{7AD9BFD3-0AAC-B30F-078F-2542D1459A7F}"/>
          </ac:spMkLst>
        </pc:spChg>
        <pc:spChg chg="add">
          <ac:chgData name="Marita Zitmane" userId="9cca9b80-93bf-45d6-a90e-98b094a601cf" providerId="ADAL" clId="{4ACAFC89-F08D-44F2-A802-16BA6A891088}" dt="2022-09-15T05:47:05.483" v="62" actId="26606"/>
          <ac:spMkLst>
            <pc:docMk/>
            <pc:sldMk cId="1962580492" sldId="262"/>
            <ac:spMk id="9" creationId="{3CD9DF72-87A3-404E-A828-84CBF11A8303}"/>
          </ac:spMkLst>
        </pc:spChg>
        <pc:picChg chg="add mod ord">
          <ac:chgData name="Marita Zitmane" userId="9cca9b80-93bf-45d6-a90e-98b094a601cf" providerId="ADAL" clId="{4ACAFC89-F08D-44F2-A802-16BA6A891088}" dt="2022-09-15T05:54:42.487" v="140" actId="1076"/>
          <ac:picMkLst>
            <pc:docMk/>
            <pc:sldMk cId="1962580492" sldId="262"/>
            <ac:picMk id="4" creationId="{D6D6CEFD-A831-9520-78D6-55242D5192F2}"/>
          </ac:picMkLst>
        </pc:picChg>
        <pc:cxnChg chg="add">
          <ac:chgData name="Marita Zitmane" userId="9cca9b80-93bf-45d6-a90e-98b094a601cf" providerId="ADAL" clId="{4ACAFC89-F08D-44F2-A802-16BA6A891088}" dt="2022-09-15T05:47:05.483" v="62" actId="26606"/>
          <ac:cxnSpMkLst>
            <pc:docMk/>
            <pc:sldMk cId="1962580492" sldId="262"/>
            <ac:cxnSpMk id="11" creationId="{20E3A342-4D61-4E3F-AF90-1AB42AEB96CC}"/>
          </ac:cxnSpMkLst>
        </pc:cxnChg>
      </pc:sldChg>
      <pc:sldChg chg="new del">
        <pc:chgData name="Marita Zitmane" userId="9cca9b80-93bf-45d6-a90e-98b094a601cf" providerId="ADAL" clId="{4ACAFC89-F08D-44F2-A802-16BA6A891088}" dt="2022-09-12T17:03:20.704" v="2" actId="2696"/>
        <pc:sldMkLst>
          <pc:docMk/>
          <pc:sldMk cId="2038378197" sldId="263"/>
        </pc:sldMkLst>
      </pc:sldChg>
      <pc:sldChg chg="new del">
        <pc:chgData name="Marita Zitmane" userId="9cca9b80-93bf-45d6-a90e-98b094a601cf" providerId="ADAL" clId="{4ACAFC89-F08D-44F2-A802-16BA6A891088}" dt="2022-09-15T06:27:01.339" v="250" actId="680"/>
        <pc:sldMkLst>
          <pc:docMk/>
          <pc:sldMk cId="3462002380" sldId="263"/>
        </pc:sldMkLst>
      </pc:sldChg>
      <pc:sldChg chg="addSp delSp modSp add mod">
        <pc:chgData name="Marita Zitmane" userId="9cca9b80-93bf-45d6-a90e-98b094a601cf" providerId="ADAL" clId="{4ACAFC89-F08D-44F2-A802-16BA6A891088}" dt="2022-09-28T06:31:30.444" v="1025"/>
        <pc:sldMkLst>
          <pc:docMk/>
          <pc:sldMk cId="3767200857" sldId="263"/>
        </pc:sldMkLst>
        <pc:spChg chg="del">
          <ac:chgData name="Marita Zitmane" userId="9cca9b80-93bf-45d6-a90e-98b094a601cf" providerId="ADAL" clId="{4ACAFC89-F08D-44F2-A802-16BA6A891088}" dt="2022-09-15T06:35:15.349" v="307" actId="478"/>
          <ac:spMkLst>
            <pc:docMk/>
            <pc:sldMk cId="3767200857" sldId="263"/>
            <ac:spMk id="2" creationId="{77C52BD7-841B-FF83-FA94-0272C208D24E}"/>
          </ac:spMkLst>
        </pc:spChg>
        <pc:spChg chg="add del mod">
          <ac:chgData name="Marita Zitmane" userId="9cca9b80-93bf-45d6-a90e-98b094a601cf" providerId="ADAL" clId="{4ACAFC89-F08D-44F2-A802-16BA6A891088}" dt="2022-09-15T06:48:58.751" v="472" actId="478"/>
          <ac:spMkLst>
            <pc:docMk/>
            <pc:sldMk cId="3767200857" sldId="263"/>
            <ac:spMk id="9" creationId="{CD44799D-469A-EC57-4A17-53BD611EABC7}"/>
          </ac:spMkLst>
        </pc:spChg>
        <pc:graphicFrameChg chg="mod">
          <ac:chgData name="Marita Zitmane" userId="9cca9b80-93bf-45d6-a90e-98b094a601cf" providerId="ADAL" clId="{4ACAFC89-F08D-44F2-A802-16BA6A891088}" dt="2022-09-28T06:31:30.444" v="1025"/>
          <ac:graphicFrameMkLst>
            <pc:docMk/>
            <pc:sldMk cId="3767200857" sldId="263"/>
            <ac:graphicFrameMk id="5" creationId="{21FCB0C5-3474-1491-CF6F-27DB397F5FE2}"/>
          </ac:graphicFrameMkLst>
        </pc:graphicFrameChg>
        <pc:picChg chg="del">
          <ac:chgData name="Marita Zitmane" userId="9cca9b80-93bf-45d6-a90e-98b094a601cf" providerId="ADAL" clId="{4ACAFC89-F08D-44F2-A802-16BA6A891088}" dt="2022-09-15T06:27:11.081" v="253" actId="478"/>
          <ac:picMkLst>
            <pc:docMk/>
            <pc:sldMk cId="3767200857" sldId="263"/>
            <ac:picMk id="3" creationId="{604F7D5C-99C5-AC37-FC57-6454F835E20A}"/>
          </ac:picMkLst>
        </pc:picChg>
        <pc:picChg chg="del">
          <ac:chgData name="Marita Zitmane" userId="9cca9b80-93bf-45d6-a90e-98b094a601cf" providerId="ADAL" clId="{4ACAFC89-F08D-44F2-A802-16BA6A891088}" dt="2022-09-15T06:27:10.136" v="252" actId="478"/>
          <ac:picMkLst>
            <pc:docMk/>
            <pc:sldMk cId="3767200857" sldId="263"/>
            <ac:picMk id="4" creationId="{DEDCE609-DE7E-3D43-1B05-F3A4233EE39D}"/>
          </ac:picMkLst>
        </pc:picChg>
        <pc:picChg chg="add mod">
          <ac:chgData name="Marita Zitmane" userId="9cca9b80-93bf-45d6-a90e-98b094a601cf" providerId="ADAL" clId="{4ACAFC89-F08D-44F2-A802-16BA6A891088}" dt="2022-09-15T07:01:09.043" v="556" actId="14100"/>
          <ac:picMkLst>
            <pc:docMk/>
            <pc:sldMk cId="3767200857" sldId="263"/>
            <ac:picMk id="6" creationId="{DD34F047-74F8-42B9-1345-20E8B1A84967}"/>
          </ac:picMkLst>
        </pc:picChg>
        <pc:picChg chg="add mod">
          <ac:chgData name="Marita Zitmane" userId="9cca9b80-93bf-45d6-a90e-98b094a601cf" providerId="ADAL" clId="{4ACAFC89-F08D-44F2-A802-16BA6A891088}" dt="2022-09-15T07:01:13.343" v="557" actId="14100"/>
          <ac:picMkLst>
            <pc:docMk/>
            <pc:sldMk cId="3767200857" sldId="263"/>
            <ac:picMk id="7" creationId="{4E423498-B4EC-3914-14EB-C7E472EDDCA6}"/>
          </ac:picMkLst>
        </pc:picChg>
        <pc:picChg chg="add mod">
          <ac:chgData name="Marita Zitmane" userId="9cca9b80-93bf-45d6-a90e-98b094a601cf" providerId="ADAL" clId="{4ACAFC89-F08D-44F2-A802-16BA6A891088}" dt="2022-09-15T07:01:26.792" v="559" actId="1076"/>
          <ac:picMkLst>
            <pc:docMk/>
            <pc:sldMk cId="3767200857" sldId="263"/>
            <ac:picMk id="11" creationId="{DB37360E-7217-5D3B-54F8-CDFC12166F92}"/>
          </ac:picMkLst>
        </pc:picChg>
        <pc:picChg chg="add del mod">
          <ac:chgData name="Marita Zitmane" userId="9cca9b80-93bf-45d6-a90e-98b094a601cf" providerId="ADAL" clId="{4ACAFC89-F08D-44F2-A802-16BA6A891088}" dt="2022-09-15T06:54:15.003" v="517" actId="478"/>
          <ac:picMkLst>
            <pc:docMk/>
            <pc:sldMk cId="3767200857" sldId="263"/>
            <ac:picMk id="12" creationId="{626BA9AF-E4EE-0AC6-CB4A-3129C72DD34B}"/>
          </ac:picMkLst>
        </pc:picChg>
        <pc:picChg chg="add mod">
          <ac:chgData name="Marita Zitmane" userId="9cca9b80-93bf-45d6-a90e-98b094a601cf" providerId="ADAL" clId="{4ACAFC89-F08D-44F2-A802-16BA6A891088}" dt="2022-09-15T06:54:00.633" v="513" actId="1076"/>
          <ac:picMkLst>
            <pc:docMk/>
            <pc:sldMk cId="3767200857" sldId="263"/>
            <ac:picMk id="13" creationId="{71D14DB4-A28D-DFE8-B64B-5DFD25D752CF}"/>
          </ac:picMkLst>
        </pc:picChg>
      </pc:sldChg>
      <pc:sldChg chg="addSp delSp modSp add mod">
        <pc:chgData name="Marita Zitmane" userId="9cca9b80-93bf-45d6-a90e-98b094a601cf" providerId="ADAL" clId="{4ACAFC89-F08D-44F2-A802-16BA6A891088}" dt="2022-09-28T06:32:00.866" v="1028"/>
        <pc:sldMkLst>
          <pc:docMk/>
          <pc:sldMk cId="4255630579" sldId="264"/>
        </pc:sldMkLst>
        <pc:spChg chg="del mod">
          <ac:chgData name="Marita Zitmane" userId="9cca9b80-93bf-45d6-a90e-98b094a601cf" providerId="ADAL" clId="{4ACAFC89-F08D-44F2-A802-16BA6A891088}" dt="2022-09-15T06:34:43.002" v="301" actId="478"/>
          <ac:spMkLst>
            <pc:docMk/>
            <pc:sldMk cId="4255630579" sldId="264"/>
            <ac:spMk id="2" creationId="{77C52BD7-841B-FF83-FA94-0272C208D24E}"/>
          </ac:spMkLst>
        </pc:spChg>
        <pc:spChg chg="add del mod">
          <ac:chgData name="Marita Zitmane" userId="9cca9b80-93bf-45d6-a90e-98b094a601cf" providerId="ADAL" clId="{4ACAFC89-F08D-44F2-A802-16BA6A891088}" dt="2022-09-15T06:34:11.707" v="293" actId="478"/>
          <ac:spMkLst>
            <pc:docMk/>
            <pc:sldMk cId="4255630579" sldId="264"/>
            <ac:spMk id="7" creationId="{863C5A13-E164-9BE4-C399-EE511B666096}"/>
          </ac:spMkLst>
        </pc:spChg>
        <pc:spChg chg="add del mod">
          <ac:chgData name="Marita Zitmane" userId="9cca9b80-93bf-45d6-a90e-98b094a601cf" providerId="ADAL" clId="{4ACAFC89-F08D-44F2-A802-16BA6A891088}" dt="2022-09-15T06:34:33.787" v="298" actId="21"/>
          <ac:spMkLst>
            <pc:docMk/>
            <pc:sldMk cId="4255630579" sldId="264"/>
            <ac:spMk id="9" creationId="{C0A93A44-0985-E46B-0391-05AF08DF798C}"/>
          </ac:spMkLst>
        </pc:spChg>
        <pc:spChg chg="add del mod ord">
          <ac:chgData name="Marita Zitmane" userId="9cca9b80-93bf-45d6-a90e-98b094a601cf" providerId="ADAL" clId="{4ACAFC89-F08D-44F2-A802-16BA6A891088}" dt="2022-09-15T06:34:55.243" v="304" actId="21"/>
          <ac:spMkLst>
            <pc:docMk/>
            <pc:sldMk cId="4255630579" sldId="264"/>
            <ac:spMk id="10" creationId="{4BBB5F19-1FA8-8B81-1C3E-DB0E5A0D4943}"/>
          </ac:spMkLst>
        </pc:spChg>
        <pc:spChg chg="add del mod">
          <ac:chgData name="Marita Zitmane" userId="9cca9b80-93bf-45d6-a90e-98b094a601cf" providerId="ADAL" clId="{4ACAFC89-F08D-44F2-A802-16BA6A891088}" dt="2022-09-15T06:46:16.623" v="450" actId="478"/>
          <ac:spMkLst>
            <pc:docMk/>
            <pc:sldMk cId="4255630579" sldId="264"/>
            <ac:spMk id="12" creationId="{096DB5B2-4B38-145F-FABF-07286BB26F7C}"/>
          </ac:spMkLst>
        </pc:spChg>
        <pc:spChg chg="add mod">
          <ac:chgData name="Marita Zitmane" userId="9cca9b80-93bf-45d6-a90e-98b094a601cf" providerId="ADAL" clId="{4ACAFC89-F08D-44F2-A802-16BA6A891088}" dt="2022-09-15T06:47:32.716" v="471" actId="404"/>
          <ac:spMkLst>
            <pc:docMk/>
            <pc:sldMk cId="4255630579" sldId="264"/>
            <ac:spMk id="13" creationId="{8C689859-D455-D088-D851-1A64ABCDEB2A}"/>
          </ac:spMkLst>
        </pc:spChg>
        <pc:spChg chg="del">
          <ac:chgData name="Marita Zitmane" userId="9cca9b80-93bf-45d6-a90e-98b094a601cf" providerId="ADAL" clId="{4ACAFC89-F08D-44F2-A802-16BA6A891088}" dt="2022-09-15T06:34:27.597" v="296" actId="26606"/>
          <ac:spMkLst>
            <pc:docMk/>
            <pc:sldMk cId="4255630579" sldId="264"/>
            <ac:spMk id="50" creationId="{5AAE9118-0436-4488-AC4A-C14DF6A7B6B1}"/>
          </ac:spMkLst>
        </pc:spChg>
        <pc:spChg chg="del">
          <ac:chgData name="Marita Zitmane" userId="9cca9b80-93bf-45d6-a90e-98b094a601cf" providerId="ADAL" clId="{4ACAFC89-F08D-44F2-A802-16BA6A891088}" dt="2022-09-15T06:34:27.597" v="296" actId="26606"/>
          <ac:spMkLst>
            <pc:docMk/>
            <pc:sldMk cId="4255630579" sldId="264"/>
            <ac:spMk id="52" creationId="{1B10F861-B8F1-49C7-BD58-EAB20CEE7F93}"/>
          </ac:spMkLst>
        </pc:spChg>
        <pc:spChg chg="del">
          <ac:chgData name="Marita Zitmane" userId="9cca9b80-93bf-45d6-a90e-98b094a601cf" providerId="ADAL" clId="{4ACAFC89-F08D-44F2-A802-16BA6A891088}" dt="2022-09-15T06:34:27.597" v="296" actId="26606"/>
          <ac:spMkLst>
            <pc:docMk/>
            <pc:sldMk cId="4255630579" sldId="264"/>
            <ac:spMk id="54" creationId="{61F6E425-22AB-4DA2-8FAC-58ADB58EF6C3}"/>
          </ac:spMkLst>
        </pc:spChg>
        <pc:spChg chg="add del">
          <ac:chgData name="Marita Zitmane" userId="9cca9b80-93bf-45d6-a90e-98b094a601cf" providerId="ADAL" clId="{4ACAFC89-F08D-44F2-A802-16BA6A891088}" dt="2022-09-15T06:34:50.104" v="302" actId="26606"/>
          <ac:spMkLst>
            <pc:docMk/>
            <pc:sldMk cId="4255630579" sldId="264"/>
            <ac:spMk id="59" creationId="{5E39A796-BE83-48B1-B33F-35C4A32AAB57}"/>
          </ac:spMkLst>
        </pc:spChg>
        <pc:spChg chg="add del">
          <ac:chgData name="Marita Zitmane" userId="9cca9b80-93bf-45d6-a90e-98b094a601cf" providerId="ADAL" clId="{4ACAFC89-F08D-44F2-A802-16BA6A891088}" dt="2022-09-15T06:34:50.104" v="302" actId="26606"/>
          <ac:spMkLst>
            <pc:docMk/>
            <pc:sldMk cId="4255630579" sldId="264"/>
            <ac:spMk id="61" creationId="{72F84B47-E267-4194-8194-831DB7B5547F}"/>
          </ac:spMkLst>
        </pc:spChg>
        <pc:spChg chg="add">
          <ac:chgData name="Marita Zitmane" userId="9cca9b80-93bf-45d6-a90e-98b094a601cf" providerId="ADAL" clId="{4ACAFC89-F08D-44F2-A802-16BA6A891088}" dt="2022-09-15T06:34:50.104" v="302" actId="26606"/>
          <ac:spMkLst>
            <pc:docMk/>
            <pc:sldMk cId="4255630579" sldId="264"/>
            <ac:spMk id="66" creationId="{46F7435D-E3DB-47B1-BA61-B00ACC83A9DE}"/>
          </ac:spMkLst>
        </pc:spChg>
        <pc:spChg chg="add">
          <ac:chgData name="Marita Zitmane" userId="9cca9b80-93bf-45d6-a90e-98b094a601cf" providerId="ADAL" clId="{4ACAFC89-F08D-44F2-A802-16BA6A891088}" dt="2022-09-15T06:34:50.104" v="302" actId="26606"/>
          <ac:spMkLst>
            <pc:docMk/>
            <pc:sldMk cId="4255630579" sldId="264"/>
            <ac:spMk id="68" creationId="{F263A0B5-F8C4-4116-809F-78A768EA79A6}"/>
          </ac:spMkLst>
        </pc:spChg>
        <pc:graphicFrameChg chg="mod ord modGraphic">
          <ac:chgData name="Marita Zitmane" userId="9cca9b80-93bf-45d6-a90e-98b094a601cf" providerId="ADAL" clId="{4ACAFC89-F08D-44F2-A802-16BA6A891088}" dt="2022-09-28T06:32:00.866" v="1028"/>
          <ac:graphicFrameMkLst>
            <pc:docMk/>
            <pc:sldMk cId="4255630579" sldId="264"/>
            <ac:graphicFrameMk id="5" creationId="{21FCB0C5-3474-1491-CF6F-27DB397F5FE2}"/>
          </ac:graphicFrameMkLst>
        </pc:graphicFrameChg>
        <pc:picChg chg="del">
          <ac:chgData name="Marita Zitmane" userId="9cca9b80-93bf-45d6-a90e-98b094a601cf" providerId="ADAL" clId="{4ACAFC89-F08D-44F2-A802-16BA6A891088}" dt="2022-09-15T06:29:07.678" v="270" actId="478"/>
          <ac:picMkLst>
            <pc:docMk/>
            <pc:sldMk cId="4255630579" sldId="264"/>
            <ac:picMk id="3" creationId="{604F7D5C-99C5-AC37-FC57-6454F835E20A}"/>
          </ac:picMkLst>
        </pc:picChg>
        <pc:picChg chg="del">
          <ac:chgData name="Marita Zitmane" userId="9cca9b80-93bf-45d6-a90e-98b094a601cf" providerId="ADAL" clId="{4ACAFC89-F08D-44F2-A802-16BA6A891088}" dt="2022-09-15T06:29:04.214" v="269" actId="478"/>
          <ac:picMkLst>
            <pc:docMk/>
            <pc:sldMk cId="4255630579" sldId="264"/>
            <ac:picMk id="4" creationId="{DEDCE609-DE7E-3D43-1B05-F3A4233EE39D}"/>
          </ac:picMkLst>
        </pc:picChg>
      </pc:sldChg>
      <pc:sldChg chg="addSp delSp modSp add mod ord modNotesTx">
        <pc:chgData name="Marita Zitmane" userId="9cca9b80-93bf-45d6-a90e-98b094a601cf" providerId="ADAL" clId="{4ACAFC89-F08D-44F2-A802-16BA6A891088}" dt="2022-09-28T06:32:32.732" v="1031"/>
        <pc:sldMkLst>
          <pc:docMk/>
          <pc:sldMk cId="2097628797" sldId="265"/>
        </pc:sldMkLst>
        <pc:spChg chg="del">
          <ac:chgData name="Marita Zitmane" userId="9cca9b80-93bf-45d6-a90e-98b094a601cf" providerId="ADAL" clId="{4ACAFC89-F08D-44F2-A802-16BA6A891088}" dt="2022-09-15T06:33:33.984" v="290" actId="478"/>
          <ac:spMkLst>
            <pc:docMk/>
            <pc:sldMk cId="2097628797" sldId="265"/>
            <ac:spMk id="2" creationId="{77C52BD7-841B-FF83-FA94-0272C208D24E}"/>
          </ac:spMkLst>
        </pc:spChg>
        <pc:spChg chg="add del mod">
          <ac:chgData name="Marita Zitmane" userId="9cca9b80-93bf-45d6-a90e-98b094a601cf" providerId="ADAL" clId="{4ACAFC89-F08D-44F2-A802-16BA6A891088}" dt="2022-09-15T07:00:12.837" v="552" actId="478"/>
          <ac:spMkLst>
            <pc:docMk/>
            <pc:sldMk cId="2097628797" sldId="265"/>
            <ac:spMk id="8" creationId="{C48A0EED-D557-24FB-7801-CCFE37C72165}"/>
          </ac:spMkLst>
        </pc:spChg>
        <pc:spChg chg="add del mod">
          <ac:chgData name="Marita Zitmane" userId="9cca9b80-93bf-45d6-a90e-98b094a601cf" providerId="ADAL" clId="{4ACAFC89-F08D-44F2-A802-16BA6A891088}" dt="2022-09-15T06:56:47.232" v="535"/>
          <ac:spMkLst>
            <pc:docMk/>
            <pc:sldMk cId="2097628797" sldId="265"/>
            <ac:spMk id="10" creationId="{B479F45E-EC20-D13E-06E0-A9EF37ABA344}"/>
          </ac:spMkLst>
        </pc:spChg>
        <pc:spChg chg="del">
          <ac:chgData name="Marita Zitmane" userId="9cca9b80-93bf-45d6-a90e-98b094a601cf" providerId="ADAL" clId="{4ACAFC89-F08D-44F2-A802-16BA6A891088}" dt="2022-09-15T06:33:47.234" v="291" actId="26606"/>
          <ac:spMkLst>
            <pc:docMk/>
            <pc:sldMk cId="2097628797" sldId="265"/>
            <ac:spMk id="50" creationId="{5AAE9118-0436-4488-AC4A-C14DF6A7B6B1}"/>
          </ac:spMkLst>
        </pc:spChg>
        <pc:spChg chg="del">
          <ac:chgData name="Marita Zitmane" userId="9cca9b80-93bf-45d6-a90e-98b094a601cf" providerId="ADAL" clId="{4ACAFC89-F08D-44F2-A802-16BA6A891088}" dt="2022-09-15T06:33:47.234" v="291" actId="26606"/>
          <ac:spMkLst>
            <pc:docMk/>
            <pc:sldMk cId="2097628797" sldId="265"/>
            <ac:spMk id="52" creationId="{1B10F861-B8F1-49C7-BD58-EAB20CEE7F93}"/>
          </ac:spMkLst>
        </pc:spChg>
        <pc:spChg chg="del">
          <ac:chgData name="Marita Zitmane" userId="9cca9b80-93bf-45d6-a90e-98b094a601cf" providerId="ADAL" clId="{4ACAFC89-F08D-44F2-A802-16BA6A891088}" dt="2022-09-15T06:33:47.234" v="291" actId="26606"/>
          <ac:spMkLst>
            <pc:docMk/>
            <pc:sldMk cId="2097628797" sldId="265"/>
            <ac:spMk id="54" creationId="{61F6E425-22AB-4DA2-8FAC-58ADB58EF6C3}"/>
          </ac:spMkLst>
        </pc:spChg>
        <pc:spChg chg="add">
          <ac:chgData name="Marita Zitmane" userId="9cca9b80-93bf-45d6-a90e-98b094a601cf" providerId="ADAL" clId="{4ACAFC89-F08D-44F2-A802-16BA6A891088}" dt="2022-09-15T06:33:47.234" v="291" actId="26606"/>
          <ac:spMkLst>
            <pc:docMk/>
            <pc:sldMk cId="2097628797" sldId="265"/>
            <ac:spMk id="59" creationId="{5E39A796-BE83-48B1-B33F-35C4A32AAB57}"/>
          </ac:spMkLst>
        </pc:spChg>
        <pc:spChg chg="add">
          <ac:chgData name="Marita Zitmane" userId="9cca9b80-93bf-45d6-a90e-98b094a601cf" providerId="ADAL" clId="{4ACAFC89-F08D-44F2-A802-16BA6A891088}" dt="2022-09-15T06:33:47.234" v="291" actId="26606"/>
          <ac:spMkLst>
            <pc:docMk/>
            <pc:sldMk cId="2097628797" sldId="265"/>
            <ac:spMk id="61" creationId="{72F84B47-E267-4194-8194-831DB7B5547F}"/>
          </ac:spMkLst>
        </pc:spChg>
        <pc:graphicFrameChg chg="mod ord modGraphic">
          <ac:chgData name="Marita Zitmane" userId="9cca9b80-93bf-45d6-a90e-98b094a601cf" providerId="ADAL" clId="{4ACAFC89-F08D-44F2-A802-16BA6A891088}" dt="2022-09-28T06:32:32.732" v="1031"/>
          <ac:graphicFrameMkLst>
            <pc:docMk/>
            <pc:sldMk cId="2097628797" sldId="265"/>
            <ac:graphicFrameMk id="5" creationId="{21FCB0C5-3474-1491-CF6F-27DB397F5FE2}"/>
          </ac:graphicFrameMkLst>
        </pc:graphicFrameChg>
        <pc:picChg chg="del">
          <ac:chgData name="Marita Zitmane" userId="9cca9b80-93bf-45d6-a90e-98b094a601cf" providerId="ADAL" clId="{4ACAFC89-F08D-44F2-A802-16BA6A891088}" dt="2022-09-15T06:31:58.645" v="281" actId="478"/>
          <ac:picMkLst>
            <pc:docMk/>
            <pc:sldMk cId="2097628797" sldId="265"/>
            <ac:picMk id="3" creationId="{604F7D5C-99C5-AC37-FC57-6454F835E20A}"/>
          </ac:picMkLst>
        </pc:picChg>
        <pc:picChg chg="del">
          <ac:chgData name="Marita Zitmane" userId="9cca9b80-93bf-45d6-a90e-98b094a601cf" providerId="ADAL" clId="{4ACAFC89-F08D-44F2-A802-16BA6A891088}" dt="2022-09-15T06:31:59.669" v="282" actId="478"/>
          <ac:picMkLst>
            <pc:docMk/>
            <pc:sldMk cId="2097628797" sldId="265"/>
            <ac:picMk id="4" creationId="{DEDCE609-DE7E-3D43-1B05-F3A4233EE39D}"/>
          </ac:picMkLst>
        </pc:picChg>
        <pc:picChg chg="add mod ord">
          <ac:chgData name="Marita Zitmane" userId="9cca9b80-93bf-45d6-a90e-98b094a601cf" providerId="ADAL" clId="{4ACAFC89-F08D-44F2-A802-16BA6A891088}" dt="2022-09-28T06:23:50.169" v="997" actId="14100"/>
          <ac:picMkLst>
            <pc:docMk/>
            <pc:sldMk cId="2097628797" sldId="265"/>
            <ac:picMk id="6" creationId="{64FDEDF6-AB20-FB79-A68A-9B340E764049}"/>
          </ac:picMkLst>
        </pc:picChg>
        <pc:picChg chg="add del mod">
          <ac:chgData name="Marita Zitmane" userId="9cca9b80-93bf-45d6-a90e-98b094a601cf" providerId="ADAL" clId="{4ACAFC89-F08D-44F2-A802-16BA6A891088}" dt="2022-09-15T06:56:25.137" v="531"/>
          <ac:picMkLst>
            <pc:docMk/>
            <pc:sldMk cId="2097628797" sldId="265"/>
            <ac:picMk id="9" creationId="{DB13C64F-64D6-AF73-050C-24437D48AA68}"/>
          </ac:picMkLst>
        </pc:picChg>
        <pc:picChg chg="add mod">
          <ac:chgData name="Marita Zitmane" userId="9cca9b80-93bf-45d6-a90e-98b094a601cf" providerId="ADAL" clId="{4ACAFC89-F08D-44F2-A802-16BA6A891088}" dt="2022-09-15T06:58:03.617" v="539" actId="1076"/>
          <ac:picMkLst>
            <pc:docMk/>
            <pc:sldMk cId="2097628797" sldId="265"/>
            <ac:picMk id="12" creationId="{E34240B6-5CD4-F720-FBD6-18A34A7B664E}"/>
          </ac:picMkLst>
        </pc:picChg>
      </pc:sldChg>
      <pc:sldChg chg="addSp delSp modSp new mod setBg">
        <pc:chgData name="Marita Zitmane" userId="9cca9b80-93bf-45d6-a90e-98b094a601cf" providerId="ADAL" clId="{4ACAFC89-F08D-44F2-A802-16BA6A891088}" dt="2022-09-15T06:59:58.548" v="551" actId="20577"/>
        <pc:sldMkLst>
          <pc:docMk/>
          <pc:sldMk cId="134133826" sldId="266"/>
        </pc:sldMkLst>
        <pc:spChg chg="mod">
          <ac:chgData name="Marita Zitmane" userId="9cca9b80-93bf-45d6-a90e-98b094a601cf" providerId="ADAL" clId="{4ACAFC89-F08D-44F2-A802-16BA6A891088}" dt="2022-09-15T06:59:58.548" v="551" actId="20577"/>
          <ac:spMkLst>
            <pc:docMk/>
            <pc:sldMk cId="134133826" sldId="266"/>
            <ac:spMk id="2" creationId="{5555B535-F899-BBCD-7E76-248972AC85E6}"/>
          </ac:spMkLst>
        </pc:spChg>
        <pc:spChg chg="del">
          <ac:chgData name="Marita Zitmane" userId="9cca9b80-93bf-45d6-a90e-98b094a601cf" providerId="ADAL" clId="{4ACAFC89-F08D-44F2-A802-16BA6A891088}" dt="2022-09-15T06:59:53.621" v="543" actId="26606"/>
          <ac:spMkLst>
            <pc:docMk/>
            <pc:sldMk cId="134133826" sldId="266"/>
            <ac:spMk id="3" creationId="{0C5BA950-D51F-ED39-25E6-134D2799FE58}"/>
          </ac:spMkLst>
        </pc:spChg>
        <pc:spChg chg="add">
          <ac:chgData name="Marita Zitmane" userId="9cca9b80-93bf-45d6-a90e-98b094a601cf" providerId="ADAL" clId="{4ACAFC89-F08D-44F2-A802-16BA6A891088}" dt="2022-09-15T06:59:53.621" v="543" actId="26606"/>
          <ac:spMkLst>
            <pc:docMk/>
            <pc:sldMk cId="134133826" sldId="266"/>
            <ac:spMk id="8" creationId="{D8386171-E87D-46AB-8718-4CE2A88748BD}"/>
          </ac:spMkLst>
        </pc:spChg>
        <pc:spChg chg="add">
          <ac:chgData name="Marita Zitmane" userId="9cca9b80-93bf-45d6-a90e-98b094a601cf" providerId="ADAL" clId="{4ACAFC89-F08D-44F2-A802-16BA6A891088}" dt="2022-09-15T06:59:53.621" v="543" actId="26606"/>
          <ac:spMkLst>
            <pc:docMk/>
            <pc:sldMk cId="134133826" sldId="266"/>
            <ac:spMk id="10" creationId="{207CB456-8849-413C-8210-B663779A32E0}"/>
          </ac:spMkLst>
        </pc:spChg>
        <pc:spChg chg="add">
          <ac:chgData name="Marita Zitmane" userId="9cca9b80-93bf-45d6-a90e-98b094a601cf" providerId="ADAL" clId="{4ACAFC89-F08D-44F2-A802-16BA6A891088}" dt="2022-09-15T06:59:53.621" v="543" actId="26606"/>
          <ac:spMkLst>
            <pc:docMk/>
            <pc:sldMk cId="134133826" sldId="266"/>
            <ac:spMk id="12" creationId="{E513936D-D1EB-4E42-A97F-942BA1F3DFA7}"/>
          </ac:spMkLst>
        </pc:spChg>
        <pc:cxnChg chg="add">
          <ac:chgData name="Marita Zitmane" userId="9cca9b80-93bf-45d6-a90e-98b094a601cf" providerId="ADAL" clId="{4ACAFC89-F08D-44F2-A802-16BA6A891088}" dt="2022-09-15T06:59:53.621" v="543" actId="26606"/>
          <ac:cxnSpMkLst>
            <pc:docMk/>
            <pc:sldMk cId="134133826" sldId="266"/>
            <ac:cxnSpMk id="14" creationId="{AFA75EE9-0DE4-4982-A870-290AD61EAAD7}"/>
          </ac:cxnSpMkLst>
        </pc:cxnChg>
      </pc:sldChg>
      <pc:sldChg chg="addSp delSp modSp new mod ord setBg modClrScheme delDesignElem chgLayout modNotesTx">
        <pc:chgData name="Marita Zitmane" userId="9cca9b80-93bf-45d6-a90e-98b094a601cf" providerId="ADAL" clId="{4ACAFC89-F08D-44F2-A802-16BA6A891088}" dt="2022-09-28T06:24:28.884" v="1002" actId="1076"/>
        <pc:sldMkLst>
          <pc:docMk/>
          <pc:sldMk cId="3140312116" sldId="267"/>
        </pc:sldMkLst>
        <pc:spChg chg="del">
          <ac:chgData name="Marita Zitmane" userId="9cca9b80-93bf-45d6-a90e-98b094a601cf" providerId="ADAL" clId="{4ACAFC89-F08D-44F2-A802-16BA6A891088}" dt="2022-09-27T11:01:13.469" v="697" actId="478"/>
          <ac:spMkLst>
            <pc:docMk/>
            <pc:sldMk cId="3140312116" sldId="267"/>
            <ac:spMk id="2" creationId="{D4BF3DB4-7DC9-BB2C-2F71-D868134A3A20}"/>
          </ac:spMkLst>
        </pc:spChg>
        <pc:spChg chg="del">
          <ac:chgData name="Marita Zitmane" userId="9cca9b80-93bf-45d6-a90e-98b094a601cf" providerId="ADAL" clId="{4ACAFC89-F08D-44F2-A802-16BA6A891088}" dt="2022-09-27T11:00:23.239" v="687" actId="931"/>
          <ac:spMkLst>
            <pc:docMk/>
            <pc:sldMk cId="3140312116" sldId="267"/>
            <ac:spMk id="3" creationId="{A657B915-FD17-D5FE-80CA-618332F3EABC}"/>
          </ac:spMkLst>
        </pc:spChg>
        <pc:spChg chg="add del mod ord">
          <ac:chgData name="Marita Zitmane" userId="9cca9b80-93bf-45d6-a90e-98b094a601cf" providerId="ADAL" clId="{4ACAFC89-F08D-44F2-A802-16BA6A891088}" dt="2022-09-27T11:15:31.249" v="913" actId="21"/>
          <ac:spMkLst>
            <pc:docMk/>
            <pc:sldMk cId="3140312116" sldId="267"/>
            <ac:spMk id="6" creationId="{A3C1CA3A-654B-CDB3-73D5-3C14ECEF029A}"/>
          </ac:spMkLst>
        </pc:spChg>
        <pc:spChg chg="add mod">
          <ac:chgData name="Marita Zitmane" userId="9cca9b80-93bf-45d6-a90e-98b094a601cf" providerId="ADAL" clId="{4ACAFC89-F08D-44F2-A802-16BA6A891088}" dt="2022-09-28T06:24:03.481" v="998"/>
          <ac:spMkLst>
            <pc:docMk/>
            <pc:sldMk cId="3140312116" sldId="267"/>
            <ac:spMk id="8" creationId="{ED4EB5C9-66E8-0C4E-E9EB-E0B9B36F46BC}"/>
          </ac:spMkLst>
        </pc:spChg>
        <pc:spChg chg="add del mod">
          <ac:chgData name="Marita Zitmane" userId="9cca9b80-93bf-45d6-a90e-98b094a601cf" providerId="ADAL" clId="{4ACAFC89-F08D-44F2-A802-16BA6A891088}" dt="2022-09-27T11:16:06.009" v="916" actId="700"/>
          <ac:spMkLst>
            <pc:docMk/>
            <pc:sldMk cId="3140312116" sldId="267"/>
            <ac:spMk id="10" creationId="{6F3FD9A0-19B7-EEFC-3C26-88B7475AA7F6}"/>
          </ac:spMkLst>
        </pc:spChg>
        <pc:spChg chg="add">
          <ac:chgData name="Marita Zitmane" userId="9cca9b80-93bf-45d6-a90e-98b094a601cf" providerId="ADAL" clId="{4ACAFC89-F08D-44F2-A802-16BA6A891088}" dt="2022-09-27T11:16:11.502" v="917" actId="26606"/>
          <ac:spMkLst>
            <pc:docMk/>
            <pc:sldMk cId="3140312116" sldId="267"/>
            <ac:spMk id="12" creationId="{A9F529C3-C941-49FD-8C67-82F134F64BDB}"/>
          </ac:spMkLst>
        </pc:spChg>
        <pc:spChg chg="add del">
          <ac:chgData name="Marita Zitmane" userId="9cca9b80-93bf-45d6-a90e-98b094a601cf" providerId="ADAL" clId="{4ACAFC89-F08D-44F2-A802-16BA6A891088}" dt="2022-09-27T11:16:06.009" v="916" actId="700"/>
          <ac:spMkLst>
            <pc:docMk/>
            <pc:sldMk cId="3140312116" sldId="267"/>
            <ac:spMk id="13" creationId="{5E39A796-BE83-48B1-B33F-35C4A32AAB57}"/>
          </ac:spMkLst>
        </pc:spChg>
        <pc:spChg chg="add">
          <ac:chgData name="Marita Zitmane" userId="9cca9b80-93bf-45d6-a90e-98b094a601cf" providerId="ADAL" clId="{4ACAFC89-F08D-44F2-A802-16BA6A891088}" dt="2022-09-27T11:16:11.502" v="917" actId="26606"/>
          <ac:spMkLst>
            <pc:docMk/>
            <pc:sldMk cId="3140312116" sldId="267"/>
            <ac:spMk id="14" creationId="{20586029-32A0-47E5-9AEC-AE3ABA6B94D0}"/>
          </ac:spMkLst>
        </pc:spChg>
        <pc:spChg chg="add del">
          <ac:chgData name="Marita Zitmane" userId="9cca9b80-93bf-45d6-a90e-98b094a601cf" providerId="ADAL" clId="{4ACAFC89-F08D-44F2-A802-16BA6A891088}" dt="2022-09-27T11:16:06.009" v="916" actId="700"/>
          <ac:spMkLst>
            <pc:docMk/>
            <pc:sldMk cId="3140312116" sldId="267"/>
            <ac:spMk id="15" creationId="{72F84B47-E267-4194-8194-831DB7B5547F}"/>
          </ac:spMkLst>
        </pc:spChg>
        <pc:spChg chg="add del">
          <ac:chgData name="Marita Zitmane" userId="9cca9b80-93bf-45d6-a90e-98b094a601cf" providerId="ADAL" clId="{4ACAFC89-F08D-44F2-A802-16BA6A891088}" dt="2022-09-27T11:15:58.720" v="915" actId="26606"/>
          <ac:spMkLst>
            <pc:docMk/>
            <pc:sldMk cId="3140312116" sldId="267"/>
            <ac:spMk id="20" creationId="{385E1BDC-A9B0-4A87-82E3-F3187F69A802}"/>
          </ac:spMkLst>
        </pc:spChg>
        <pc:spChg chg="add del">
          <ac:chgData name="Marita Zitmane" userId="9cca9b80-93bf-45d6-a90e-98b094a601cf" providerId="ADAL" clId="{4ACAFC89-F08D-44F2-A802-16BA6A891088}" dt="2022-09-27T11:15:58.720" v="915" actId="26606"/>
          <ac:spMkLst>
            <pc:docMk/>
            <pc:sldMk cId="3140312116" sldId="267"/>
            <ac:spMk id="22" creationId="{0990C621-3B8B-4820-8328-D47EF7CE823C}"/>
          </ac:spMkLst>
        </pc:spChg>
        <pc:spChg chg="add del">
          <ac:chgData name="Marita Zitmane" userId="9cca9b80-93bf-45d6-a90e-98b094a601cf" providerId="ADAL" clId="{4ACAFC89-F08D-44F2-A802-16BA6A891088}" dt="2022-09-27T11:15:58.720" v="915" actId="26606"/>
          <ac:spMkLst>
            <pc:docMk/>
            <pc:sldMk cId="3140312116" sldId="267"/>
            <ac:spMk id="24" creationId="{C1A2385B-1D2A-4E17-84FA-6CB7F0AAE473}"/>
          </ac:spMkLst>
        </pc:spChg>
        <pc:spChg chg="add del">
          <ac:chgData name="Marita Zitmane" userId="9cca9b80-93bf-45d6-a90e-98b094a601cf" providerId="ADAL" clId="{4ACAFC89-F08D-44F2-A802-16BA6A891088}" dt="2022-09-27T11:15:58.720" v="915" actId="26606"/>
          <ac:spMkLst>
            <pc:docMk/>
            <pc:sldMk cId="3140312116" sldId="267"/>
            <ac:spMk id="26" creationId="{5E791F2F-79DB-4CC0-9FA1-001E3E91E8B7}"/>
          </ac:spMkLst>
        </pc:spChg>
        <pc:picChg chg="add mod">
          <ac:chgData name="Marita Zitmane" userId="9cca9b80-93bf-45d6-a90e-98b094a601cf" providerId="ADAL" clId="{4ACAFC89-F08D-44F2-A802-16BA6A891088}" dt="2022-09-28T06:24:18.789" v="1001" actId="1076"/>
          <ac:picMkLst>
            <pc:docMk/>
            <pc:sldMk cId="3140312116" sldId="267"/>
            <ac:picMk id="2" creationId="{981379D3-4175-FC5C-DB0C-8C24ED262CE0}"/>
          </ac:picMkLst>
        </pc:picChg>
        <pc:picChg chg="add mod ord">
          <ac:chgData name="Marita Zitmane" userId="9cca9b80-93bf-45d6-a90e-98b094a601cf" providerId="ADAL" clId="{4ACAFC89-F08D-44F2-A802-16BA6A891088}" dt="2022-09-27T11:16:11.502" v="917" actId="26606"/>
          <ac:picMkLst>
            <pc:docMk/>
            <pc:sldMk cId="3140312116" sldId="267"/>
            <ac:picMk id="5" creationId="{F80974C2-B4D5-252E-839F-38551EFD85B8}"/>
          </ac:picMkLst>
        </pc:picChg>
        <pc:picChg chg="add mod">
          <ac:chgData name="Marita Zitmane" userId="9cca9b80-93bf-45d6-a90e-98b094a601cf" providerId="ADAL" clId="{4ACAFC89-F08D-44F2-A802-16BA6A891088}" dt="2022-09-27T11:16:11.502" v="917" actId="26606"/>
          <ac:picMkLst>
            <pc:docMk/>
            <pc:sldMk cId="3140312116" sldId="267"/>
            <ac:picMk id="7" creationId="{12B585C2-530D-139A-4D84-0312A41183F3}"/>
          </ac:picMkLst>
        </pc:picChg>
        <pc:picChg chg="add mod">
          <ac:chgData name="Marita Zitmane" userId="9cca9b80-93bf-45d6-a90e-98b094a601cf" providerId="ADAL" clId="{4ACAFC89-F08D-44F2-A802-16BA6A891088}" dt="2022-09-28T06:24:28.884" v="1002" actId="1076"/>
          <ac:picMkLst>
            <pc:docMk/>
            <pc:sldMk cId="3140312116" sldId="267"/>
            <ac:picMk id="9" creationId="{56CFBEC0-1FF3-DD52-E115-53E9EDB59055}"/>
          </ac:picMkLst>
        </pc:picChg>
        <pc:cxnChg chg="add">
          <ac:chgData name="Marita Zitmane" userId="9cca9b80-93bf-45d6-a90e-98b094a601cf" providerId="ADAL" clId="{4ACAFC89-F08D-44F2-A802-16BA6A891088}" dt="2022-09-27T11:16:11.502" v="917" actId="26606"/>
          <ac:cxnSpMkLst>
            <pc:docMk/>
            <pc:sldMk cId="3140312116" sldId="267"/>
            <ac:cxnSpMk id="16" creationId="{8C730EAB-A532-4295-A302-FB4B90DB9F5E}"/>
          </ac:cxnSpMkLst>
        </pc:cxnChg>
      </pc:sldChg>
      <pc:sldChg chg="addSp delSp modSp add mod modClrScheme delDesignElem chgLayout">
        <pc:chgData name="Marita Zitmane" userId="9cca9b80-93bf-45d6-a90e-98b094a601cf" providerId="ADAL" clId="{4ACAFC89-F08D-44F2-A802-16BA6A891088}" dt="2022-09-28T06:31:06.019" v="1024"/>
        <pc:sldMkLst>
          <pc:docMk/>
          <pc:sldMk cId="3707467223" sldId="268"/>
        </pc:sldMkLst>
        <pc:spChg chg="add del mod ord">
          <ac:chgData name="Marita Zitmane" userId="9cca9b80-93bf-45d6-a90e-98b094a601cf" providerId="ADAL" clId="{4ACAFC89-F08D-44F2-A802-16BA6A891088}" dt="2022-09-27T10:50:27.990" v="616" actId="478"/>
          <ac:spMkLst>
            <pc:docMk/>
            <pc:sldMk cId="3707467223" sldId="268"/>
            <ac:spMk id="9" creationId="{AC3C7304-3585-5CF7-2AA1-01709F506199}"/>
          </ac:spMkLst>
        </pc:spChg>
        <pc:spChg chg="add del mod ord">
          <ac:chgData name="Marita Zitmane" userId="9cca9b80-93bf-45d6-a90e-98b094a601cf" providerId="ADAL" clId="{4ACAFC89-F08D-44F2-A802-16BA6A891088}" dt="2022-09-27T10:50:27.416" v="615" actId="700"/>
          <ac:spMkLst>
            <pc:docMk/>
            <pc:sldMk cId="3707467223" sldId="268"/>
            <ac:spMk id="11" creationId="{13B5243A-C666-17B8-2DAA-F8A19E65D255}"/>
          </ac:spMkLst>
        </pc:spChg>
        <pc:spChg chg="add del mod ord">
          <ac:chgData name="Marita Zitmane" userId="9cca9b80-93bf-45d6-a90e-98b094a601cf" providerId="ADAL" clId="{4ACAFC89-F08D-44F2-A802-16BA6A891088}" dt="2022-09-27T10:50:27.416" v="615" actId="700"/>
          <ac:spMkLst>
            <pc:docMk/>
            <pc:sldMk cId="3707467223" sldId="268"/>
            <ac:spMk id="12" creationId="{226F94A5-F05F-6172-E9E3-2B5B471E4D7A}"/>
          </ac:spMkLst>
        </pc:spChg>
        <pc:spChg chg="add del mod ord">
          <ac:chgData name="Marita Zitmane" userId="9cca9b80-93bf-45d6-a90e-98b094a601cf" providerId="ADAL" clId="{4ACAFC89-F08D-44F2-A802-16BA6A891088}" dt="2022-09-27T10:50:27.416" v="615" actId="700"/>
          <ac:spMkLst>
            <pc:docMk/>
            <pc:sldMk cId="3707467223" sldId="268"/>
            <ac:spMk id="13" creationId="{0873D770-727D-7C88-0A9C-2A7B9E7CEEAA}"/>
          </ac:spMkLst>
        </pc:spChg>
        <pc:spChg chg="add del">
          <ac:chgData name="Marita Zitmane" userId="9cca9b80-93bf-45d6-a90e-98b094a601cf" providerId="ADAL" clId="{4ACAFC89-F08D-44F2-A802-16BA6A891088}" dt="2022-09-27T10:52:20.167" v="657" actId="26606"/>
          <ac:spMkLst>
            <pc:docMk/>
            <pc:sldMk cId="3707467223" sldId="268"/>
            <ac:spMk id="50" creationId="{5AAE9118-0436-4488-AC4A-C14DF6A7B6B1}"/>
          </ac:spMkLst>
        </pc:spChg>
        <pc:spChg chg="add del">
          <ac:chgData name="Marita Zitmane" userId="9cca9b80-93bf-45d6-a90e-98b094a601cf" providerId="ADAL" clId="{4ACAFC89-F08D-44F2-A802-16BA6A891088}" dt="2022-09-27T10:52:20.167" v="657" actId="26606"/>
          <ac:spMkLst>
            <pc:docMk/>
            <pc:sldMk cId="3707467223" sldId="268"/>
            <ac:spMk id="52" creationId="{1B10F861-B8F1-49C7-BD58-EAB20CEE7F93}"/>
          </ac:spMkLst>
        </pc:spChg>
        <pc:spChg chg="add del">
          <ac:chgData name="Marita Zitmane" userId="9cca9b80-93bf-45d6-a90e-98b094a601cf" providerId="ADAL" clId="{4ACAFC89-F08D-44F2-A802-16BA6A891088}" dt="2022-09-27T10:52:20.167" v="657" actId="26606"/>
          <ac:spMkLst>
            <pc:docMk/>
            <pc:sldMk cId="3707467223" sldId="268"/>
            <ac:spMk id="54" creationId="{61F6E425-22AB-4DA2-8FAC-58ADB58EF6C3}"/>
          </ac:spMkLst>
        </pc:spChg>
        <pc:spChg chg="add">
          <ac:chgData name="Marita Zitmane" userId="9cca9b80-93bf-45d6-a90e-98b094a601cf" providerId="ADAL" clId="{4ACAFC89-F08D-44F2-A802-16BA6A891088}" dt="2022-09-27T10:52:20.167" v="657" actId="26606"/>
          <ac:spMkLst>
            <pc:docMk/>
            <pc:sldMk cId="3707467223" sldId="268"/>
            <ac:spMk id="56" creationId="{69D47016-023F-44BD-981C-50E7A10A6609}"/>
          </ac:spMkLst>
        </pc:spChg>
        <pc:spChg chg="add">
          <ac:chgData name="Marita Zitmane" userId="9cca9b80-93bf-45d6-a90e-98b094a601cf" providerId="ADAL" clId="{4ACAFC89-F08D-44F2-A802-16BA6A891088}" dt="2022-09-27T10:52:20.167" v="657" actId="26606"/>
          <ac:spMkLst>
            <pc:docMk/>
            <pc:sldMk cId="3707467223" sldId="268"/>
            <ac:spMk id="57" creationId="{6D8B37B0-0682-433E-BC8D-498C04ABD9A7}"/>
          </ac:spMkLst>
        </pc:spChg>
        <pc:spChg chg="add del">
          <ac:chgData name="Marita Zitmane" userId="9cca9b80-93bf-45d6-a90e-98b094a601cf" providerId="ADAL" clId="{4ACAFC89-F08D-44F2-A802-16BA6A891088}" dt="2022-09-27T10:51:27.329" v="644" actId="26606"/>
          <ac:spMkLst>
            <pc:docMk/>
            <pc:sldMk cId="3707467223" sldId="268"/>
            <ac:spMk id="59" creationId="{61293230-B0F6-45B1-96D1-13D18E242995}"/>
          </ac:spMkLst>
        </pc:spChg>
        <pc:spChg chg="add del">
          <ac:chgData name="Marita Zitmane" userId="9cca9b80-93bf-45d6-a90e-98b094a601cf" providerId="ADAL" clId="{4ACAFC89-F08D-44F2-A802-16BA6A891088}" dt="2022-09-27T10:51:27.329" v="644" actId="26606"/>
          <ac:spMkLst>
            <pc:docMk/>
            <pc:sldMk cId="3707467223" sldId="268"/>
            <ac:spMk id="61" creationId="{0A1E0707-4985-454B-ACE0-4855BB55875E}"/>
          </ac:spMkLst>
        </pc:spChg>
        <pc:graphicFrameChg chg="add del mod ord modGraphic">
          <ac:chgData name="Marita Zitmane" userId="9cca9b80-93bf-45d6-a90e-98b094a601cf" providerId="ADAL" clId="{4ACAFC89-F08D-44F2-A802-16BA6A891088}" dt="2022-09-28T06:31:06.019" v="1024"/>
          <ac:graphicFrameMkLst>
            <pc:docMk/>
            <pc:sldMk cId="3707467223" sldId="268"/>
            <ac:graphicFrameMk id="5" creationId="{21FCB0C5-3474-1491-CF6F-27DB397F5FE2}"/>
          </ac:graphicFrameMkLst>
        </pc:graphicFrameChg>
        <pc:graphicFrameChg chg="del">
          <ac:chgData name="Marita Zitmane" userId="9cca9b80-93bf-45d6-a90e-98b094a601cf" providerId="ADAL" clId="{4ACAFC89-F08D-44F2-A802-16BA6A891088}" dt="2022-09-27T10:44:52.073" v="593" actId="478"/>
          <ac:graphicFrameMkLst>
            <pc:docMk/>
            <pc:sldMk cId="3707467223" sldId="268"/>
            <ac:graphicFrameMk id="6" creationId="{5D5DA268-2802-170D-8A75-FB16B8202BB5}"/>
          </ac:graphicFrameMkLst>
        </pc:graphicFrameChg>
        <pc:picChg chg="add mod">
          <ac:chgData name="Marita Zitmane" userId="9cca9b80-93bf-45d6-a90e-98b094a601cf" providerId="ADAL" clId="{4ACAFC89-F08D-44F2-A802-16BA6A891088}" dt="2022-09-27T10:54:11.793" v="686" actId="14100"/>
          <ac:picMkLst>
            <pc:docMk/>
            <pc:sldMk cId="3707467223" sldId="268"/>
            <ac:picMk id="2" creationId="{FDD25985-920B-D5D5-BA25-13162E89D50E}"/>
          </ac:picMkLst>
        </pc:picChg>
        <pc:picChg chg="del">
          <ac:chgData name="Marita Zitmane" userId="9cca9b80-93bf-45d6-a90e-98b094a601cf" providerId="ADAL" clId="{4ACAFC89-F08D-44F2-A802-16BA6A891088}" dt="2022-09-27T10:44:53.277" v="594" actId="478"/>
          <ac:picMkLst>
            <pc:docMk/>
            <pc:sldMk cId="3707467223" sldId="268"/>
            <ac:picMk id="3" creationId="{604F7D5C-99C5-AC37-FC57-6454F835E20A}"/>
          </ac:picMkLst>
        </pc:picChg>
        <pc:picChg chg="add mod">
          <ac:chgData name="Marita Zitmane" userId="9cca9b80-93bf-45d6-a90e-98b094a601cf" providerId="ADAL" clId="{4ACAFC89-F08D-44F2-A802-16BA6A891088}" dt="2022-09-27T10:53:38.369" v="681" actId="1076"/>
          <ac:picMkLst>
            <pc:docMk/>
            <pc:sldMk cId="3707467223" sldId="268"/>
            <ac:picMk id="4" creationId="{6C7C4BD9-EAED-96D9-88FF-46EB77CBC1FC}"/>
          </ac:picMkLst>
        </pc:picChg>
        <pc:picChg chg="del mod">
          <ac:chgData name="Marita Zitmane" userId="9cca9b80-93bf-45d6-a90e-98b094a601cf" providerId="ADAL" clId="{4ACAFC89-F08D-44F2-A802-16BA6A891088}" dt="2022-09-27T10:48:39.786" v="602" actId="21"/>
          <ac:picMkLst>
            <pc:docMk/>
            <pc:sldMk cId="3707467223" sldId="268"/>
            <ac:picMk id="8" creationId="{A371D6BB-0853-C90C-AEDB-C44FB2F5FCBF}"/>
          </ac:picMkLst>
        </pc:picChg>
        <pc:picChg chg="del">
          <ac:chgData name="Marita Zitmane" userId="9cca9b80-93bf-45d6-a90e-98b094a601cf" providerId="ADAL" clId="{4ACAFC89-F08D-44F2-A802-16BA6A891088}" dt="2022-09-27T10:45:00.261" v="595" actId="478"/>
          <ac:picMkLst>
            <pc:docMk/>
            <pc:sldMk cId="3707467223" sldId="268"/>
            <ac:picMk id="10" creationId="{6C4A5A0E-B245-C0E5-BB5B-218BD4F1C01B}"/>
          </ac:picMkLst>
        </pc:picChg>
        <pc:picChg chg="add mod">
          <ac:chgData name="Marita Zitmane" userId="9cca9b80-93bf-45d6-a90e-98b094a601cf" providerId="ADAL" clId="{4ACAFC89-F08D-44F2-A802-16BA6A891088}" dt="2022-09-27T11:23:13.888" v="973" actId="1076"/>
          <ac:picMkLst>
            <pc:docMk/>
            <pc:sldMk cId="3707467223" sldId="268"/>
            <ac:picMk id="14" creationId="{D5DF3A3E-5B26-150E-297B-B22290BBE84D}"/>
          </ac:picMkLst>
        </pc:picChg>
      </pc:sldChg>
      <pc:sldChg chg="addSp delSp modSp new mod modClrScheme chgLayout">
        <pc:chgData name="Marita Zitmane" userId="9cca9b80-93bf-45d6-a90e-98b094a601cf" providerId="ADAL" clId="{4ACAFC89-F08D-44F2-A802-16BA6A891088}" dt="2022-09-28T06:32:49.698" v="1032" actId="1076"/>
        <pc:sldMkLst>
          <pc:docMk/>
          <pc:sldMk cId="3492653432" sldId="269"/>
        </pc:sldMkLst>
        <pc:spChg chg="del">
          <ac:chgData name="Marita Zitmane" userId="9cca9b80-93bf-45d6-a90e-98b094a601cf" providerId="ADAL" clId="{4ACAFC89-F08D-44F2-A802-16BA6A891088}" dt="2022-09-27T11:11:56.189" v="888" actId="700"/>
          <ac:spMkLst>
            <pc:docMk/>
            <pc:sldMk cId="3492653432" sldId="269"/>
            <ac:spMk id="2" creationId="{2FAD6819-228E-8C4E-3174-484DEB518E3E}"/>
          </ac:spMkLst>
        </pc:spChg>
        <pc:spChg chg="del">
          <ac:chgData name="Marita Zitmane" userId="9cca9b80-93bf-45d6-a90e-98b094a601cf" providerId="ADAL" clId="{4ACAFC89-F08D-44F2-A802-16BA6A891088}" dt="2022-09-27T11:11:56.189" v="888" actId="700"/>
          <ac:spMkLst>
            <pc:docMk/>
            <pc:sldMk cId="3492653432" sldId="269"/>
            <ac:spMk id="3" creationId="{4F8B0264-64AE-5CD3-6D53-574E43510505}"/>
          </ac:spMkLst>
        </pc:spChg>
        <pc:spChg chg="add del mod">
          <ac:chgData name="Marita Zitmane" userId="9cca9b80-93bf-45d6-a90e-98b094a601cf" providerId="ADAL" clId="{4ACAFC89-F08D-44F2-A802-16BA6A891088}" dt="2022-09-27T11:12:00.372" v="890"/>
          <ac:spMkLst>
            <pc:docMk/>
            <pc:sldMk cId="3492653432" sldId="269"/>
            <ac:spMk id="4" creationId="{374D6FD4-C59F-2697-B27A-9494FD742CB8}"/>
          </ac:spMkLst>
        </pc:spChg>
        <pc:spChg chg="add mod topLvl">
          <ac:chgData name="Marita Zitmane" userId="9cca9b80-93bf-45d6-a90e-98b094a601cf" providerId="ADAL" clId="{4ACAFC89-F08D-44F2-A802-16BA6A891088}" dt="2022-09-28T06:32:49.698" v="1032" actId="1076"/>
          <ac:spMkLst>
            <pc:docMk/>
            <pc:sldMk cId="3492653432" sldId="269"/>
            <ac:spMk id="7" creationId="{CDCCB020-B680-F127-1C68-EAAECDD61B8C}"/>
          </ac:spMkLst>
        </pc:spChg>
        <pc:spChg chg="add mod topLvl">
          <ac:chgData name="Marita Zitmane" userId="9cca9b80-93bf-45d6-a90e-98b094a601cf" providerId="ADAL" clId="{4ACAFC89-F08D-44F2-A802-16BA6A891088}" dt="2022-09-27T11:12:30.539" v="893" actId="165"/>
          <ac:spMkLst>
            <pc:docMk/>
            <pc:sldMk cId="3492653432" sldId="269"/>
            <ac:spMk id="8" creationId="{FFF0EEB7-5037-9DFB-4246-2C9FDF56D19D}"/>
          </ac:spMkLst>
        </pc:spChg>
        <pc:spChg chg="add mod topLvl">
          <ac:chgData name="Marita Zitmane" userId="9cca9b80-93bf-45d6-a90e-98b094a601cf" providerId="ADAL" clId="{4ACAFC89-F08D-44F2-A802-16BA6A891088}" dt="2022-09-27T11:12:30.539" v="893" actId="165"/>
          <ac:spMkLst>
            <pc:docMk/>
            <pc:sldMk cId="3492653432" sldId="269"/>
            <ac:spMk id="9" creationId="{223D4055-BCB9-FDCA-A1C6-6A53F83428F1}"/>
          </ac:spMkLst>
        </pc:spChg>
        <pc:spChg chg="add mod topLvl">
          <ac:chgData name="Marita Zitmane" userId="9cca9b80-93bf-45d6-a90e-98b094a601cf" providerId="ADAL" clId="{4ACAFC89-F08D-44F2-A802-16BA6A891088}" dt="2022-09-27T11:12:30.539" v="893" actId="165"/>
          <ac:spMkLst>
            <pc:docMk/>
            <pc:sldMk cId="3492653432" sldId="269"/>
            <ac:spMk id="10" creationId="{D6104B3C-AEAD-1E17-CA4F-764305319786}"/>
          </ac:spMkLst>
        </pc:spChg>
        <pc:spChg chg="add mod topLvl">
          <ac:chgData name="Marita Zitmane" userId="9cca9b80-93bf-45d6-a90e-98b094a601cf" providerId="ADAL" clId="{4ACAFC89-F08D-44F2-A802-16BA6A891088}" dt="2022-09-27T11:12:30.539" v="893" actId="165"/>
          <ac:spMkLst>
            <pc:docMk/>
            <pc:sldMk cId="3492653432" sldId="269"/>
            <ac:spMk id="11" creationId="{FC8CD1F0-5FA5-4062-028F-4EDC0142C36D}"/>
          </ac:spMkLst>
        </pc:spChg>
        <pc:spChg chg="add mod topLvl">
          <ac:chgData name="Marita Zitmane" userId="9cca9b80-93bf-45d6-a90e-98b094a601cf" providerId="ADAL" clId="{4ACAFC89-F08D-44F2-A802-16BA6A891088}" dt="2022-09-27T11:12:30.539" v="893" actId="165"/>
          <ac:spMkLst>
            <pc:docMk/>
            <pc:sldMk cId="3492653432" sldId="269"/>
            <ac:spMk id="12" creationId="{0750DECA-77DE-1E23-9B9B-ED32EEE4EDA5}"/>
          </ac:spMkLst>
        </pc:spChg>
        <pc:spChg chg="add mod topLvl">
          <ac:chgData name="Marita Zitmane" userId="9cca9b80-93bf-45d6-a90e-98b094a601cf" providerId="ADAL" clId="{4ACAFC89-F08D-44F2-A802-16BA6A891088}" dt="2022-09-27T11:12:30.539" v="893" actId="165"/>
          <ac:spMkLst>
            <pc:docMk/>
            <pc:sldMk cId="3492653432" sldId="269"/>
            <ac:spMk id="13" creationId="{96A2DAF8-9A4F-94F3-C6D0-C1A4729DDBD2}"/>
          </ac:spMkLst>
        </pc:spChg>
        <pc:spChg chg="add mod topLvl">
          <ac:chgData name="Marita Zitmane" userId="9cca9b80-93bf-45d6-a90e-98b094a601cf" providerId="ADAL" clId="{4ACAFC89-F08D-44F2-A802-16BA6A891088}" dt="2022-09-27T11:12:30.539" v="893" actId="165"/>
          <ac:spMkLst>
            <pc:docMk/>
            <pc:sldMk cId="3492653432" sldId="269"/>
            <ac:spMk id="14" creationId="{4F74ECCC-4774-DB3A-7EAF-095037882178}"/>
          </ac:spMkLst>
        </pc:spChg>
        <pc:spChg chg="add mod topLvl">
          <ac:chgData name="Marita Zitmane" userId="9cca9b80-93bf-45d6-a90e-98b094a601cf" providerId="ADAL" clId="{4ACAFC89-F08D-44F2-A802-16BA6A891088}" dt="2022-09-27T11:12:30.539" v="893" actId="165"/>
          <ac:spMkLst>
            <pc:docMk/>
            <pc:sldMk cId="3492653432" sldId="269"/>
            <ac:spMk id="15" creationId="{C006C3E9-F88E-8705-5036-4A605E094B79}"/>
          </ac:spMkLst>
        </pc:spChg>
        <pc:spChg chg="add mod topLvl">
          <ac:chgData name="Marita Zitmane" userId="9cca9b80-93bf-45d6-a90e-98b094a601cf" providerId="ADAL" clId="{4ACAFC89-F08D-44F2-A802-16BA6A891088}" dt="2022-09-27T11:12:30.539" v="893" actId="165"/>
          <ac:spMkLst>
            <pc:docMk/>
            <pc:sldMk cId="3492653432" sldId="269"/>
            <ac:spMk id="16" creationId="{77578C15-7F8F-0937-8227-79C05F70ECDF}"/>
          </ac:spMkLst>
        </pc:spChg>
        <pc:spChg chg="add mod topLvl">
          <ac:chgData name="Marita Zitmane" userId="9cca9b80-93bf-45d6-a90e-98b094a601cf" providerId="ADAL" clId="{4ACAFC89-F08D-44F2-A802-16BA6A891088}" dt="2022-09-27T11:12:30.539" v="893" actId="165"/>
          <ac:spMkLst>
            <pc:docMk/>
            <pc:sldMk cId="3492653432" sldId="269"/>
            <ac:spMk id="17" creationId="{531AA882-1836-D4DA-1E7F-614743904BDC}"/>
          </ac:spMkLst>
        </pc:spChg>
        <pc:spChg chg="add mod topLvl">
          <ac:chgData name="Marita Zitmane" userId="9cca9b80-93bf-45d6-a90e-98b094a601cf" providerId="ADAL" clId="{4ACAFC89-F08D-44F2-A802-16BA6A891088}" dt="2022-09-27T11:12:30.539" v="893" actId="165"/>
          <ac:spMkLst>
            <pc:docMk/>
            <pc:sldMk cId="3492653432" sldId="269"/>
            <ac:spMk id="18" creationId="{68A5EB66-3684-A85B-E356-AC6359858B10}"/>
          </ac:spMkLst>
        </pc:spChg>
        <pc:spChg chg="add mod topLvl">
          <ac:chgData name="Marita Zitmane" userId="9cca9b80-93bf-45d6-a90e-98b094a601cf" providerId="ADAL" clId="{4ACAFC89-F08D-44F2-A802-16BA6A891088}" dt="2022-09-27T11:12:30.539" v="893" actId="165"/>
          <ac:spMkLst>
            <pc:docMk/>
            <pc:sldMk cId="3492653432" sldId="269"/>
            <ac:spMk id="19" creationId="{39940F93-B010-6541-C147-D5EF594C90B1}"/>
          </ac:spMkLst>
        </pc:spChg>
        <pc:spChg chg="add mod topLvl">
          <ac:chgData name="Marita Zitmane" userId="9cca9b80-93bf-45d6-a90e-98b094a601cf" providerId="ADAL" clId="{4ACAFC89-F08D-44F2-A802-16BA6A891088}" dt="2022-09-27T11:12:30.539" v="893" actId="165"/>
          <ac:spMkLst>
            <pc:docMk/>
            <pc:sldMk cId="3492653432" sldId="269"/>
            <ac:spMk id="20" creationId="{494A7EC7-480F-6D95-1323-CCAEAA5FFCFB}"/>
          </ac:spMkLst>
        </pc:spChg>
        <pc:spChg chg="add mod topLvl">
          <ac:chgData name="Marita Zitmane" userId="9cca9b80-93bf-45d6-a90e-98b094a601cf" providerId="ADAL" clId="{4ACAFC89-F08D-44F2-A802-16BA6A891088}" dt="2022-09-27T11:12:30.539" v="893" actId="165"/>
          <ac:spMkLst>
            <pc:docMk/>
            <pc:sldMk cId="3492653432" sldId="269"/>
            <ac:spMk id="21" creationId="{831544D7-4B1D-6ACE-76FE-26246A4BB1E4}"/>
          </ac:spMkLst>
        </pc:spChg>
        <pc:spChg chg="add mod topLvl">
          <ac:chgData name="Marita Zitmane" userId="9cca9b80-93bf-45d6-a90e-98b094a601cf" providerId="ADAL" clId="{4ACAFC89-F08D-44F2-A802-16BA6A891088}" dt="2022-09-27T11:12:30.539" v="893" actId="165"/>
          <ac:spMkLst>
            <pc:docMk/>
            <pc:sldMk cId="3492653432" sldId="269"/>
            <ac:spMk id="22" creationId="{ADAA3B3C-EC41-DCAE-F374-565DC29F03EA}"/>
          </ac:spMkLst>
        </pc:spChg>
        <pc:spChg chg="add mod topLvl">
          <ac:chgData name="Marita Zitmane" userId="9cca9b80-93bf-45d6-a90e-98b094a601cf" providerId="ADAL" clId="{4ACAFC89-F08D-44F2-A802-16BA6A891088}" dt="2022-09-27T11:12:30.539" v="893" actId="165"/>
          <ac:spMkLst>
            <pc:docMk/>
            <pc:sldMk cId="3492653432" sldId="269"/>
            <ac:spMk id="25" creationId="{683013A9-8E9D-39CA-66E6-FB90A7B2AF1B}"/>
          </ac:spMkLst>
        </pc:spChg>
        <pc:spChg chg="add mod topLvl">
          <ac:chgData name="Marita Zitmane" userId="9cca9b80-93bf-45d6-a90e-98b094a601cf" providerId="ADAL" clId="{4ACAFC89-F08D-44F2-A802-16BA6A891088}" dt="2022-09-27T11:12:30.539" v="893" actId="165"/>
          <ac:spMkLst>
            <pc:docMk/>
            <pc:sldMk cId="3492653432" sldId="269"/>
            <ac:spMk id="27" creationId="{57191EE1-7913-ED20-627C-866176DBE77D}"/>
          </ac:spMkLst>
        </pc:spChg>
        <pc:spChg chg="add mod topLvl">
          <ac:chgData name="Marita Zitmane" userId="9cca9b80-93bf-45d6-a90e-98b094a601cf" providerId="ADAL" clId="{4ACAFC89-F08D-44F2-A802-16BA6A891088}" dt="2022-09-27T11:12:30.539" v="893" actId="165"/>
          <ac:spMkLst>
            <pc:docMk/>
            <pc:sldMk cId="3492653432" sldId="269"/>
            <ac:spMk id="28" creationId="{9DA1C5DA-D037-8BEA-42CF-44500350146C}"/>
          </ac:spMkLst>
        </pc:spChg>
        <pc:spChg chg="add mod topLvl">
          <ac:chgData name="Marita Zitmane" userId="9cca9b80-93bf-45d6-a90e-98b094a601cf" providerId="ADAL" clId="{4ACAFC89-F08D-44F2-A802-16BA6A891088}" dt="2022-09-27T11:12:30.539" v="893" actId="165"/>
          <ac:spMkLst>
            <pc:docMk/>
            <pc:sldMk cId="3492653432" sldId="269"/>
            <ac:spMk id="29" creationId="{2CC428EF-ABF3-FCF8-39A2-F3B4D0212CD7}"/>
          </ac:spMkLst>
        </pc:spChg>
        <pc:spChg chg="add mod topLvl">
          <ac:chgData name="Marita Zitmane" userId="9cca9b80-93bf-45d6-a90e-98b094a601cf" providerId="ADAL" clId="{4ACAFC89-F08D-44F2-A802-16BA6A891088}" dt="2022-09-27T11:12:30.539" v="893" actId="165"/>
          <ac:spMkLst>
            <pc:docMk/>
            <pc:sldMk cId="3492653432" sldId="269"/>
            <ac:spMk id="30" creationId="{8828A5A3-2EFF-FCD2-4212-42D1A0DFC303}"/>
          </ac:spMkLst>
        </pc:spChg>
        <pc:spChg chg="add mod topLvl">
          <ac:chgData name="Marita Zitmane" userId="9cca9b80-93bf-45d6-a90e-98b094a601cf" providerId="ADAL" clId="{4ACAFC89-F08D-44F2-A802-16BA6A891088}" dt="2022-09-27T11:12:30.539" v="893" actId="165"/>
          <ac:spMkLst>
            <pc:docMk/>
            <pc:sldMk cId="3492653432" sldId="269"/>
            <ac:spMk id="31" creationId="{18D6C099-8E7E-CEED-AE5A-4FDE657E0845}"/>
          </ac:spMkLst>
        </pc:spChg>
        <pc:spChg chg="add mod topLvl">
          <ac:chgData name="Marita Zitmane" userId="9cca9b80-93bf-45d6-a90e-98b094a601cf" providerId="ADAL" clId="{4ACAFC89-F08D-44F2-A802-16BA6A891088}" dt="2022-09-27T11:12:30.539" v="893" actId="165"/>
          <ac:spMkLst>
            <pc:docMk/>
            <pc:sldMk cId="3492653432" sldId="269"/>
            <ac:spMk id="32" creationId="{0442C94A-FC1C-BC4E-5D67-76D0E87034A2}"/>
          </ac:spMkLst>
        </pc:spChg>
        <pc:spChg chg="add mod topLvl">
          <ac:chgData name="Marita Zitmane" userId="9cca9b80-93bf-45d6-a90e-98b094a601cf" providerId="ADAL" clId="{4ACAFC89-F08D-44F2-A802-16BA6A891088}" dt="2022-09-27T11:12:30.539" v="893" actId="165"/>
          <ac:spMkLst>
            <pc:docMk/>
            <pc:sldMk cId="3492653432" sldId="269"/>
            <ac:spMk id="33" creationId="{604E1703-5513-C4D2-08C6-D2CA451AD51C}"/>
          </ac:spMkLst>
        </pc:spChg>
        <pc:spChg chg="add mod topLvl">
          <ac:chgData name="Marita Zitmane" userId="9cca9b80-93bf-45d6-a90e-98b094a601cf" providerId="ADAL" clId="{4ACAFC89-F08D-44F2-A802-16BA6A891088}" dt="2022-09-27T11:12:30.539" v="893" actId="165"/>
          <ac:spMkLst>
            <pc:docMk/>
            <pc:sldMk cId="3492653432" sldId="269"/>
            <ac:spMk id="34" creationId="{B95ACFB1-0D8B-F49C-6B6F-426E7B3BF01D}"/>
          </ac:spMkLst>
        </pc:spChg>
        <pc:spChg chg="add mod topLvl">
          <ac:chgData name="Marita Zitmane" userId="9cca9b80-93bf-45d6-a90e-98b094a601cf" providerId="ADAL" clId="{4ACAFC89-F08D-44F2-A802-16BA6A891088}" dt="2022-09-27T11:12:30.539" v="893" actId="165"/>
          <ac:spMkLst>
            <pc:docMk/>
            <pc:sldMk cId="3492653432" sldId="269"/>
            <ac:spMk id="35" creationId="{7AEF0472-047D-5ABC-857C-B5B3C26D2372}"/>
          </ac:spMkLst>
        </pc:spChg>
        <pc:spChg chg="add mod topLvl">
          <ac:chgData name="Marita Zitmane" userId="9cca9b80-93bf-45d6-a90e-98b094a601cf" providerId="ADAL" clId="{4ACAFC89-F08D-44F2-A802-16BA6A891088}" dt="2022-09-27T11:12:30.539" v="893" actId="165"/>
          <ac:spMkLst>
            <pc:docMk/>
            <pc:sldMk cId="3492653432" sldId="269"/>
            <ac:spMk id="36" creationId="{0D7877BF-4647-D3E2-A774-61D8BB4488A0}"/>
          </ac:spMkLst>
        </pc:spChg>
        <pc:spChg chg="add mod topLvl">
          <ac:chgData name="Marita Zitmane" userId="9cca9b80-93bf-45d6-a90e-98b094a601cf" providerId="ADAL" clId="{4ACAFC89-F08D-44F2-A802-16BA6A891088}" dt="2022-09-27T11:12:30.539" v="893" actId="165"/>
          <ac:spMkLst>
            <pc:docMk/>
            <pc:sldMk cId="3492653432" sldId="269"/>
            <ac:spMk id="37" creationId="{74FE1484-6829-029C-2D57-DC2BDEB3F5B2}"/>
          </ac:spMkLst>
        </pc:spChg>
        <pc:spChg chg="add mod topLvl">
          <ac:chgData name="Marita Zitmane" userId="9cca9b80-93bf-45d6-a90e-98b094a601cf" providerId="ADAL" clId="{4ACAFC89-F08D-44F2-A802-16BA6A891088}" dt="2022-09-27T11:12:30.539" v="893" actId="165"/>
          <ac:spMkLst>
            <pc:docMk/>
            <pc:sldMk cId="3492653432" sldId="269"/>
            <ac:spMk id="38" creationId="{C7A67D5E-E41F-6468-0451-0E330B44A588}"/>
          </ac:spMkLst>
        </pc:spChg>
        <pc:spChg chg="add mod topLvl">
          <ac:chgData name="Marita Zitmane" userId="9cca9b80-93bf-45d6-a90e-98b094a601cf" providerId="ADAL" clId="{4ACAFC89-F08D-44F2-A802-16BA6A891088}" dt="2022-09-27T11:12:30.539" v="893" actId="165"/>
          <ac:spMkLst>
            <pc:docMk/>
            <pc:sldMk cId="3492653432" sldId="269"/>
            <ac:spMk id="39" creationId="{F1F366F7-CE01-4EA5-7766-DC30011789C1}"/>
          </ac:spMkLst>
        </pc:spChg>
        <pc:spChg chg="add mod topLvl">
          <ac:chgData name="Marita Zitmane" userId="9cca9b80-93bf-45d6-a90e-98b094a601cf" providerId="ADAL" clId="{4ACAFC89-F08D-44F2-A802-16BA6A891088}" dt="2022-09-27T11:12:30.539" v="893" actId="165"/>
          <ac:spMkLst>
            <pc:docMk/>
            <pc:sldMk cId="3492653432" sldId="269"/>
            <ac:spMk id="40" creationId="{797B1C61-0D59-3B29-215C-C94884EE55AD}"/>
          </ac:spMkLst>
        </pc:spChg>
        <pc:spChg chg="add mod topLvl">
          <ac:chgData name="Marita Zitmane" userId="9cca9b80-93bf-45d6-a90e-98b094a601cf" providerId="ADAL" clId="{4ACAFC89-F08D-44F2-A802-16BA6A891088}" dt="2022-09-27T11:12:30.539" v="893" actId="165"/>
          <ac:spMkLst>
            <pc:docMk/>
            <pc:sldMk cId="3492653432" sldId="269"/>
            <ac:spMk id="41" creationId="{249529FC-CBFD-09AE-F614-7297C945FDB8}"/>
          </ac:spMkLst>
        </pc:spChg>
        <pc:spChg chg="add mod topLvl">
          <ac:chgData name="Marita Zitmane" userId="9cca9b80-93bf-45d6-a90e-98b094a601cf" providerId="ADAL" clId="{4ACAFC89-F08D-44F2-A802-16BA6A891088}" dt="2022-09-27T11:12:30.539" v="893" actId="165"/>
          <ac:spMkLst>
            <pc:docMk/>
            <pc:sldMk cId="3492653432" sldId="269"/>
            <ac:spMk id="42" creationId="{69112020-728E-FABD-0C11-2BE55D35D13D}"/>
          </ac:spMkLst>
        </pc:spChg>
        <pc:spChg chg="add mod topLvl">
          <ac:chgData name="Marita Zitmane" userId="9cca9b80-93bf-45d6-a90e-98b094a601cf" providerId="ADAL" clId="{4ACAFC89-F08D-44F2-A802-16BA6A891088}" dt="2022-09-27T11:12:30.539" v="893" actId="165"/>
          <ac:spMkLst>
            <pc:docMk/>
            <pc:sldMk cId="3492653432" sldId="269"/>
            <ac:spMk id="43" creationId="{E525BE76-8B01-B37F-7C2D-632A1DB2FEB6}"/>
          </ac:spMkLst>
        </pc:spChg>
        <pc:spChg chg="add mod topLvl">
          <ac:chgData name="Marita Zitmane" userId="9cca9b80-93bf-45d6-a90e-98b094a601cf" providerId="ADAL" clId="{4ACAFC89-F08D-44F2-A802-16BA6A891088}" dt="2022-09-27T11:12:30.539" v="893" actId="165"/>
          <ac:spMkLst>
            <pc:docMk/>
            <pc:sldMk cId="3492653432" sldId="269"/>
            <ac:spMk id="44" creationId="{0F85BFB9-6918-649A-BF3B-0B1C7C866DC2}"/>
          </ac:spMkLst>
        </pc:spChg>
        <pc:spChg chg="add mod topLvl">
          <ac:chgData name="Marita Zitmane" userId="9cca9b80-93bf-45d6-a90e-98b094a601cf" providerId="ADAL" clId="{4ACAFC89-F08D-44F2-A802-16BA6A891088}" dt="2022-09-27T11:12:30.539" v="893" actId="165"/>
          <ac:spMkLst>
            <pc:docMk/>
            <pc:sldMk cId="3492653432" sldId="269"/>
            <ac:spMk id="45" creationId="{1FE3A92E-FC5A-F512-FE98-73F6FBF4A14C}"/>
          </ac:spMkLst>
        </pc:spChg>
        <pc:spChg chg="add mod topLvl">
          <ac:chgData name="Marita Zitmane" userId="9cca9b80-93bf-45d6-a90e-98b094a601cf" providerId="ADAL" clId="{4ACAFC89-F08D-44F2-A802-16BA6A891088}" dt="2022-09-27T11:12:30.539" v="893" actId="165"/>
          <ac:spMkLst>
            <pc:docMk/>
            <pc:sldMk cId="3492653432" sldId="269"/>
            <ac:spMk id="46" creationId="{607C19A9-A70D-42AE-9B26-E5FAEBB0D798}"/>
          </ac:spMkLst>
        </pc:spChg>
        <pc:spChg chg="add mod topLvl">
          <ac:chgData name="Marita Zitmane" userId="9cca9b80-93bf-45d6-a90e-98b094a601cf" providerId="ADAL" clId="{4ACAFC89-F08D-44F2-A802-16BA6A891088}" dt="2022-09-27T11:12:30.539" v="893" actId="165"/>
          <ac:spMkLst>
            <pc:docMk/>
            <pc:sldMk cId="3492653432" sldId="269"/>
            <ac:spMk id="47" creationId="{6D4C7AC1-1A66-4FC3-1C6C-53859BE2F549}"/>
          </ac:spMkLst>
        </pc:spChg>
        <pc:spChg chg="add mod topLvl">
          <ac:chgData name="Marita Zitmane" userId="9cca9b80-93bf-45d6-a90e-98b094a601cf" providerId="ADAL" clId="{4ACAFC89-F08D-44F2-A802-16BA6A891088}" dt="2022-09-27T11:12:30.539" v="893" actId="165"/>
          <ac:spMkLst>
            <pc:docMk/>
            <pc:sldMk cId="3492653432" sldId="269"/>
            <ac:spMk id="48" creationId="{6BA2BBDC-2DA8-ADF8-BF26-E936C00C5C36}"/>
          </ac:spMkLst>
        </pc:spChg>
        <pc:spChg chg="add mod topLvl">
          <ac:chgData name="Marita Zitmane" userId="9cca9b80-93bf-45d6-a90e-98b094a601cf" providerId="ADAL" clId="{4ACAFC89-F08D-44F2-A802-16BA6A891088}" dt="2022-09-27T11:12:30.539" v="893" actId="165"/>
          <ac:spMkLst>
            <pc:docMk/>
            <pc:sldMk cId="3492653432" sldId="269"/>
            <ac:spMk id="49" creationId="{E0B1D660-DE28-914F-0187-F5567C29EECE}"/>
          </ac:spMkLst>
        </pc:spChg>
        <pc:spChg chg="add mod topLvl">
          <ac:chgData name="Marita Zitmane" userId="9cca9b80-93bf-45d6-a90e-98b094a601cf" providerId="ADAL" clId="{4ACAFC89-F08D-44F2-A802-16BA6A891088}" dt="2022-09-27T11:12:30.539" v="893" actId="165"/>
          <ac:spMkLst>
            <pc:docMk/>
            <pc:sldMk cId="3492653432" sldId="269"/>
            <ac:spMk id="50" creationId="{FCEFE7B9-982E-44FA-F0FC-E88D000FFF6F}"/>
          </ac:spMkLst>
        </pc:spChg>
        <pc:spChg chg="add mod topLvl">
          <ac:chgData name="Marita Zitmane" userId="9cca9b80-93bf-45d6-a90e-98b094a601cf" providerId="ADAL" clId="{4ACAFC89-F08D-44F2-A802-16BA6A891088}" dt="2022-09-27T11:12:30.539" v="893" actId="165"/>
          <ac:spMkLst>
            <pc:docMk/>
            <pc:sldMk cId="3492653432" sldId="269"/>
            <ac:spMk id="51" creationId="{30385CDF-0763-DB82-D31B-D1DB4996925E}"/>
          </ac:spMkLst>
        </pc:spChg>
        <pc:spChg chg="add mod topLvl">
          <ac:chgData name="Marita Zitmane" userId="9cca9b80-93bf-45d6-a90e-98b094a601cf" providerId="ADAL" clId="{4ACAFC89-F08D-44F2-A802-16BA6A891088}" dt="2022-09-27T11:12:30.539" v="893" actId="165"/>
          <ac:spMkLst>
            <pc:docMk/>
            <pc:sldMk cId="3492653432" sldId="269"/>
            <ac:spMk id="52" creationId="{D9CFA91F-B6BA-C9C4-C1C2-DB7435825808}"/>
          </ac:spMkLst>
        </pc:spChg>
        <pc:spChg chg="add mod topLvl">
          <ac:chgData name="Marita Zitmane" userId="9cca9b80-93bf-45d6-a90e-98b094a601cf" providerId="ADAL" clId="{4ACAFC89-F08D-44F2-A802-16BA6A891088}" dt="2022-09-27T11:12:30.539" v="893" actId="165"/>
          <ac:spMkLst>
            <pc:docMk/>
            <pc:sldMk cId="3492653432" sldId="269"/>
            <ac:spMk id="53" creationId="{34BC2371-55C3-F169-CDC7-BA189B4939CC}"/>
          </ac:spMkLst>
        </pc:spChg>
        <pc:spChg chg="add mod topLvl">
          <ac:chgData name="Marita Zitmane" userId="9cca9b80-93bf-45d6-a90e-98b094a601cf" providerId="ADAL" clId="{4ACAFC89-F08D-44F2-A802-16BA6A891088}" dt="2022-09-27T11:12:30.539" v="893" actId="165"/>
          <ac:spMkLst>
            <pc:docMk/>
            <pc:sldMk cId="3492653432" sldId="269"/>
            <ac:spMk id="54" creationId="{9498A7AD-1C03-3AEB-E690-19A1631D7A49}"/>
          </ac:spMkLst>
        </pc:spChg>
        <pc:spChg chg="add mod topLvl">
          <ac:chgData name="Marita Zitmane" userId="9cca9b80-93bf-45d6-a90e-98b094a601cf" providerId="ADAL" clId="{4ACAFC89-F08D-44F2-A802-16BA6A891088}" dt="2022-09-27T11:12:30.539" v="893" actId="165"/>
          <ac:spMkLst>
            <pc:docMk/>
            <pc:sldMk cId="3492653432" sldId="269"/>
            <ac:spMk id="55" creationId="{481C2663-5C81-6ACE-2018-3FED3A8BADFC}"/>
          </ac:spMkLst>
        </pc:spChg>
        <pc:spChg chg="add mod topLvl">
          <ac:chgData name="Marita Zitmane" userId="9cca9b80-93bf-45d6-a90e-98b094a601cf" providerId="ADAL" clId="{4ACAFC89-F08D-44F2-A802-16BA6A891088}" dt="2022-09-27T11:12:30.539" v="893" actId="165"/>
          <ac:spMkLst>
            <pc:docMk/>
            <pc:sldMk cId="3492653432" sldId="269"/>
            <ac:spMk id="56" creationId="{67FD2846-D4B2-EB9B-F75D-B28E346A3769}"/>
          </ac:spMkLst>
        </pc:spChg>
        <pc:spChg chg="add mod topLvl">
          <ac:chgData name="Marita Zitmane" userId="9cca9b80-93bf-45d6-a90e-98b094a601cf" providerId="ADAL" clId="{4ACAFC89-F08D-44F2-A802-16BA6A891088}" dt="2022-09-27T11:12:30.539" v="893" actId="165"/>
          <ac:spMkLst>
            <pc:docMk/>
            <pc:sldMk cId="3492653432" sldId="269"/>
            <ac:spMk id="57" creationId="{493AE025-1539-8216-188A-24BBC9EA9D29}"/>
          </ac:spMkLst>
        </pc:spChg>
        <pc:spChg chg="add mod topLvl">
          <ac:chgData name="Marita Zitmane" userId="9cca9b80-93bf-45d6-a90e-98b094a601cf" providerId="ADAL" clId="{4ACAFC89-F08D-44F2-A802-16BA6A891088}" dt="2022-09-27T11:12:30.539" v="893" actId="165"/>
          <ac:spMkLst>
            <pc:docMk/>
            <pc:sldMk cId="3492653432" sldId="269"/>
            <ac:spMk id="58" creationId="{73D3F6CE-B546-F6D3-15DA-068C7799CF7D}"/>
          </ac:spMkLst>
        </pc:spChg>
        <pc:spChg chg="add mod topLvl">
          <ac:chgData name="Marita Zitmane" userId="9cca9b80-93bf-45d6-a90e-98b094a601cf" providerId="ADAL" clId="{4ACAFC89-F08D-44F2-A802-16BA6A891088}" dt="2022-09-27T11:12:30.539" v="893" actId="165"/>
          <ac:spMkLst>
            <pc:docMk/>
            <pc:sldMk cId="3492653432" sldId="269"/>
            <ac:spMk id="59" creationId="{CE2BC424-E462-0392-11BF-CD3436302CC0}"/>
          </ac:spMkLst>
        </pc:spChg>
        <pc:spChg chg="add mod topLvl">
          <ac:chgData name="Marita Zitmane" userId="9cca9b80-93bf-45d6-a90e-98b094a601cf" providerId="ADAL" clId="{4ACAFC89-F08D-44F2-A802-16BA6A891088}" dt="2022-09-27T11:12:30.539" v="893" actId="165"/>
          <ac:spMkLst>
            <pc:docMk/>
            <pc:sldMk cId="3492653432" sldId="269"/>
            <ac:spMk id="60" creationId="{F9B2B864-4BB5-F6FD-C68C-657B51EF9726}"/>
          </ac:spMkLst>
        </pc:spChg>
        <pc:spChg chg="add mod topLvl">
          <ac:chgData name="Marita Zitmane" userId="9cca9b80-93bf-45d6-a90e-98b094a601cf" providerId="ADAL" clId="{4ACAFC89-F08D-44F2-A802-16BA6A891088}" dt="2022-09-27T11:12:30.539" v="893" actId="165"/>
          <ac:spMkLst>
            <pc:docMk/>
            <pc:sldMk cId="3492653432" sldId="269"/>
            <ac:spMk id="61" creationId="{7B786155-7480-D6A1-5691-7AA6147FD4F5}"/>
          </ac:spMkLst>
        </pc:spChg>
        <pc:spChg chg="add mod topLvl">
          <ac:chgData name="Marita Zitmane" userId="9cca9b80-93bf-45d6-a90e-98b094a601cf" providerId="ADAL" clId="{4ACAFC89-F08D-44F2-A802-16BA6A891088}" dt="2022-09-27T11:12:30.539" v="893" actId="165"/>
          <ac:spMkLst>
            <pc:docMk/>
            <pc:sldMk cId="3492653432" sldId="269"/>
            <ac:spMk id="62" creationId="{E5AD0F1C-A602-89E7-A869-B38CB9713722}"/>
          </ac:spMkLst>
        </pc:spChg>
        <pc:spChg chg="add mod topLvl">
          <ac:chgData name="Marita Zitmane" userId="9cca9b80-93bf-45d6-a90e-98b094a601cf" providerId="ADAL" clId="{4ACAFC89-F08D-44F2-A802-16BA6A891088}" dt="2022-09-27T11:12:30.539" v="893" actId="165"/>
          <ac:spMkLst>
            <pc:docMk/>
            <pc:sldMk cId="3492653432" sldId="269"/>
            <ac:spMk id="63" creationId="{292D1E3C-5D0F-0111-A989-EB7B0A9A2A98}"/>
          </ac:spMkLst>
        </pc:spChg>
        <pc:spChg chg="add mod topLvl">
          <ac:chgData name="Marita Zitmane" userId="9cca9b80-93bf-45d6-a90e-98b094a601cf" providerId="ADAL" clId="{4ACAFC89-F08D-44F2-A802-16BA6A891088}" dt="2022-09-27T11:12:30.539" v="893" actId="165"/>
          <ac:spMkLst>
            <pc:docMk/>
            <pc:sldMk cId="3492653432" sldId="269"/>
            <ac:spMk id="64" creationId="{A4D14C65-9BCA-09F0-6F96-5B13CE0506E9}"/>
          </ac:spMkLst>
        </pc:spChg>
        <pc:spChg chg="add mod topLvl">
          <ac:chgData name="Marita Zitmane" userId="9cca9b80-93bf-45d6-a90e-98b094a601cf" providerId="ADAL" clId="{4ACAFC89-F08D-44F2-A802-16BA6A891088}" dt="2022-09-27T11:12:30.539" v="893" actId="165"/>
          <ac:spMkLst>
            <pc:docMk/>
            <pc:sldMk cId="3492653432" sldId="269"/>
            <ac:spMk id="65" creationId="{42B31A0E-7A3C-936D-D22B-F1370B7976E3}"/>
          </ac:spMkLst>
        </pc:spChg>
        <pc:spChg chg="add mod topLvl">
          <ac:chgData name="Marita Zitmane" userId="9cca9b80-93bf-45d6-a90e-98b094a601cf" providerId="ADAL" clId="{4ACAFC89-F08D-44F2-A802-16BA6A891088}" dt="2022-09-27T11:12:30.539" v="893" actId="165"/>
          <ac:spMkLst>
            <pc:docMk/>
            <pc:sldMk cId="3492653432" sldId="269"/>
            <ac:spMk id="66" creationId="{703A4CB8-6F56-D7DE-F3C4-848BAC9DDB7B}"/>
          </ac:spMkLst>
        </pc:spChg>
        <pc:spChg chg="add mod topLvl">
          <ac:chgData name="Marita Zitmane" userId="9cca9b80-93bf-45d6-a90e-98b094a601cf" providerId="ADAL" clId="{4ACAFC89-F08D-44F2-A802-16BA6A891088}" dt="2022-09-27T11:12:30.539" v="893" actId="165"/>
          <ac:spMkLst>
            <pc:docMk/>
            <pc:sldMk cId="3492653432" sldId="269"/>
            <ac:spMk id="67" creationId="{251AFC37-5588-3D9B-61D9-659ACFE27A07}"/>
          </ac:spMkLst>
        </pc:spChg>
        <pc:grpChg chg="add del mod">
          <ac:chgData name="Marita Zitmane" userId="9cca9b80-93bf-45d6-a90e-98b094a601cf" providerId="ADAL" clId="{4ACAFC89-F08D-44F2-A802-16BA6A891088}" dt="2022-09-27T11:12:30.539" v="893" actId="165"/>
          <ac:grpSpMkLst>
            <pc:docMk/>
            <pc:sldMk cId="3492653432" sldId="269"/>
            <ac:grpSpMk id="68" creationId="{16C8938B-2890-3995-0424-DC60E2CC1FB7}"/>
          </ac:grpSpMkLst>
        </pc:grpChg>
        <pc:picChg chg="add del mod topLvl">
          <ac:chgData name="Marita Zitmane" userId="9cca9b80-93bf-45d6-a90e-98b094a601cf" providerId="ADAL" clId="{4ACAFC89-F08D-44F2-A802-16BA6A891088}" dt="2022-09-27T11:12:39.550" v="894" actId="478"/>
          <ac:picMkLst>
            <pc:docMk/>
            <pc:sldMk cId="3492653432" sldId="269"/>
            <ac:picMk id="5" creationId="{6F625C05-0DEA-A207-222A-D2BA89040CE6}"/>
          </ac:picMkLst>
        </pc:picChg>
        <pc:picChg chg="add mod topLvl">
          <ac:chgData name="Marita Zitmane" userId="9cca9b80-93bf-45d6-a90e-98b094a601cf" providerId="ADAL" clId="{4ACAFC89-F08D-44F2-A802-16BA6A891088}" dt="2022-09-27T11:12:30.539" v="893" actId="165"/>
          <ac:picMkLst>
            <pc:docMk/>
            <pc:sldMk cId="3492653432" sldId="269"/>
            <ac:picMk id="6" creationId="{A8B559DB-0228-9819-2F0C-559B76668F4A}"/>
          </ac:picMkLst>
        </pc:picChg>
        <pc:picChg chg="add mod topLvl">
          <ac:chgData name="Marita Zitmane" userId="9cca9b80-93bf-45d6-a90e-98b094a601cf" providerId="ADAL" clId="{4ACAFC89-F08D-44F2-A802-16BA6A891088}" dt="2022-09-27T11:12:30.539" v="893" actId="165"/>
          <ac:picMkLst>
            <pc:docMk/>
            <pc:sldMk cId="3492653432" sldId="269"/>
            <ac:picMk id="23" creationId="{705B966C-6EF0-FEE3-F86C-ADB1EEF126ED}"/>
          </ac:picMkLst>
        </pc:picChg>
        <pc:picChg chg="add mod topLvl">
          <ac:chgData name="Marita Zitmane" userId="9cca9b80-93bf-45d6-a90e-98b094a601cf" providerId="ADAL" clId="{4ACAFC89-F08D-44F2-A802-16BA6A891088}" dt="2022-09-27T11:12:30.539" v="893" actId="165"/>
          <ac:picMkLst>
            <pc:docMk/>
            <pc:sldMk cId="3492653432" sldId="269"/>
            <ac:picMk id="24" creationId="{616479FF-B9E8-D09A-6ADC-67FD85934908}"/>
          </ac:picMkLst>
        </pc:picChg>
        <pc:cxnChg chg="add mod topLvl">
          <ac:chgData name="Marita Zitmane" userId="9cca9b80-93bf-45d6-a90e-98b094a601cf" providerId="ADAL" clId="{4ACAFC89-F08D-44F2-A802-16BA6A891088}" dt="2022-09-27T11:12:30.539" v="893" actId="165"/>
          <ac:cxnSpMkLst>
            <pc:docMk/>
            <pc:sldMk cId="3492653432" sldId="269"/>
            <ac:cxnSpMk id="26" creationId="{36B614B7-443F-59CA-6356-B564669A2182}"/>
          </ac:cxnSpMkLst>
        </pc:cxn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universityoflatvia387-my.sharepoint.com/personal/maritaz_edu_lu_lv/Documents/Daces%20projekts/NBL0801_20220927-133743.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effectLst/>
                <a:latin typeface="+mn-lt"/>
                <a:ea typeface="+mn-ea"/>
                <a:cs typeface="+mn-cs"/>
              </a:defRPr>
            </a:pPr>
            <a:r>
              <a:rPr lang="en-US" b="1" dirty="0" err="1">
                <a:effectLst/>
              </a:rPr>
              <a:t>Nodarbinātie</a:t>
            </a:r>
            <a:r>
              <a:rPr lang="en-US" b="1" dirty="0">
                <a:effectLst/>
              </a:rPr>
              <a:t> </a:t>
            </a:r>
            <a:r>
              <a:rPr lang="en-US" b="1" dirty="0" err="1">
                <a:effectLst/>
              </a:rPr>
              <a:t>pēc</a:t>
            </a:r>
            <a:r>
              <a:rPr lang="en-US" b="1" dirty="0">
                <a:effectLst/>
              </a:rPr>
              <a:t> </a:t>
            </a:r>
            <a:r>
              <a:rPr lang="en-US" b="1" dirty="0" err="1">
                <a:effectLst/>
              </a:rPr>
              <a:t>profesijas</a:t>
            </a:r>
            <a:r>
              <a:rPr lang="en-US" b="1" dirty="0">
                <a:effectLst/>
              </a:rPr>
              <a:t> un </a:t>
            </a:r>
            <a:r>
              <a:rPr lang="en-US" b="1" dirty="0" err="1">
                <a:effectLst/>
              </a:rPr>
              <a:t>dzimuma</a:t>
            </a:r>
            <a:r>
              <a:rPr lang="en-US" b="1" dirty="0">
                <a:effectLst/>
              </a:rPr>
              <a:t> (%)</a:t>
            </a:r>
            <a:endParaRPr lang="lv-LV" b="1" dirty="0">
              <a:effectLst/>
            </a:endParaRPr>
          </a:p>
        </c:rich>
      </c:tx>
      <c:layout>
        <c:manualLayout>
          <c:xMode val="edge"/>
          <c:yMode val="edge"/>
          <c:x val="0.20824440378412659"/>
          <c:y val="6.83237966942042E-2"/>
        </c:manualLayout>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effectLst/>
              <a:latin typeface="+mn-lt"/>
              <a:ea typeface="+mn-ea"/>
              <a:cs typeface="+mn-cs"/>
            </a:defRPr>
          </a:pPr>
          <a:endParaRPr lang="lv-LV"/>
        </a:p>
      </c:txPr>
    </c:title>
    <c:autoTitleDeleted val="0"/>
    <c:plotArea>
      <c:layout>
        <c:manualLayout>
          <c:layoutTarget val="inner"/>
          <c:xMode val="edge"/>
          <c:yMode val="edge"/>
          <c:x val="0.4808426981958116"/>
          <c:y val="0.14509241465981204"/>
          <c:w val="0.47610932239079806"/>
          <c:h val="0.73992304696158151"/>
        </c:manualLayout>
      </c:layout>
      <c:barChart>
        <c:barDir val="bar"/>
        <c:grouping val="stacked"/>
        <c:varyColors val="0"/>
        <c:ser>
          <c:idx val="0"/>
          <c:order val="0"/>
          <c:tx>
            <c:strRef>
              <c:f>'NBL0801'!$B$4</c:f>
              <c:strCache>
                <c:ptCount val="1"/>
                <c:pt idx="0">
                  <c:v>Vīrieši</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'NBL0801'!$A$5:$A$13</c:f>
              <c:strCache>
                <c:ptCount val="9"/>
                <c:pt idx="0">
                  <c:v>Vadītāji</c:v>
                </c:pt>
                <c:pt idx="1">
                  <c:v>Vecākie speciālisti</c:v>
                </c:pt>
                <c:pt idx="2">
                  <c:v>Speciālisti</c:v>
                </c:pt>
                <c:pt idx="3">
                  <c:v>Kalpotāji</c:v>
                </c:pt>
                <c:pt idx="4">
                  <c:v>Pakalpojumu un tirdzniecības darbinieki</c:v>
                </c:pt>
                <c:pt idx="5">
                  <c:v>Kvalificēti lauksaimniecības, mežsaimniecības un zivsaimniecības darbinieki</c:v>
                </c:pt>
                <c:pt idx="6">
                  <c:v>Kvalificēti strādnieki un amatnieki</c:v>
                </c:pt>
                <c:pt idx="7">
                  <c:v>Iekārtu un mašīnu operatori un izstrādājumu montieri</c:v>
                </c:pt>
                <c:pt idx="8">
                  <c:v>Vienkāršās profesijas</c:v>
                </c:pt>
              </c:strCache>
            </c:strRef>
          </c:cat>
          <c:val>
            <c:numRef>
              <c:f>'NBL0801'!$B$5:$B$13</c:f>
              <c:numCache>
                <c:formatCode>0.0</c:formatCode>
                <c:ptCount val="9"/>
                <c:pt idx="0">
                  <c:v>11.4</c:v>
                </c:pt>
                <c:pt idx="1">
                  <c:v>12.5</c:v>
                </c:pt>
                <c:pt idx="2">
                  <c:v>12.4</c:v>
                </c:pt>
                <c:pt idx="3">
                  <c:v>3</c:v>
                </c:pt>
                <c:pt idx="4">
                  <c:v>7</c:v>
                </c:pt>
                <c:pt idx="5">
                  <c:v>4.4000000000000004</c:v>
                </c:pt>
                <c:pt idx="6">
                  <c:v>19.2</c:v>
                </c:pt>
                <c:pt idx="7">
                  <c:v>16</c:v>
                </c:pt>
                <c:pt idx="8">
                  <c:v>12.5</c:v>
                </c:pt>
              </c:numCache>
            </c:numRef>
          </c:val>
          <c:extLst>
            <c:ext xmlns:c16="http://schemas.microsoft.com/office/drawing/2014/chart" uri="{C3380CC4-5D6E-409C-BE32-E72D297353CC}">
              <c16:uniqueId val="{00000000-7D2A-42B3-9D8A-655945ACEF7C}"/>
            </c:ext>
          </c:extLst>
        </c:ser>
        <c:ser>
          <c:idx val="1"/>
          <c:order val="1"/>
          <c:tx>
            <c:strRef>
              <c:f>'NBL0801'!$C$4</c:f>
              <c:strCache>
                <c:ptCount val="1"/>
                <c:pt idx="0">
                  <c:v>Sievietes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'NBL0801'!$A$5:$A$13</c:f>
              <c:strCache>
                <c:ptCount val="9"/>
                <c:pt idx="0">
                  <c:v>Vadītāji</c:v>
                </c:pt>
                <c:pt idx="1">
                  <c:v>Vecākie speciālisti</c:v>
                </c:pt>
                <c:pt idx="2">
                  <c:v>Speciālisti</c:v>
                </c:pt>
                <c:pt idx="3">
                  <c:v>Kalpotāji</c:v>
                </c:pt>
                <c:pt idx="4">
                  <c:v>Pakalpojumu un tirdzniecības darbinieki</c:v>
                </c:pt>
                <c:pt idx="5">
                  <c:v>Kvalificēti lauksaimniecības, mežsaimniecības un zivsaimniecības darbinieki</c:v>
                </c:pt>
                <c:pt idx="6">
                  <c:v>Kvalificēti strādnieki un amatnieki</c:v>
                </c:pt>
                <c:pt idx="7">
                  <c:v>Iekārtu un mašīnu operatori un izstrādājumu montieri</c:v>
                </c:pt>
                <c:pt idx="8">
                  <c:v>Vienkāršās profesijas</c:v>
                </c:pt>
              </c:strCache>
            </c:strRef>
          </c:cat>
          <c:val>
            <c:numRef>
              <c:f>'NBL0801'!$C$5:$C$13</c:f>
              <c:numCache>
                <c:formatCode>0.0</c:formatCode>
                <c:ptCount val="9"/>
                <c:pt idx="0">
                  <c:v>9.6999999999999993</c:v>
                </c:pt>
                <c:pt idx="1">
                  <c:v>26.6</c:v>
                </c:pt>
                <c:pt idx="2">
                  <c:v>16.3</c:v>
                </c:pt>
                <c:pt idx="3">
                  <c:v>7.1</c:v>
                </c:pt>
                <c:pt idx="4">
                  <c:v>19.899999999999999</c:v>
                </c:pt>
                <c:pt idx="5">
                  <c:v>1.8</c:v>
                </c:pt>
                <c:pt idx="6">
                  <c:v>4</c:v>
                </c:pt>
                <c:pt idx="7">
                  <c:v>1.9</c:v>
                </c:pt>
                <c:pt idx="8">
                  <c:v>12.2</c:v>
                </c:pt>
              </c:numCache>
            </c:numRef>
          </c:val>
          <c:extLst>
            <c:ext xmlns:c16="http://schemas.microsoft.com/office/drawing/2014/chart" uri="{C3380CC4-5D6E-409C-BE32-E72D297353CC}">
              <c16:uniqueId val="{00000001-7D2A-42B3-9D8A-655945ACEF7C}"/>
            </c:ext>
          </c:extLst>
        </c:ser>
        <c:dLbls>
          <c:showLegendKey val="0"/>
          <c:showVal val="0"/>
          <c:showCatName val="0"/>
          <c:showSerName val="0"/>
          <c:showPercent val="0"/>
          <c:showBubbleSize val="0"/>
        </c:dLbls>
        <c:gapWidth val="150"/>
        <c:overlap val="100"/>
        <c:axId val="405292776"/>
        <c:axId val="405290808"/>
      </c:barChart>
      <c:catAx>
        <c:axId val="4052927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lv-LV"/>
          </a:p>
        </c:txPr>
        <c:crossAx val="405290808"/>
        <c:crosses val="autoZero"/>
        <c:auto val="1"/>
        <c:lblAlgn val="ctr"/>
        <c:lblOffset val="100"/>
        <c:noMultiLvlLbl val="0"/>
      </c:catAx>
      <c:valAx>
        <c:axId val="405290808"/>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405292776"/>
        <c:crosses val="autoZero"/>
        <c:crossBetween val="between"/>
      </c:valAx>
      <c:spPr>
        <a:noFill/>
        <a:ln>
          <a:noFill/>
        </a:ln>
        <a:effectLst/>
      </c:spPr>
    </c:plotArea>
    <c:legend>
      <c:legendPos val="b"/>
      <c:layout>
        <c:manualLayout>
          <c:xMode val="edge"/>
          <c:yMode val="edge"/>
          <c:x val="6.4785042532456177E-2"/>
          <c:y val="0.8882902696153856"/>
          <c:w val="0.20300247608465449"/>
          <c:h val="4.6118885558178523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9841AE-06BA-47FD-ABC2-3D3F4FAEFCD9}" type="doc">
      <dgm:prSet loTypeId="urn:microsoft.com/office/officeart/2016/7/layout/VerticalSolidActionList" loCatId="List" qsTypeId="urn:microsoft.com/office/officeart/2005/8/quickstyle/simple1" qsCatId="simple" csTypeId="urn:microsoft.com/office/officeart/2005/8/colors/colorful1" csCatId="colorful" phldr="1"/>
      <dgm:spPr/>
      <dgm:t>
        <a:bodyPr/>
        <a:lstStyle/>
        <a:p>
          <a:endParaRPr lang="en-US"/>
        </a:p>
      </dgm:t>
    </dgm:pt>
    <dgm:pt modelId="{9597306B-3EDE-4AC0-9015-731EFD6B82A6}">
      <dgm:prSet/>
      <dgm:spPr/>
      <dgm:t>
        <a:bodyPr/>
        <a:lstStyle/>
        <a:p>
          <a:r>
            <a:rPr lang="en-US" dirty="0"/>
            <a:t>I</a:t>
          </a:r>
          <a:r>
            <a:rPr lang="lv-LV" dirty="0" err="1"/>
            <a:t>emesls</a:t>
          </a:r>
          <a:r>
            <a:rPr lang="lv-LV" dirty="0"/>
            <a:t>: </a:t>
          </a:r>
          <a:endParaRPr lang="en-US" dirty="0"/>
        </a:p>
      </dgm:t>
    </dgm:pt>
    <dgm:pt modelId="{2E57E354-266E-4A3E-920A-EBA56EA62BFF}" type="parTrans" cxnId="{A3834995-E4E3-4509-8850-6215E56DE16F}">
      <dgm:prSet/>
      <dgm:spPr/>
      <dgm:t>
        <a:bodyPr/>
        <a:lstStyle/>
        <a:p>
          <a:endParaRPr lang="en-US"/>
        </a:p>
      </dgm:t>
    </dgm:pt>
    <dgm:pt modelId="{72FFD939-A356-4509-8707-F11892F81050}" type="sibTrans" cxnId="{A3834995-E4E3-4509-8850-6215E56DE16F}">
      <dgm:prSet/>
      <dgm:spPr/>
      <dgm:t>
        <a:bodyPr/>
        <a:lstStyle/>
        <a:p>
          <a:endParaRPr lang="en-US"/>
        </a:p>
      </dgm:t>
    </dgm:pt>
    <dgm:pt modelId="{FEFBFCD6-9B7E-4450-90EF-3DB97D3A6ECF}">
      <dgm:prSet custT="1"/>
      <dgm:spPr/>
      <dgm:t>
        <a:bodyPr/>
        <a:lstStyle/>
        <a:p>
          <a:r>
            <a:rPr lang="en-US" sz="2400" dirty="0"/>
            <a:t>V</a:t>
          </a:r>
          <a:r>
            <a:rPr lang="lv-LV" sz="2400" dirty="0"/>
            <a:t>adošos amatos ir vairāk vīriešu nekā sieviešu.</a:t>
          </a:r>
          <a:endParaRPr lang="en-US" sz="2400" dirty="0"/>
        </a:p>
      </dgm:t>
    </dgm:pt>
    <dgm:pt modelId="{613EB376-AC82-4443-8E64-74C548728572}" type="parTrans" cxnId="{9B3CE087-EF97-4FEA-97FC-0E533F550DDC}">
      <dgm:prSet/>
      <dgm:spPr/>
      <dgm:t>
        <a:bodyPr/>
        <a:lstStyle/>
        <a:p>
          <a:endParaRPr lang="en-US"/>
        </a:p>
      </dgm:t>
    </dgm:pt>
    <dgm:pt modelId="{D8B2A24A-05F1-44B3-B311-677A65126BCB}" type="sibTrans" cxnId="{9B3CE087-EF97-4FEA-97FC-0E533F550DDC}">
      <dgm:prSet/>
      <dgm:spPr/>
      <dgm:t>
        <a:bodyPr/>
        <a:lstStyle/>
        <a:p>
          <a:endParaRPr lang="en-US"/>
        </a:p>
      </dgm:t>
    </dgm:pt>
    <dgm:pt modelId="{B1B2A2D7-7BE6-4466-8C2E-028A786BF8B1}">
      <dgm:prSet/>
      <dgm:spPr/>
      <dgm:t>
        <a:bodyPr/>
        <a:lstStyle/>
        <a:p>
          <a:r>
            <a:rPr lang="lv-LV"/>
            <a:t>Iemesls</a:t>
          </a:r>
          <a:r>
            <a:rPr lang="en-US"/>
            <a:t>:</a:t>
          </a:r>
          <a:r>
            <a:rPr lang="lv-LV"/>
            <a:t> </a:t>
          </a:r>
          <a:endParaRPr lang="en-US"/>
        </a:p>
      </dgm:t>
    </dgm:pt>
    <dgm:pt modelId="{173A0FC5-EBA0-4D09-9209-C81E9DB74242}" type="parTrans" cxnId="{9EA2C2A7-06E1-4561-8D6C-905A1276D164}">
      <dgm:prSet/>
      <dgm:spPr/>
      <dgm:t>
        <a:bodyPr/>
        <a:lstStyle/>
        <a:p>
          <a:endParaRPr lang="en-US"/>
        </a:p>
      </dgm:t>
    </dgm:pt>
    <dgm:pt modelId="{C5B37A1D-5B55-4146-A458-66B630F49C62}" type="sibTrans" cxnId="{9EA2C2A7-06E1-4561-8D6C-905A1276D164}">
      <dgm:prSet/>
      <dgm:spPr/>
      <dgm:t>
        <a:bodyPr/>
        <a:lstStyle/>
        <a:p>
          <a:endParaRPr lang="en-US"/>
        </a:p>
      </dgm:t>
    </dgm:pt>
    <dgm:pt modelId="{FDFDA635-C8E7-422E-A399-1586AE9E5DCB}">
      <dgm:prSet custT="1"/>
      <dgm:spPr/>
      <dgm:t>
        <a:bodyPr/>
        <a:lstStyle/>
        <a:p>
          <a:r>
            <a:rPr lang="en-US" sz="2400" dirty="0"/>
            <a:t>N</a:t>
          </a:r>
          <a:r>
            <a:rPr lang="lv-LV" sz="2400" dirty="0" err="1"/>
            <a:t>evienlīdzīg</a:t>
          </a:r>
          <a:r>
            <a:rPr lang="en-US" sz="2400" dirty="0"/>
            <a:t>a </a:t>
          </a:r>
          <a:r>
            <a:rPr lang="en-US" sz="2400" dirty="0" err="1"/>
            <a:t>a</a:t>
          </a:r>
          <a:r>
            <a:rPr lang="lv-LV" sz="2400" dirty="0" err="1"/>
            <a:t>prūpes</a:t>
          </a:r>
          <a:r>
            <a:rPr lang="lv-LV" sz="2400" dirty="0"/>
            <a:t> pienākum</a:t>
          </a:r>
          <a:r>
            <a:rPr lang="en-US" sz="2400" dirty="0"/>
            <a:t>u</a:t>
          </a:r>
          <a:r>
            <a:rPr lang="lv-LV" sz="2400" dirty="0"/>
            <a:t> un nepilna laika </a:t>
          </a:r>
          <a:r>
            <a:rPr lang="en-US" sz="2400" dirty="0" err="1"/>
            <a:t>nodarbinātības</a:t>
          </a:r>
          <a:r>
            <a:rPr lang="en-US" sz="2400" dirty="0"/>
            <a:t> </a:t>
          </a:r>
          <a:r>
            <a:rPr lang="en-US" sz="2400" dirty="0" err="1"/>
            <a:t>sadale</a:t>
          </a:r>
          <a:r>
            <a:rPr lang="lv-LV" sz="2100" dirty="0"/>
            <a:t>.</a:t>
          </a:r>
          <a:endParaRPr lang="en-US" sz="2100" dirty="0"/>
        </a:p>
      </dgm:t>
    </dgm:pt>
    <dgm:pt modelId="{7DCCB5DF-9CC8-4FB3-9A25-260BEAA737DD}" type="parTrans" cxnId="{E48FAB3F-70C2-460A-A68C-97B0BCC0CBFF}">
      <dgm:prSet/>
      <dgm:spPr/>
      <dgm:t>
        <a:bodyPr/>
        <a:lstStyle/>
        <a:p>
          <a:endParaRPr lang="en-US"/>
        </a:p>
      </dgm:t>
    </dgm:pt>
    <dgm:pt modelId="{FAAA7680-8188-425D-8237-D71212C2D472}" type="sibTrans" cxnId="{E48FAB3F-70C2-460A-A68C-97B0BCC0CBFF}">
      <dgm:prSet/>
      <dgm:spPr/>
      <dgm:t>
        <a:bodyPr/>
        <a:lstStyle/>
        <a:p>
          <a:endParaRPr lang="en-US"/>
        </a:p>
      </dgm:t>
    </dgm:pt>
    <dgm:pt modelId="{840064A4-446A-4E7A-A517-336B1D03CB0C}">
      <dgm:prSet/>
      <dgm:spPr/>
      <dgm:t>
        <a:bodyPr/>
        <a:lstStyle/>
        <a:p>
          <a:r>
            <a:rPr lang="en-US"/>
            <a:t>I</a:t>
          </a:r>
          <a:r>
            <a:rPr lang="lv-LV"/>
            <a:t>emesls: </a:t>
          </a:r>
          <a:endParaRPr lang="en-US"/>
        </a:p>
      </dgm:t>
    </dgm:pt>
    <dgm:pt modelId="{1911C15B-0397-4B34-9D3B-0C6049720C53}" type="parTrans" cxnId="{2AA4E03F-860C-4316-B625-37621828F599}">
      <dgm:prSet/>
      <dgm:spPr/>
      <dgm:t>
        <a:bodyPr/>
        <a:lstStyle/>
        <a:p>
          <a:endParaRPr lang="en-US"/>
        </a:p>
      </dgm:t>
    </dgm:pt>
    <dgm:pt modelId="{B7B6459E-F6D1-4425-9744-62A805B39FBC}" type="sibTrans" cxnId="{2AA4E03F-860C-4316-B625-37621828F599}">
      <dgm:prSet/>
      <dgm:spPr/>
      <dgm:t>
        <a:bodyPr/>
        <a:lstStyle/>
        <a:p>
          <a:endParaRPr lang="en-US"/>
        </a:p>
      </dgm:t>
    </dgm:pt>
    <dgm:pt modelId="{C49B00F7-B0AC-4A31-B730-25F9E39E0B4B}">
      <dgm:prSet/>
      <dgm:spPr/>
      <dgm:t>
        <a:bodyPr/>
        <a:lstStyle/>
        <a:p>
          <a:r>
            <a:rPr lang="en-US" dirty="0"/>
            <a:t>S</a:t>
          </a:r>
          <a:r>
            <a:rPr lang="lv-LV" dirty="0" err="1"/>
            <a:t>ievietes</a:t>
          </a:r>
          <a:r>
            <a:rPr lang="lv-LV" dirty="0"/>
            <a:t> strādā zem</a:t>
          </a:r>
          <a:r>
            <a:rPr lang="en-US" dirty="0" err="1"/>
            <a:t>āk</a:t>
          </a:r>
          <a:r>
            <a:rPr lang="lv-LV" dirty="0"/>
            <a:t> apmaksātās </a:t>
          </a:r>
          <a:r>
            <a:rPr lang="en-US" dirty="0"/>
            <a:t>j</a:t>
          </a:r>
          <a:r>
            <a:rPr lang="lv-LV" dirty="0"/>
            <a:t>omās un nozarēs.</a:t>
          </a:r>
          <a:endParaRPr lang="en-US" dirty="0"/>
        </a:p>
      </dgm:t>
    </dgm:pt>
    <dgm:pt modelId="{551DC4A3-E8AA-47AD-9E15-F0B6AFCCCCB0}" type="parTrans" cxnId="{6AA71A69-757D-4BEC-90AE-6CB8479A0E7D}">
      <dgm:prSet/>
      <dgm:spPr/>
      <dgm:t>
        <a:bodyPr/>
        <a:lstStyle/>
        <a:p>
          <a:endParaRPr lang="en-US"/>
        </a:p>
      </dgm:t>
    </dgm:pt>
    <dgm:pt modelId="{74FFA6BD-B0EC-4631-B9F9-7A4A8723EA1B}" type="sibTrans" cxnId="{6AA71A69-757D-4BEC-90AE-6CB8479A0E7D}">
      <dgm:prSet/>
      <dgm:spPr/>
      <dgm:t>
        <a:bodyPr/>
        <a:lstStyle/>
        <a:p>
          <a:endParaRPr lang="en-US"/>
        </a:p>
      </dgm:t>
    </dgm:pt>
    <dgm:pt modelId="{03517F42-55CC-46A2-9296-82F8C54B0389}">
      <dgm:prSet/>
      <dgm:spPr/>
      <dgm:t>
        <a:bodyPr/>
        <a:lstStyle/>
        <a:p>
          <a:r>
            <a:rPr lang="lv-LV"/>
            <a:t>Iemesls</a:t>
          </a:r>
          <a:r>
            <a:rPr lang="en-US"/>
            <a:t>:</a:t>
          </a:r>
          <a:r>
            <a:rPr lang="lv-LV"/>
            <a:t> </a:t>
          </a:r>
          <a:endParaRPr lang="en-US"/>
        </a:p>
      </dgm:t>
    </dgm:pt>
    <dgm:pt modelId="{D53C206E-D2C0-41D0-8F7C-3D41E3EEE4D3}" type="parTrans" cxnId="{DFA12523-A558-4C76-85C0-B27D7EA659FC}">
      <dgm:prSet/>
      <dgm:spPr/>
      <dgm:t>
        <a:bodyPr/>
        <a:lstStyle/>
        <a:p>
          <a:endParaRPr lang="en-US"/>
        </a:p>
      </dgm:t>
    </dgm:pt>
    <dgm:pt modelId="{A00E9A2A-7EA9-4C7F-8ECC-BE9824286C2A}" type="sibTrans" cxnId="{DFA12523-A558-4C76-85C0-B27D7EA659FC}">
      <dgm:prSet/>
      <dgm:spPr/>
      <dgm:t>
        <a:bodyPr/>
        <a:lstStyle/>
        <a:p>
          <a:endParaRPr lang="en-US"/>
        </a:p>
      </dgm:t>
    </dgm:pt>
    <dgm:pt modelId="{ACBA85AD-FC17-4348-ABAC-572FB1B39C8F}">
      <dgm:prSet/>
      <dgm:spPr/>
      <dgm:t>
        <a:bodyPr/>
        <a:lstStyle/>
        <a:p>
          <a:r>
            <a:rPr lang="lv-LV"/>
            <a:t>Sievietēm par to pašu darbu maksā mazāk nekā vīriešiem.</a:t>
          </a:r>
          <a:endParaRPr lang="en-US"/>
        </a:p>
      </dgm:t>
    </dgm:pt>
    <dgm:pt modelId="{70ECD198-615D-4C81-A18F-F63CAC81D529}" type="parTrans" cxnId="{D14CFCBA-0BD2-4BE8-ADB9-A45A14A02CCE}">
      <dgm:prSet/>
      <dgm:spPr/>
      <dgm:t>
        <a:bodyPr/>
        <a:lstStyle/>
        <a:p>
          <a:endParaRPr lang="en-US"/>
        </a:p>
      </dgm:t>
    </dgm:pt>
    <dgm:pt modelId="{FCCBB223-109B-4C8B-AC00-13E56DCCD41B}" type="sibTrans" cxnId="{D14CFCBA-0BD2-4BE8-ADB9-A45A14A02CCE}">
      <dgm:prSet/>
      <dgm:spPr/>
      <dgm:t>
        <a:bodyPr/>
        <a:lstStyle/>
        <a:p>
          <a:endParaRPr lang="en-US"/>
        </a:p>
      </dgm:t>
    </dgm:pt>
    <dgm:pt modelId="{72DC5941-829B-4BF2-8140-1A6EC5A64B73}" type="pres">
      <dgm:prSet presAssocID="{AF9841AE-06BA-47FD-ABC2-3D3F4FAEFCD9}" presName="Name0" presStyleCnt="0">
        <dgm:presLayoutVars>
          <dgm:dir/>
          <dgm:animLvl val="lvl"/>
          <dgm:resizeHandles val="exact"/>
        </dgm:presLayoutVars>
      </dgm:prSet>
      <dgm:spPr/>
    </dgm:pt>
    <dgm:pt modelId="{4106606B-F07F-4A92-A211-0E9349987091}" type="pres">
      <dgm:prSet presAssocID="{9597306B-3EDE-4AC0-9015-731EFD6B82A6}" presName="linNode" presStyleCnt="0"/>
      <dgm:spPr/>
    </dgm:pt>
    <dgm:pt modelId="{3D48CAB3-1815-4DD4-8C42-D78B3C2D30D3}" type="pres">
      <dgm:prSet presAssocID="{9597306B-3EDE-4AC0-9015-731EFD6B82A6}" presName="parentText" presStyleLbl="alignNode1" presStyleIdx="0" presStyleCnt="4">
        <dgm:presLayoutVars>
          <dgm:chMax val="1"/>
          <dgm:bulletEnabled/>
        </dgm:presLayoutVars>
      </dgm:prSet>
      <dgm:spPr/>
    </dgm:pt>
    <dgm:pt modelId="{AAD6A1FF-33A6-422D-9059-A2F629126E8A}" type="pres">
      <dgm:prSet presAssocID="{9597306B-3EDE-4AC0-9015-731EFD6B82A6}" presName="descendantText" presStyleLbl="alignAccFollowNode1" presStyleIdx="0" presStyleCnt="4">
        <dgm:presLayoutVars>
          <dgm:bulletEnabled/>
        </dgm:presLayoutVars>
      </dgm:prSet>
      <dgm:spPr/>
    </dgm:pt>
    <dgm:pt modelId="{686D7771-9676-448D-80B0-BFE7469DB7FC}" type="pres">
      <dgm:prSet presAssocID="{72FFD939-A356-4509-8707-F11892F81050}" presName="sp" presStyleCnt="0"/>
      <dgm:spPr/>
    </dgm:pt>
    <dgm:pt modelId="{0B39DCCF-D576-45A3-8433-16DDD0898EEB}" type="pres">
      <dgm:prSet presAssocID="{B1B2A2D7-7BE6-4466-8C2E-028A786BF8B1}" presName="linNode" presStyleCnt="0"/>
      <dgm:spPr/>
    </dgm:pt>
    <dgm:pt modelId="{EC57EC77-B79A-4529-8DDD-4D9C809B1157}" type="pres">
      <dgm:prSet presAssocID="{B1B2A2D7-7BE6-4466-8C2E-028A786BF8B1}" presName="parentText" presStyleLbl="alignNode1" presStyleIdx="1" presStyleCnt="4">
        <dgm:presLayoutVars>
          <dgm:chMax val="1"/>
          <dgm:bulletEnabled/>
        </dgm:presLayoutVars>
      </dgm:prSet>
      <dgm:spPr/>
    </dgm:pt>
    <dgm:pt modelId="{0606C9A9-2176-4480-8577-6A8CDF313FF9}" type="pres">
      <dgm:prSet presAssocID="{B1B2A2D7-7BE6-4466-8C2E-028A786BF8B1}" presName="descendantText" presStyleLbl="alignAccFollowNode1" presStyleIdx="1" presStyleCnt="4">
        <dgm:presLayoutVars>
          <dgm:bulletEnabled/>
        </dgm:presLayoutVars>
      </dgm:prSet>
      <dgm:spPr/>
    </dgm:pt>
    <dgm:pt modelId="{A7EE2A29-0E9A-4416-811D-49E34D80A72B}" type="pres">
      <dgm:prSet presAssocID="{C5B37A1D-5B55-4146-A458-66B630F49C62}" presName="sp" presStyleCnt="0"/>
      <dgm:spPr/>
    </dgm:pt>
    <dgm:pt modelId="{886D9138-A4F6-473A-8A31-3EED3A1B9693}" type="pres">
      <dgm:prSet presAssocID="{840064A4-446A-4E7A-A517-336B1D03CB0C}" presName="linNode" presStyleCnt="0"/>
      <dgm:spPr/>
    </dgm:pt>
    <dgm:pt modelId="{56603F0D-F640-4581-8709-4DB113EDC314}" type="pres">
      <dgm:prSet presAssocID="{840064A4-446A-4E7A-A517-336B1D03CB0C}" presName="parentText" presStyleLbl="alignNode1" presStyleIdx="2" presStyleCnt="4">
        <dgm:presLayoutVars>
          <dgm:chMax val="1"/>
          <dgm:bulletEnabled/>
        </dgm:presLayoutVars>
      </dgm:prSet>
      <dgm:spPr/>
    </dgm:pt>
    <dgm:pt modelId="{5E3E8968-255F-4E5C-9653-B2FA7B363487}" type="pres">
      <dgm:prSet presAssocID="{840064A4-446A-4E7A-A517-336B1D03CB0C}" presName="descendantText" presStyleLbl="alignAccFollowNode1" presStyleIdx="2" presStyleCnt="4">
        <dgm:presLayoutVars>
          <dgm:bulletEnabled/>
        </dgm:presLayoutVars>
      </dgm:prSet>
      <dgm:spPr/>
    </dgm:pt>
    <dgm:pt modelId="{70ADC7DB-57AD-43F6-9D7E-29D25BB28667}" type="pres">
      <dgm:prSet presAssocID="{B7B6459E-F6D1-4425-9744-62A805B39FBC}" presName="sp" presStyleCnt="0"/>
      <dgm:spPr/>
    </dgm:pt>
    <dgm:pt modelId="{C81AB29E-8156-46EA-AA9B-BADBE69C83E7}" type="pres">
      <dgm:prSet presAssocID="{03517F42-55CC-46A2-9296-82F8C54B0389}" presName="linNode" presStyleCnt="0"/>
      <dgm:spPr/>
    </dgm:pt>
    <dgm:pt modelId="{9B67D791-1AB2-4800-9374-63FDB252ADB0}" type="pres">
      <dgm:prSet presAssocID="{03517F42-55CC-46A2-9296-82F8C54B0389}" presName="parentText" presStyleLbl="alignNode1" presStyleIdx="3" presStyleCnt="4">
        <dgm:presLayoutVars>
          <dgm:chMax val="1"/>
          <dgm:bulletEnabled/>
        </dgm:presLayoutVars>
      </dgm:prSet>
      <dgm:spPr/>
    </dgm:pt>
    <dgm:pt modelId="{B79652E7-EC88-4007-9A1D-3683BB176DA8}" type="pres">
      <dgm:prSet presAssocID="{03517F42-55CC-46A2-9296-82F8C54B0389}" presName="descendantText" presStyleLbl="alignAccFollowNode1" presStyleIdx="3" presStyleCnt="4">
        <dgm:presLayoutVars>
          <dgm:bulletEnabled/>
        </dgm:presLayoutVars>
      </dgm:prSet>
      <dgm:spPr/>
    </dgm:pt>
  </dgm:ptLst>
  <dgm:cxnLst>
    <dgm:cxn modelId="{7FF4B40A-8A04-4036-9CB7-DFB044C61B19}" type="presOf" srcId="{9597306B-3EDE-4AC0-9015-731EFD6B82A6}" destId="{3D48CAB3-1815-4DD4-8C42-D78B3C2D30D3}" srcOrd="0" destOrd="0" presId="urn:microsoft.com/office/officeart/2016/7/layout/VerticalSolidActionList"/>
    <dgm:cxn modelId="{DFA12523-A558-4C76-85C0-B27D7EA659FC}" srcId="{AF9841AE-06BA-47FD-ABC2-3D3F4FAEFCD9}" destId="{03517F42-55CC-46A2-9296-82F8C54B0389}" srcOrd="3" destOrd="0" parTransId="{D53C206E-D2C0-41D0-8F7C-3D41E3EEE4D3}" sibTransId="{A00E9A2A-7EA9-4C7F-8ECC-BE9824286C2A}"/>
    <dgm:cxn modelId="{1CBD7D37-A0F7-4C82-B602-28647D94ED98}" type="presOf" srcId="{FDFDA635-C8E7-422E-A399-1586AE9E5DCB}" destId="{0606C9A9-2176-4480-8577-6A8CDF313FF9}" srcOrd="0" destOrd="0" presId="urn:microsoft.com/office/officeart/2016/7/layout/VerticalSolidActionList"/>
    <dgm:cxn modelId="{BFBA223C-D36C-40CC-B4C3-37BAF62CE2E1}" type="presOf" srcId="{C49B00F7-B0AC-4A31-B730-25F9E39E0B4B}" destId="{5E3E8968-255F-4E5C-9653-B2FA7B363487}" srcOrd="0" destOrd="0" presId="urn:microsoft.com/office/officeart/2016/7/layout/VerticalSolidActionList"/>
    <dgm:cxn modelId="{E48FAB3F-70C2-460A-A68C-97B0BCC0CBFF}" srcId="{B1B2A2D7-7BE6-4466-8C2E-028A786BF8B1}" destId="{FDFDA635-C8E7-422E-A399-1586AE9E5DCB}" srcOrd="0" destOrd="0" parTransId="{7DCCB5DF-9CC8-4FB3-9A25-260BEAA737DD}" sibTransId="{FAAA7680-8188-425D-8237-D71212C2D472}"/>
    <dgm:cxn modelId="{2AA4E03F-860C-4316-B625-37621828F599}" srcId="{AF9841AE-06BA-47FD-ABC2-3D3F4FAEFCD9}" destId="{840064A4-446A-4E7A-A517-336B1D03CB0C}" srcOrd="2" destOrd="0" parTransId="{1911C15B-0397-4B34-9D3B-0C6049720C53}" sibTransId="{B7B6459E-F6D1-4425-9744-62A805B39FBC}"/>
    <dgm:cxn modelId="{1FAE1E65-B9ED-475D-B680-F3DD4818B17E}" type="presOf" srcId="{AF9841AE-06BA-47FD-ABC2-3D3F4FAEFCD9}" destId="{72DC5941-829B-4BF2-8140-1A6EC5A64B73}" srcOrd="0" destOrd="0" presId="urn:microsoft.com/office/officeart/2016/7/layout/VerticalSolidActionList"/>
    <dgm:cxn modelId="{6AA71A69-757D-4BEC-90AE-6CB8479A0E7D}" srcId="{840064A4-446A-4E7A-A517-336B1D03CB0C}" destId="{C49B00F7-B0AC-4A31-B730-25F9E39E0B4B}" srcOrd="0" destOrd="0" parTransId="{551DC4A3-E8AA-47AD-9E15-F0B6AFCCCCB0}" sibTransId="{74FFA6BD-B0EC-4631-B9F9-7A4A8723EA1B}"/>
    <dgm:cxn modelId="{8B6B3A78-E90F-4C54-93C8-95B769D0D5E8}" type="presOf" srcId="{FEFBFCD6-9B7E-4450-90EF-3DB97D3A6ECF}" destId="{AAD6A1FF-33A6-422D-9059-A2F629126E8A}" srcOrd="0" destOrd="0" presId="urn:microsoft.com/office/officeart/2016/7/layout/VerticalSolidActionList"/>
    <dgm:cxn modelId="{9B3CE087-EF97-4FEA-97FC-0E533F550DDC}" srcId="{9597306B-3EDE-4AC0-9015-731EFD6B82A6}" destId="{FEFBFCD6-9B7E-4450-90EF-3DB97D3A6ECF}" srcOrd="0" destOrd="0" parTransId="{613EB376-AC82-4443-8E64-74C548728572}" sibTransId="{D8B2A24A-05F1-44B3-B311-677A65126BCB}"/>
    <dgm:cxn modelId="{A3834995-E4E3-4509-8850-6215E56DE16F}" srcId="{AF9841AE-06BA-47FD-ABC2-3D3F4FAEFCD9}" destId="{9597306B-3EDE-4AC0-9015-731EFD6B82A6}" srcOrd="0" destOrd="0" parTransId="{2E57E354-266E-4A3E-920A-EBA56EA62BFF}" sibTransId="{72FFD939-A356-4509-8707-F11892F81050}"/>
    <dgm:cxn modelId="{9EA2C2A7-06E1-4561-8D6C-905A1276D164}" srcId="{AF9841AE-06BA-47FD-ABC2-3D3F4FAEFCD9}" destId="{B1B2A2D7-7BE6-4466-8C2E-028A786BF8B1}" srcOrd="1" destOrd="0" parTransId="{173A0FC5-EBA0-4D09-9209-C81E9DB74242}" sibTransId="{C5B37A1D-5B55-4146-A458-66B630F49C62}"/>
    <dgm:cxn modelId="{56F1A9AF-94A5-4153-860B-311089870FFB}" type="presOf" srcId="{ACBA85AD-FC17-4348-ABAC-572FB1B39C8F}" destId="{B79652E7-EC88-4007-9A1D-3683BB176DA8}" srcOrd="0" destOrd="0" presId="urn:microsoft.com/office/officeart/2016/7/layout/VerticalSolidActionList"/>
    <dgm:cxn modelId="{D14CFCBA-0BD2-4BE8-ADB9-A45A14A02CCE}" srcId="{03517F42-55CC-46A2-9296-82F8C54B0389}" destId="{ACBA85AD-FC17-4348-ABAC-572FB1B39C8F}" srcOrd="0" destOrd="0" parTransId="{70ECD198-615D-4C81-A18F-F63CAC81D529}" sibTransId="{FCCBB223-109B-4C8B-AC00-13E56DCCD41B}"/>
    <dgm:cxn modelId="{105F21CA-CD43-4197-AEB6-910852D0B6D4}" type="presOf" srcId="{B1B2A2D7-7BE6-4466-8C2E-028A786BF8B1}" destId="{EC57EC77-B79A-4529-8DDD-4D9C809B1157}" srcOrd="0" destOrd="0" presId="urn:microsoft.com/office/officeart/2016/7/layout/VerticalSolidActionList"/>
    <dgm:cxn modelId="{9B6A89E3-3794-4DEE-9FDE-1926BBA3B293}" type="presOf" srcId="{03517F42-55CC-46A2-9296-82F8C54B0389}" destId="{9B67D791-1AB2-4800-9374-63FDB252ADB0}" srcOrd="0" destOrd="0" presId="urn:microsoft.com/office/officeart/2016/7/layout/VerticalSolidActionList"/>
    <dgm:cxn modelId="{DDEB16E8-75D5-436E-9C56-768D2F76D64B}" type="presOf" srcId="{840064A4-446A-4E7A-A517-336B1D03CB0C}" destId="{56603F0D-F640-4581-8709-4DB113EDC314}" srcOrd="0" destOrd="0" presId="urn:microsoft.com/office/officeart/2016/7/layout/VerticalSolidActionList"/>
    <dgm:cxn modelId="{6D049C74-657E-4A40-A1B2-437A5A505BC6}" type="presParOf" srcId="{72DC5941-829B-4BF2-8140-1A6EC5A64B73}" destId="{4106606B-F07F-4A92-A211-0E9349987091}" srcOrd="0" destOrd="0" presId="urn:microsoft.com/office/officeart/2016/7/layout/VerticalSolidActionList"/>
    <dgm:cxn modelId="{6E39803D-D08F-4C97-A2B0-8F879966E415}" type="presParOf" srcId="{4106606B-F07F-4A92-A211-0E9349987091}" destId="{3D48CAB3-1815-4DD4-8C42-D78B3C2D30D3}" srcOrd="0" destOrd="0" presId="urn:microsoft.com/office/officeart/2016/7/layout/VerticalSolidActionList"/>
    <dgm:cxn modelId="{FF5908B7-58B3-4348-8D33-AE200F3A123C}" type="presParOf" srcId="{4106606B-F07F-4A92-A211-0E9349987091}" destId="{AAD6A1FF-33A6-422D-9059-A2F629126E8A}" srcOrd="1" destOrd="0" presId="urn:microsoft.com/office/officeart/2016/7/layout/VerticalSolidActionList"/>
    <dgm:cxn modelId="{5516D1E7-26FB-4136-ACAD-4B3C9A316456}" type="presParOf" srcId="{72DC5941-829B-4BF2-8140-1A6EC5A64B73}" destId="{686D7771-9676-448D-80B0-BFE7469DB7FC}" srcOrd="1" destOrd="0" presId="urn:microsoft.com/office/officeart/2016/7/layout/VerticalSolidActionList"/>
    <dgm:cxn modelId="{14793A30-5673-4AE1-BDE4-76CEFD38FFB6}" type="presParOf" srcId="{72DC5941-829B-4BF2-8140-1A6EC5A64B73}" destId="{0B39DCCF-D576-45A3-8433-16DDD0898EEB}" srcOrd="2" destOrd="0" presId="urn:microsoft.com/office/officeart/2016/7/layout/VerticalSolidActionList"/>
    <dgm:cxn modelId="{8D32CA99-71E1-4567-876B-6D81E226799E}" type="presParOf" srcId="{0B39DCCF-D576-45A3-8433-16DDD0898EEB}" destId="{EC57EC77-B79A-4529-8DDD-4D9C809B1157}" srcOrd="0" destOrd="0" presId="urn:microsoft.com/office/officeart/2016/7/layout/VerticalSolidActionList"/>
    <dgm:cxn modelId="{696E654E-63A4-48A1-98F1-E2AD3F344560}" type="presParOf" srcId="{0B39DCCF-D576-45A3-8433-16DDD0898EEB}" destId="{0606C9A9-2176-4480-8577-6A8CDF313FF9}" srcOrd="1" destOrd="0" presId="urn:microsoft.com/office/officeart/2016/7/layout/VerticalSolidActionList"/>
    <dgm:cxn modelId="{08479982-C621-4CBD-9A62-435AC8756430}" type="presParOf" srcId="{72DC5941-829B-4BF2-8140-1A6EC5A64B73}" destId="{A7EE2A29-0E9A-4416-811D-49E34D80A72B}" srcOrd="3" destOrd="0" presId="urn:microsoft.com/office/officeart/2016/7/layout/VerticalSolidActionList"/>
    <dgm:cxn modelId="{784E1E2A-2666-485F-9686-23DE9205D32D}" type="presParOf" srcId="{72DC5941-829B-4BF2-8140-1A6EC5A64B73}" destId="{886D9138-A4F6-473A-8A31-3EED3A1B9693}" srcOrd="4" destOrd="0" presId="urn:microsoft.com/office/officeart/2016/7/layout/VerticalSolidActionList"/>
    <dgm:cxn modelId="{5E832DC0-3F9B-4EA0-A368-9A4D12822564}" type="presParOf" srcId="{886D9138-A4F6-473A-8A31-3EED3A1B9693}" destId="{56603F0D-F640-4581-8709-4DB113EDC314}" srcOrd="0" destOrd="0" presId="urn:microsoft.com/office/officeart/2016/7/layout/VerticalSolidActionList"/>
    <dgm:cxn modelId="{6055FC7F-9CA9-48BF-A50A-BF5852B2BE2C}" type="presParOf" srcId="{886D9138-A4F6-473A-8A31-3EED3A1B9693}" destId="{5E3E8968-255F-4E5C-9653-B2FA7B363487}" srcOrd="1" destOrd="0" presId="urn:microsoft.com/office/officeart/2016/7/layout/VerticalSolidActionList"/>
    <dgm:cxn modelId="{239EFBB1-3A0B-4837-B89A-D612EB5F111F}" type="presParOf" srcId="{72DC5941-829B-4BF2-8140-1A6EC5A64B73}" destId="{70ADC7DB-57AD-43F6-9D7E-29D25BB28667}" srcOrd="5" destOrd="0" presId="urn:microsoft.com/office/officeart/2016/7/layout/VerticalSolidActionList"/>
    <dgm:cxn modelId="{22B1BC14-255D-453B-9CFF-FC164E320C68}" type="presParOf" srcId="{72DC5941-829B-4BF2-8140-1A6EC5A64B73}" destId="{C81AB29E-8156-46EA-AA9B-BADBE69C83E7}" srcOrd="6" destOrd="0" presId="urn:microsoft.com/office/officeart/2016/7/layout/VerticalSolidActionList"/>
    <dgm:cxn modelId="{7FFAD1E0-C6BC-46B3-83F2-A61B3C1DBB07}" type="presParOf" srcId="{C81AB29E-8156-46EA-AA9B-BADBE69C83E7}" destId="{9B67D791-1AB2-4800-9374-63FDB252ADB0}" srcOrd="0" destOrd="0" presId="urn:microsoft.com/office/officeart/2016/7/layout/VerticalSolidActionList"/>
    <dgm:cxn modelId="{52BFD468-EDE8-460D-96F1-E2440BD0E7BB}" type="presParOf" srcId="{C81AB29E-8156-46EA-AA9B-BADBE69C83E7}" destId="{B79652E7-EC88-4007-9A1D-3683BB176DA8}" srcOrd="1" destOrd="0" presId="urn:microsoft.com/office/officeart/2016/7/layout/VerticalSolidAc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6320168-66CF-4433-86A5-7F26779F388F}" type="doc">
      <dgm:prSet loTypeId="urn:microsoft.com/office/officeart/2005/8/layout/vList2" loCatId="list" qsTypeId="urn:microsoft.com/office/officeart/2005/8/quickstyle/simple4" qsCatId="simple" csTypeId="urn:microsoft.com/office/officeart/2005/8/colors/accent3_2" csCatId="accent3" phldr="1"/>
      <dgm:spPr/>
      <dgm:t>
        <a:bodyPr/>
        <a:lstStyle/>
        <a:p>
          <a:endParaRPr lang="en-US"/>
        </a:p>
      </dgm:t>
    </dgm:pt>
    <dgm:pt modelId="{2E1A550D-FD8C-47F5-90DD-DDA7B5C9ACD0}">
      <dgm:prSet/>
      <dgm:spPr>
        <a:gradFill rotWithShape="0">
          <a:gsLst>
            <a:gs pos="0">
              <a:schemeClr val="accent2"/>
            </a:gs>
            <a:gs pos="50000">
              <a:schemeClr val="accent2"/>
            </a:gs>
            <a:gs pos="100000">
              <a:schemeClr val="accent2"/>
            </a:gs>
          </a:gsLst>
        </a:gradFill>
      </dgm:spPr>
      <dgm:t>
        <a:bodyPr/>
        <a:lstStyle/>
        <a:p>
          <a:r>
            <a:rPr lang="lv-LV" dirty="0"/>
            <a:t>Problēmas pamatā ir pieņēmums, ka augstākā līmeņa darbiem “dabiski” ir vajadzīgas ilgas</a:t>
          </a:r>
          <a:r>
            <a:rPr lang="en-US" dirty="0"/>
            <a:t> </a:t>
          </a:r>
          <a:r>
            <a:rPr lang="en-US" dirty="0" err="1"/>
            <a:t>darba</a:t>
          </a:r>
          <a:r>
            <a:rPr lang="lv-LV" dirty="0"/>
            <a:t> stundas un pastāvīga pieejamība un tāpēc tos nevar veikt elastīgi vai </a:t>
          </a:r>
          <a:r>
            <a:rPr lang="lv-LV" dirty="0" err="1"/>
            <a:t>nepiln</a:t>
          </a:r>
          <a:r>
            <a:rPr lang="en-US" dirty="0"/>
            <a:t>ā</a:t>
          </a:r>
          <a:r>
            <a:rPr lang="lv-LV" dirty="0"/>
            <a:t> darba laik</a:t>
          </a:r>
          <a:r>
            <a:rPr lang="en-US" dirty="0"/>
            <a:t>ā</a:t>
          </a:r>
          <a:r>
            <a:rPr lang="lv-LV" dirty="0"/>
            <a:t>.</a:t>
          </a:r>
          <a:endParaRPr lang="en-US" dirty="0"/>
        </a:p>
      </dgm:t>
    </dgm:pt>
    <dgm:pt modelId="{75B7586C-87CB-4CE0-9E2D-BBA715ABFEC4}" type="parTrans" cxnId="{0C88CF58-51B0-48B3-AE01-44E16194E501}">
      <dgm:prSet/>
      <dgm:spPr/>
      <dgm:t>
        <a:bodyPr/>
        <a:lstStyle/>
        <a:p>
          <a:endParaRPr lang="en-US"/>
        </a:p>
      </dgm:t>
    </dgm:pt>
    <dgm:pt modelId="{7DD313A6-C93A-412D-B444-797BBE22F836}" type="sibTrans" cxnId="{0C88CF58-51B0-48B3-AE01-44E16194E501}">
      <dgm:prSet/>
      <dgm:spPr/>
      <dgm:t>
        <a:bodyPr/>
        <a:lstStyle/>
        <a:p>
          <a:endParaRPr lang="en-US"/>
        </a:p>
      </dgm:t>
    </dgm:pt>
    <dgm:pt modelId="{F88ED96D-3935-473E-9377-B3ABAB99B005}" type="pres">
      <dgm:prSet presAssocID="{26320168-66CF-4433-86A5-7F26779F388F}" presName="linear" presStyleCnt="0">
        <dgm:presLayoutVars>
          <dgm:animLvl val="lvl"/>
          <dgm:resizeHandles val="exact"/>
        </dgm:presLayoutVars>
      </dgm:prSet>
      <dgm:spPr/>
    </dgm:pt>
    <dgm:pt modelId="{F1DA5F9E-1D41-45DE-9227-E3A5B144456B}" type="pres">
      <dgm:prSet presAssocID="{2E1A550D-FD8C-47F5-90DD-DDA7B5C9ACD0}" presName="parentText" presStyleLbl="node1" presStyleIdx="0" presStyleCnt="1" custScaleY="109821" custLinFactNeighborX="12" custLinFactNeighborY="-24521">
        <dgm:presLayoutVars>
          <dgm:chMax val="0"/>
          <dgm:bulletEnabled val="1"/>
        </dgm:presLayoutVars>
      </dgm:prSet>
      <dgm:spPr/>
    </dgm:pt>
  </dgm:ptLst>
  <dgm:cxnLst>
    <dgm:cxn modelId="{0C88CF58-51B0-48B3-AE01-44E16194E501}" srcId="{26320168-66CF-4433-86A5-7F26779F388F}" destId="{2E1A550D-FD8C-47F5-90DD-DDA7B5C9ACD0}" srcOrd="0" destOrd="0" parTransId="{75B7586C-87CB-4CE0-9E2D-BBA715ABFEC4}" sibTransId="{7DD313A6-C93A-412D-B444-797BBE22F836}"/>
    <dgm:cxn modelId="{7684BCB3-75BE-4D4D-A378-4B89BDB1C882}" type="presOf" srcId="{2E1A550D-FD8C-47F5-90DD-DDA7B5C9ACD0}" destId="{F1DA5F9E-1D41-45DE-9227-E3A5B144456B}" srcOrd="0" destOrd="0" presId="urn:microsoft.com/office/officeart/2005/8/layout/vList2"/>
    <dgm:cxn modelId="{619AFDE5-7BBE-487D-842C-B76ED5F6472C}" type="presOf" srcId="{26320168-66CF-4433-86A5-7F26779F388F}" destId="{F88ED96D-3935-473E-9377-B3ABAB99B005}" srcOrd="0" destOrd="0" presId="urn:microsoft.com/office/officeart/2005/8/layout/vList2"/>
    <dgm:cxn modelId="{2E377FC6-B34D-49D7-B897-F9588562D5E4}" type="presParOf" srcId="{F88ED96D-3935-473E-9377-B3ABAB99B005}" destId="{F1DA5F9E-1D41-45DE-9227-E3A5B144456B}" srcOrd="0"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CB43025-C707-408C-986C-366A8828F497}" type="doc">
      <dgm:prSet loTypeId="urn:microsoft.com/office/officeart/2005/8/layout/default" loCatId="list" qsTypeId="urn:microsoft.com/office/officeart/2005/8/quickstyle/simple1" qsCatId="simple" csTypeId="urn:microsoft.com/office/officeart/2005/8/colors/colorful5" csCatId="colorful" phldr="1"/>
      <dgm:spPr/>
      <dgm:t>
        <a:bodyPr/>
        <a:lstStyle/>
        <a:p>
          <a:endParaRPr lang="en-US"/>
        </a:p>
      </dgm:t>
    </dgm:pt>
    <dgm:pt modelId="{C4DC4779-4D28-40FB-BF7A-34D8A275A66C}">
      <dgm:prSet/>
      <dgm:spPr>
        <a:solidFill>
          <a:schemeClr val="accent2"/>
        </a:solidFill>
        <a:ln>
          <a:solidFill>
            <a:schemeClr val="bg1"/>
          </a:solidFill>
        </a:ln>
      </dgm:spPr>
      <dgm:t>
        <a:bodyPr/>
        <a:lstStyle/>
        <a:p>
          <a:r>
            <a:rPr lang="lv-LV" dirty="0"/>
            <a:t>Atalgojuma atšķirības starp dzimumiem palielinās pēc </a:t>
          </a:r>
          <a:r>
            <a:rPr lang="en-US" dirty="0" err="1"/>
            <a:t>bērna</a:t>
          </a:r>
          <a:r>
            <a:rPr lang="en-US" dirty="0"/>
            <a:t> </a:t>
          </a:r>
          <a:r>
            <a:rPr lang="en-US" dirty="0" err="1"/>
            <a:t>piedzimšanas</a:t>
          </a:r>
          <a:r>
            <a:rPr lang="en-US" dirty="0"/>
            <a:t>. L</a:t>
          </a:r>
          <a:r>
            <a:rPr lang="lv-LV" dirty="0" err="1"/>
            <a:t>īdz</a:t>
          </a:r>
          <a:r>
            <a:rPr lang="lv-LV" dirty="0"/>
            <a:t> </a:t>
          </a:r>
          <a:r>
            <a:rPr lang="en-US" dirty="0" err="1"/>
            <a:t>pirmā</a:t>
          </a:r>
          <a:r>
            <a:rPr lang="en-US" dirty="0"/>
            <a:t> </a:t>
          </a:r>
          <a:r>
            <a:rPr lang="en-US" dirty="0" err="1"/>
            <a:t>bērna</a:t>
          </a:r>
          <a:r>
            <a:rPr lang="en-US" dirty="0"/>
            <a:t> 20 </a:t>
          </a:r>
          <a:r>
            <a:rPr lang="en-US" dirty="0" err="1"/>
            <a:t>gadu</a:t>
          </a:r>
          <a:r>
            <a:rPr lang="en-US" dirty="0"/>
            <a:t> </a:t>
          </a:r>
          <a:r>
            <a:rPr lang="en-US" dirty="0" err="1"/>
            <a:t>vecuma</a:t>
          </a:r>
          <a:r>
            <a:rPr lang="en-US" dirty="0"/>
            <a:t> </a:t>
          </a:r>
          <a:r>
            <a:rPr lang="en-US" dirty="0" err="1"/>
            <a:t>sasniegšanas</a:t>
          </a:r>
          <a:r>
            <a:rPr lang="en-US" dirty="0"/>
            <a:t> </a:t>
          </a:r>
          <a:r>
            <a:rPr lang="lv-LV" dirty="0"/>
            <a:t>brīdim, sieviešu stundas alga ir aptuveni par trešdaļu zemāka nekā vīriešu. </a:t>
          </a:r>
          <a:endParaRPr lang="en-US" dirty="0"/>
        </a:p>
        <a:p>
          <a:r>
            <a:rPr lang="en-US" dirty="0"/>
            <a:t>N</a:t>
          </a:r>
          <a:r>
            <a:rPr lang="lv-LV" dirty="0" err="1"/>
            <a:t>epilna</a:t>
          </a:r>
          <a:r>
            <a:rPr lang="lv-LV" dirty="0"/>
            <a:t> laika un pilnas slodzes algota darba īpatsvara atšķirības starp dzimumiem veido vairāk nekā pusi </a:t>
          </a:r>
          <a:r>
            <a:rPr lang="en-US" dirty="0"/>
            <a:t>no </a:t>
          </a:r>
          <a:r>
            <a:rPr lang="en-US" i="1" dirty="0"/>
            <a:t>gender pay gap</a:t>
          </a:r>
          <a:r>
            <a:rPr lang="lv-LV" dirty="0"/>
            <a:t>, īpaši augsti izglītoto vidū.</a:t>
          </a:r>
          <a:endParaRPr lang="en-US" dirty="0"/>
        </a:p>
      </dgm:t>
    </dgm:pt>
    <dgm:pt modelId="{6BCC2295-2D20-4EAD-9924-959693A26ED5}" type="parTrans" cxnId="{85505123-2A8F-4AD2-935E-72E6D1CF6945}">
      <dgm:prSet/>
      <dgm:spPr/>
      <dgm:t>
        <a:bodyPr/>
        <a:lstStyle/>
        <a:p>
          <a:endParaRPr lang="en-US"/>
        </a:p>
      </dgm:t>
    </dgm:pt>
    <dgm:pt modelId="{091C6455-9D89-4BDD-825F-F08E8B33EB65}" type="sibTrans" cxnId="{85505123-2A8F-4AD2-935E-72E6D1CF6945}">
      <dgm:prSet/>
      <dgm:spPr/>
      <dgm:t>
        <a:bodyPr/>
        <a:lstStyle/>
        <a:p>
          <a:endParaRPr lang="en-US"/>
        </a:p>
      </dgm:t>
    </dgm:pt>
    <dgm:pt modelId="{6AED7E7E-FB85-4049-95D8-88D0D2F29EE5}" type="pres">
      <dgm:prSet presAssocID="{4CB43025-C707-408C-986C-366A8828F497}" presName="diagram" presStyleCnt="0">
        <dgm:presLayoutVars>
          <dgm:dir/>
          <dgm:resizeHandles val="exact"/>
        </dgm:presLayoutVars>
      </dgm:prSet>
      <dgm:spPr/>
    </dgm:pt>
    <dgm:pt modelId="{988AAA2F-E21C-4233-A433-858886D5892B}" type="pres">
      <dgm:prSet presAssocID="{C4DC4779-4D28-40FB-BF7A-34D8A275A66C}" presName="node" presStyleLbl="node1" presStyleIdx="0" presStyleCnt="1" custScaleX="417971" custScaleY="111986">
        <dgm:presLayoutVars>
          <dgm:bulletEnabled val="1"/>
        </dgm:presLayoutVars>
      </dgm:prSet>
      <dgm:spPr>
        <a:prstGeom prst="roundRect">
          <a:avLst/>
        </a:prstGeom>
      </dgm:spPr>
    </dgm:pt>
  </dgm:ptLst>
  <dgm:cxnLst>
    <dgm:cxn modelId="{85505123-2A8F-4AD2-935E-72E6D1CF6945}" srcId="{4CB43025-C707-408C-986C-366A8828F497}" destId="{C4DC4779-4D28-40FB-BF7A-34D8A275A66C}" srcOrd="0" destOrd="0" parTransId="{6BCC2295-2D20-4EAD-9924-959693A26ED5}" sibTransId="{091C6455-9D89-4BDD-825F-F08E8B33EB65}"/>
    <dgm:cxn modelId="{915F2B41-DC0A-4DF3-BAEA-206685686C7B}" type="presOf" srcId="{4CB43025-C707-408C-986C-366A8828F497}" destId="{6AED7E7E-FB85-4049-95D8-88D0D2F29EE5}" srcOrd="0" destOrd="0" presId="urn:microsoft.com/office/officeart/2005/8/layout/default"/>
    <dgm:cxn modelId="{238C8776-1C72-4E0F-A2BF-2F866F409024}" type="presOf" srcId="{C4DC4779-4D28-40FB-BF7A-34D8A275A66C}" destId="{988AAA2F-E21C-4233-A433-858886D5892B}" srcOrd="0" destOrd="0" presId="urn:microsoft.com/office/officeart/2005/8/layout/default"/>
    <dgm:cxn modelId="{6F70A416-7F07-4282-9D35-2C893505818D}" type="presParOf" srcId="{6AED7E7E-FB85-4049-95D8-88D0D2F29EE5}" destId="{988AAA2F-E21C-4233-A433-858886D5892B}" srcOrd="0" destOrd="0" presId="urn:microsoft.com/office/officeart/2005/8/layout/default"/>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6320168-66CF-4433-86A5-7F26779F388F}" type="doc">
      <dgm:prSet loTypeId="urn:microsoft.com/office/officeart/2005/8/layout/vList2" loCatId="list" qsTypeId="urn:microsoft.com/office/officeart/2005/8/quickstyle/simple2" qsCatId="simple" csTypeId="urn:microsoft.com/office/officeart/2005/8/colors/colorful5" csCatId="colorful" phldr="1"/>
      <dgm:spPr/>
      <dgm:t>
        <a:bodyPr/>
        <a:lstStyle/>
        <a:p>
          <a:endParaRPr lang="en-US"/>
        </a:p>
      </dgm:t>
    </dgm:pt>
    <dgm:pt modelId="{2E1A550D-FD8C-47F5-90DD-DDA7B5C9ACD0}">
      <dgm:prSet/>
      <dgm:spPr>
        <a:solidFill>
          <a:schemeClr val="accent2"/>
        </a:solidFill>
      </dgm:spPr>
      <dgm:t>
        <a:bodyPr/>
        <a:lstStyle/>
        <a:p>
          <a:r>
            <a:rPr lang="lv-LV" dirty="0"/>
            <a:t>Daudzas no zemāk atalgotajām profesijām ir tās, kuras tradicionāli veic sievietes, un tām ir vajadzīgas prasmes, kas tradicionāli tiek uzskatītas par “sievišķīgām”, piemēram, cilvēku prasmes un aprūpes prasmes.</a:t>
          </a:r>
          <a:endParaRPr lang="en-US" dirty="0"/>
        </a:p>
      </dgm:t>
    </dgm:pt>
    <dgm:pt modelId="{75B7586C-87CB-4CE0-9E2D-BBA715ABFEC4}" type="parTrans" cxnId="{0C88CF58-51B0-48B3-AE01-44E16194E501}">
      <dgm:prSet/>
      <dgm:spPr/>
      <dgm:t>
        <a:bodyPr/>
        <a:lstStyle/>
        <a:p>
          <a:endParaRPr lang="en-US"/>
        </a:p>
      </dgm:t>
    </dgm:pt>
    <dgm:pt modelId="{7DD313A6-C93A-412D-B444-797BBE22F836}" type="sibTrans" cxnId="{0C88CF58-51B0-48B3-AE01-44E16194E501}">
      <dgm:prSet/>
      <dgm:spPr/>
      <dgm:t>
        <a:bodyPr/>
        <a:lstStyle/>
        <a:p>
          <a:endParaRPr lang="en-US"/>
        </a:p>
      </dgm:t>
    </dgm:pt>
    <dgm:pt modelId="{1BDD12C4-B774-44AC-9BF1-2C5061554109}" type="pres">
      <dgm:prSet presAssocID="{26320168-66CF-4433-86A5-7F26779F388F}" presName="linear" presStyleCnt="0">
        <dgm:presLayoutVars>
          <dgm:animLvl val="lvl"/>
          <dgm:resizeHandles val="exact"/>
        </dgm:presLayoutVars>
      </dgm:prSet>
      <dgm:spPr/>
    </dgm:pt>
    <dgm:pt modelId="{890EB70F-58A3-4DFA-A03C-9804A01C434F}" type="pres">
      <dgm:prSet presAssocID="{2E1A550D-FD8C-47F5-90DD-DDA7B5C9ACD0}" presName="parentText" presStyleLbl="node1" presStyleIdx="0" presStyleCnt="1">
        <dgm:presLayoutVars>
          <dgm:chMax val="0"/>
          <dgm:bulletEnabled val="1"/>
        </dgm:presLayoutVars>
      </dgm:prSet>
      <dgm:spPr/>
    </dgm:pt>
  </dgm:ptLst>
  <dgm:cxnLst>
    <dgm:cxn modelId="{DFA3301E-259C-41BD-9E81-AB4F44046A39}" type="presOf" srcId="{2E1A550D-FD8C-47F5-90DD-DDA7B5C9ACD0}" destId="{890EB70F-58A3-4DFA-A03C-9804A01C434F}" srcOrd="0" destOrd="0" presId="urn:microsoft.com/office/officeart/2005/8/layout/vList2"/>
    <dgm:cxn modelId="{0C88CF58-51B0-48B3-AE01-44E16194E501}" srcId="{26320168-66CF-4433-86A5-7F26779F388F}" destId="{2E1A550D-FD8C-47F5-90DD-DDA7B5C9ACD0}" srcOrd="0" destOrd="0" parTransId="{75B7586C-87CB-4CE0-9E2D-BBA715ABFEC4}" sibTransId="{7DD313A6-C93A-412D-B444-797BBE22F836}"/>
    <dgm:cxn modelId="{F5CEB6D6-28BE-4A58-AEEB-366EF360DD47}" type="presOf" srcId="{26320168-66CF-4433-86A5-7F26779F388F}" destId="{1BDD12C4-B774-44AC-9BF1-2C5061554109}" srcOrd="0" destOrd="0" presId="urn:microsoft.com/office/officeart/2005/8/layout/vList2"/>
    <dgm:cxn modelId="{E444B4A5-ADE1-4744-A1FA-065087137323}" type="presParOf" srcId="{1BDD12C4-B774-44AC-9BF1-2C5061554109}" destId="{890EB70F-58A3-4DFA-A03C-9804A01C434F}" srcOrd="0"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6320168-66CF-4433-86A5-7F26779F388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E1A550D-FD8C-47F5-90DD-DDA7B5C9ACD0}">
      <dgm:prSet custT="1"/>
      <dgm:spPr>
        <a:solidFill>
          <a:schemeClr val="accent2"/>
        </a:solidFill>
      </dgm:spPr>
      <dgm:t>
        <a:bodyPr/>
        <a:lstStyle/>
        <a:p>
          <a:r>
            <a:rPr lang="en-US" sz="3600" dirty="0" err="1"/>
            <a:t>Profesiju</a:t>
          </a:r>
          <a:r>
            <a:rPr lang="en-US" sz="3600" dirty="0"/>
            <a:t> “</a:t>
          </a:r>
          <a:r>
            <a:rPr lang="en-US" sz="3600" dirty="0" err="1"/>
            <a:t>piemērotība</a:t>
          </a:r>
          <a:r>
            <a:rPr lang="en-US" sz="3600" dirty="0"/>
            <a:t>”</a:t>
          </a:r>
        </a:p>
      </dgm:t>
    </dgm:pt>
    <dgm:pt modelId="{75B7586C-87CB-4CE0-9E2D-BBA715ABFEC4}" type="parTrans" cxnId="{0C88CF58-51B0-48B3-AE01-44E16194E501}">
      <dgm:prSet/>
      <dgm:spPr/>
      <dgm:t>
        <a:bodyPr/>
        <a:lstStyle/>
        <a:p>
          <a:pPr algn="ctr"/>
          <a:endParaRPr lang="en-US"/>
        </a:p>
      </dgm:t>
    </dgm:pt>
    <dgm:pt modelId="{7DD313A6-C93A-412D-B444-797BBE22F836}" type="sibTrans" cxnId="{0C88CF58-51B0-48B3-AE01-44E16194E501}">
      <dgm:prSet/>
      <dgm:spPr/>
      <dgm:t>
        <a:bodyPr/>
        <a:lstStyle/>
        <a:p>
          <a:endParaRPr lang="en-US"/>
        </a:p>
      </dgm:t>
    </dgm:pt>
    <dgm:pt modelId="{2694904E-52C9-475A-86B4-6AE59305C7C4}" type="pres">
      <dgm:prSet presAssocID="{26320168-66CF-4433-86A5-7F26779F388F}" presName="linear" presStyleCnt="0">
        <dgm:presLayoutVars>
          <dgm:animLvl val="lvl"/>
          <dgm:resizeHandles val="exact"/>
        </dgm:presLayoutVars>
      </dgm:prSet>
      <dgm:spPr/>
    </dgm:pt>
    <dgm:pt modelId="{B9881BFE-9C75-4F77-B196-3BCF0741A528}" type="pres">
      <dgm:prSet presAssocID="{2E1A550D-FD8C-47F5-90DD-DDA7B5C9ACD0}" presName="parentText" presStyleLbl="node1" presStyleIdx="0" presStyleCnt="1" custLinFactNeighborX="-8617" custLinFactNeighborY="8392">
        <dgm:presLayoutVars>
          <dgm:chMax val="0"/>
          <dgm:bulletEnabled val="1"/>
        </dgm:presLayoutVars>
      </dgm:prSet>
      <dgm:spPr/>
    </dgm:pt>
  </dgm:ptLst>
  <dgm:cxnLst>
    <dgm:cxn modelId="{ED98F812-BC0F-4C3F-B81D-21B70687F115}" type="presOf" srcId="{2E1A550D-FD8C-47F5-90DD-DDA7B5C9ACD0}" destId="{B9881BFE-9C75-4F77-B196-3BCF0741A528}" srcOrd="0" destOrd="0" presId="urn:microsoft.com/office/officeart/2005/8/layout/vList2"/>
    <dgm:cxn modelId="{0C88CF58-51B0-48B3-AE01-44E16194E501}" srcId="{26320168-66CF-4433-86A5-7F26779F388F}" destId="{2E1A550D-FD8C-47F5-90DD-DDA7B5C9ACD0}" srcOrd="0" destOrd="0" parTransId="{75B7586C-87CB-4CE0-9E2D-BBA715ABFEC4}" sibTransId="{7DD313A6-C93A-412D-B444-797BBE22F836}"/>
    <dgm:cxn modelId="{F5665DE1-B14B-45B9-A7CC-6AF8C12C354E}" type="presOf" srcId="{26320168-66CF-4433-86A5-7F26779F388F}" destId="{2694904E-52C9-475A-86B4-6AE59305C7C4}" srcOrd="0" destOrd="0" presId="urn:microsoft.com/office/officeart/2005/8/layout/vList2"/>
    <dgm:cxn modelId="{510991F6-8AFA-4FFA-B8A7-CF0FD7875C90}" type="presParOf" srcId="{2694904E-52C9-475A-86B4-6AE59305C7C4}" destId="{B9881BFE-9C75-4F77-B196-3BCF0741A528}" srcOrd="0" destOrd="0" presId="urn:microsoft.com/office/officeart/2005/8/layout/vList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6320168-66CF-4433-86A5-7F26779F388F}" type="doc">
      <dgm:prSet loTypeId="urn:microsoft.com/office/officeart/2005/8/layout/vList2" loCatId="list" qsTypeId="urn:microsoft.com/office/officeart/2005/8/quickstyle/simple5" qsCatId="simple" csTypeId="urn:microsoft.com/office/officeart/2005/8/colors/accent3_2" csCatId="accent3" phldr="1"/>
      <dgm:spPr/>
      <dgm:t>
        <a:bodyPr/>
        <a:lstStyle/>
        <a:p>
          <a:endParaRPr lang="en-US"/>
        </a:p>
      </dgm:t>
    </dgm:pt>
    <dgm:pt modelId="{2E1A550D-FD8C-47F5-90DD-DDA7B5C9ACD0}">
      <dgm:prSet/>
      <dgm:spPr>
        <a:gradFill rotWithShape="0">
          <a:gsLst>
            <a:gs pos="0">
              <a:schemeClr val="accent2"/>
            </a:gs>
            <a:gs pos="50000">
              <a:schemeClr val="accent2"/>
            </a:gs>
            <a:gs pos="100000">
              <a:schemeClr val="accent2"/>
            </a:gs>
          </a:gsLst>
        </a:gradFill>
      </dgm:spPr>
      <dgm:t>
        <a:bodyPr/>
        <a:lstStyle/>
        <a:p>
          <a:r>
            <a:rPr lang="en-US" dirty="0" err="1"/>
            <a:t>Vienlīdzīga</a:t>
          </a:r>
          <a:r>
            <a:rPr lang="en-US" dirty="0"/>
            <a:t> </a:t>
          </a:r>
          <a:r>
            <a:rPr lang="en-US" dirty="0" err="1"/>
            <a:t>atalgojuma</a:t>
          </a:r>
          <a:r>
            <a:rPr lang="en-US" dirty="0"/>
            <a:t> </a:t>
          </a:r>
          <a:r>
            <a:rPr lang="en-US" dirty="0" err="1"/>
            <a:t>problēma</a:t>
          </a:r>
          <a:r>
            <a:rPr lang="en-US" dirty="0"/>
            <a:t> </a:t>
          </a:r>
          <a:r>
            <a:rPr lang="en-US" dirty="0" err="1"/>
            <a:t>ir</a:t>
          </a:r>
          <a:r>
            <a:rPr lang="en-US" dirty="0"/>
            <a:t> (ne)</a:t>
          </a:r>
          <a:r>
            <a:rPr lang="en-US" dirty="0" err="1"/>
            <a:t>diskriminācijas</a:t>
          </a:r>
          <a:r>
            <a:rPr lang="en-US" dirty="0"/>
            <a:t> </a:t>
          </a:r>
          <a:r>
            <a:rPr lang="en-US" dirty="0" err="1"/>
            <a:t>problēma</a:t>
          </a:r>
          <a:r>
            <a:rPr lang="en-US" dirty="0"/>
            <a:t>: </a:t>
          </a:r>
          <a:r>
            <a:rPr lang="en-US" dirty="0" err="1"/>
            <a:t>vīriešiem</a:t>
          </a:r>
          <a:r>
            <a:rPr lang="en-US" dirty="0"/>
            <a:t> un </a:t>
          </a:r>
          <a:r>
            <a:rPr lang="en-US" dirty="0" err="1"/>
            <a:t>sievietēm</a:t>
          </a:r>
          <a:r>
            <a:rPr lang="en-US" dirty="0"/>
            <a:t> </a:t>
          </a:r>
          <a:r>
            <a:rPr lang="en-US" dirty="0" err="1"/>
            <a:t>maksā</a:t>
          </a:r>
          <a:r>
            <a:rPr lang="en-US" dirty="0"/>
            <a:t> </a:t>
          </a:r>
          <a:r>
            <a:rPr lang="en-US" dirty="0" err="1"/>
            <a:t>dažādi</a:t>
          </a:r>
          <a:r>
            <a:rPr lang="en-US" dirty="0"/>
            <a:t> par </a:t>
          </a:r>
          <a:r>
            <a:rPr lang="en-US" dirty="0" err="1"/>
            <a:t>viena</a:t>
          </a:r>
          <a:r>
            <a:rPr lang="en-US" dirty="0"/>
            <a:t> un </a:t>
          </a:r>
          <a:r>
            <a:rPr lang="en-US" dirty="0" err="1"/>
            <a:t>tā</a:t>
          </a:r>
          <a:r>
            <a:rPr lang="en-US" dirty="0"/>
            <a:t> </a:t>
          </a:r>
          <a:r>
            <a:rPr lang="en-US" dirty="0" err="1"/>
            <a:t>paša</a:t>
          </a:r>
          <a:r>
            <a:rPr lang="en-US" dirty="0"/>
            <a:t> </a:t>
          </a:r>
          <a:r>
            <a:rPr lang="en-US" dirty="0" err="1"/>
            <a:t>darba</a:t>
          </a:r>
          <a:r>
            <a:rPr lang="en-US" dirty="0"/>
            <a:t> </a:t>
          </a:r>
          <a:r>
            <a:rPr lang="en-US" dirty="0" err="1"/>
            <a:t>veikšanu</a:t>
          </a:r>
          <a:endParaRPr lang="en-US" dirty="0"/>
        </a:p>
      </dgm:t>
    </dgm:pt>
    <dgm:pt modelId="{75B7586C-87CB-4CE0-9E2D-BBA715ABFEC4}" type="parTrans" cxnId="{0C88CF58-51B0-48B3-AE01-44E16194E501}">
      <dgm:prSet/>
      <dgm:spPr/>
      <dgm:t>
        <a:bodyPr/>
        <a:lstStyle/>
        <a:p>
          <a:endParaRPr lang="en-US"/>
        </a:p>
      </dgm:t>
    </dgm:pt>
    <dgm:pt modelId="{7DD313A6-C93A-412D-B444-797BBE22F836}" type="sibTrans" cxnId="{0C88CF58-51B0-48B3-AE01-44E16194E501}">
      <dgm:prSet/>
      <dgm:spPr/>
      <dgm:t>
        <a:bodyPr/>
        <a:lstStyle/>
        <a:p>
          <a:endParaRPr lang="en-US"/>
        </a:p>
      </dgm:t>
    </dgm:pt>
    <dgm:pt modelId="{CD62DF34-98AE-438E-A275-15D4C4BA683A}" type="pres">
      <dgm:prSet presAssocID="{26320168-66CF-4433-86A5-7F26779F388F}" presName="linear" presStyleCnt="0">
        <dgm:presLayoutVars>
          <dgm:animLvl val="lvl"/>
          <dgm:resizeHandles val="exact"/>
        </dgm:presLayoutVars>
      </dgm:prSet>
      <dgm:spPr/>
    </dgm:pt>
    <dgm:pt modelId="{4A8F0583-2A17-4405-A2C1-1290DE528A67}" type="pres">
      <dgm:prSet presAssocID="{2E1A550D-FD8C-47F5-90DD-DDA7B5C9ACD0}" presName="parentText" presStyleLbl="node1" presStyleIdx="0" presStyleCnt="1" custLinFactNeighborX="0" custLinFactNeighborY="-19726">
        <dgm:presLayoutVars>
          <dgm:chMax val="0"/>
          <dgm:bulletEnabled val="1"/>
        </dgm:presLayoutVars>
      </dgm:prSet>
      <dgm:spPr/>
    </dgm:pt>
  </dgm:ptLst>
  <dgm:cxnLst>
    <dgm:cxn modelId="{058F9120-9341-47F8-89DD-34C0BBF5A1B5}" type="presOf" srcId="{26320168-66CF-4433-86A5-7F26779F388F}" destId="{CD62DF34-98AE-438E-A275-15D4C4BA683A}" srcOrd="0" destOrd="0" presId="urn:microsoft.com/office/officeart/2005/8/layout/vList2"/>
    <dgm:cxn modelId="{0C88CF58-51B0-48B3-AE01-44E16194E501}" srcId="{26320168-66CF-4433-86A5-7F26779F388F}" destId="{2E1A550D-FD8C-47F5-90DD-DDA7B5C9ACD0}" srcOrd="0" destOrd="0" parTransId="{75B7586C-87CB-4CE0-9E2D-BBA715ABFEC4}" sibTransId="{7DD313A6-C93A-412D-B444-797BBE22F836}"/>
    <dgm:cxn modelId="{AA3BADA7-25B8-44BF-8FCA-A454F74164C3}" type="presOf" srcId="{2E1A550D-FD8C-47F5-90DD-DDA7B5C9ACD0}" destId="{4A8F0583-2A17-4405-A2C1-1290DE528A67}" srcOrd="0" destOrd="0" presId="urn:microsoft.com/office/officeart/2005/8/layout/vList2"/>
    <dgm:cxn modelId="{4281A9B3-03BF-4467-A040-306DF9EE9B1E}" type="presParOf" srcId="{CD62DF34-98AE-438E-A275-15D4C4BA683A}" destId="{4A8F0583-2A17-4405-A2C1-1290DE528A67}"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6320168-66CF-4433-86A5-7F26779F388F}" type="doc">
      <dgm:prSet loTypeId="urn:microsoft.com/office/officeart/2005/8/layout/vList2" loCatId="list" qsTypeId="urn:microsoft.com/office/officeart/2005/8/quickstyle/simple2" qsCatId="simple" csTypeId="urn:microsoft.com/office/officeart/2005/8/colors/colorful5" csCatId="colorful" phldr="1"/>
      <dgm:spPr/>
      <dgm:t>
        <a:bodyPr/>
        <a:lstStyle/>
        <a:p>
          <a:endParaRPr lang="en-US"/>
        </a:p>
      </dgm:t>
    </dgm:pt>
    <dgm:pt modelId="{2E1A550D-FD8C-47F5-90DD-DDA7B5C9ACD0}">
      <dgm:prSet custT="1"/>
      <dgm:spPr>
        <a:solidFill>
          <a:schemeClr val="accent2"/>
        </a:solidFill>
      </dgm:spPr>
      <dgm:t>
        <a:bodyPr/>
        <a:lstStyle/>
        <a:p>
          <a:r>
            <a:rPr lang="en-US" sz="2900" kern="1200" dirty="0"/>
            <a:t>A</a:t>
          </a:r>
          <a:r>
            <a:rPr lang="lv-LV" sz="2900" kern="1200" dirty="0"/>
            <a:t>izspriedumi, sabiedrības pieņēmumi un </a:t>
          </a:r>
          <a:r>
            <a:rPr lang="en-US" sz="2900" kern="1200" dirty="0" err="1"/>
            <a:t>dzimtes</a:t>
          </a:r>
          <a:r>
            <a:rPr lang="en-US" sz="2900" kern="1200" dirty="0"/>
            <a:t> </a:t>
          </a:r>
          <a:r>
            <a:rPr lang="en-US" sz="2900" kern="1200" dirty="0" err="1"/>
            <a:t>stereotipi</a:t>
          </a:r>
          <a:r>
            <a:rPr lang="en-US" sz="2900" kern="1200" dirty="0"/>
            <a:t> </a:t>
          </a:r>
          <a:r>
            <a:rPr lang="lv-LV" sz="2900" kern="1200" dirty="0"/>
            <a:t>veicina </a:t>
          </a:r>
          <a:r>
            <a:rPr lang="lv-LV" sz="2900" kern="1200" dirty="0">
              <a:solidFill>
                <a:prstClr val="white"/>
              </a:solidFill>
              <a:latin typeface="Calibri" panose="020F0502020204030204"/>
              <a:ea typeface="+mn-ea"/>
              <a:cs typeface="+mn-cs"/>
            </a:rPr>
            <a:t>vīriešu un sieviešu darba samaksas atšķirība</a:t>
          </a:r>
          <a:r>
            <a:rPr lang="en-US" sz="2900" kern="1200" dirty="0">
              <a:solidFill>
                <a:prstClr val="white"/>
              </a:solidFill>
              <a:latin typeface="Calibri" panose="020F0502020204030204"/>
              <a:ea typeface="+mn-ea"/>
              <a:cs typeface="+mn-cs"/>
            </a:rPr>
            <a:t>s</a:t>
          </a:r>
        </a:p>
      </dgm:t>
    </dgm:pt>
    <dgm:pt modelId="{75B7586C-87CB-4CE0-9E2D-BBA715ABFEC4}" type="parTrans" cxnId="{0C88CF58-51B0-48B3-AE01-44E16194E501}">
      <dgm:prSet/>
      <dgm:spPr/>
      <dgm:t>
        <a:bodyPr/>
        <a:lstStyle/>
        <a:p>
          <a:endParaRPr lang="en-US"/>
        </a:p>
      </dgm:t>
    </dgm:pt>
    <dgm:pt modelId="{7DD313A6-C93A-412D-B444-797BBE22F836}" type="sibTrans" cxnId="{0C88CF58-51B0-48B3-AE01-44E16194E501}">
      <dgm:prSet/>
      <dgm:spPr/>
      <dgm:t>
        <a:bodyPr/>
        <a:lstStyle/>
        <a:p>
          <a:endParaRPr lang="en-US"/>
        </a:p>
      </dgm:t>
    </dgm:pt>
    <dgm:pt modelId="{1BDD12C4-B774-44AC-9BF1-2C5061554109}" type="pres">
      <dgm:prSet presAssocID="{26320168-66CF-4433-86A5-7F26779F388F}" presName="linear" presStyleCnt="0">
        <dgm:presLayoutVars>
          <dgm:animLvl val="lvl"/>
          <dgm:resizeHandles val="exact"/>
        </dgm:presLayoutVars>
      </dgm:prSet>
      <dgm:spPr/>
    </dgm:pt>
    <dgm:pt modelId="{890EB70F-58A3-4DFA-A03C-9804A01C434F}" type="pres">
      <dgm:prSet presAssocID="{2E1A550D-FD8C-47F5-90DD-DDA7B5C9ACD0}" presName="parentText" presStyleLbl="node1" presStyleIdx="0" presStyleCnt="1">
        <dgm:presLayoutVars>
          <dgm:chMax val="0"/>
          <dgm:bulletEnabled val="1"/>
        </dgm:presLayoutVars>
      </dgm:prSet>
      <dgm:spPr/>
    </dgm:pt>
  </dgm:ptLst>
  <dgm:cxnLst>
    <dgm:cxn modelId="{DFA3301E-259C-41BD-9E81-AB4F44046A39}" type="presOf" srcId="{2E1A550D-FD8C-47F5-90DD-DDA7B5C9ACD0}" destId="{890EB70F-58A3-4DFA-A03C-9804A01C434F}" srcOrd="0" destOrd="0" presId="urn:microsoft.com/office/officeart/2005/8/layout/vList2"/>
    <dgm:cxn modelId="{0C88CF58-51B0-48B3-AE01-44E16194E501}" srcId="{26320168-66CF-4433-86A5-7F26779F388F}" destId="{2E1A550D-FD8C-47F5-90DD-DDA7B5C9ACD0}" srcOrd="0" destOrd="0" parTransId="{75B7586C-87CB-4CE0-9E2D-BBA715ABFEC4}" sibTransId="{7DD313A6-C93A-412D-B444-797BBE22F836}"/>
    <dgm:cxn modelId="{F5CEB6D6-28BE-4A58-AEEB-366EF360DD47}" type="presOf" srcId="{26320168-66CF-4433-86A5-7F26779F388F}" destId="{1BDD12C4-B774-44AC-9BF1-2C5061554109}" srcOrd="0" destOrd="0" presId="urn:microsoft.com/office/officeart/2005/8/layout/vList2"/>
    <dgm:cxn modelId="{E444B4A5-ADE1-4744-A1FA-065087137323}" type="presParOf" srcId="{1BDD12C4-B774-44AC-9BF1-2C5061554109}" destId="{890EB70F-58A3-4DFA-A03C-9804A01C434F}"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D6A1FF-33A6-422D-9059-A2F629126E8A}">
      <dsp:nvSpPr>
        <dsp:cNvPr id="0" name=""/>
        <dsp:cNvSpPr/>
      </dsp:nvSpPr>
      <dsp:spPr>
        <a:xfrm>
          <a:off x="2103120" y="2007"/>
          <a:ext cx="8412480" cy="1040029"/>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225" tIns="264167" rIns="163225" bIns="264167" numCol="1" spcCol="1270" anchor="ctr" anchorCtr="0">
          <a:noAutofit/>
        </a:bodyPr>
        <a:lstStyle/>
        <a:p>
          <a:pPr marL="0" lvl="0" indent="0" algn="l" defTabSz="1066800">
            <a:lnSpc>
              <a:spcPct val="90000"/>
            </a:lnSpc>
            <a:spcBef>
              <a:spcPct val="0"/>
            </a:spcBef>
            <a:spcAft>
              <a:spcPct val="35000"/>
            </a:spcAft>
            <a:buNone/>
          </a:pPr>
          <a:r>
            <a:rPr lang="en-US" sz="2400" kern="1200" dirty="0"/>
            <a:t>V</a:t>
          </a:r>
          <a:r>
            <a:rPr lang="lv-LV" sz="2400" kern="1200" dirty="0"/>
            <a:t>adošos amatos ir vairāk vīriešu nekā sieviešu.</a:t>
          </a:r>
          <a:endParaRPr lang="en-US" sz="2400" kern="1200" dirty="0"/>
        </a:p>
      </dsp:txBody>
      <dsp:txXfrm>
        <a:off x="2103120" y="2007"/>
        <a:ext cx="8412480" cy="1040029"/>
      </dsp:txXfrm>
    </dsp:sp>
    <dsp:sp modelId="{3D48CAB3-1815-4DD4-8C42-D78B3C2D30D3}">
      <dsp:nvSpPr>
        <dsp:cNvPr id="0" name=""/>
        <dsp:cNvSpPr/>
      </dsp:nvSpPr>
      <dsp:spPr>
        <a:xfrm>
          <a:off x="0" y="2007"/>
          <a:ext cx="2103120" cy="1040029"/>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1290" tIns="102732" rIns="111290" bIns="102732" numCol="1" spcCol="1270" anchor="ctr" anchorCtr="0">
          <a:noAutofit/>
        </a:bodyPr>
        <a:lstStyle/>
        <a:p>
          <a:pPr marL="0" lvl="0" indent="0" algn="ctr" defTabSz="1244600">
            <a:lnSpc>
              <a:spcPct val="90000"/>
            </a:lnSpc>
            <a:spcBef>
              <a:spcPct val="0"/>
            </a:spcBef>
            <a:spcAft>
              <a:spcPct val="35000"/>
            </a:spcAft>
            <a:buNone/>
          </a:pPr>
          <a:r>
            <a:rPr lang="en-US" sz="2800" kern="1200" dirty="0"/>
            <a:t>I</a:t>
          </a:r>
          <a:r>
            <a:rPr lang="lv-LV" sz="2800" kern="1200" dirty="0" err="1"/>
            <a:t>emesls</a:t>
          </a:r>
          <a:r>
            <a:rPr lang="lv-LV" sz="2800" kern="1200" dirty="0"/>
            <a:t>: </a:t>
          </a:r>
          <a:endParaRPr lang="en-US" sz="2800" kern="1200" dirty="0"/>
        </a:p>
      </dsp:txBody>
      <dsp:txXfrm>
        <a:off x="0" y="2007"/>
        <a:ext cx="2103120" cy="1040029"/>
      </dsp:txXfrm>
    </dsp:sp>
    <dsp:sp modelId="{0606C9A9-2176-4480-8577-6A8CDF313FF9}">
      <dsp:nvSpPr>
        <dsp:cNvPr id="0" name=""/>
        <dsp:cNvSpPr/>
      </dsp:nvSpPr>
      <dsp:spPr>
        <a:xfrm>
          <a:off x="2103120" y="1104438"/>
          <a:ext cx="8412480" cy="1040029"/>
        </a:xfrm>
        <a:prstGeom prst="rect">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225" tIns="264167" rIns="163225" bIns="264167" numCol="1" spcCol="1270" anchor="ctr" anchorCtr="0">
          <a:noAutofit/>
        </a:bodyPr>
        <a:lstStyle/>
        <a:p>
          <a:pPr marL="0" lvl="0" indent="0" algn="l" defTabSz="1066800">
            <a:lnSpc>
              <a:spcPct val="90000"/>
            </a:lnSpc>
            <a:spcBef>
              <a:spcPct val="0"/>
            </a:spcBef>
            <a:spcAft>
              <a:spcPct val="35000"/>
            </a:spcAft>
            <a:buNone/>
          </a:pPr>
          <a:r>
            <a:rPr lang="en-US" sz="2400" kern="1200" dirty="0"/>
            <a:t>N</a:t>
          </a:r>
          <a:r>
            <a:rPr lang="lv-LV" sz="2400" kern="1200" dirty="0" err="1"/>
            <a:t>evienlīdzīg</a:t>
          </a:r>
          <a:r>
            <a:rPr lang="en-US" sz="2400" kern="1200" dirty="0"/>
            <a:t>a </a:t>
          </a:r>
          <a:r>
            <a:rPr lang="en-US" sz="2400" kern="1200" dirty="0" err="1"/>
            <a:t>a</a:t>
          </a:r>
          <a:r>
            <a:rPr lang="lv-LV" sz="2400" kern="1200" dirty="0" err="1"/>
            <a:t>prūpes</a:t>
          </a:r>
          <a:r>
            <a:rPr lang="lv-LV" sz="2400" kern="1200" dirty="0"/>
            <a:t> pienākum</a:t>
          </a:r>
          <a:r>
            <a:rPr lang="en-US" sz="2400" kern="1200" dirty="0"/>
            <a:t>u</a:t>
          </a:r>
          <a:r>
            <a:rPr lang="lv-LV" sz="2400" kern="1200" dirty="0"/>
            <a:t> un nepilna laika </a:t>
          </a:r>
          <a:r>
            <a:rPr lang="en-US" sz="2400" kern="1200" dirty="0" err="1"/>
            <a:t>nodarbinātības</a:t>
          </a:r>
          <a:r>
            <a:rPr lang="en-US" sz="2400" kern="1200" dirty="0"/>
            <a:t> </a:t>
          </a:r>
          <a:r>
            <a:rPr lang="en-US" sz="2400" kern="1200" dirty="0" err="1"/>
            <a:t>sadale</a:t>
          </a:r>
          <a:r>
            <a:rPr lang="lv-LV" sz="2100" kern="1200" dirty="0"/>
            <a:t>.</a:t>
          </a:r>
          <a:endParaRPr lang="en-US" sz="2100" kern="1200" dirty="0"/>
        </a:p>
      </dsp:txBody>
      <dsp:txXfrm>
        <a:off x="2103120" y="1104438"/>
        <a:ext cx="8412480" cy="1040029"/>
      </dsp:txXfrm>
    </dsp:sp>
    <dsp:sp modelId="{EC57EC77-B79A-4529-8DDD-4D9C809B1157}">
      <dsp:nvSpPr>
        <dsp:cNvPr id="0" name=""/>
        <dsp:cNvSpPr/>
      </dsp:nvSpPr>
      <dsp:spPr>
        <a:xfrm>
          <a:off x="0" y="1104438"/>
          <a:ext cx="2103120" cy="1040029"/>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1290" tIns="102732" rIns="111290" bIns="102732" numCol="1" spcCol="1270" anchor="ctr" anchorCtr="0">
          <a:noAutofit/>
        </a:bodyPr>
        <a:lstStyle/>
        <a:p>
          <a:pPr marL="0" lvl="0" indent="0" algn="ctr" defTabSz="1244600">
            <a:lnSpc>
              <a:spcPct val="90000"/>
            </a:lnSpc>
            <a:spcBef>
              <a:spcPct val="0"/>
            </a:spcBef>
            <a:spcAft>
              <a:spcPct val="35000"/>
            </a:spcAft>
            <a:buNone/>
          </a:pPr>
          <a:r>
            <a:rPr lang="lv-LV" sz="2800" kern="1200"/>
            <a:t>Iemesls</a:t>
          </a:r>
          <a:r>
            <a:rPr lang="en-US" sz="2800" kern="1200"/>
            <a:t>:</a:t>
          </a:r>
          <a:r>
            <a:rPr lang="lv-LV" sz="2800" kern="1200"/>
            <a:t> </a:t>
          </a:r>
          <a:endParaRPr lang="en-US" sz="2800" kern="1200"/>
        </a:p>
      </dsp:txBody>
      <dsp:txXfrm>
        <a:off x="0" y="1104438"/>
        <a:ext cx="2103120" cy="1040029"/>
      </dsp:txXfrm>
    </dsp:sp>
    <dsp:sp modelId="{5E3E8968-255F-4E5C-9653-B2FA7B363487}">
      <dsp:nvSpPr>
        <dsp:cNvPr id="0" name=""/>
        <dsp:cNvSpPr/>
      </dsp:nvSpPr>
      <dsp:spPr>
        <a:xfrm>
          <a:off x="2103120" y="2206869"/>
          <a:ext cx="8412480" cy="1040029"/>
        </a:xfrm>
        <a:prstGeom prst="rect">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225" tIns="264167" rIns="163225" bIns="264167" numCol="1" spcCol="1270" anchor="ctr" anchorCtr="0">
          <a:noAutofit/>
        </a:bodyPr>
        <a:lstStyle/>
        <a:p>
          <a:pPr marL="0" lvl="0" indent="0" algn="l" defTabSz="1066800">
            <a:lnSpc>
              <a:spcPct val="90000"/>
            </a:lnSpc>
            <a:spcBef>
              <a:spcPct val="0"/>
            </a:spcBef>
            <a:spcAft>
              <a:spcPct val="35000"/>
            </a:spcAft>
            <a:buNone/>
          </a:pPr>
          <a:r>
            <a:rPr lang="en-US" sz="2400" kern="1200" dirty="0"/>
            <a:t>S</a:t>
          </a:r>
          <a:r>
            <a:rPr lang="lv-LV" sz="2400" kern="1200" dirty="0" err="1"/>
            <a:t>ievietes</a:t>
          </a:r>
          <a:r>
            <a:rPr lang="lv-LV" sz="2400" kern="1200" dirty="0"/>
            <a:t> strādā zem</a:t>
          </a:r>
          <a:r>
            <a:rPr lang="en-US" sz="2400" kern="1200" dirty="0" err="1"/>
            <a:t>āk</a:t>
          </a:r>
          <a:r>
            <a:rPr lang="lv-LV" sz="2400" kern="1200" dirty="0"/>
            <a:t> apmaksātās </a:t>
          </a:r>
          <a:r>
            <a:rPr lang="en-US" sz="2400" kern="1200" dirty="0"/>
            <a:t>j</a:t>
          </a:r>
          <a:r>
            <a:rPr lang="lv-LV" sz="2400" kern="1200" dirty="0"/>
            <a:t>omās un nozarēs.</a:t>
          </a:r>
          <a:endParaRPr lang="en-US" sz="2400" kern="1200" dirty="0"/>
        </a:p>
      </dsp:txBody>
      <dsp:txXfrm>
        <a:off x="2103120" y="2206869"/>
        <a:ext cx="8412480" cy="1040029"/>
      </dsp:txXfrm>
    </dsp:sp>
    <dsp:sp modelId="{56603F0D-F640-4581-8709-4DB113EDC314}">
      <dsp:nvSpPr>
        <dsp:cNvPr id="0" name=""/>
        <dsp:cNvSpPr/>
      </dsp:nvSpPr>
      <dsp:spPr>
        <a:xfrm>
          <a:off x="0" y="2206869"/>
          <a:ext cx="2103120" cy="1040029"/>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1290" tIns="102732" rIns="111290" bIns="102732" numCol="1" spcCol="1270" anchor="ctr" anchorCtr="0">
          <a:noAutofit/>
        </a:bodyPr>
        <a:lstStyle/>
        <a:p>
          <a:pPr marL="0" lvl="0" indent="0" algn="ctr" defTabSz="1244600">
            <a:lnSpc>
              <a:spcPct val="90000"/>
            </a:lnSpc>
            <a:spcBef>
              <a:spcPct val="0"/>
            </a:spcBef>
            <a:spcAft>
              <a:spcPct val="35000"/>
            </a:spcAft>
            <a:buNone/>
          </a:pPr>
          <a:r>
            <a:rPr lang="en-US" sz="2800" kern="1200"/>
            <a:t>I</a:t>
          </a:r>
          <a:r>
            <a:rPr lang="lv-LV" sz="2800" kern="1200"/>
            <a:t>emesls: </a:t>
          </a:r>
          <a:endParaRPr lang="en-US" sz="2800" kern="1200"/>
        </a:p>
      </dsp:txBody>
      <dsp:txXfrm>
        <a:off x="0" y="2206869"/>
        <a:ext cx="2103120" cy="1040029"/>
      </dsp:txXfrm>
    </dsp:sp>
    <dsp:sp modelId="{B79652E7-EC88-4007-9A1D-3683BB176DA8}">
      <dsp:nvSpPr>
        <dsp:cNvPr id="0" name=""/>
        <dsp:cNvSpPr/>
      </dsp:nvSpPr>
      <dsp:spPr>
        <a:xfrm>
          <a:off x="2103120" y="3309300"/>
          <a:ext cx="8412480" cy="1040029"/>
        </a:xfrm>
        <a:prstGeom prst="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225" tIns="264167" rIns="163225" bIns="264167" numCol="1" spcCol="1270" anchor="ctr" anchorCtr="0">
          <a:noAutofit/>
        </a:bodyPr>
        <a:lstStyle/>
        <a:p>
          <a:pPr marL="0" lvl="0" indent="0" algn="l" defTabSz="1066800">
            <a:lnSpc>
              <a:spcPct val="90000"/>
            </a:lnSpc>
            <a:spcBef>
              <a:spcPct val="0"/>
            </a:spcBef>
            <a:spcAft>
              <a:spcPct val="35000"/>
            </a:spcAft>
            <a:buNone/>
          </a:pPr>
          <a:r>
            <a:rPr lang="lv-LV" sz="2400" kern="1200"/>
            <a:t>Sievietēm par to pašu darbu maksā mazāk nekā vīriešiem.</a:t>
          </a:r>
          <a:endParaRPr lang="en-US" sz="2400" kern="1200"/>
        </a:p>
      </dsp:txBody>
      <dsp:txXfrm>
        <a:off x="2103120" y="3309300"/>
        <a:ext cx="8412480" cy="1040029"/>
      </dsp:txXfrm>
    </dsp:sp>
    <dsp:sp modelId="{9B67D791-1AB2-4800-9374-63FDB252ADB0}">
      <dsp:nvSpPr>
        <dsp:cNvPr id="0" name=""/>
        <dsp:cNvSpPr/>
      </dsp:nvSpPr>
      <dsp:spPr>
        <a:xfrm>
          <a:off x="0" y="3309300"/>
          <a:ext cx="2103120" cy="1040029"/>
        </a:xfrm>
        <a:prstGeom prst="rect">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1290" tIns="102732" rIns="111290" bIns="102732" numCol="1" spcCol="1270" anchor="ctr" anchorCtr="0">
          <a:noAutofit/>
        </a:bodyPr>
        <a:lstStyle/>
        <a:p>
          <a:pPr marL="0" lvl="0" indent="0" algn="ctr" defTabSz="1244600">
            <a:lnSpc>
              <a:spcPct val="90000"/>
            </a:lnSpc>
            <a:spcBef>
              <a:spcPct val="0"/>
            </a:spcBef>
            <a:spcAft>
              <a:spcPct val="35000"/>
            </a:spcAft>
            <a:buNone/>
          </a:pPr>
          <a:r>
            <a:rPr lang="lv-LV" sz="2800" kern="1200"/>
            <a:t>Iemesls</a:t>
          </a:r>
          <a:r>
            <a:rPr lang="en-US" sz="2800" kern="1200"/>
            <a:t>:</a:t>
          </a:r>
          <a:r>
            <a:rPr lang="lv-LV" sz="2800" kern="1200"/>
            <a:t> </a:t>
          </a:r>
          <a:endParaRPr lang="en-US" sz="2800" kern="1200"/>
        </a:p>
      </dsp:txBody>
      <dsp:txXfrm>
        <a:off x="0" y="3309300"/>
        <a:ext cx="2103120" cy="104002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DA5F9E-1D41-45DE-9227-E3A5B144456B}">
      <dsp:nvSpPr>
        <dsp:cNvPr id="0" name=""/>
        <dsp:cNvSpPr/>
      </dsp:nvSpPr>
      <dsp:spPr>
        <a:xfrm>
          <a:off x="0" y="0"/>
          <a:ext cx="3387618" cy="5324649"/>
        </a:xfrm>
        <a:prstGeom prst="roundRect">
          <a:avLst/>
        </a:prstGeom>
        <a:gradFill rotWithShape="0">
          <a:gsLst>
            <a:gs pos="0">
              <a:schemeClr val="accent2"/>
            </a:gs>
            <a:gs pos="50000">
              <a:schemeClr val="accent2"/>
            </a:gs>
            <a:gs pos="100000">
              <a:schemeClr val="accent2"/>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lv-LV" sz="2800" kern="1200" dirty="0"/>
            <a:t>Problēmas pamatā ir pieņēmums, ka augstākā līmeņa darbiem “dabiski” ir vajadzīgas ilgas</a:t>
          </a:r>
          <a:r>
            <a:rPr lang="en-US" sz="2800" kern="1200" dirty="0"/>
            <a:t> </a:t>
          </a:r>
          <a:r>
            <a:rPr lang="en-US" sz="2800" kern="1200" dirty="0" err="1"/>
            <a:t>darba</a:t>
          </a:r>
          <a:r>
            <a:rPr lang="lv-LV" sz="2800" kern="1200" dirty="0"/>
            <a:t> stundas un pastāvīga pieejamība un tāpēc tos nevar veikt elastīgi vai </a:t>
          </a:r>
          <a:r>
            <a:rPr lang="lv-LV" sz="2800" kern="1200" dirty="0" err="1"/>
            <a:t>nepiln</a:t>
          </a:r>
          <a:r>
            <a:rPr lang="en-US" sz="2800" kern="1200" dirty="0"/>
            <a:t>ā</a:t>
          </a:r>
          <a:r>
            <a:rPr lang="lv-LV" sz="2800" kern="1200" dirty="0"/>
            <a:t> darba laik</a:t>
          </a:r>
          <a:r>
            <a:rPr lang="en-US" sz="2800" kern="1200" dirty="0"/>
            <a:t>ā</a:t>
          </a:r>
          <a:r>
            <a:rPr lang="lv-LV" sz="2800" kern="1200" dirty="0"/>
            <a:t>.</a:t>
          </a:r>
          <a:endParaRPr lang="en-US" sz="2800" kern="1200" dirty="0"/>
        </a:p>
      </dsp:txBody>
      <dsp:txXfrm>
        <a:off x="165370" y="165370"/>
        <a:ext cx="3056878" cy="499390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8AAA2F-E21C-4233-A433-858886D5892B}">
      <dsp:nvSpPr>
        <dsp:cNvPr id="0" name=""/>
        <dsp:cNvSpPr/>
      </dsp:nvSpPr>
      <dsp:spPr>
        <a:xfrm>
          <a:off x="11317" y="920"/>
          <a:ext cx="11224484" cy="1804409"/>
        </a:xfrm>
        <a:prstGeom prst="roundRect">
          <a:avLst/>
        </a:prstGeom>
        <a:solidFill>
          <a:schemeClr val="accent2"/>
        </a:solid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lv-LV" sz="2100" kern="1200" dirty="0"/>
            <a:t>Atalgojuma atšķirības starp dzimumiem palielinās pēc </a:t>
          </a:r>
          <a:r>
            <a:rPr lang="en-US" sz="2100" kern="1200" dirty="0" err="1"/>
            <a:t>bērna</a:t>
          </a:r>
          <a:r>
            <a:rPr lang="en-US" sz="2100" kern="1200" dirty="0"/>
            <a:t> </a:t>
          </a:r>
          <a:r>
            <a:rPr lang="en-US" sz="2100" kern="1200" dirty="0" err="1"/>
            <a:t>piedzimšanas</a:t>
          </a:r>
          <a:r>
            <a:rPr lang="en-US" sz="2100" kern="1200" dirty="0"/>
            <a:t>. L</a:t>
          </a:r>
          <a:r>
            <a:rPr lang="lv-LV" sz="2100" kern="1200" dirty="0" err="1"/>
            <a:t>īdz</a:t>
          </a:r>
          <a:r>
            <a:rPr lang="lv-LV" sz="2100" kern="1200" dirty="0"/>
            <a:t> </a:t>
          </a:r>
          <a:r>
            <a:rPr lang="en-US" sz="2100" kern="1200" dirty="0" err="1"/>
            <a:t>pirmā</a:t>
          </a:r>
          <a:r>
            <a:rPr lang="en-US" sz="2100" kern="1200" dirty="0"/>
            <a:t> </a:t>
          </a:r>
          <a:r>
            <a:rPr lang="en-US" sz="2100" kern="1200" dirty="0" err="1"/>
            <a:t>bērna</a:t>
          </a:r>
          <a:r>
            <a:rPr lang="en-US" sz="2100" kern="1200" dirty="0"/>
            <a:t> 20 </a:t>
          </a:r>
          <a:r>
            <a:rPr lang="en-US" sz="2100" kern="1200" dirty="0" err="1"/>
            <a:t>gadu</a:t>
          </a:r>
          <a:r>
            <a:rPr lang="en-US" sz="2100" kern="1200" dirty="0"/>
            <a:t> </a:t>
          </a:r>
          <a:r>
            <a:rPr lang="en-US" sz="2100" kern="1200" dirty="0" err="1"/>
            <a:t>vecuma</a:t>
          </a:r>
          <a:r>
            <a:rPr lang="en-US" sz="2100" kern="1200" dirty="0"/>
            <a:t> </a:t>
          </a:r>
          <a:r>
            <a:rPr lang="en-US" sz="2100" kern="1200" dirty="0" err="1"/>
            <a:t>sasniegšanas</a:t>
          </a:r>
          <a:r>
            <a:rPr lang="en-US" sz="2100" kern="1200" dirty="0"/>
            <a:t> </a:t>
          </a:r>
          <a:r>
            <a:rPr lang="lv-LV" sz="2100" kern="1200" dirty="0"/>
            <a:t>brīdim, sieviešu stundas alga ir aptuveni par trešdaļu zemāka nekā vīriešu. </a:t>
          </a:r>
          <a:endParaRPr lang="en-US" sz="2100" kern="1200" dirty="0"/>
        </a:p>
        <a:p>
          <a:pPr marL="0" lvl="0" indent="0" algn="ctr" defTabSz="933450">
            <a:lnSpc>
              <a:spcPct val="90000"/>
            </a:lnSpc>
            <a:spcBef>
              <a:spcPct val="0"/>
            </a:spcBef>
            <a:spcAft>
              <a:spcPct val="35000"/>
            </a:spcAft>
            <a:buNone/>
          </a:pPr>
          <a:r>
            <a:rPr lang="en-US" sz="2100" kern="1200" dirty="0"/>
            <a:t>N</a:t>
          </a:r>
          <a:r>
            <a:rPr lang="lv-LV" sz="2100" kern="1200" dirty="0" err="1"/>
            <a:t>epilna</a:t>
          </a:r>
          <a:r>
            <a:rPr lang="lv-LV" sz="2100" kern="1200" dirty="0"/>
            <a:t> laika un pilnas slodzes algota darba īpatsvara atšķirības starp dzimumiem veido vairāk nekā pusi </a:t>
          </a:r>
          <a:r>
            <a:rPr lang="en-US" sz="2100" kern="1200" dirty="0"/>
            <a:t>no </a:t>
          </a:r>
          <a:r>
            <a:rPr lang="en-US" sz="2100" i="1" kern="1200" dirty="0"/>
            <a:t>gender pay gap</a:t>
          </a:r>
          <a:r>
            <a:rPr lang="lv-LV" sz="2100" kern="1200" dirty="0"/>
            <a:t>, īpaši augsti izglītoto vidū.</a:t>
          </a:r>
          <a:endParaRPr lang="en-US" sz="2100" kern="1200" dirty="0"/>
        </a:p>
      </dsp:txBody>
      <dsp:txXfrm>
        <a:off x="99401" y="89004"/>
        <a:ext cx="11048316" cy="162824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0EB70F-58A3-4DFA-A03C-9804A01C434F}">
      <dsp:nvSpPr>
        <dsp:cNvPr id="0" name=""/>
        <dsp:cNvSpPr/>
      </dsp:nvSpPr>
      <dsp:spPr>
        <a:xfrm>
          <a:off x="0" y="85304"/>
          <a:ext cx="10517750" cy="1539719"/>
        </a:xfrm>
        <a:prstGeom prst="roundRect">
          <a:avLst/>
        </a:prstGeom>
        <a:solidFill>
          <a:schemeClr val="accent2"/>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lv-LV" sz="2800" kern="1200" dirty="0"/>
            <a:t>Daudzas no zemāk atalgotajām profesijām ir tās, kuras tradicionāli veic sievietes, un tām ir vajadzīgas prasmes, kas tradicionāli tiek uzskatītas par “sievišķīgām”, piemēram, cilvēku prasmes un aprūpes prasmes.</a:t>
          </a:r>
          <a:endParaRPr lang="en-US" sz="2800" kern="1200" dirty="0"/>
        </a:p>
      </dsp:txBody>
      <dsp:txXfrm>
        <a:off x="75163" y="160467"/>
        <a:ext cx="10367424" cy="138939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881BFE-9C75-4F77-B196-3BCF0741A528}">
      <dsp:nvSpPr>
        <dsp:cNvPr id="0" name=""/>
        <dsp:cNvSpPr/>
      </dsp:nvSpPr>
      <dsp:spPr>
        <a:xfrm>
          <a:off x="0" y="270953"/>
          <a:ext cx="4820292" cy="1216800"/>
        </a:xfrm>
        <a:prstGeom prst="roundRect">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kern="1200" dirty="0" err="1"/>
            <a:t>Profesiju</a:t>
          </a:r>
          <a:r>
            <a:rPr lang="en-US" sz="3600" kern="1200" dirty="0"/>
            <a:t> “</a:t>
          </a:r>
          <a:r>
            <a:rPr lang="en-US" sz="3600" kern="1200" dirty="0" err="1"/>
            <a:t>piemērotība</a:t>
          </a:r>
          <a:r>
            <a:rPr lang="en-US" sz="3600" kern="1200" dirty="0"/>
            <a:t>”</a:t>
          </a:r>
        </a:p>
      </dsp:txBody>
      <dsp:txXfrm>
        <a:off x="59399" y="330352"/>
        <a:ext cx="4701494" cy="109800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8F0583-2A17-4405-A2C1-1290DE528A67}">
      <dsp:nvSpPr>
        <dsp:cNvPr id="0" name=""/>
        <dsp:cNvSpPr/>
      </dsp:nvSpPr>
      <dsp:spPr>
        <a:xfrm>
          <a:off x="0" y="0"/>
          <a:ext cx="4944151" cy="3744000"/>
        </a:xfrm>
        <a:prstGeom prst="roundRect">
          <a:avLst/>
        </a:prstGeom>
        <a:gradFill rotWithShape="0">
          <a:gsLst>
            <a:gs pos="0">
              <a:schemeClr val="accent2"/>
            </a:gs>
            <a:gs pos="50000">
              <a:schemeClr val="accent2"/>
            </a:gs>
            <a:gs pos="100000">
              <a:schemeClr val="accent2"/>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err="1"/>
            <a:t>Vienlīdzīga</a:t>
          </a:r>
          <a:r>
            <a:rPr lang="en-US" sz="3200" kern="1200" dirty="0"/>
            <a:t> </a:t>
          </a:r>
          <a:r>
            <a:rPr lang="en-US" sz="3200" kern="1200" dirty="0" err="1"/>
            <a:t>atalgojuma</a:t>
          </a:r>
          <a:r>
            <a:rPr lang="en-US" sz="3200" kern="1200" dirty="0"/>
            <a:t> </a:t>
          </a:r>
          <a:r>
            <a:rPr lang="en-US" sz="3200" kern="1200" dirty="0" err="1"/>
            <a:t>problēma</a:t>
          </a:r>
          <a:r>
            <a:rPr lang="en-US" sz="3200" kern="1200" dirty="0"/>
            <a:t> </a:t>
          </a:r>
          <a:r>
            <a:rPr lang="en-US" sz="3200" kern="1200" dirty="0" err="1"/>
            <a:t>ir</a:t>
          </a:r>
          <a:r>
            <a:rPr lang="en-US" sz="3200" kern="1200" dirty="0"/>
            <a:t> (ne)</a:t>
          </a:r>
          <a:r>
            <a:rPr lang="en-US" sz="3200" kern="1200" dirty="0" err="1"/>
            <a:t>diskriminācijas</a:t>
          </a:r>
          <a:r>
            <a:rPr lang="en-US" sz="3200" kern="1200" dirty="0"/>
            <a:t> </a:t>
          </a:r>
          <a:r>
            <a:rPr lang="en-US" sz="3200" kern="1200" dirty="0" err="1"/>
            <a:t>problēma</a:t>
          </a:r>
          <a:r>
            <a:rPr lang="en-US" sz="3200" kern="1200" dirty="0"/>
            <a:t>: </a:t>
          </a:r>
          <a:r>
            <a:rPr lang="en-US" sz="3200" kern="1200" dirty="0" err="1"/>
            <a:t>vīriešiem</a:t>
          </a:r>
          <a:r>
            <a:rPr lang="en-US" sz="3200" kern="1200" dirty="0"/>
            <a:t> un </a:t>
          </a:r>
          <a:r>
            <a:rPr lang="en-US" sz="3200" kern="1200" dirty="0" err="1"/>
            <a:t>sievietēm</a:t>
          </a:r>
          <a:r>
            <a:rPr lang="en-US" sz="3200" kern="1200" dirty="0"/>
            <a:t> </a:t>
          </a:r>
          <a:r>
            <a:rPr lang="en-US" sz="3200" kern="1200" dirty="0" err="1"/>
            <a:t>maksā</a:t>
          </a:r>
          <a:r>
            <a:rPr lang="en-US" sz="3200" kern="1200" dirty="0"/>
            <a:t> </a:t>
          </a:r>
          <a:r>
            <a:rPr lang="en-US" sz="3200" kern="1200" dirty="0" err="1"/>
            <a:t>dažādi</a:t>
          </a:r>
          <a:r>
            <a:rPr lang="en-US" sz="3200" kern="1200" dirty="0"/>
            <a:t> par </a:t>
          </a:r>
          <a:r>
            <a:rPr lang="en-US" sz="3200" kern="1200" dirty="0" err="1"/>
            <a:t>viena</a:t>
          </a:r>
          <a:r>
            <a:rPr lang="en-US" sz="3200" kern="1200" dirty="0"/>
            <a:t> un </a:t>
          </a:r>
          <a:r>
            <a:rPr lang="en-US" sz="3200" kern="1200" dirty="0" err="1"/>
            <a:t>tā</a:t>
          </a:r>
          <a:r>
            <a:rPr lang="en-US" sz="3200" kern="1200" dirty="0"/>
            <a:t> </a:t>
          </a:r>
          <a:r>
            <a:rPr lang="en-US" sz="3200" kern="1200" dirty="0" err="1"/>
            <a:t>paša</a:t>
          </a:r>
          <a:r>
            <a:rPr lang="en-US" sz="3200" kern="1200" dirty="0"/>
            <a:t> </a:t>
          </a:r>
          <a:r>
            <a:rPr lang="en-US" sz="3200" kern="1200" dirty="0" err="1"/>
            <a:t>darba</a:t>
          </a:r>
          <a:r>
            <a:rPr lang="en-US" sz="3200" kern="1200" dirty="0"/>
            <a:t> </a:t>
          </a:r>
          <a:r>
            <a:rPr lang="en-US" sz="3200" kern="1200" dirty="0" err="1"/>
            <a:t>veikšanu</a:t>
          </a:r>
          <a:endParaRPr lang="en-US" sz="3200" kern="1200" dirty="0"/>
        </a:p>
      </dsp:txBody>
      <dsp:txXfrm>
        <a:off x="182767" y="182767"/>
        <a:ext cx="4578617" cy="337846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0EB70F-58A3-4DFA-A03C-9804A01C434F}">
      <dsp:nvSpPr>
        <dsp:cNvPr id="0" name=""/>
        <dsp:cNvSpPr/>
      </dsp:nvSpPr>
      <dsp:spPr>
        <a:xfrm>
          <a:off x="0" y="137607"/>
          <a:ext cx="8426822" cy="1597050"/>
        </a:xfrm>
        <a:prstGeom prst="roundRect">
          <a:avLst/>
        </a:prstGeom>
        <a:solidFill>
          <a:schemeClr val="accent2"/>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dirty="0"/>
            <a:t>A</a:t>
          </a:r>
          <a:r>
            <a:rPr lang="lv-LV" sz="2900" kern="1200" dirty="0"/>
            <a:t>izspriedumi, sabiedrības pieņēmumi un </a:t>
          </a:r>
          <a:r>
            <a:rPr lang="en-US" sz="2900" kern="1200" dirty="0" err="1"/>
            <a:t>dzimtes</a:t>
          </a:r>
          <a:r>
            <a:rPr lang="en-US" sz="2900" kern="1200" dirty="0"/>
            <a:t> </a:t>
          </a:r>
          <a:r>
            <a:rPr lang="en-US" sz="2900" kern="1200" dirty="0" err="1"/>
            <a:t>stereotipi</a:t>
          </a:r>
          <a:r>
            <a:rPr lang="en-US" sz="2900" kern="1200" dirty="0"/>
            <a:t> </a:t>
          </a:r>
          <a:r>
            <a:rPr lang="lv-LV" sz="2900" kern="1200" dirty="0"/>
            <a:t>veicina </a:t>
          </a:r>
          <a:r>
            <a:rPr lang="lv-LV" sz="2900" kern="1200" dirty="0">
              <a:solidFill>
                <a:prstClr val="white"/>
              </a:solidFill>
              <a:latin typeface="Calibri" panose="020F0502020204030204"/>
              <a:ea typeface="+mn-ea"/>
              <a:cs typeface="+mn-cs"/>
            </a:rPr>
            <a:t>vīriešu un sieviešu darba samaksas atšķirība</a:t>
          </a:r>
          <a:r>
            <a:rPr lang="en-US" sz="2900" kern="1200" dirty="0">
              <a:solidFill>
                <a:prstClr val="white"/>
              </a:solidFill>
              <a:latin typeface="Calibri" panose="020F0502020204030204"/>
              <a:ea typeface="+mn-ea"/>
              <a:cs typeface="+mn-cs"/>
            </a:rPr>
            <a:t>s</a:t>
          </a:r>
        </a:p>
      </dsp:txBody>
      <dsp:txXfrm>
        <a:off x="77962" y="215569"/>
        <a:ext cx="8270898" cy="1441126"/>
      </dsp:txXfrm>
    </dsp:sp>
  </dsp:spTree>
</dsp:drawing>
</file>

<file path=ppt/diagrams/layout1.xml><?xml version="1.0" encoding="utf-8"?>
<dgm:layoutDef xmlns:dgm="http://schemas.openxmlformats.org/drawingml/2006/diagram" xmlns:a="http://schemas.openxmlformats.org/drawingml/2006/main" uniqueId="urn:microsoft.com/office/officeart/2016/7/layout/VerticalSolidActionList">
  <dgm:title val="Vertical Solid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alignNode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AccFollow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uma vietturi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5202FF-0DEB-4EE7-8DCE-A75187C1212A}" type="datetimeFigureOut">
              <a:rPr lang="lv-LV" smtClean="0"/>
              <a:t>28.09.2022</a:t>
            </a:fld>
            <a:endParaRPr lang="lv-LV"/>
          </a:p>
        </p:txBody>
      </p:sp>
      <p:sp>
        <p:nvSpPr>
          <p:cNvPr id="4" name="Slaida attēla vietturi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Piezīmju vietturi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6" name="Kājenes vietturi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aida numura vietturi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146F04-932D-49F1-A02C-857CAE462898}" type="slidenum">
              <a:rPr lang="lv-LV" smtClean="0"/>
              <a:t>‹#›</a:t>
            </a:fld>
            <a:endParaRPr lang="lv-LV"/>
          </a:p>
        </p:txBody>
      </p:sp>
    </p:spTree>
    <p:extLst>
      <p:ext uri="{BB962C8B-B14F-4D97-AF65-F5344CB8AC3E}">
        <p14:creationId xmlns:p14="http://schemas.microsoft.com/office/powerpoint/2010/main" val="36659606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doi.org/10.7249/RR1666"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fld id="{0C146F04-932D-49F1-A02C-857CAE462898}" type="slidenum">
              <a:rPr lang="lv-LV" smtClean="0"/>
              <a:t>3</a:t>
            </a:fld>
            <a:endParaRPr lang="lv-LV"/>
          </a:p>
        </p:txBody>
      </p:sp>
    </p:spTree>
    <p:extLst>
      <p:ext uri="{BB962C8B-B14F-4D97-AF65-F5344CB8AC3E}">
        <p14:creationId xmlns:p14="http://schemas.microsoft.com/office/powerpoint/2010/main" val="28657726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r>
              <a:rPr lang="en-US" sz="2200" dirty="0"/>
              <a:t>LU</a:t>
            </a:r>
            <a:r>
              <a:rPr lang="lv-LV" sz="2200" dirty="0"/>
              <a:t>: </a:t>
            </a:r>
            <a:r>
              <a:rPr lang="en-US" sz="1700" dirty="0"/>
              <a:t>33%</a:t>
            </a:r>
            <a:r>
              <a:rPr lang="lv-LV" sz="1700" dirty="0"/>
              <a:t>; </a:t>
            </a:r>
            <a:r>
              <a:rPr lang="en-US" sz="1700" dirty="0"/>
              <a:t>34.3%</a:t>
            </a:r>
          </a:p>
          <a:p>
            <a:r>
              <a:rPr lang="en-US" sz="2200" dirty="0"/>
              <a:t>LT</a:t>
            </a:r>
            <a:r>
              <a:rPr lang="lv-LV" sz="2200" dirty="0"/>
              <a:t>: </a:t>
            </a:r>
            <a:r>
              <a:rPr lang="en-US" sz="1700" dirty="0"/>
              <a:t>28.1%</a:t>
            </a:r>
            <a:r>
              <a:rPr lang="lv-LV" sz="1700" dirty="0"/>
              <a:t>; </a:t>
            </a:r>
            <a:r>
              <a:rPr lang="en-US" sz="1700" dirty="0"/>
              <a:t>29.8%</a:t>
            </a:r>
          </a:p>
          <a:p>
            <a:r>
              <a:rPr lang="en-US" sz="2200" dirty="0"/>
              <a:t>EE</a:t>
            </a:r>
            <a:r>
              <a:rPr lang="lv-LV" sz="2200" dirty="0"/>
              <a:t>: </a:t>
            </a:r>
            <a:r>
              <a:rPr lang="en-US" sz="1700" dirty="0"/>
              <a:t>30.3%</a:t>
            </a:r>
            <a:r>
              <a:rPr lang="lv-LV" sz="1700" dirty="0"/>
              <a:t>; </a:t>
            </a:r>
            <a:r>
              <a:rPr lang="en-US" sz="1700" dirty="0"/>
              <a:t>28.2%</a:t>
            </a:r>
          </a:p>
          <a:p>
            <a:r>
              <a:rPr lang="en-US" sz="2200" dirty="0"/>
              <a:t>EU28</a:t>
            </a:r>
            <a:r>
              <a:rPr lang="lv-LV" sz="2200" dirty="0"/>
              <a:t>: </a:t>
            </a:r>
            <a:r>
              <a:rPr lang="en-US" sz="1700" dirty="0"/>
              <a:t>26.5%</a:t>
            </a:r>
            <a:r>
              <a:rPr lang="lv-LV" sz="1700" dirty="0"/>
              <a:t>; </a:t>
            </a:r>
            <a:r>
              <a:rPr lang="en-US" sz="1700" dirty="0"/>
              <a:t>24.7%</a:t>
            </a:r>
          </a:p>
          <a:p>
            <a:r>
              <a:rPr lang="en-US" sz="2200" dirty="0"/>
              <a:t>LV</a:t>
            </a:r>
            <a:r>
              <a:rPr lang="lv-LV" sz="2200" dirty="0"/>
              <a:t>: </a:t>
            </a:r>
            <a:r>
              <a:rPr lang="en-US" sz="1700" dirty="0"/>
              <a:t>S: 26%</a:t>
            </a:r>
            <a:r>
              <a:rPr lang="lv-LV" sz="1700" dirty="0"/>
              <a:t> </a:t>
            </a:r>
            <a:r>
              <a:rPr lang="en-US" sz="1700" dirty="0"/>
              <a:t>V: 19.3%</a:t>
            </a:r>
          </a:p>
          <a:p>
            <a:pPr marL="0" marR="0" lvl="0" indent="0" algn="l" defTabSz="914400" rtl="0" eaLnBrk="1" fontAlgn="auto" latinLnBrk="0" hangingPunct="1">
              <a:lnSpc>
                <a:spcPct val="100000"/>
              </a:lnSpc>
              <a:spcBef>
                <a:spcPts val="0"/>
              </a:spcBef>
              <a:spcAft>
                <a:spcPts val="0"/>
              </a:spcAft>
              <a:buClrTx/>
              <a:buSzTx/>
              <a:buFontTx/>
              <a:buNone/>
              <a:tabLst/>
              <a:defRPr/>
            </a:pPr>
            <a:r>
              <a:rPr lang="lv-LV" sz="1800" dirty="0">
                <a:effectLst/>
                <a:latin typeface="Times New Roman" panose="02020603050405020304" pitchFamily="18" charset="0"/>
                <a:ea typeface="Times New Roman" panose="02020603050405020304" pitchFamily="18" charset="0"/>
              </a:rPr>
              <a:t>Vidēji Eiropas Savienībā sievietes, kuras strādā pilnu slodzi, mājās strādā papildus 19 stundas nedēļā, rūpējoties par kopīgo mājsaimniecību un bērniem, kamēr vīrieši tam atvelta apmēram 10 stundas, līdz ar to “otrā slodze” un sievietes-mātes izdegšana ir nopietna problēma arī mūsdienās.</a:t>
            </a:r>
            <a:r>
              <a:rPr lang="lv-LV" dirty="0">
                <a:effectLst/>
              </a:rPr>
              <a:t> </a:t>
            </a:r>
            <a:r>
              <a:rPr lang="lv-LV" sz="1800" dirty="0" err="1">
                <a:effectLst/>
                <a:latin typeface="Times New Roman" panose="02020603050405020304" pitchFamily="18" charset="0"/>
                <a:ea typeface="Times New Roman" panose="02020603050405020304" pitchFamily="18" charset="0"/>
              </a:rPr>
              <a:t>van</a:t>
            </a:r>
            <a:r>
              <a:rPr lang="lv-LV" sz="1800" dirty="0">
                <a:effectLst/>
                <a:latin typeface="Times New Roman" panose="02020603050405020304" pitchFamily="18" charset="0"/>
                <a:ea typeface="Times New Roman" panose="02020603050405020304" pitchFamily="18" charset="0"/>
              </a:rPr>
              <a:t> </a:t>
            </a:r>
            <a:r>
              <a:rPr lang="lv-LV" sz="1800" dirty="0" err="1">
                <a:effectLst/>
                <a:latin typeface="Times New Roman" panose="02020603050405020304" pitchFamily="18" charset="0"/>
                <a:ea typeface="Times New Roman" panose="02020603050405020304" pitchFamily="18" charset="0"/>
              </a:rPr>
              <a:t>Belle</a:t>
            </a:r>
            <a:r>
              <a:rPr lang="lv-LV" sz="1800" dirty="0">
                <a:effectLst/>
                <a:latin typeface="Times New Roman" panose="02020603050405020304" pitchFamily="18" charset="0"/>
                <a:ea typeface="Times New Roman" panose="02020603050405020304" pitchFamily="18" charset="0"/>
              </a:rPr>
              <a:t>, J. (2016). </a:t>
            </a:r>
            <a:r>
              <a:rPr lang="lv-LV" sz="1800" i="1" dirty="0" err="1">
                <a:effectLst/>
                <a:latin typeface="Times New Roman" panose="02020603050405020304" pitchFamily="18" charset="0"/>
                <a:ea typeface="Times New Roman" panose="02020603050405020304" pitchFamily="18" charset="0"/>
              </a:rPr>
              <a:t>Paternity</a:t>
            </a:r>
            <a:r>
              <a:rPr lang="lv-LV" sz="1800" i="1" dirty="0">
                <a:effectLst/>
                <a:latin typeface="Times New Roman" panose="02020603050405020304" pitchFamily="18" charset="0"/>
                <a:ea typeface="Times New Roman" panose="02020603050405020304" pitchFamily="18" charset="0"/>
              </a:rPr>
              <a:t> </a:t>
            </a:r>
            <a:r>
              <a:rPr lang="lv-LV" sz="1800" i="1" dirty="0" err="1">
                <a:effectLst/>
                <a:latin typeface="Times New Roman" panose="02020603050405020304" pitchFamily="18" charset="0"/>
                <a:ea typeface="Times New Roman" panose="02020603050405020304" pitchFamily="18" charset="0"/>
              </a:rPr>
              <a:t>and</a:t>
            </a:r>
            <a:r>
              <a:rPr lang="lv-LV" sz="1800" i="1" dirty="0">
                <a:effectLst/>
                <a:latin typeface="Times New Roman" panose="02020603050405020304" pitchFamily="18" charset="0"/>
                <a:ea typeface="Times New Roman" panose="02020603050405020304" pitchFamily="18" charset="0"/>
              </a:rPr>
              <a:t> </a:t>
            </a:r>
            <a:r>
              <a:rPr lang="lv-LV" sz="1800" i="1" dirty="0" err="1">
                <a:effectLst/>
                <a:latin typeface="Times New Roman" panose="02020603050405020304" pitchFamily="18" charset="0"/>
                <a:ea typeface="Times New Roman" panose="02020603050405020304" pitchFamily="18" charset="0"/>
              </a:rPr>
              <a:t>parental</a:t>
            </a:r>
            <a:r>
              <a:rPr lang="lv-LV" sz="1800" i="1" dirty="0">
                <a:effectLst/>
                <a:latin typeface="Times New Roman" panose="02020603050405020304" pitchFamily="18" charset="0"/>
                <a:ea typeface="Times New Roman" panose="02020603050405020304" pitchFamily="18" charset="0"/>
              </a:rPr>
              <a:t> </a:t>
            </a:r>
            <a:r>
              <a:rPr lang="lv-LV" sz="1800" i="1" dirty="0" err="1">
                <a:effectLst/>
                <a:latin typeface="Times New Roman" panose="02020603050405020304" pitchFamily="18" charset="0"/>
                <a:ea typeface="Times New Roman" panose="02020603050405020304" pitchFamily="18" charset="0"/>
              </a:rPr>
              <a:t>leave</a:t>
            </a:r>
            <a:r>
              <a:rPr lang="lv-LV" sz="1800" i="1" dirty="0">
                <a:effectLst/>
                <a:latin typeface="Times New Roman" panose="02020603050405020304" pitchFamily="18" charset="0"/>
                <a:ea typeface="Times New Roman" panose="02020603050405020304" pitchFamily="18" charset="0"/>
              </a:rPr>
              <a:t> </a:t>
            </a:r>
            <a:r>
              <a:rPr lang="lv-LV" sz="1800" i="1" dirty="0" err="1">
                <a:effectLst/>
                <a:latin typeface="Times New Roman" panose="02020603050405020304" pitchFamily="18" charset="0"/>
                <a:ea typeface="Times New Roman" panose="02020603050405020304" pitchFamily="18" charset="0"/>
              </a:rPr>
              <a:t>policies</a:t>
            </a:r>
            <a:r>
              <a:rPr lang="lv-LV" sz="1800" i="1" dirty="0">
                <a:effectLst/>
                <a:latin typeface="Times New Roman" panose="02020603050405020304" pitchFamily="18" charset="0"/>
                <a:ea typeface="Times New Roman" panose="02020603050405020304" pitchFamily="18" charset="0"/>
              </a:rPr>
              <a:t> </a:t>
            </a:r>
            <a:r>
              <a:rPr lang="lv-LV" sz="1800" i="1" dirty="0" err="1">
                <a:effectLst/>
                <a:latin typeface="Times New Roman" panose="02020603050405020304" pitchFamily="18" charset="0"/>
                <a:ea typeface="Times New Roman" panose="02020603050405020304" pitchFamily="18" charset="0"/>
              </a:rPr>
              <a:t>across</a:t>
            </a:r>
            <a:r>
              <a:rPr lang="lv-LV" sz="1800" i="1" dirty="0">
                <a:effectLst/>
                <a:latin typeface="Times New Roman" panose="02020603050405020304" pitchFamily="18" charset="0"/>
                <a:ea typeface="Times New Roman" panose="02020603050405020304" pitchFamily="18" charset="0"/>
              </a:rPr>
              <a:t> </a:t>
            </a:r>
            <a:r>
              <a:rPr lang="lv-LV" sz="1800" i="1" dirty="0" err="1">
                <a:effectLst/>
                <a:latin typeface="Times New Roman" panose="02020603050405020304" pitchFamily="18" charset="0"/>
                <a:ea typeface="Times New Roman" panose="02020603050405020304" pitchFamily="18" charset="0"/>
              </a:rPr>
              <a:t>the</a:t>
            </a:r>
            <a:r>
              <a:rPr lang="lv-LV" sz="1800" i="1" dirty="0">
                <a:effectLst/>
                <a:latin typeface="Times New Roman" panose="02020603050405020304" pitchFamily="18" charset="0"/>
                <a:ea typeface="Times New Roman" panose="02020603050405020304" pitchFamily="18" charset="0"/>
              </a:rPr>
              <a:t> </a:t>
            </a:r>
            <a:r>
              <a:rPr lang="lv-LV" sz="1800" i="1" dirty="0" err="1">
                <a:effectLst/>
                <a:latin typeface="Times New Roman" panose="02020603050405020304" pitchFamily="18" charset="0"/>
                <a:ea typeface="Times New Roman" panose="02020603050405020304" pitchFamily="18" charset="0"/>
              </a:rPr>
              <a:t>European</a:t>
            </a:r>
            <a:r>
              <a:rPr lang="lv-LV" sz="1800" i="1" dirty="0">
                <a:effectLst/>
                <a:latin typeface="Times New Roman" panose="02020603050405020304" pitchFamily="18" charset="0"/>
                <a:ea typeface="Times New Roman" panose="02020603050405020304" pitchFamily="18" charset="0"/>
              </a:rPr>
              <a:t> </a:t>
            </a:r>
            <a:r>
              <a:rPr lang="lv-LV" sz="1800" i="1" dirty="0" err="1">
                <a:effectLst/>
                <a:latin typeface="Times New Roman" panose="02020603050405020304" pitchFamily="18" charset="0"/>
                <a:ea typeface="Times New Roman" panose="02020603050405020304" pitchFamily="18" charset="0"/>
              </a:rPr>
              <a:t>Union</a:t>
            </a:r>
            <a:r>
              <a:rPr lang="lv-LV" sz="1800" dirty="0">
                <a:effectLst/>
                <a:latin typeface="Times New Roman" panose="02020603050405020304" pitchFamily="18" charset="0"/>
                <a:ea typeface="Times New Roman" panose="02020603050405020304" pitchFamily="18" charset="0"/>
              </a:rPr>
              <a:t>. Santa </a:t>
            </a:r>
            <a:r>
              <a:rPr lang="lv-LV" sz="1800" dirty="0" err="1">
                <a:effectLst/>
                <a:latin typeface="Times New Roman" panose="02020603050405020304" pitchFamily="18" charset="0"/>
                <a:ea typeface="Times New Roman" panose="02020603050405020304" pitchFamily="18" charset="0"/>
              </a:rPr>
              <a:t>Monica</a:t>
            </a:r>
            <a:r>
              <a:rPr lang="lv-LV" sz="1800" dirty="0">
                <a:effectLst/>
                <a:latin typeface="Times New Roman" panose="02020603050405020304" pitchFamily="18" charset="0"/>
                <a:ea typeface="Times New Roman" panose="02020603050405020304" pitchFamily="18" charset="0"/>
              </a:rPr>
              <a:t>, CA: RAND </a:t>
            </a:r>
            <a:r>
              <a:rPr lang="lv-LV" sz="1800" dirty="0" err="1">
                <a:effectLst/>
                <a:latin typeface="Times New Roman" panose="02020603050405020304" pitchFamily="18" charset="0"/>
                <a:ea typeface="Times New Roman" panose="02020603050405020304" pitchFamily="18" charset="0"/>
              </a:rPr>
              <a:t>Corporation</a:t>
            </a:r>
            <a:r>
              <a:rPr lang="lv-LV" sz="1800" dirty="0">
                <a:effectLst/>
                <a:latin typeface="Times New Roman" panose="02020603050405020304" pitchFamily="18" charset="0"/>
                <a:ea typeface="Times New Roman" panose="02020603050405020304" pitchFamily="18" charset="0"/>
              </a:rPr>
              <a:t>. </a:t>
            </a:r>
            <a:r>
              <a:rPr lang="lv-LV" sz="1800" u="none" strike="noStrike" dirty="0">
                <a:effectLst/>
                <a:latin typeface="Times New Roman" panose="02020603050405020304" pitchFamily="18" charset="0"/>
                <a:ea typeface="Times New Roman" panose="02020603050405020304" pitchFamily="18" charset="0"/>
                <a:hlinkClick r:id="rId3"/>
              </a:rPr>
              <a:t>DOI: </a:t>
            </a:r>
            <a:r>
              <a:rPr lang="lv-LV" sz="1800" dirty="0">
                <a:effectLst/>
                <a:highlight>
                  <a:srgbClr val="FFFFFF"/>
                </a:highlight>
                <a:latin typeface="Times New Roman" panose="02020603050405020304" pitchFamily="18" charset="0"/>
                <a:ea typeface="Times New Roman" panose="02020603050405020304" pitchFamily="18" charset="0"/>
                <a:hlinkClick r:id="rId3"/>
              </a:rPr>
              <a:t>10.7249/RR1666</a:t>
            </a:r>
            <a:r>
              <a:rPr lang="lv-LV" sz="1800" dirty="0">
                <a:effectLst/>
                <a:latin typeface="Times New Roman" panose="02020603050405020304" pitchFamily="18" charset="0"/>
                <a:ea typeface="Times New Roman" panose="02020603050405020304" pitchFamily="18" charset="0"/>
              </a:rPr>
              <a:t> P. 11.; </a:t>
            </a:r>
            <a:r>
              <a:rPr lang="lv-LV" sz="1800" dirty="0" err="1">
                <a:effectLst/>
                <a:latin typeface="Times New Roman" panose="02020603050405020304" pitchFamily="18" charset="0"/>
                <a:ea typeface="Times New Roman" panose="02020603050405020304" pitchFamily="18" charset="0"/>
              </a:rPr>
              <a:t>Hochschild</a:t>
            </a:r>
            <a:r>
              <a:rPr lang="lv-LV" sz="1800" dirty="0">
                <a:effectLst/>
                <a:latin typeface="Times New Roman" panose="02020603050405020304" pitchFamily="18" charset="0"/>
                <a:ea typeface="Times New Roman" panose="02020603050405020304" pitchFamily="18" charset="0"/>
              </a:rPr>
              <a:t>, A. R., &amp; </a:t>
            </a:r>
            <a:r>
              <a:rPr lang="lv-LV" sz="1800" dirty="0" err="1">
                <a:effectLst/>
                <a:latin typeface="Times New Roman" panose="02020603050405020304" pitchFamily="18" charset="0"/>
                <a:ea typeface="Times New Roman" panose="02020603050405020304" pitchFamily="18" charset="0"/>
              </a:rPr>
              <a:t>Machung</a:t>
            </a:r>
            <a:r>
              <a:rPr lang="lv-LV" sz="1800" dirty="0">
                <a:effectLst/>
                <a:latin typeface="Times New Roman" panose="02020603050405020304" pitchFamily="18" charset="0"/>
                <a:ea typeface="Times New Roman" panose="02020603050405020304" pitchFamily="18" charset="0"/>
              </a:rPr>
              <a:t>, A. (1989). </a:t>
            </a:r>
            <a:r>
              <a:rPr lang="lv-LV" sz="1800" i="1" dirty="0" err="1">
                <a:effectLst/>
                <a:latin typeface="Times New Roman" panose="02020603050405020304" pitchFamily="18" charset="0"/>
                <a:ea typeface="Times New Roman" panose="02020603050405020304" pitchFamily="18" charset="0"/>
              </a:rPr>
              <a:t>The</a:t>
            </a:r>
            <a:r>
              <a:rPr lang="lv-LV" sz="1800" i="1" dirty="0">
                <a:effectLst/>
                <a:latin typeface="Times New Roman" panose="02020603050405020304" pitchFamily="18" charset="0"/>
                <a:ea typeface="Times New Roman" panose="02020603050405020304" pitchFamily="18" charset="0"/>
              </a:rPr>
              <a:t> </a:t>
            </a:r>
            <a:r>
              <a:rPr lang="lv-LV" sz="1800" i="1" dirty="0" err="1">
                <a:effectLst/>
                <a:latin typeface="Times New Roman" panose="02020603050405020304" pitchFamily="18" charset="0"/>
                <a:ea typeface="Times New Roman" panose="02020603050405020304" pitchFamily="18" charset="0"/>
              </a:rPr>
              <a:t>second-shift</a:t>
            </a:r>
            <a:r>
              <a:rPr lang="lv-LV" sz="1800" i="1" dirty="0">
                <a:effectLst/>
                <a:latin typeface="Times New Roman" panose="02020603050405020304" pitchFamily="18" charset="0"/>
                <a:ea typeface="Times New Roman" panose="02020603050405020304" pitchFamily="18" charset="0"/>
              </a:rPr>
              <a:t>: </a:t>
            </a:r>
            <a:r>
              <a:rPr lang="lv-LV" sz="1800" i="1" dirty="0" err="1">
                <a:effectLst/>
                <a:latin typeface="Times New Roman" panose="02020603050405020304" pitchFamily="18" charset="0"/>
                <a:ea typeface="Times New Roman" panose="02020603050405020304" pitchFamily="18" charset="0"/>
              </a:rPr>
              <a:t>Working</a:t>
            </a:r>
            <a:r>
              <a:rPr lang="lv-LV" sz="1800" i="1" dirty="0">
                <a:effectLst/>
                <a:latin typeface="Times New Roman" panose="02020603050405020304" pitchFamily="18" charset="0"/>
                <a:ea typeface="Times New Roman" panose="02020603050405020304" pitchFamily="18" charset="0"/>
              </a:rPr>
              <a:t> </a:t>
            </a:r>
            <a:r>
              <a:rPr lang="lv-LV" sz="1800" i="1" dirty="0" err="1">
                <a:effectLst/>
                <a:latin typeface="Times New Roman" panose="02020603050405020304" pitchFamily="18" charset="0"/>
                <a:ea typeface="Times New Roman" panose="02020603050405020304" pitchFamily="18" charset="0"/>
              </a:rPr>
              <a:t>parents</a:t>
            </a:r>
            <a:r>
              <a:rPr lang="lv-LV" sz="1800" i="1" dirty="0">
                <a:effectLst/>
                <a:latin typeface="Times New Roman" panose="02020603050405020304" pitchFamily="18" charset="0"/>
                <a:ea typeface="Times New Roman" panose="02020603050405020304" pitchFamily="18" charset="0"/>
              </a:rPr>
              <a:t> </a:t>
            </a:r>
            <a:r>
              <a:rPr lang="lv-LV" sz="1800" i="1" dirty="0" err="1">
                <a:effectLst/>
                <a:latin typeface="Times New Roman" panose="02020603050405020304" pitchFamily="18" charset="0"/>
                <a:ea typeface="Times New Roman" panose="02020603050405020304" pitchFamily="18" charset="0"/>
              </a:rPr>
              <a:t>and</a:t>
            </a:r>
            <a:r>
              <a:rPr lang="lv-LV" sz="1800" i="1" dirty="0">
                <a:effectLst/>
                <a:latin typeface="Times New Roman" panose="02020603050405020304" pitchFamily="18" charset="0"/>
                <a:ea typeface="Times New Roman" panose="02020603050405020304" pitchFamily="18" charset="0"/>
              </a:rPr>
              <a:t> </a:t>
            </a:r>
            <a:r>
              <a:rPr lang="lv-LV" sz="1800" i="1" dirty="0" err="1">
                <a:effectLst/>
                <a:latin typeface="Times New Roman" panose="02020603050405020304" pitchFamily="18" charset="0"/>
                <a:ea typeface="Times New Roman" panose="02020603050405020304" pitchFamily="18" charset="0"/>
              </a:rPr>
              <a:t>the</a:t>
            </a:r>
            <a:r>
              <a:rPr lang="lv-LV" sz="1800" i="1" dirty="0">
                <a:effectLst/>
                <a:latin typeface="Times New Roman" panose="02020603050405020304" pitchFamily="18" charset="0"/>
                <a:ea typeface="Times New Roman" panose="02020603050405020304" pitchFamily="18" charset="0"/>
              </a:rPr>
              <a:t> </a:t>
            </a:r>
            <a:r>
              <a:rPr lang="lv-LV" sz="1800" i="1" dirty="0" err="1">
                <a:effectLst/>
                <a:latin typeface="Times New Roman" panose="02020603050405020304" pitchFamily="18" charset="0"/>
                <a:ea typeface="Times New Roman" panose="02020603050405020304" pitchFamily="18" charset="0"/>
              </a:rPr>
              <a:t>revolution</a:t>
            </a:r>
            <a:r>
              <a:rPr lang="lv-LV" sz="1800" i="1" dirty="0">
                <a:effectLst/>
                <a:latin typeface="Times New Roman" panose="02020603050405020304" pitchFamily="18" charset="0"/>
                <a:ea typeface="Times New Roman" panose="02020603050405020304" pitchFamily="18" charset="0"/>
              </a:rPr>
              <a:t> </a:t>
            </a:r>
            <a:r>
              <a:rPr lang="lv-LV" sz="1800" i="1" dirty="0" err="1">
                <a:effectLst/>
                <a:latin typeface="Times New Roman" panose="02020603050405020304" pitchFamily="18" charset="0"/>
                <a:ea typeface="Times New Roman" panose="02020603050405020304" pitchFamily="18" charset="0"/>
              </a:rPr>
              <a:t>at</a:t>
            </a:r>
            <a:r>
              <a:rPr lang="lv-LV" sz="1800" i="1" dirty="0">
                <a:effectLst/>
                <a:latin typeface="Times New Roman" panose="02020603050405020304" pitchFamily="18" charset="0"/>
                <a:ea typeface="Times New Roman" panose="02020603050405020304" pitchFamily="18" charset="0"/>
              </a:rPr>
              <a:t> </a:t>
            </a:r>
            <a:r>
              <a:rPr lang="lv-LV" sz="1800" i="1" dirty="0" err="1">
                <a:effectLst/>
                <a:latin typeface="Times New Roman" panose="02020603050405020304" pitchFamily="18" charset="0"/>
                <a:ea typeface="Times New Roman" panose="02020603050405020304" pitchFamily="18" charset="0"/>
              </a:rPr>
              <a:t>home</a:t>
            </a:r>
            <a:r>
              <a:rPr lang="lv-LV" sz="1800" dirty="0">
                <a:effectLst/>
                <a:latin typeface="Times New Roman" panose="02020603050405020304" pitchFamily="18" charset="0"/>
                <a:ea typeface="Times New Roman" panose="02020603050405020304" pitchFamily="18" charset="0"/>
              </a:rPr>
              <a:t>. </a:t>
            </a:r>
            <a:r>
              <a:rPr lang="lv-LV" sz="1800" dirty="0" err="1">
                <a:effectLst/>
                <a:latin typeface="Times New Roman" panose="02020603050405020304" pitchFamily="18" charset="0"/>
                <a:ea typeface="Times New Roman" panose="02020603050405020304" pitchFamily="18" charset="0"/>
              </a:rPr>
              <a:t>New</a:t>
            </a:r>
            <a:r>
              <a:rPr lang="lv-LV" sz="1800" dirty="0">
                <a:effectLst/>
                <a:latin typeface="Times New Roman" panose="02020603050405020304" pitchFamily="18" charset="0"/>
                <a:ea typeface="Times New Roman" panose="02020603050405020304" pitchFamily="18" charset="0"/>
              </a:rPr>
              <a:t> </a:t>
            </a:r>
            <a:r>
              <a:rPr lang="lv-LV" sz="1800" dirty="0" err="1">
                <a:effectLst/>
                <a:latin typeface="Times New Roman" panose="02020603050405020304" pitchFamily="18" charset="0"/>
                <a:ea typeface="Times New Roman" panose="02020603050405020304" pitchFamily="18" charset="0"/>
              </a:rPr>
              <a:t>York</a:t>
            </a:r>
            <a:r>
              <a:rPr lang="lv-LV" sz="1800" dirty="0">
                <a:effectLst/>
                <a:latin typeface="Times New Roman" panose="02020603050405020304" pitchFamily="18" charset="0"/>
                <a:ea typeface="Times New Roman" panose="02020603050405020304" pitchFamily="18" charset="0"/>
              </a:rPr>
              <a:t>, N. Y.: Viking.</a:t>
            </a:r>
            <a:endParaRPr lang="lv-LV" sz="1800" dirty="0">
              <a:effectLst/>
              <a:latin typeface="Calibri" panose="020F0502020204030204" pitchFamily="34" charset="0"/>
              <a:ea typeface="Calibri" panose="020F0502020204030204" pitchFamily="34" charset="0"/>
            </a:endParaRPr>
          </a:p>
          <a:p>
            <a:endParaRPr lang="lv-LV" dirty="0"/>
          </a:p>
        </p:txBody>
      </p:sp>
      <p:sp>
        <p:nvSpPr>
          <p:cNvPr id="4" name="Slaida numura vietturis 3"/>
          <p:cNvSpPr>
            <a:spLocks noGrp="1"/>
          </p:cNvSpPr>
          <p:nvPr>
            <p:ph type="sldNum" sz="quarter" idx="5"/>
          </p:nvPr>
        </p:nvSpPr>
        <p:spPr/>
        <p:txBody>
          <a:bodyPr/>
          <a:lstStyle/>
          <a:p>
            <a:fld id="{0C146F04-932D-49F1-A02C-857CAE462898}" type="slidenum">
              <a:rPr lang="lv-LV" smtClean="0"/>
              <a:t>4</a:t>
            </a:fld>
            <a:endParaRPr lang="lv-LV"/>
          </a:p>
        </p:txBody>
      </p:sp>
    </p:spTree>
    <p:extLst>
      <p:ext uri="{BB962C8B-B14F-4D97-AF65-F5344CB8AC3E}">
        <p14:creationId xmlns:p14="http://schemas.microsoft.com/office/powerpoint/2010/main" val="24146779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fld id="{0C146F04-932D-49F1-A02C-857CAE462898}" type="slidenum">
              <a:rPr lang="lv-LV" smtClean="0"/>
              <a:t>6</a:t>
            </a:fld>
            <a:endParaRPr lang="lv-LV"/>
          </a:p>
        </p:txBody>
      </p:sp>
    </p:spTree>
    <p:extLst>
      <p:ext uri="{BB962C8B-B14F-4D97-AF65-F5344CB8AC3E}">
        <p14:creationId xmlns:p14="http://schemas.microsoft.com/office/powerpoint/2010/main" val="24204599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r>
              <a:rPr lang="lv-LV" b="0" i="0" dirty="0">
                <a:solidFill>
                  <a:srgbClr val="1D3234"/>
                </a:solidFill>
                <a:effectLst/>
                <a:latin typeface="archivo"/>
              </a:rPr>
              <a:t>Visizplatītākās nozares, kurās strādā vīrieši, ir rūpniecības un transporta, uzglabāšanas, informācijas un komunikācijas pakalpojumu nozarē, savukārt sievietes – tirdzniecības un izglītības nozarēs. Vislielākais sieviešu īpatsvars ir veselības un sociālās aprūpes nozarē (84,7 % sieviešu), savukārt lielākais vīriešu īpatsvars – būvniecībā (90,3 % vīriešu).</a:t>
            </a:r>
            <a:endParaRPr lang="lv-LV" dirty="0"/>
          </a:p>
        </p:txBody>
      </p:sp>
      <p:sp>
        <p:nvSpPr>
          <p:cNvPr id="4" name="Slaida numura vietturis 3"/>
          <p:cNvSpPr>
            <a:spLocks noGrp="1"/>
          </p:cNvSpPr>
          <p:nvPr>
            <p:ph type="sldNum" sz="quarter" idx="5"/>
          </p:nvPr>
        </p:nvSpPr>
        <p:spPr/>
        <p:txBody>
          <a:bodyPr/>
          <a:lstStyle/>
          <a:p>
            <a:fld id="{0C146F04-932D-49F1-A02C-857CAE462898}" type="slidenum">
              <a:rPr lang="lv-LV" smtClean="0"/>
              <a:t>7</a:t>
            </a:fld>
            <a:endParaRPr lang="lv-LV"/>
          </a:p>
        </p:txBody>
      </p:sp>
    </p:spTree>
    <p:extLst>
      <p:ext uri="{BB962C8B-B14F-4D97-AF65-F5344CB8AC3E}">
        <p14:creationId xmlns:p14="http://schemas.microsoft.com/office/powerpoint/2010/main" val="14763820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fld id="{0C146F04-932D-49F1-A02C-857CAE462898}" type="slidenum">
              <a:rPr lang="lv-LV" smtClean="0"/>
              <a:t>8</a:t>
            </a:fld>
            <a:endParaRPr lang="lv-LV"/>
          </a:p>
        </p:txBody>
      </p:sp>
    </p:spTree>
    <p:extLst>
      <p:ext uri="{BB962C8B-B14F-4D97-AF65-F5344CB8AC3E}">
        <p14:creationId xmlns:p14="http://schemas.microsoft.com/office/powerpoint/2010/main" val="1134353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fld id="{0C146F04-932D-49F1-A02C-857CAE462898}" type="slidenum">
              <a:rPr lang="lv-LV" smtClean="0"/>
              <a:t>10</a:t>
            </a:fld>
            <a:endParaRPr lang="lv-LV"/>
          </a:p>
        </p:txBody>
      </p:sp>
    </p:spTree>
    <p:extLst>
      <p:ext uri="{BB962C8B-B14F-4D97-AF65-F5344CB8AC3E}">
        <p14:creationId xmlns:p14="http://schemas.microsoft.com/office/powerpoint/2010/main" val="25632118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976CD181-988A-EFD3-9362-B3FC41BB2047}"/>
              </a:ext>
            </a:extLst>
          </p:cNvPr>
          <p:cNvSpPr>
            <a:spLocks noGrp="1"/>
          </p:cNvSpPr>
          <p:nvPr>
            <p:ph type="ctrTitle"/>
          </p:nvPr>
        </p:nvSpPr>
        <p:spPr>
          <a:xfrm>
            <a:off x="1524000" y="1122363"/>
            <a:ext cx="9144000" cy="2387600"/>
          </a:xfrm>
        </p:spPr>
        <p:txBody>
          <a:bodyPr anchor="b"/>
          <a:lstStyle>
            <a:lvl1pPr algn="ctr">
              <a:defRPr sz="6000"/>
            </a:lvl1pPr>
          </a:lstStyle>
          <a:p>
            <a:r>
              <a:rPr lang="lv-LV"/>
              <a:t>Rediģēt šablona virsraksta stilu</a:t>
            </a:r>
          </a:p>
        </p:txBody>
      </p:sp>
      <p:sp>
        <p:nvSpPr>
          <p:cNvPr id="3" name="Apakšvirsraksts 2">
            <a:extLst>
              <a:ext uri="{FF2B5EF4-FFF2-40B4-BE49-F238E27FC236}">
                <a16:creationId xmlns:a16="http://schemas.microsoft.com/office/drawing/2014/main" id="{73BFE839-AFDE-43A9-1AB9-E998C687CE3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a:t>Noklikšķiniet, lai rediģētu šablona apakšvirsraksta stilu</a:t>
            </a:r>
          </a:p>
        </p:txBody>
      </p:sp>
      <p:sp>
        <p:nvSpPr>
          <p:cNvPr id="4" name="Datuma vietturis 3">
            <a:extLst>
              <a:ext uri="{FF2B5EF4-FFF2-40B4-BE49-F238E27FC236}">
                <a16:creationId xmlns:a16="http://schemas.microsoft.com/office/drawing/2014/main" id="{5BC7E3B9-2C7C-4DA8-8EE0-2FFC183C1183}"/>
              </a:ext>
            </a:extLst>
          </p:cNvPr>
          <p:cNvSpPr>
            <a:spLocks noGrp="1"/>
          </p:cNvSpPr>
          <p:nvPr>
            <p:ph type="dt" sz="half" idx="10"/>
          </p:nvPr>
        </p:nvSpPr>
        <p:spPr/>
        <p:txBody>
          <a:bodyPr/>
          <a:lstStyle/>
          <a:p>
            <a:fld id="{EB796923-5E8A-41C3-A175-8202E2BBB594}" type="datetimeFigureOut">
              <a:rPr lang="lv-LV" smtClean="0"/>
              <a:t>28.09.2022</a:t>
            </a:fld>
            <a:endParaRPr lang="lv-LV"/>
          </a:p>
        </p:txBody>
      </p:sp>
      <p:sp>
        <p:nvSpPr>
          <p:cNvPr id="5" name="Kājenes vietturis 4">
            <a:extLst>
              <a:ext uri="{FF2B5EF4-FFF2-40B4-BE49-F238E27FC236}">
                <a16:creationId xmlns:a16="http://schemas.microsoft.com/office/drawing/2014/main" id="{0DED81CD-8548-3910-B2BD-1173557992B6}"/>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38411BB2-B379-CF14-2C3C-AD1EAD586770}"/>
              </a:ext>
            </a:extLst>
          </p:cNvPr>
          <p:cNvSpPr>
            <a:spLocks noGrp="1"/>
          </p:cNvSpPr>
          <p:nvPr>
            <p:ph type="sldNum" sz="quarter" idx="12"/>
          </p:nvPr>
        </p:nvSpPr>
        <p:spPr/>
        <p:txBody>
          <a:bodyPr/>
          <a:lstStyle/>
          <a:p>
            <a:fld id="{F2EEBFA1-D172-4447-A9FD-40E98FDE4CBA}" type="slidenum">
              <a:rPr lang="lv-LV" smtClean="0"/>
              <a:t>‹#›</a:t>
            </a:fld>
            <a:endParaRPr lang="lv-LV"/>
          </a:p>
        </p:txBody>
      </p:sp>
    </p:spTree>
    <p:extLst>
      <p:ext uri="{BB962C8B-B14F-4D97-AF65-F5344CB8AC3E}">
        <p14:creationId xmlns:p14="http://schemas.microsoft.com/office/powerpoint/2010/main" val="1526303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402A7184-E3D6-8833-CC23-C628E9303C87}"/>
              </a:ext>
            </a:extLst>
          </p:cNvPr>
          <p:cNvSpPr>
            <a:spLocks noGrp="1"/>
          </p:cNvSpPr>
          <p:nvPr>
            <p:ph type="title"/>
          </p:nvPr>
        </p:nvSpPr>
        <p:spPr/>
        <p:txBody>
          <a:bodyPr/>
          <a:lstStyle/>
          <a:p>
            <a:r>
              <a:rPr lang="lv-LV"/>
              <a:t>Rediģēt šablona virsraksta stilu</a:t>
            </a:r>
          </a:p>
        </p:txBody>
      </p:sp>
      <p:sp>
        <p:nvSpPr>
          <p:cNvPr id="3" name="Vertikāls teksta vietturis 2">
            <a:extLst>
              <a:ext uri="{FF2B5EF4-FFF2-40B4-BE49-F238E27FC236}">
                <a16:creationId xmlns:a16="http://schemas.microsoft.com/office/drawing/2014/main" id="{05BBB1F3-BC1E-6FCD-7780-134427B01578}"/>
              </a:ext>
            </a:extLst>
          </p:cNvPr>
          <p:cNvSpPr>
            <a:spLocks noGrp="1"/>
          </p:cNvSpPr>
          <p:nvPr>
            <p:ph type="body" orient="vert" idx="1"/>
          </p:nvPr>
        </p:nvSpPr>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81296B6F-0B4F-0241-BF29-BF7520BDF679}"/>
              </a:ext>
            </a:extLst>
          </p:cNvPr>
          <p:cNvSpPr>
            <a:spLocks noGrp="1"/>
          </p:cNvSpPr>
          <p:nvPr>
            <p:ph type="dt" sz="half" idx="10"/>
          </p:nvPr>
        </p:nvSpPr>
        <p:spPr/>
        <p:txBody>
          <a:bodyPr/>
          <a:lstStyle/>
          <a:p>
            <a:fld id="{EB796923-5E8A-41C3-A175-8202E2BBB594}" type="datetimeFigureOut">
              <a:rPr lang="lv-LV" smtClean="0"/>
              <a:t>28.09.2022</a:t>
            </a:fld>
            <a:endParaRPr lang="lv-LV"/>
          </a:p>
        </p:txBody>
      </p:sp>
      <p:sp>
        <p:nvSpPr>
          <p:cNvPr id="5" name="Kājenes vietturis 4">
            <a:extLst>
              <a:ext uri="{FF2B5EF4-FFF2-40B4-BE49-F238E27FC236}">
                <a16:creationId xmlns:a16="http://schemas.microsoft.com/office/drawing/2014/main" id="{66C080BA-8920-3F63-BB05-0872811F82B8}"/>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1A761C22-F321-B16C-99C8-FDE671EFAFED}"/>
              </a:ext>
            </a:extLst>
          </p:cNvPr>
          <p:cNvSpPr>
            <a:spLocks noGrp="1"/>
          </p:cNvSpPr>
          <p:nvPr>
            <p:ph type="sldNum" sz="quarter" idx="12"/>
          </p:nvPr>
        </p:nvSpPr>
        <p:spPr/>
        <p:txBody>
          <a:bodyPr/>
          <a:lstStyle/>
          <a:p>
            <a:fld id="{F2EEBFA1-D172-4447-A9FD-40E98FDE4CBA}" type="slidenum">
              <a:rPr lang="lv-LV" smtClean="0"/>
              <a:t>‹#›</a:t>
            </a:fld>
            <a:endParaRPr lang="lv-LV"/>
          </a:p>
        </p:txBody>
      </p:sp>
    </p:spTree>
    <p:extLst>
      <p:ext uri="{BB962C8B-B14F-4D97-AF65-F5344CB8AC3E}">
        <p14:creationId xmlns:p14="http://schemas.microsoft.com/office/powerpoint/2010/main" val="206905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a:extLst>
              <a:ext uri="{FF2B5EF4-FFF2-40B4-BE49-F238E27FC236}">
                <a16:creationId xmlns:a16="http://schemas.microsoft.com/office/drawing/2014/main" id="{AAEF19E7-0BF6-F576-3E4A-5F5CA70824FA}"/>
              </a:ext>
            </a:extLst>
          </p:cNvPr>
          <p:cNvSpPr>
            <a:spLocks noGrp="1"/>
          </p:cNvSpPr>
          <p:nvPr>
            <p:ph type="title" orient="vert"/>
          </p:nvPr>
        </p:nvSpPr>
        <p:spPr>
          <a:xfrm>
            <a:off x="8724900" y="365125"/>
            <a:ext cx="2628900" cy="5811838"/>
          </a:xfrm>
        </p:spPr>
        <p:txBody>
          <a:bodyPr vert="eaVert"/>
          <a:lstStyle/>
          <a:p>
            <a:r>
              <a:rPr lang="lv-LV"/>
              <a:t>Rediģēt šablona virsraksta stilu</a:t>
            </a:r>
          </a:p>
        </p:txBody>
      </p:sp>
      <p:sp>
        <p:nvSpPr>
          <p:cNvPr id="3" name="Vertikāls teksta vietturis 2">
            <a:extLst>
              <a:ext uri="{FF2B5EF4-FFF2-40B4-BE49-F238E27FC236}">
                <a16:creationId xmlns:a16="http://schemas.microsoft.com/office/drawing/2014/main" id="{7868EFCE-102A-6D27-00B1-B707A4D63B3A}"/>
              </a:ext>
            </a:extLst>
          </p:cNvPr>
          <p:cNvSpPr>
            <a:spLocks noGrp="1"/>
          </p:cNvSpPr>
          <p:nvPr>
            <p:ph type="body" orient="vert" idx="1"/>
          </p:nvPr>
        </p:nvSpPr>
        <p:spPr>
          <a:xfrm>
            <a:off x="838200" y="365125"/>
            <a:ext cx="7734300" cy="5811838"/>
          </a:xfrm>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5343768A-4879-8187-615A-DB3EFD0B3F1C}"/>
              </a:ext>
            </a:extLst>
          </p:cNvPr>
          <p:cNvSpPr>
            <a:spLocks noGrp="1"/>
          </p:cNvSpPr>
          <p:nvPr>
            <p:ph type="dt" sz="half" idx="10"/>
          </p:nvPr>
        </p:nvSpPr>
        <p:spPr/>
        <p:txBody>
          <a:bodyPr/>
          <a:lstStyle/>
          <a:p>
            <a:fld id="{EB796923-5E8A-41C3-A175-8202E2BBB594}" type="datetimeFigureOut">
              <a:rPr lang="lv-LV" smtClean="0"/>
              <a:t>28.09.2022</a:t>
            </a:fld>
            <a:endParaRPr lang="lv-LV"/>
          </a:p>
        </p:txBody>
      </p:sp>
      <p:sp>
        <p:nvSpPr>
          <p:cNvPr id="5" name="Kājenes vietturis 4">
            <a:extLst>
              <a:ext uri="{FF2B5EF4-FFF2-40B4-BE49-F238E27FC236}">
                <a16:creationId xmlns:a16="http://schemas.microsoft.com/office/drawing/2014/main" id="{4945744C-7FDD-6F97-9A4F-EE418E0B5F57}"/>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B3EA226A-1827-50C5-B5B6-5A5B98498B03}"/>
              </a:ext>
            </a:extLst>
          </p:cNvPr>
          <p:cNvSpPr>
            <a:spLocks noGrp="1"/>
          </p:cNvSpPr>
          <p:nvPr>
            <p:ph type="sldNum" sz="quarter" idx="12"/>
          </p:nvPr>
        </p:nvSpPr>
        <p:spPr/>
        <p:txBody>
          <a:bodyPr/>
          <a:lstStyle/>
          <a:p>
            <a:fld id="{F2EEBFA1-D172-4447-A9FD-40E98FDE4CBA}" type="slidenum">
              <a:rPr lang="lv-LV" smtClean="0"/>
              <a:t>‹#›</a:t>
            </a:fld>
            <a:endParaRPr lang="lv-LV"/>
          </a:p>
        </p:txBody>
      </p:sp>
    </p:spTree>
    <p:extLst>
      <p:ext uri="{BB962C8B-B14F-4D97-AF65-F5344CB8AC3E}">
        <p14:creationId xmlns:p14="http://schemas.microsoft.com/office/powerpoint/2010/main" val="529011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ECCAFC95-1F1A-ADC3-591D-DDCAE7C382F3}"/>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id="{E64F2196-C4EE-EE43-DA97-0F3CC0084D36}"/>
              </a:ext>
            </a:extLst>
          </p:cNvPr>
          <p:cNvSpPr>
            <a:spLocks noGrp="1"/>
          </p:cNvSpPr>
          <p:nvPr>
            <p:ph idx="1"/>
          </p:nvPr>
        </p:nvSpPr>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F09B7A7C-072C-D576-6BD8-96A6CA7FD782}"/>
              </a:ext>
            </a:extLst>
          </p:cNvPr>
          <p:cNvSpPr>
            <a:spLocks noGrp="1"/>
          </p:cNvSpPr>
          <p:nvPr>
            <p:ph type="dt" sz="half" idx="10"/>
          </p:nvPr>
        </p:nvSpPr>
        <p:spPr/>
        <p:txBody>
          <a:bodyPr/>
          <a:lstStyle/>
          <a:p>
            <a:fld id="{EB796923-5E8A-41C3-A175-8202E2BBB594}" type="datetimeFigureOut">
              <a:rPr lang="lv-LV" smtClean="0"/>
              <a:t>28.09.2022</a:t>
            </a:fld>
            <a:endParaRPr lang="lv-LV"/>
          </a:p>
        </p:txBody>
      </p:sp>
      <p:sp>
        <p:nvSpPr>
          <p:cNvPr id="5" name="Kājenes vietturis 4">
            <a:extLst>
              <a:ext uri="{FF2B5EF4-FFF2-40B4-BE49-F238E27FC236}">
                <a16:creationId xmlns:a16="http://schemas.microsoft.com/office/drawing/2014/main" id="{24F813B4-FDD4-9BDF-FF6C-CA9143502154}"/>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09127455-477F-7CAE-E58E-501E2F06742F}"/>
              </a:ext>
            </a:extLst>
          </p:cNvPr>
          <p:cNvSpPr>
            <a:spLocks noGrp="1"/>
          </p:cNvSpPr>
          <p:nvPr>
            <p:ph type="sldNum" sz="quarter" idx="12"/>
          </p:nvPr>
        </p:nvSpPr>
        <p:spPr/>
        <p:txBody>
          <a:bodyPr/>
          <a:lstStyle/>
          <a:p>
            <a:fld id="{F2EEBFA1-D172-4447-A9FD-40E98FDE4CBA}" type="slidenum">
              <a:rPr lang="lv-LV" smtClean="0"/>
              <a:t>‹#›</a:t>
            </a:fld>
            <a:endParaRPr lang="lv-LV"/>
          </a:p>
        </p:txBody>
      </p:sp>
    </p:spTree>
    <p:extLst>
      <p:ext uri="{BB962C8B-B14F-4D97-AF65-F5344CB8AC3E}">
        <p14:creationId xmlns:p14="http://schemas.microsoft.com/office/powerpoint/2010/main" val="3302432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DEF31EC8-BFDB-7F83-25E5-CA5C72045AA4}"/>
              </a:ext>
            </a:extLst>
          </p:cNvPr>
          <p:cNvSpPr>
            <a:spLocks noGrp="1"/>
          </p:cNvSpPr>
          <p:nvPr>
            <p:ph type="title"/>
          </p:nvPr>
        </p:nvSpPr>
        <p:spPr>
          <a:xfrm>
            <a:off x="831850" y="1709738"/>
            <a:ext cx="10515600" cy="2852737"/>
          </a:xfrm>
        </p:spPr>
        <p:txBody>
          <a:bodyPr anchor="b"/>
          <a:lstStyle>
            <a:lvl1pPr>
              <a:defRPr sz="6000"/>
            </a:lvl1pPr>
          </a:lstStyle>
          <a:p>
            <a:r>
              <a:rPr lang="lv-LV"/>
              <a:t>Rediģēt šablona virsraksta stilu</a:t>
            </a:r>
          </a:p>
        </p:txBody>
      </p:sp>
      <p:sp>
        <p:nvSpPr>
          <p:cNvPr id="3" name="Teksta vietturis 2">
            <a:extLst>
              <a:ext uri="{FF2B5EF4-FFF2-40B4-BE49-F238E27FC236}">
                <a16:creationId xmlns:a16="http://schemas.microsoft.com/office/drawing/2014/main" id="{EC451EB6-15C0-37C8-4299-6D29CBDA3D8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v-LV"/>
              <a:t>Noklikšķiniet, lai rediģētu šablona teksta stilus</a:t>
            </a:r>
          </a:p>
        </p:txBody>
      </p:sp>
      <p:sp>
        <p:nvSpPr>
          <p:cNvPr id="4" name="Datuma vietturis 3">
            <a:extLst>
              <a:ext uri="{FF2B5EF4-FFF2-40B4-BE49-F238E27FC236}">
                <a16:creationId xmlns:a16="http://schemas.microsoft.com/office/drawing/2014/main" id="{89FCAE5A-499E-8440-5425-484F3253FC19}"/>
              </a:ext>
            </a:extLst>
          </p:cNvPr>
          <p:cNvSpPr>
            <a:spLocks noGrp="1"/>
          </p:cNvSpPr>
          <p:nvPr>
            <p:ph type="dt" sz="half" idx="10"/>
          </p:nvPr>
        </p:nvSpPr>
        <p:spPr/>
        <p:txBody>
          <a:bodyPr/>
          <a:lstStyle/>
          <a:p>
            <a:fld id="{EB796923-5E8A-41C3-A175-8202E2BBB594}" type="datetimeFigureOut">
              <a:rPr lang="lv-LV" smtClean="0"/>
              <a:t>28.09.2022</a:t>
            </a:fld>
            <a:endParaRPr lang="lv-LV"/>
          </a:p>
        </p:txBody>
      </p:sp>
      <p:sp>
        <p:nvSpPr>
          <p:cNvPr id="5" name="Kājenes vietturis 4">
            <a:extLst>
              <a:ext uri="{FF2B5EF4-FFF2-40B4-BE49-F238E27FC236}">
                <a16:creationId xmlns:a16="http://schemas.microsoft.com/office/drawing/2014/main" id="{C48E623C-1B93-33E8-8A79-D9B248509DFC}"/>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E2726E64-8B90-52C9-CEB2-48E40E14543F}"/>
              </a:ext>
            </a:extLst>
          </p:cNvPr>
          <p:cNvSpPr>
            <a:spLocks noGrp="1"/>
          </p:cNvSpPr>
          <p:nvPr>
            <p:ph type="sldNum" sz="quarter" idx="12"/>
          </p:nvPr>
        </p:nvSpPr>
        <p:spPr/>
        <p:txBody>
          <a:bodyPr/>
          <a:lstStyle/>
          <a:p>
            <a:fld id="{F2EEBFA1-D172-4447-A9FD-40E98FDE4CBA}" type="slidenum">
              <a:rPr lang="lv-LV" smtClean="0"/>
              <a:t>‹#›</a:t>
            </a:fld>
            <a:endParaRPr lang="lv-LV"/>
          </a:p>
        </p:txBody>
      </p:sp>
    </p:spTree>
    <p:extLst>
      <p:ext uri="{BB962C8B-B14F-4D97-AF65-F5344CB8AC3E}">
        <p14:creationId xmlns:p14="http://schemas.microsoft.com/office/powerpoint/2010/main" val="3305359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F95453FD-9737-0021-5803-A3783CADF26F}"/>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id="{99764A8F-5838-5CE3-2F19-D80B757C622D}"/>
              </a:ext>
            </a:extLst>
          </p:cNvPr>
          <p:cNvSpPr>
            <a:spLocks noGrp="1"/>
          </p:cNvSpPr>
          <p:nvPr>
            <p:ph sz="half" idx="1"/>
          </p:nvPr>
        </p:nvSpPr>
        <p:spPr>
          <a:xfrm>
            <a:off x="838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Satura vietturis 3">
            <a:extLst>
              <a:ext uri="{FF2B5EF4-FFF2-40B4-BE49-F238E27FC236}">
                <a16:creationId xmlns:a16="http://schemas.microsoft.com/office/drawing/2014/main" id="{CAF7DEC5-95C3-1025-30E6-47E0892C8E6A}"/>
              </a:ext>
            </a:extLst>
          </p:cNvPr>
          <p:cNvSpPr>
            <a:spLocks noGrp="1"/>
          </p:cNvSpPr>
          <p:nvPr>
            <p:ph sz="half" idx="2"/>
          </p:nvPr>
        </p:nvSpPr>
        <p:spPr>
          <a:xfrm>
            <a:off x="6172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Datuma vietturis 4">
            <a:extLst>
              <a:ext uri="{FF2B5EF4-FFF2-40B4-BE49-F238E27FC236}">
                <a16:creationId xmlns:a16="http://schemas.microsoft.com/office/drawing/2014/main" id="{DCE3C552-B06B-5AE1-4804-DF074F762DFD}"/>
              </a:ext>
            </a:extLst>
          </p:cNvPr>
          <p:cNvSpPr>
            <a:spLocks noGrp="1"/>
          </p:cNvSpPr>
          <p:nvPr>
            <p:ph type="dt" sz="half" idx="10"/>
          </p:nvPr>
        </p:nvSpPr>
        <p:spPr/>
        <p:txBody>
          <a:bodyPr/>
          <a:lstStyle/>
          <a:p>
            <a:fld id="{EB796923-5E8A-41C3-A175-8202E2BBB594}" type="datetimeFigureOut">
              <a:rPr lang="lv-LV" smtClean="0"/>
              <a:t>28.09.2022</a:t>
            </a:fld>
            <a:endParaRPr lang="lv-LV"/>
          </a:p>
        </p:txBody>
      </p:sp>
      <p:sp>
        <p:nvSpPr>
          <p:cNvPr id="6" name="Kājenes vietturis 5">
            <a:extLst>
              <a:ext uri="{FF2B5EF4-FFF2-40B4-BE49-F238E27FC236}">
                <a16:creationId xmlns:a16="http://schemas.microsoft.com/office/drawing/2014/main" id="{F103A6E6-E9FD-F3A8-3ED7-82687C03CF65}"/>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72A7E763-E092-423F-B96F-82EA8A159C5E}"/>
              </a:ext>
            </a:extLst>
          </p:cNvPr>
          <p:cNvSpPr>
            <a:spLocks noGrp="1"/>
          </p:cNvSpPr>
          <p:nvPr>
            <p:ph type="sldNum" sz="quarter" idx="12"/>
          </p:nvPr>
        </p:nvSpPr>
        <p:spPr/>
        <p:txBody>
          <a:bodyPr/>
          <a:lstStyle/>
          <a:p>
            <a:fld id="{F2EEBFA1-D172-4447-A9FD-40E98FDE4CBA}" type="slidenum">
              <a:rPr lang="lv-LV" smtClean="0"/>
              <a:t>‹#›</a:t>
            </a:fld>
            <a:endParaRPr lang="lv-LV"/>
          </a:p>
        </p:txBody>
      </p:sp>
    </p:spTree>
    <p:extLst>
      <p:ext uri="{BB962C8B-B14F-4D97-AF65-F5344CB8AC3E}">
        <p14:creationId xmlns:p14="http://schemas.microsoft.com/office/powerpoint/2010/main" val="245151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1076B73-729D-1A88-6182-E4D20ADE778F}"/>
              </a:ext>
            </a:extLst>
          </p:cNvPr>
          <p:cNvSpPr>
            <a:spLocks noGrp="1"/>
          </p:cNvSpPr>
          <p:nvPr>
            <p:ph type="title"/>
          </p:nvPr>
        </p:nvSpPr>
        <p:spPr>
          <a:xfrm>
            <a:off x="839788" y="365125"/>
            <a:ext cx="10515600" cy="1325563"/>
          </a:xfrm>
        </p:spPr>
        <p:txBody>
          <a:bodyPr/>
          <a:lstStyle/>
          <a:p>
            <a:r>
              <a:rPr lang="lv-LV"/>
              <a:t>Rediģēt šablona virsraksta stilu</a:t>
            </a:r>
          </a:p>
        </p:txBody>
      </p:sp>
      <p:sp>
        <p:nvSpPr>
          <p:cNvPr id="3" name="Teksta vietturis 2">
            <a:extLst>
              <a:ext uri="{FF2B5EF4-FFF2-40B4-BE49-F238E27FC236}">
                <a16:creationId xmlns:a16="http://schemas.microsoft.com/office/drawing/2014/main" id="{3C01FE06-F489-C156-4AFD-5453D9216B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4" name="Satura vietturis 3">
            <a:extLst>
              <a:ext uri="{FF2B5EF4-FFF2-40B4-BE49-F238E27FC236}">
                <a16:creationId xmlns:a16="http://schemas.microsoft.com/office/drawing/2014/main" id="{A3B41FE6-2F9A-B34B-3F14-71CDBC67F6BC}"/>
              </a:ext>
            </a:extLst>
          </p:cNvPr>
          <p:cNvSpPr>
            <a:spLocks noGrp="1"/>
          </p:cNvSpPr>
          <p:nvPr>
            <p:ph sz="half" idx="2"/>
          </p:nvPr>
        </p:nvSpPr>
        <p:spPr>
          <a:xfrm>
            <a:off x="839788" y="2505075"/>
            <a:ext cx="5157787"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Teksta vietturis 4">
            <a:extLst>
              <a:ext uri="{FF2B5EF4-FFF2-40B4-BE49-F238E27FC236}">
                <a16:creationId xmlns:a16="http://schemas.microsoft.com/office/drawing/2014/main" id="{1057754F-AD53-AA5D-2D86-D1600E6D4C8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6" name="Satura vietturis 5">
            <a:extLst>
              <a:ext uri="{FF2B5EF4-FFF2-40B4-BE49-F238E27FC236}">
                <a16:creationId xmlns:a16="http://schemas.microsoft.com/office/drawing/2014/main" id="{1301FDA9-B136-E1B1-E093-D21E58C3F163}"/>
              </a:ext>
            </a:extLst>
          </p:cNvPr>
          <p:cNvSpPr>
            <a:spLocks noGrp="1"/>
          </p:cNvSpPr>
          <p:nvPr>
            <p:ph sz="quarter" idx="4"/>
          </p:nvPr>
        </p:nvSpPr>
        <p:spPr>
          <a:xfrm>
            <a:off x="6172200" y="2505075"/>
            <a:ext cx="5183188"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7" name="Datuma vietturis 6">
            <a:extLst>
              <a:ext uri="{FF2B5EF4-FFF2-40B4-BE49-F238E27FC236}">
                <a16:creationId xmlns:a16="http://schemas.microsoft.com/office/drawing/2014/main" id="{BA223C70-E6CE-937D-3199-D580E1148C82}"/>
              </a:ext>
            </a:extLst>
          </p:cNvPr>
          <p:cNvSpPr>
            <a:spLocks noGrp="1"/>
          </p:cNvSpPr>
          <p:nvPr>
            <p:ph type="dt" sz="half" idx="10"/>
          </p:nvPr>
        </p:nvSpPr>
        <p:spPr/>
        <p:txBody>
          <a:bodyPr/>
          <a:lstStyle/>
          <a:p>
            <a:fld id="{EB796923-5E8A-41C3-A175-8202E2BBB594}" type="datetimeFigureOut">
              <a:rPr lang="lv-LV" smtClean="0"/>
              <a:t>28.09.2022</a:t>
            </a:fld>
            <a:endParaRPr lang="lv-LV"/>
          </a:p>
        </p:txBody>
      </p:sp>
      <p:sp>
        <p:nvSpPr>
          <p:cNvPr id="8" name="Kājenes vietturis 7">
            <a:extLst>
              <a:ext uri="{FF2B5EF4-FFF2-40B4-BE49-F238E27FC236}">
                <a16:creationId xmlns:a16="http://schemas.microsoft.com/office/drawing/2014/main" id="{470F9007-343D-E239-E5A9-C3AEE863EF65}"/>
              </a:ext>
            </a:extLst>
          </p:cNvPr>
          <p:cNvSpPr>
            <a:spLocks noGrp="1"/>
          </p:cNvSpPr>
          <p:nvPr>
            <p:ph type="ftr" sz="quarter" idx="11"/>
          </p:nvPr>
        </p:nvSpPr>
        <p:spPr/>
        <p:txBody>
          <a:bodyPr/>
          <a:lstStyle/>
          <a:p>
            <a:endParaRPr lang="lv-LV"/>
          </a:p>
        </p:txBody>
      </p:sp>
      <p:sp>
        <p:nvSpPr>
          <p:cNvPr id="9" name="Slaida numura vietturis 8">
            <a:extLst>
              <a:ext uri="{FF2B5EF4-FFF2-40B4-BE49-F238E27FC236}">
                <a16:creationId xmlns:a16="http://schemas.microsoft.com/office/drawing/2014/main" id="{2665458E-D381-76F0-F47F-DA88404D03F9}"/>
              </a:ext>
            </a:extLst>
          </p:cNvPr>
          <p:cNvSpPr>
            <a:spLocks noGrp="1"/>
          </p:cNvSpPr>
          <p:nvPr>
            <p:ph type="sldNum" sz="quarter" idx="12"/>
          </p:nvPr>
        </p:nvSpPr>
        <p:spPr/>
        <p:txBody>
          <a:bodyPr/>
          <a:lstStyle/>
          <a:p>
            <a:fld id="{F2EEBFA1-D172-4447-A9FD-40E98FDE4CBA}" type="slidenum">
              <a:rPr lang="lv-LV" smtClean="0"/>
              <a:t>‹#›</a:t>
            </a:fld>
            <a:endParaRPr lang="lv-LV"/>
          </a:p>
        </p:txBody>
      </p:sp>
    </p:spTree>
    <p:extLst>
      <p:ext uri="{BB962C8B-B14F-4D97-AF65-F5344CB8AC3E}">
        <p14:creationId xmlns:p14="http://schemas.microsoft.com/office/powerpoint/2010/main" val="3189340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44293F00-A557-8F1C-2661-FFA8421D6180}"/>
              </a:ext>
            </a:extLst>
          </p:cNvPr>
          <p:cNvSpPr>
            <a:spLocks noGrp="1"/>
          </p:cNvSpPr>
          <p:nvPr>
            <p:ph type="title"/>
          </p:nvPr>
        </p:nvSpPr>
        <p:spPr/>
        <p:txBody>
          <a:bodyPr/>
          <a:lstStyle/>
          <a:p>
            <a:r>
              <a:rPr lang="lv-LV"/>
              <a:t>Rediģēt šablona virsraksta stilu</a:t>
            </a:r>
          </a:p>
        </p:txBody>
      </p:sp>
      <p:sp>
        <p:nvSpPr>
          <p:cNvPr id="3" name="Datuma vietturis 2">
            <a:extLst>
              <a:ext uri="{FF2B5EF4-FFF2-40B4-BE49-F238E27FC236}">
                <a16:creationId xmlns:a16="http://schemas.microsoft.com/office/drawing/2014/main" id="{D56AD947-8847-A2DD-C982-F75914B50B08}"/>
              </a:ext>
            </a:extLst>
          </p:cNvPr>
          <p:cNvSpPr>
            <a:spLocks noGrp="1"/>
          </p:cNvSpPr>
          <p:nvPr>
            <p:ph type="dt" sz="half" idx="10"/>
          </p:nvPr>
        </p:nvSpPr>
        <p:spPr/>
        <p:txBody>
          <a:bodyPr/>
          <a:lstStyle/>
          <a:p>
            <a:fld id="{EB796923-5E8A-41C3-A175-8202E2BBB594}" type="datetimeFigureOut">
              <a:rPr lang="lv-LV" smtClean="0"/>
              <a:t>28.09.2022</a:t>
            </a:fld>
            <a:endParaRPr lang="lv-LV"/>
          </a:p>
        </p:txBody>
      </p:sp>
      <p:sp>
        <p:nvSpPr>
          <p:cNvPr id="4" name="Kājenes vietturis 3">
            <a:extLst>
              <a:ext uri="{FF2B5EF4-FFF2-40B4-BE49-F238E27FC236}">
                <a16:creationId xmlns:a16="http://schemas.microsoft.com/office/drawing/2014/main" id="{2C87B2DD-DB56-243C-0257-B6DC568DC34A}"/>
              </a:ext>
            </a:extLst>
          </p:cNvPr>
          <p:cNvSpPr>
            <a:spLocks noGrp="1"/>
          </p:cNvSpPr>
          <p:nvPr>
            <p:ph type="ftr" sz="quarter" idx="11"/>
          </p:nvPr>
        </p:nvSpPr>
        <p:spPr/>
        <p:txBody>
          <a:bodyPr/>
          <a:lstStyle/>
          <a:p>
            <a:endParaRPr lang="lv-LV"/>
          </a:p>
        </p:txBody>
      </p:sp>
      <p:sp>
        <p:nvSpPr>
          <p:cNvPr id="5" name="Slaida numura vietturis 4">
            <a:extLst>
              <a:ext uri="{FF2B5EF4-FFF2-40B4-BE49-F238E27FC236}">
                <a16:creationId xmlns:a16="http://schemas.microsoft.com/office/drawing/2014/main" id="{060B4DD5-5F46-E9AD-3841-5430A77136BB}"/>
              </a:ext>
            </a:extLst>
          </p:cNvPr>
          <p:cNvSpPr>
            <a:spLocks noGrp="1"/>
          </p:cNvSpPr>
          <p:nvPr>
            <p:ph type="sldNum" sz="quarter" idx="12"/>
          </p:nvPr>
        </p:nvSpPr>
        <p:spPr/>
        <p:txBody>
          <a:bodyPr/>
          <a:lstStyle/>
          <a:p>
            <a:fld id="{F2EEBFA1-D172-4447-A9FD-40E98FDE4CBA}" type="slidenum">
              <a:rPr lang="lv-LV" smtClean="0"/>
              <a:t>‹#›</a:t>
            </a:fld>
            <a:endParaRPr lang="lv-LV"/>
          </a:p>
        </p:txBody>
      </p:sp>
    </p:spTree>
    <p:extLst>
      <p:ext uri="{BB962C8B-B14F-4D97-AF65-F5344CB8AC3E}">
        <p14:creationId xmlns:p14="http://schemas.microsoft.com/office/powerpoint/2010/main" val="3033893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a:extLst>
              <a:ext uri="{FF2B5EF4-FFF2-40B4-BE49-F238E27FC236}">
                <a16:creationId xmlns:a16="http://schemas.microsoft.com/office/drawing/2014/main" id="{A1C6387F-4C04-BBCF-DB80-61B2D5B48397}"/>
              </a:ext>
            </a:extLst>
          </p:cNvPr>
          <p:cNvSpPr>
            <a:spLocks noGrp="1"/>
          </p:cNvSpPr>
          <p:nvPr>
            <p:ph type="dt" sz="half" idx="10"/>
          </p:nvPr>
        </p:nvSpPr>
        <p:spPr/>
        <p:txBody>
          <a:bodyPr/>
          <a:lstStyle/>
          <a:p>
            <a:fld id="{EB796923-5E8A-41C3-A175-8202E2BBB594}" type="datetimeFigureOut">
              <a:rPr lang="lv-LV" smtClean="0"/>
              <a:t>28.09.2022</a:t>
            </a:fld>
            <a:endParaRPr lang="lv-LV"/>
          </a:p>
        </p:txBody>
      </p:sp>
      <p:sp>
        <p:nvSpPr>
          <p:cNvPr id="3" name="Kājenes vietturis 2">
            <a:extLst>
              <a:ext uri="{FF2B5EF4-FFF2-40B4-BE49-F238E27FC236}">
                <a16:creationId xmlns:a16="http://schemas.microsoft.com/office/drawing/2014/main" id="{A6D7EA57-35A9-E8C5-244B-FB85D802D716}"/>
              </a:ext>
            </a:extLst>
          </p:cNvPr>
          <p:cNvSpPr>
            <a:spLocks noGrp="1"/>
          </p:cNvSpPr>
          <p:nvPr>
            <p:ph type="ftr" sz="quarter" idx="11"/>
          </p:nvPr>
        </p:nvSpPr>
        <p:spPr/>
        <p:txBody>
          <a:bodyPr/>
          <a:lstStyle/>
          <a:p>
            <a:endParaRPr lang="lv-LV"/>
          </a:p>
        </p:txBody>
      </p:sp>
      <p:sp>
        <p:nvSpPr>
          <p:cNvPr id="4" name="Slaida numura vietturis 3">
            <a:extLst>
              <a:ext uri="{FF2B5EF4-FFF2-40B4-BE49-F238E27FC236}">
                <a16:creationId xmlns:a16="http://schemas.microsoft.com/office/drawing/2014/main" id="{19A53338-EDED-8EE3-7502-CEA0CF195006}"/>
              </a:ext>
            </a:extLst>
          </p:cNvPr>
          <p:cNvSpPr>
            <a:spLocks noGrp="1"/>
          </p:cNvSpPr>
          <p:nvPr>
            <p:ph type="sldNum" sz="quarter" idx="12"/>
          </p:nvPr>
        </p:nvSpPr>
        <p:spPr/>
        <p:txBody>
          <a:bodyPr/>
          <a:lstStyle/>
          <a:p>
            <a:fld id="{F2EEBFA1-D172-4447-A9FD-40E98FDE4CBA}" type="slidenum">
              <a:rPr lang="lv-LV" smtClean="0"/>
              <a:t>‹#›</a:t>
            </a:fld>
            <a:endParaRPr lang="lv-LV"/>
          </a:p>
        </p:txBody>
      </p:sp>
    </p:spTree>
    <p:extLst>
      <p:ext uri="{BB962C8B-B14F-4D97-AF65-F5344CB8AC3E}">
        <p14:creationId xmlns:p14="http://schemas.microsoft.com/office/powerpoint/2010/main" val="2085578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DD1398A6-5CEF-2ED6-FA4F-358410A38973}"/>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Satura vietturis 2">
            <a:extLst>
              <a:ext uri="{FF2B5EF4-FFF2-40B4-BE49-F238E27FC236}">
                <a16:creationId xmlns:a16="http://schemas.microsoft.com/office/drawing/2014/main" id="{0D18490B-7F5A-367E-ECDD-4B9F864A5BA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Teksta vietturis 3">
            <a:extLst>
              <a:ext uri="{FF2B5EF4-FFF2-40B4-BE49-F238E27FC236}">
                <a16:creationId xmlns:a16="http://schemas.microsoft.com/office/drawing/2014/main" id="{42A68666-D20A-2A97-25BC-C6F17E4E53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1367D509-8025-1B2E-3DA3-57CC1320E920}"/>
              </a:ext>
            </a:extLst>
          </p:cNvPr>
          <p:cNvSpPr>
            <a:spLocks noGrp="1"/>
          </p:cNvSpPr>
          <p:nvPr>
            <p:ph type="dt" sz="half" idx="10"/>
          </p:nvPr>
        </p:nvSpPr>
        <p:spPr/>
        <p:txBody>
          <a:bodyPr/>
          <a:lstStyle/>
          <a:p>
            <a:fld id="{EB796923-5E8A-41C3-A175-8202E2BBB594}" type="datetimeFigureOut">
              <a:rPr lang="lv-LV" smtClean="0"/>
              <a:t>28.09.2022</a:t>
            </a:fld>
            <a:endParaRPr lang="lv-LV"/>
          </a:p>
        </p:txBody>
      </p:sp>
      <p:sp>
        <p:nvSpPr>
          <p:cNvPr id="6" name="Kājenes vietturis 5">
            <a:extLst>
              <a:ext uri="{FF2B5EF4-FFF2-40B4-BE49-F238E27FC236}">
                <a16:creationId xmlns:a16="http://schemas.microsoft.com/office/drawing/2014/main" id="{136BDE09-5C09-BA9B-D703-7D1C3228ACBB}"/>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01CED817-C66F-8D01-4EA2-3D500B1ADD13}"/>
              </a:ext>
            </a:extLst>
          </p:cNvPr>
          <p:cNvSpPr>
            <a:spLocks noGrp="1"/>
          </p:cNvSpPr>
          <p:nvPr>
            <p:ph type="sldNum" sz="quarter" idx="12"/>
          </p:nvPr>
        </p:nvSpPr>
        <p:spPr/>
        <p:txBody>
          <a:bodyPr/>
          <a:lstStyle/>
          <a:p>
            <a:fld id="{F2EEBFA1-D172-4447-A9FD-40E98FDE4CBA}" type="slidenum">
              <a:rPr lang="lv-LV" smtClean="0"/>
              <a:t>‹#›</a:t>
            </a:fld>
            <a:endParaRPr lang="lv-LV"/>
          </a:p>
        </p:txBody>
      </p:sp>
    </p:spTree>
    <p:extLst>
      <p:ext uri="{BB962C8B-B14F-4D97-AF65-F5344CB8AC3E}">
        <p14:creationId xmlns:p14="http://schemas.microsoft.com/office/powerpoint/2010/main" val="1542524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5F211A37-B908-8B6D-771F-82C919D54BFD}"/>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Attēla vietturis 2">
            <a:extLst>
              <a:ext uri="{FF2B5EF4-FFF2-40B4-BE49-F238E27FC236}">
                <a16:creationId xmlns:a16="http://schemas.microsoft.com/office/drawing/2014/main" id="{BCF32CAD-2C69-7278-82BD-CFB250F81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ksta vietturis 3">
            <a:extLst>
              <a:ext uri="{FF2B5EF4-FFF2-40B4-BE49-F238E27FC236}">
                <a16:creationId xmlns:a16="http://schemas.microsoft.com/office/drawing/2014/main" id="{2983FCBD-E50D-007A-7E68-FBEAA30AC5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CABB49CB-63D6-55E5-20D6-2AD859C4D763}"/>
              </a:ext>
            </a:extLst>
          </p:cNvPr>
          <p:cNvSpPr>
            <a:spLocks noGrp="1"/>
          </p:cNvSpPr>
          <p:nvPr>
            <p:ph type="dt" sz="half" idx="10"/>
          </p:nvPr>
        </p:nvSpPr>
        <p:spPr/>
        <p:txBody>
          <a:bodyPr/>
          <a:lstStyle/>
          <a:p>
            <a:fld id="{EB796923-5E8A-41C3-A175-8202E2BBB594}" type="datetimeFigureOut">
              <a:rPr lang="lv-LV" smtClean="0"/>
              <a:t>28.09.2022</a:t>
            </a:fld>
            <a:endParaRPr lang="lv-LV"/>
          </a:p>
        </p:txBody>
      </p:sp>
      <p:sp>
        <p:nvSpPr>
          <p:cNvPr id="6" name="Kājenes vietturis 5">
            <a:extLst>
              <a:ext uri="{FF2B5EF4-FFF2-40B4-BE49-F238E27FC236}">
                <a16:creationId xmlns:a16="http://schemas.microsoft.com/office/drawing/2014/main" id="{6FAEFB49-57F1-87C6-7B44-9D886817525E}"/>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61E99018-F4FE-93B1-8290-9DBFD8A3ECE7}"/>
              </a:ext>
            </a:extLst>
          </p:cNvPr>
          <p:cNvSpPr>
            <a:spLocks noGrp="1"/>
          </p:cNvSpPr>
          <p:nvPr>
            <p:ph type="sldNum" sz="quarter" idx="12"/>
          </p:nvPr>
        </p:nvSpPr>
        <p:spPr/>
        <p:txBody>
          <a:bodyPr/>
          <a:lstStyle/>
          <a:p>
            <a:fld id="{F2EEBFA1-D172-4447-A9FD-40E98FDE4CBA}" type="slidenum">
              <a:rPr lang="lv-LV" smtClean="0"/>
              <a:t>‹#›</a:t>
            </a:fld>
            <a:endParaRPr lang="lv-LV"/>
          </a:p>
        </p:txBody>
      </p:sp>
    </p:spTree>
    <p:extLst>
      <p:ext uri="{BB962C8B-B14F-4D97-AF65-F5344CB8AC3E}">
        <p14:creationId xmlns:p14="http://schemas.microsoft.com/office/powerpoint/2010/main" val="304525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Virsraksta vietturis 1">
            <a:extLst>
              <a:ext uri="{FF2B5EF4-FFF2-40B4-BE49-F238E27FC236}">
                <a16:creationId xmlns:a16="http://schemas.microsoft.com/office/drawing/2014/main" id="{08C008E2-E9BA-628F-F28C-C6496219E38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v-LV"/>
              <a:t>Rediģēt šablona virsraksta stilu</a:t>
            </a:r>
          </a:p>
        </p:txBody>
      </p:sp>
      <p:sp>
        <p:nvSpPr>
          <p:cNvPr id="3" name="Teksta vietturis 2">
            <a:extLst>
              <a:ext uri="{FF2B5EF4-FFF2-40B4-BE49-F238E27FC236}">
                <a16:creationId xmlns:a16="http://schemas.microsoft.com/office/drawing/2014/main" id="{E2615212-378A-DFA5-5224-315EE5849A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F0D78FFF-0D7A-1D80-607C-F2103EAF11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796923-5E8A-41C3-A175-8202E2BBB594}" type="datetimeFigureOut">
              <a:rPr lang="lv-LV" smtClean="0"/>
              <a:t>28.09.2022</a:t>
            </a:fld>
            <a:endParaRPr lang="lv-LV"/>
          </a:p>
        </p:txBody>
      </p:sp>
      <p:sp>
        <p:nvSpPr>
          <p:cNvPr id="5" name="Kājenes vietturis 4">
            <a:extLst>
              <a:ext uri="{FF2B5EF4-FFF2-40B4-BE49-F238E27FC236}">
                <a16:creationId xmlns:a16="http://schemas.microsoft.com/office/drawing/2014/main" id="{AF2F3856-992B-DA19-8D1F-6E2FDBF823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aida numura vietturis 5">
            <a:extLst>
              <a:ext uri="{FF2B5EF4-FFF2-40B4-BE49-F238E27FC236}">
                <a16:creationId xmlns:a16="http://schemas.microsoft.com/office/drawing/2014/main" id="{D3DF2FE0-573C-EC50-C72F-93E11804022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EEBFA1-D172-4447-A9FD-40E98FDE4CBA}" type="slidenum">
              <a:rPr lang="lv-LV" smtClean="0"/>
              <a:t>‹#›</a:t>
            </a:fld>
            <a:endParaRPr lang="lv-LV"/>
          </a:p>
        </p:txBody>
      </p:sp>
    </p:spTree>
    <p:extLst>
      <p:ext uri="{BB962C8B-B14F-4D97-AF65-F5344CB8AC3E}">
        <p14:creationId xmlns:p14="http://schemas.microsoft.com/office/powerpoint/2010/main" val="165358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7.xml"/><Relationship Id="rId11" Type="http://schemas.openxmlformats.org/officeDocument/2006/relationships/image" Target="../media/image15.png"/><Relationship Id="rId5" Type="http://schemas.openxmlformats.org/officeDocument/2006/relationships/diagramQuickStyle" Target="../diagrams/quickStyle7.xml"/><Relationship Id="rId10" Type="http://schemas.openxmlformats.org/officeDocument/2006/relationships/image" Target="../media/image18.png"/><Relationship Id="rId4" Type="http://schemas.openxmlformats.org/officeDocument/2006/relationships/diagramLayout" Target="../diagrams/layout7.xml"/><Relationship Id="rId9" Type="http://schemas.openxmlformats.org/officeDocument/2006/relationships/image" Target="../media/image1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2.png"/><Relationship Id="rId7" Type="http://schemas.openxmlformats.org/officeDocument/2006/relationships/diagramColors" Target="../diagrams/colors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 Id="rId9"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 Id="rId5" Type="http://schemas.openxmlformats.org/officeDocument/2006/relationships/image" Target="../media/image9.jpeg"/><Relationship Id="rId4" Type="http://schemas.microsoft.com/office/2007/relationships/hdphoto" Target="../media/hdphoto2.wdp"/></Relationships>
</file>

<file path=ppt/slides/_rels/slide6.xml.rels><?xml version="1.0" encoding="UTF-8" standalone="yes"?>
<Relationships xmlns="http://schemas.openxmlformats.org/package/2006/relationships"><Relationship Id="rId8" Type="http://schemas.openxmlformats.org/officeDocument/2006/relationships/diagramQuickStyle" Target="../diagrams/quickStyle3.xml"/><Relationship Id="rId3" Type="http://schemas.openxmlformats.org/officeDocument/2006/relationships/image" Target="../media/image10.jpeg"/><Relationship Id="rId7" Type="http://schemas.openxmlformats.org/officeDocument/2006/relationships/diagramLayout" Target="../diagrams/layout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Data" Target="../diagrams/data3.xml"/><Relationship Id="rId5" Type="http://schemas.openxmlformats.org/officeDocument/2006/relationships/image" Target="../media/image6.png"/><Relationship Id="rId10" Type="http://schemas.microsoft.com/office/2007/relationships/diagramDrawing" Target="../diagrams/drawing3.xml"/><Relationship Id="rId4" Type="http://schemas.openxmlformats.org/officeDocument/2006/relationships/image" Target="../media/image11.png"/><Relationship Id="rId9" Type="http://schemas.openxmlformats.org/officeDocument/2006/relationships/diagramColors" Target="../diagrams/colors3.xml"/></Relationships>
</file>

<file path=ppt/slides/_rels/slide7.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12.jpeg"/><Relationship Id="rId7" Type="http://schemas.openxmlformats.org/officeDocument/2006/relationships/diagramColors" Target="../diagrams/colors4.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10" Type="http://schemas.openxmlformats.org/officeDocument/2006/relationships/chart" Target="../charts/chart1.xml"/><Relationship Id="rId4" Type="http://schemas.openxmlformats.org/officeDocument/2006/relationships/diagramData" Target="../diagrams/data4.xml"/><Relationship Id="rId9" Type="http://schemas.openxmlformats.org/officeDocument/2006/relationships/image" Target="../media/image6.png"/></Relationships>
</file>

<file path=ppt/slides/_rels/slide8.xml.rels><?xml version="1.0" encoding="UTF-8" standalone="yes"?>
<Relationships xmlns="http://schemas.openxmlformats.org/package/2006/relationships"><Relationship Id="rId8" Type="http://schemas.openxmlformats.org/officeDocument/2006/relationships/diagramColors" Target="../diagrams/colors5.xml"/><Relationship Id="rId3" Type="http://schemas.openxmlformats.org/officeDocument/2006/relationships/image" Target="../media/image13.png"/><Relationship Id="rId7" Type="http://schemas.openxmlformats.org/officeDocument/2006/relationships/diagramQuickStyle" Target="../diagrams/quickStyle5.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Layout" Target="../diagrams/layout5.xml"/><Relationship Id="rId5" Type="http://schemas.openxmlformats.org/officeDocument/2006/relationships/diagramData" Target="../diagrams/data5.xml"/><Relationship Id="rId10" Type="http://schemas.openxmlformats.org/officeDocument/2006/relationships/image" Target="../media/image15.png"/><Relationship Id="rId4" Type="http://schemas.openxmlformats.org/officeDocument/2006/relationships/image" Target="../media/image14.png"/><Relationship Id="rId9" Type="http://schemas.microsoft.com/office/2007/relationships/diagramDrawing" Target="../diagrams/drawing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Triangular abstract background">
            <a:extLst>
              <a:ext uri="{FF2B5EF4-FFF2-40B4-BE49-F238E27FC236}">
                <a16:creationId xmlns:a16="http://schemas.microsoft.com/office/drawing/2014/main" id="{D6D6CEFD-A831-9520-78D6-55242D5192F2}"/>
              </a:ext>
            </a:extLst>
          </p:cNvPr>
          <p:cNvPicPr>
            <a:picLocks noChangeAspect="1"/>
          </p:cNvPicPr>
          <p:nvPr/>
        </p:nvPicPr>
        <p:blipFill rotWithShape="1">
          <a:blip r:embed="rId2"/>
          <a:srcRect t="15730"/>
          <a:stretch/>
        </p:blipFill>
        <p:spPr>
          <a:xfrm>
            <a:off x="-1" y="10"/>
            <a:ext cx="12192000" cy="6857990"/>
          </a:xfrm>
          <a:prstGeom prst="rect">
            <a:avLst/>
          </a:prstGeom>
        </p:spPr>
      </p:pic>
      <p:sp>
        <p:nvSpPr>
          <p:cNvPr id="9" name="Freeform 5">
            <a:extLst>
              <a:ext uri="{FF2B5EF4-FFF2-40B4-BE49-F238E27FC236}">
                <a16:creationId xmlns:a16="http://schemas.microsoft.com/office/drawing/2014/main" id="{3CD9DF72-87A3-404E-A828-84CBF11A83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flipH="1">
            <a:off x="0" y="998175"/>
            <a:ext cx="6017172" cy="5859825"/>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5000"/>
            </a:schemeClr>
          </a:solidFill>
          <a:ln w="50800" cap="sq" cmpd="dbl">
            <a:noFill/>
            <a:miter lim="800000"/>
          </a:ln>
          <a:effec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sp>
        <p:nvSpPr>
          <p:cNvPr id="2" name="Virsraksts 1">
            <a:extLst>
              <a:ext uri="{FF2B5EF4-FFF2-40B4-BE49-F238E27FC236}">
                <a16:creationId xmlns:a16="http://schemas.microsoft.com/office/drawing/2014/main" id="{1D902AB0-3697-0544-549C-E523F44E0923}"/>
              </a:ext>
            </a:extLst>
          </p:cNvPr>
          <p:cNvSpPr>
            <a:spLocks noGrp="1"/>
          </p:cNvSpPr>
          <p:nvPr>
            <p:ph type="title"/>
          </p:nvPr>
        </p:nvSpPr>
        <p:spPr>
          <a:xfrm>
            <a:off x="282807" y="1794821"/>
            <a:ext cx="5078438" cy="3101923"/>
          </a:xfrm>
        </p:spPr>
        <p:txBody>
          <a:bodyPr>
            <a:normAutofit/>
          </a:bodyPr>
          <a:lstStyle/>
          <a:p>
            <a:pPr algn="ctr"/>
            <a:r>
              <a:rPr lang="lv-LV" sz="3600" b="1"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Iemesli atšķirībām darba samaksā sievietēm un vīriešiem jeb kā mūs ietekmē stereotipi</a:t>
            </a:r>
            <a:endParaRPr lang="lv-LV" sz="5400" dirty="0"/>
          </a:p>
        </p:txBody>
      </p:sp>
      <p:cxnSp>
        <p:nvCxnSpPr>
          <p:cNvPr id="11" name="Straight Connector 10">
            <a:extLst>
              <a:ext uri="{FF2B5EF4-FFF2-40B4-BE49-F238E27FC236}">
                <a16:creationId xmlns:a16="http://schemas.microsoft.com/office/drawing/2014/main" id="{20E3A342-4D61-4E3F-AF90-1AB42AEB96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287051" y="3337139"/>
            <a:ext cx="935420" cy="0"/>
          </a:xfrm>
          <a:prstGeom prst="line">
            <a:avLst/>
          </a:prstGeom>
          <a:ln w="25400" cap="sq">
            <a:solidFill>
              <a:schemeClr val="tx1">
                <a:lumMod val="85000"/>
                <a:lumOff val="15000"/>
              </a:schemeClr>
            </a:solidFill>
            <a:bevel/>
          </a:ln>
        </p:spPr>
        <p:style>
          <a:lnRef idx="1">
            <a:schemeClr val="accent1"/>
          </a:lnRef>
          <a:fillRef idx="0">
            <a:schemeClr val="accent1"/>
          </a:fillRef>
          <a:effectRef idx="0">
            <a:schemeClr val="accent1"/>
          </a:effectRef>
          <a:fontRef idx="minor">
            <a:schemeClr val="tx1"/>
          </a:fontRef>
        </p:style>
      </p:cxnSp>
      <p:sp>
        <p:nvSpPr>
          <p:cNvPr id="3" name="Satura vietturis 2">
            <a:extLst>
              <a:ext uri="{FF2B5EF4-FFF2-40B4-BE49-F238E27FC236}">
                <a16:creationId xmlns:a16="http://schemas.microsoft.com/office/drawing/2014/main" id="{7AD9BFD3-0AAC-B30F-078F-2542D1459A7F}"/>
              </a:ext>
            </a:extLst>
          </p:cNvPr>
          <p:cNvSpPr>
            <a:spLocks noGrp="1"/>
          </p:cNvSpPr>
          <p:nvPr>
            <p:ph idx="1"/>
          </p:nvPr>
        </p:nvSpPr>
        <p:spPr>
          <a:xfrm>
            <a:off x="525516" y="4979962"/>
            <a:ext cx="4593021" cy="1057449"/>
          </a:xfrm>
        </p:spPr>
        <p:txBody>
          <a:bodyPr anchor="ctr">
            <a:normAutofit/>
          </a:bodyPr>
          <a:lstStyle/>
          <a:p>
            <a:pPr marL="0" indent="0" algn="r">
              <a:buNone/>
            </a:pPr>
            <a:r>
              <a:rPr lang="en-US" sz="1800" dirty="0" err="1"/>
              <a:t>Asoc.prof</a:t>
            </a:r>
            <a:r>
              <a:rPr lang="en-US" sz="1800" dirty="0"/>
              <a:t>. Marita Zitmane</a:t>
            </a:r>
          </a:p>
          <a:p>
            <a:pPr marL="0" indent="0" algn="r">
              <a:buNone/>
            </a:pPr>
            <a:r>
              <a:rPr lang="en-US" sz="1800" dirty="0"/>
              <a:t>Latvijas </a:t>
            </a:r>
            <a:r>
              <a:rPr lang="en-US" sz="1800" dirty="0" err="1"/>
              <a:t>Universitāte</a:t>
            </a:r>
            <a:endParaRPr lang="lv-LV" sz="1800" dirty="0"/>
          </a:p>
        </p:txBody>
      </p:sp>
    </p:spTree>
    <p:extLst>
      <p:ext uri="{BB962C8B-B14F-4D97-AF65-F5344CB8AC3E}">
        <p14:creationId xmlns:p14="http://schemas.microsoft.com/office/powerpoint/2010/main" val="1962580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 name="Rectangle 49">
            <a:extLst>
              <a:ext uri="{FF2B5EF4-FFF2-40B4-BE49-F238E27FC236}">
                <a16:creationId xmlns:a16="http://schemas.microsoft.com/office/drawing/2014/main" id="{5AAE9118-0436-4488-AC4A-C14DF6A7B6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2211010"/>
            <a:ext cx="12192002" cy="464699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2" name="Rounded Rectangle 26">
            <a:extLst>
              <a:ext uri="{FF2B5EF4-FFF2-40B4-BE49-F238E27FC236}">
                <a16:creationId xmlns:a16="http://schemas.microsoft.com/office/drawing/2014/main" id="{1B10F861-B8F1-49C7-BD58-EAB20CEE7F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564" y="2423160"/>
            <a:ext cx="5613569" cy="3930315"/>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ounded Rectangle 16">
            <a:extLst>
              <a:ext uri="{FF2B5EF4-FFF2-40B4-BE49-F238E27FC236}">
                <a16:creationId xmlns:a16="http://schemas.microsoft.com/office/drawing/2014/main" id="{61F6E425-22AB-4DA2-8FAC-58ADB58EF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54749" y="2423160"/>
            <a:ext cx="5613569" cy="3930315"/>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Satura vietturis 2">
            <a:extLst>
              <a:ext uri="{FF2B5EF4-FFF2-40B4-BE49-F238E27FC236}">
                <a16:creationId xmlns:a16="http://schemas.microsoft.com/office/drawing/2014/main" id="{21FCB0C5-3474-1491-CF6F-27DB397F5FE2}"/>
              </a:ext>
            </a:extLst>
          </p:cNvPr>
          <p:cNvGraphicFramePr>
            <a:graphicFrameLocks noGrp="1"/>
          </p:cNvGraphicFramePr>
          <p:nvPr>
            <p:ph idx="1"/>
            <p:extLst>
              <p:ext uri="{D42A27DB-BD31-4B8C-83A1-F6EECF244321}">
                <p14:modId xmlns:p14="http://schemas.microsoft.com/office/powerpoint/2010/main" val="215416421"/>
              </p:ext>
            </p:extLst>
          </p:nvPr>
        </p:nvGraphicFramePr>
        <p:xfrm>
          <a:off x="1900519" y="196004"/>
          <a:ext cx="8426822" cy="187226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Attēls 5">
            <a:extLst>
              <a:ext uri="{FF2B5EF4-FFF2-40B4-BE49-F238E27FC236}">
                <a16:creationId xmlns:a16="http://schemas.microsoft.com/office/drawing/2014/main" id="{DD34F047-74F8-42B9-1345-20E8B1A84967}"/>
              </a:ext>
            </a:extLst>
          </p:cNvPr>
          <p:cNvPicPr>
            <a:picLocks noChangeAspect="1"/>
          </p:cNvPicPr>
          <p:nvPr/>
        </p:nvPicPr>
        <p:blipFill>
          <a:blip r:embed="rId8"/>
          <a:stretch>
            <a:fillRect/>
          </a:stretch>
        </p:blipFill>
        <p:spPr>
          <a:xfrm>
            <a:off x="321563" y="2865120"/>
            <a:ext cx="10588169" cy="775335"/>
          </a:xfrm>
          <a:prstGeom prst="rect">
            <a:avLst/>
          </a:prstGeom>
        </p:spPr>
      </p:pic>
      <p:pic>
        <p:nvPicPr>
          <p:cNvPr id="7" name="Attēls 6">
            <a:extLst>
              <a:ext uri="{FF2B5EF4-FFF2-40B4-BE49-F238E27FC236}">
                <a16:creationId xmlns:a16="http://schemas.microsoft.com/office/drawing/2014/main" id="{4E423498-B4EC-3914-14EB-C7E472EDDCA6}"/>
              </a:ext>
            </a:extLst>
          </p:cNvPr>
          <p:cNvPicPr>
            <a:picLocks noChangeAspect="1"/>
          </p:cNvPicPr>
          <p:nvPr/>
        </p:nvPicPr>
        <p:blipFill>
          <a:blip r:embed="rId9"/>
          <a:stretch>
            <a:fillRect/>
          </a:stretch>
        </p:blipFill>
        <p:spPr>
          <a:xfrm>
            <a:off x="339746" y="4811077"/>
            <a:ext cx="11259631" cy="1037962"/>
          </a:xfrm>
          <a:prstGeom prst="rect">
            <a:avLst/>
          </a:prstGeom>
        </p:spPr>
      </p:pic>
      <p:pic>
        <p:nvPicPr>
          <p:cNvPr id="11" name="Attēls 10">
            <a:extLst>
              <a:ext uri="{FF2B5EF4-FFF2-40B4-BE49-F238E27FC236}">
                <a16:creationId xmlns:a16="http://schemas.microsoft.com/office/drawing/2014/main" id="{DB37360E-7217-5D3B-54F8-CDFC12166F92}"/>
              </a:ext>
            </a:extLst>
          </p:cNvPr>
          <p:cNvPicPr>
            <a:picLocks noChangeAspect="1"/>
          </p:cNvPicPr>
          <p:nvPr/>
        </p:nvPicPr>
        <p:blipFill>
          <a:blip r:embed="rId10"/>
          <a:stretch>
            <a:fillRect/>
          </a:stretch>
        </p:blipFill>
        <p:spPr>
          <a:xfrm>
            <a:off x="913296" y="3724011"/>
            <a:ext cx="10620375" cy="904875"/>
          </a:xfrm>
          <a:prstGeom prst="rect">
            <a:avLst/>
          </a:prstGeom>
        </p:spPr>
      </p:pic>
      <p:pic>
        <p:nvPicPr>
          <p:cNvPr id="13" name="Picture 2">
            <a:extLst>
              <a:ext uri="{FF2B5EF4-FFF2-40B4-BE49-F238E27FC236}">
                <a16:creationId xmlns:a16="http://schemas.microsoft.com/office/drawing/2014/main" id="{71D14DB4-A28D-DFE8-B64B-5DFD25D752CF}"/>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1599377" y="6298556"/>
            <a:ext cx="623888" cy="6143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672008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8386171-E87D-46AB-8718-4CE2A88748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26">
            <a:extLst>
              <a:ext uri="{FF2B5EF4-FFF2-40B4-BE49-F238E27FC236}">
                <a16:creationId xmlns:a16="http://schemas.microsoft.com/office/drawing/2014/main" id="{207CB456-8849-413C-8210-B663779A32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6745" y="640080"/>
            <a:ext cx="10920415" cy="5577818"/>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513936D-D1EB-4E42-A97F-942BA1F3DF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8024" y="960109"/>
            <a:ext cx="10277856" cy="49377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irsraksts 1">
            <a:extLst>
              <a:ext uri="{FF2B5EF4-FFF2-40B4-BE49-F238E27FC236}">
                <a16:creationId xmlns:a16="http://schemas.microsoft.com/office/drawing/2014/main" id="{5555B535-F899-BBCD-7E76-248972AC85E6}"/>
              </a:ext>
            </a:extLst>
          </p:cNvPr>
          <p:cNvSpPr>
            <a:spLocks noGrp="1"/>
          </p:cNvSpPr>
          <p:nvPr>
            <p:ph type="title"/>
          </p:nvPr>
        </p:nvSpPr>
        <p:spPr>
          <a:xfrm>
            <a:off x="1524000" y="1376363"/>
            <a:ext cx="9144000" cy="2521594"/>
          </a:xfrm>
        </p:spPr>
        <p:txBody>
          <a:bodyPr vert="horz" lIns="91440" tIns="45720" rIns="91440" bIns="45720" rtlCol="0" anchor="b">
            <a:normAutofit/>
          </a:bodyPr>
          <a:lstStyle/>
          <a:p>
            <a:pPr algn="ctr"/>
            <a:r>
              <a:rPr lang="en-US" sz="7000" kern="1200" dirty="0" err="1">
                <a:solidFill>
                  <a:schemeClr val="tx1"/>
                </a:solidFill>
                <a:latin typeface="+mj-lt"/>
                <a:ea typeface="+mj-ea"/>
                <a:cs typeface="+mj-cs"/>
              </a:rPr>
              <a:t>Paldies</a:t>
            </a:r>
            <a:r>
              <a:rPr lang="en-US" sz="7000" kern="1200" dirty="0">
                <a:solidFill>
                  <a:schemeClr val="tx1"/>
                </a:solidFill>
                <a:latin typeface="+mj-lt"/>
                <a:ea typeface="+mj-ea"/>
                <a:cs typeface="+mj-cs"/>
              </a:rPr>
              <a:t>!</a:t>
            </a:r>
          </a:p>
        </p:txBody>
      </p:sp>
      <p:cxnSp>
        <p:nvCxnSpPr>
          <p:cNvPr id="14" name="Straight Connector 13">
            <a:extLst>
              <a:ext uri="{FF2B5EF4-FFF2-40B4-BE49-F238E27FC236}">
                <a16:creationId xmlns:a16="http://schemas.microsoft.com/office/drawing/2014/main" id="{AFA75EE9-0DE4-4982-A870-290AD61EAAD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352800" y="4479276"/>
            <a:ext cx="5486400"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133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irsraksts 1">
            <a:extLst>
              <a:ext uri="{FF2B5EF4-FFF2-40B4-BE49-F238E27FC236}">
                <a16:creationId xmlns:a16="http://schemas.microsoft.com/office/drawing/2014/main" id="{E8942F31-4515-FA87-5A0E-31558028B8B0}"/>
              </a:ext>
            </a:extLst>
          </p:cNvPr>
          <p:cNvSpPr>
            <a:spLocks noGrp="1"/>
          </p:cNvSpPr>
          <p:nvPr>
            <p:ph type="title"/>
          </p:nvPr>
        </p:nvSpPr>
        <p:spPr>
          <a:xfrm>
            <a:off x="838200" y="556995"/>
            <a:ext cx="10515600" cy="1133693"/>
          </a:xfrm>
        </p:spPr>
        <p:txBody>
          <a:bodyPr>
            <a:normAutofit/>
          </a:bodyPr>
          <a:lstStyle/>
          <a:p>
            <a:endParaRPr lang="lv-LV" sz="5200"/>
          </a:p>
        </p:txBody>
      </p:sp>
      <p:graphicFrame>
        <p:nvGraphicFramePr>
          <p:cNvPr id="23" name="Satura vietturis 2">
            <a:extLst>
              <a:ext uri="{FF2B5EF4-FFF2-40B4-BE49-F238E27FC236}">
                <a16:creationId xmlns:a16="http://schemas.microsoft.com/office/drawing/2014/main" id="{EDB2DD89-DE80-E072-3A93-2B027021627C}"/>
              </a:ext>
            </a:extLst>
          </p:cNvPr>
          <p:cNvGraphicFramePr>
            <a:graphicFrameLocks noGrp="1"/>
          </p:cNvGraphicFramePr>
          <p:nvPr>
            <p:ph idx="1"/>
            <p:extLst>
              <p:ext uri="{D42A27DB-BD31-4B8C-83A1-F6EECF244321}">
                <p14:modId xmlns:p14="http://schemas.microsoft.com/office/powerpoint/2010/main" val="149023132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92897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 name="Rectangle 58">
            <a:extLst>
              <a:ext uri="{FF2B5EF4-FFF2-40B4-BE49-F238E27FC236}">
                <a16:creationId xmlns:a16="http://schemas.microsoft.com/office/drawing/2014/main" id="{5E39A796-BE83-48B1-B33F-35C4A32AAB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9056" y="0"/>
            <a:ext cx="7552944"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ounded Rectangle 9">
            <a:extLst>
              <a:ext uri="{FF2B5EF4-FFF2-40B4-BE49-F238E27FC236}">
                <a16:creationId xmlns:a16="http://schemas.microsoft.com/office/drawing/2014/main" id="{72F84B47-E267-4194-8194-831DB7B55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23688" y="557784"/>
            <a:ext cx="6584098"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Attēls 5">
            <a:extLst>
              <a:ext uri="{FF2B5EF4-FFF2-40B4-BE49-F238E27FC236}">
                <a16:creationId xmlns:a16="http://schemas.microsoft.com/office/drawing/2014/main" id="{64FDEDF6-AB20-FB79-A68A-9B340E764049}"/>
              </a:ext>
            </a:extLst>
          </p:cNvPr>
          <p:cNvPicPr>
            <a:picLocks noChangeAspect="1"/>
          </p:cNvPicPr>
          <p:nvPr/>
        </p:nvPicPr>
        <p:blipFill>
          <a:blip r:embed="rId3"/>
          <a:stretch>
            <a:fillRect/>
          </a:stretch>
        </p:blipFill>
        <p:spPr>
          <a:xfrm>
            <a:off x="5179746" y="1223889"/>
            <a:ext cx="6466118" cy="4122150"/>
          </a:xfrm>
          <a:prstGeom prst="rect">
            <a:avLst/>
          </a:prstGeom>
          <a:effectLst/>
        </p:spPr>
      </p:pic>
      <p:graphicFrame>
        <p:nvGraphicFramePr>
          <p:cNvPr id="5" name="Satura vietturis 2">
            <a:extLst>
              <a:ext uri="{FF2B5EF4-FFF2-40B4-BE49-F238E27FC236}">
                <a16:creationId xmlns:a16="http://schemas.microsoft.com/office/drawing/2014/main" id="{21FCB0C5-3474-1491-CF6F-27DB397F5FE2}"/>
              </a:ext>
            </a:extLst>
          </p:cNvPr>
          <p:cNvGraphicFramePr>
            <a:graphicFrameLocks noGrp="1"/>
          </p:cNvGraphicFramePr>
          <p:nvPr>
            <p:ph idx="1"/>
            <p:extLst>
              <p:ext uri="{D42A27DB-BD31-4B8C-83A1-F6EECF244321}">
                <p14:modId xmlns:p14="http://schemas.microsoft.com/office/powerpoint/2010/main" val="482660753"/>
              </p:ext>
            </p:extLst>
          </p:nvPr>
        </p:nvGraphicFramePr>
        <p:xfrm>
          <a:off x="766807" y="899160"/>
          <a:ext cx="3387618" cy="532465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12" name="Attēls 11">
            <a:extLst>
              <a:ext uri="{FF2B5EF4-FFF2-40B4-BE49-F238E27FC236}">
                <a16:creationId xmlns:a16="http://schemas.microsoft.com/office/drawing/2014/main" id="{E34240B6-5CD4-F720-FBD6-18A34A7B664E}"/>
              </a:ext>
            </a:extLst>
          </p:cNvPr>
          <p:cNvPicPr>
            <a:picLocks noChangeAspect="1"/>
          </p:cNvPicPr>
          <p:nvPr/>
        </p:nvPicPr>
        <p:blipFill>
          <a:blip r:embed="rId9"/>
          <a:stretch>
            <a:fillRect/>
          </a:stretch>
        </p:blipFill>
        <p:spPr>
          <a:xfrm>
            <a:off x="10721788" y="5256198"/>
            <a:ext cx="985579" cy="1040771"/>
          </a:xfrm>
          <a:prstGeom prst="rect">
            <a:avLst/>
          </a:prstGeom>
        </p:spPr>
      </p:pic>
    </p:spTree>
    <p:extLst>
      <p:ext uri="{BB962C8B-B14F-4D97-AF65-F5344CB8AC3E}">
        <p14:creationId xmlns:p14="http://schemas.microsoft.com/office/powerpoint/2010/main" val="20976287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A9F529C3-C941-49FD-8C67-82F134F64B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50000"/>
              <a:lumOff val="5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0586029-32A0-47E5-9AEC-AE3ABA6B94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Satura vietturis 4">
            <a:extLst>
              <a:ext uri="{FF2B5EF4-FFF2-40B4-BE49-F238E27FC236}">
                <a16:creationId xmlns:a16="http://schemas.microsoft.com/office/drawing/2014/main" id="{F80974C2-B4D5-252E-839F-38551EFD85B8}"/>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24000"/>
                    </a14:imgEffect>
                  </a14:imgLayer>
                </a14:imgProps>
              </a:ext>
              <a:ext uri="{28A0092B-C50C-407E-A947-70E740481C1C}">
                <a14:useLocalDpi xmlns:a14="http://schemas.microsoft.com/office/drawing/2010/main" val="0"/>
              </a:ext>
            </a:extLst>
          </a:blip>
          <a:stretch>
            <a:fillRect/>
          </a:stretch>
        </p:blipFill>
        <p:spPr>
          <a:xfrm>
            <a:off x="643467" y="1761164"/>
            <a:ext cx="5294716" cy="3335670"/>
          </a:xfrm>
          <a:prstGeom prst="rect">
            <a:avLst/>
          </a:prstGeom>
        </p:spPr>
      </p:pic>
      <p:cxnSp>
        <p:nvCxnSpPr>
          <p:cNvPr id="16" name="Straight Connector 15">
            <a:extLst>
              <a:ext uri="{FF2B5EF4-FFF2-40B4-BE49-F238E27FC236}">
                <a16:creationId xmlns:a16="http://schemas.microsoft.com/office/drawing/2014/main" id="{8C730EAB-A532-4295-A302-FB4B90DB9F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079958" y="1143000"/>
            <a:ext cx="0" cy="4572000"/>
          </a:xfrm>
          <a:prstGeom prst="line">
            <a:avLst/>
          </a:prstGeom>
          <a:ln>
            <a:solidFill>
              <a:srgbClr val="4E4E4E"/>
            </a:solidFill>
          </a:ln>
        </p:spPr>
        <p:style>
          <a:lnRef idx="1">
            <a:schemeClr val="accent1"/>
          </a:lnRef>
          <a:fillRef idx="0">
            <a:schemeClr val="accent1"/>
          </a:fillRef>
          <a:effectRef idx="0">
            <a:schemeClr val="accent1"/>
          </a:effectRef>
          <a:fontRef idx="minor">
            <a:schemeClr val="tx1"/>
          </a:fontRef>
        </p:style>
      </p:cxnSp>
      <p:pic>
        <p:nvPicPr>
          <p:cNvPr id="7" name="Attēls 6">
            <a:extLst>
              <a:ext uri="{FF2B5EF4-FFF2-40B4-BE49-F238E27FC236}">
                <a16:creationId xmlns:a16="http://schemas.microsoft.com/office/drawing/2014/main" id="{12B585C2-530D-139A-4D84-0312A41183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53817" y="1661889"/>
            <a:ext cx="5294715" cy="3534222"/>
          </a:xfrm>
          <a:prstGeom prst="rect">
            <a:avLst/>
          </a:prstGeom>
        </p:spPr>
      </p:pic>
      <p:sp>
        <p:nvSpPr>
          <p:cNvPr id="8" name="TextBox 7">
            <a:extLst>
              <a:ext uri="{FF2B5EF4-FFF2-40B4-BE49-F238E27FC236}">
                <a16:creationId xmlns:a16="http://schemas.microsoft.com/office/drawing/2014/main" id="{ED4EB5C9-66E8-0C4E-E9EB-E0B9B36F46BC}"/>
              </a:ext>
            </a:extLst>
          </p:cNvPr>
          <p:cNvSpPr txBox="1"/>
          <p:nvPr/>
        </p:nvSpPr>
        <p:spPr>
          <a:xfrm>
            <a:off x="881695" y="1401149"/>
            <a:ext cx="4793580" cy="720029"/>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kern="1200" dirty="0" err="1">
                <a:solidFill>
                  <a:schemeClr val="tx1"/>
                </a:solidFill>
                <a:effectLst>
                  <a:outerShdw blurRad="38100" dist="38100" dir="2700000" algn="tl">
                    <a:srgbClr val="000000">
                      <a:alpha val="43137"/>
                    </a:srgbClr>
                  </a:outerShdw>
                </a:effectLst>
                <a:latin typeface="+mj-lt"/>
                <a:ea typeface="+mj-ea"/>
                <a:cs typeface="+mj-cs"/>
              </a:rPr>
              <a:t>Darba</a:t>
            </a:r>
            <a:r>
              <a:rPr lang="en-US" kern="1200" dirty="0">
                <a:solidFill>
                  <a:schemeClr val="tx1"/>
                </a:solidFill>
                <a:effectLst>
                  <a:outerShdw blurRad="38100" dist="38100" dir="2700000" algn="tl">
                    <a:srgbClr val="000000">
                      <a:alpha val="43137"/>
                    </a:srgbClr>
                  </a:outerShdw>
                </a:effectLst>
                <a:latin typeface="+mj-lt"/>
                <a:ea typeface="+mj-ea"/>
                <a:cs typeface="+mj-cs"/>
              </a:rPr>
              <a:t> un </a:t>
            </a:r>
            <a:r>
              <a:rPr lang="en-US" kern="1200" dirty="0" err="1">
                <a:solidFill>
                  <a:schemeClr val="tx1"/>
                </a:solidFill>
                <a:effectLst>
                  <a:outerShdw blurRad="38100" dist="38100" dir="2700000" algn="tl">
                    <a:srgbClr val="000000">
                      <a:alpha val="43137"/>
                    </a:srgbClr>
                  </a:outerShdw>
                </a:effectLst>
                <a:latin typeface="+mj-lt"/>
                <a:ea typeface="+mj-ea"/>
                <a:cs typeface="+mj-cs"/>
              </a:rPr>
              <a:t>ģimenes</a:t>
            </a:r>
            <a:r>
              <a:rPr lang="en-US" kern="1200" dirty="0">
                <a:solidFill>
                  <a:schemeClr val="tx1"/>
                </a:solidFill>
                <a:effectLst>
                  <a:outerShdw blurRad="38100" dist="38100" dir="2700000" algn="tl">
                    <a:srgbClr val="000000">
                      <a:alpha val="43137"/>
                    </a:srgbClr>
                  </a:outerShdw>
                </a:effectLst>
                <a:latin typeface="+mj-lt"/>
                <a:ea typeface="+mj-ea"/>
                <a:cs typeface="+mj-cs"/>
              </a:rPr>
              <a:t> </a:t>
            </a:r>
            <a:r>
              <a:rPr lang="en-US" kern="1200" dirty="0" err="1">
                <a:solidFill>
                  <a:schemeClr val="tx1"/>
                </a:solidFill>
                <a:effectLst>
                  <a:outerShdw blurRad="38100" dist="38100" dir="2700000" algn="tl">
                    <a:srgbClr val="000000">
                      <a:alpha val="43137"/>
                    </a:srgbClr>
                  </a:outerShdw>
                </a:effectLst>
                <a:latin typeface="+mj-lt"/>
                <a:ea typeface="+mj-ea"/>
                <a:cs typeface="+mj-cs"/>
              </a:rPr>
              <a:t>dzīves</a:t>
            </a:r>
            <a:r>
              <a:rPr lang="en-US" kern="1200" dirty="0">
                <a:solidFill>
                  <a:schemeClr val="tx1"/>
                </a:solidFill>
                <a:effectLst>
                  <a:outerShdw blurRad="38100" dist="38100" dir="2700000" algn="tl">
                    <a:srgbClr val="000000">
                      <a:alpha val="43137"/>
                    </a:srgbClr>
                  </a:outerShdw>
                </a:effectLst>
                <a:latin typeface="+mj-lt"/>
                <a:ea typeface="+mj-ea"/>
                <a:cs typeface="+mj-cs"/>
              </a:rPr>
              <a:t> </a:t>
            </a:r>
            <a:r>
              <a:rPr lang="en-US" kern="1200" dirty="0" err="1">
                <a:solidFill>
                  <a:schemeClr val="tx1"/>
                </a:solidFill>
                <a:effectLst>
                  <a:outerShdw blurRad="38100" dist="38100" dir="2700000" algn="tl">
                    <a:srgbClr val="000000">
                      <a:alpha val="43137"/>
                    </a:srgbClr>
                  </a:outerShdw>
                </a:effectLst>
                <a:latin typeface="+mj-lt"/>
                <a:ea typeface="+mj-ea"/>
                <a:cs typeface="+mj-cs"/>
              </a:rPr>
              <a:t>savienošanas</a:t>
            </a:r>
            <a:r>
              <a:rPr lang="en-US" kern="1200" dirty="0">
                <a:solidFill>
                  <a:schemeClr val="tx1"/>
                </a:solidFill>
                <a:effectLst>
                  <a:outerShdw blurRad="38100" dist="38100" dir="2700000" algn="tl">
                    <a:srgbClr val="000000">
                      <a:alpha val="43137"/>
                    </a:srgbClr>
                  </a:outerShdw>
                </a:effectLst>
                <a:latin typeface="+mj-lt"/>
                <a:ea typeface="+mj-ea"/>
                <a:cs typeface="+mj-cs"/>
              </a:rPr>
              <a:t> </a:t>
            </a:r>
            <a:r>
              <a:rPr lang="en-US" kern="1200" dirty="0" err="1">
                <a:solidFill>
                  <a:schemeClr val="tx1"/>
                </a:solidFill>
                <a:effectLst>
                  <a:outerShdw blurRad="38100" dist="38100" dir="2700000" algn="tl">
                    <a:srgbClr val="000000">
                      <a:alpha val="43137"/>
                    </a:srgbClr>
                  </a:outerShdw>
                </a:effectLst>
                <a:latin typeface="+mj-lt"/>
                <a:ea typeface="+mj-ea"/>
                <a:cs typeface="+mj-cs"/>
              </a:rPr>
              <a:t>grūtības</a:t>
            </a:r>
            <a:endParaRPr lang="en-US" kern="1200" dirty="0">
              <a:solidFill>
                <a:schemeClr val="tx1"/>
              </a:solidFill>
              <a:effectLst>
                <a:outerShdw blurRad="38100" dist="38100" dir="2700000" algn="tl">
                  <a:srgbClr val="000000">
                    <a:alpha val="43137"/>
                  </a:srgbClr>
                </a:outerShdw>
              </a:effectLst>
              <a:latin typeface="+mj-lt"/>
              <a:ea typeface="+mj-ea"/>
              <a:cs typeface="+mj-cs"/>
            </a:endParaRPr>
          </a:p>
        </p:txBody>
      </p:sp>
      <p:pic>
        <p:nvPicPr>
          <p:cNvPr id="9" name="Attēls 8">
            <a:extLst>
              <a:ext uri="{FF2B5EF4-FFF2-40B4-BE49-F238E27FC236}">
                <a16:creationId xmlns:a16="http://schemas.microsoft.com/office/drawing/2014/main" id="{56CFBEC0-1FF3-DD52-E115-53E9EDB59055}"/>
              </a:ext>
            </a:extLst>
          </p:cNvPr>
          <p:cNvPicPr>
            <a:picLocks noChangeAspect="1"/>
          </p:cNvPicPr>
          <p:nvPr/>
        </p:nvPicPr>
        <p:blipFill>
          <a:blip r:embed="rId6"/>
          <a:stretch>
            <a:fillRect/>
          </a:stretch>
        </p:blipFill>
        <p:spPr>
          <a:xfrm>
            <a:off x="9983142" y="5863063"/>
            <a:ext cx="1631576" cy="376742"/>
          </a:xfrm>
          <a:prstGeom prst="rect">
            <a:avLst/>
          </a:prstGeom>
        </p:spPr>
      </p:pic>
      <p:pic>
        <p:nvPicPr>
          <p:cNvPr id="2" name="Attēls 1">
            <a:extLst>
              <a:ext uri="{FF2B5EF4-FFF2-40B4-BE49-F238E27FC236}">
                <a16:creationId xmlns:a16="http://schemas.microsoft.com/office/drawing/2014/main" id="{981379D3-4175-FC5C-DB0C-8C24ED262CE0}"/>
              </a:ext>
            </a:extLst>
          </p:cNvPr>
          <p:cNvPicPr>
            <a:picLocks noChangeAspect="1"/>
          </p:cNvPicPr>
          <p:nvPr/>
        </p:nvPicPr>
        <p:blipFill>
          <a:blip r:embed="rId7"/>
          <a:stretch>
            <a:fillRect/>
          </a:stretch>
        </p:blipFill>
        <p:spPr>
          <a:xfrm>
            <a:off x="496365" y="5296844"/>
            <a:ext cx="985579" cy="1040771"/>
          </a:xfrm>
          <a:prstGeom prst="rect">
            <a:avLst/>
          </a:prstGeom>
        </p:spPr>
      </p:pic>
    </p:spTree>
    <p:extLst>
      <p:ext uri="{BB962C8B-B14F-4D97-AF65-F5344CB8AC3E}">
        <p14:creationId xmlns:p14="http://schemas.microsoft.com/office/powerpoint/2010/main" val="3140312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a:extLst>
              <a:ext uri="{FF2B5EF4-FFF2-40B4-BE49-F238E27FC236}">
                <a16:creationId xmlns:a16="http://schemas.microsoft.com/office/drawing/2014/main" id="{A8B559DB-0228-9819-2F0C-559B76668F4A}"/>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8739" y="365125"/>
            <a:ext cx="159935" cy="90000"/>
          </a:xfrm>
          <a:prstGeom prst="rect">
            <a:avLst/>
          </a:prstGeom>
        </p:spPr>
      </p:pic>
      <p:sp>
        <p:nvSpPr>
          <p:cNvPr id="7" name="TextBox 6">
            <a:extLst>
              <a:ext uri="{FF2B5EF4-FFF2-40B4-BE49-F238E27FC236}">
                <a16:creationId xmlns:a16="http://schemas.microsoft.com/office/drawing/2014/main" id="{CDCCB020-B680-F127-1C68-EAAECDD61B8C}"/>
              </a:ext>
            </a:extLst>
          </p:cNvPr>
          <p:cNvSpPr txBox="1"/>
          <p:nvPr/>
        </p:nvSpPr>
        <p:spPr>
          <a:xfrm>
            <a:off x="30697" y="6550570"/>
            <a:ext cx="4998228" cy="276999"/>
          </a:xfrm>
          <a:prstGeom prst="rect">
            <a:avLst/>
          </a:prstGeom>
          <a:noFill/>
        </p:spPr>
        <p:txBody>
          <a:bodyPr wrap="none" rtlCol="0">
            <a:spAutoFit/>
          </a:bodyPr>
          <a:lstStyle/>
          <a:p>
            <a:pPr algn="r"/>
            <a:r>
              <a:rPr lang="lv-LV" sz="1200" i="1" dirty="0"/>
              <a:t>Sieviešu un vīriešu situācijas izpēte Latvijas lielajos uzņēmumos</a:t>
            </a:r>
            <a:r>
              <a:rPr lang="en-US" sz="1200" i="1" dirty="0"/>
              <a:t> (2014), n=211</a:t>
            </a:r>
          </a:p>
        </p:txBody>
      </p:sp>
      <p:sp>
        <p:nvSpPr>
          <p:cNvPr id="8" name="TextBox 7">
            <a:extLst>
              <a:ext uri="{FF2B5EF4-FFF2-40B4-BE49-F238E27FC236}">
                <a16:creationId xmlns:a16="http://schemas.microsoft.com/office/drawing/2014/main" id="{FFF0EEB7-5037-9DFB-4246-2C9FDF56D19D}"/>
              </a:ext>
            </a:extLst>
          </p:cNvPr>
          <p:cNvSpPr txBox="1"/>
          <p:nvPr/>
        </p:nvSpPr>
        <p:spPr>
          <a:xfrm>
            <a:off x="468513" y="1502953"/>
            <a:ext cx="3783167" cy="338554"/>
          </a:xfrm>
          <a:prstGeom prst="rect">
            <a:avLst/>
          </a:prstGeom>
          <a:noFill/>
        </p:spPr>
        <p:txBody>
          <a:bodyPr wrap="square" rtlCol="0">
            <a:spAutoFit/>
          </a:bodyPr>
          <a:lstStyle/>
          <a:p>
            <a:pPr algn="r"/>
            <a:r>
              <a:rPr lang="x-none" sz="1600" dirty="0">
                <a:solidFill>
                  <a:srgbClr val="334049"/>
                </a:solidFill>
                <a:latin typeface="Filson Soft" pitchFamily="2" charset="77"/>
                <a:cs typeface="Arial" panose="020B0604020202020204" pitchFamily="34" charset="0"/>
              </a:rPr>
              <a:t>Uzklausa dažādus viedokļus</a:t>
            </a:r>
          </a:p>
        </p:txBody>
      </p:sp>
      <p:sp>
        <p:nvSpPr>
          <p:cNvPr id="9" name="TextBox 8">
            <a:extLst>
              <a:ext uri="{FF2B5EF4-FFF2-40B4-BE49-F238E27FC236}">
                <a16:creationId xmlns:a16="http://schemas.microsoft.com/office/drawing/2014/main" id="{223D4055-BCB9-FDCA-A1C6-6A53F83428F1}"/>
              </a:ext>
            </a:extLst>
          </p:cNvPr>
          <p:cNvSpPr txBox="1"/>
          <p:nvPr/>
        </p:nvSpPr>
        <p:spPr>
          <a:xfrm>
            <a:off x="579724" y="1877663"/>
            <a:ext cx="3671956" cy="338554"/>
          </a:xfrm>
          <a:prstGeom prst="rect">
            <a:avLst/>
          </a:prstGeom>
          <a:noFill/>
        </p:spPr>
        <p:txBody>
          <a:bodyPr wrap="square" rtlCol="0">
            <a:spAutoFit/>
          </a:bodyPr>
          <a:lstStyle/>
          <a:p>
            <a:pPr algn="r"/>
            <a:r>
              <a:rPr lang="x-none" sz="1600" dirty="0">
                <a:solidFill>
                  <a:srgbClr val="334049"/>
                </a:solidFill>
                <a:latin typeface="Filson Soft" pitchFamily="2" charset="77"/>
                <a:cs typeface="Arial" panose="020B0604020202020204" pitchFamily="34" charset="0"/>
              </a:rPr>
              <a:t>Ir iejūtīgs, ievēro padoto jūtas</a:t>
            </a:r>
          </a:p>
        </p:txBody>
      </p:sp>
      <p:sp>
        <p:nvSpPr>
          <p:cNvPr id="10" name="TextBox 9">
            <a:extLst>
              <a:ext uri="{FF2B5EF4-FFF2-40B4-BE49-F238E27FC236}">
                <a16:creationId xmlns:a16="http://schemas.microsoft.com/office/drawing/2014/main" id="{D6104B3C-AEAD-1E17-CA4F-764305319786}"/>
              </a:ext>
            </a:extLst>
          </p:cNvPr>
          <p:cNvSpPr txBox="1"/>
          <p:nvPr/>
        </p:nvSpPr>
        <p:spPr>
          <a:xfrm>
            <a:off x="-248178" y="2252373"/>
            <a:ext cx="4499858" cy="338554"/>
          </a:xfrm>
          <a:prstGeom prst="rect">
            <a:avLst/>
          </a:prstGeom>
          <a:noFill/>
        </p:spPr>
        <p:txBody>
          <a:bodyPr wrap="square" rtlCol="0">
            <a:spAutoFit/>
          </a:bodyPr>
          <a:lstStyle/>
          <a:p>
            <a:pPr algn="r"/>
            <a:r>
              <a:rPr lang="x-none" sz="1600" dirty="0">
                <a:solidFill>
                  <a:srgbClr val="334049"/>
                </a:solidFill>
                <a:latin typeface="Filson Soft" pitchFamily="2" charset="77"/>
                <a:cs typeface="Arial" panose="020B0604020202020204" pitchFamily="34" charset="0"/>
              </a:rPr>
              <a:t>Mazāk riskē</a:t>
            </a:r>
          </a:p>
        </p:txBody>
      </p:sp>
      <p:sp>
        <p:nvSpPr>
          <p:cNvPr id="11" name="TextBox 10">
            <a:extLst>
              <a:ext uri="{FF2B5EF4-FFF2-40B4-BE49-F238E27FC236}">
                <a16:creationId xmlns:a16="http://schemas.microsoft.com/office/drawing/2014/main" id="{FC8CD1F0-5FA5-4062-028F-4EDC0142C36D}"/>
              </a:ext>
            </a:extLst>
          </p:cNvPr>
          <p:cNvSpPr txBox="1"/>
          <p:nvPr/>
        </p:nvSpPr>
        <p:spPr>
          <a:xfrm>
            <a:off x="-1520924" y="2550883"/>
            <a:ext cx="5772604" cy="584775"/>
          </a:xfrm>
          <a:prstGeom prst="rect">
            <a:avLst/>
          </a:prstGeom>
          <a:noFill/>
        </p:spPr>
        <p:txBody>
          <a:bodyPr wrap="square" rtlCol="0">
            <a:spAutoFit/>
          </a:bodyPr>
          <a:lstStyle/>
          <a:p>
            <a:pPr algn="r"/>
            <a:r>
              <a:rPr lang="x-none" sz="1600" dirty="0">
                <a:solidFill>
                  <a:srgbClr val="334049"/>
                </a:solidFill>
                <a:latin typeface="Filson Soft" pitchFamily="2" charset="77"/>
                <a:cs typeface="Arial" panose="020B0604020202020204" pitchFamily="34" charset="0"/>
              </a:rPr>
              <a:t>Veido savstarpējās </a:t>
            </a:r>
          </a:p>
          <a:p>
            <a:pPr algn="r"/>
            <a:r>
              <a:rPr lang="x-none" sz="1600" dirty="0">
                <a:solidFill>
                  <a:srgbClr val="334049"/>
                </a:solidFill>
                <a:latin typeface="Filson Soft" pitchFamily="2" charset="77"/>
                <a:cs typeface="Arial" panose="020B0604020202020204" pitchFamily="34" charset="0"/>
              </a:rPr>
              <a:t>cieņas gaisotni</a:t>
            </a:r>
          </a:p>
        </p:txBody>
      </p:sp>
      <p:sp>
        <p:nvSpPr>
          <p:cNvPr id="12" name="TextBox 11">
            <a:extLst>
              <a:ext uri="{FF2B5EF4-FFF2-40B4-BE49-F238E27FC236}">
                <a16:creationId xmlns:a16="http://schemas.microsoft.com/office/drawing/2014/main" id="{0750DECA-77DE-1E23-9B9B-ED32EEE4EDA5}"/>
              </a:ext>
            </a:extLst>
          </p:cNvPr>
          <p:cNvSpPr txBox="1"/>
          <p:nvPr/>
        </p:nvSpPr>
        <p:spPr>
          <a:xfrm>
            <a:off x="690935" y="3159114"/>
            <a:ext cx="3560745" cy="338554"/>
          </a:xfrm>
          <a:prstGeom prst="rect">
            <a:avLst/>
          </a:prstGeom>
          <a:noFill/>
        </p:spPr>
        <p:txBody>
          <a:bodyPr wrap="square" rtlCol="0">
            <a:spAutoFit/>
          </a:bodyPr>
          <a:lstStyle/>
          <a:p>
            <a:pPr algn="r"/>
            <a:r>
              <a:rPr lang="x-none" sz="1600" dirty="0">
                <a:solidFill>
                  <a:srgbClr val="334049"/>
                </a:solidFill>
                <a:latin typeface="Filson Soft" pitchFamily="2" charset="77"/>
                <a:cs typeface="Arial" panose="020B0604020202020204" pitchFamily="34" charset="0"/>
              </a:rPr>
              <a:t>Racionāli pieņem lēmumus </a:t>
            </a:r>
          </a:p>
        </p:txBody>
      </p:sp>
      <p:sp>
        <p:nvSpPr>
          <p:cNvPr id="13" name="TextBox 12">
            <a:extLst>
              <a:ext uri="{FF2B5EF4-FFF2-40B4-BE49-F238E27FC236}">
                <a16:creationId xmlns:a16="http://schemas.microsoft.com/office/drawing/2014/main" id="{96A2DAF8-9A4F-94F3-C6D0-C1A4729DDBD2}"/>
              </a:ext>
            </a:extLst>
          </p:cNvPr>
          <p:cNvSpPr txBox="1"/>
          <p:nvPr/>
        </p:nvSpPr>
        <p:spPr>
          <a:xfrm>
            <a:off x="-1397357" y="3521124"/>
            <a:ext cx="5649037" cy="584775"/>
          </a:xfrm>
          <a:prstGeom prst="rect">
            <a:avLst/>
          </a:prstGeom>
          <a:noFill/>
        </p:spPr>
        <p:txBody>
          <a:bodyPr wrap="square" rtlCol="0">
            <a:spAutoFit/>
          </a:bodyPr>
          <a:lstStyle/>
          <a:p>
            <a:pPr algn="r"/>
            <a:r>
              <a:rPr lang="x-none" sz="1600" dirty="0">
                <a:solidFill>
                  <a:srgbClr val="334049"/>
                </a:solidFill>
                <a:latin typeface="Filson Soft" pitchFamily="2" charset="77"/>
                <a:cs typeface="Arial" panose="020B0604020202020204" pitchFamily="34" charset="0"/>
              </a:rPr>
              <a:t>Laikus sniedz padotajiem </a:t>
            </a:r>
            <a:br>
              <a:rPr lang="x-none" sz="1600" dirty="0">
                <a:solidFill>
                  <a:srgbClr val="334049"/>
                </a:solidFill>
                <a:latin typeface="Filson Soft" pitchFamily="2" charset="77"/>
                <a:cs typeface="Arial" panose="020B0604020202020204" pitchFamily="34" charset="0"/>
              </a:rPr>
            </a:br>
            <a:r>
              <a:rPr lang="x-none" sz="1600" dirty="0">
                <a:solidFill>
                  <a:srgbClr val="334049"/>
                </a:solidFill>
                <a:latin typeface="Filson Soft" pitchFamily="2" charset="77"/>
                <a:cs typeface="Arial" panose="020B0604020202020204" pitchFamily="34" charset="0"/>
              </a:rPr>
              <a:t>nepieciešamo informāciju </a:t>
            </a:r>
          </a:p>
        </p:txBody>
      </p:sp>
      <p:sp>
        <p:nvSpPr>
          <p:cNvPr id="14" name="TextBox 13">
            <a:extLst>
              <a:ext uri="{FF2B5EF4-FFF2-40B4-BE49-F238E27FC236}">
                <a16:creationId xmlns:a16="http://schemas.microsoft.com/office/drawing/2014/main" id="{4F74ECCC-4774-DB3A-7EAF-095037882178}"/>
              </a:ext>
            </a:extLst>
          </p:cNvPr>
          <p:cNvSpPr txBox="1"/>
          <p:nvPr/>
        </p:nvSpPr>
        <p:spPr>
          <a:xfrm>
            <a:off x="1491985" y="4142055"/>
            <a:ext cx="2759695" cy="338554"/>
          </a:xfrm>
          <a:prstGeom prst="rect">
            <a:avLst/>
          </a:prstGeom>
          <a:noFill/>
        </p:spPr>
        <p:txBody>
          <a:bodyPr wrap="square" rtlCol="0">
            <a:spAutoFit/>
          </a:bodyPr>
          <a:lstStyle/>
          <a:p>
            <a:pPr algn="r"/>
            <a:r>
              <a:rPr lang="x-none" sz="1600" dirty="0">
                <a:solidFill>
                  <a:srgbClr val="334049"/>
                </a:solidFill>
                <a:latin typeface="Filson Soft" pitchFamily="2" charset="77"/>
                <a:cs typeface="Arial" panose="020B0604020202020204" pitchFamily="34" charset="0"/>
              </a:rPr>
              <a:t>Izmēģina jaunas idejas</a:t>
            </a:r>
          </a:p>
        </p:txBody>
      </p:sp>
      <p:sp>
        <p:nvSpPr>
          <p:cNvPr id="15" name="TextBox 14">
            <a:extLst>
              <a:ext uri="{FF2B5EF4-FFF2-40B4-BE49-F238E27FC236}">
                <a16:creationId xmlns:a16="http://schemas.microsoft.com/office/drawing/2014/main" id="{C006C3E9-F88E-8705-5036-4A605E094B79}"/>
              </a:ext>
            </a:extLst>
          </p:cNvPr>
          <p:cNvSpPr txBox="1"/>
          <p:nvPr/>
        </p:nvSpPr>
        <p:spPr>
          <a:xfrm>
            <a:off x="-2299400" y="4517662"/>
            <a:ext cx="6551080" cy="338554"/>
          </a:xfrm>
          <a:prstGeom prst="rect">
            <a:avLst/>
          </a:prstGeom>
          <a:noFill/>
        </p:spPr>
        <p:txBody>
          <a:bodyPr wrap="square" rtlCol="0">
            <a:spAutoFit/>
          </a:bodyPr>
          <a:lstStyle/>
          <a:p>
            <a:pPr algn="r"/>
            <a:r>
              <a:rPr lang="x-none" sz="1600" dirty="0">
                <a:solidFill>
                  <a:srgbClr val="334049"/>
                </a:solidFill>
                <a:latin typeface="Filson Soft" pitchFamily="2" charset="77"/>
                <a:cs typeface="Arial" panose="020B0604020202020204" pitchFamily="34" charset="0"/>
              </a:rPr>
              <a:t>Efektīvi plāno uzņēmuma darbu</a:t>
            </a:r>
          </a:p>
        </p:txBody>
      </p:sp>
      <p:sp>
        <p:nvSpPr>
          <p:cNvPr id="16" name="TextBox 15">
            <a:extLst>
              <a:ext uri="{FF2B5EF4-FFF2-40B4-BE49-F238E27FC236}">
                <a16:creationId xmlns:a16="http://schemas.microsoft.com/office/drawing/2014/main" id="{77578C15-7F8F-0937-8227-79C05F70ECDF}"/>
              </a:ext>
            </a:extLst>
          </p:cNvPr>
          <p:cNvSpPr txBox="1"/>
          <p:nvPr/>
        </p:nvSpPr>
        <p:spPr>
          <a:xfrm>
            <a:off x="1491985" y="4891475"/>
            <a:ext cx="2759695" cy="338554"/>
          </a:xfrm>
          <a:prstGeom prst="rect">
            <a:avLst/>
          </a:prstGeom>
          <a:noFill/>
        </p:spPr>
        <p:txBody>
          <a:bodyPr wrap="square" rtlCol="0">
            <a:spAutoFit/>
          </a:bodyPr>
          <a:lstStyle/>
          <a:p>
            <a:pPr algn="r"/>
            <a:r>
              <a:rPr lang="x-none" sz="1600" dirty="0">
                <a:solidFill>
                  <a:srgbClr val="334049"/>
                </a:solidFill>
                <a:latin typeface="Filson Soft" pitchFamily="2" charset="77"/>
                <a:cs typeface="Arial" panose="020B0604020202020204" pitchFamily="34" charset="0"/>
              </a:rPr>
              <a:t>Ir atbildīgs</a:t>
            </a:r>
          </a:p>
        </p:txBody>
      </p:sp>
      <p:sp>
        <p:nvSpPr>
          <p:cNvPr id="17" name="TextBox 16">
            <a:extLst>
              <a:ext uri="{FF2B5EF4-FFF2-40B4-BE49-F238E27FC236}">
                <a16:creationId xmlns:a16="http://schemas.microsoft.com/office/drawing/2014/main" id="{531AA882-1836-D4DA-1E7F-614743904BDC}"/>
              </a:ext>
            </a:extLst>
          </p:cNvPr>
          <p:cNvSpPr txBox="1"/>
          <p:nvPr/>
        </p:nvSpPr>
        <p:spPr>
          <a:xfrm>
            <a:off x="1491985" y="5266185"/>
            <a:ext cx="2759695" cy="338554"/>
          </a:xfrm>
          <a:prstGeom prst="rect">
            <a:avLst/>
          </a:prstGeom>
          <a:noFill/>
        </p:spPr>
        <p:txBody>
          <a:bodyPr wrap="square" rtlCol="0">
            <a:spAutoFit/>
          </a:bodyPr>
          <a:lstStyle/>
          <a:p>
            <a:pPr algn="r"/>
            <a:r>
              <a:rPr lang="x-none" sz="1600" dirty="0">
                <a:solidFill>
                  <a:srgbClr val="334049"/>
                </a:solidFill>
                <a:latin typeface="Filson Soft" pitchFamily="2" charset="77"/>
                <a:cs typeface="Arial" panose="020B0604020202020204" pitchFamily="34" charset="0"/>
              </a:rPr>
              <a:t>Ir autoritārs</a:t>
            </a:r>
          </a:p>
        </p:txBody>
      </p:sp>
      <p:sp>
        <p:nvSpPr>
          <p:cNvPr id="18" name="Title 1">
            <a:extLst>
              <a:ext uri="{FF2B5EF4-FFF2-40B4-BE49-F238E27FC236}">
                <a16:creationId xmlns:a16="http://schemas.microsoft.com/office/drawing/2014/main" id="{68A5EB66-3684-A85B-E356-AC6359858B10}"/>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x-none" sz="4000" b="1">
                <a:solidFill>
                  <a:srgbClr val="334049"/>
                </a:solidFill>
                <a:latin typeface="Filson Soft" pitchFamily="2" charset="77"/>
                <a:cs typeface="Arial" panose="020B0604020202020204" pitchFamily="34" charset="0"/>
              </a:rPr>
              <a:t>Labs vadītājs/vadītāja</a:t>
            </a:r>
            <a:endParaRPr lang="x-none" sz="4000" b="1" dirty="0">
              <a:solidFill>
                <a:srgbClr val="334049"/>
              </a:solidFill>
              <a:latin typeface="Filson Soft" pitchFamily="2" charset="77"/>
              <a:cs typeface="Arial" panose="020B0604020202020204" pitchFamily="34" charset="0"/>
            </a:endParaRPr>
          </a:p>
        </p:txBody>
      </p:sp>
      <p:sp>
        <p:nvSpPr>
          <p:cNvPr id="19" name="TextBox 18">
            <a:extLst>
              <a:ext uri="{FF2B5EF4-FFF2-40B4-BE49-F238E27FC236}">
                <a16:creationId xmlns:a16="http://schemas.microsoft.com/office/drawing/2014/main" id="{39940F93-B010-6541-C147-D5EF594C90B1}"/>
              </a:ext>
            </a:extLst>
          </p:cNvPr>
          <p:cNvSpPr txBox="1"/>
          <p:nvPr/>
        </p:nvSpPr>
        <p:spPr>
          <a:xfrm>
            <a:off x="1491985" y="5640899"/>
            <a:ext cx="2759695" cy="338554"/>
          </a:xfrm>
          <a:prstGeom prst="rect">
            <a:avLst/>
          </a:prstGeom>
          <a:noFill/>
        </p:spPr>
        <p:txBody>
          <a:bodyPr wrap="square" rtlCol="0">
            <a:spAutoFit/>
          </a:bodyPr>
          <a:lstStyle/>
          <a:p>
            <a:pPr algn="r"/>
            <a:r>
              <a:rPr lang="x-none" sz="1600" dirty="0">
                <a:solidFill>
                  <a:srgbClr val="334049"/>
                </a:solidFill>
                <a:latin typeface="Filson Soft" pitchFamily="2" charset="77"/>
                <a:cs typeface="Arial" panose="020B0604020202020204" pitchFamily="34" charset="0"/>
              </a:rPr>
              <a:t>Uzņemas iniciatīvu</a:t>
            </a:r>
          </a:p>
        </p:txBody>
      </p:sp>
      <p:sp>
        <p:nvSpPr>
          <p:cNvPr id="20" name="Rectangle 25">
            <a:extLst>
              <a:ext uri="{FF2B5EF4-FFF2-40B4-BE49-F238E27FC236}">
                <a16:creationId xmlns:a16="http://schemas.microsoft.com/office/drawing/2014/main" id="{494A7EC7-480F-6D95-1323-CCAEAA5FFCFB}"/>
              </a:ext>
            </a:extLst>
          </p:cNvPr>
          <p:cNvSpPr/>
          <p:nvPr/>
        </p:nvSpPr>
        <p:spPr>
          <a:xfrm>
            <a:off x="4406255" y="1541898"/>
            <a:ext cx="2225567" cy="90000"/>
          </a:xfrm>
          <a:prstGeom prst="rect">
            <a:avLst/>
          </a:prstGeom>
          <a:solidFill>
            <a:srgbClr val="6F9E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21" name="Rectangle 26">
            <a:extLst>
              <a:ext uri="{FF2B5EF4-FFF2-40B4-BE49-F238E27FC236}">
                <a16:creationId xmlns:a16="http://schemas.microsoft.com/office/drawing/2014/main" id="{831544D7-4B1D-6ACE-76FE-26246A4BB1E4}"/>
              </a:ext>
            </a:extLst>
          </p:cNvPr>
          <p:cNvSpPr/>
          <p:nvPr/>
        </p:nvSpPr>
        <p:spPr>
          <a:xfrm>
            <a:off x="4406255" y="1639121"/>
            <a:ext cx="1643588" cy="90000"/>
          </a:xfrm>
          <a:prstGeom prst="rect">
            <a:avLst/>
          </a:prstGeom>
          <a:solidFill>
            <a:srgbClr val="4B6F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22" name="Rectangle 27">
            <a:extLst>
              <a:ext uri="{FF2B5EF4-FFF2-40B4-BE49-F238E27FC236}">
                <a16:creationId xmlns:a16="http://schemas.microsoft.com/office/drawing/2014/main" id="{ADAA3B3C-EC41-DCAE-F374-565DC29F03EA}"/>
              </a:ext>
            </a:extLst>
          </p:cNvPr>
          <p:cNvSpPr/>
          <p:nvPr/>
        </p:nvSpPr>
        <p:spPr>
          <a:xfrm>
            <a:off x="4406255" y="1736345"/>
            <a:ext cx="3148096" cy="9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pic>
        <p:nvPicPr>
          <p:cNvPr id="23" name="Picture 28">
            <a:extLst>
              <a:ext uri="{FF2B5EF4-FFF2-40B4-BE49-F238E27FC236}">
                <a16:creationId xmlns:a16="http://schemas.microsoft.com/office/drawing/2014/main" id="{705B966C-6EF0-FEE3-F86C-ADB1EEF126ED}"/>
              </a:ext>
            </a:extLst>
          </p:cNvPr>
          <p:cNvPicPr>
            <a:picLocks noChangeAspect="1"/>
          </p:cNvPicPr>
          <p:nvPr/>
        </p:nvPicPr>
        <p:blipFill rotWithShape="1">
          <a:blip r:embed="rId3" cstate="screen">
            <a:clrChange>
              <a:clrFrom>
                <a:srgbClr val="FFFFFF"/>
              </a:clrFrom>
              <a:clrTo>
                <a:srgbClr val="FFFFFF">
                  <a:alpha val="0"/>
                </a:srgbClr>
              </a:clrTo>
            </a:clrChange>
            <a:duotone>
              <a:schemeClr val="accent6">
                <a:shade val="45000"/>
                <a:satMod val="135000"/>
              </a:schemeClr>
              <a:prstClr val="white"/>
            </a:duotone>
            <a:extLst>
              <a:ext uri="{BEBA8EAE-BF5A-486C-A8C5-ECC9F3942E4B}">
                <a14:imgProps xmlns:a14="http://schemas.microsoft.com/office/drawing/2010/main">
                  <a14:imgLayer r:embed="rId4">
                    <a14:imgEffect>
                      <a14:colorTemperature colorTemp="6180"/>
                    </a14:imgEffect>
                    <a14:imgEffect>
                      <a14:brightnessContrast bright="1000"/>
                    </a14:imgEffect>
                  </a14:imgLayer>
                </a14:imgProps>
              </a:ext>
              <a:ext uri="{28A0092B-C50C-407E-A947-70E740481C1C}">
                <a14:useLocalDpi xmlns:a14="http://schemas.microsoft.com/office/drawing/2010/main"/>
              </a:ext>
            </a:extLst>
          </a:blip>
          <a:srcRect/>
          <a:stretch/>
        </p:blipFill>
        <p:spPr>
          <a:xfrm>
            <a:off x="10250412" y="1758119"/>
            <a:ext cx="584277" cy="800662"/>
          </a:xfrm>
          <a:prstGeom prst="rect">
            <a:avLst/>
          </a:prstGeom>
        </p:spPr>
      </p:pic>
      <p:pic>
        <p:nvPicPr>
          <p:cNvPr id="24" name="Picture 29">
            <a:extLst>
              <a:ext uri="{FF2B5EF4-FFF2-40B4-BE49-F238E27FC236}">
                <a16:creationId xmlns:a16="http://schemas.microsoft.com/office/drawing/2014/main" id="{616479FF-B9E8-D09A-6ADC-67FD85934908}"/>
              </a:ext>
            </a:extLst>
          </p:cNvPr>
          <p:cNvPicPr>
            <a:picLocks noChangeAspect="1"/>
          </p:cNvPicPr>
          <p:nvPr/>
        </p:nvPicPr>
        <p:blipFill rotWithShape="1">
          <a:blip r:embed="rId5" cstate="screen">
            <a:clrChange>
              <a:clrFrom>
                <a:srgbClr val="FFFFFF"/>
              </a:clrFrom>
              <a:clrTo>
                <a:srgbClr val="FFFFFF">
                  <a:alpha val="0"/>
                </a:srgbClr>
              </a:clrTo>
            </a:clrChange>
            <a:duotone>
              <a:schemeClr val="accent1">
                <a:shade val="45000"/>
                <a:satMod val="135000"/>
              </a:schemeClr>
              <a:prstClr val="white"/>
            </a:duotone>
            <a:extLst>
              <a:ext uri="{28A0092B-C50C-407E-A947-70E740481C1C}">
                <a14:useLocalDpi xmlns:a14="http://schemas.microsoft.com/office/drawing/2010/main"/>
              </a:ext>
            </a:extLst>
          </a:blip>
          <a:srcRect/>
          <a:stretch/>
        </p:blipFill>
        <p:spPr>
          <a:xfrm>
            <a:off x="10239573" y="3088282"/>
            <a:ext cx="605144" cy="853092"/>
          </a:xfrm>
          <a:prstGeom prst="rect">
            <a:avLst/>
          </a:prstGeom>
        </p:spPr>
      </p:pic>
      <p:sp>
        <p:nvSpPr>
          <p:cNvPr id="25" name="Teardrop 3">
            <a:extLst>
              <a:ext uri="{FF2B5EF4-FFF2-40B4-BE49-F238E27FC236}">
                <a16:creationId xmlns:a16="http://schemas.microsoft.com/office/drawing/2014/main" id="{683013A9-8E9D-39CA-66E6-FB90A7B2AF1B}"/>
              </a:ext>
            </a:extLst>
          </p:cNvPr>
          <p:cNvSpPr/>
          <p:nvPr/>
        </p:nvSpPr>
        <p:spPr>
          <a:xfrm rot="7961710">
            <a:off x="10282446" y="4412361"/>
            <a:ext cx="519396" cy="519396"/>
          </a:xfrm>
          <a:prstGeom prst="teardrop">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cxnSp>
        <p:nvCxnSpPr>
          <p:cNvPr id="26" name="Straight Connector 6">
            <a:extLst>
              <a:ext uri="{FF2B5EF4-FFF2-40B4-BE49-F238E27FC236}">
                <a16:creationId xmlns:a16="http://schemas.microsoft.com/office/drawing/2014/main" id="{36B614B7-443F-59CA-6356-B564669A2182}"/>
              </a:ext>
            </a:extLst>
          </p:cNvPr>
          <p:cNvCxnSpPr>
            <a:cxnSpLocks/>
          </p:cNvCxnSpPr>
          <p:nvPr/>
        </p:nvCxnSpPr>
        <p:spPr>
          <a:xfrm>
            <a:off x="4394477" y="6269357"/>
            <a:ext cx="5133621" cy="0"/>
          </a:xfrm>
          <a:prstGeom prst="line">
            <a:avLst/>
          </a:prstGeom>
          <a:ln w="28575">
            <a:solidFill>
              <a:srgbClr val="3CC2CE"/>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57191EE1-7913-ED20-627C-866176DBE77D}"/>
              </a:ext>
            </a:extLst>
          </p:cNvPr>
          <p:cNvSpPr txBox="1"/>
          <p:nvPr/>
        </p:nvSpPr>
        <p:spPr>
          <a:xfrm>
            <a:off x="4286624" y="6035323"/>
            <a:ext cx="513883" cy="276999"/>
          </a:xfrm>
          <a:prstGeom prst="rect">
            <a:avLst/>
          </a:prstGeom>
          <a:noFill/>
        </p:spPr>
        <p:txBody>
          <a:bodyPr wrap="square" rtlCol="0">
            <a:spAutoFit/>
          </a:bodyPr>
          <a:lstStyle/>
          <a:p>
            <a:r>
              <a:rPr lang="x-none" sz="1200" dirty="0">
                <a:solidFill>
                  <a:srgbClr val="43505E"/>
                </a:solidFill>
                <a:latin typeface="Filson Soft" pitchFamily="2" charset="77"/>
              </a:rPr>
              <a:t>0%</a:t>
            </a:r>
          </a:p>
        </p:txBody>
      </p:sp>
      <p:sp>
        <p:nvSpPr>
          <p:cNvPr id="28" name="TextBox 27">
            <a:extLst>
              <a:ext uri="{FF2B5EF4-FFF2-40B4-BE49-F238E27FC236}">
                <a16:creationId xmlns:a16="http://schemas.microsoft.com/office/drawing/2014/main" id="{9DA1C5DA-D037-8BEA-42CF-44500350146C}"/>
              </a:ext>
            </a:extLst>
          </p:cNvPr>
          <p:cNvSpPr txBox="1"/>
          <p:nvPr/>
        </p:nvSpPr>
        <p:spPr>
          <a:xfrm>
            <a:off x="4810496" y="6035323"/>
            <a:ext cx="513883" cy="276999"/>
          </a:xfrm>
          <a:prstGeom prst="rect">
            <a:avLst/>
          </a:prstGeom>
          <a:noFill/>
        </p:spPr>
        <p:txBody>
          <a:bodyPr wrap="square" rtlCol="0">
            <a:spAutoFit/>
          </a:bodyPr>
          <a:lstStyle/>
          <a:p>
            <a:r>
              <a:rPr lang="x-none" sz="1200" dirty="0">
                <a:solidFill>
                  <a:srgbClr val="43505E"/>
                </a:solidFill>
                <a:latin typeface="Filson Soft" pitchFamily="2" charset="77"/>
              </a:rPr>
              <a:t>10%</a:t>
            </a:r>
          </a:p>
        </p:txBody>
      </p:sp>
      <p:sp>
        <p:nvSpPr>
          <p:cNvPr id="29" name="TextBox 28">
            <a:extLst>
              <a:ext uri="{FF2B5EF4-FFF2-40B4-BE49-F238E27FC236}">
                <a16:creationId xmlns:a16="http://schemas.microsoft.com/office/drawing/2014/main" id="{2CC428EF-ABF3-FCF8-39A2-F3B4D0212CD7}"/>
              </a:ext>
            </a:extLst>
          </p:cNvPr>
          <p:cNvSpPr txBox="1"/>
          <p:nvPr/>
        </p:nvSpPr>
        <p:spPr>
          <a:xfrm>
            <a:off x="5410672" y="6035323"/>
            <a:ext cx="576028" cy="276999"/>
          </a:xfrm>
          <a:prstGeom prst="rect">
            <a:avLst/>
          </a:prstGeom>
          <a:noFill/>
        </p:spPr>
        <p:txBody>
          <a:bodyPr wrap="square" rtlCol="0">
            <a:spAutoFit/>
          </a:bodyPr>
          <a:lstStyle/>
          <a:p>
            <a:r>
              <a:rPr lang="x-none" sz="1200" dirty="0">
                <a:solidFill>
                  <a:srgbClr val="43505E"/>
                </a:solidFill>
                <a:latin typeface="Filson Soft" pitchFamily="2" charset="77"/>
              </a:rPr>
              <a:t>20%</a:t>
            </a:r>
          </a:p>
        </p:txBody>
      </p:sp>
      <p:sp>
        <p:nvSpPr>
          <p:cNvPr id="30" name="TextBox 29">
            <a:extLst>
              <a:ext uri="{FF2B5EF4-FFF2-40B4-BE49-F238E27FC236}">
                <a16:creationId xmlns:a16="http://schemas.microsoft.com/office/drawing/2014/main" id="{8828A5A3-2EFF-FCD2-4212-42D1A0DFC303}"/>
              </a:ext>
            </a:extLst>
          </p:cNvPr>
          <p:cNvSpPr txBox="1"/>
          <p:nvPr/>
        </p:nvSpPr>
        <p:spPr>
          <a:xfrm>
            <a:off x="6020837" y="6035323"/>
            <a:ext cx="576028" cy="276999"/>
          </a:xfrm>
          <a:prstGeom prst="rect">
            <a:avLst/>
          </a:prstGeom>
          <a:noFill/>
        </p:spPr>
        <p:txBody>
          <a:bodyPr wrap="square" rtlCol="0">
            <a:spAutoFit/>
          </a:bodyPr>
          <a:lstStyle/>
          <a:p>
            <a:r>
              <a:rPr lang="x-none" sz="1200" dirty="0">
                <a:solidFill>
                  <a:srgbClr val="43505E"/>
                </a:solidFill>
                <a:latin typeface="Filson Soft" pitchFamily="2" charset="77"/>
              </a:rPr>
              <a:t>30%</a:t>
            </a:r>
          </a:p>
        </p:txBody>
      </p:sp>
      <p:sp>
        <p:nvSpPr>
          <p:cNvPr id="31" name="TextBox 30">
            <a:extLst>
              <a:ext uri="{FF2B5EF4-FFF2-40B4-BE49-F238E27FC236}">
                <a16:creationId xmlns:a16="http://schemas.microsoft.com/office/drawing/2014/main" id="{18D6C099-8E7E-CEED-AE5A-4FDE657E0845}"/>
              </a:ext>
            </a:extLst>
          </p:cNvPr>
          <p:cNvSpPr txBox="1"/>
          <p:nvPr/>
        </p:nvSpPr>
        <p:spPr>
          <a:xfrm>
            <a:off x="6631002" y="6035323"/>
            <a:ext cx="576028" cy="276999"/>
          </a:xfrm>
          <a:prstGeom prst="rect">
            <a:avLst/>
          </a:prstGeom>
          <a:noFill/>
        </p:spPr>
        <p:txBody>
          <a:bodyPr wrap="square" rtlCol="0">
            <a:spAutoFit/>
          </a:bodyPr>
          <a:lstStyle/>
          <a:p>
            <a:r>
              <a:rPr lang="x-none" sz="1200" dirty="0">
                <a:solidFill>
                  <a:srgbClr val="43505E"/>
                </a:solidFill>
                <a:latin typeface="Filson Soft" pitchFamily="2" charset="77"/>
              </a:rPr>
              <a:t>40%</a:t>
            </a:r>
          </a:p>
        </p:txBody>
      </p:sp>
      <p:sp>
        <p:nvSpPr>
          <p:cNvPr id="32" name="TextBox 31">
            <a:extLst>
              <a:ext uri="{FF2B5EF4-FFF2-40B4-BE49-F238E27FC236}">
                <a16:creationId xmlns:a16="http://schemas.microsoft.com/office/drawing/2014/main" id="{0442C94A-FC1C-BC4E-5D67-76D0E87034A2}"/>
              </a:ext>
            </a:extLst>
          </p:cNvPr>
          <p:cNvSpPr txBox="1"/>
          <p:nvPr/>
        </p:nvSpPr>
        <p:spPr>
          <a:xfrm>
            <a:off x="7273281" y="6035323"/>
            <a:ext cx="576028" cy="276999"/>
          </a:xfrm>
          <a:prstGeom prst="rect">
            <a:avLst/>
          </a:prstGeom>
          <a:noFill/>
        </p:spPr>
        <p:txBody>
          <a:bodyPr wrap="square" rtlCol="0">
            <a:spAutoFit/>
          </a:bodyPr>
          <a:lstStyle/>
          <a:p>
            <a:r>
              <a:rPr lang="x-none" sz="1200" dirty="0">
                <a:solidFill>
                  <a:srgbClr val="43505E"/>
                </a:solidFill>
                <a:latin typeface="Filson Soft" pitchFamily="2" charset="77"/>
              </a:rPr>
              <a:t>50%</a:t>
            </a:r>
          </a:p>
        </p:txBody>
      </p:sp>
      <p:sp>
        <p:nvSpPr>
          <p:cNvPr id="33" name="TextBox 32">
            <a:extLst>
              <a:ext uri="{FF2B5EF4-FFF2-40B4-BE49-F238E27FC236}">
                <a16:creationId xmlns:a16="http://schemas.microsoft.com/office/drawing/2014/main" id="{604E1703-5513-C4D2-08C6-D2CA451AD51C}"/>
              </a:ext>
            </a:extLst>
          </p:cNvPr>
          <p:cNvSpPr txBox="1"/>
          <p:nvPr/>
        </p:nvSpPr>
        <p:spPr>
          <a:xfrm>
            <a:off x="7888985" y="6035323"/>
            <a:ext cx="576028" cy="276999"/>
          </a:xfrm>
          <a:prstGeom prst="rect">
            <a:avLst/>
          </a:prstGeom>
          <a:noFill/>
        </p:spPr>
        <p:txBody>
          <a:bodyPr wrap="square" rtlCol="0">
            <a:spAutoFit/>
          </a:bodyPr>
          <a:lstStyle/>
          <a:p>
            <a:r>
              <a:rPr lang="x-none" sz="1200" dirty="0">
                <a:solidFill>
                  <a:srgbClr val="43505E"/>
                </a:solidFill>
                <a:latin typeface="Filson Soft" pitchFamily="2" charset="77"/>
              </a:rPr>
              <a:t>60%</a:t>
            </a:r>
          </a:p>
        </p:txBody>
      </p:sp>
      <p:sp>
        <p:nvSpPr>
          <p:cNvPr id="34" name="TextBox 33">
            <a:extLst>
              <a:ext uri="{FF2B5EF4-FFF2-40B4-BE49-F238E27FC236}">
                <a16:creationId xmlns:a16="http://schemas.microsoft.com/office/drawing/2014/main" id="{B95ACFB1-0D8B-F49C-6B6F-426E7B3BF01D}"/>
              </a:ext>
            </a:extLst>
          </p:cNvPr>
          <p:cNvSpPr txBox="1"/>
          <p:nvPr/>
        </p:nvSpPr>
        <p:spPr>
          <a:xfrm>
            <a:off x="8491557" y="6035323"/>
            <a:ext cx="576028" cy="276999"/>
          </a:xfrm>
          <a:prstGeom prst="rect">
            <a:avLst/>
          </a:prstGeom>
          <a:noFill/>
        </p:spPr>
        <p:txBody>
          <a:bodyPr wrap="square" rtlCol="0">
            <a:spAutoFit/>
          </a:bodyPr>
          <a:lstStyle/>
          <a:p>
            <a:r>
              <a:rPr lang="x-none" sz="1200" dirty="0">
                <a:solidFill>
                  <a:srgbClr val="43505E"/>
                </a:solidFill>
                <a:latin typeface="Filson Soft" pitchFamily="2" charset="77"/>
              </a:rPr>
              <a:t>70%</a:t>
            </a:r>
          </a:p>
        </p:txBody>
      </p:sp>
      <p:sp>
        <p:nvSpPr>
          <p:cNvPr id="35" name="TextBox 34">
            <a:extLst>
              <a:ext uri="{FF2B5EF4-FFF2-40B4-BE49-F238E27FC236}">
                <a16:creationId xmlns:a16="http://schemas.microsoft.com/office/drawing/2014/main" id="{7AEF0472-047D-5ABC-857C-B5B3C26D2372}"/>
              </a:ext>
            </a:extLst>
          </p:cNvPr>
          <p:cNvSpPr txBox="1"/>
          <p:nvPr/>
        </p:nvSpPr>
        <p:spPr>
          <a:xfrm>
            <a:off x="9085100" y="6035323"/>
            <a:ext cx="576028" cy="276999"/>
          </a:xfrm>
          <a:prstGeom prst="rect">
            <a:avLst/>
          </a:prstGeom>
          <a:noFill/>
        </p:spPr>
        <p:txBody>
          <a:bodyPr wrap="square" rtlCol="0">
            <a:spAutoFit/>
          </a:bodyPr>
          <a:lstStyle/>
          <a:p>
            <a:r>
              <a:rPr lang="x-none" sz="1200" dirty="0">
                <a:solidFill>
                  <a:srgbClr val="43505E"/>
                </a:solidFill>
                <a:latin typeface="Filson Soft" pitchFamily="2" charset="77"/>
              </a:rPr>
              <a:t>80%</a:t>
            </a:r>
          </a:p>
        </p:txBody>
      </p:sp>
      <p:sp>
        <p:nvSpPr>
          <p:cNvPr id="36" name="Rectangle 52">
            <a:extLst>
              <a:ext uri="{FF2B5EF4-FFF2-40B4-BE49-F238E27FC236}">
                <a16:creationId xmlns:a16="http://schemas.microsoft.com/office/drawing/2014/main" id="{0D7877BF-4647-D3E2-A774-61D8BB4488A0}"/>
              </a:ext>
            </a:extLst>
          </p:cNvPr>
          <p:cNvSpPr/>
          <p:nvPr/>
        </p:nvSpPr>
        <p:spPr>
          <a:xfrm>
            <a:off x="4406255" y="1914296"/>
            <a:ext cx="2037466" cy="90000"/>
          </a:xfrm>
          <a:prstGeom prst="rect">
            <a:avLst/>
          </a:prstGeom>
          <a:solidFill>
            <a:srgbClr val="6F9E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7" name="Rectangle 53">
            <a:extLst>
              <a:ext uri="{FF2B5EF4-FFF2-40B4-BE49-F238E27FC236}">
                <a16:creationId xmlns:a16="http://schemas.microsoft.com/office/drawing/2014/main" id="{74FE1484-6829-029C-2D57-DC2BDEB3F5B2}"/>
              </a:ext>
            </a:extLst>
          </p:cNvPr>
          <p:cNvSpPr/>
          <p:nvPr/>
        </p:nvSpPr>
        <p:spPr>
          <a:xfrm>
            <a:off x="4406255" y="2012564"/>
            <a:ext cx="213508" cy="90000"/>
          </a:xfrm>
          <a:prstGeom prst="rect">
            <a:avLst/>
          </a:prstGeom>
          <a:solidFill>
            <a:srgbClr val="4B6F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8" name="Rectangle 54">
            <a:extLst>
              <a:ext uri="{FF2B5EF4-FFF2-40B4-BE49-F238E27FC236}">
                <a16:creationId xmlns:a16="http://schemas.microsoft.com/office/drawing/2014/main" id="{C7A67D5E-E41F-6468-0451-0E330B44A588}"/>
              </a:ext>
            </a:extLst>
          </p:cNvPr>
          <p:cNvSpPr/>
          <p:nvPr/>
        </p:nvSpPr>
        <p:spPr>
          <a:xfrm>
            <a:off x="4406255" y="2110833"/>
            <a:ext cx="686657" cy="9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9" name="Rectangle 55">
            <a:extLst>
              <a:ext uri="{FF2B5EF4-FFF2-40B4-BE49-F238E27FC236}">
                <a16:creationId xmlns:a16="http://schemas.microsoft.com/office/drawing/2014/main" id="{F1F366F7-CE01-4EA5-7766-DC30011789C1}"/>
              </a:ext>
            </a:extLst>
          </p:cNvPr>
          <p:cNvSpPr/>
          <p:nvPr/>
        </p:nvSpPr>
        <p:spPr>
          <a:xfrm>
            <a:off x="4406255" y="2320743"/>
            <a:ext cx="1556719" cy="90000"/>
          </a:xfrm>
          <a:prstGeom prst="rect">
            <a:avLst/>
          </a:prstGeom>
          <a:solidFill>
            <a:srgbClr val="6F9E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40" name="Rectangle 56">
            <a:extLst>
              <a:ext uri="{FF2B5EF4-FFF2-40B4-BE49-F238E27FC236}">
                <a16:creationId xmlns:a16="http://schemas.microsoft.com/office/drawing/2014/main" id="{797B1C61-0D59-3B29-215C-C94884EE55AD}"/>
              </a:ext>
            </a:extLst>
          </p:cNvPr>
          <p:cNvSpPr/>
          <p:nvPr/>
        </p:nvSpPr>
        <p:spPr>
          <a:xfrm>
            <a:off x="4406255" y="2434251"/>
            <a:ext cx="495270" cy="90000"/>
          </a:xfrm>
          <a:prstGeom prst="rect">
            <a:avLst/>
          </a:prstGeom>
          <a:solidFill>
            <a:srgbClr val="4B6F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41" name="Rectangle 58">
            <a:extLst>
              <a:ext uri="{FF2B5EF4-FFF2-40B4-BE49-F238E27FC236}">
                <a16:creationId xmlns:a16="http://schemas.microsoft.com/office/drawing/2014/main" id="{249529FC-CBFD-09AE-F614-7297C945FDB8}"/>
              </a:ext>
            </a:extLst>
          </p:cNvPr>
          <p:cNvSpPr/>
          <p:nvPr/>
        </p:nvSpPr>
        <p:spPr>
          <a:xfrm>
            <a:off x="4406044" y="2706542"/>
            <a:ext cx="1999778" cy="90000"/>
          </a:xfrm>
          <a:prstGeom prst="rect">
            <a:avLst/>
          </a:prstGeom>
          <a:solidFill>
            <a:srgbClr val="6F9E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42" name="Rectangle 59">
            <a:extLst>
              <a:ext uri="{FF2B5EF4-FFF2-40B4-BE49-F238E27FC236}">
                <a16:creationId xmlns:a16="http://schemas.microsoft.com/office/drawing/2014/main" id="{69112020-728E-FABD-0C11-2BE55D35D13D}"/>
              </a:ext>
            </a:extLst>
          </p:cNvPr>
          <p:cNvSpPr/>
          <p:nvPr/>
        </p:nvSpPr>
        <p:spPr>
          <a:xfrm>
            <a:off x="4406044" y="2810128"/>
            <a:ext cx="1159805" cy="90000"/>
          </a:xfrm>
          <a:prstGeom prst="rect">
            <a:avLst/>
          </a:prstGeom>
          <a:solidFill>
            <a:srgbClr val="4B6F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43" name="Rectangle 60">
            <a:extLst>
              <a:ext uri="{FF2B5EF4-FFF2-40B4-BE49-F238E27FC236}">
                <a16:creationId xmlns:a16="http://schemas.microsoft.com/office/drawing/2014/main" id="{E525BE76-8B01-B37F-7C2D-632A1DB2FEB6}"/>
              </a:ext>
            </a:extLst>
          </p:cNvPr>
          <p:cNvSpPr/>
          <p:nvPr/>
        </p:nvSpPr>
        <p:spPr>
          <a:xfrm>
            <a:off x="4406044" y="2913713"/>
            <a:ext cx="3621243" cy="9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44" name="Rectangle 61">
            <a:extLst>
              <a:ext uri="{FF2B5EF4-FFF2-40B4-BE49-F238E27FC236}">
                <a16:creationId xmlns:a16="http://schemas.microsoft.com/office/drawing/2014/main" id="{0F85BFB9-6918-649A-BF3B-0B1C7C866DC2}"/>
              </a:ext>
            </a:extLst>
          </p:cNvPr>
          <p:cNvSpPr/>
          <p:nvPr/>
        </p:nvSpPr>
        <p:spPr>
          <a:xfrm>
            <a:off x="4404616" y="3196124"/>
            <a:ext cx="1335244" cy="90000"/>
          </a:xfrm>
          <a:prstGeom prst="rect">
            <a:avLst/>
          </a:prstGeom>
          <a:solidFill>
            <a:srgbClr val="6F9E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45" name="Rectangle 62">
            <a:extLst>
              <a:ext uri="{FF2B5EF4-FFF2-40B4-BE49-F238E27FC236}">
                <a16:creationId xmlns:a16="http://schemas.microsoft.com/office/drawing/2014/main" id="{1FE3A92E-FC5A-F512-FE98-73F6FBF4A14C}"/>
              </a:ext>
            </a:extLst>
          </p:cNvPr>
          <p:cNvSpPr/>
          <p:nvPr/>
        </p:nvSpPr>
        <p:spPr>
          <a:xfrm>
            <a:off x="4404616" y="3299744"/>
            <a:ext cx="4120973" cy="90000"/>
          </a:xfrm>
          <a:prstGeom prst="rect">
            <a:avLst/>
          </a:prstGeom>
          <a:solidFill>
            <a:srgbClr val="4B6F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46" name="Rectangle 63">
            <a:extLst>
              <a:ext uri="{FF2B5EF4-FFF2-40B4-BE49-F238E27FC236}">
                <a16:creationId xmlns:a16="http://schemas.microsoft.com/office/drawing/2014/main" id="{607C19A9-A70D-42AE-9B26-E5FAEBB0D798}"/>
              </a:ext>
            </a:extLst>
          </p:cNvPr>
          <p:cNvSpPr/>
          <p:nvPr/>
        </p:nvSpPr>
        <p:spPr>
          <a:xfrm>
            <a:off x="4404616" y="3403365"/>
            <a:ext cx="4120974" cy="9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47" name="Rectangle 65">
            <a:extLst>
              <a:ext uri="{FF2B5EF4-FFF2-40B4-BE49-F238E27FC236}">
                <a16:creationId xmlns:a16="http://schemas.microsoft.com/office/drawing/2014/main" id="{6D4C7AC1-1A66-4FC3-1C6C-53859BE2F549}"/>
              </a:ext>
            </a:extLst>
          </p:cNvPr>
          <p:cNvSpPr/>
          <p:nvPr/>
        </p:nvSpPr>
        <p:spPr>
          <a:xfrm>
            <a:off x="4406337" y="3689680"/>
            <a:ext cx="2175216" cy="90000"/>
          </a:xfrm>
          <a:prstGeom prst="rect">
            <a:avLst/>
          </a:prstGeom>
          <a:solidFill>
            <a:srgbClr val="6F9E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48" name="Rectangle 66">
            <a:extLst>
              <a:ext uri="{FF2B5EF4-FFF2-40B4-BE49-F238E27FC236}">
                <a16:creationId xmlns:a16="http://schemas.microsoft.com/office/drawing/2014/main" id="{6BA2BBDC-2DA8-ADF8-BF26-E936C00C5C36}"/>
              </a:ext>
            </a:extLst>
          </p:cNvPr>
          <p:cNvSpPr/>
          <p:nvPr/>
        </p:nvSpPr>
        <p:spPr>
          <a:xfrm>
            <a:off x="4406337" y="3788220"/>
            <a:ext cx="431477" cy="90000"/>
          </a:xfrm>
          <a:prstGeom prst="rect">
            <a:avLst/>
          </a:prstGeom>
          <a:solidFill>
            <a:srgbClr val="4B6F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49" name="Rectangle 67">
            <a:extLst>
              <a:ext uri="{FF2B5EF4-FFF2-40B4-BE49-F238E27FC236}">
                <a16:creationId xmlns:a16="http://schemas.microsoft.com/office/drawing/2014/main" id="{E0B1D660-DE28-914F-0187-F5567C29EECE}"/>
              </a:ext>
            </a:extLst>
          </p:cNvPr>
          <p:cNvSpPr/>
          <p:nvPr/>
        </p:nvSpPr>
        <p:spPr>
          <a:xfrm>
            <a:off x="4406337" y="3886761"/>
            <a:ext cx="3025964" cy="9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50" name="Rectangle 68">
            <a:extLst>
              <a:ext uri="{FF2B5EF4-FFF2-40B4-BE49-F238E27FC236}">
                <a16:creationId xmlns:a16="http://schemas.microsoft.com/office/drawing/2014/main" id="{FCEFE7B9-982E-44FA-F0FC-E88D000FFF6F}"/>
              </a:ext>
            </a:extLst>
          </p:cNvPr>
          <p:cNvSpPr/>
          <p:nvPr/>
        </p:nvSpPr>
        <p:spPr>
          <a:xfrm>
            <a:off x="4406255" y="4182719"/>
            <a:ext cx="1245340" cy="90000"/>
          </a:xfrm>
          <a:prstGeom prst="rect">
            <a:avLst/>
          </a:prstGeom>
          <a:solidFill>
            <a:srgbClr val="6F9E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51" name="Rectangle 69">
            <a:extLst>
              <a:ext uri="{FF2B5EF4-FFF2-40B4-BE49-F238E27FC236}">
                <a16:creationId xmlns:a16="http://schemas.microsoft.com/office/drawing/2014/main" id="{30385CDF-0763-DB82-D31B-D1DB4996925E}"/>
              </a:ext>
            </a:extLst>
          </p:cNvPr>
          <p:cNvSpPr/>
          <p:nvPr/>
        </p:nvSpPr>
        <p:spPr>
          <a:xfrm>
            <a:off x="4406255" y="4286340"/>
            <a:ext cx="2935917" cy="90000"/>
          </a:xfrm>
          <a:prstGeom prst="rect">
            <a:avLst/>
          </a:prstGeom>
          <a:solidFill>
            <a:srgbClr val="4B6F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52" name="Rectangle 70">
            <a:extLst>
              <a:ext uri="{FF2B5EF4-FFF2-40B4-BE49-F238E27FC236}">
                <a16:creationId xmlns:a16="http://schemas.microsoft.com/office/drawing/2014/main" id="{D9CFA91F-B6BA-C9C4-C1C2-DB7435825808}"/>
              </a:ext>
            </a:extLst>
          </p:cNvPr>
          <p:cNvSpPr/>
          <p:nvPr/>
        </p:nvSpPr>
        <p:spPr>
          <a:xfrm>
            <a:off x="4406255" y="4389960"/>
            <a:ext cx="1840763" cy="9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53" name="Rectangle 71">
            <a:extLst>
              <a:ext uri="{FF2B5EF4-FFF2-40B4-BE49-F238E27FC236}">
                <a16:creationId xmlns:a16="http://schemas.microsoft.com/office/drawing/2014/main" id="{34BC2371-55C3-F169-CDC7-BA189B4939CC}"/>
              </a:ext>
            </a:extLst>
          </p:cNvPr>
          <p:cNvSpPr/>
          <p:nvPr/>
        </p:nvSpPr>
        <p:spPr>
          <a:xfrm>
            <a:off x="4406255" y="4551217"/>
            <a:ext cx="2659080" cy="90000"/>
          </a:xfrm>
          <a:prstGeom prst="rect">
            <a:avLst/>
          </a:prstGeom>
          <a:solidFill>
            <a:srgbClr val="6F9E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54" name="Rectangle 72">
            <a:extLst>
              <a:ext uri="{FF2B5EF4-FFF2-40B4-BE49-F238E27FC236}">
                <a16:creationId xmlns:a16="http://schemas.microsoft.com/office/drawing/2014/main" id="{9498A7AD-1C03-3AEB-E690-19A1631D7A49}"/>
              </a:ext>
            </a:extLst>
          </p:cNvPr>
          <p:cNvSpPr/>
          <p:nvPr/>
        </p:nvSpPr>
        <p:spPr>
          <a:xfrm>
            <a:off x="4406255" y="4654838"/>
            <a:ext cx="2123147" cy="90000"/>
          </a:xfrm>
          <a:prstGeom prst="rect">
            <a:avLst/>
          </a:prstGeom>
          <a:solidFill>
            <a:srgbClr val="4B6F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55" name="Rectangle 73">
            <a:extLst>
              <a:ext uri="{FF2B5EF4-FFF2-40B4-BE49-F238E27FC236}">
                <a16:creationId xmlns:a16="http://schemas.microsoft.com/office/drawing/2014/main" id="{481C2663-5C81-6ACE-2018-3FED3A8BADFC}"/>
              </a:ext>
            </a:extLst>
          </p:cNvPr>
          <p:cNvSpPr/>
          <p:nvPr/>
        </p:nvSpPr>
        <p:spPr>
          <a:xfrm>
            <a:off x="4406255" y="4758458"/>
            <a:ext cx="3381130" cy="9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56" name="Rectangle 74">
            <a:extLst>
              <a:ext uri="{FF2B5EF4-FFF2-40B4-BE49-F238E27FC236}">
                <a16:creationId xmlns:a16="http://schemas.microsoft.com/office/drawing/2014/main" id="{67FD2846-D4B2-EB9B-F75D-B28E346A3769}"/>
              </a:ext>
            </a:extLst>
          </p:cNvPr>
          <p:cNvSpPr/>
          <p:nvPr/>
        </p:nvSpPr>
        <p:spPr>
          <a:xfrm>
            <a:off x="4406255" y="4933169"/>
            <a:ext cx="4716480" cy="90000"/>
          </a:xfrm>
          <a:prstGeom prst="rect">
            <a:avLst/>
          </a:prstGeom>
          <a:solidFill>
            <a:srgbClr val="6F9E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57" name="Rectangle 75">
            <a:extLst>
              <a:ext uri="{FF2B5EF4-FFF2-40B4-BE49-F238E27FC236}">
                <a16:creationId xmlns:a16="http://schemas.microsoft.com/office/drawing/2014/main" id="{493AE025-1539-8216-188A-24BBC9EA9D29}"/>
              </a:ext>
            </a:extLst>
          </p:cNvPr>
          <p:cNvSpPr/>
          <p:nvPr/>
        </p:nvSpPr>
        <p:spPr>
          <a:xfrm>
            <a:off x="4406255" y="5031362"/>
            <a:ext cx="1851005" cy="90000"/>
          </a:xfrm>
          <a:prstGeom prst="rect">
            <a:avLst/>
          </a:prstGeom>
          <a:solidFill>
            <a:srgbClr val="4B6F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58" name="Rectangle 76">
            <a:extLst>
              <a:ext uri="{FF2B5EF4-FFF2-40B4-BE49-F238E27FC236}">
                <a16:creationId xmlns:a16="http://schemas.microsoft.com/office/drawing/2014/main" id="{73D3F6CE-B546-F6D3-15DA-068C7799CF7D}"/>
              </a:ext>
            </a:extLst>
          </p:cNvPr>
          <p:cNvSpPr/>
          <p:nvPr/>
        </p:nvSpPr>
        <p:spPr>
          <a:xfrm>
            <a:off x="4406255" y="5129554"/>
            <a:ext cx="4418768" cy="9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59" name="Rectangle 77">
            <a:extLst>
              <a:ext uri="{FF2B5EF4-FFF2-40B4-BE49-F238E27FC236}">
                <a16:creationId xmlns:a16="http://schemas.microsoft.com/office/drawing/2014/main" id="{CE2BC424-E462-0392-11BF-CD3436302CC0}"/>
              </a:ext>
            </a:extLst>
          </p:cNvPr>
          <p:cNvSpPr/>
          <p:nvPr/>
        </p:nvSpPr>
        <p:spPr>
          <a:xfrm>
            <a:off x="4406255" y="5312485"/>
            <a:ext cx="213592" cy="90000"/>
          </a:xfrm>
          <a:prstGeom prst="rect">
            <a:avLst/>
          </a:prstGeom>
          <a:solidFill>
            <a:srgbClr val="6F9E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60" name="Rectangle 78">
            <a:extLst>
              <a:ext uri="{FF2B5EF4-FFF2-40B4-BE49-F238E27FC236}">
                <a16:creationId xmlns:a16="http://schemas.microsoft.com/office/drawing/2014/main" id="{F9B2B864-4BB5-F6FD-C68C-657B51EF9726}"/>
              </a:ext>
            </a:extLst>
          </p:cNvPr>
          <p:cNvSpPr/>
          <p:nvPr/>
        </p:nvSpPr>
        <p:spPr>
          <a:xfrm>
            <a:off x="4406255" y="5415708"/>
            <a:ext cx="3488419" cy="90000"/>
          </a:xfrm>
          <a:prstGeom prst="rect">
            <a:avLst/>
          </a:prstGeom>
          <a:solidFill>
            <a:srgbClr val="4B6F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61" name="Rectangle 79">
            <a:extLst>
              <a:ext uri="{FF2B5EF4-FFF2-40B4-BE49-F238E27FC236}">
                <a16:creationId xmlns:a16="http://schemas.microsoft.com/office/drawing/2014/main" id="{7B786155-7480-D6A1-5691-7AA6147FD4F5}"/>
              </a:ext>
            </a:extLst>
          </p:cNvPr>
          <p:cNvSpPr/>
          <p:nvPr/>
        </p:nvSpPr>
        <p:spPr>
          <a:xfrm>
            <a:off x="4406255" y="5518932"/>
            <a:ext cx="1335327" cy="9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62" name="Rectangle 80">
            <a:extLst>
              <a:ext uri="{FF2B5EF4-FFF2-40B4-BE49-F238E27FC236}">
                <a16:creationId xmlns:a16="http://schemas.microsoft.com/office/drawing/2014/main" id="{E5AD0F1C-A602-89E7-A869-B38CB9713722}"/>
              </a:ext>
            </a:extLst>
          </p:cNvPr>
          <p:cNvSpPr/>
          <p:nvPr/>
        </p:nvSpPr>
        <p:spPr>
          <a:xfrm>
            <a:off x="4404616" y="5691386"/>
            <a:ext cx="1808393" cy="90000"/>
          </a:xfrm>
          <a:prstGeom prst="rect">
            <a:avLst/>
          </a:prstGeom>
          <a:solidFill>
            <a:srgbClr val="6F9E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63" name="Rectangle 81">
            <a:extLst>
              <a:ext uri="{FF2B5EF4-FFF2-40B4-BE49-F238E27FC236}">
                <a16:creationId xmlns:a16="http://schemas.microsoft.com/office/drawing/2014/main" id="{292D1E3C-5D0F-0111-A989-EB7B0A9A2A98}"/>
              </a:ext>
            </a:extLst>
          </p:cNvPr>
          <p:cNvSpPr/>
          <p:nvPr/>
        </p:nvSpPr>
        <p:spPr>
          <a:xfrm>
            <a:off x="4404616" y="5792710"/>
            <a:ext cx="3568082" cy="90000"/>
          </a:xfrm>
          <a:prstGeom prst="rect">
            <a:avLst/>
          </a:prstGeom>
          <a:solidFill>
            <a:srgbClr val="4B6F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64" name="Rectangle 82">
            <a:extLst>
              <a:ext uri="{FF2B5EF4-FFF2-40B4-BE49-F238E27FC236}">
                <a16:creationId xmlns:a16="http://schemas.microsoft.com/office/drawing/2014/main" id="{A4D14C65-9BCA-09F0-6F96-5B13CE0506E9}"/>
              </a:ext>
            </a:extLst>
          </p:cNvPr>
          <p:cNvSpPr/>
          <p:nvPr/>
        </p:nvSpPr>
        <p:spPr>
          <a:xfrm>
            <a:off x="4404616" y="5894035"/>
            <a:ext cx="3738203" cy="9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65" name="TextBox 64">
            <a:extLst>
              <a:ext uri="{FF2B5EF4-FFF2-40B4-BE49-F238E27FC236}">
                <a16:creationId xmlns:a16="http://schemas.microsoft.com/office/drawing/2014/main" id="{42B31A0E-7A3C-936D-D22B-F1370B7976E3}"/>
              </a:ext>
            </a:extLst>
          </p:cNvPr>
          <p:cNvSpPr txBox="1"/>
          <p:nvPr/>
        </p:nvSpPr>
        <p:spPr>
          <a:xfrm>
            <a:off x="9325484" y="2541943"/>
            <a:ext cx="2465076" cy="276999"/>
          </a:xfrm>
          <a:prstGeom prst="rect">
            <a:avLst/>
          </a:prstGeom>
          <a:noFill/>
        </p:spPr>
        <p:txBody>
          <a:bodyPr wrap="square" rtlCol="0">
            <a:spAutoFit/>
          </a:bodyPr>
          <a:lstStyle/>
          <a:p>
            <a:pPr algn="ctr"/>
            <a:r>
              <a:rPr lang="x-none" sz="1200" dirty="0">
                <a:solidFill>
                  <a:srgbClr val="334049"/>
                </a:solidFill>
                <a:latin typeface="Filson Soft" pitchFamily="2" charset="77"/>
                <a:cs typeface="Arial" panose="020B0604020202020204" pitchFamily="34" charset="0"/>
              </a:rPr>
              <a:t>Vadītājas sievietes</a:t>
            </a:r>
          </a:p>
        </p:txBody>
      </p:sp>
      <p:sp>
        <p:nvSpPr>
          <p:cNvPr id="66" name="TextBox 65">
            <a:extLst>
              <a:ext uri="{FF2B5EF4-FFF2-40B4-BE49-F238E27FC236}">
                <a16:creationId xmlns:a16="http://schemas.microsoft.com/office/drawing/2014/main" id="{703A4CB8-6F56-D7DE-F3C4-848BAC9DDB7B}"/>
              </a:ext>
            </a:extLst>
          </p:cNvPr>
          <p:cNvSpPr txBox="1"/>
          <p:nvPr/>
        </p:nvSpPr>
        <p:spPr>
          <a:xfrm>
            <a:off x="9309607" y="3916599"/>
            <a:ext cx="2465076" cy="276999"/>
          </a:xfrm>
          <a:prstGeom prst="rect">
            <a:avLst/>
          </a:prstGeom>
          <a:noFill/>
        </p:spPr>
        <p:txBody>
          <a:bodyPr wrap="square" rtlCol="0">
            <a:spAutoFit/>
          </a:bodyPr>
          <a:lstStyle/>
          <a:p>
            <a:pPr algn="ctr"/>
            <a:r>
              <a:rPr lang="x-none" sz="1200" dirty="0">
                <a:solidFill>
                  <a:srgbClr val="334049"/>
                </a:solidFill>
                <a:latin typeface="Filson Soft" pitchFamily="2" charset="77"/>
                <a:cs typeface="Arial" panose="020B0604020202020204" pitchFamily="34" charset="0"/>
              </a:rPr>
              <a:t>Vadītāji vīrieši</a:t>
            </a:r>
          </a:p>
        </p:txBody>
      </p:sp>
      <p:sp>
        <p:nvSpPr>
          <p:cNvPr id="67" name="TextBox 66">
            <a:extLst>
              <a:ext uri="{FF2B5EF4-FFF2-40B4-BE49-F238E27FC236}">
                <a16:creationId xmlns:a16="http://schemas.microsoft.com/office/drawing/2014/main" id="{251AFC37-5588-3D9B-61D9-659ACFE27A07}"/>
              </a:ext>
            </a:extLst>
          </p:cNvPr>
          <p:cNvSpPr txBox="1"/>
          <p:nvPr/>
        </p:nvSpPr>
        <p:spPr>
          <a:xfrm>
            <a:off x="9309606" y="5038659"/>
            <a:ext cx="2465076" cy="276999"/>
          </a:xfrm>
          <a:prstGeom prst="rect">
            <a:avLst/>
          </a:prstGeom>
          <a:noFill/>
        </p:spPr>
        <p:txBody>
          <a:bodyPr wrap="square" rtlCol="0">
            <a:spAutoFit/>
          </a:bodyPr>
          <a:lstStyle/>
          <a:p>
            <a:pPr algn="ctr"/>
            <a:r>
              <a:rPr lang="x-none" sz="1200" dirty="0">
                <a:solidFill>
                  <a:srgbClr val="334049"/>
                </a:solidFill>
                <a:latin typeface="Filson Soft" pitchFamily="2" charset="77"/>
                <a:cs typeface="Arial" panose="020B0604020202020204" pitchFamily="34" charset="0"/>
              </a:rPr>
              <a:t>Ideāls vadītājs </a:t>
            </a:r>
          </a:p>
        </p:txBody>
      </p:sp>
    </p:spTree>
    <p:extLst>
      <p:ext uri="{BB962C8B-B14F-4D97-AF65-F5344CB8AC3E}">
        <p14:creationId xmlns:p14="http://schemas.microsoft.com/office/powerpoint/2010/main" val="3492653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5AAE9118-0436-4488-AC4A-C14DF6A7B6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2211010"/>
            <a:ext cx="12192002" cy="464699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4" name="Rounded Rectangle 26">
            <a:extLst>
              <a:ext uri="{FF2B5EF4-FFF2-40B4-BE49-F238E27FC236}">
                <a16:creationId xmlns:a16="http://schemas.microsoft.com/office/drawing/2014/main" id="{1B10F861-B8F1-49C7-BD58-EAB20CEE7F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564" y="2423160"/>
            <a:ext cx="5613569" cy="3930315"/>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Attēls 2">
            <a:extLst>
              <a:ext uri="{FF2B5EF4-FFF2-40B4-BE49-F238E27FC236}">
                <a16:creationId xmlns:a16="http://schemas.microsoft.com/office/drawing/2014/main" id="{4F3F6923-BD7B-AD8C-3C23-7E717E3B7BD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920" y="2423160"/>
            <a:ext cx="5212080" cy="3897080"/>
          </a:xfrm>
          <a:prstGeom prst="rect">
            <a:avLst/>
          </a:prstGeom>
        </p:spPr>
      </p:pic>
      <p:sp>
        <p:nvSpPr>
          <p:cNvPr id="76" name="Rounded Rectangle 16">
            <a:extLst>
              <a:ext uri="{FF2B5EF4-FFF2-40B4-BE49-F238E27FC236}">
                <a16:creationId xmlns:a16="http://schemas.microsoft.com/office/drawing/2014/main" id="{61F6E425-22AB-4DA2-8FAC-58ADB58EF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54749" y="2423160"/>
            <a:ext cx="5613569" cy="3930315"/>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Attēls 6">
            <a:extLst>
              <a:ext uri="{FF2B5EF4-FFF2-40B4-BE49-F238E27FC236}">
                <a16:creationId xmlns:a16="http://schemas.microsoft.com/office/drawing/2014/main" id="{8484E8CA-7474-97C8-4799-0454D491FC7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97854" y="2742397"/>
            <a:ext cx="4931595" cy="3291840"/>
          </a:xfrm>
          <a:prstGeom prst="rect">
            <a:avLst/>
          </a:prstGeom>
        </p:spPr>
      </p:pic>
      <p:pic>
        <p:nvPicPr>
          <p:cNvPr id="12" name="Attēls 11" descr="Attēls, kurā ir teksts&#10;&#10;Apraksts ģenerēts automātiski">
            <a:extLst>
              <a:ext uri="{FF2B5EF4-FFF2-40B4-BE49-F238E27FC236}">
                <a16:creationId xmlns:a16="http://schemas.microsoft.com/office/drawing/2014/main" id="{7444F4B7-551D-1E54-FAFE-570FBD9828BA}"/>
              </a:ext>
            </a:extLst>
          </p:cNvPr>
          <p:cNvPicPr>
            <a:picLocks noChangeAspect="1"/>
          </p:cNvPicPr>
          <p:nvPr/>
        </p:nvPicPr>
        <p:blipFill>
          <a:blip r:embed="rId5"/>
          <a:stretch>
            <a:fillRect/>
          </a:stretch>
        </p:blipFill>
        <p:spPr>
          <a:xfrm>
            <a:off x="10560424" y="6481259"/>
            <a:ext cx="1631576" cy="376742"/>
          </a:xfrm>
          <a:prstGeom prst="rect">
            <a:avLst/>
          </a:prstGeom>
        </p:spPr>
      </p:pic>
      <p:graphicFrame>
        <p:nvGraphicFramePr>
          <p:cNvPr id="5" name="Satura vietturis 2">
            <a:extLst>
              <a:ext uri="{FF2B5EF4-FFF2-40B4-BE49-F238E27FC236}">
                <a16:creationId xmlns:a16="http://schemas.microsoft.com/office/drawing/2014/main" id="{DC8CD81B-D62E-5670-5494-20C073736CF1}"/>
              </a:ext>
            </a:extLst>
          </p:cNvPr>
          <p:cNvGraphicFramePr>
            <a:graphicFrameLocks noGrp="1"/>
          </p:cNvGraphicFramePr>
          <p:nvPr>
            <p:ph idx="1"/>
            <p:extLst>
              <p:ext uri="{D42A27DB-BD31-4B8C-83A1-F6EECF244321}">
                <p14:modId xmlns:p14="http://schemas.microsoft.com/office/powerpoint/2010/main" val="281265878"/>
              </p:ext>
            </p:extLst>
          </p:nvPr>
        </p:nvGraphicFramePr>
        <p:xfrm>
          <a:off x="502920" y="137160"/>
          <a:ext cx="11247120" cy="1806251"/>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355633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 name="Rectangle 49">
            <a:extLst>
              <a:ext uri="{FF2B5EF4-FFF2-40B4-BE49-F238E27FC236}">
                <a16:creationId xmlns:a16="http://schemas.microsoft.com/office/drawing/2014/main" id="{5AAE9118-0436-4488-AC4A-C14DF6A7B6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2211010"/>
            <a:ext cx="12192002" cy="464699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2" name="Rounded Rectangle 26">
            <a:extLst>
              <a:ext uri="{FF2B5EF4-FFF2-40B4-BE49-F238E27FC236}">
                <a16:creationId xmlns:a16="http://schemas.microsoft.com/office/drawing/2014/main" id="{1B10F861-B8F1-49C7-BD58-EAB20CEE7F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564" y="2423160"/>
            <a:ext cx="5613569" cy="3930315"/>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ounded Rectangle 16">
            <a:extLst>
              <a:ext uri="{FF2B5EF4-FFF2-40B4-BE49-F238E27FC236}">
                <a16:creationId xmlns:a16="http://schemas.microsoft.com/office/drawing/2014/main" id="{61F6E425-22AB-4DA2-8FAC-58ADB58EF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54749" y="2423160"/>
            <a:ext cx="5613569" cy="3930315"/>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Content Placeholder 4" descr="Chart, bar chart&#10;&#10;Description automatically generated">
            <a:extLst>
              <a:ext uri="{FF2B5EF4-FFF2-40B4-BE49-F238E27FC236}">
                <a16:creationId xmlns:a16="http://schemas.microsoft.com/office/drawing/2014/main" id="{604F7D5C-99C5-AC37-FC57-6454F835E2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54749" y="2423160"/>
            <a:ext cx="5613317" cy="3746889"/>
          </a:xfrm>
          <a:prstGeom prst="rect">
            <a:avLst/>
          </a:prstGeom>
        </p:spPr>
      </p:pic>
      <p:graphicFrame>
        <p:nvGraphicFramePr>
          <p:cNvPr id="5" name="Satura vietturis 2">
            <a:extLst>
              <a:ext uri="{FF2B5EF4-FFF2-40B4-BE49-F238E27FC236}">
                <a16:creationId xmlns:a16="http://schemas.microsoft.com/office/drawing/2014/main" id="{21FCB0C5-3474-1491-CF6F-27DB397F5FE2}"/>
              </a:ext>
            </a:extLst>
          </p:cNvPr>
          <p:cNvGraphicFramePr>
            <a:graphicFrameLocks noGrp="1"/>
          </p:cNvGraphicFramePr>
          <p:nvPr>
            <p:ph idx="1"/>
            <p:extLst>
              <p:ext uri="{D42A27DB-BD31-4B8C-83A1-F6EECF244321}">
                <p14:modId xmlns:p14="http://schemas.microsoft.com/office/powerpoint/2010/main" val="2241296738"/>
              </p:ext>
            </p:extLst>
          </p:nvPr>
        </p:nvGraphicFramePr>
        <p:xfrm>
          <a:off x="837124" y="208306"/>
          <a:ext cx="10517751" cy="171032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10" name="Attēls 9">
            <a:extLst>
              <a:ext uri="{FF2B5EF4-FFF2-40B4-BE49-F238E27FC236}">
                <a16:creationId xmlns:a16="http://schemas.microsoft.com/office/drawing/2014/main" id="{6C4A5A0E-B245-C0E5-BB5B-218BD4F1C01B}"/>
              </a:ext>
            </a:extLst>
          </p:cNvPr>
          <p:cNvPicPr>
            <a:picLocks noChangeAspect="1"/>
          </p:cNvPicPr>
          <p:nvPr/>
        </p:nvPicPr>
        <p:blipFill>
          <a:blip r:embed="rId9"/>
          <a:stretch>
            <a:fillRect/>
          </a:stretch>
        </p:blipFill>
        <p:spPr>
          <a:xfrm>
            <a:off x="10178879" y="6248876"/>
            <a:ext cx="1703295" cy="474404"/>
          </a:xfrm>
          <a:prstGeom prst="rect">
            <a:avLst/>
          </a:prstGeom>
        </p:spPr>
      </p:pic>
      <p:graphicFrame>
        <p:nvGraphicFramePr>
          <p:cNvPr id="6" name="Diagramma 5">
            <a:extLst>
              <a:ext uri="{FF2B5EF4-FFF2-40B4-BE49-F238E27FC236}">
                <a16:creationId xmlns:a16="http://schemas.microsoft.com/office/drawing/2014/main" id="{5D5DA268-2802-170D-8A75-FB16B8202BB5}"/>
              </a:ext>
            </a:extLst>
          </p:cNvPr>
          <p:cNvGraphicFramePr>
            <a:graphicFrameLocks/>
          </p:cNvGraphicFramePr>
          <p:nvPr>
            <p:extLst>
              <p:ext uri="{D42A27DB-BD31-4B8C-83A1-F6EECF244321}">
                <p14:modId xmlns:p14="http://schemas.microsoft.com/office/powerpoint/2010/main" val="2864118018"/>
              </p:ext>
            </p:extLst>
          </p:nvPr>
        </p:nvGraphicFramePr>
        <p:xfrm>
          <a:off x="309826" y="1918635"/>
          <a:ext cx="5594316" cy="4646990"/>
        </p:xfrm>
        <a:graphic>
          <a:graphicData uri="http://schemas.openxmlformats.org/drawingml/2006/chart">
            <c:chart xmlns:c="http://schemas.openxmlformats.org/drawingml/2006/chart" xmlns:r="http://schemas.openxmlformats.org/officeDocument/2006/relationships" r:id="rId10"/>
          </a:graphicData>
        </a:graphic>
      </p:graphicFrame>
    </p:spTree>
    <p:extLst>
      <p:ext uri="{BB962C8B-B14F-4D97-AF65-F5344CB8AC3E}">
        <p14:creationId xmlns:p14="http://schemas.microsoft.com/office/powerpoint/2010/main" val="4273904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6" name="Rectangle 58">
            <a:extLst>
              <a:ext uri="{FF2B5EF4-FFF2-40B4-BE49-F238E27FC236}">
                <a16:creationId xmlns:a16="http://schemas.microsoft.com/office/drawing/2014/main" id="{69D47016-023F-44BD-981C-50E7A10A66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sketchy line">
            <a:extLst>
              <a:ext uri="{FF2B5EF4-FFF2-40B4-BE49-F238E27FC236}">
                <a16:creationId xmlns:a16="http://schemas.microsoft.com/office/drawing/2014/main" id="{6D8B37B0-0682-433E-BC8D-498C04ABD9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471415" y="1412748"/>
            <a:ext cx="1554480" cy="18288"/>
          </a:xfrm>
          <a:custGeom>
            <a:avLst/>
            <a:gdLst>
              <a:gd name="connsiteX0" fmla="*/ 0 w 1554480"/>
              <a:gd name="connsiteY0" fmla="*/ 0 h 18288"/>
              <a:gd name="connsiteX1" fmla="*/ 549250 w 1554480"/>
              <a:gd name="connsiteY1" fmla="*/ 0 h 18288"/>
              <a:gd name="connsiteX2" fmla="*/ 1082954 w 1554480"/>
              <a:gd name="connsiteY2" fmla="*/ 0 h 18288"/>
              <a:gd name="connsiteX3" fmla="*/ 1554480 w 1554480"/>
              <a:gd name="connsiteY3" fmla="*/ 0 h 18288"/>
              <a:gd name="connsiteX4" fmla="*/ 1554480 w 1554480"/>
              <a:gd name="connsiteY4" fmla="*/ 18288 h 18288"/>
              <a:gd name="connsiteX5" fmla="*/ 1067410 w 1554480"/>
              <a:gd name="connsiteY5" fmla="*/ 18288 h 18288"/>
              <a:gd name="connsiteX6" fmla="*/ 549250 w 1554480"/>
              <a:gd name="connsiteY6" fmla="*/ 18288 h 18288"/>
              <a:gd name="connsiteX7" fmla="*/ 0 w 1554480"/>
              <a:gd name="connsiteY7" fmla="*/ 18288 h 18288"/>
              <a:gd name="connsiteX8" fmla="*/ 0 w 1554480"/>
              <a:gd name="connsiteY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54480" h="18288" fill="none" extrusionOk="0">
                <a:moveTo>
                  <a:pt x="0" y="0"/>
                </a:moveTo>
                <a:cubicBezTo>
                  <a:pt x="114141" y="-19864"/>
                  <a:pt x="345055" y="-1657"/>
                  <a:pt x="549250" y="0"/>
                </a:cubicBezTo>
                <a:cubicBezTo>
                  <a:pt x="753445" y="1657"/>
                  <a:pt x="862292" y="-5674"/>
                  <a:pt x="1082954" y="0"/>
                </a:cubicBezTo>
                <a:cubicBezTo>
                  <a:pt x="1303616" y="5674"/>
                  <a:pt x="1363530" y="4537"/>
                  <a:pt x="1554480" y="0"/>
                </a:cubicBezTo>
                <a:cubicBezTo>
                  <a:pt x="1554963" y="7176"/>
                  <a:pt x="1553909" y="13682"/>
                  <a:pt x="1554480" y="18288"/>
                </a:cubicBezTo>
                <a:cubicBezTo>
                  <a:pt x="1338847" y="6127"/>
                  <a:pt x="1215066" y="37851"/>
                  <a:pt x="1067410" y="18288"/>
                </a:cubicBezTo>
                <a:cubicBezTo>
                  <a:pt x="919754" y="-1275"/>
                  <a:pt x="800465" y="3080"/>
                  <a:pt x="549250" y="18288"/>
                </a:cubicBezTo>
                <a:cubicBezTo>
                  <a:pt x="298035" y="33496"/>
                  <a:pt x="158868" y="22769"/>
                  <a:pt x="0" y="18288"/>
                </a:cubicBezTo>
                <a:cubicBezTo>
                  <a:pt x="-655" y="13237"/>
                  <a:pt x="709" y="4645"/>
                  <a:pt x="0" y="0"/>
                </a:cubicBezTo>
                <a:close/>
              </a:path>
              <a:path w="1554480" h="18288" stroke="0" extrusionOk="0">
                <a:moveTo>
                  <a:pt x="0" y="0"/>
                </a:moveTo>
                <a:cubicBezTo>
                  <a:pt x="249941" y="-58"/>
                  <a:pt x="367334" y="23448"/>
                  <a:pt x="502615" y="0"/>
                </a:cubicBezTo>
                <a:cubicBezTo>
                  <a:pt x="637897" y="-23448"/>
                  <a:pt x="813653" y="-20418"/>
                  <a:pt x="974141" y="0"/>
                </a:cubicBezTo>
                <a:cubicBezTo>
                  <a:pt x="1134629" y="20418"/>
                  <a:pt x="1268772" y="6288"/>
                  <a:pt x="1554480" y="0"/>
                </a:cubicBezTo>
                <a:cubicBezTo>
                  <a:pt x="1554917" y="7222"/>
                  <a:pt x="1555359" y="13299"/>
                  <a:pt x="1554480" y="18288"/>
                </a:cubicBezTo>
                <a:cubicBezTo>
                  <a:pt x="1336087" y="12172"/>
                  <a:pt x="1310024" y="19759"/>
                  <a:pt x="1067410" y="18288"/>
                </a:cubicBezTo>
                <a:cubicBezTo>
                  <a:pt x="824796" y="16818"/>
                  <a:pt x="787902" y="34647"/>
                  <a:pt x="518160" y="18288"/>
                </a:cubicBezTo>
                <a:cubicBezTo>
                  <a:pt x="248418" y="1930"/>
                  <a:pt x="133160" y="9205"/>
                  <a:pt x="0" y="18288"/>
                </a:cubicBezTo>
                <a:cubicBezTo>
                  <a:pt x="-643" y="9451"/>
                  <a:pt x="-340" y="7114"/>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2">
            <a:extLst>
              <a:ext uri="{FF2B5EF4-FFF2-40B4-BE49-F238E27FC236}">
                <a16:creationId xmlns:a16="http://schemas.microsoft.com/office/drawing/2014/main" id="{FDD25985-920B-D5D5-BA25-13162E89D50E}"/>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75471" y="100468"/>
            <a:ext cx="5002928" cy="6715344"/>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3">
            <a:extLst>
              <a:ext uri="{FF2B5EF4-FFF2-40B4-BE49-F238E27FC236}">
                <a16:creationId xmlns:a16="http://schemas.microsoft.com/office/drawing/2014/main" id="{6C7C4BD9-EAED-96D9-88FF-46EB77CBC1FC}"/>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995314" y="310412"/>
            <a:ext cx="5025422" cy="650540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5" name="Satura vietturis 2">
            <a:extLst>
              <a:ext uri="{FF2B5EF4-FFF2-40B4-BE49-F238E27FC236}">
                <a16:creationId xmlns:a16="http://schemas.microsoft.com/office/drawing/2014/main" id="{21FCB0C5-3474-1491-CF6F-27DB397F5FE2}"/>
              </a:ext>
            </a:extLst>
          </p:cNvPr>
          <p:cNvGraphicFramePr>
            <a:graphicFrameLocks noGrp="1"/>
          </p:cNvGraphicFramePr>
          <p:nvPr>
            <p:ph idx="1"/>
            <p:extLst>
              <p:ext uri="{D42A27DB-BD31-4B8C-83A1-F6EECF244321}">
                <p14:modId xmlns:p14="http://schemas.microsoft.com/office/powerpoint/2010/main" val="1991645571"/>
              </p:ext>
            </p:extLst>
          </p:nvPr>
        </p:nvGraphicFramePr>
        <p:xfrm>
          <a:off x="2534048" y="3751326"/>
          <a:ext cx="4820293" cy="15544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14" name="Picture 2">
            <a:extLst>
              <a:ext uri="{FF2B5EF4-FFF2-40B4-BE49-F238E27FC236}">
                <a16:creationId xmlns:a16="http://schemas.microsoft.com/office/drawing/2014/main" id="{D5DF3A3E-5B26-150E-297B-B22290BBE84D}"/>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542201" y="6122307"/>
            <a:ext cx="562643" cy="504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074672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 name="Rectangle 65">
            <a:extLst>
              <a:ext uri="{FF2B5EF4-FFF2-40B4-BE49-F238E27FC236}">
                <a16:creationId xmlns:a16="http://schemas.microsoft.com/office/drawing/2014/main" id="{46F7435D-E3DB-47B1-BA61-B00ACC83A9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2950" y="0"/>
            <a:ext cx="6099050"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ounded Rectangle 9">
            <a:extLst>
              <a:ext uri="{FF2B5EF4-FFF2-40B4-BE49-F238E27FC236}">
                <a16:creationId xmlns:a16="http://schemas.microsoft.com/office/drawing/2014/main" id="{F263A0B5-F8C4-4116-809F-78A768EA79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77582" y="557784"/>
            <a:ext cx="5130204"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Satura vietturis 2">
            <a:extLst>
              <a:ext uri="{FF2B5EF4-FFF2-40B4-BE49-F238E27FC236}">
                <a16:creationId xmlns:a16="http://schemas.microsoft.com/office/drawing/2014/main" id="{21FCB0C5-3474-1491-CF6F-27DB397F5FE2}"/>
              </a:ext>
            </a:extLst>
          </p:cNvPr>
          <p:cNvGraphicFramePr>
            <a:graphicFrameLocks noGrp="1"/>
          </p:cNvGraphicFramePr>
          <p:nvPr>
            <p:ph idx="1"/>
            <p:extLst>
              <p:ext uri="{D42A27DB-BD31-4B8C-83A1-F6EECF244321}">
                <p14:modId xmlns:p14="http://schemas.microsoft.com/office/powerpoint/2010/main" val="232707172"/>
              </p:ext>
            </p:extLst>
          </p:nvPr>
        </p:nvGraphicFramePr>
        <p:xfrm>
          <a:off x="634470" y="1862843"/>
          <a:ext cx="4944151" cy="37854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TextBox 12">
            <a:extLst>
              <a:ext uri="{FF2B5EF4-FFF2-40B4-BE49-F238E27FC236}">
                <a16:creationId xmlns:a16="http://schemas.microsoft.com/office/drawing/2014/main" id="{8C689859-D455-D088-D851-1A64ABCDEB2A}"/>
              </a:ext>
            </a:extLst>
          </p:cNvPr>
          <p:cNvSpPr txBox="1"/>
          <p:nvPr/>
        </p:nvSpPr>
        <p:spPr>
          <a:xfrm>
            <a:off x="6795457" y="787771"/>
            <a:ext cx="4694036" cy="4970591"/>
          </a:xfrm>
          <a:prstGeom prst="rect">
            <a:avLst/>
          </a:prstGeom>
          <a:noFill/>
        </p:spPr>
        <p:txBody>
          <a:bodyPr wrap="square">
            <a:spAutoFit/>
          </a:bodyPr>
          <a:lstStyle/>
          <a:p>
            <a:pPr eaLnBrk="1" hangingPunct="1">
              <a:spcBef>
                <a:spcPct val="0"/>
              </a:spcBef>
              <a:spcAft>
                <a:spcPts val="600"/>
              </a:spcAft>
              <a:buFontTx/>
              <a:buNone/>
            </a:pPr>
            <a:r>
              <a:rPr lang="en-US" altLang="en-US" sz="3600" b="1" dirty="0" err="1"/>
              <a:t>Vīrieši</a:t>
            </a:r>
            <a:r>
              <a:rPr lang="en-US" altLang="en-US" sz="3600" b="1" dirty="0"/>
              <a:t> </a:t>
            </a:r>
            <a:r>
              <a:rPr lang="en-US" altLang="en-US" sz="3600" b="1" dirty="0" err="1"/>
              <a:t>vidēji</a:t>
            </a:r>
            <a:r>
              <a:rPr lang="en-US" altLang="en-US" sz="3600" b="1" dirty="0"/>
              <a:t> </a:t>
            </a:r>
            <a:r>
              <a:rPr lang="en-US" altLang="en-US" sz="3600" b="1" dirty="0" err="1"/>
              <a:t>nopelna</a:t>
            </a:r>
            <a:r>
              <a:rPr lang="en-US" altLang="en-US" sz="3600" b="1" dirty="0"/>
              <a:t> par 10% </a:t>
            </a:r>
            <a:r>
              <a:rPr lang="en-US" altLang="en-US" sz="3600" b="1" dirty="0" err="1"/>
              <a:t>vairāk</a:t>
            </a:r>
            <a:r>
              <a:rPr lang="en-US" altLang="en-US" sz="3600" b="1" dirty="0"/>
              <a:t> </a:t>
            </a:r>
            <a:r>
              <a:rPr lang="en-US" altLang="en-US" sz="3600" b="1" dirty="0" err="1"/>
              <a:t>nekā</a:t>
            </a:r>
            <a:r>
              <a:rPr lang="en-US" altLang="en-US" sz="3600" b="1" dirty="0"/>
              <a:t> </a:t>
            </a:r>
            <a:r>
              <a:rPr lang="en-US" altLang="en-US" sz="3600" b="1" dirty="0" err="1"/>
              <a:t>sievietes</a:t>
            </a:r>
            <a:r>
              <a:rPr lang="en-US" altLang="en-US" sz="3600" b="1" dirty="0"/>
              <a:t> </a:t>
            </a:r>
            <a:r>
              <a:rPr lang="en-US" altLang="en-US" sz="3600" b="1" dirty="0" err="1"/>
              <a:t>līdzvērtīgā</a:t>
            </a:r>
            <a:r>
              <a:rPr lang="en-US" altLang="en-US" sz="3600" b="1" dirty="0"/>
              <a:t> </a:t>
            </a:r>
            <a:r>
              <a:rPr lang="en-US" altLang="en-US" sz="3600" b="1" dirty="0" err="1"/>
              <a:t>amatā</a:t>
            </a:r>
            <a:r>
              <a:rPr lang="en-US" altLang="en-US" sz="3600" b="1" dirty="0"/>
              <a:t>.</a:t>
            </a:r>
            <a:r>
              <a:rPr lang="lv-LV" altLang="en-US" sz="3600" b="1" dirty="0"/>
              <a:t> </a:t>
            </a:r>
            <a:r>
              <a:rPr lang="lv-LV" altLang="en-US" sz="2800" b="1" dirty="0"/>
              <a:t>(</a:t>
            </a:r>
            <a:r>
              <a:rPr lang="lv-LV" altLang="en-US" sz="2800" b="1" i="1" dirty="0"/>
              <a:t>CV-</a:t>
            </a:r>
            <a:r>
              <a:rPr lang="lv-LV" altLang="en-US" sz="2800" b="1" i="1" dirty="0" err="1"/>
              <a:t>online</a:t>
            </a:r>
            <a:r>
              <a:rPr lang="lv-LV" altLang="en-US" sz="2800" b="1" dirty="0"/>
              <a:t> pētījums 2019.gadā)</a:t>
            </a:r>
            <a:endParaRPr lang="en-US" altLang="en-US" sz="2800" b="1" dirty="0"/>
          </a:p>
          <a:p>
            <a:pPr eaLnBrk="1" hangingPunct="1">
              <a:spcBef>
                <a:spcPct val="0"/>
              </a:spcBef>
              <a:spcAft>
                <a:spcPts val="600"/>
              </a:spcAft>
              <a:buFontTx/>
              <a:buNone/>
            </a:pPr>
            <a:r>
              <a:rPr lang="en-US" altLang="en-US" sz="2800" dirty="0" err="1"/>
              <a:t>Salīdzinājums</a:t>
            </a:r>
            <a:r>
              <a:rPr lang="en-US" altLang="en-US" sz="2800" dirty="0"/>
              <a:t> </a:t>
            </a:r>
            <a:r>
              <a:rPr lang="en-US" altLang="en-US" sz="2800" dirty="0" err="1"/>
              <a:t>ir</a:t>
            </a:r>
            <a:r>
              <a:rPr lang="en-US" altLang="en-US" sz="2800" dirty="0"/>
              <a:t> </a:t>
            </a:r>
            <a:r>
              <a:rPr lang="en-US" altLang="en-US" sz="2800" dirty="0" err="1"/>
              <a:t>balstīts</a:t>
            </a:r>
            <a:r>
              <a:rPr lang="en-US" altLang="en-US" sz="2800" dirty="0"/>
              <a:t> </a:t>
            </a:r>
            <a:r>
              <a:rPr lang="en-US" altLang="en-US" sz="2800" dirty="0" err="1"/>
              <a:t>uz</a:t>
            </a:r>
            <a:r>
              <a:rPr lang="en-US" altLang="en-US" sz="2800" dirty="0"/>
              <a:t> </a:t>
            </a:r>
            <a:r>
              <a:rPr lang="en-US" altLang="en-US" sz="2800" dirty="0" err="1"/>
              <a:t>identiskiem</a:t>
            </a:r>
            <a:r>
              <a:rPr lang="en-US" altLang="en-US" sz="2800" dirty="0"/>
              <a:t> </a:t>
            </a:r>
            <a:r>
              <a:rPr lang="en-US" altLang="en-US" sz="2800" dirty="0" err="1"/>
              <a:t>faktoriem</a:t>
            </a:r>
            <a:r>
              <a:rPr lang="en-US" altLang="en-US" sz="2800" dirty="0"/>
              <a:t> – </a:t>
            </a:r>
            <a:r>
              <a:rPr lang="en-US" altLang="en-US" sz="2800" dirty="0" err="1"/>
              <a:t>līdzvērtīga</a:t>
            </a:r>
            <a:r>
              <a:rPr lang="en-US" altLang="en-US" sz="2800" dirty="0"/>
              <a:t> </a:t>
            </a:r>
            <a:r>
              <a:rPr lang="en-US" altLang="en-US" sz="2800" dirty="0" err="1"/>
              <a:t>amata</a:t>
            </a:r>
            <a:r>
              <a:rPr lang="en-US" altLang="en-US" sz="2800" dirty="0"/>
              <a:t> </a:t>
            </a:r>
            <a:r>
              <a:rPr lang="en-US" altLang="en-US" sz="2800" dirty="0" err="1"/>
              <a:t>pozīcija</a:t>
            </a:r>
            <a:r>
              <a:rPr lang="en-US" altLang="en-US" sz="2800" dirty="0"/>
              <a:t>, </a:t>
            </a:r>
            <a:r>
              <a:rPr lang="en-US" altLang="en-US" sz="2800" dirty="0" err="1"/>
              <a:t>darba</a:t>
            </a:r>
            <a:r>
              <a:rPr lang="en-US" altLang="en-US" sz="2800" dirty="0"/>
              <a:t> </a:t>
            </a:r>
            <a:r>
              <a:rPr lang="en-US" altLang="en-US" sz="2800" dirty="0" err="1"/>
              <a:t>slodze</a:t>
            </a:r>
            <a:r>
              <a:rPr lang="en-US" altLang="en-US" sz="2800" dirty="0"/>
              <a:t>, </a:t>
            </a:r>
            <a:r>
              <a:rPr lang="en-US" altLang="en-US" sz="2800" dirty="0" err="1"/>
              <a:t>darbinieka</a:t>
            </a:r>
            <a:r>
              <a:rPr lang="en-US" altLang="en-US" sz="2800" dirty="0"/>
              <a:t> </a:t>
            </a:r>
            <a:r>
              <a:rPr lang="en-US" altLang="en-US" sz="2800" dirty="0" err="1"/>
              <a:t>pieredze</a:t>
            </a:r>
            <a:r>
              <a:rPr lang="en-US" altLang="en-US" sz="2800" dirty="0"/>
              <a:t>, </a:t>
            </a:r>
            <a:r>
              <a:rPr lang="en-US" altLang="en-US" sz="2800" dirty="0" err="1"/>
              <a:t>izglītība</a:t>
            </a:r>
            <a:r>
              <a:rPr lang="en-US" altLang="en-US" sz="2800" dirty="0"/>
              <a:t> un </a:t>
            </a:r>
            <a:r>
              <a:rPr lang="en-US" altLang="en-US" sz="2800" dirty="0" err="1"/>
              <a:t>prasmes</a:t>
            </a:r>
            <a:r>
              <a:rPr lang="en-US" altLang="en-US" sz="2800" dirty="0"/>
              <a:t>.</a:t>
            </a:r>
          </a:p>
        </p:txBody>
      </p:sp>
    </p:spTree>
    <p:extLst>
      <p:ext uri="{BB962C8B-B14F-4D97-AF65-F5344CB8AC3E}">
        <p14:creationId xmlns:p14="http://schemas.microsoft.com/office/powerpoint/2010/main" val="4255630579"/>
      </p:ext>
    </p:extLst>
  </p:cSld>
  <p:clrMapOvr>
    <a:masterClrMapping/>
  </p:clrMapOvr>
</p:sld>
</file>

<file path=ppt/theme/theme1.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210</TotalTime>
  <Words>586</Words>
  <Application>Microsoft Office PowerPoint</Application>
  <PresentationFormat>Platekrāna</PresentationFormat>
  <Paragraphs>62</Paragraphs>
  <Slides>11</Slides>
  <Notes>6</Notes>
  <HiddenSlides>0</HiddenSlides>
  <MMClips>0</MMClips>
  <ScaleCrop>false</ScaleCrop>
  <HeadingPairs>
    <vt:vector size="6" baseType="variant">
      <vt:variant>
        <vt:lpstr>Lietotie fonti</vt:lpstr>
      </vt:variant>
      <vt:variant>
        <vt:i4>6</vt:i4>
      </vt:variant>
      <vt:variant>
        <vt:lpstr>Dizains</vt:lpstr>
      </vt:variant>
      <vt:variant>
        <vt:i4>1</vt:i4>
      </vt:variant>
      <vt:variant>
        <vt:lpstr>Slaidu virsraksti</vt:lpstr>
      </vt:variant>
      <vt:variant>
        <vt:i4>11</vt:i4>
      </vt:variant>
    </vt:vector>
  </HeadingPairs>
  <TitlesOfParts>
    <vt:vector size="18" baseType="lpstr">
      <vt:lpstr>archivo</vt:lpstr>
      <vt:lpstr>Arial</vt:lpstr>
      <vt:lpstr>Calibri</vt:lpstr>
      <vt:lpstr>Calibri Light</vt:lpstr>
      <vt:lpstr>Filson Soft</vt:lpstr>
      <vt:lpstr>Times New Roman</vt:lpstr>
      <vt:lpstr>Office dizains</vt:lpstr>
      <vt:lpstr>Iemesli atšķirībām darba samaksā sievietēm un vīriešiem jeb kā mūs ietekmē stereotipi</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Paldies!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prezentācija</dc:title>
  <dc:creator>Marita Zitmane</dc:creator>
  <cp:lastModifiedBy>Marita Zitmane</cp:lastModifiedBy>
  <cp:revision>1</cp:revision>
  <dcterms:created xsi:type="dcterms:W3CDTF">2022-09-12T16:15:00Z</dcterms:created>
  <dcterms:modified xsi:type="dcterms:W3CDTF">2022-09-28T06:34:57Z</dcterms:modified>
</cp:coreProperties>
</file>