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K Grotesk Light" pitchFamily="2" charset="77"/>
      <p:regular r:id="rId20"/>
    </p:embeddedFont>
    <p:embeddedFont>
      <p:font typeface="HK Grotesk Light Bold" pitchFamily="2" charset="77"/>
      <p:regular r:id="rId21"/>
    </p:embeddedFont>
    <p:embeddedFont>
      <p:font typeface="HK Grotesk Medium" pitchFamily="2" charset="77"/>
      <p:regular r:id="rId22"/>
    </p:embeddedFont>
    <p:embeddedFont>
      <p:font typeface="HK Grotesk Medium Bold" pitchFamily="2" charset="77"/>
      <p:regular r:id="rId23"/>
      <p:bold r:id="rId24"/>
    </p:embeddedFont>
    <p:embeddedFont>
      <p:font typeface="League Spartan" pitchFamily="2" charset="77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63" autoAdjust="0"/>
  </p:normalViewPr>
  <p:slideViewPr>
    <p:cSldViewPr>
      <p:cViewPr>
        <p:scale>
          <a:sx n="56" d="100"/>
          <a:sy n="56" d="100"/>
        </p:scale>
        <p:origin x="1640" y="8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4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5.svg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svg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jpeg"/><Relationship Id="rId4" Type="http://schemas.openxmlformats.org/officeDocument/2006/relationships/image" Target="../media/image3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21039" y="2785016"/>
            <a:ext cx="9966961" cy="981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51"/>
              </a:lnSpc>
            </a:pPr>
            <a:r>
              <a:rPr lang="en-US" sz="6542" spc="-202" dirty="0" err="1">
                <a:solidFill>
                  <a:srgbClr val="FF2132"/>
                </a:solidFill>
                <a:latin typeface="League Spartan Bold Italics"/>
              </a:rPr>
              <a:t>Uzticības</a:t>
            </a:r>
            <a:r>
              <a:rPr lang="en-US" sz="6542" spc="-202" dirty="0">
                <a:solidFill>
                  <a:srgbClr val="FF2132"/>
                </a:solidFill>
                <a:latin typeface="League Spartan Bold Italics"/>
              </a:rPr>
              <a:t> </a:t>
            </a:r>
            <a:r>
              <a:rPr lang="en-US" sz="6542" spc="-202" dirty="0" err="1">
                <a:solidFill>
                  <a:srgbClr val="FF2132"/>
                </a:solidFill>
                <a:latin typeface="League Spartan Bold Italics"/>
              </a:rPr>
              <a:t>loma</a:t>
            </a:r>
            <a:r>
              <a:rPr lang="en-US" sz="6542" spc="-202" dirty="0">
                <a:solidFill>
                  <a:srgbClr val="FF2132"/>
                </a:solidFill>
                <a:latin typeface="League Spartan Bold Italics"/>
              </a:rPr>
              <a:t> </a:t>
            </a:r>
            <a:r>
              <a:rPr lang="en-US" sz="6542" spc="-202" dirty="0" err="1">
                <a:solidFill>
                  <a:srgbClr val="FF2132"/>
                </a:solidFill>
                <a:latin typeface="League Spartan Bold Italics"/>
              </a:rPr>
              <a:t>sabiedrībā</a:t>
            </a:r>
            <a:endParaRPr lang="en-US" sz="6542" spc="-202" dirty="0">
              <a:solidFill>
                <a:srgbClr val="FF2132"/>
              </a:solidFill>
              <a:latin typeface="League Spartan Bold Itali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2568831"/>
            <a:ext cx="2567558" cy="5127188"/>
            <a:chOff x="0" y="0"/>
            <a:chExt cx="1288506" cy="25730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8506" cy="2573032"/>
            </a:xfrm>
            <a:custGeom>
              <a:avLst/>
              <a:gdLst/>
              <a:ahLst/>
              <a:cxnLst/>
              <a:rect l="l" t="t" r="r" b="b"/>
              <a:pathLst>
                <a:path w="1288506" h="2573032">
                  <a:moveTo>
                    <a:pt x="0" y="0"/>
                  </a:moveTo>
                  <a:lnTo>
                    <a:pt x="1288506" y="0"/>
                  </a:lnTo>
                  <a:lnTo>
                    <a:pt x="1288506" y="2573032"/>
                  </a:lnTo>
                  <a:lnTo>
                    <a:pt x="0" y="2573032"/>
                  </a:lnTo>
                  <a:close/>
                </a:path>
              </a:pathLst>
            </a:custGeom>
            <a:solidFill>
              <a:srgbClr val="FF2132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565835" y="0"/>
            <a:ext cx="5134672" cy="5140448"/>
            <a:chOff x="0" y="0"/>
            <a:chExt cx="6846229" cy="685393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7911" r="17911"/>
            <a:stretch>
              <a:fillRect/>
            </a:stretch>
          </p:blipFill>
          <p:spPr>
            <a:xfrm>
              <a:off x="0" y="0"/>
              <a:ext cx="6846229" cy="6853931"/>
            </a:xfrm>
            <a:prstGeom prst="rect">
              <a:avLst/>
            </a:prstGeom>
          </p:spPr>
        </p:pic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19321" y="5114654"/>
            <a:ext cx="7744096" cy="5162731"/>
            <a:chOff x="0" y="0"/>
            <a:chExt cx="9662160" cy="64414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62161" cy="6441440"/>
            </a:xfrm>
            <a:custGeom>
              <a:avLst/>
              <a:gdLst/>
              <a:ahLst/>
              <a:cxnLst/>
              <a:rect l="l" t="t" r="r" b="b"/>
              <a:pathLst>
                <a:path w="9662161" h="6441440">
                  <a:moveTo>
                    <a:pt x="6440170" y="3220720"/>
                  </a:moveTo>
                  <a:lnTo>
                    <a:pt x="6440170" y="0"/>
                  </a:lnTo>
                  <a:lnTo>
                    <a:pt x="3220720" y="0"/>
                  </a:lnTo>
                  <a:lnTo>
                    <a:pt x="3220720" y="3220720"/>
                  </a:lnTo>
                  <a:lnTo>
                    <a:pt x="0" y="3220720"/>
                  </a:lnTo>
                  <a:lnTo>
                    <a:pt x="0" y="6441440"/>
                  </a:lnTo>
                  <a:lnTo>
                    <a:pt x="3220720" y="6441440"/>
                  </a:lnTo>
                  <a:lnTo>
                    <a:pt x="6441440" y="6441440"/>
                  </a:lnTo>
                  <a:lnTo>
                    <a:pt x="9662161" y="6441440"/>
                  </a:lnTo>
                  <a:lnTo>
                    <a:pt x="9662161" y="3220720"/>
                  </a:lnTo>
                  <a:lnTo>
                    <a:pt x="6440170" y="3220720"/>
                  </a:lnTo>
                  <a:close/>
                </a:path>
              </a:pathLst>
            </a:custGeom>
            <a:blipFill>
              <a:blip r:embed="rId3"/>
              <a:stretch>
                <a:fillRect t="-6249" r="3" b="-6246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28951" y="280884"/>
            <a:ext cx="2746249" cy="274624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11929" r="11964"/>
          <a:stretch>
            <a:fillRect/>
          </a:stretch>
        </p:blipFill>
        <p:spPr>
          <a:xfrm>
            <a:off x="5098206" y="5143500"/>
            <a:ext cx="2626569" cy="26004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11268" r="11294" b="86"/>
          <a:stretch>
            <a:fillRect/>
          </a:stretch>
        </p:blipFill>
        <p:spPr>
          <a:xfrm>
            <a:off x="-120738" y="-22433"/>
            <a:ext cx="2694658" cy="260759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/>
          <a:srcRect t="239" r="67" b="390"/>
          <a:stretch>
            <a:fillRect/>
          </a:stretch>
        </p:blipFill>
        <p:spPr>
          <a:xfrm>
            <a:off x="-36925" y="5994026"/>
            <a:ext cx="2641409" cy="174993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8321039" y="5560374"/>
            <a:ext cx="9411883" cy="2284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65"/>
              </a:lnSpc>
            </a:pPr>
            <a:r>
              <a:rPr lang="en-US" sz="4971" spc="-154" dirty="0" err="1">
                <a:solidFill>
                  <a:srgbClr val="FF2132"/>
                </a:solidFill>
                <a:latin typeface="League Spartan Bold Italics"/>
              </a:rPr>
              <a:t>Kā</a:t>
            </a:r>
            <a:r>
              <a:rPr lang="en-US" sz="4971" spc="-154" dirty="0">
                <a:solidFill>
                  <a:srgbClr val="FF2132"/>
                </a:solidFill>
                <a:latin typeface="League Spartan Bold Italics"/>
              </a:rPr>
              <a:t> </a:t>
            </a:r>
            <a:r>
              <a:rPr lang="en-US" sz="4971" spc="-154" dirty="0" err="1">
                <a:solidFill>
                  <a:srgbClr val="FF2132"/>
                </a:solidFill>
                <a:latin typeface="League Spartan Bold Italics"/>
              </a:rPr>
              <a:t>darbības</a:t>
            </a:r>
            <a:r>
              <a:rPr lang="en-US" sz="4971" spc="-154" dirty="0">
                <a:solidFill>
                  <a:srgbClr val="FF2132"/>
                </a:solidFill>
                <a:latin typeface="League Spartan Bold Italics"/>
              </a:rPr>
              <a:t>, kas </a:t>
            </a:r>
            <a:r>
              <a:rPr lang="en-US" sz="4971" spc="-154" dirty="0" err="1">
                <a:solidFill>
                  <a:srgbClr val="FF2132"/>
                </a:solidFill>
                <a:latin typeface="League Spartan Bold Italics"/>
              </a:rPr>
              <a:t>balstītas</a:t>
            </a:r>
            <a:r>
              <a:rPr lang="en-US" sz="4971" spc="-154" dirty="0">
                <a:solidFill>
                  <a:srgbClr val="FF2132"/>
                </a:solidFill>
                <a:latin typeface="League Spartan Bold Italics"/>
              </a:rPr>
              <a:t> </a:t>
            </a:r>
            <a:r>
              <a:rPr lang="en-US" sz="4971" spc="-154" dirty="0" err="1">
                <a:solidFill>
                  <a:srgbClr val="FF2132"/>
                </a:solidFill>
                <a:latin typeface="League Spartan Bold Italics"/>
              </a:rPr>
              <a:t>uzticībā</a:t>
            </a:r>
            <a:r>
              <a:rPr lang="en-US" sz="4971" spc="-154" dirty="0">
                <a:solidFill>
                  <a:srgbClr val="FF2132"/>
                </a:solidFill>
                <a:latin typeface="League Spartan Bold Italics"/>
              </a:rPr>
              <a:t>, </a:t>
            </a:r>
            <a:r>
              <a:rPr lang="en-US" sz="4971" spc="-154" dirty="0" err="1">
                <a:solidFill>
                  <a:srgbClr val="FF2132"/>
                </a:solidFill>
                <a:latin typeface="League Spartan Bold Italics"/>
              </a:rPr>
              <a:t>izmaina</a:t>
            </a:r>
            <a:r>
              <a:rPr lang="en-US" sz="4971" spc="-154" dirty="0">
                <a:solidFill>
                  <a:srgbClr val="FF2132"/>
                </a:solidFill>
                <a:latin typeface="League Spartan Bold Italics"/>
              </a:rPr>
              <a:t> </a:t>
            </a:r>
            <a:r>
              <a:rPr lang="en-US" sz="4971" spc="-154" dirty="0" err="1">
                <a:solidFill>
                  <a:srgbClr val="FF2132"/>
                </a:solidFill>
                <a:latin typeface="League Spartan Bold Italics"/>
              </a:rPr>
              <a:t>visu</a:t>
            </a:r>
            <a:endParaRPr lang="en-US" sz="4971" spc="-154" dirty="0">
              <a:solidFill>
                <a:srgbClr val="FF2132"/>
              </a:solidFill>
              <a:latin typeface="League Spartan Bold Italics"/>
            </a:endParaRPr>
          </a:p>
          <a:p>
            <a:pPr>
              <a:lnSpc>
                <a:spcPts val="5965"/>
              </a:lnSpc>
            </a:pPr>
            <a:endParaRPr lang="en-US" sz="4971" spc="-154" dirty="0">
              <a:solidFill>
                <a:srgbClr val="FF2132"/>
              </a:solidFill>
              <a:latin typeface="League Spartan Bold Itali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612749" y="9766391"/>
            <a:ext cx="4362450" cy="37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90"/>
              </a:lnSpc>
            </a:pPr>
            <a:r>
              <a:rPr lang="en-US" sz="2492" spc="-77">
                <a:solidFill>
                  <a:srgbClr val="FF2132"/>
                </a:solidFill>
                <a:latin typeface="HK Grotesk Light Bold"/>
              </a:rPr>
              <a:t>www.thegobaltrustproject.org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00538" y="9731536"/>
            <a:ext cx="6537077" cy="381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28"/>
              </a:lnSpc>
            </a:pPr>
            <a:r>
              <a:rPr lang="en-US" sz="2440" spc="-75" dirty="0" err="1">
                <a:solidFill>
                  <a:srgbClr val="FF0707"/>
                </a:solidFill>
                <a:latin typeface="HK Grotesk Light Bold"/>
              </a:rPr>
              <a:t>Stīvs</a:t>
            </a:r>
            <a:r>
              <a:rPr lang="en-US" sz="2440" spc="-75" dirty="0">
                <a:solidFill>
                  <a:srgbClr val="FF0707"/>
                </a:solidFill>
                <a:latin typeface="HK Grotesk Light Bold"/>
              </a:rPr>
              <a:t> </a:t>
            </a:r>
            <a:r>
              <a:rPr lang="en-US" sz="2440" spc="-75" dirty="0" err="1">
                <a:solidFill>
                  <a:srgbClr val="FF0707"/>
                </a:solidFill>
                <a:latin typeface="HK Grotesk Light Bold"/>
              </a:rPr>
              <a:t>Savides</a:t>
            </a:r>
            <a:r>
              <a:rPr lang="en-US" sz="2440" spc="-75" dirty="0">
                <a:solidFill>
                  <a:srgbClr val="FF0707"/>
                </a:solidFill>
                <a:latin typeface="HK Grotesk Light Bold"/>
              </a:rPr>
              <a:t> - </a:t>
            </a:r>
            <a:r>
              <a:rPr lang="en-US" sz="2440" spc="-75" dirty="0" err="1">
                <a:solidFill>
                  <a:srgbClr val="FF0707"/>
                </a:solidFill>
                <a:latin typeface="HK Grotesk Light Bold"/>
              </a:rPr>
              <a:t>Dibinātājs</a:t>
            </a:r>
            <a:r>
              <a:rPr lang="en-US" sz="2440" spc="-75" dirty="0">
                <a:solidFill>
                  <a:srgbClr val="FF0707"/>
                </a:solidFill>
                <a:latin typeface="HK Grotesk Light Bold"/>
              </a:rPr>
              <a:t> &amp; CEO.   v7-7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750905" y="2841117"/>
            <a:ext cx="10015697" cy="49900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01622" y="-331089"/>
            <a:ext cx="3172207" cy="317220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803950" y="8280152"/>
            <a:ext cx="11601450" cy="156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83"/>
              </a:lnSpc>
            </a:pPr>
            <a:r>
              <a:rPr lang="en-US" sz="5069" spc="-157" dirty="0">
                <a:solidFill>
                  <a:srgbClr val="FF2132"/>
                </a:solidFill>
                <a:latin typeface="HK Grotesk Medium Bold"/>
              </a:rPr>
              <a:t>ATBILDE IR:</a:t>
            </a:r>
          </a:p>
          <a:p>
            <a:pPr algn="ctr">
              <a:lnSpc>
                <a:spcPts val="6083"/>
              </a:lnSpc>
            </a:pPr>
            <a:r>
              <a:rPr lang="en-US" sz="5069" spc="-157" dirty="0">
                <a:solidFill>
                  <a:srgbClr val="FF2132"/>
                </a:solidFill>
                <a:latin typeface="HK Grotesk Medium Bold"/>
              </a:rPr>
              <a:t>UZTICĪBĀ BALSTĪTAS DARBĪBAS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0737" y="1943100"/>
            <a:ext cx="6987395" cy="5701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194"/>
              </a:lnSpc>
            </a:pPr>
            <a:r>
              <a:rPr lang="en-US" sz="9329" spc="-289" dirty="0">
                <a:solidFill>
                  <a:srgbClr val="000000"/>
                </a:solidFill>
                <a:latin typeface="League Spartan Bold Italics"/>
              </a:rPr>
              <a:t>KAS BŪS NEPIECIEŠAMS, LAI MAINĪTU PASAULI?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096" b="21096"/>
          <a:stretch>
            <a:fillRect/>
          </a:stretch>
        </p:blipFill>
        <p:spPr>
          <a:xfrm>
            <a:off x="14388465" y="275844"/>
            <a:ext cx="3172207" cy="1833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5433" y="726231"/>
            <a:ext cx="17655969" cy="932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46"/>
              </a:lnSpc>
            </a:pPr>
            <a:r>
              <a:rPr lang="en-US" sz="6121" spc="-189" dirty="0">
                <a:solidFill>
                  <a:srgbClr val="000000"/>
                </a:solidFill>
                <a:latin typeface="League Spartan Bold Italics"/>
              </a:rPr>
              <a:t>PARUNĀSIM PAR 17 IAM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45433" y="2634562"/>
            <a:ext cx="8924925" cy="677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21"/>
              </a:lnSpc>
            </a:pPr>
            <a:r>
              <a:rPr lang="en-US" sz="4017" spc="-124" dirty="0" err="1">
                <a:solidFill>
                  <a:srgbClr val="FF2132"/>
                </a:solidFill>
                <a:latin typeface="HK Grotesk Medium Bold"/>
              </a:rPr>
              <a:t>Mērķis</a:t>
            </a:r>
            <a:r>
              <a:rPr lang="en-US" sz="4017" spc="-124" dirty="0">
                <a:solidFill>
                  <a:srgbClr val="FF2132"/>
                </a:solidFill>
                <a:latin typeface="HK Grotesk Medium Bold"/>
              </a:rPr>
              <a:t>: 2030. </a:t>
            </a:r>
          </a:p>
          <a:p>
            <a:pPr>
              <a:lnSpc>
                <a:spcPts val="4821"/>
              </a:lnSpc>
            </a:pPr>
            <a:endParaRPr lang="en-US" sz="4017" spc="-124" dirty="0">
              <a:solidFill>
                <a:srgbClr val="FF2132"/>
              </a:solidFill>
              <a:latin typeface="HK Grotesk Medium Bold"/>
            </a:endParaRPr>
          </a:p>
          <a:p>
            <a:pPr>
              <a:lnSpc>
                <a:spcPts val="4821"/>
              </a:lnSpc>
            </a:pPr>
            <a:r>
              <a:rPr lang="lv-LV" sz="4017" spc="-124">
                <a:solidFill>
                  <a:srgbClr val="FF2132"/>
                </a:solidFill>
                <a:latin typeface="HK Grotesk Medium Bold"/>
              </a:rPr>
              <a:t>Ilgtspējīgas Attiecības Mērķi ir savstarpēji saistīti plāni, kā sasniegt labāku un ilgtspējīgāku nākotni visiem.</a:t>
            </a:r>
          </a:p>
          <a:p>
            <a:pPr>
              <a:lnSpc>
                <a:spcPts val="4821"/>
              </a:lnSpc>
            </a:pPr>
            <a:r>
              <a:rPr lang="lv-LV" sz="4017" spc="-124">
                <a:solidFill>
                  <a:srgbClr val="FF2132"/>
                </a:solidFill>
                <a:latin typeface="HK Grotesk Medium Bold"/>
              </a:rPr>
              <a:t> </a:t>
            </a:r>
          </a:p>
          <a:p>
            <a:pPr>
              <a:lnSpc>
                <a:spcPts val="4821"/>
              </a:lnSpc>
            </a:pPr>
            <a:r>
              <a:rPr lang="lv-LV" sz="4017" spc="-124">
                <a:solidFill>
                  <a:srgbClr val="FF2132"/>
                </a:solidFill>
                <a:latin typeface="HK Grotesk Medium Bold"/>
              </a:rPr>
              <a:t>Tie pievēršas globālajiem izaicinājumiem mūsu priekšā, tai skaitā tādus, kas saistīti ar nabadzību, nevienlīdzību, klimata pārmaiņām, vides degradāciju, mieru un taisnīgumu.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2652374" y="9549734"/>
            <a:ext cx="5511850" cy="581309"/>
            <a:chOff x="0" y="0"/>
            <a:chExt cx="7349133" cy="775079"/>
          </a:xfrm>
        </p:grpSpPr>
        <p:sp>
          <p:nvSpPr>
            <p:cNvPr id="7" name="TextBox 7"/>
            <p:cNvSpPr txBox="1"/>
            <p:nvPr/>
          </p:nvSpPr>
          <p:spPr>
            <a:xfrm>
              <a:off x="2573933" y="446868"/>
              <a:ext cx="4775200" cy="328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Globālais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Uzticības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Projekts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|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Redzējums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7349133" cy="110260"/>
              <a:chOff x="0" y="0"/>
              <a:chExt cx="38091966" cy="5715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68EAEB-30C2-D149-A58E-7ABB581DB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190" y="2651445"/>
            <a:ext cx="7643482" cy="57241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05CE52-D975-EF42-B9FB-5E24E451B30C}"/>
              </a:ext>
            </a:extLst>
          </p:cNvPr>
          <p:cNvSpPr/>
          <p:nvPr/>
        </p:nvSpPr>
        <p:spPr>
          <a:xfrm>
            <a:off x="15773400" y="7505700"/>
            <a:ext cx="1787272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21096" b="21096"/>
          <a:stretch>
            <a:fillRect/>
          </a:stretch>
        </p:blipFill>
        <p:spPr>
          <a:xfrm>
            <a:off x="14388465" y="275844"/>
            <a:ext cx="3172207" cy="1833754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652374" y="9505466"/>
            <a:ext cx="5511850" cy="581309"/>
            <a:chOff x="0" y="0"/>
            <a:chExt cx="7349133" cy="775079"/>
          </a:xfrm>
        </p:grpSpPr>
        <p:sp>
          <p:nvSpPr>
            <p:cNvPr id="5" name="TextBox 5"/>
            <p:cNvSpPr txBox="1"/>
            <p:nvPr/>
          </p:nvSpPr>
          <p:spPr>
            <a:xfrm>
              <a:off x="2573933" y="446868"/>
              <a:ext cx="4775200" cy="328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Globālais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Uzticības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Projekts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|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Redzējums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7349133" cy="110260"/>
              <a:chOff x="0" y="0"/>
              <a:chExt cx="38091966" cy="5715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240DC4-3CCC-ED48-AC81-6935B50E9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18" y="444625"/>
            <a:ext cx="13128566" cy="98318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770D576-4D50-4D49-839B-6450A074E1DF}"/>
              </a:ext>
            </a:extLst>
          </p:cNvPr>
          <p:cNvSpPr/>
          <p:nvPr/>
        </p:nvSpPr>
        <p:spPr>
          <a:xfrm>
            <a:off x="11734800" y="8953500"/>
            <a:ext cx="2653665" cy="8871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419593" y="3419475"/>
            <a:ext cx="11105125" cy="3706431"/>
            <a:chOff x="0" y="0"/>
            <a:chExt cx="13281025" cy="4941909"/>
          </a:xfrm>
        </p:grpSpPr>
        <p:sp>
          <p:nvSpPr>
            <p:cNvPr id="4" name="TextBox 4"/>
            <p:cNvSpPr txBox="1"/>
            <p:nvPr/>
          </p:nvSpPr>
          <p:spPr>
            <a:xfrm>
              <a:off x="0" y="0"/>
              <a:ext cx="13281025" cy="3932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519"/>
                </a:lnSpc>
              </a:pPr>
              <a:r>
                <a:rPr lang="en-US" sz="9600" spc="-297" dirty="0" err="1">
                  <a:solidFill>
                    <a:srgbClr val="000000"/>
                  </a:solidFill>
                  <a:latin typeface="League Spartan Bold Italics"/>
                </a:rPr>
                <a:t>Paldies</a:t>
              </a:r>
              <a:r>
                <a:rPr lang="en-US" sz="9600" spc="-297" dirty="0">
                  <a:solidFill>
                    <a:srgbClr val="000000"/>
                  </a:solidFill>
                  <a:latin typeface="League Spartan Bold Italics"/>
                </a:rPr>
                <a:t> par </a:t>
              </a:r>
              <a:r>
                <a:rPr lang="en-US" sz="9600" spc="-297" dirty="0" err="1">
                  <a:solidFill>
                    <a:srgbClr val="000000"/>
                  </a:solidFill>
                  <a:latin typeface="League Spartan Bold Italics"/>
                </a:rPr>
                <a:t>klausīšanos</a:t>
              </a:r>
              <a:r>
                <a:rPr lang="en-US" sz="9600" spc="-297" dirty="0">
                  <a:solidFill>
                    <a:srgbClr val="000000"/>
                  </a:solidFill>
                  <a:latin typeface="League Spartan Bold Italics"/>
                </a:rPr>
                <a:t>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538049"/>
              <a:ext cx="8661400" cy="403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520"/>
                </a:lnSpc>
              </a:pPr>
              <a:r>
                <a:rPr lang="en-US" sz="1800" spc="435">
                  <a:solidFill>
                    <a:srgbClr val="000000"/>
                  </a:solidFill>
                  <a:latin typeface="HK Grotesk Light"/>
                </a:rPr>
                <a:t>WWW.THEGLOBALTRUSTPROJECT.ORG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68023" y="6955509"/>
            <a:ext cx="2291277" cy="23027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47778" y="708690"/>
            <a:ext cx="711522" cy="711522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0"/>
            <a:ext cx="5135270" cy="10287000"/>
          </a:xfrm>
          <a:prstGeom prst="rect">
            <a:avLst/>
          </a:prstGeom>
          <a:solidFill>
            <a:srgbClr val="FF2132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400000">
            <a:off x="-2575865" y="2575865"/>
            <a:ext cx="10287000" cy="51352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702605" y="6799311"/>
            <a:ext cx="2822113" cy="28221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70" b="25122"/>
          <a:stretch>
            <a:fillRect/>
          </a:stretch>
        </p:blipFill>
        <p:spPr>
          <a:xfrm>
            <a:off x="14388465" y="275844"/>
            <a:ext cx="3172207" cy="183375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2785" y="524794"/>
            <a:ext cx="5685879" cy="91514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700246" y="8356208"/>
            <a:ext cx="6589170" cy="338224"/>
            <a:chOff x="0" y="0"/>
            <a:chExt cx="8783320" cy="450850"/>
          </a:xfrm>
        </p:grpSpPr>
        <p:sp>
          <p:nvSpPr>
            <p:cNvPr id="5" name="Freeform 5"/>
            <p:cNvSpPr/>
            <p:nvPr/>
          </p:nvSpPr>
          <p:spPr>
            <a:xfrm>
              <a:off x="-12700" y="-5080"/>
              <a:ext cx="8808720" cy="462280"/>
            </a:xfrm>
            <a:custGeom>
              <a:avLst/>
              <a:gdLst/>
              <a:ahLst/>
              <a:cxnLst/>
              <a:rect l="l" t="t" r="r" b="b"/>
              <a:pathLst>
                <a:path w="8808720" h="462280">
                  <a:moveTo>
                    <a:pt x="8782050" y="294640"/>
                  </a:moveTo>
                  <a:lnTo>
                    <a:pt x="8775700" y="327660"/>
                  </a:lnTo>
                  <a:cubicBezTo>
                    <a:pt x="8766810" y="294640"/>
                    <a:pt x="8769350" y="311150"/>
                    <a:pt x="8766810" y="285750"/>
                  </a:cubicBezTo>
                  <a:cubicBezTo>
                    <a:pt x="8731250" y="280670"/>
                    <a:pt x="8727440" y="232410"/>
                    <a:pt x="8702040" y="212090"/>
                  </a:cubicBezTo>
                  <a:lnTo>
                    <a:pt x="8702040" y="215900"/>
                  </a:lnTo>
                  <a:cubicBezTo>
                    <a:pt x="8691880" y="236220"/>
                    <a:pt x="8680450" y="240030"/>
                    <a:pt x="8670290" y="236220"/>
                  </a:cubicBezTo>
                  <a:cubicBezTo>
                    <a:pt x="8670290" y="222250"/>
                    <a:pt x="8658860" y="219710"/>
                    <a:pt x="8670290" y="201930"/>
                  </a:cubicBezTo>
                  <a:cubicBezTo>
                    <a:pt x="8658860" y="194310"/>
                    <a:pt x="8648700" y="195580"/>
                    <a:pt x="8637270" y="198120"/>
                  </a:cubicBezTo>
                  <a:cubicBezTo>
                    <a:pt x="8634730" y="195580"/>
                    <a:pt x="8632190" y="198120"/>
                    <a:pt x="8629650" y="200660"/>
                  </a:cubicBezTo>
                  <a:cubicBezTo>
                    <a:pt x="8620760" y="204470"/>
                    <a:pt x="8611870" y="210820"/>
                    <a:pt x="8601710" y="214630"/>
                  </a:cubicBezTo>
                  <a:cubicBezTo>
                    <a:pt x="8591550" y="215900"/>
                    <a:pt x="8581390" y="218440"/>
                    <a:pt x="8571230" y="219710"/>
                  </a:cubicBezTo>
                  <a:cubicBezTo>
                    <a:pt x="8566150" y="218440"/>
                    <a:pt x="8562340" y="215900"/>
                    <a:pt x="8557260" y="210820"/>
                  </a:cubicBezTo>
                  <a:lnTo>
                    <a:pt x="8562340" y="191770"/>
                  </a:lnTo>
                  <a:cubicBezTo>
                    <a:pt x="8535670" y="179070"/>
                    <a:pt x="8555990" y="238760"/>
                    <a:pt x="8528050" y="213360"/>
                  </a:cubicBezTo>
                  <a:cubicBezTo>
                    <a:pt x="8517890" y="196850"/>
                    <a:pt x="8531860" y="189230"/>
                    <a:pt x="8526780" y="187960"/>
                  </a:cubicBezTo>
                  <a:cubicBezTo>
                    <a:pt x="8468360" y="194310"/>
                    <a:pt x="8408670" y="175260"/>
                    <a:pt x="8354060" y="219710"/>
                  </a:cubicBezTo>
                  <a:cubicBezTo>
                    <a:pt x="8341360" y="179070"/>
                    <a:pt x="8291830" y="217170"/>
                    <a:pt x="8271510" y="177800"/>
                  </a:cubicBezTo>
                  <a:cubicBezTo>
                    <a:pt x="8260080" y="189230"/>
                    <a:pt x="8248650" y="190500"/>
                    <a:pt x="8241030" y="200660"/>
                  </a:cubicBezTo>
                  <a:cubicBezTo>
                    <a:pt x="8233410" y="199390"/>
                    <a:pt x="8227060" y="198120"/>
                    <a:pt x="8221980" y="199390"/>
                  </a:cubicBezTo>
                  <a:cubicBezTo>
                    <a:pt x="8223250" y="194310"/>
                    <a:pt x="8224520" y="187960"/>
                    <a:pt x="8227060" y="190500"/>
                  </a:cubicBezTo>
                  <a:cubicBezTo>
                    <a:pt x="8185150" y="118110"/>
                    <a:pt x="8173720" y="255270"/>
                    <a:pt x="8134350" y="166370"/>
                  </a:cubicBezTo>
                  <a:cubicBezTo>
                    <a:pt x="8126730" y="223520"/>
                    <a:pt x="8067040" y="153670"/>
                    <a:pt x="8039100" y="205740"/>
                  </a:cubicBezTo>
                  <a:lnTo>
                    <a:pt x="8031480" y="205740"/>
                  </a:lnTo>
                  <a:cubicBezTo>
                    <a:pt x="8028940" y="196850"/>
                    <a:pt x="8028940" y="187960"/>
                    <a:pt x="8030210" y="179070"/>
                  </a:cubicBezTo>
                  <a:cubicBezTo>
                    <a:pt x="7956550" y="175260"/>
                    <a:pt x="7875270" y="151130"/>
                    <a:pt x="7811770" y="147320"/>
                  </a:cubicBezTo>
                  <a:cubicBezTo>
                    <a:pt x="7757160" y="199390"/>
                    <a:pt x="7682230" y="119380"/>
                    <a:pt x="7633970" y="193040"/>
                  </a:cubicBezTo>
                  <a:cubicBezTo>
                    <a:pt x="7626350" y="189230"/>
                    <a:pt x="7611110" y="182880"/>
                    <a:pt x="7597140" y="177800"/>
                  </a:cubicBezTo>
                  <a:cubicBezTo>
                    <a:pt x="7592060" y="175260"/>
                    <a:pt x="7586980" y="173990"/>
                    <a:pt x="7580630" y="171450"/>
                  </a:cubicBezTo>
                  <a:cubicBezTo>
                    <a:pt x="7548880" y="161290"/>
                    <a:pt x="7513320" y="154940"/>
                    <a:pt x="7480300" y="172720"/>
                  </a:cubicBezTo>
                  <a:lnTo>
                    <a:pt x="7485380" y="163830"/>
                  </a:lnTo>
                  <a:cubicBezTo>
                    <a:pt x="7425690" y="166370"/>
                    <a:pt x="7349490" y="168910"/>
                    <a:pt x="7307580" y="214630"/>
                  </a:cubicBezTo>
                  <a:cubicBezTo>
                    <a:pt x="7291070" y="142240"/>
                    <a:pt x="7265670" y="156210"/>
                    <a:pt x="7240270" y="133350"/>
                  </a:cubicBezTo>
                  <a:cubicBezTo>
                    <a:pt x="7199630" y="165100"/>
                    <a:pt x="7118350" y="153670"/>
                    <a:pt x="7056120" y="181610"/>
                  </a:cubicBezTo>
                  <a:cubicBezTo>
                    <a:pt x="7047230" y="148590"/>
                    <a:pt x="7005320" y="194310"/>
                    <a:pt x="7002780" y="146050"/>
                  </a:cubicBezTo>
                  <a:cubicBezTo>
                    <a:pt x="6828790" y="233680"/>
                    <a:pt x="6616700" y="195580"/>
                    <a:pt x="6435090" y="120650"/>
                  </a:cubicBezTo>
                  <a:lnTo>
                    <a:pt x="6437630" y="116840"/>
                  </a:lnTo>
                  <a:cubicBezTo>
                    <a:pt x="6421120" y="134620"/>
                    <a:pt x="6402070" y="166370"/>
                    <a:pt x="6384290" y="195580"/>
                  </a:cubicBezTo>
                  <a:cubicBezTo>
                    <a:pt x="6355080" y="193040"/>
                    <a:pt x="6325870" y="190500"/>
                    <a:pt x="6296660" y="186690"/>
                  </a:cubicBezTo>
                  <a:cubicBezTo>
                    <a:pt x="6286500" y="185420"/>
                    <a:pt x="6275070" y="184150"/>
                    <a:pt x="6264910" y="184150"/>
                  </a:cubicBezTo>
                  <a:cubicBezTo>
                    <a:pt x="6264910" y="181610"/>
                    <a:pt x="6266180" y="179070"/>
                    <a:pt x="6269990" y="173990"/>
                  </a:cubicBezTo>
                  <a:cubicBezTo>
                    <a:pt x="6238240" y="194310"/>
                    <a:pt x="6206490" y="134620"/>
                    <a:pt x="6168390" y="170180"/>
                  </a:cubicBezTo>
                  <a:lnTo>
                    <a:pt x="6167120" y="157480"/>
                  </a:lnTo>
                  <a:lnTo>
                    <a:pt x="6148070" y="171450"/>
                  </a:lnTo>
                  <a:lnTo>
                    <a:pt x="6142990" y="171450"/>
                  </a:lnTo>
                  <a:cubicBezTo>
                    <a:pt x="6144260" y="158750"/>
                    <a:pt x="6145530" y="143510"/>
                    <a:pt x="6153150" y="140970"/>
                  </a:cubicBezTo>
                  <a:cubicBezTo>
                    <a:pt x="6057900" y="133350"/>
                    <a:pt x="5961380" y="137160"/>
                    <a:pt x="5864860" y="143510"/>
                  </a:cubicBezTo>
                  <a:cubicBezTo>
                    <a:pt x="5736590" y="135890"/>
                    <a:pt x="5608320" y="139700"/>
                    <a:pt x="5473700" y="173990"/>
                  </a:cubicBezTo>
                  <a:cubicBezTo>
                    <a:pt x="5407660" y="176530"/>
                    <a:pt x="5341620" y="176530"/>
                    <a:pt x="5276850" y="172720"/>
                  </a:cubicBezTo>
                  <a:lnTo>
                    <a:pt x="5288280" y="157480"/>
                  </a:lnTo>
                  <a:lnTo>
                    <a:pt x="5256530" y="171450"/>
                  </a:lnTo>
                  <a:cubicBezTo>
                    <a:pt x="5248910" y="171450"/>
                    <a:pt x="5241290" y="170180"/>
                    <a:pt x="5233670" y="170180"/>
                  </a:cubicBezTo>
                  <a:cubicBezTo>
                    <a:pt x="5233670" y="168910"/>
                    <a:pt x="5234940" y="168910"/>
                    <a:pt x="5234940" y="167640"/>
                  </a:cubicBezTo>
                  <a:cubicBezTo>
                    <a:pt x="5162550" y="138430"/>
                    <a:pt x="5086350" y="181610"/>
                    <a:pt x="5015230" y="172720"/>
                  </a:cubicBezTo>
                  <a:cubicBezTo>
                    <a:pt x="5015230" y="165100"/>
                    <a:pt x="5026660" y="149860"/>
                    <a:pt x="5017770" y="140970"/>
                  </a:cubicBezTo>
                  <a:cubicBezTo>
                    <a:pt x="4964430" y="182880"/>
                    <a:pt x="4935220" y="82550"/>
                    <a:pt x="4906010" y="171450"/>
                  </a:cubicBezTo>
                  <a:cubicBezTo>
                    <a:pt x="4903470" y="167640"/>
                    <a:pt x="4902200" y="147320"/>
                    <a:pt x="4908550" y="139700"/>
                  </a:cubicBezTo>
                  <a:cubicBezTo>
                    <a:pt x="4761230" y="165100"/>
                    <a:pt x="4611370" y="160020"/>
                    <a:pt x="4464050" y="140970"/>
                  </a:cubicBezTo>
                  <a:cubicBezTo>
                    <a:pt x="4340860" y="217170"/>
                    <a:pt x="4208780" y="144780"/>
                    <a:pt x="4080510" y="199390"/>
                  </a:cubicBezTo>
                  <a:lnTo>
                    <a:pt x="4074160" y="199390"/>
                  </a:lnTo>
                  <a:lnTo>
                    <a:pt x="4075430" y="186690"/>
                  </a:lnTo>
                  <a:cubicBezTo>
                    <a:pt x="4055110" y="193040"/>
                    <a:pt x="4034790" y="198120"/>
                    <a:pt x="4013200" y="200660"/>
                  </a:cubicBezTo>
                  <a:cubicBezTo>
                    <a:pt x="3966210" y="201930"/>
                    <a:pt x="3919220" y="203200"/>
                    <a:pt x="3873500" y="204470"/>
                  </a:cubicBezTo>
                  <a:cubicBezTo>
                    <a:pt x="3843020" y="201930"/>
                    <a:pt x="3813810" y="199390"/>
                    <a:pt x="3783330" y="195580"/>
                  </a:cubicBezTo>
                  <a:lnTo>
                    <a:pt x="3783330" y="193040"/>
                  </a:lnTo>
                  <a:cubicBezTo>
                    <a:pt x="3779520" y="193040"/>
                    <a:pt x="3774440" y="194310"/>
                    <a:pt x="3770630" y="194310"/>
                  </a:cubicBezTo>
                  <a:cubicBezTo>
                    <a:pt x="3702050" y="185420"/>
                    <a:pt x="3632200" y="176530"/>
                    <a:pt x="3563620" y="180340"/>
                  </a:cubicBezTo>
                  <a:cubicBezTo>
                    <a:pt x="3540760" y="177800"/>
                    <a:pt x="3521710" y="177800"/>
                    <a:pt x="3502660" y="179070"/>
                  </a:cubicBezTo>
                  <a:cubicBezTo>
                    <a:pt x="3397250" y="162560"/>
                    <a:pt x="3291840" y="142240"/>
                    <a:pt x="3185160" y="152400"/>
                  </a:cubicBezTo>
                  <a:cubicBezTo>
                    <a:pt x="3125470" y="140970"/>
                    <a:pt x="3064510" y="142240"/>
                    <a:pt x="3002280" y="148590"/>
                  </a:cubicBezTo>
                  <a:lnTo>
                    <a:pt x="3003550" y="146050"/>
                  </a:lnTo>
                  <a:cubicBezTo>
                    <a:pt x="3003550" y="147320"/>
                    <a:pt x="3002280" y="147320"/>
                    <a:pt x="3002280" y="148590"/>
                  </a:cubicBezTo>
                  <a:cubicBezTo>
                    <a:pt x="2921000" y="157480"/>
                    <a:pt x="2838450" y="176530"/>
                    <a:pt x="2755900" y="185420"/>
                  </a:cubicBezTo>
                  <a:cubicBezTo>
                    <a:pt x="2724150" y="173990"/>
                    <a:pt x="2691130" y="168910"/>
                    <a:pt x="2651760" y="190500"/>
                  </a:cubicBezTo>
                  <a:lnTo>
                    <a:pt x="2659380" y="173990"/>
                  </a:lnTo>
                  <a:cubicBezTo>
                    <a:pt x="2642870" y="181610"/>
                    <a:pt x="2626360" y="186690"/>
                    <a:pt x="2609850" y="187960"/>
                  </a:cubicBezTo>
                  <a:cubicBezTo>
                    <a:pt x="2602230" y="186690"/>
                    <a:pt x="2594610" y="186690"/>
                    <a:pt x="2586990" y="185420"/>
                  </a:cubicBezTo>
                  <a:cubicBezTo>
                    <a:pt x="2583180" y="184150"/>
                    <a:pt x="2580640" y="182880"/>
                    <a:pt x="2576830" y="180340"/>
                  </a:cubicBezTo>
                  <a:cubicBezTo>
                    <a:pt x="2580640" y="177800"/>
                    <a:pt x="2579370" y="172720"/>
                    <a:pt x="2585720" y="168910"/>
                  </a:cubicBezTo>
                  <a:cubicBezTo>
                    <a:pt x="2500630" y="97790"/>
                    <a:pt x="2401570" y="171450"/>
                    <a:pt x="2310130" y="166370"/>
                  </a:cubicBezTo>
                  <a:lnTo>
                    <a:pt x="2321560" y="134620"/>
                  </a:lnTo>
                  <a:cubicBezTo>
                    <a:pt x="2275840" y="171450"/>
                    <a:pt x="2195830" y="133350"/>
                    <a:pt x="2137410" y="149860"/>
                  </a:cubicBezTo>
                  <a:lnTo>
                    <a:pt x="2141220" y="134620"/>
                  </a:lnTo>
                  <a:lnTo>
                    <a:pt x="2110740" y="154940"/>
                  </a:lnTo>
                  <a:lnTo>
                    <a:pt x="2110740" y="124460"/>
                  </a:lnTo>
                  <a:cubicBezTo>
                    <a:pt x="2077720" y="123190"/>
                    <a:pt x="2044700" y="127000"/>
                    <a:pt x="2012950" y="130810"/>
                  </a:cubicBezTo>
                  <a:cubicBezTo>
                    <a:pt x="1891030" y="95250"/>
                    <a:pt x="1769110" y="100330"/>
                    <a:pt x="1647190" y="121920"/>
                  </a:cubicBezTo>
                  <a:cubicBezTo>
                    <a:pt x="1579880" y="118110"/>
                    <a:pt x="1515110" y="121920"/>
                    <a:pt x="1450340" y="128270"/>
                  </a:cubicBezTo>
                  <a:cubicBezTo>
                    <a:pt x="1347470" y="138430"/>
                    <a:pt x="1244600" y="156210"/>
                    <a:pt x="1137920" y="165100"/>
                  </a:cubicBezTo>
                  <a:cubicBezTo>
                    <a:pt x="1140460" y="162560"/>
                    <a:pt x="1141730" y="153670"/>
                    <a:pt x="1145540" y="151130"/>
                  </a:cubicBezTo>
                  <a:cubicBezTo>
                    <a:pt x="1137920" y="158750"/>
                    <a:pt x="1130300" y="171450"/>
                    <a:pt x="1121410" y="173990"/>
                  </a:cubicBezTo>
                  <a:lnTo>
                    <a:pt x="1116330" y="173990"/>
                  </a:lnTo>
                  <a:cubicBezTo>
                    <a:pt x="1113790" y="167640"/>
                    <a:pt x="1120140" y="161290"/>
                    <a:pt x="1122680" y="158750"/>
                  </a:cubicBezTo>
                  <a:cubicBezTo>
                    <a:pt x="1084580" y="111760"/>
                    <a:pt x="1008380" y="184150"/>
                    <a:pt x="984250" y="148590"/>
                  </a:cubicBezTo>
                  <a:cubicBezTo>
                    <a:pt x="974090" y="152400"/>
                    <a:pt x="969010" y="168910"/>
                    <a:pt x="972820" y="182880"/>
                  </a:cubicBezTo>
                  <a:cubicBezTo>
                    <a:pt x="878840" y="186690"/>
                    <a:pt x="786130" y="181610"/>
                    <a:pt x="694690" y="143510"/>
                  </a:cubicBezTo>
                  <a:cubicBezTo>
                    <a:pt x="589280" y="196850"/>
                    <a:pt x="476250" y="68580"/>
                    <a:pt x="356870" y="81280"/>
                  </a:cubicBezTo>
                  <a:lnTo>
                    <a:pt x="360680" y="100330"/>
                  </a:lnTo>
                  <a:cubicBezTo>
                    <a:pt x="320040" y="40640"/>
                    <a:pt x="264160" y="180340"/>
                    <a:pt x="240030" y="91440"/>
                  </a:cubicBezTo>
                  <a:lnTo>
                    <a:pt x="245110" y="87630"/>
                  </a:lnTo>
                  <a:cubicBezTo>
                    <a:pt x="223520" y="43180"/>
                    <a:pt x="190500" y="191770"/>
                    <a:pt x="177800" y="138430"/>
                  </a:cubicBezTo>
                  <a:lnTo>
                    <a:pt x="173990" y="160020"/>
                  </a:lnTo>
                  <a:cubicBezTo>
                    <a:pt x="146050" y="165100"/>
                    <a:pt x="171450" y="134620"/>
                    <a:pt x="151130" y="125730"/>
                  </a:cubicBezTo>
                  <a:cubicBezTo>
                    <a:pt x="143510" y="128270"/>
                    <a:pt x="147320" y="165100"/>
                    <a:pt x="130810" y="152400"/>
                  </a:cubicBezTo>
                  <a:cubicBezTo>
                    <a:pt x="129540" y="63500"/>
                    <a:pt x="63500" y="170180"/>
                    <a:pt x="63500" y="69850"/>
                  </a:cubicBezTo>
                  <a:cubicBezTo>
                    <a:pt x="78740" y="69850"/>
                    <a:pt x="41910" y="30480"/>
                    <a:pt x="76200" y="10160"/>
                  </a:cubicBezTo>
                  <a:cubicBezTo>
                    <a:pt x="66040" y="0"/>
                    <a:pt x="21590" y="3810"/>
                    <a:pt x="24130" y="45720"/>
                  </a:cubicBezTo>
                  <a:cubicBezTo>
                    <a:pt x="19050" y="91440"/>
                    <a:pt x="0" y="129540"/>
                    <a:pt x="26670" y="165100"/>
                  </a:cubicBezTo>
                  <a:lnTo>
                    <a:pt x="33020" y="132080"/>
                  </a:lnTo>
                  <a:cubicBezTo>
                    <a:pt x="41910" y="165100"/>
                    <a:pt x="39370" y="148590"/>
                    <a:pt x="41910" y="173990"/>
                  </a:cubicBezTo>
                  <a:cubicBezTo>
                    <a:pt x="77470" y="179070"/>
                    <a:pt x="81280" y="227330"/>
                    <a:pt x="106680" y="247650"/>
                  </a:cubicBezTo>
                  <a:lnTo>
                    <a:pt x="106680" y="243840"/>
                  </a:lnTo>
                  <a:cubicBezTo>
                    <a:pt x="116840" y="223520"/>
                    <a:pt x="128270" y="219710"/>
                    <a:pt x="138430" y="223520"/>
                  </a:cubicBezTo>
                  <a:cubicBezTo>
                    <a:pt x="138430" y="237490"/>
                    <a:pt x="149860" y="241300"/>
                    <a:pt x="138430" y="257810"/>
                  </a:cubicBezTo>
                  <a:cubicBezTo>
                    <a:pt x="149860" y="265430"/>
                    <a:pt x="160020" y="264160"/>
                    <a:pt x="171450" y="261620"/>
                  </a:cubicBezTo>
                  <a:cubicBezTo>
                    <a:pt x="173990" y="264160"/>
                    <a:pt x="176530" y="261620"/>
                    <a:pt x="179070" y="259080"/>
                  </a:cubicBezTo>
                  <a:cubicBezTo>
                    <a:pt x="187960" y="255270"/>
                    <a:pt x="196850" y="248920"/>
                    <a:pt x="207010" y="245110"/>
                  </a:cubicBezTo>
                  <a:cubicBezTo>
                    <a:pt x="217170" y="243840"/>
                    <a:pt x="227330" y="241300"/>
                    <a:pt x="237490" y="240030"/>
                  </a:cubicBezTo>
                  <a:cubicBezTo>
                    <a:pt x="242570" y="241300"/>
                    <a:pt x="246380" y="243840"/>
                    <a:pt x="251460" y="248920"/>
                  </a:cubicBezTo>
                  <a:lnTo>
                    <a:pt x="246380" y="267970"/>
                  </a:lnTo>
                  <a:cubicBezTo>
                    <a:pt x="273050" y="280670"/>
                    <a:pt x="252730" y="220980"/>
                    <a:pt x="280670" y="246380"/>
                  </a:cubicBezTo>
                  <a:cubicBezTo>
                    <a:pt x="290830" y="262890"/>
                    <a:pt x="276860" y="270510"/>
                    <a:pt x="281940" y="271780"/>
                  </a:cubicBezTo>
                  <a:cubicBezTo>
                    <a:pt x="340360" y="265430"/>
                    <a:pt x="400050" y="284480"/>
                    <a:pt x="454660" y="240030"/>
                  </a:cubicBezTo>
                  <a:cubicBezTo>
                    <a:pt x="467360" y="280670"/>
                    <a:pt x="516890" y="242570"/>
                    <a:pt x="537210" y="281940"/>
                  </a:cubicBezTo>
                  <a:cubicBezTo>
                    <a:pt x="548640" y="270510"/>
                    <a:pt x="560070" y="269240"/>
                    <a:pt x="567690" y="259080"/>
                  </a:cubicBezTo>
                  <a:cubicBezTo>
                    <a:pt x="575310" y="260350"/>
                    <a:pt x="581660" y="261620"/>
                    <a:pt x="586740" y="260350"/>
                  </a:cubicBezTo>
                  <a:cubicBezTo>
                    <a:pt x="585470" y="265430"/>
                    <a:pt x="584200" y="271780"/>
                    <a:pt x="581660" y="269240"/>
                  </a:cubicBezTo>
                  <a:cubicBezTo>
                    <a:pt x="623570" y="341630"/>
                    <a:pt x="635000" y="204470"/>
                    <a:pt x="674370" y="293370"/>
                  </a:cubicBezTo>
                  <a:cubicBezTo>
                    <a:pt x="681990" y="236220"/>
                    <a:pt x="741680" y="306070"/>
                    <a:pt x="769620" y="254000"/>
                  </a:cubicBezTo>
                  <a:lnTo>
                    <a:pt x="777240" y="254000"/>
                  </a:lnTo>
                  <a:cubicBezTo>
                    <a:pt x="779780" y="262890"/>
                    <a:pt x="779780" y="271780"/>
                    <a:pt x="778510" y="280670"/>
                  </a:cubicBezTo>
                  <a:cubicBezTo>
                    <a:pt x="852170" y="284480"/>
                    <a:pt x="933450" y="308610"/>
                    <a:pt x="996950" y="312420"/>
                  </a:cubicBezTo>
                  <a:cubicBezTo>
                    <a:pt x="1051560" y="260350"/>
                    <a:pt x="1126490" y="340360"/>
                    <a:pt x="1174750" y="266700"/>
                  </a:cubicBezTo>
                  <a:cubicBezTo>
                    <a:pt x="1212850" y="283210"/>
                    <a:pt x="1273810" y="316230"/>
                    <a:pt x="1327150" y="288290"/>
                  </a:cubicBezTo>
                  <a:lnTo>
                    <a:pt x="1322070" y="297180"/>
                  </a:lnTo>
                  <a:cubicBezTo>
                    <a:pt x="1363980" y="295910"/>
                    <a:pt x="1412240" y="293370"/>
                    <a:pt x="1452880" y="278130"/>
                  </a:cubicBezTo>
                  <a:cubicBezTo>
                    <a:pt x="1470660" y="270510"/>
                    <a:pt x="1487170" y="261620"/>
                    <a:pt x="1501140" y="246380"/>
                  </a:cubicBezTo>
                  <a:cubicBezTo>
                    <a:pt x="1516380" y="318770"/>
                    <a:pt x="1543050" y="304800"/>
                    <a:pt x="1568450" y="327660"/>
                  </a:cubicBezTo>
                  <a:cubicBezTo>
                    <a:pt x="1609090" y="295910"/>
                    <a:pt x="1690370" y="307340"/>
                    <a:pt x="1752600" y="279400"/>
                  </a:cubicBezTo>
                  <a:cubicBezTo>
                    <a:pt x="1761490" y="312420"/>
                    <a:pt x="1803400" y="266700"/>
                    <a:pt x="1805940" y="314960"/>
                  </a:cubicBezTo>
                  <a:cubicBezTo>
                    <a:pt x="1979930" y="227330"/>
                    <a:pt x="2192020" y="265430"/>
                    <a:pt x="2373630" y="340360"/>
                  </a:cubicBezTo>
                  <a:lnTo>
                    <a:pt x="2371090" y="344170"/>
                  </a:lnTo>
                  <a:cubicBezTo>
                    <a:pt x="2387600" y="326390"/>
                    <a:pt x="2406650" y="294640"/>
                    <a:pt x="2424430" y="265430"/>
                  </a:cubicBezTo>
                  <a:cubicBezTo>
                    <a:pt x="2453640" y="267970"/>
                    <a:pt x="2482850" y="270510"/>
                    <a:pt x="2512060" y="274320"/>
                  </a:cubicBezTo>
                  <a:cubicBezTo>
                    <a:pt x="2522220" y="275590"/>
                    <a:pt x="2533650" y="276860"/>
                    <a:pt x="2543810" y="276860"/>
                  </a:cubicBezTo>
                  <a:cubicBezTo>
                    <a:pt x="2543810" y="279400"/>
                    <a:pt x="2542540" y="281940"/>
                    <a:pt x="2538730" y="287020"/>
                  </a:cubicBezTo>
                  <a:cubicBezTo>
                    <a:pt x="2570480" y="266700"/>
                    <a:pt x="2602230" y="327660"/>
                    <a:pt x="2640330" y="290830"/>
                  </a:cubicBezTo>
                  <a:lnTo>
                    <a:pt x="2641600" y="303530"/>
                  </a:lnTo>
                  <a:lnTo>
                    <a:pt x="2660650" y="289560"/>
                  </a:lnTo>
                  <a:lnTo>
                    <a:pt x="2665730" y="289560"/>
                  </a:lnTo>
                  <a:cubicBezTo>
                    <a:pt x="2664460" y="302260"/>
                    <a:pt x="2663190" y="317500"/>
                    <a:pt x="2655570" y="320040"/>
                  </a:cubicBezTo>
                  <a:cubicBezTo>
                    <a:pt x="2750820" y="327660"/>
                    <a:pt x="2846070" y="323850"/>
                    <a:pt x="2943860" y="317500"/>
                  </a:cubicBezTo>
                  <a:cubicBezTo>
                    <a:pt x="3072130" y="325120"/>
                    <a:pt x="3200400" y="321310"/>
                    <a:pt x="3335020" y="287020"/>
                  </a:cubicBezTo>
                  <a:cubicBezTo>
                    <a:pt x="3401060" y="284480"/>
                    <a:pt x="3467100" y="284480"/>
                    <a:pt x="3531870" y="288290"/>
                  </a:cubicBezTo>
                  <a:lnTo>
                    <a:pt x="3520440" y="303530"/>
                  </a:lnTo>
                  <a:lnTo>
                    <a:pt x="3552190" y="289560"/>
                  </a:lnTo>
                  <a:cubicBezTo>
                    <a:pt x="3559810" y="289560"/>
                    <a:pt x="3567430" y="290830"/>
                    <a:pt x="3575050" y="290830"/>
                  </a:cubicBezTo>
                  <a:cubicBezTo>
                    <a:pt x="3575050" y="292100"/>
                    <a:pt x="3573780" y="292100"/>
                    <a:pt x="3573780" y="293370"/>
                  </a:cubicBezTo>
                  <a:cubicBezTo>
                    <a:pt x="3646170" y="322580"/>
                    <a:pt x="3722370" y="279400"/>
                    <a:pt x="3793490" y="288290"/>
                  </a:cubicBezTo>
                  <a:cubicBezTo>
                    <a:pt x="3793490" y="295910"/>
                    <a:pt x="3782060" y="311150"/>
                    <a:pt x="3790950" y="320040"/>
                  </a:cubicBezTo>
                  <a:cubicBezTo>
                    <a:pt x="3844290" y="278130"/>
                    <a:pt x="3873500" y="378460"/>
                    <a:pt x="3902710" y="289560"/>
                  </a:cubicBezTo>
                  <a:cubicBezTo>
                    <a:pt x="3905250" y="293370"/>
                    <a:pt x="3906520" y="313690"/>
                    <a:pt x="3900170" y="321310"/>
                  </a:cubicBezTo>
                  <a:cubicBezTo>
                    <a:pt x="4047490" y="295910"/>
                    <a:pt x="4197350" y="300990"/>
                    <a:pt x="4344670" y="320040"/>
                  </a:cubicBezTo>
                  <a:cubicBezTo>
                    <a:pt x="4467860" y="243840"/>
                    <a:pt x="4599940" y="316230"/>
                    <a:pt x="4728210" y="261620"/>
                  </a:cubicBezTo>
                  <a:lnTo>
                    <a:pt x="4734560" y="261620"/>
                  </a:lnTo>
                  <a:lnTo>
                    <a:pt x="4733290" y="274320"/>
                  </a:lnTo>
                  <a:cubicBezTo>
                    <a:pt x="4753610" y="267970"/>
                    <a:pt x="4773930" y="262890"/>
                    <a:pt x="4795520" y="260350"/>
                  </a:cubicBezTo>
                  <a:lnTo>
                    <a:pt x="4936490" y="256540"/>
                  </a:lnTo>
                  <a:cubicBezTo>
                    <a:pt x="4965700" y="259080"/>
                    <a:pt x="4996180" y="261620"/>
                    <a:pt x="5025390" y="265430"/>
                  </a:cubicBezTo>
                  <a:lnTo>
                    <a:pt x="5025390" y="267970"/>
                  </a:lnTo>
                  <a:cubicBezTo>
                    <a:pt x="5030470" y="267970"/>
                    <a:pt x="5034280" y="266700"/>
                    <a:pt x="5039360" y="266700"/>
                  </a:cubicBezTo>
                  <a:cubicBezTo>
                    <a:pt x="5107940" y="275590"/>
                    <a:pt x="5177790" y="284480"/>
                    <a:pt x="5246370" y="280670"/>
                  </a:cubicBezTo>
                  <a:cubicBezTo>
                    <a:pt x="5267960" y="283210"/>
                    <a:pt x="5288280" y="283210"/>
                    <a:pt x="5307330" y="281940"/>
                  </a:cubicBezTo>
                  <a:cubicBezTo>
                    <a:pt x="5412740" y="298450"/>
                    <a:pt x="5518150" y="318770"/>
                    <a:pt x="5624830" y="308610"/>
                  </a:cubicBezTo>
                  <a:cubicBezTo>
                    <a:pt x="5684520" y="320040"/>
                    <a:pt x="5745480" y="318770"/>
                    <a:pt x="5807710" y="312420"/>
                  </a:cubicBezTo>
                  <a:lnTo>
                    <a:pt x="5806440" y="314960"/>
                  </a:lnTo>
                  <a:cubicBezTo>
                    <a:pt x="5806440" y="313690"/>
                    <a:pt x="5807710" y="313690"/>
                    <a:pt x="5807710" y="312420"/>
                  </a:cubicBezTo>
                  <a:cubicBezTo>
                    <a:pt x="5888990" y="303530"/>
                    <a:pt x="5971540" y="284480"/>
                    <a:pt x="6054090" y="275590"/>
                  </a:cubicBezTo>
                  <a:cubicBezTo>
                    <a:pt x="6085840" y="287020"/>
                    <a:pt x="6118860" y="292100"/>
                    <a:pt x="6158230" y="270510"/>
                  </a:cubicBezTo>
                  <a:lnTo>
                    <a:pt x="6150610" y="287020"/>
                  </a:lnTo>
                  <a:cubicBezTo>
                    <a:pt x="6165850" y="279400"/>
                    <a:pt x="6183630" y="274320"/>
                    <a:pt x="6198870" y="273050"/>
                  </a:cubicBezTo>
                  <a:cubicBezTo>
                    <a:pt x="6206490" y="274320"/>
                    <a:pt x="6214110" y="274320"/>
                    <a:pt x="6221730" y="275590"/>
                  </a:cubicBezTo>
                  <a:cubicBezTo>
                    <a:pt x="6225540" y="276860"/>
                    <a:pt x="6228080" y="278130"/>
                    <a:pt x="6231890" y="280670"/>
                  </a:cubicBezTo>
                  <a:cubicBezTo>
                    <a:pt x="6228080" y="283210"/>
                    <a:pt x="6229350" y="288290"/>
                    <a:pt x="6223000" y="292100"/>
                  </a:cubicBezTo>
                  <a:cubicBezTo>
                    <a:pt x="6308090" y="363220"/>
                    <a:pt x="6407150" y="289560"/>
                    <a:pt x="6498590" y="294640"/>
                  </a:cubicBezTo>
                  <a:lnTo>
                    <a:pt x="6487160" y="326390"/>
                  </a:lnTo>
                  <a:cubicBezTo>
                    <a:pt x="6532880" y="289560"/>
                    <a:pt x="6612890" y="327660"/>
                    <a:pt x="6671310" y="311150"/>
                  </a:cubicBezTo>
                  <a:lnTo>
                    <a:pt x="6667500" y="326390"/>
                  </a:lnTo>
                  <a:lnTo>
                    <a:pt x="6697980" y="306070"/>
                  </a:lnTo>
                  <a:lnTo>
                    <a:pt x="6697980" y="336550"/>
                  </a:lnTo>
                  <a:cubicBezTo>
                    <a:pt x="6731000" y="337820"/>
                    <a:pt x="6764020" y="334010"/>
                    <a:pt x="6795770" y="330200"/>
                  </a:cubicBezTo>
                  <a:cubicBezTo>
                    <a:pt x="6917690" y="365760"/>
                    <a:pt x="7039610" y="360680"/>
                    <a:pt x="7161530" y="339090"/>
                  </a:cubicBezTo>
                  <a:cubicBezTo>
                    <a:pt x="7308850" y="346710"/>
                    <a:pt x="7448550" y="321310"/>
                    <a:pt x="7593330" y="303530"/>
                  </a:cubicBezTo>
                  <a:cubicBezTo>
                    <a:pt x="7616190" y="300990"/>
                    <a:pt x="7649210" y="297180"/>
                    <a:pt x="7670800" y="295910"/>
                  </a:cubicBezTo>
                  <a:cubicBezTo>
                    <a:pt x="7668260" y="298450"/>
                    <a:pt x="7666990" y="307340"/>
                    <a:pt x="7663180" y="309880"/>
                  </a:cubicBezTo>
                  <a:cubicBezTo>
                    <a:pt x="7670800" y="302260"/>
                    <a:pt x="7678420" y="289560"/>
                    <a:pt x="7687310" y="287020"/>
                  </a:cubicBezTo>
                  <a:lnTo>
                    <a:pt x="7693660" y="287020"/>
                  </a:lnTo>
                  <a:cubicBezTo>
                    <a:pt x="7696200" y="293370"/>
                    <a:pt x="7689850" y="299720"/>
                    <a:pt x="7687310" y="302260"/>
                  </a:cubicBezTo>
                  <a:cubicBezTo>
                    <a:pt x="7725410" y="349250"/>
                    <a:pt x="7801610" y="276860"/>
                    <a:pt x="7825740" y="312420"/>
                  </a:cubicBezTo>
                  <a:cubicBezTo>
                    <a:pt x="7835900" y="308610"/>
                    <a:pt x="7840980" y="292100"/>
                    <a:pt x="7837170" y="278130"/>
                  </a:cubicBezTo>
                  <a:cubicBezTo>
                    <a:pt x="7931150" y="274320"/>
                    <a:pt x="8023860" y="279400"/>
                    <a:pt x="8115300" y="317500"/>
                  </a:cubicBezTo>
                  <a:cubicBezTo>
                    <a:pt x="8223250" y="264160"/>
                    <a:pt x="8336280" y="392430"/>
                    <a:pt x="8454390" y="379730"/>
                  </a:cubicBezTo>
                  <a:lnTo>
                    <a:pt x="8450580" y="360680"/>
                  </a:lnTo>
                  <a:cubicBezTo>
                    <a:pt x="8491220" y="420370"/>
                    <a:pt x="8547100" y="280670"/>
                    <a:pt x="8571230" y="369570"/>
                  </a:cubicBezTo>
                  <a:lnTo>
                    <a:pt x="8566150" y="373380"/>
                  </a:lnTo>
                  <a:cubicBezTo>
                    <a:pt x="8587740" y="417830"/>
                    <a:pt x="8620760" y="270510"/>
                    <a:pt x="8633460" y="323850"/>
                  </a:cubicBezTo>
                  <a:lnTo>
                    <a:pt x="8637270" y="302260"/>
                  </a:lnTo>
                  <a:cubicBezTo>
                    <a:pt x="8665210" y="297180"/>
                    <a:pt x="8639810" y="327660"/>
                    <a:pt x="8660130" y="336550"/>
                  </a:cubicBezTo>
                  <a:cubicBezTo>
                    <a:pt x="8667750" y="334010"/>
                    <a:pt x="8663940" y="297180"/>
                    <a:pt x="8680450" y="309880"/>
                  </a:cubicBezTo>
                  <a:cubicBezTo>
                    <a:pt x="8681720" y="398780"/>
                    <a:pt x="8747760" y="292100"/>
                    <a:pt x="8746490" y="392430"/>
                  </a:cubicBezTo>
                  <a:cubicBezTo>
                    <a:pt x="8731250" y="392430"/>
                    <a:pt x="8768080" y="431800"/>
                    <a:pt x="8735060" y="452120"/>
                  </a:cubicBezTo>
                  <a:cubicBezTo>
                    <a:pt x="8743950" y="462280"/>
                    <a:pt x="8789670" y="458470"/>
                    <a:pt x="8787130" y="416560"/>
                  </a:cubicBezTo>
                  <a:cubicBezTo>
                    <a:pt x="8789670" y="369570"/>
                    <a:pt x="8808720" y="330200"/>
                    <a:pt x="8782050" y="294640"/>
                  </a:cubicBezTo>
                  <a:close/>
                  <a:moveTo>
                    <a:pt x="200660" y="226060"/>
                  </a:moveTo>
                  <a:cubicBezTo>
                    <a:pt x="201930" y="224790"/>
                    <a:pt x="201930" y="224790"/>
                    <a:pt x="201930" y="226060"/>
                  </a:cubicBezTo>
                  <a:lnTo>
                    <a:pt x="200660" y="226060"/>
                  </a:lnTo>
                  <a:close/>
                  <a:moveTo>
                    <a:pt x="8314690" y="250190"/>
                  </a:moveTo>
                  <a:cubicBezTo>
                    <a:pt x="8317230" y="248920"/>
                    <a:pt x="8318500" y="248920"/>
                    <a:pt x="8321040" y="247650"/>
                  </a:cubicBezTo>
                  <a:cubicBezTo>
                    <a:pt x="8319770" y="252730"/>
                    <a:pt x="8319770" y="259080"/>
                    <a:pt x="8323580" y="269240"/>
                  </a:cubicBezTo>
                  <a:cubicBezTo>
                    <a:pt x="8321040" y="262890"/>
                    <a:pt x="8318500" y="256540"/>
                    <a:pt x="8314690" y="250190"/>
                  </a:cubicBezTo>
                  <a:close/>
                  <a:moveTo>
                    <a:pt x="8407400" y="224790"/>
                  </a:moveTo>
                  <a:cubicBezTo>
                    <a:pt x="8445500" y="219710"/>
                    <a:pt x="8484870" y="220980"/>
                    <a:pt x="8522970" y="223520"/>
                  </a:cubicBezTo>
                  <a:cubicBezTo>
                    <a:pt x="8484870" y="226060"/>
                    <a:pt x="8446770" y="226060"/>
                    <a:pt x="8407400" y="224790"/>
                  </a:cubicBezTo>
                  <a:close/>
                  <a:moveTo>
                    <a:pt x="8606790" y="234950"/>
                  </a:moveTo>
                  <a:lnTo>
                    <a:pt x="8608061" y="234950"/>
                  </a:lnTo>
                  <a:cubicBezTo>
                    <a:pt x="8608061" y="236220"/>
                    <a:pt x="8606790" y="236220"/>
                    <a:pt x="8606790" y="234950"/>
                  </a:cubicBezTo>
                  <a:close/>
                </a:path>
              </a:pathLst>
            </a:custGeom>
            <a:solidFill>
              <a:srgbClr val="FF0707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135020" y="8234033"/>
            <a:ext cx="1187889" cy="59394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78848" y="3600450"/>
            <a:ext cx="9653487" cy="3173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0707"/>
                </a:solidFill>
                <a:latin typeface="League Spartan"/>
              </a:rPr>
              <a:t>Aicinām</a:t>
            </a:r>
            <a:r>
              <a:rPr lang="en-US" sz="9000" dirty="0">
                <a:solidFill>
                  <a:srgbClr val="FF0707"/>
                </a:solidFill>
                <a:latin typeface="League Spartan"/>
              </a:rPr>
              <a:t> </a:t>
            </a:r>
            <a:r>
              <a:rPr lang="en-US" sz="9000" dirty="0" err="1">
                <a:solidFill>
                  <a:srgbClr val="FF0707"/>
                </a:solidFill>
                <a:latin typeface="League Spartan"/>
              </a:rPr>
              <a:t>uz</a:t>
            </a:r>
            <a:r>
              <a:rPr lang="en-US" sz="9000" dirty="0">
                <a:solidFill>
                  <a:srgbClr val="FF0707"/>
                </a:solidFill>
                <a:latin typeface="League Spartan"/>
              </a:rPr>
              <a:t> </a:t>
            </a:r>
            <a:r>
              <a:rPr lang="en-US" sz="9000" dirty="0" err="1">
                <a:solidFill>
                  <a:srgbClr val="FF0707"/>
                </a:solidFill>
                <a:latin typeface="League Spartan"/>
              </a:rPr>
              <a:t>Rīcību</a:t>
            </a:r>
            <a:r>
              <a:rPr lang="en-US" sz="9000" dirty="0">
                <a:solidFill>
                  <a:srgbClr val="FF0707"/>
                </a:solidFill>
                <a:latin typeface="League Spartan"/>
              </a:rPr>
              <a:t>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71118" y="6974927"/>
            <a:ext cx="11958406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400">
                <a:solidFill>
                  <a:srgbClr val="FF0707"/>
                </a:solidFill>
                <a:latin typeface="League Spartan"/>
              </a:rPr>
              <a:t>www.theglobaltrustproject.org/survey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93818" y="448732"/>
            <a:ext cx="3816612" cy="19015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1096" b="21096"/>
          <a:stretch>
            <a:fillRect/>
          </a:stretch>
        </p:blipFill>
        <p:spPr>
          <a:xfrm>
            <a:off x="14388465" y="275844"/>
            <a:ext cx="3172207" cy="18337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5638" y="2602611"/>
            <a:ext cx="5554980" cy="6172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33260" y="2602611"/>
            <a:ext cx="4495385" cy="44953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31050" y="7524908"/>
            <a:ext cx="2337488" cy="2337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749" r="973" b="381"/>
          <a:stretch>
            <a:fillRect/>
          </a:stretch>
        </p:blipFill>
        <p:spPr>
          <a:xfrm>
            <a:off x="12097870" y="2602611"/>
            <a:ext cx="5877326" cy="72597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41496" y="1696779"/>
            <a:ext cx="6291764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2"/>
              </a:lnSpc>
            </a:pPr>
            <a:r>
              <a:rPr lang="en-US" sz="3201" spc="-99" dirty="0">
                <a:solidFill>
                  <a:srgbClr val="FF2132"/>
                </a:solidFill>
                <a:latin typeface="League Spartan Bold Italics"/>
              </a:rPr>
              <a:t>UZTICĪBA ŠOBRĪD IR AKTUĀLA TĒMA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1629" y="599062"/>
            <a:ext cx="6925770" cy="110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3"/>
              </a:lnSpc>
            </a:pPr>
            <a:r>
              <a:rPr lang="en-US" sz="7278" spc="-225" dirty="0">
                <a:solidFill>
                  <a:srgbClr val="000000"/>
                </a:solidFill>
                <a:latin typeface="League Spartan Bold Italics"/>
              </a:rPr>
              <a:t>KONTEKSTS: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-2120645" y="5826442"/>
            <a:ext cx="6699882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2"/>
              </a:lnSpc>
            </a:pPr>
            <a:r>
              <a:rPr lang="en-US" sz="3201" spc="-99" dirty="0">
                <a:solidFill>
                  <a:srgbClr val="000000"/>
                </a:solidFill>
                <a:latin typeface="League Spartan Bold Italics"/>
              </a:rPr>
              <a:t>GALVENIE RĀDĪTĀJI  SABIEDRĪBĀ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43530" y="9153391"/>
            <a:ext cx="3668646" cy="487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2"/>
              </a:lnSpc>
            </a:pPr>
            <a:r>
              <a:rPr lang="en-US" sz="3201" spc="-99" dirty="0">
                <a:solidFill>
                  <a:srgbClr val="000000"/>
                </a:solidFill>
                <a:latin typeface="League Spartan Bold Italics"/>
              </a:rPr>
              <a:t>UZTICĪBA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93818" y="448732"/>
            <a:ext cx="3816612" cy="19015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21096" b="21096"/>
          <a:stretch>
            <a:fillRect/>
          </a:stretch>
        </p:blipFill>
        <p:spPr>
          <a:xfrm>
            <a:off x="14388465" y="275844"/>
            <a:ext cx="3172207" cy="183375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31971" y="1696779"/>
            <a:ext cx="6291764" cy="487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2"/>
              </a:lnSpc>
            </a:pPr>
            <a:r>
              <a:rPr lang="en-US" sz="3201" spc="-99" dirty="0">
                <a:solidFill>
                  <a:srgbClr val="FF2132"/>
                </a:solidFill>
                <a:latin typeface="League Spartan Bold Italics"/>
              </a:rPr>
              <a:t>UZTICĪBA IZMAINA VISU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1629" y="599062"/>
            <a:ext cx="6925770" cy="1109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33"/>
              </a:lnSpc>
            </a:pPr>
            <a:r>
              <a:rPr lang="en-US" sz="7278" spc="-225" dirty="0">
                <a:solidFill>
                  <a:srgbClr val="000000"/>
                </a:solidFill>
                <a:latin typeface="League Spartan Bold Italics"/>
              </a:rPr>
              <a:t>KONTEKSTS: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13212" r="-65" b="13197"/>
          <a:stretch>
            <a:fillRect/>
          </a:stretch>
        </p:blipFill>
        <p:spPr>
          <a:xfrm>
            <a:off x="13910430" y="2519057"/>
            <a:ext cx="3866323" cy="35541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5638" y="2602611"/>
            <a:ext cx="5554980" cy="61722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-5400000">
            <a:off x="-2119559" y="5825357"/>
            <a:ext cx="6699882" cy="487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2"/>
              </a:lnSpc>
            </a:pPr>
            <a:r>
              <a:rPr lang="en-US" sz="3201" spc="-99" dirty="0">
                <a:solidFill>
                  <a:srgbClr val="000000"/>
                </a:solidFill>
                <a:latin typeface="League Spartan Bold Italics"/>
              </a:rPr>
              <a:t>GALVENIE RĀDĪTĀJI BIZNESĀ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43530" y="9153391"/>
            <a:ext cx="3668646" cy="487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2"/>
              </a:lnSpc>
            </a:pPr>
            <a:r>
              <a:rPr lang="en-US" sz="3201" spc="-99" dirty="0">
                <a:solidFill>
                  <a:srgbClr val="000000"/>
                </a:solidFill>
                <a:latin typeface="League Spartan Bold Italics"/>
              </a:rPr>
              <a:t>UZTICĪBA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r="-32"/>
          <a:stretch>
            <a:fillRect/>
          </a:stretch>
        </p:blipFill>
        <p:spPr>
          <a:xfrm>
            <a:off x="8724188" y="4296156"/>
            <a:ext cx="4959927" cy="35463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r="-38"/>
          <a:stretch>
            <a:fillRect/>
          </a:stretch>
        </p:blipFill>
        <p:spPr>
          <a:xfrm>
            <a:off x="13242009" y="7231772"/>
            <a:ext cx="4415843" cy="24894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096" b="21096"/>
          <a:stretch>
            <a:fillRect/>
          </a:stretch>
        </p:blipFill>
        <p:spPr>
          <a:xfrm>
            <a:off x="14388465" y="275844"/>
            <a:ext cx="3172207" cy="1833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09824" y="3382698"/>
            <a:ext cx="12958607" cy="109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1"/>
              </a:lnSpc>
            </a:pPr>
            <a:r>
              <a:rPr lang="en-US" sz="7226" spc="-224" dirty="0">
                <a:solidFill>
                  <a:srgbClr val="000000"/>
                </a:solidFill>
                <a:latin typeface="League Spartan Bold Italics"/>
              </a:rPr>
              <a:t>TĀTAD, KAS IR UZTICĪBA?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25353"/>
          </a:blip>
          <a:srcRect t="6770" b="6770"/>
          <a:stretch>
            <a:fillRect/>
          </a:stretch>
        </p:blipFill>
        <p:spPr>
          <a:xfrm>
            <a:off x="-3561978" y="-347048"/>
            <a:ext cx="21849978" cy="1062642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096" b="21096"/>
          <a:stretch>
            <a:fillRect/>
          </a:stretch>
        </p:blipFill>
        <p:spPr>
          <a:xfrm>
            <a:off x="14388465" y="275844"/>
            <a:ext cx="3172207" cy="18337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09824" y="3382698"/>
            <a:ext cx="12958607" cy="109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1"/>
              </a:lnSpc>
            </a:pPr>
            <a:r>
              <a:rPr lang="en-US" sz="7226" spc="-224" dirty="0">
                <a:solidFill>
                  <a:srgbClr val="000000"/>
                </a:solidFill>
                <a:latin typeface="League Spartan Bold Italics"/>
              </a:rPr>
              <a:t>TĀTAD, KAS IR UZTICĪBA?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79520" y="6212920"/>
            <a:ext cx="14716125" cy="251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5"/>
              </a:lnSpc>
            </a:pPr>
            <a:r>
              <a:rPr lang="en-US" sz="4070" spc="-126" dirty="0">
                <a:solidFill>
                  <a:srgbClr val="FF2132"/>
                </a:solidFill>
                <a:latin typeface="HK Grotesk Medium Bold"/>
              </a:rPr>
              <a:t>“</a:t>
            </a:r>
            <a:r>
              <a:rPr lang="lv-LV" sz="4070" spc="-126">
                <a:solidFill>
                  <a:srgbClr val="FF2132"/>
                </a:solidFill>
                <a:latin typeface="HK Grotesk Medium Bold"/>
              </a:rPr>
              <a:t>Uzticība ir nodoms pieņemt ievainojamību vai risku, balstoties tajā, ko sagaidām no citu uzvedības</a:t>
            </a:r>
            <a:r>
              <a:rPr lang="en-US" sz="4070" spc="-126" dirty="0">
                <a:solidFill>
                  <a:srgbClr val="FF2132"/>
                </a:solidFill>
                <a:latin typeface="HK Grotesk Medium Bold"/>
              </a:rPr>
              <a:t>”</a:t>
            </a:r>
          </a:p>
          <a:p>
            <a:pPr algn="ctr">
              <a:lnSpc>
                <a:spcPts val="4885"/>
              </a:lnSpc>
            </a:pPr>
            <a:endParaRPr lang="en-US" sz="4070" spc="-126" dirty="0">
              <a:solidFill>
                <a:srgbClr val="FF2132"/>
              </a:solidFill>
              <a:latin typeface="HK Grotesk Medium Bold"/>
            </a:endParaRPr>
          </a:p>
          <a:p>
            <a:pPr algn="ctr">
              <a:lnSpc>
                <a:spcPts val="4885"/>
              </a:lnSpc>
            </a:pPr>
            <a:r>
              <a:rPr lang="en-US" sz="4070" spc="-126" dirty="0">
                <a:solidFill>
                  <a:srgbClr val="FF2132"/>
                </a:solidFill>
                <a:latin typeface="HK Grotesk Medium Bold"/>
              </a:rPr>
              <a:t>~ </a:t>
            </a:r>
            <a:r>
              <a:rPr lang="en-US" sz="4070" spc="-126" dirty="0" err="1">
                <a:solidFill>
                  <a:srgbClr val="FF2132"/>
                </a:solidFill>
                <a:latin typeface="HK Grotesk Medium Bold"/>
              </a:rPr>
              <a:t>savstarpējās</a:t>
            </a:r>
            <a:r>
              <a:rPr lang="en-US" sz="4070" spc="-126" dirty="0">
                <a:solidFill>
                  <a:srgbClr val="FF2132"/>
                </a:solidFill>
                <a:latin typeface="HK Grotesk Medium Bold"/>
              </a:rPr>
              <a:t> </a:t>
            </a:r>
            <a:r>
              <a:rPr lang="en-US" sz="4070" spc="-126" dirty="0" err="1">
                <a:solidFill>
                  <a:srgbClr val="FF2132"/>
                </a:solidFill>
                <a:latin typeface="HK Grotesk Medium Bold"/>
              </a:rPr>
              <a:t>uzticības</a:t>
            </a:r>
            <a:r>
              <a:rPr lang="en-US" sz="4070" spc="-126" dirty="0">
                <a:solidFill>
                  <a:srgbClr val="FF2132"/>
                </a:solidFill>
                <a:latin typeface="HK Grotesk Medium Bold"/>
              </a:rPr>
              <a:t> </a:t>
            </a:r>
            <a:r>
              <a:rPr lang="en-US" sz="4070" spc="-126" dirty="0" err="1">
                <a:solidFill>
                  <a:srgbClr val="FF2132"/>
                </a:solidFill>
                <a:latin typeface="HK Grotesk Medium Bold"/>
              </a:rPr>
              <a:t>zinātne</a:t>
            </a:r>
            <a:endParaRPr lang="en-US" sz="4070" spc="-126" dirty="0">
              <a:solidFill>
                <a:srgbClr val="FF2132"/>
              </a:solidFill>
              <a:latin typeface="HK Grotesk Medium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57095"/>
          </a:blip>
          <a:srcRect t="19513" b="19538"/>
          <a:stretch>
            <a:fillRect/>
          </a:stretch>
        </p:blipFill>
        <p:spPr>
          <a:xfrm>
            <a:off x="-462290" y="-800100"/>
            <a:ext cx="19212580" cy="63834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0216559" cy="10284422"/>
            <a:chOff x="20320" y="2540"/>
            <a:chExt cx="6309360" cy="6351270"/>
          </a:xfrm>
        </p:grpSpPr>
        <p:sp>
          <p:nvSpPr>
            <p:cNvPr id="3" name="Freeform 3"/>
            <p:cNvSpPr/>
            <p:nvPr/>
          </p:nvSpPr>
          <p:spPr>
            <a:xfrm>
              <a:off x="20320" y="2540"/>
              <a:ext cx="6309360" cy="6351270"/>
            </a:xfrm>
            <a:custGeom>
              <a:avLst/>
              <a:gdLst/>
              <a:ahLst/>
              <a:cxnLst/>
              <a:rect l="l" t="t" r="r" b="b"/>
              <a:pathLst>
                <a:path w="6309360" h="6351270">
                  <a:moveTo>
                    <a:pt x="6309360" y="4234180"/>
                  </a:moveTo>
                  <a:lnTo>
                    <a:pt x="6309360" y="6351270"/>
                  </a:lnTo>
                  <a:lnTo>
                    <a:pt x="0" y="6351270"/>
                  </a:lnTo>
                  <a:lnTo>
                    <a:pt x="0" y="0"/>
                  </a:lnTo>
                  <a:lnTo>
                    <a:pt x="2117090" y="0"/>
                  </a:lnTo>
                  <a:lnTo>
                    <a:pt x="2117090" y="2117090"/>
                  </a:lnTo>
                  <a:lnTo>
                    <a:pt x="4234180" y="2117090"/>
                  </a:lnTo>
                  <a:lnTo>
                    <a:pt x="4234180" y="4234180"/>
                  </a:lnTo>
                  <a:lnTo>
                    <a:pt x="6309360" y="4234180"/>
                  </a:lnTo>
                  <a:close/>
                </a:path>
              </a:pathLst>
            </a:custGeom>
            <a:blipFill>
              <a:blip r:embed="rId2"/>
              <a:stretch>
                <a:fillRect l="-33159" t="-34485" r="322" b="-63456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424689" y="19050"/>
            <a:ext cx="3398383" cy="3398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23073" y="3436483"/>
            <a:ext cx="3393486" cy="33934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070920" y="2266038"/>
            <a:ext cx="2291277" cy="23027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47450" y="915493"/>
            <a:ext cx="5520184" cy="6939891"/>
            <a:chOff x="0" y="0"/>
            <a:chExt cx="7360245" cy="9253189"/>
          </a:xfrm>
        </p:grpSpPr>
        <p:sp>
          <p:nvSpPr>
            <p:cNvPr id="8" name="TextBox 8"/>
            <p:cNvSpPr txBox="1"/>
            <p:nvPr/>
          </p:nvSpPr>
          <p:spPr>
            <a:xfrm>
              <a:off x="0" y="7891362"/>
              <a:ext cx="7353300" cy="1361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700"/>
                </a:lnSpc>
              </a:pP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vai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uzticība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ir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sajūta</a:t>
              </a:r>
              <a:r>
                <a:rPr lang="en-US" sz="1800" dirty="0">
                  <a:solidFill>
                    <a:srgbClr val="000000"/>
                  </a:solidFill>
                  <a:latin typeface="HK Grotesk Light"/>
                </a:rPr>
                <a:t>?</a:t>
              </a:r>
            </a:p>
            <a:p>
              <a:pPr algn="r">
                <a:lnSpc>
                  <a:spcPts val="2700"/>
                </a:lnSpc>
              </a:pP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vai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uzticība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ir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darbība</a:t>
              </a:r>
              <a:r>
                <a:rPr lang="en-US" sz="1800" dirty="0">
                  <a:solidFill>
                    <a:srgbClr val="000000"/>
                  </a:solidFill>
                  <a:latin typeface="HK Grotesk Light"/>
                </a:rPr>
                <a:t>?</a:t>
              </a:r>
            </a:p>
            <a:p>
              <a:pPr algn="r">
                <a:lnSpc>
                  <a:spcPts val="2700"/>
                </a:lnSpc>
              </a:pP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vai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uzticība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HK Grotesk Light"/>
                </a:rPr>
                <a:t>ir</a:t>
              </a:r>
              <a:r>
                <a:rPr lang="en-US" dirty="0">
                  <a:solidFill>
                    <a:srgbClr val="000000"/>
                  </a:solidFill>
                  <a:latin typeface="HK Grotesk Light"/>
                </a:rPr>
                <a:t> process</a:t>
              </a:r>
              <a:r>
                <a:rPr lang="en-US" sz="1800" dirty="0">
                  <a:solidFill>
                    <a:srgbClr val="000000"/>
                  </a:solidFill>
                  <a:latin typeface="HK Grotesk Light"/>
                </a:rPr>
                <a:t>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7349133" cy="4389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8640"/>
                </a:lnSpc>
              </a:pPr>
              <a:r>
                <a:rPr lang="en-US" sz="7200" spc="-360" dirty="0" err="1">
                  <a:solidFill>
                    <a:srgbClr val="FF2132"/>
                  </a:solidFill>
                  <a:latin typeface="League Spartan Bold Italics"/>
                </a:rPr>
                <a:t>Prasmes</a:t>
              </a:r>
              <a:endParaRPr lang="en-US" sz="7200" spc="-360" dirty="0">
                <a:solidFill>
                  <a:srgbClr val="FF2132"/>
                </a:solidFill>
                <a:latin typeface="League Spartan Bold Italics"/>
              </a:endParaRPr>
            </a:p>
            <a:p>
              <a:pPr algn="r">
                <a:lnSpc>
                  <a:spcPts val="8640"/>
                </a:lnSpc>
              </a:pPr>
              <a:r>
                <a:rPr lang="en-US" sz="7200" spc="-360" dirty="0" err="1">
                  <a:solidFill>
                    <a:srgbClr val="FF2132"/>
                  </a:solidFill>
                  <a:latin typeface="League Spartan Bold Italics"/>
                </a:rPr>
                <a:t>Labvēlība</a:t>
              </a:r>
              <a:endParaRPr lang="en-US" sz="7200" spc="-360" dirty="0">
                <a:solidFill>
                  <a:srgbClr val="FF2132"/>
                </a:solidFill>
                <a:latin typeface="League Spartan Bold Italics"/>
              </a:endParaRPr>
            </a:p>
            <a:p>
              <a:pPr algn="r">
                <a:lnSpc>
                  <a:spcPts val="8640"/>
                </a:lnSpc>
              </a:pPr>
              <a:r>
                <a:rPr lang="en-US" sz="7200" spc="-360" dirty="0" err="1">
                  <a:solidFill>
                    <a:srgbClr val="FF2132"/>
                  </a:solidFill>
                  <a:latin typeface="League Spartan Bold Italics"/>
                </a:rPr>
                <a:t>Godīgums</a:t>
              </a:r>
              <a:endParaRPr lang="en-US" sz="7200" spc="-360" dirty="0">
                <a:solidFill>
                  <a:srgbClr val="FF2132"/>
                </a:solidFill>
                <a:latin typeface="League Spartan Bold Itali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318345" y="5038730"/>
              <a:ext cx="5041900" cy="412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20"/>
                </a:lnSpc>
              </a:pPr>
              <a:r>
                <a:rPr lang="en-US" sz="1800" spc="435" dirty="0">
                  <a:solidFill>
                    <a:srgbClr val="000000"/>
                  </a:solidFill>
                  <a:latin typeface="HK Grotesk Light"/>
                </a:rPr>
                <a:t>UZTICĪBU VAR IZMĒRĪT</a:t>
              </a: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6030320" y="6651787"/>
              <a:ext cx="1318812" cy="548472"/>
              <a:chOff x="0" y="0"/>
              <a:chExt cx="1374183" cy="5715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255270"/>
                <a:ext cx="1374183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1374183" h="69850">
                    <a:moveTo>
                      <a:pt x="1083353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1374183" y="69850"/>
                    </a:lnTo>
                    <a:lnTo>
                      <a:pt x="1374183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1747450" y="9221715"/>
            <a:ext cx="5511850" cy="837789"/>
            <a:chOff x="0" y="0"/>
            <a:chExt cx="7349133" cy="1117052"/>
          </a:xfrm>
        </p:grpSpPr>
        <p:sp>
          <p:nvSpPr>
            <p:cNvPr id="14" name="TextBox 14"/>
            <p:cNvSpPr txBox="1"/>
            <p:nvPr/>
          </p:nvSpPr>
          <p:spPr>
            <a:xfrm>
              <a:off x="2573933" y="446868"/>
              <a:ext cx="4775200" cy="670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60"/>
                </a:lnSpc>
              </a:pP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Globālais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Uzticības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Projekts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|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Kompānijas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Kultūras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Rokasgrāmata</a:t>
              </a:r>
              <a:endParaRPr lang="en-US" sz="1400" dirty="0">
                <a:solidFill>
                  <a:srgbClr val="000000"/>
                </a:solidFill>
                <a:latin typeface="HK Grotesk Medium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0" y="0"/>
              <a:ext cx="7349133" cy="110260"/>
              <a:chOff x="0" y="0"/>
              <a:chExt cx="38091966" cy="5715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20624" y="3431586"/>
            <a:ext cx="3398383" cy="339838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17295" y="6829970"/>
            <a:ext cx="3398383" cy="3398383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7054889" y="3436484"/>
            <a:ext cx="2929854" cy="2537985"/>
            <a:chOff x="0" y="0"/>
            <a:chExt cx="6350000" cy="54991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CE09"/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3658954" y="61613"/>
            <a:ext cx="2929854" cy="2537985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CE09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0451560" y="6829970"/>
            <a:ext cx="2929854" cy="2537985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CE09"/>
            </a:solid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68118" y="2591921"/>
            <a:ext cx="3443826" cy="51751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0691" y="2591921"/>
            <a:ext cx="3388497" cy="510315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58900" y="4082077"/>
            <a:ext cx="9680593" cy="59495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22281" y="-189619"/>
            <a:ext cx="5002449" cy="4917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t="21096" b="21096"/>
          <a:stretch>
            <a:fillRect/>
          </a:stretch>
        </p:blipFill>
        <p:spPr>
          <a:xfrm>
            <a:off x="14388465" y="275844"/>
            <a:ext cx="3172207" cy="18337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5045" y="182838"/>
            <a:ext cx="17637910" cy="99213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0D18B5-1212-0440-8764-E144DB1AB70C}"/>
              </a:ext>
            </a:extLst>
          </p:cNvPr>
          <p:cNvSpPr/>
          <p:nvPr/>
        </p:nvSpPr>
        <p:spPr>
          <a:xfrm>
            <a:off x="685800" y="419100"/>
            <a:ext cx="8610600" cy="929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31BA9-D544-A04D-A9D0-9A6D0D6A2968}"/>
              </a:ext>
            </a:extLst>
          </p:cNvPr>
          <p:cNvSpPr txBox="1"/>
          <p:nvPr/>
        </p:nvSpPr>
        <p:spPr>
          <a:xfrm>
            <a:off x="990600" y="800100"/>
            <a:ext cx="7924800" cy="929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9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KONTEKSTS</a:t>
            </a:r>
            <a:endParaRPr lang="en-LV" sz="9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32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(Un kādēļ Globālais Uzticības Projekts eksistē)</a:t>
            </a:r>
          </a:p>
          <a:p>
            <a:endParaRPr lang="lv-LV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lv-LV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4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2% brazīliešu saka, ka uzticas viens otram. Viņu IKP uz iedzīvotāju ir 9000 dolāru.</a:t>
            </a:r>
            <a:endParaRPr lang="en-LV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4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LV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4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45% amerikāņu uzticas viens otram. Viņu IKP uz iedzīvotāju ir 63 000 dolāru.</a:t>
            </a:r>
            <a:endParaRPr lang="en-LV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4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LV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400" b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66% norvēģu uzticas viens otram. Viņu IKP uz iedzīvotāju ir 82 000 dolāru.</a:t>
            </a:r>
            <a:endParaRPr lang="en-LV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LV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LV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24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Valstis, kurās uzticības rādītājs ir augsts, ir turīgas, ar labi funkcionējošu valdību un sabiedrību.</a:t>
            </a:r>
            <a:endParaRPr lang="en-LV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LV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6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UZTICĪBA MAINA VISU</a:t>
            </a:r>
            <a:endParaRPr lang="en-LV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LV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LV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7241" b="29859"/>
          <a:stretch>
            <a:fillRect/>
          </a:stretch>
        </p:blipFill>
        <p:spPr>
          <a:xfrm>
            <a:off x="13505219" y="0"/>
            <a:ext cx="4782781" cy="218160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605957" y="9541839"/>
            <a:ext cx="5511850" cy="629141"/>
            <a:chOff x="0" y="0"/>
            <a:chExt cx="7349133" cy="838855"/>
          </a:xfrm>
        </p:grpSpPr>
        <p:sp>
          <p:nvSpPr>
            <p:cNvPr id="4" name="TextBox 4"/>
            <p:cNvSpPr txBox="1"/>
            <p:nvPr/>
          </p:nvSpPr>
          <p:spPr>
            <a:xfrm>
              <a:off x="2571063" y="168671"/>
              <a:ext cx="4775200" cy="670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959"/>
                </a:lnSpc>
              </a:pP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Globālais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Uzticības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Projekts</a:t>
              </a:r>
              <a:endParaRPr lang="en-US" sz="1400" dirty="0">
                <a:solidFill>
                  <a:srgbClr val="000000"/>
                </a:solidFill>
                <a:latin typeface="HK Grotesk Medium"/>
              </a:endParaRPr>
            </a:p>
            <a:p>
              <a:pPr algn="r">
                <a:lnSpc>
                  <a:spcPts val="1959"/>
                </a:lnSpc>
              </a:pP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| </a:t>
              </a:r>
              <a:r>
                <a:rPr lang="en-US" sz="1400" dirty="0" err="1">
                  <a:solidFill>
                    <a:srgbClr val="000000"/>
                  </a:solidFill>
                  <a:latin typeface="HK Grotesk Medium"/>
                </a:rPr>
                <a:t>Redzējums</a:t>
              </a:r>
              <a:r>
                <a:rPr lang="en-US" sz="1400" dirty="0">
                  <a:solidFill>
                    <a:srgbClr val="000000"/>
                  </a:solidFill>
                  <a:latin typeface="HK Grotesk Medium"/>
                </a:rPr>
                <a:t> </a:t>
              </a: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0"/>
              <a:ext cx="7349133" cy="110260"/>
              <a:chOff x="0" y="0"/>
              <a:chExt cx="38091966" cy="5715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255270"/>
                <a:ext cx="38091966" cy="69850"/>
              </a:xfrm>
              <a:custGeom>
                <a:avLst/>
                <a:gdLst/>
                <a:ahLst/>
                <a:cxnLst/>
                <a:rect l="l" t="t" r="r" b="b"/>
                <a:pathLst>
                  <a:path w="38091966" h="69850">
                    <a:moveTo>
                      <a:pt x="37801138" y="0"/>
                    </a:moveTo>
                    <a:lnTo>
                      <a:pt x="0" y="0"/>
                    </a:lnTo>
                    <a:lnTo>
                      <a:pt x="0" y="69850"/>
                    </a:lnTo>
                    <a:lnTo>
                      <a:pt x="38091966" y="69850"/>
                    </a:lnTo>
                    <a:lnTo>
                      <a:pt x="38091966" y="0"/>
                    </a:lnTo>
                    <a:close/>
                  </a:path>
                </a:pathLst>
              </a:custGeom>
              <a:solidFill>
                <a:srgbClr val="000000">
                  <a:alpha val="29804"/>
                </a:srgbClr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390" t="15421" r="5464" b="15718"/>
          <a:stretch>
            <a:fillRect/>
          </a:stretch>
        </p:blipFill>
        <p:spPr>
          <a:xfrm>
            <a:off x="623615" y="1858976"/>
            <a:ext cx="14902456" cy="82581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23615" y="566212"/>
            <a:ext cx="11552466" cy="718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7"/>
              </a:lnSpc>
            </a:pPr>
            <a:r>
              <a:rPr lang="en-US" sz="4672" spc="-144" dirty="0">
                <a:solidFill>
                  <a:srgbClr val="FF2132"/>
                </a:solidFill>
                <a:latin typeface="HK Grotesk Medium"/>
              </a:rPr>
              <a:t>PROCESI BIZNESĀ UN KOPIENĀS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298</Words>
  <Application>Microsoft Macintosh PowerPoint</Application>
  <PresentationFormat>Custom</PresentationFormat>
  <Paragraphs>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HK Grotesk Medium</vt:lpstr>
      <vt:lpstr>League Spartan Bold Italics</vt:lpstr>
      <vt:lpstr>HK Grotesk Light Bold</vt:lpstr>
      <vt:lpstr>League Spartan</vt:lpstr>
      <vt:lpstr>HK Grotesk Medium Bold</vt:lpstr>
      <vt:lpstr>HK Grotesk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Trust Project V7-7- The Role of Trust in Society</dc:title>
  <cp:lastModifiedBy>Elzbeta Vitina</cp:lastModifiedBy>
  <cp:revision>4</cp:revision>
  <dcterms:created xsi:type="dcterms:W3CDTF">2006-08-16T00:00:00Z</dcterms:created>
  <dcterms:modified xsi:type="dcterms:W3CDTF">2022-10-19T12:01:16Z</dcterms:modified>
  <dc:identifier>DAFOuMTampk</dc:identifier>
</cp:coreProperties>
</file>