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705" r:id="rId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dc-skol-01.lm.local\LMshared\SISDP\00_SOC%20IEKLAUS\Nabadziba\Indikatori\EU-SILC\par%202018\2018_dzin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2000" b="1" dirty="0"/>
              <a:t>Trūcīgo personu un GMI saņēmēju īpatsvars no kopējā iedzīvotāju skaita valstī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truc_GMI!$B$1</c:f>
              <c:strCache>
                <c:ptCount val="1"/>
                <c:pt idx="0">
                  <c:v>trūcīgās personas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truc_GMI!$A$2:$A$4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truc_GMI!$B$2:$B$4</c:f>
              <c:numCache>
                <c:formatCode>0.0</c:formatCode>
                <c:ptCount val="3"/>
                <c:pt idx="0">
                  <c:v>3.2</c:v>
                </c:pt>
                <c:pt idx="1">
                  <c:v>2.6</c:v>
                </c:pt>
                <c:pt idx="2">
                  <c:v>2.2000000000000002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12-49C9-B1D4-7D49B2F38BE7}"/>
            </c:ext>
          </c:extLst>
        </c:ser>
        <c:ser>
          <c:idx val="1"/>
          <c:order val="1"/>
          <c:tx>
            <c:strRef>
              <c:f>truc_GMI!$C$1</c:f>
              <c:strCache>
                <c:ptCount val="1"/>
                <c:pt idx="0">
                  <c:v>GMI saņēmēji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truc_GMI!$A$2:$A$4</c:f>
              <c:numCache>
                <c:formatCode>General</c:formatCode>
                <c:ptCount val="3"/>
                <c:pt idx="0">
                  <c:v>2017</c:v>
                </c:pt>
                <c:pt idx="1">
                  <c:v>2018</c:v>
                </c:pt>
                <c:pt idx="2">
                  <c:v>2019</c:v>
                </c:pt>
              </c:numCache>
            </c:numRef>
          </c:cat>
          <c:val>
            <c:numRef>
              <c:f>truc_GMI!$C$2:$C$4</c:f>
              <c:numCache>
                <c:formatCode>General</c:formatCode>
                <c:ptCount val="3"/>
                <c:pt idx="0">
                  <c:v>1.3</c:v>
                </c:pt>
                <c:pt idx="1">
                  <c:v>1.1000000000000001</c:v>
                </c:pt>
                <c:pt idx="2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812-49C9-B1D4-7D49B2F38BE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545386648"/>
        <c:axId val="545376848"/>
      </c:barChart>
      <c:catAx>
        <c:axId val="5453866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45376848"/>
        <c:crosses val="autoZero"/>
        <c:auto val="1"/>
        <c:lblAlgn val="ctr"/>
        <c:lblOffset val="100"/>
        <c:noMultiLvlLbl val="0"/>
      </c:catAx>
      <c:valAx>
        <c:axId val="54537684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453866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8DBE6-0723-4AB7-A11F-DA95522BADE2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A82B93-11F0-4377-8D3E-2F621649251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94022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D16037-F9C9-494F-B441-AC26BF4278BE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23320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DA5AE-AB8E-4211-AEEA-DD7C43E6E5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E6E385-4561-4929-818D-17F50786AF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9A069-81A2-4C0D-8EB1-7F012D91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10DA-9417-4D1A-87E1-4131AD70885C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6E5AA8-8EFB-4B59-9471-FDFD9481F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169573-3D29-4F3F-A8F4-3852FC923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CFA2-87AD-4CC0-9E29-DC47E63267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74025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25468-FBFB-415D-9E63-85029C7045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64BD2-5C5B-431E-9442-68227014E2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A6776D-11E8-4BB3-878D-78FFAFD161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10DA-9417-4D1A-87E1-4131AD70885C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26FECE-BE4D-41BB-A863-AC3E0A075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5A603B-0666-4366-9083-2A671F5E0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CFA2-87AD-4CC0-9E29-DC47E63267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6990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B09BD4-9707-4DCF-AEBA-E7B3B0BDB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22A42F-D3D9-4339-BD25-8A2D3C8C78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51B386-2800-4FC5-968A-9DB99B82F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10DA-9417-4D1A-87E1-4131AD70885C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7EE185-3D25-4A72-B38E-EE484229F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59B6B6-D639-4CAE-B997-814A930D8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CFA2-87AD-4CC0-9E29-DC47E63267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0288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B5EC4-36E3-4F24-9057-A18D566794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AE842-7182-44BD-B673-39FF92610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4FCF06-263C-487B-A54A-1D286278B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10DA-9417-4D1A-87E1-4131AD70885C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1EA30F-97AE-4283-AB75-686C1A6E0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AB7BCD-067A-4B6A-B4D0-49FF02EE8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CFA2-87AD-4CC0-9E29-DC47E63267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53784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C14A-22B8-4ADD-B8A6-8B4227313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E4CC4-0770-41ED-A671-7DB300086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92AE14-E850-4E94-954C-E4907ADD3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10DA-9417-4D1A-87E1-4131AD70885C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2EC2C0-40E2-4346-A10F-BFC5918EB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9D9EA9-B59C-440F-AFE8-28FECDE21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CFA2-87AD-4CC0-9E29-DC47E63267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07177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3216F-942F-4768-AE2F-1914D3575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9A8BE7-1ABC-43CA-84A1-9F2F3AADA3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57AAE0-5391-4F29-A5C0-8BB8180DD2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DE7C89-B30F-49A7-8051-976851CEC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10DA-9417-4D1A-87E1-4131AD70885C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ECD530-C2BF-4244-9944-F376FC6B7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ED1781-CEFB-4DFC-B8AC-85CAD635C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CFA2-87AD-4CC0-9E29-DC47E63267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102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F38FE-FB66-4977-990A-C9C96FF02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9725E-C5E5-40EB-A7CC-D2135D28E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303428-C670-4857-B036-004A40B9B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4AE569-FA93-4074-B698-4B65BADEFE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371421-C26A-4031-800D-58AFF63DB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D09356-36F2-4543-8AA6-7AE9B7D23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10DA-9417-4D1A-87E1-4131AD70885C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E37F6E-097B-4727-8DDA-A1DF8E667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EB2686-35D8-47C7-AB56-83B5EBBB1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CFA2-87AD-4CC0-9E29-DC47E63267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12123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03CE97-E7BE-47DB-9B72-D39C2C3F59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AE469F-CB56-45E3-91A3-2B6C56556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10DA-9417-4D1A-87E1-4131AD70885C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B6FB70-4374-4F4B-957C-6046D6C1CA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B63ABD-7284-493F-872F-07C45C357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CFA2-87AD-4CC0-9E29-DC47E63267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82559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875538-A15C-4101-9DDD-E1AA3E032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10DA-9417-4D1A-87E1-4131AD70885C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FD5AB0-1AFA-4B9E-92BC-E9623EC01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CF8E76-E22F-404F-976A-E4423F283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CFA2-87AD-4CC0-9E29-DC47E63267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64268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F68E4-BC5E-41EB-8A86-1DA9DCF489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069891-04A5-433A-8E06-CB34913CB0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5138E7-FC86-4132-A229-47C9F8715E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422F02-F617-459D-BA66-7004A73985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10DA-9417-4D1A-87E1-4131AD70885C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AB3763-8751-427B-A40A-39F12842C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057258-4645-4680-A9C6-C13A84A66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CFA2-87AD-4CC0-9E29-DC47E63267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97762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E1849-5D3A-42CE-8B52-0CB6A2256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497DDBA-4AF0-42BC-929D-F0E0B1F24E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FB07FB-1EAC-4586-818A-D89367DEC4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46F599-8BE1-4345-884C-7D34EA52C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10DA-9417-4D1A-87E1-4131AD70885C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30E71F-999A-469B-B0D5-E035AA348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33C04C-D526-4E12-A62D-0462DFD247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3CFA2-87AD-4CC0-9E29-DC47E63267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18811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883689-B9B7-4E35-B9DB-5FA0A7F212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D61FD8-87EC-4E5B-8393-175C2424A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D42CDA-7A2E-4BEE-93A0-AFD16670B5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510DA-9417-4D1A-87E1-4131AD70885C}" type="datetimeFigureOut">
              <a:rPr lang="lv-LV" smtClean="0"/>
              <a:t>04.11.2022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925A2-4EA7-47A8-B467-C3F02BA92D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6C9CE-85F9-44D2-BCB2-2E74C570E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3CFA2-87AD-4CC0-9E29-DC47E632677A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35148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135560" y="5877272"/>
            <a:ext cx="79208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lv-LV" sz="1600" dirty="0"/>
              <a:t>*Administratīvie dati</a:t>
            </a:r>
          </a:p>
          <a:p>
            <a:pPr algn="just"/>
            <a:r>
              <a:rPr lang="lv-LV" sz="1600" dirty="0"/>
              <a:t>Trūcīgas personas ienākuma līmenis  2017.-2019.gadā </a:t>
            </a:r>
            <a:r>
              <a:rPr lang="en-GB" sz="1600" dirty="0"/>
              <a:t>– 128.06 euro</a:t>
            </a:r>
            <a:endParaRPr lang="lv-LV" sz="1600" dirty="0"/>
          </a:p>
          <a:p>
            <a:pPr algn="just"/>
            <a:r>
              <a:rPr lang="en-GB" sz="1600" dirty="0"/>
              <a:t>GMI l</a:t>
            </a:r>
            <a:r>
              <a:rPr lang="lv-LV" sz="1600" dirty="0" err="1"/>
              <a:t>īmenis</a:t>
            </a:r>
            <a:r>
              <a:rPr lang="lv-LV" sz="1600" dirty="0"/>
              <a:t>: 2017.gadā – 49.80 </a:t>
            </a:r>
            <a:r>
              <a:rPr lang="lv-LV" sz="1600" dirty="0" err="1"/>
              <a:t>euro</a:t>
            </a:r>
            <a:r>
              <a:rPr lang="lv-LV" sz="1600" dirty="0"/>
              <a:t>; 2018.-2019.gadā = 53 </a:t>
            </a:r>
            <a:r>
              <a:rPr lang="lv-LV" sz="1600" dirty="0" err="1"/>
              <a:t>euro</a:t>
            </a:r>
            <a:endParaRPr lang="lv-LV" sz="1600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/>
          </p:nvPr>
        </p:nvGraphicFramePr>
        <p:xfrm>
          <a:off x="2135560" y="620688"/>
          <a:ext cx="6840760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0112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46</Words>
  <Application>Microsoft Office PowerPoint</Application>
  <PresentationFormat>Widescreen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Agnese Jurjāne</dc:creator>
  <cp:lastModifiedBy>Daiga Muktupāvela</cp:lastModifiedBy>
  <cp:revision>2</cp:revision>
  <dcterms:created xsi:type="dcterms:W3CDTF">2020-12-14T13:03:39Z</dcterms:created>
  <dcterms:modified xsi:type="dcterms:W3CDTF">2022-11-04T07:00:27Z</dcterms:modified>
</cp:coreProperties>
</file>