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56" r:id="rId2"/>
    <p:sldMasterId id="2147483780" r:id="rId3"/>
    <p:sldMasterId id="2147483816" r:id="rId4"/>
    <p:sldMasterId id="2147483972" r:id="rId5"/>
  </p:sldMasterIdLst>
  <p:notesMasterIdLst>
    <p:notesMasterId r:id="rId31"/>
  </p:notesMasterIdLst>
  <p:handoutMasterIdLst>
    <p:handoutMasterId r:id="rId32"/>
  </p:handoutMasterIdLst>
  <p:sldIdLst>
    <p:sldId id="256" r:id="rId6"/>
    <p:sldId id="360" r:id="rId7"/>
    <p:sldId id="372" r:id="rId8"/>
    <p:sldId id="321" r:id="rId9"/>
    <p:sldId id="324" r:id="rId10"/>
    <p:sldId id="326" r:id="rId11"/>
    <p:sldId id="327" r:id="rId12"/>
    <p:sldId id="353" r:id="rId13"/>
    <p:sldId id="314" r:id="rId14"/>
    <p:sldId id="269" r:id="rId15"/>
    <p:sldId id="373" r:id="rId16"/>
    <p:sldId id="370" r:id="rId17"/>
    <p:sldId id="364" r:id="rId18"/>
    <p:sldId id="359" r:id="rId19"/>
    <p:sldId id="368" r:id="rId20"/>
    <p:sldId id="366" r:id="rId21"/>
    <p:sldId id="365" r:id="rId22"/>
    <p:sldId id="349" r:id="rId23"/>
    <p:sldId id="367" r:id="rId24"/>
    <p:sldId id="356" r:id="rId25"/>
    <p:sldId id="361" r:id="rId26"/>
    <p:sldId id="362" r:id="rId27"/>
    <p:sldId id="363" r:id="rId28"/>
    <p:sldId id="369" r:id="rId29"/>
    <p:sldId id="29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31" autoAdjust="0"/>
    <p:restoredTop sz="98046" autoAdjust="0"/>
  </p:normalViewPr>
  <p:slideViewPr>
    <p:cSldViewPr>
      <p:cViewPr varScale="1">
        <p:scale>
          <a:sx n="108" d="100"/>
          <a:sy n="108" d="100"/>
        </p:scale>
        <p:origin x="60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_rels/data2.xml.rels><?xml version="1.0" encoding="UTF-8" standalone="yes"?>
<Relationships xmlns="http://schemas.openxmlformats.org/package/2006/relationships"><Relationship Id="rId1" Type="http://schemas.openxmlformats.org/officeDocument/2006/relationships/image" Target="../media/image7.jpeg"/></Relationships>
</file>

<file path=ppt/diagrams/_rels/data5.xml.rels><?xml version="1.0" encoding="UTF-8" standalone="yes"?>
<Relationships xmlns="http://schemas.openxmlformats.org/package/2006/relationships"><Relationship Id="rId1" Type="http://schemas.openxmlformats.org/officeDocument/2006/relationships/image" Target="../media/image18.jpeg"/></Relationships>
</file>

<file path=ppt/diagrams/_rels/data6.xml.rels><?xml version="1.0" encoding="UTF-8" standalone="yes"?>
<Relationships xmlns="http://schemas.openxmlformats.org/package/2006/relationships"><Relationship Id="rId1" Type="http://schemas.openxmlformats.org/officeDocument/2006/relationships/image" Target="../media/image18.jpeg"/></Relationships>
</file>

<file path=ppt/diagrams/_rels/data7.xml.rels><?xml version="1.0" encoding="UTF-8" standalone="yes"?>
<Relationships xmlns="http://schemas.openxmlformats.org/package/2006/relationships"><Relationship Id="rId1" Type="http://schemas.openxmlformats.org/officeDocument/2006/relationships/image" Target="../media/image19.jp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5521F5-36DA-4D17-B1B9-F7948BA9CC3D}" type="doc">
      <dgm:prSet loTypeId="urn:microsoft.com/office/officeart/2005/8/layout/hList7#1" loCatId="list" qsTypeId="urn:microsoft.com/office/officeart/2005/8/quickstyle/simple1" qsCatId="simple" csTypeId="urn:microsoft.com/office/officeart/2005/8/colors/colorful5" csCatId="colorful" phldr="1"/>
      <dgm:spPr/>
    </dgm:pt>
    <dgm:pt modelId="{6A78B431-65BE-4D6A-8747-4FF2B3BADF69}">
      <dgm:prSet phldrT="[Teksts]"/>
      <dgm:spPr/>
      <dgm:t>
        <a:bodyPr/>
        <a:lstStyle/>
        <a:p>
          <a:r>
            <a:rPr lang="lv-LV" dirty="0" smtClean="0"/>
            <a:t>Dzimtā ģimene</a:t>
          </a:r>
          <a:endParaRPr lang="lv-LV" dirty="0"/>
        </a:p>
      </dgm:t>
    </dgm:pt>
    <dgm:pt modelId="{7B03008D-654A-434C-B584-6310E8906B27}" type="parTrans" cxnId="{D9D4CCD9-899E-4586-9D5E-5CD4C09E84AC}">
      <dgm:prSet/>
      <dgm:spPr/>
      <dgm:t>
        <a:bodyPr/>
        <a:lstStyle/>
        <a:p>
          <a:endParaRPr lang="lv-LV"/>
        </a:p>
      </dgm:t>
    </dgm:pt>
    <dgm:pt modelId="{367BC255-FA45-4ECD-9552-8CBE09495B82}" type="sibTrans" cxnId="{D9D4CCD9-899E-4586-9D5E-5CD4C09E84AC}">
      <dgm:prSet/>
      <dgm:spPr/>
      <dgm:t>
        <a:bodyPr/>
        <a:lstStyle/>
        <a:p>
          <a:endParaRPr lang="lv-LV"/>
        </a:p>
      </dgm:t>
    </dgm:pt>
    <dgm:pt modelId="{E54099F8-85FB-465D-95D9-1188C113584F}">
      <dgm:prSet phldrT="[Teksts]"/>
      <dgm:spPr/>
      <dgm:t>
        <a:bodyPr/>
        <a:lstStyle/>
        <a:p>
          <a:r>
            <a:rPr lang="lv-LV" dirty="0" smtClean="0"/>
            <a:t>Bērns</a:t>
          </a:r>
          <a:endParaRPr lang="lv-LV" dirty="0"/>
        </a:p>
      </dgm:t>
    </dgm:pt>
    <dgm:pt modelId="{30B8C47A-BD12-4736-B37B-14421B50FAB9}" type="parTrans" cxnId="{ECE98A16-D127-430B-9139-09A52C3281B7}">
      <dgm:prSet/>
      <dgm:spPr/>
      <dgm:t>
        <a:bodyPr/>
        <a:lstStyle/>
        <a:p>
          <a:endParaRPr lang="lv-LV"/>
        </a:p>
      </dgm:t>
    </dgm:pt>
    <dgm:pt modelId="{0F583227-E872-4C51-B493-AEEF6BC501E0}" type="sibTrans" cxnId="{ECE98A16-D127-430B-9139-09A52C3281B7}">
      <dgm:prSet/>
      <dgm:spPr/>
      <dgm:t>
        <a:bodyPr/>
        <a:lstStyle/>
        <a:p>
          <a:endParaRPr lang="lv-LV"/>
        </a:p>
      </dgm:t>
    </dgm:pt>
    <dgm:pt modelId="{0FE3A209-5804-48F5-AE1B-2C941F1AD976}">
      <dgm:prSet phldrT="[Teksts]"/>
      <dgm:spPr/>
      <dgm:t>
        <a:bodyPr/>
        <a:lstStyle/>
        <a:p>
          <a:r>
            <a:rPr lang="lv-LV" dirty="0" smtClean="0"/>
            <a:t>Bērna tiesības augt ģimeniskā vidē</a:t>
          </a:r>
          <a:endParaRPr lang="lv-LV" dirty="0"/>
        </a:p>
      </dgm:t>
    </dgm:pt>
    <dgm:pt modelId="{0261ED19-18CE-40FD-893B-37E83127D928}" type="parTrans" cxnId="{8202EA41-E2D0-4638-B130-6865B4EB6021}">
      <dgm:prSet/>
      <dgm:spPr/>
      <dgm:t>
        <a:bodyPr/>
        <a:lstStyle/>
        <a:p>
          <a:endParaRPr lang="lv-LV"/>
        </a:p>
      </dgm:t>
    </dgm:pt>
    <dgm:pt modelId="{2E36D2A5-0EFC-46D9-98D3-B64FA6DAF9D8}" type="sibTrans" cxnId="{8202EA41-E2D0-4638-B130-6865B4EB6021}">
      <dgm:prSet/>
      <dgm:spPr/>
      <dgm:t>
        <a:bodyPr/>
        <a:lstStyle/>
        <a:p>
          <a:endParaRPr lang="lv-LV"/>
        </a:p>
      </dgm:t>
    </dgm:pt>
    <dgm:pt modelId="{6793D962-A4A4-476F-9943-33719AFB95F4}" type="pres">
      <dgm:prSet presAssocID="{F95521F5-36DA-4D17-B1B9-F7948BA9CC3D}" presName="Name0" presStyleCnt="0">
        <dgm:presLayoutVars>
          <dgm:dir/>
          <dgm:resizeHandles val="exact"/>
        </dgm:presLayoutVars>
      </dgm:prSet>
      <dgm:spPr/>
    </dgm:pt>
    <dgm:pt modelId="{1900CBBC-69E6-4FB3-A4FA-AC71FA239C8B}" type="pres">
      <dgm:prSet presAssocID="{F95521F5-36DA-4D17-B1B9-F7948BA9CC3D}" presName="fgShape" presStyleLbl="fgShp" presStyleIdx="0" presStyleCnt="1"/>
      <dgm:spPr/>
    </dgm:pt>
    <dgm:pt modelId="{045F74EE-B9AB-4DF6-A604-74DAABC7F8BE}" type="pres">
      <dgm:prSet presAssocID="{F95521F5-36DA-4D17-B1B9-F7948BA9CC3D}" presName="linComp" presStyleCnt="0"/>
      <dgm:spPr/>
    </dgm:pt>
    <dgm:pt modelId="{D2B62406-A9EB-4C4C-81F1-BF2EB143AAA5}" type="pres">
      <dgm:prSet presAssocID="{6A78B431-65BE-4D6A-8747-4FF2B3BADF69}" presName="compNode" presStyleCnt="0"/>
      <dgm:spPr/>
    </dgm:pt>
    <dgm:pt modelId="{A596B7E4-6D61-4701-A5D9-144D2A336ACF}" type="pres">
      <dgm:prSet presAssocID="{6A78B431-65BE-4D6A-8747-4FF2B3BADF69}" presName="bkgdShape" presStyleLbl="node1" presStyleIdx="0" presStyleCnt="3"/>
      <dgm:spPr/>
      <dgm:t>
        <a:bodyPr/>
        <a:lstStyle/>
        <a:p>
          <a:endParaRPr lang="lv-LV"/>
        </a:p>
      </dgm:t>
    </dgm:pt>
    <dgm:pt modelId="{33EF9FB2-517C-4C10-8E99-7CF35C45DE2C}" type="pres">
      <dgm:prSet presAssocID="{6A78B431-65BE-4D6A-8747-4FF2B3BADF69}" presName="nodeTx" presStyleLbl="node1" presStyleIdx="0" presStyleCnt="3">
        <dgm:presLayoutVars>
          <dgm:bulletEnabled val="1"/>
        </dgm:presLayoutVars>
      </dgm:prSet>
      <dgm:spPr/>
      <dgm:t>
        <a:bodyPr/>
        <a:lstStyle/>
        <a:p>
          <a:endParaRPr lang="lv-LV"/>
        </a:p>
      </dgm:t>
    </dgm:pt>
    <dgm:pt modelId="{4309314B-C53B-47C2-B79E-E260B060CE19}" type="pres">
      <dgm:prSet presAssocID="{6A78B431-65BE-4D6A-8747-4FF2B3BADF69}" presName="invisiNode" presStyleLbl="node1" presStyleIdx="0" presStyleCnt="3"/>
      <dgm:spPr/>
    </dgm:pt>
    <dgm:pt modelId="{AF00211D-E89E-42B1-9169-3F85152DEAFF}" type="pres">
      <dgm:prSet presAssocID="{6A78B431-65BE-4D6A-8747-4FF2B3BADF69}" presName="imagNode" presStyleLbl="fgImgPlace1" presStyleIdx="0" presStyleCnt="3"/>
      <dgm:spPr>
        <a:blipFill rotWithShape="0">
          <a:blip xmlns:r="http://schemas.openxmlformats.org/officeDocument/2006/relationships" r:embed="rId1"/>
          <a:stretch>
            <a:fillRect/>
          </a:stretch>
        </a:blipFill>
      </dgm:spPr>
    </dgm:pt>
    <dgm:pt modelId="{E965AF5A-805D-4AB5-AB52-F398194FCB68}" type="pres">
      <dgm:prSet presAssocID="{367BC255-FA45-4ECD-9552-8CBE09495B82}" presName="sibTrans" presStyleLbl="sibTrans2D1" presStyleIdx="0" presStyleCnt="0"/>
      <dgm:spPr/>
      <dgm:t>
        <a:bodyPr/>
        <a:lstStyle/>
        <a:p>
          <a:endParaRPr lang="lv-LV"/>
        </a:p>
      </dgm:t>
    </dgm:pt>
    <dgm:pt modelId="{E6398044-E639-4C8E-818E-A45233173FEA}" type="pres">
      <dgm:prSet presAssocID="{E54099F8-85FB-465D-95D9-1188C113584F}" presName="compNode" presStyleCnt="0"/>
      <dgm:spPr/>
    </dgm:pt>
    <dgm:pt modelId="{ED3788CE-BF31-4B23-9077-4B5B94614648}" type="pres">
      <dgm:prSet presAssocID="{E54099F8-85FB-465D-95D9-1188C113584F}" presName="bkgdShape" presStyleLbl="node1" presStyleIdx="1" presStyleCnt="3"/>
      <dgm:spPr/>
      <dgm:t>
        <a:bodyPr/>
        <a:lstStyle/>
        <a:p>
          <a:endParaRPr lang="lv-LV"/>
        </a:p>
      </dgm:t>
    </dgm:pt>
    <dgm:pt modelId="{45F2ACCA-DEAD-4584-82F9-2C12954A2013}" type="pres">
      <dgm:prSet presAssocID="{E54099F8-85FB-465D-95D9-1188C113584F}" presName="nodeTx" presStyleLbl="node1" presStyleIdx="1" presStyleCnt="3">
        <dgm:presLayoutVars>
          <dgm:bulletEnabled val="1"/>
        </dgm:presLayoutVars>
      </dgm:prSet>
      <dgm:spPr/>
      <dgm:t>
        <a:bodyPr/>
        <a:lstStyle/>
        <a:p>
          <a:endParaRPr lang="lv-LV"/>
        </a:p>
      </dgm:t>
    </dgm:pt>
    <dgm:pt modelId="{E75A4ACF-FD55-41F8-8F56-A2E835F0ADFD}" type="pres">
      <dgm:prSet presAssocID="{E54099F8-85FB-465D-95D9-1188C113584F}" presName="invisiNode" presStyleLbl="node1" presStyleIdx="1" presStyleCnt="3"/>
      <dgm:spPr/>
    </dgm:pt>
    <dgm:pt modelId="{96261C4A-FAE3-426C-A8C3-0D0DD458686F}" type="pres">
      <dgm:prSet presAssocID="{E54099F8-85FB-465D-95D9-1188C113584F}" presName="imagNode" presStyleLbl="fgImgPlace1" presStyleIdx="1" presStyleCnt="3"/>
      <dgm:spPr>
        <a:blipFill rotWithShape="0">
          <a:blip xmlns:r="http://schemas.openxmlformats.org/officeDocument/2006/relationships" r:embed="rId2"/>
          <a:stretch>
            <a:fillRect/>
          </a:stretch>
        </a:blipFill>
      </dgm:spPr>
    </dgm:pt>
    <dgm:pt modelId="{58DEC497-30F5-48FE-9C4C-EFD0B9FBA411}" type="pres">
      <dgm:prSet presAssocID="{0F583227-E872-4C51-B493-AEEF6BC501E0}" presName="sibTrans" presStyleLbl="sibTrans2D1" presStyleIdx="0" presStyleCnt="0"/>
      <dgm:spPr/>
      <dgm:t>
        <a:bodyPr/>
        <a:lstStyle/>
        <a:p>
          <a:endParaRPr lang="lv-LV"/>
        </a:p>
      </dgm:t>
    </dgm:pt>
    <dgm:pt modelId="{EC32B23E-5890-4C5F-B06E-7543026C8428}" type="pres">
      <dgm:prSet presAssocID="{0FE3A209-5804-48F5-AE1B-2C941F1AD976}" presName="compNode" presStyleCnt="0"/>
      <dgm:spPr/>
    </dgm:pt>
    <dgm:pt modelId="{F5D71DAC-416F-49D2-A885-7F6AB859C1E7}" type="pres">
      <dgm:prSet presAssocID="{0FE3A209-5804-48F5-AE1B-2C941F1AD976}" presName="bkgdShape" presStyleLbl="node1" presStyleIdx="2" presStyleCnt="3"/>
      <dgm:spPr/>
      <dgm:t>
        <a:bodyPr/>
        <a:lstStyle/>
        <a:p>
          <a:endParaRPr lang="lv-LV"/>
        </a:p>
      </dgm:t>
    </dgm:pt>
    <dgm:pt modelId="{13F304D5-8712-4800-BCA5-978AA1FCDBF7}" type="pres">
      <dgm:prSet presAssocID="{0FE3A209-5804-48F5-AE1B-2C941F1AD976}" presName="nodeTx" presStyleLbl="node1" presStyleIdx="2" presStyleCnt="3">
        <dgm:presLayoutVars>
          <dgm:bulletEnabled val="1"/>
        </dgm:presLayoutVars>
      </dgm:prSet>
      <dgm:spPr/>
      <dgm:t>
        <a:bodyPr/>
        <a:lstStyle/>
        <a:p>
          <a:endParaRPr lang="lv-LV"/>
        </a:p>
      </dgm:t>
    </dgm:pt>
    <dgm:pt modelId="{67F52658-2720-4F5D-9CF3-3F129AA3F557}" type="pres">
      <dgm:prSet presAssocID="{0FE3A209-5804-48F5-AE1B-2C941F1AD976}" presName="invisiNode" presStyleLbl="node1" presStyleIdx="2" presStyleCnt="3"/>
      <dgm:spPr/>
    </dgm:pt>
    <dgm:pt modelId="{0739294A-C4F7-40C5-B96F-6FB1E387231E}" type="pres">
      <dgm:prSet presAssocID="{0FE3A209-5804-48F5-AE1B-2C941F1AD976}" presName="imagNode" presStyleLbl="fgImgPlace1" presStyleIdx="2" presStyleCnt="3"/>
      <dgm:spPr>
        <a:blipFill rotWithShape="0">
          <a:blip xmlns:r="http://schemas.openxmlformats.org/officeDocument/2006/relationships" r:embed="rId3"/>
          <a:stretch>
            <a:fillRect/>
          </a:stretch>
        </a:blipFill>
      </dgm:spPr>
    </dgm:pt>
  </dgm:ptLst>
  <dgm:cxnLst>
    <dgm:cxn modelId="{86BE48C8-A3BB-4443-9B97-43735F6E27D0}" type="presOf" srcId="{E54099F8-85FB-465D-95D9-1188C113584F}" destId="{45F2ACCA-DEAD-4584-82F9-2C12954A2013}" srcOrd="1" destOrd="0" presId="urn:microsoft.com/office/officeart/2005/8/layout/hList7#1"/>
    <dgm:cxn modelId="{04AA9A5E-A263-45F9-89D7-834F675ABFE3}" type="presOf" srcId="{0FE3A209-5804-48F5-AE1B-2C941F1AD976}" destId="{13F304D5-8712-4800-BCA5-978AA1FCDBF7}" srcOrd="1" destOrd="0" presId="urn:microsoft.com/office/officeart/2005/8/layout/hList7#1"/>
    <dgm:cxn modelId="{8E8F601F-B06E-48F1-B0DB-3FA553ED7B55}" type="presOf" srcId="{6A78B431-65BE-4D6A-8747-4FF2B3BADF69}" destId="{33EF9FB2-517C-4C10-8E99-7CF35C45DE2C}" srcOrd="1" destOrd="0" presId="urn:microsoft.com/office/officeart/2005/8/layout/hList7#1"/>
    <dgm:cxn modelId="{80006928-7E9E-42F9-953E-C1CD3CB8DD3C}" type="presOf" srcId="{0FE3A209-5804-48F5-AE1B-2C941F1AD976}" destId="{F5D71DAC-416F-49D2-A885-7F6AB859C1E7}" srcOrd="0" destOrd="0" presId="urn:microsoft.com/office/officeart/2005/8/layout/hList7#1"/>
    <dgm:cxn modelId="{364E9688-BB24-4871-A85E-C6F96D4D966B}" type="presOf" srcId="{F95521F5-36DA-4D17-B1B9-F7948BA9CC3D}" destId="{6793D962-A4A4-476F-9943-33719AFB95F4}" srcOrd="0" destOrd="0" presId="urn:microsoft.com/office/officeart/2005/8/layout/hList7#1"/>
    <dgm:cxn modelId="{B91820DB-283D-4D5F-B164-12741DA882BA}" type="presOf" srcId="{6A78B431-65BE-4D6A-8747-4FF2B3BADF69}" destId="{A596B7E4-6D61-4701-A5D9-144D2A336ACF}" srcOrd="0" destOrd="0" presId="urn:microsoft.com/office/officeart/2005/8/layout/hList7#1"/>
    <dgm:cxn modelId="{F38EAD3F-B9D1-49E3-9793-0EFB6CBA8FF4}" type="presOf" srcId="{E54099F8-85FB-465D-95D9-1188C113584F}" destId="{ED3788CE-BF31-4B23-9077-4B5B94614648}" srcOrd="0" destOrd="0" presId="urn:microsoft.com/office/officeart/2005/8/layout/hList7#1"/>
    <dgm:cxn modelId="{3B4D7824-DF9B-4F38-B69E-947AFC779B0C}" type="presOf" srcId="{0F583227-E872-4C51-B493-AEEF6BC501E0}" destId="{58DEC497-30F5-48FE-9C4C-EFD0B9FBA411}" srcOrd="0" destOrd="0" presId="urn:microsoft.com/office/officeart/2005/8/layout/hList7#1"/>
    <dgm:cxn modelId="{88C2F3B0-A52B-41AC-A9D2-32DB67BD018A}" type="presOf" srcId="{367BC255-FA45-4ECD-9552-8CBE09495B82}" destId="{E965AF5A-805D-4AB5-AB52-F398194FCB68}" srcOrd="0" destOrd="0" presId="urn:microsoft.com/office/officeart/2005/8/layout/hList7#1"/>
    <dgm:cxn modelId="{8202EA41-E2D0-4638-B130-6865B4EB6021}" srcId="{F95521F5-36DA-4D17-B1B9-F7948BA9CC3D}" destId="{0FE3A209-5804-48F5-AE1B-2C941F1AD976}" srcOrd="2" destOrd="0" parTransId="{0261ED19-18CE-40FD-893B-37E83127D928}" sibTransId="{2E36D2A5-0EFC-46D9-98D3-B64FA6DAF9D8}"/>
    <dgm:cxn modelId="{ECE98A16-D127-430B-9139-09A52C3281B7}" srcId="{F95521F5-36DA-4D17-B1B9-F7948BA9CC3D}" destId="{E54099F8-85FB-465D-95D9-1188C113584F}" srcOrd="1" destOrd="0" parTransId="{30B8C47A-BD12-4736-B37B-14421B50FAB9}" sibTransId="{0F583227-E872-4C51-B493-AEEF6BC501E0}"/>
    <dgm:cxn modelId="{D9D4CCD9-899E-4586-9D5E-5CD4C09E84AC}" srcId="{F95521F5-36DA-4D17-B1B9-F7948BA9CC3D}" destId="{6A78B431-65BE-4D6A-8747-4FF2B3BADF69}" srcOrd="0" destOrd="0" parTransId="{7B03008D-654A-434C-B584-6310E8906B27}" sibTransId="{367BC255-FA45-4ECD-9552-8CBE09495B82}"/>
    <dgm:cxn modelId="{CA0A2F2B-617A-4767-B745-D40DACA2728F}" type="presParOf" srcId="{6793D962-A4A4-476F-9943-33719AFB95F4}" destId="{1900CBBC-69E6-4FB3-A4FA-AC71FA239C8B}" srcOrd="0" destOrd="0" presId="urn:microsoft.com/office/officeart/2005/8/layout/hList7#1"/>
    <dgm:cxn modelId="{583766C5-1E29-4E6B-8601-5693919C9CF9}" type="presParOf" srcId="{6793D962-A4A4-476F-9943-33719AFB95F4}" destId="{045F74EE-B9AB-4DF6-A604-74DAABC7F8BE}" srcOrd="1" destOrd="0" presId="urn:microsoft.com/office/officeart/2005/8/layout/hList7#1"/>
    <dgm:cxn modelId="{2092CF31-09AE-4E79-9F82-2B51EC7407D2}" type="presParOf" srcId="{045F74EE-B9AB-4DF6-A604-74DAABC7F8BE}" destId="{D2B62406-A9EB-4C4C-81F1-BF2EB143AAA5}" srcOrd="0" destOrd="0" presId="urn:microsoft.com/office/officeart/2005/8/layout/hList7#1"/>
    <dgm:cxn modelId="{29358F23-C1FD-4533-BB59-C43A8DFE483B}" type="presParOf" srcId="{D2B62406-A9EB-4C4C-81F1-BF2EB143AAA5}" destId="{A596B7E4-6D61-4701-A5D9-144D2A336ACF}" srcOrd="0" destOrd="0" presId="urn:microsoft.com/office/officeart/2005/8/layout/hList7#1"/>
    <dgm:cxn modelId="{187C1C98-D4AB-46D1-AAC9-91D8AB0D9B9B}" type="presParOf" srcId="{D2B62406-A9EB-4C4C-81F1-BF2EB143AAA5}" destId="{33EF9FB2-517C-4C10-8E99-7CF35C45DE2C}" srcOrd="1" destOrd="0" presId="urn:microsoft.com/office/officeart/2005/8/layout/hList7#1"/>
    <dgm:cxn modelId="{49364AE4-2488-4F3D-8548-6C6A160019DA}" type="presParOf" srcId="{D2B62406-A9EB-4C4C-81F1-BF2EB143AAA5}" destId="{4309314B-C53B-47C2-B79E-E260B060CE19}" srcOrd="2" destOrd="0" presId="urn:microsoft.com/office/officeart/2005/8/layout/hList7#1"/>
    <dgm:cxn modelId="{BE911B19-55F3-4497-9D9E-8DA7BEA725AF}" type="presParOf" srcId="{D2B62406-A9EB-4C4C-81F1-BF2EB143AAA5}" destId="{AF00211D-E89E-42B1-9169-3F85152DEAFF}" srcOrd="3" destOrd="0" presId="urn:microsoft.com/office/officeart/2005/8/layout/hList7#1"/>
    <dgm:cxn modelId="{7B314E83-4B22-4F54-B52A-E98ABC9E81A4}" type="presParOf" srcId="{045F74EE-B9AB-4DF6-A604-74DAABC7F8BE}" destId="{E965AF5A-805D-4AB5-AB52-F398194FCB68}" srcOrd="1" destOrd="0" presId="urn:microsoft.com/office/officeart/2005/8/layout/hList7#1"/>
    <dgm:cxn modelId="{EF4194C9-AA98-4D34-9CFD-9D34FF86B91A}" type="presParOf" srcId="{045F74EE-B9AB-4DF6-A604-74DAABC7F8BE}" destId="{E6398044-E639-4C8E-818E-A45233173FEA}" srcOrd="2" destOrd="0" presId="urn:microsoft.com/office/officeart/2005/8/layout/hList7#1"/>
    <dgm:cxn modelId="{9FB5BD9D-327F-4F13-A204-48E78F084612}" type="presParOf" srcId="{E6398044-E639-4C8E-818E-A45233173FEA}" destId="{ED3788CE-BF31-4B23-9077-4B5B94614648}" srcOrd="0" destOrd="0" presId="urn:microsoft.com/office/officeart/2005/8/layout/hList7#1"/>
    <dgm:cxn modelId="{EDDA621C-317D-4528-BDA2-6E53B4B518B3}" type="presParOf" srcId="{E6398044-E639-4C8E-818E-A45233173FEA}" destId="{45F2ACCA-DEAD-4584-82F9-2C12954A2013}" srcOrd="1" destOrd="0" presId="urn:microsoft.com/office/officeart/2005/8/layout/hList7#1"/>
    <dgm:cxn modelId="{1FDF41A2-BFA8-45A8-971C-74D0AB2DC9D7}" type="presParOf" srcId="{E6398044-E639-4C8E-818E-A45233173FEA}" destId="{E75A4ACF-FD55-41F8-8F56-A2E835F0ADFD}" srcOrd="2" destOrd="0" presId="urn:microsoft.com/office/officeart/2005/8/layout/hList7#1"/>
    <dgm:cxn modelId="{57120DA5-B4C7-4D98-84B6-C0C2029BA017}" type="presParOf" srcId="{E6398044-E639-4C8E-818E-A45233173FEA}" destId="{96261C4A-FAE3-426C-A8C3-0D0DD458686F}" srcOrd="3" destOrd="0" presId="urn:microsoft.com/office/officeart/2005/8/layout/hList7#1"/>
    <dgm:cxn modelId="{B8E87FA5-1B21-4600-B2A9-F5150059E104}" type="presParOf" srcId="{045F74EE-B9AB-4DF6-A604-74DAABC7F8BE}" destId="{58DEC497-30F5-48FE-9C4C-EFD0B9FBA411}" srcOrd="3" destOrd="0" presId="urn:microsoft.com/office/officeart/2005/8/layout/hList7#1"/>
    <dgm:cxn modelId="{EFAB983D-B264-4C38-815F-23EB9CC7E4A6}" type="presParOf" srcId="{045F74EE-B9AB-4DF6-A604-74DAABC7F8BE}" destId="{EC32B23E-5890-4C5F-B06E-7543026C8428}" srcOrd="4" destOrd="0" presId="urn:microsoft.com/office/officeart/2005/8/layout/hList7#1"/>
    <dgm:cxn modelId="{9A7EB527-AD25-4AD4-83CC-8C736F0E297C}" type="presParOf" srcId="{EC32B23E-5890-4C5F-B06E-7543026C8428}" destId="{F5D71DAC-416F-49D2-A885-7F6AB859C1E7}" srcOrd="0" destOrd="0" presId="urn:microsoft.com/office/officeart/2005/8/layout/hList7#1"/>
    <dgm:cxn modelId="{CB9A3AD8-B950-4B4D-AE2E-1D91A83C24D4}" type="presParOf" srcId="{EC32B23E-5890-4C5F-B06E-7543026C8428}" destId="{13F304D5-8712-4800-BCA5-978AA1FCDBF7}" srcOrd="1" destOrd="0" presId="urn:microsoft.com/office/officeart/2005/8/layout/hList7#1"/>
    <dgm:cxn modelId="{9DBC63BC-DD00-4741-B9BA-9883CF2C151E}" type="presParOf" srcId="{EC32B23E-5890-4C5F-B06E-7543026C8428}" destId="{67F52658-2720-4F5D-9CF3-3F129AA3F557}" srcOrd="2" destOrd="0" presId="urn:microsoft.com/office/officeart/2005/8/layout/hList7#1"/>
    <dgm:cxn modelId="{ECAAA95C-7FDF-4E7B-8725-9C92A02EB1C4}" type="presParOf" srcId="{EC32B23E-5890-4C5F-B06E-7543026C8428}" destId="{0739294A-C4F7-40C5-B96F-6FB1E387231E}"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B70450-476D-4204-907A-D23F37AA6D32}" type="doc">
      <dgm:prSet loTypeId="urn:microsoft.com/office/officeart/2005/8/layout/vList3" loCatId="picture" qsTypeId="urn:microsoft.com/office/officeart/2005/8/quickstyle/simple1" qsCatId="simple" csTypeId="urn:microsoft.com/office/officeart/2005/8/colors/colorful5" csCatId="colorful" phldr="1"/>
      <dgm:spPr/>
    </dgm:pt>
    <dgm:pt modelId="{35683E0B-1A8D-4BEC-9079-1D22729A8F6E}">
      <dgm:prSet phldrT="[Text]" custT="1"/>
      <dgm:spPr/>
      <dgm:t>
        <a:bodyPr/>
        <a:lstStyle/>
        <a:p>
          <a:r>
            <a:rPr lang="lv-LV" sz="1200" dirty="0" smtClean="0">
              <a:solidFill>
                <a:schemeClr val="tx1"/>
              </a:solidFill>
            </a:rPr>
            <a:t>Psiholoģiskās palīdzības sniegšana adoptētājiem, audžuģimenēm, aizbildņiem, viesģimenēm, ģimenēm ar bērniem krīzes situācijā un bez vecāku gādības palikušiem bērniem</a:t>
          </a:r>
          <a:endParaRPr lang="lv-LV" sz="1200" dirty="0">
            <a:solidFill>
              <a:schemeClr val="tx1"/>
            </a:solidFill>
          </a:endParaRPr>
        </a:p>
      </dgm:t>
    </dgm:pt>
    <dgm:pt modelId="{6B004206-DDDB-44BD-99F3-8373419023AC}" type="parTrans" cxnId="{6185FFEC-18DA-4457-94FF-31573807094B}">
      <dgm:prSet/>
      <dgm:spPr/>
      <dgm:t>
        <a:bodyPr/>
        <a:lstStyle/>
        <a:p>
          <a:endParaRPr lang="lv-LV"/>
        </a:p>
      </dgm:t>
    </dgm:pt>
    <dgm:pt modelId="{790FA9FE-1A4F-4ACF-AFC2-F7F8E8399F29}" type="sibTrans" cxnId="{6185FFEC-18DA-4457-94FF-31573807094B}">
      <dgm:prSet/>
      <dgm:spPr/>
      <dgm:t>
        <a:bodyPr/>
        <a:lstStyle/>
        <a:p>
          <a:endParaRPr lang="lv-LV"/>
        </a:p>
      </dgm:t>
    </dgm:pt>
    <dgm:pt modelId="{244804A0-A2CB-4AD4-9B63-D3AE1BB5ED7F}">
      <dgm:prSet phldrT="[Text]" custT="1"/>
      <dgm:spPr/>
      <dgm:t>
        <a:bodyPr/>
        <a:lstStyle/>
        <a:p>
          <a:r>
            <a:rPr lang="lv-LV" sz="1600" dirty="0" smtClean="0">
              <a:solidFill>
                <a:schemeClr val="tx1"/>
              </a:solidFill>
            </a:rPr>
            <a:t>Potenciālo audžuģimeņu apmācības</a:t>
          </a:r>
          <a:endParaRPr lang="lv-LV" sz="1600" dirty="0">
            <a:solidFill>
              <a:schemeClr val="tx1"/>
            </a:solidFill>
          </a:endParaRPr>
        </a:p>
      </dgm:t>
    </dgm:pt>
    <dgm:pt modelId="{83E7667C-20B0-4D47-8A35-616C9354E542}" type="parTrans" cxnId="{98B45818-17D1-4784-9E78-EC1B303EE0C2}">
      <dgm:prSet/>
      <dgm:spPr/>
      <dgm:t>
        <a:bodyPr/>
        <a:lstStyle/>
        <a:p>
          <a:endParaRPr lang="lv-LV"/>
        </a:p>
      </dgm:t>
    </dgm:pt>
    <dgm:pt modelId="{F210EACF-244C-4460-9896-D035A0F1F2E3}" type="sibTrans" cxnId="{98B45818-17D1-4784-9E78-EC1B303EE0C2}">
      <dgm:prSet/>
      <dgm:spPr/>
      <dgm:t>
        <a:bodyPr/>
        <a:lstStyle/>
        <a:p>
          <a:endParaRPr lang="lv-LV"/>
        </a:p>
      </dgm:t>
    </dgm:pt>
    <dgm:pt modelId="{D53E7656-61BA-4973-B915-A87C20C1AB1B}">
      <dgm:prSet phldrT="[Text]" custT="1"/>
      <dgm:spPr/>
      <dgm:t>
        <a:bodyPr/>
        <a:lstStyle/>
        <a:p>
          <a:r>
            <a:rPr lang="lv-LV" sz="1600" dirty="0" smtClean="0">
              <a:solidFill>
                <a:schemeClr val="tx1"/>
              </a:solidFill>
            </a:rPr>
            <a:t>Atbalsta grupu organizēšana</a:t>
          </a:r>
          <a:endParaRPr lang="lv-LV" sz="1600" dirty="0">
            <a:solidFill>
              <a:schemeClr val="tx1"/>
            </a:solidFill>
          </a:endParaRPr>
        </a:p>
      </dgm:t>
    </dgm:pt>
    <dgm:pt modelId="{6D08F34E-2954-4AD7-ACE2-802E43663CAA}" type="parTrans" cxnId="{FC9F6488-2F4C-4947-B848-A6CDB36070A1}">
      <dgm:prSet/>
      <dgm:spPr/>
      <dgm:t>
        <a:bodyPr/>
        <a:lstStyle/>
        <a:p>
          <a:endParaRPr lang="lv-LV"/>
        </a:p>
      </dgm:t>
    </dgm:pt>
    <dgm:pt modelId="{46C32917-3B99-4CE3-B277-BC4E3DB6AD7C}" type="sibTrans" cxnId="{FC9F6488-2F4C-4947-B848-A6CDB36070A1}">
      <dgm:prSet/>
      <dgm:spPr/>
      <dgm:t>
        <a:bodyPr/>
        <a:lstStyle/>
        <a:p>
          <a:endParaRPr lang="lv-LV"/>
        </a:p>
      </dgm:t>
    </dgm:pt>
    <dgm:pt modelId="{94E85B42-A944-463B-BB6E-2C8C996CB3C4}">
      <dgm:prSet phldrT="[Text]" custT="1"/>
      <dgm:spPr/>
      <dgm:t>
        <a:bodyPr/>
        <a:lstStyle/>
        <a:p>
          <a:r>
            <a:rPr lang="lv-LV" sz="1600" dirty="0" smtClean="0">
              <a:solidFill>
                <a:schemeClr val="tx1"/>
              </a:solidFill>
            </a:rPr>
            <a:t>Pilnveides apmācības audžuģimenēm</a:t>
          </a:r>
          <a:endParaRPr lang="lv-LV" sz="1600" dirty="0">
            <a:solidFill>
              <a:schemeClr val="tx1"/>
            </a:solidFill>
          </a:endParaRPr>
        </a:p>
      </dgm:t>
    </dgm:pt>
    <dgm:pt modelId="{61D69ED2-2F79-4389-B3BC-83D00D9084C3}" type="parTrans" cxnId="{440D38C2-C53E-4F27-AE8C-3DFFF02AA79C}">
      <dgm:prSet/>
      <dgm:spPr/>
      <dgm:t>
        <a:bodyPr/>
        <a:lstStyle/>
        <a:p>
          <a:endParaRPr lang="lv-LV"/>
        </a:p>
      </dgm:t>
    </dgm:pt>
    <dgm:pt modelId="{1AA46F8E-1DB0-40BD-800E-A6171A6E0D34}" type="sibTrans" cxnId="{440D38C2-C53E-4F27-AE8C-3DFFF02AA79C}">
      <dgm:prSet/>
      <dgm:spPr/>
      <dgm:t>
        <a:bodyPr/>
        <a:lstStyle/>
        <a:p>
          <a:endParaRPr lang="lv-LV"/>
        </a:p>
      </dgm:t>
    </dgm:pt>
    <dgm:pt modelId="{82663CAA-0E79-4334-95EB-FAB0CE39D18B}">
      <dgm:prSet phldrT="[Text]" custT="1"/>
      <dgm:spPr/>
      <dgm:t>
        <a:bodyPr/>
        <a:lstStyle/>
        <a:p>
          <a:r>
            <a:rPr lang="lv-LV" sz="1600" dirty="0" smtClean="0">
              <a:solidFill>
                <a:schemeClr val="tx1"/>
              </a:solidFill>
            </a:rPr>
            <a:t>Reģionālie audžuģimeņu salidojumi</a:t>
          </a:r>
          <a:endParaRPr lang="lv-LV" sz="1600" dirty="0">
            <a:solidFill>
              <a:schemeClr val="tx1"/>
            </a:solidFill>
          </a:endParaRPr>
        </a:p>
      </dgm:t>
    </dgm:pt>
    <dgm:pt modelId="{7E700D6F-F3EE-4717-B4FB-B954C0B1BBCF}" type="parTrans" cxnId="{3BFF96D3-F4EA-48AB-8022-61C74BF49408}">
      <dgm:prSet/>
      <dgm:spPr/>
      <dgm:t>
        <a:bodyPr/>
        <a:lstStyle/>
        <a:p>
          <a:endParaRPr lang="lv-LV"/>
        </a:p>
      </dgm:t>
    </dgm:pt>
    <dgm:pt modelId="{082185C0-4694-43E6-AA97-0A139E681823}" type="sibTrans" cxnId="{3BFF96D3-F4EA-48AB-8022-61C74BF49408}">
      <dgm:prSet/>
      <dgm:spPr/>
      <dgm:t>
        <a:bodyPr/>
        <a:lstStyle/>
        <a:p>
          <a:endParaRPr lang="lv-LV"/>
        </a:p>
      </dgm:t>
    </dgm:pt>
    <dgm:pt modelId="{C490EF8F-122C-49B8-A87E-A9D8514FCCCF}">
      <dgm:prSet phldrT="[Text]" custT="1"/>
      <dgm:spPr/>
      <dgm:t>
        <a:bodyPr/>
        <a:lstStyle/>
        <a:p>
          <a:r>
            <a:rPr lang="lv-LV" sz="1600" dirty="0" smtClean="0">
              <a:solidFill>
                <a:schemeClr val="tx1"/>
              </a:solidFill>
            </a:rPr>
            <a:t>Nometnes bērniem</a:t>
          </a:r>
          <a:endParaRPr lang="lv-LV" sz="1600" dirty="0">
            <a:solidFill>
              <a:schemeClr val="tx1"/>
            </a:solidFill>
          </a:endParaRPr>
        </a:p>
      </dgm:t>
    </dgm:pt>
    <dgm:pt modelId="{75A71678-EBCB-4CEA-A6FD-74FFDF515E12}" type="parTrans" cxnId="{DA866903-BC1C-4085-AB6C-7D839FD8247D}">
      <dgm:prSet/>
      <dgm:spPr/>
      <dgm:t>
        <a:bodyPr/>
        <a:lstStyle/>
        <a:p>
          <a:endParaRPr lang="lv-LV"/>
        </a:p>
      </dgm:t>
    </dgm:pt>
    <dgm:pt modelId="{2666E911-E27E-42A2-9E0C-4D968A6A3940}" type="sibTrans" cxnId="{DA866903-BC1C-4085-AB6C-7D839FD8247D}">
      <dgm:prSet/>
      <dgm:spPr/>
      <dgm:t>
        <a:bodyPr/>
        <a:lstStyle/>
        <a:p>
          <a:endParaRPr lang="lv-LV"/>
        </a:p>
      </dgm:t>
    </dgm:pt>
    <dgm:pt modelId="{E52D1F60-97C6-4EDB-A558-8A6D44815509}" type="pres">
      <dgm:prSet presAssocID="{34B70450-476D-4204-907A-D23F37AA6D32}" presName="linearFlow" presStyleCnt="0">
        <dgm:presLayoutVars>
          <dgm:dir/>
          <dgm:resizeHandles val="exact"/>
        </dgm:presLayoutVars>
      </dgm:prSet>
      <dgm:spPr/>
    </dgm:pt>
    <dgm:pt modelId="{19CBC335-1670-448B-9C7A-ADC8A3294961}" type="pres">
      <dgm:prSet presAssocID="{35683E0B-1A8D-4BEC-9079-1D22729A8F6E}" presName="composite" presStyleCnt="0"/>
      <dgm:spPr/>
    </dgm:pt>
    <dgm:pt modelId="{FF17A1C6-F535-4686-9138-77142CE40CE2}" type="pres">
      <dgm:prSet presAssocID="{35683E0B-1A8D-4BEC-9079-1D22729A8F6E}" presName="imgShp" presStyleLbl="fgImgPlace1" presStyleIdx="0"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183732BD-B251-4340-8F45-382AC37C59DB}" type="pres">
      <dgm:prSet presAssocID="{35683E0B-1A8D-4BEC-9079-1D22729A8F6E}" presName="txShp" presStyleLbl="node1" presStyleIdx="0" presStyleCnt="6">
        <dgm:presLayoutVars>
          <dgm:bulletEnabled val="1"/>
        </dgm:presLayoutVars>
      </dgm:prSet>
      <dgm:spPr/>
      <dgm:t>
        <a:bodyPr/>
        <a:lstStyle/>
        <a:p>
          <a:endParaRPr lang="lv-LV"/>
        </a:p>
      </dgm:t>
    </dgm:pt>
    <dgm:pt modelId="{52E5A774-CBBF-4DD6-A5B7-BC9A096F7BD1}" type="pres">
      <dgm:prSet presAssocID="{790FA9FE-1A4F-4ACF-AFC2-F7F8E8399F29}" presName="spacing" presStyleCnt="0"/>
      <dgm:spPr/>
    </dgm:pt>
    <dgm:pt modelId="{DFE828E8-AD7A-4D3E-AE2E-FB56BEBC1813}" type="pres">
      <dgm:prSet presAssocID="{244804A0-A2CB-4AD4-9B63-D3AE1BB5ED7F}" presName="composite" presStyleCnt="0"/>
      <dgm:spPr/>
    </dgm:pt>
    <dgm:pt modelId="{8A1DC85D-962F-41FD-A1EF-7484EACD6A02}" type="pres">
      <dgm:prSet presAssocID="{244804A0-A2CB-4AD4-9B63-D3AE1BB5ED7F}" presName="imgShp" presStyleLbl="fgImgPlace1" presStyleIdx="1"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22F2BB91-521E-4378-8B38-2E4C3C1617E3}" type="pres">
      <dgm:prSet presAssocID="{244804A0-A2CB-4AD4-9B63-D3AE1BB5ED7F}" presName="txShp" presStyleLbl="node1" presStyleIdx="1" presStyleCnt="6" custLinFactNeighborX="708" custLinFactNeighborY="10545">
        <dgm:presLayoutVars>
          <dgm:bulletEnabled val="1"/>
        </dgm:presLayoutVars>
      </dgm:prSet>
      <dgm:spPr/>
      <dgm:t>
        <a:bodyPr/>
        <a:lstStyle/>
        <a:p>
          <a:endParaRPr lang="lv-LV"/>
        </a:p>
      </dgm:t>
    </dgm:pt>
    <dgm:pt modelId="{686C9F62-5B28-4E31-8F5C-B982EBC2424E}" type="pres">
      <dgm:prSet presAssocID="{F210EACF-244C-4460-9896-D035A0F1F2E3}" presName="spacing" presStyleCnt="0"/>
      <dgm:spPr/>
    </dgm:pt>
    <dgm:pt modelId="{4A185FA1-0E8E-41B1-A3B3-E5D44003D9BE}" type="pres">
      <dgm:prSet presAssocID="{D53E7656-61BA-4973-B915-A87C20C1AB1B}" presName="composite" presStyleCnt="0"/>
      <dgm:spPr/>
    </dgm:pt>
    <dgm:pt modelId="{7CA0796A-5F1A-4909-B6C6-3E9BCEE41F60}" type="pres">
      <dgm:prSet presAssocID="{D53E7656-61BA-4973-B915-A87C20C1AB1B}" presName="imgShp" presStyleLbl="fgImgPlace1" presStyleIdx="2"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3A13A7A9-D2F6-46B6-8BEA-896D925D550C}" type="pres">
      <dgm:prSet presAssocID="{D53E7656-61BA-4973-B915-A87C20C1AB1B}" presName="txShp" presStyleLbl="node1" presStyleIdx="2" presStyleCnt="6">
        <dgm:presLayoutVars>
          <dgm:bulletEnabled val="1"/>
        </dgm:presLayoutVars>
      </dgm:prSet>
      <dgm:spPr/>
      <dgm:t>
        <a:bodyPr/>
        <a:lstStyle/>
        <a:p>
          <a:endParaRPr lang="lv-LV"/>
        </a:p>
      </dgm:t>
    </dgm:pt>
    <dgm:pt modelId="{85C5A137-6091-44CE-93F4-0A82F2985060}" type="pres">
      <dgm:prSet presAssocID="{46C32917-3B99-4CE3-B277-BC4E3DB6AD7C}" presName="spacing" presStyleCnt="0"/>
      <dgm:spPr/>
    </dgm:pt>
    <dgm:pt modelId="{3C51D281-9716-4812-B282-8366710D7505}" type="pres">
      <dgm:prSet presAssocID="{94E85B42-A944-463B-BB6E-2C8C996CB3C4}" presName="composite" presStyleCnt="0"/>
      <dgm:spPr/>
    </dgm:pt>
    <dgm:pt modelId="{27B3460B-6024-41F5-ACE2-6DD65DF49795}" type="pres">
      <dgm:prSet presAssocID="{94E85B42-A944-463B-BB6E-2C8C996CB3C4}" presName="imgShp" presStyleLbl="fgImgPlace1" presStyleIdx="3"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966D7A3B-C9C1-4129-BDFA-AD86D1BE586D}" type="pres">
      <dgm:prSet presAssocID="{94E85B42-A944-463B-BB6E-2C8C996CB3C4}" presName="txShp" presStyleLbl="node1" presStyleIdx="3" presStyleCnt="6">
        <dgm:presLayoutVars>
          <dgm:bulletEnabled val="1"/>
        </dgm:presLayoutVars>
      </dgm:prSet>
      <dgm:spPr/>
      <dgm:t>
        <a:bodyPr/>
        <a:lstStyle/>
        <a:p>
          <a:endParaRPr lang="lv-LV"/>
        </a:p>
      </dgm:t>
    </dgm:pt>
    <dgm:pt modelId="{314D7E31-1881-4205-93C9-BAE312B784AB}" type="pres">
      <dgm:prSet presAssocID="{1AA46F8E-1DB0-40BD-800E-A6171A6E0D34}" presName="spacing" presStyleCnt="0"/>
      <dgm:spPr/>
    </dgm:pt>
    <dgm:pt modelId="{ED291B99-65C5-4B88-B99C-7394269A7BAE}" type="pres">
      <dgm:prSet presAssocID="{82663CAA-0E79-4334-95EB-FAB0CE39D18B}" presName="composite" presStyleCnt="0"/>
      <dgm:spPr/>
    </dgm:pt>
    <dgm:pt modelId="{28BDCD8C-86B4-4D32-88FF-EAD30CD52A2E}" type="pres">
      <dgm:prSet presAssocID="{82663CAA-0E79-4334-95EB-FAB0CE39D18B}" presName="imgShp" presStyleLbl="fgImgPlace1" presStyleIdx="4"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EB053C9A-22E8-4B65-8BD8-91D2906B793D}" type="pres">
      <dgm:prSet presAssocID="{82663CAA-0E79-4334-95EB-FAB0CE39D18B}" presName="txShp" presStyleLbl="node1" presStyleIdx="4" presStyleCnt="6">
        <dgm:presLayoutVars>
          <dgm:bulletEnabled val="1"/>
        </dgm:presLayoutVars>
      </dgm:prSet>
      <dgm:spPr/>
      <dgm:t>
        <a:bodyPr/>
        <a:lstStyle/>
        <a:p>
          <a:endParaRPr lang="lv-LV"/>
        </a:p>
      </dgm:t>
    </dgm:pt>
    <dgm:pt modelId="{1CADC19E-8838-4A44-8B4E-ED2F868092CE}" type="pres">
      <dgm:prSet presAssocID="{082185C0-4694-43E6-AA97-0A139E681823}" presName="spacing" presStyleCnt="0"/>
      <dgm:spPr/>
    </dgm:pt>
    <dgm:pt modelId="{0BC54B58-A995-4E39-A1A1-BA941F39139E}" type="pres">
      <dgm:prSet presAssocID="{C490EF8F-122C-49B8-A87E-A9D8514FCCCF}" presName="composite" presStyleCnt="0"/>
      <dgm:spPr/>
    </dgm:pt>
    <dgm:pt modelId="{8DAF2DEB-4A5F-419A-919A-00E2DC7E1D8F}" type="pres">
      <dgm:prSet presAssocID="{C490EF8F-122C-49B8-A87E-A9D8514FCCCF}" presName="imgShp" presStyleLbl="fgImgPlace1" presStyleIdx="5"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C823331F-F065-4B4D-9FC5-614EE672B239}" type="pres">
      <dgm:prSet presAssocID="{C490EF8F-122C-49B8-A87E-A9D8514FCCCF}" presName="txShp" presStyleLbl="node1" presStyleIdx="5" presStyleCnt="6">
        <dgm:presLayoutVars>
          <dgm:bulletEnabled val="1"/>
        </dgm:presLayoutVars>
      </dgm:prSet>
      <dgm:spPr/>
      <dgm:t>
        <a:bodyPr/>
        <a:lstStyle/>
        <a:p>
          <a:endParaRPr lang="lv-LV"/>
        </a:p>
      </dgm:t>
    </dgm:pt>
  </dgm:ptLst>
  <dgm:cxnLst>
    <dgm:cxn modelId="{8C6A9507-E4EB-4A3D-9D74-F96C3321298B}" type="presOf" srcId="{D53E7656-61BA-4973-B915-A87C20C1AB1B}" destId="{3A13A7A9-D2F6-46B6-8BEA-896D925D550C}" srcOrd="0" destOrd="0" presId="urn:microsoft.com/office/officeart/2005/8/layout/vList3"/>
    <dgm:cxn modelId="{DA866903-BC1C-4085-AB6C-7D839FD8247D}" srcId="{34B70450-476D-4204-907A-D23F37AA6D32}" destId="{C490EF8F-122C-49B8-A87E-A9D8514FCCCF}" srcOrd="5" destOrd="0" parTransId="{75A71678-EBCB-4CEA-A6FD-74FFDF515E12}" sibTransId="{2666E911-E27E-42A2-9E0C-4D968A6A3940}"/>
    <dgm:cxn modelId="{36D4A1AC-BB8B-4759-A037-D0B21E58AAA6}" type="presOf" srcId="{C490EF8F-122C-49B8-A87E-A9D8514FCCCF}" destId="{C823331F-F065-4B4D-9FC5-614EE672B239}" srcOrd="0" destOrd="0" presId="urn:microsoft.com/office/officeart/2005/8/layout/vList3"/>
    <dgm:cxn modelId="{FC9F6488-2F4C-4947-B848-A6CDB36070A1}" srcId="{34B70450-476D-4204-907A-D23F37AA6D32}" destId="{D53E7656-61BA-4973-B915-A87C20C1AB1B}" srcOrd="2" destOrd="0" parTransId="{6D08F34E-2954-4AD7-ACE2-802E43663CAA}" sibTransId="{46C32917-3B99-4CE3-B277-BC4E3DB6AD7C}"/>
    <dgm:cxn modelId="{440D38C2-C53E-4F27-AE8C-3DFFF02AA79C}" srcId="{34B70450-476D-4204-907A-D23F37AA6D32}" destId="{94E85B42-A944-463B-BB6E-2C8C996CB3C4}" srcOrd="3" destOrd="0" parTransId="{61D69ED2-2F79-4389-B3BC-83D00D9084C3}" sibTransId="{1AA46F8E-1DB0-40BD-800E-A6171A6E0D34}"/>
    <dgm:cxn modelId="{0549DB4F-14AF-4EBE-99EB-39E09AB59C6F}" type="presOf" srcId="{34B70450-476D-4204-907A-D23F37AA6D32}" destId="{E52D1F60-97C6-4EDB-A558-8A6D44815509}" srcOrd="0" destOrd="0" presId="urn:microsoft.com/office/officeart/2005/8/layout/vList3"/>
    <dgm:cxn modelId="{F987550A-F58A-4CD2-B62D-73E87CBEBB15}" type="presOf" srcId="{82663CAA-0E79-4334-95EB-FAB0CE39D18B}" destId="{EB053C9A-22E8-4B65-8BD8-91D2906B793D}" srcOrd="0" destOrd="0" presId="urn:microsoft.com/office/officeart/2005/8/layout/vList3"/>
    <dgm:cxn modelId="{81632E99-65FF-4241-B756-5F166697D722}" type="presOf" srcId="{35683E0B-1A8D-4BEC-9079-1D22729A8F6E}" destId="{183732BD-B251-4340-8F45-382AC37C59DB}" srcOrd="0" destOrd="0" presId="urn:microsoft.com/office/officeart/2005/8/layout/vList3"/>
    <dgm:cxn modelId="{3BFF96D3-F4EA-48AB-8022-61C74BF49408}" srcId="{34B70450-476D-4204-907A-D23F37AA6D32}" destId="{82663CAA-0E79-4334-95EB-FAB0CE39D18B}" srcOrd="4" destOrd="0" parTransId="{7E700D6F-F3EE-4717-B4FB-B954C0B1BBCF}" sibTransId="{082185C0-4694-43E6-AA97-0A139E681823}"/>
    <dgm:cxn modelId="{179D32A6-1281-4DF2-B5CE-895C1459E096}" type="presOf" srcId="{244804A0-A2CB-4AD4-9B63-D3AE1BB5ED7F}" destId="{22F2BB91-521E-4378-8B38-2E4C3C1617E3}" srcOrd="0" destOrd="0" presId="urn:microsoft.com/office/officeart/2005/8/layout/vList3"/>
    <dgm:cxn modelId="{B138FA35-5576-47AA-9878-3DC11E5F3379}" type="presOf" srcId="{94E85B42-A944-463B-BB6E-2C8C996CB3C4}" destId="{966D7A3B-C9C1-4129-BDFA-AD86D1BE586D}" srcOrd="0" destOrd="0" presId="urn:microsoft.com/office/officeart/2005/8/layout/vList3"/>
    <dgm:cxn modelId="{98B45818-17D1-4784-9E78-EC1B303EE0C2}" srcId="{34B70450-476D-4204-907A-D23F37AA6D32}" destId="{244804A0-A2CB-4AD4-9B63-D3AE1BB5ED7F}" srcOrd="1" destOrd="0" parTransId="{83E7667C-20B0-4D47-8A35-616C9354E542}" sibTransId="{F210EACF-244C-4460-9896-D035A0F1F2E3}"/>
    <dgm:cxn modelId="{6185FFEC-18DA-4457-94FF-31573807094B}" srcId="{34B70450-476D-4204-907A-D23F37AA6D32}" destId="{35683E0B-1A8D-4BEC-9079-1D22729A8F6E}" srcOrd="0" destOrd="0" parTransId="{6B004206-DDDB-44BD-99F3-8373419023AC}" sibTransId="{790FA9FE-1A4F-4ACF-AFC2-F7F8E8399F29}"/>
    <dgm:cxn modelId="{AFC02910-098E-466B-AB63-E2C94D160F88}" type="presParOf" srcId="{E52D1F60-97C6-4EDB-A558-8A6D44815509}" destId="{19CBC335-1670-448B-9C7A-ADC8A3294961}" srcOrd="0" destOrd="0" presId="urn:microsoft.com/office/officeart/2005/8/layout/vList3"/>
    <dgm:cxn modelId="{757BF936-8073-46C4-8F5A-9386E07603E6}" type="presParOf" srcId="{19CBC335-1670-448B-9C7A-ADC8A3294961}" destId="{FF17A1C6-F535-4686-9138-77142CE40CE2}" srcOrd="0" destOrd="0" presId="urn:microsoft.com/office/officeart/2005/8/layout/vList3"/>
    <dgm:cxn modelId="{2B44A230-5534-48E7-9860-2FCA4D804EFD}" type="presParOf" srcId="{19CBC335-1670-448B-9C7A-ADC8A3294961}" destId="{183732BD-B251-4340-8F45-382AC37C59DB}" srcOrd="1" destOrd="0" presId="urn:microsoft.com/office/officeart/2005/8/layout/vList3"/>
    <dgm:cxn modelId="{98449CFE-3075-4D27-9D43-C1EA49F3B813}" type="presParOf" srcId="{E52D1F60-97C6-4EDB-A558-8A6D44815509}" destId="{52E5A774-CBBF-4DD6-A5B7-BC9A096F7BD1}" srcOrd="1" destOrd="0" presId="urn:microsoft.com/office/officeart/2005/8/layout/vList3"/>
    <dgm:cxn modelId="{397EAFFC-D1F8-4AA6-BF1F-C5963558A14F}" type="presParOf" srcId="{E52D1F60-97C6-4EDB-A558-8A6D44815509}" destId="{DFE828E8-AD7A-4D3E-AE2E-FB56BEBC1813}" srcOrd="2" destOrd="0" presId="urn:microsoft.com/office/officeart/2005/8/layout/vList3"/>
    <dgm:cxn modelId="{C2B5EE20-577D-4532-8664-C34468C32D5B}" type="presParOf" srcId="{DFE828E8-AD7A-4D3E-AE2E-FB56BEBC1813}" destId="{8A1DC85D-962F-41FD-A1EF-7484EACD6A02}" srcOrd="0" destOrd="0" presId="urn:microsoft.com/office/officeart/2005/8/layout/vList3"/>
    <dgm:cxn modelId="{C6FE4974-E267-4C06-AA85-EF4967CF805C}" type="presParOf" srcId="{DFE828E8-AD7A-4D3E-AE2E-FB56BEBC1813}" destId="{22F2BB91-521E-4378-8B38-2E4C3C1617E3}" srcOrd="1" destOrd="0" presId="urn:microsoft.com/office/officeart/2005/8/layout/vList3"/>
    <dgm:cxn modelId="{78C04CD7-A649-4A18-89B5-E218B4AAB566}" type="presParOf" srcId="{E52D1F60-97C6-4EDB-A558-8A6D44815509}" destId="{686C9F62-5B28-4E31-8F5C-B982EBC2424E}" srcOrd="3" destOrd="0" presId="urn:microsoft.com/office/officeart/2005/8/layout/vList3"/>
    <dgm:cxn modelId="{693FBF17-4452-4E27-9B15-617FB7024BB4}" type="presParOf" srcId="{E52D1F60-97C6-4EDB-A558-8A6D44815509}" destId="{4A185FA1-0E8E-41B1-A3B3-E5D44003D9BE}" srcOrd="4" destOrd="0" presId="urn:microsoft.com/office/officeart/2005/8/layout/vList3"/>
    <dgm:cxn modelId="{1090C086-1CEC-43D9-9A5A-CE4F7581705E}" type="presParOf" srcId="{4A185FA1-0E8E-41B1-A3B3-E5D44003D9BE}" destId="{7CA0796A-5F1A-4909-B6C6-3E9BCEE41F60}" srcOrd="0" destOrd="0" presId="urn:microsoft.com/office/officeart/2005/8/layout/vList3"/>
    <dgm:cxn modelId="{0E5CD047-EB1D-496B-91F8-4297800FD325}" type="presParOf" srcId="{4A185FA1-0E8E-41B1-A3B3-E5D44003D9BE}" destId="{3A13A7A9-D2F6-46B6-8BEA-896D925D550C}" srcOrd="1" destOrd="0" presId="urn:microsoft.com/office/officeart/2005/8/layout/vList3"/>
    <dgm:cxn modelId="{69DAB5D1-BEA8-4FA2-B34B-40A8E76465BF}" type="presParOf" srcId="{E52D1F60-97C6-4EDB-A558-8A6D44815509}" destId="{85C5A137-6091-44CE-93F4-0A82F2985060}" srcOrd="5" destOrd="0" presId="urn:microsoft.com/office/officeart/2005/8/layout/vList3"/>
    <dgm:cxn modelId="{39D0DD2F-11EA-4396-97F6-86F98CB9D3E2}" type="presParOf" srcId="{E52D1F60-97C6-4EDB-A558-8A6D44815509}" destId="{3C51D281-9716-4812-B282-8366710D7505}" srcOrd="6" destOrd="0" presId="urn:microsoft.com/office/officeart/2005/8/layout/vList3"/>
    <dgm:cxn modelId="{1BF285EC-38B4-4AC3-9B66-04937C533D27}" type="presParOf" srcId="{3C51D281-9716-4812-B282-8366710D7505}" destId="{27B3460B-6024-41F5-ACE2-6DD65DF49795}" srcOrd="0" destOrd="0" presId="urn:microsoft.com/office/officeart/2005/8/layout/vList3"/>
    <dgm:cxn modelId="{A60D0720-B4D0-4B24-BA31-7671099C3839}" type="presParOf" srcId="{3C51D281-9716-4812-B282-8366710D7505}" destId="{966D7A3B-C9C1-4129-BDFA-AD86D1BE586D}" srcOrd="1" destOrd="0" presId="urn:microsoft.com/office/officeart/2005/8/layout/vList3"/>
    <dgm:cxn modelId="{18AA7A3C-8F4A-4A54-8DD7-AB4B9C9C9F71}" type="presParOf" srcId="{E52D1F60-97C6-4EDB-A558-8A6D44815509}" destId="{314D7E31-1881-4205-93C9-BAE312B784AB}" srcOrd="7" destOrd="0" presId="urn:microsoft.com/office/officeart/2005/8/layout/vList3"/>
    <dgm:cxn modelId="{3EBF1617-FCED-42D0-9329-EC35C59BA808}" type="presParOf" srcId="{E52D1F60-97C6-4EDB-A558-8A6D44815509}" destId="{ED291B99-65C5-4B88-B99C-7394269A7BAE}" srcOrd="8" destOrd="0" presId="urn:microsoft.com/office/officeart/2005/8/layout/vList3"/>
    <dgm:cxn modelId="{997EC424-B80A-49DC-87B5-92A086AAE773}" type="presParOf" srcId="{ED291B99-65C5-4B88-B99C-7394269A7BAE}" destId="{28BDCD8C-86B4-4D32-88FF-EAD30CD52A2E}" srcOrd="0" destOrd="0" presId="urn:microsoft.com/office/officeart/2005/8/layout/vList3"/>
    <dgm:cxn modelId="{CA960563-A0AE-4299-A750-7838AF4D1B2D}" type="presParOf" srcId="{ED291B99-65C5-4B88-B99C-7394269A7BAE}" destId="{EB053C9A-22E8-4B65-8BD8-91D2906B793D}" srcOrd="1" destOrd="0" presId="urn:microsoft.com/office/officeart/2005/8/layout/vList3"/>
    <dgm:cxn modelId="{73BC948C-E3DE-4287-A6DB-22F0D4C7988F}" type="presParOf" srcId="{E52D1F60-97C6-4EDB-A558-8A6D44815509}" destId="{1CADC19E-8838-4A44-8B4E-ED2F868092CE}" srcOrd="9" destOrd="0" presId="urn:microsoft.com/office/officeart/2005/8/layout/vList3"/>
    <dgm:cxn modelId="{D607ECA4-FD9D-447A-BD62-F50B0C84EE67}" type="presParOf" srcId="{E52D1F60-97C6-4EDB-A558-8A6D44815509}" destId="{0BC54B58-A995-4E39-A1A1-BA941F39139E}" srcOrd="10" destOrd="0" presId="urn:microsoft.com/office/officeart/2005/8/layout/vList3"/>
    <dgm:cxn modelId="{CBBF1E74-820E-4A37-AB63-B729273A38A2}" type="presParOf" srcId="{0BC54B58-A995-4E39-A1A1-BA941F39139E}" destId="{8DAF2DEB-4A5F-419A-919A-00E2DC7E1D8F}" srcOrd="0" destOrd="0" presId="urn:microsoft.com/office/officeart/2005/8/layout/vList3"/>
    <dgm:cxn modelId="{67E2617C-34FC-4126-BB8B-4A822E03EBE6}" type="presParOf" srcId="{0BC54B58-A995-4E39-A1A1-BA941F39139E}" destId="{C823331F-F065-4B4D-9FC5-614EE672B23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82A7AC-0E14-4945-B360-FB510D1BEA7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lv-LV"/>
        </a:p>
      </dgm:t>
    </dgm:pt>
    <dgm:pt modelId="{714384DB-53E3-43A4-9897-379806B68C5B}">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lv-LV" dirty="0" smtClean="0"/>
            <a:t>SOCIĀLO PAKALPOJUMU AĢENTŪRA</a:t>
          </a:r>
          <a:endParaRPr lang="lv-LV" dirty="0"/>
        </a:p>
      </dgm:t>
    </dgm:pt>
    <dgm:pt modelId="{C0F5362A-A1CC-4CC9-84C0-3E37981CA9F1}" type="parTrans" cxnId="{D5F50889-9B0C-45C9-8381-3519D609E7AE}">
      <dgm:prSet/>
      <dgm:spPr/>
      <dgm:t>
        <a:bodyPr/>
        <a:lstStyle/>
        <a:p>
          <a:endParaRPr lang="lv-LV"/>
        </a:p>
      </dgm:t>
    </dgm:pt>
    <dgm:pt modelId="{53C7110A-0915-4350-B6B7-C1999C1E41CF}" type="sibTrans" cxnId="{D5F50889-9B0C-45C9-8381-3519D609E7AE}">
      <dgm:prSet/>
      <dgm:spPr/>
      <dgm:t>
        <a:bodyPr/>
        <a:lstStyle/>
        <a:p>
          <a:endParaRPr lang="lv-LV"/>
        </a:p>
      </dgm:t>
    </dgm:pt>
    <dgm:pt modelId="{B4B6D29A-FF2E-4B38-9C2A-C8BE2E204CEB}">
      <dgm:prSet phldrT="[Text]">
        <dgm:style>
          <a:lnRef idx="1">
            <a:schemeClr val="accent4"/>
          </a:lnRef>
          <a:fillRef idx="2">
            <a:schemeClr val="accent4"/>
          </a:fillRef>
          <a:effectRef idx="1">
            <a:schemeClr val="accent4"/>
          </a:effectRef>
          <a:fontRef idx="minor">
            <a:schemeClr val="dk1"/>
          </a:fontRef>
        </dgm:style>
      </dgm:prSet>
      <dgm:spPr/>
      <dgm:t>
        <a:bodyPr/>
        <a:lstStyle/>
        <a:p>
          <a:r>
            <a:rPr lang="lv-LV" dirty="0" smtClean="0"/>
            <a:t>IZGLĪTĪBAS CENTRS</a:t>
          </a:r>
          <a:endParaRPr lang="lv-LV" dirty="0"/>
        </a:p>
      </dgm:t>
    </dgm:pt>
    <dgm:pt modelId="{CEFB195D-187E-4D53-9A91-AD854E0AFD79}" type="parTrans" cxnId="{E648186D-6530-429B-9AE0-F00A27FFC2C9}">
      <dgm:prSet/>
      <dgm:spPr/>
      <dgm:t>
        <a:bodyPr/>
        <a:lstStyle/>
        <a:p>
          <a:endParaRPr lang="lv-LV"/>
        </a:p>
      </dgm:t>
    </dgm:pt>
    <dgm:pt modelId="{8B1B02D4-1BD1-49B6-AF54-8D3DC9B67438}" type="sibTrans" cxnId="{E648186D-6530-429B-9AE0-F00A27FFC2C9}">
      <dgm:prSet/>
      <dgm:spPr/>
      <dgm:t>
        <a:bodyPr/>
        <a:lstStyle/>
        <a:p>
          <a:endParaRPr lang="lv-LV"/>
        </a:p>
      </dgm:t>
    </dgm:pt>
    <dgm:pt modelId="{2D30EB59-ED33-4C34-AC7B-68FBF4A28C5B}">
      <dgm:prSet phldrT="[Text]">
        <dgm:style>
          <a:lnRef idx="1">
            <a:schemeClr val="accent5"/>
          </a:lnRef>
          <a:fillRef idx="2">
            <a:schemeClr val="accent5"/>
          </a:fillRef>
          <a:effectRef idx="1">
            <a:schemeClr val="accent5"/>
          </a:effectRef>
          <a:fontRef idx="minor">
            <a:schemeClr val="dk1"/>
          </a:fontRef>
        </dgm:style>
      </dgm:prSet>
      <dgm:spPr/>
      <dgm:t>
        <a:bodyPr/>
        <a:lstStyle/>
        <a:p>
          <a:r>
            <a:rPr lang="lv-LV" dirty="0" smtClean="0"/>
            <a:t>ĢIMENES KRĪZES CENTRS «MĪLGRĀVIS»</a:t>
          </a:r>
          <a:endParaRPr lang="lv-LV" dirty="0"/>
        </a:p>
      </dgm:t>
    </dgm:pt>
    <dgm:pt modelId="{CE0E10D2-EADF-4518-A9F7-7BECEAC645FB}" type="parTrans" cxnId="{07D16014-A96C-487A-AD16-FF3C0BE3369B}">
      <dgm:prSet/>
      <dgm:spPr/>
      <dgm:t>
        <a:bodyPr/>
        <a:lstStyle/>
        <a:p>
          <a:endParaRPr lang="lv-LV"/>
        </a:p>
      </dgm:t>
    </dgm:pt>
    <dgm:pt modelId="{505D5AD3-13EB-40B0-A7EC-E66A02CF3E28}" type="sibTrans" cxnId="{07D16014-A96C-487A-AD16-FF3C0BE3369B}">
      <dgm:prSet/>
      <dgm:spPr/>
      <dgm:t>
        <a:bodyPr/>
        <a:lstStyle/>
        <a:p>
          <a:endParaRPr lang="lv-LV"/>
        </a:p>
      </dgm:t>
    </dgm:pt>
    <dgm:pt modelId="{56D7BF42-124C-414F-AE72-7488DA6C7585}">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lv-LV" dirty="0" smtClean="0"/>
            <a:t>PROGRAMMAS</a:t>
          </a:r>
          <a:endParaRPr lang="lv-LV" dirty="0"/>
        </a:p>
      </dgm:t>
    </dgm:pt>
    <dgm:pt modelId="{211FD5A9-C3D6-460F-B91F-F804CE801FC4}" type="parTrans" cxnId="{0406E5F0-9FB0-4E83-9B12-E45A5816D027}">
      <dgm:prSet/>
      <dgm:spPr/>
      <dgm:t>
        <a:bodyPr/>
        <a:lstStyle/>
        <a:p>
          <a:endParaRPr lang="lv-LV"/>
        </a:p>
      </dgm:t>
    </dgm:pt>
    <dgm:pt modelId="{D99DE832-93D9-4183-B180-DD3995505374}" type="sibTrans" cxnId="{0406E5F0-9FB0-4E83-9B12-E45A5816D027}">
      <dgm:prSet/>
      <dgm:spPr/>
      <dgm:t>
        <a:bodyPr/>
        <a:lstStyle/>
        <a:p>
          <a:endParaRPr lang="lv-LV"/>
        </a:p>
      </dgm:t>
    </dgm:pt>
    <dgm:pt modelId="{497C771C-EEB9-4866-A18E-85DAC65A7262}">
      <dgm:prSet phldrT="[Text]">
        <dgm:style>
          <a:lnRef idx="1">
            <a:schemeClr val="accent1"/>
          </a:lnRef>
          <a:fillRef idx="2">
            <a:schemeClr val="accent1"/>
          </a:fillRef>
          <a:effectRef idx="1">
            <a:schemeClr val="accent1"/>
          </a:effectRef>
          <a:fontRef idx="minor">
            <a:schemeClr val="dk1"/>
          </a:fontRef>
        </dgm:style>
      </dgm:prSet>
      <dgm:spPr/>
      <dgm:t>
        <a:bodyPr/>
        <a:lstStyle/>
        <a:p>
          <a:r>
            <a:rPr lang="lv-LV" dirty="0" smtClean="0"/>
            <a:t>AGRĪNĀS INTERVENCES PROGRAMMA;</a:t>
          </a:r>
        </a:p>
        <a:p>
          <a:r>
            <a:rPr lang="lv-LV" dirty="0" smtClean="0"/>
            <a:t>NOMETŅU PROGRAMMA;</a:t>
          </a:r>
        </a:p>
        <a:p>
          <a:r>
            <a:rPr lang="lv-LV" dirty="0" smtClean="0"/>
            <a:t>STARPTAUTISKĀS PROJEKTU PROGRAMMAS</a:t>
          </a:r>
          <a:endParaRPr lang="lv-LV" dirty="0"/>
        </a:p>
      </dgm:t>
    </dgm:pt>
    <dgm:pt modelId="{7C00FDA5-9AD2-46AF-9748-449B6172D031}" type="parTrans" cxnId="{F6068BE0-DE4B-4875-BD02-7FF90B7B1871}">
      <dgm:prSet/>
      <dgm:spPr/>
      <dgm:t>
        <a:bodyPr/>
        <a:lstStyle/>
        <a:p>
          <a:endParaRPr lang="lv-LV"/>
        </a:p>
      </dgm:t>
    </dgm:pt>
    <dgm:pt modelId="{4DC995EC-6C39-474C-ABD2-CB35A2F8B844}" type="sibTrans" cxnId="{F6068BE0-DE4B-4875-BD02-7FF90B7B1871}">
      <dgm:prSet/>
      <dgm:spPr/>
      <dgm:t>
        <a:bodyPr/>
        <a:lstStyle/>
        <a:p>
          <a:endParaRPr lang="lv-LV"/>
        </a:p>
      </dgm:t>
    </dgm:pt>
    <dgm:pt modelId="{4EEAAC10-C652-463F-9A75-060E02DCF164}">
      <dgm:prSet>
        <dgm:style>
          <a:lnRef idx="1">
            <a:schemeClr val="accent2"/>
          </a:lnRef>
          <a:fillRef idx="2">
            <a:schemeClr val="accent2"/>
          </a:fillRef>
          <a:effectRef idx="1">
            <a:schemeClr val="accent2"/>
          </a:effectRef>
          <a:fontRef idx="minor">
            <a:schemeClr val="dk1"/>
          </a:fontRef>
        </dgm:style>
      </dgm:prSet>
      <dgm:spPr/>
      <dgm:t>
        <a:bodyPr/>
        <a:lstStyle/>
        <a:p>
          <a:r>
            <a:rPr lang="lv-LV" dirty="0" smtClean="0"/>
            <a:t>ĢIMEŅU ATBALSTA CENTRS</a:t>
          </a:r>
        </a:p>
        <a:p>
          <a:r>
            <a:rPr lang="lv-LV" dirty="0" smtClean="0"/>
            <a:t>AAAC</a:t>
          </a:r>
          <a:endParaRPr lang="lv-LV" dirty="0"/>
        </a:p>
      </dgm:t>
    </dgm:pt>
    <dgm:pt modelId="{B88CEEBC-025B-4C47-A4EA-6FFF14E59DDB}" type="parTrans" cxnId="{953B8669-C1F3-45CF-8CAA-6E65109926F3}">
      <dgm:prSet/>
      <dgm:spPr/>
      <dgm:t>
        <a:bodyPr/>
        <a:lstStyle/>
        <a:p>
          <a:endParaRPr lang="lv-LV"/>
        </a:p>
      </dgm:t>
    </dgm:pt>
    <dgm:pt modelId="{2347C95E-5131-4407-94A4-77AB66398337}" type="sibTrans" cxnId="{953B8669-C1F3-45CF-8CAA-6E65109926F3}">
      <dgm:prSet/>
      <dgm:spPr/>
      <dgm:t>
        <a:bodyPr/>
        <a:lstStyle/>
        <a:p>
          <a:endParaRPr lang="lv-LV"/>
        </a:p>
      </dgm:t>
    </dgm:pt>
    <dgm:pt modelId="{D615D2CE-CEC5-4550-9B4F-759137D8ED55}">
      <dgm:prSet>
        <dgm:style>
          <a:lnRef idx="1">
            <a:schemeClr val="accent3"/>
          </a:lnRef>
          <a:fillRef idx="2">
            <a:schemeClr val="accent3"/>
          </a:fillRef>
          <a:effectRef idx="1">
            <a:schemeClr val="accent3"/>
          </a:effectRef>
          <a:fontRef idx="minor">
            <a:schemeClr val="dk1"/>
          </a:fontRef>
        </dgm:style>
      </dgm:prSet>
      <dgm:spPr/>
      <dgm:t>
        <a:bodyPr/>
        <a:lstStyle/>
        <a:p>
          <a:r>
            <a:rPr lang="lv-LV" dirty="0" smtClean="0"/>
            <a:t>KOPIENAS JAUNIEŠU RADOŠAIS CENTRS</a:t>
          </a:r>
          <a:endParaRPr lang="lv-LV" dirty="0"/>
        </a:p>
      </dgm:t>
    </dgm:pt>
    <dgm:pt modelId="{DA55E8FC-1322-410B-A0F4-5C1C652F29DE}" type="parTrans" cxnId="{4E8399C1-2E17-4F61-BBC0-4CF7A72B20D3}">
      <dgm:prSet/>
      <dgm:spPr/>
      <dgm:t>
        <a:bodyPr/>
        <a:lstStyle/>
        <a:p>
          <a:endParaRPr lang="lv-LV"/>
        </a:p>
      </dgm:t>
    </dgm:pt>
    <dgm:pt modelId="{0FDF29BE-7F88-4AD0-A13D-A34206F2A9C3}" type="sibTrans" cxnId="{4E8399C1-2E17-4F61-BBC0-4CF7A72B20D3}">
      <dgm:prSet/>
      <dgm:spPr/>
      <dgm:t>
        <a:bodyPr/>
        <a:lstStyle/>
        <a:p>
          <a:endParaRPr lang="lv-LV"/>
        </a:p>
      </dgm:t>
    </dgm:pt>
    <dgm:pt modelId="{193D098A-17BA-4743-BC18-AB62E8F84E5D}">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lv-LV" dirty="0" smtClean="0"/>
            <a:t>STRUKTŪRVIENĪBAS</a:t>
          </a:r>
          <a:endParaRPr lang="lv-LV" dirty="0"/>
        </a:p>
      </dgm:t>
    </dgm:pt>
    <dgm:pt modelId="{575C0C23-45F3-488F-B898-88ECC1EABC0A}" type="sibTrans" cxnId="{F90975DC-8FAE-4171-A78C-3EF5E1050ACC}">
      <dgm:prSet/>
      <dgm:spPr/>
      <dgm:t>
        <a:bodyPr/>
        <a:lstStyle/>
        <a:p>
          <a:endParaRPr lang="lv-LV"/>
        </a:p>
      </dgm:t>
    </dgm:pt>
    <dgm:pt modelId="{C4C42CF2-6536-4FAC-8751-C3CB51929AF4}" type="parTrans" cxnId="{F90975DC-8FAE-4171-A78C-3EF5E1050ACC}">
      <dgm:prSet/>
      <dgm:spPr/>
      <dgm:t>
        <a:bodyPr/>
        <a:lstStyle/>
        <a:p>
          <a:endParaRPr lang="lv-LV"/>
        </a:p>
      </dgm:t>
    </dgm:pt>
    <dgm:pt modelId="{376DB51F-7071-47A6-BF0A-194C2AFD97C1}" type="pres">
      <dgm:prSet presAssocID="{2782A7AC-0E14-4945-B360-FB510D1BEA74}" presName="hierChild1" presStyleCnt="0">
        <dgm:presLayoutVars>
          <dgm:chPref val="1"/>
          <dgm:dir/>
          <dgm:animOne val="branch"/>
          <dgm:animLvl val="lvl"/>
          <dgm:resizeHandles/>
        </dgm:presLayoutVars>
      </dgm:prSet>
      <dgm:spPr/>
      <dgm:t>
        <a:bodyPr/>
        <a:lstStyle/>
        <a:p>
          <a:endParaRPr lang="lv-LV"/>
        </a:p>
      </dgm:t>
    </dgm:pt>
    <dgm:pt modelId="{F4A26378-91FF-452E-BF20-E6FC091357F5}" type="pres">
      <dgm:prSet presAssocID="{714384DB-53E3-43A4-9897-379806B68C5B}" presName="hierRoot1" presStyleCnt="0"/>
      <dgm:spPr/>
    </dgm:pt>
    <dgm:pt modelId="{2E98506F-B569-4726-B314-F00BF9DFF4C3}" type="pres">
      <dgm:prSet presAssocID="{714384DB-53E3-43A4-9897-379806B68C5B}" presName="composite" presStyleCnt="0"/>
      <dgm:spPr/>
    </dgm:pt>
    <dgm:pt modelId="{8756856A-76D2-4BF3-B183-C21EA1E301BE}" type="pres">
      <dgm:prSet presAssocID="{714384DB-53E3-43A4-9897-379806B68C5B}" presName="background" presStyleLbl="node0" presStyleIdx="0" presStyleCnt="1"/>
      <dgm:spPr/>
    </dgm:pt>
    <dgm:pt modelId="{4F15F8D9-75E0-40C7-9870-25742C08CA9D}" type="pres">
      <dgm:prSet presAssocID="{714384DB-53E3-43A4-9897-379806B68C5B}" presName="text" presStyleLbl="fgAcc0" presStyleIdx="0" presStyleCnt="1" custLinFactNeighborX="-97256" custLinFactNeighborY="-20088">
        <dgm:presLayoutVars>
          <dgm:chPref val="3"/>
        </dgm:presLayoutVars>
      </dgm:prSet>
      <dgm:spPr/>
      <dgm:t>
        <a:bodyPr/>
        <a:lstStyle/>
        <a:p>
          <a:endParaRPr lang="lv-LV"/>
        </a:p>
      </dgm:t>
    </dgm:pt>
    <dgm:pt modelId="{3293ED23-9E04-42A6-922E-FB9B5574D64F}" type="pres">
      <dgm:prSet presAssocID="{714384DB-53E3-43A4-9897-379806B68C5B}" presName="hierChild2" presStyleCnt="0"/>
      <dgm:spPr/>
    </dgm:pt>
    <dgm:pt modelId="{697159B5-4E29-4FA9-85D8-D73A151B1F8D}" type="pres">
      <dgm:prSet presAssocID="{C4C42CF2-6536-4FAC-8751-C3CB51929AF4}" presName="Name10" presStyleLbl="parChTrans1D2" presStyleIdx="0" presStyleCnt="2"/>
      <dgm:spPr/>
      <dgm:t>
        <a:bodyPr/>
        <a:lstStyle/>
        <a:p>
          <a:endParaRPr lang="lv-LV"/>
        </a:p>
      </dgm:t>
    </dgm:pt>
    <dgm:pt modelId="{B9CB8F56-539C-4368-9A3D-82659ED0AA01}" type="pres">
      <dgm:prSet presAssocID="{193D098A-17BA-4743-BC18-AB62E8F84E5D}" presName="hierRoot2" presStyleCnt="0"/>
      <dgm:spPr/>
    </dgm:pt>
    <dgm:pt modelId="{F2E7AA83-978B-4C8F-8506-CC9C6630EE9C}" type="pres">
      <dgm:prSet presAssocID="{193D098A-17BA-4743-BC18-AB62E8F84E5D}" presName="composite2" presStyleCnt="0"/>
      <dgm:spPr/>
    </dgm:pt>
    <dgm:pt modelId="{9A8C992A-E2DC-4003-9D13-106837F50A04}" type="pres">
      <dgm:prSet presAssocID="{193D098A-17BA-4743-BC18-AB62E8F84E5D}" presName="background2" presStyleLbl="node2" presStyleIdx="0" presStyleCnt="2"/>
      <dgm:spPr/>
    </dgm:pt>
    <dgm:pt modelId="{B9E22BE4-CD82-4A39-9321-45D10282939D}" type="pres">
      <dgm:prSet presAssocID="{193D098A-17BA-4743-BC18-AB62E8F84E5D}" presName="text2" presStyleLbl="fgAcc2" presStyleIdx="0" presStyleCnt="2" custScaleY="40077" custLinFactX="-5700" custLinFactNeighborX="-100000" custLinFactNeighborY="-17055">
        <dgm:presLayoutVars>
          <dgm:chPref val="3"/>
        </dgm:presLayoutVars>
      </dgm:prSet>
      <dgm:spPr/>
      <dgm:t>
        <a:bodyPr/>
        <a:lstStyle/>
        <a:p>
          <a:endParaRPr lang="lv-LV"/>
        </a:p>
      </dgm:t>
    </dgm:pt>
    <dgm:pt modelId="{77278EEB-C894-459C-9A14-FFA6C29EF96D}" type="pres">
      <dgm:prSet presAssocID="{193D098A-17BA-4743-BC18-AB62E8F84E5D}" presName="hierChild3" presStyleCnt="0"/>
      <dgm:spPr/>
    </dgm:pt>
    <dgm:pt modelId="{C72EC406-0A6F-4900-8959-09DCA310111F}" type="pres">
      <dgm:prSet presAssocID="{CEFB195D-187E-4D53-9A91-AD854E0AFD79}" presName="Name17" presStyleLbl="parChTrans1D3" presStyleIdx="0" presStyleCnt="5"/>
      <dgm:spPr/>
      <dgm:t>
        <a:bodyPr/>
        <a:lstStyle/>
        <a:p>
          <a:endParaRPr lang="lv-LV"/>
        </a:p>
      </dgm:t>
    </dgm:pt>
    <dgm:pt modelId="{840C5C42-B79C-4745-A11A-C3835E6F705F}" type="pres">
      <dgm:prSet presAssocID="{B4B6D29A-FF2E-4B38-9C2A-C8BE2E204CEB}" presName="hierRoot3" presStyleCnt="0"/>
      <dgm:spPr/>
    </dgm:pt>
    <dgm:pt modelId="{9A3B5182-5595-4E72-AD78-011F4E2C91AE}" type="pres">
      <dgm:prSet presAssocID="{B4B6D29A-FF2E-4B38-9C2A-C8BE2E204CEB}" presName="composite3" presStyleCnt="0"/>
      <dgm:spPr/>
    </dgm:pt>
    <dgm:pt modelId="{32D5BF15-6AD1-4227-A9BD-176939CC13F8}" type="pres">
      <dgm:prSet presAssocID="{B4B6D29A-FF2E-4B38-9C2A-C8BE2E204CEB}" presName="background3" presStyleLbl="node3" presStyleIdx="0" presStyleCnt="5"/>
      <dgm:spPr/>
    </dgm:pt>
    <dgm:pt modelId="{791148F5-F696-4613-97B6-7AF3B4021E2C}" type="pres">
      <dgm:prSet presAssocID="{B4B6D29A-FF2E-4B38-9C2A-C8BE2E204CEB}" presName="text3" presStyleLbl="fgAcc3" presStyleIdx="0" presStyleCnt="5">
        <dgm:presLayoutVars>
          <dgm:chPref val="3"/>
        </dgm:presLayoutVars>
      </dgm:prSet>
      <dgm:spPr/>
      <dgm:t>
        <a:bodyPr/>
        <a:lstStyle/>
        <a:p>
          <a:endParaRPr lang="lv-LV"/>
        </a:p>
      </dgm:t>
    </dgm:pt>
    <dgm:pt modelId="{B1A88B29-BB6B-44F7-8F49-2EA92E8E5A62}" type="pres">
      <dgm:prSet presAssocID="{B4B6D29A-FF2E-4B38-9C2A-C8BE2E204CEB}" presName="hierChild4" presStyleCnt="0"/>
      <dgm:spPr/>
    </dgm:pt>
    <dgm:pt modelId="{0AB5F461-2F3D-4C6A-8DD6-9A4168653243}" type="pres">
      <dgm:prSet presAssocID="{CE0E10D2-EADF-4518-A9F7-7BECEAC645FB}" presName="Name17" presStyleLbl="parChTrans1D3" presStyleIdx="1" presStyleCnt="5"/>
      <dgm:spPr/>
      <dgm:t>
        <a:bodyPr/>
        <a:lstStyle/>
        <a:p>
          <a:endParaRPr lang="lv-LV"/>
        </a:p>
      </dgm:t>
    </dgm:pt>
    <dgm:pt modelId="{C1D8E0F9-9941-445F-8F02-88583924ABEF}" type="pres">
      <dgm:prSet presAssocID="{2D30EB59-ED33-4C34-AC7B-68FBF4A28C5B}" presName="hierRoot3" presStyleCnt="0"/>
      <dgm:spPr/>
    </dgm:pt>
    <dgm:pt modelId="{20059BE9-8685-4865-AE6A-4E044CEB2F50}" type="pres">
      <dgm:prSet presAssocID="{2D30EB59-ED33-4C34-AC7B-68FBF4A28C5B}" presName="composite3" presStyleCnt="0"/>
      <dgm:spPr/>
    </dgm:pt>
    <dgm:pt modelId="{94932F8A-D0FF-4FF7-9B19-482B91A6BC75}" type="pres">
      <dgm:prSet presAssocID="{2D30EB59-ED33-4C34-AC7B-68FBF4A28C5B}" presName="background3" presStyleLbl="node3" presStyleIdx="1" presStyleCnt="5"/>
      <dgm:spPr/>
    </dgm:pt>
    <dgm:pt modelId="{B4ACE4D5-9A35-4F4B-BB3B-52C315F02ACC}" type="pres">
      <dgm:prSet presAssocID="{2D30EB59-ED33-4C34-AC7B-68FBF4A28C5B}" presName="text3" presStyleLbl="fgAcc3" presStyleIdx="1" presStyleCnt="5">
        <dgm:presLayoutVars>
          <dgm:chPref val="3"/>
        </dgm:presLayoutVars>
      </dgm:prSet>
      <dgm:spPr/>
      <dgm:t>
        <a:bodyPr/>
        <a:lstStyle/>
        <a:p>
          <a:endParaRPr lang="lv-LV"/>
        </a:p>
      </dgm:t>
    </dgm:pt>
    <dgm:pt modelId="{3B672AD4-A9B6-4AC9-B196-242F0957F5EE}" type="pres">
      <dgm:prSet presAssocID="{2D30EB59-ED33-4C34-AC7B-68FBF4A28C5B}" presName="hierChild4" presStyleCnt="0"/>
      <dgm:spPr/>
    </dgm:pt>
    <dgm:pt modelId="{DD5C8AE9-53DB-40CF-AFBF-6F792722F9B0}" type="pres">
      <dgm:prSet presAssocID="{B88CEEBC-025B-4C47-A4EA-6FFF14E59DDB}" presName="Name17" presStyleLbl="parChTrans1D3" presStyleIdx="2" presStyleCnt="5"/>
      <dgm:spPr/>
      <dgm:t>
        <a:bodyPr/>
        <a:lstStyle/>
        <a:p>
          <a:endParaRPr lang="lv-LV"/>
        </a:p>
      </dgm:t>
    </dgm:pt>
    <dgm:pt modelId="{2A2EA9D1-B8D1-408C-85AA-97AFCFFD6EC6}" type="pres">
      <dgm:prSet presAssocID="{4EEAAC10-C652-463F-9A75-060E02DCF164}" presName="hierRoot3" presStyleCnt="0"/>
      <dgm:spPr/>
    </dgm:pt>
    <dgm:pt modelId="{92B9FCD1-1418-49BA-8977-3302CE05FF08}" type="pres">
      <dgm:prSet presAssocID="{4EEAAC10-C652-463F-9A75-060E02DCF164}" presName="composite3" presStyleCnt="0"/>
      <dgm:spPr/>
    </dgm:pt>
    <dgm:pt modelId="{37EBE544-FF5D-4966-9C35-E6606C3F16FF}" type="pres">
      <dgm:prSet presAssocID="{4EEAAC10-C652-463F-9A75-060E02DCF164}" presName="background3" presStyleLbl="node3" presStyleIdx="2" presStyleCnt="5"/>
      <dgm:spPr/>
    </dgm:pt>
    <dgm:pt modelId="{72A39592-17C9-49E5-94E6-F179F6C6216F}" type="pres">
      <dgm:prSet presAssocID="{4EEAAC10-C652-463F-9A75-060E02DCF164}" presName="text3" presStyleLbl="fgAcc3" presStyleIdx="2" presStyleCnt="5">
        <dgm:presLayoutVars>
          <dgm:chPref val="3"/>
        </dgm:presLayoutVars>
      </dgm:prSet>
      <dgm:spPr/>
      <dgm:t>
        <a:bodyPr/>
        <a:lstStyle/>
        <a:p>
          <a:endParaRPr lang="lv-LV"/>
        </a:p>
      </dgm:t>
    </dgm:pt>
    <dgm:pt modelId="{18A87364-05A2-4056-BDA8-1B9EC74589DA}" type="pres">
      <dgm:prSet presAssocID="{4EEAAC10-C652-463F-9A75-060E02DCF164}" presName="hierChild4" presStyleCnt="0"/>
      <dgm:spPr/>
    </dgm:pt>
    <dgm:pt modelId="{28C8AB7C-5C21-4637-A736-77C08A5F46C9}" type="pres">
      <dgm:prSet presAssocID="{DA55E8FC-1322-410B-A0F4-5C1C652F29DE}" presName="Name17" presStyleLbl="parChTrans1D3" presStyleIdx="3" presStyleCnt="5"/>
      <dgm:spPr/>
      <dgm:t>
        <a:bodyPr/>
        <a:lstStyle/>
        <a:p>
          <a:endParaRPr lang="lv-LV"/>
        </a:p>
      </dgm:t>
    </dgm:pt>
    <dgm:pt modelId="{341620AC-2BB2-490C-BEB2-5D63CC3BF9BC}" type="pres">
      <dgm:prSet presAssocID="{D615D2CE-CEC5-4550-9B4F-759137D8ED55}" presName="hierRoot3" presStyleCnt="0"/>
      <dgm:spPr/>
    </dgm:pt>
    <dgm:pt modelId="{0923889B-9C53-41B8-BF41-46EE006CAE41}" type="pres">
      <dgm:prSet presAssocID="{D615D2CE-CEC5-4550-9B4F-759137D8ED55}" presName="composite3" presStyleCnt="0"/>
      <dgm:spPr/>
    </dgm:pt>
    <dgm:pt modelId="{0374E460-2C7D-4A5E-8D3A-FB9FCA681EF4}" type="pres">
      <dgm:prSet presAssocID="{D615D2CE-CEC5-4550-9B4F-759137D8ED55}" presName="background3" presStyleLbl="node3" presStyleIdx="3" presStyleCnt="5"/>
      <dgm:spPr/>
    </dgm:pt>
    <dgm:pt modelId="{BAC4C305-BCF7-4CD0-A53D-5B1C7C8BE627}" type="pres">
      <dgm:prSet presAssocID="{D615D2CE-CEC5-4550-9B4F-759137D8ED55}" presName="text3" presStyleLbl="fgAcc3" presStyleIdx="3" presStyleCnt="5">
        <dgm:presLayoutVars>
          <dgm:chPref val="3"/>
        </dgm:presLayoutVars>
      </dgm:prSet>
      <dgm:spPr/>
      <dgm:t>
        <a:bodyPr/>
        <a:lstStyle/>
        <a:p>
          <a:endParaRPr lang="lv-LV"/>
        </a:p>
      </dgm:t>
    </dgm:pt>
    <dgm:pt modelId="{DFAC43AB-620E-4F45-8E67-BAA8FE6BB7CE}" type="pres">
      <dgm:prSet presAssocID="{D615D2CE-CEC5-4550-9B4F-759137D8ED55}" presName="hierChild4" presStyleCnt="0"/>
      <dgm:spPr/>
    </dgm:pt>
    <dgm:pt modelId="{7CFDEE1C-DC24-404A-9390-63AD80222DFA}" type="pres">
      <dgm:prSet presAssocID="{211FD5A9-C3D6-460F-B91F-F804CE801FC4}" presName="Name10" presStyleLbl="parChTrans1D2" presStyleIdx="1" presStyleCnt="2"/>
      <dgm:spPr/>
      <dgm:t>
        <a:bodyPr/>
        <a:lstStyle/>
        <a:p>
          <a:endParaRPr lang="lv-LV"/>
        </a:p>
      </dgm:t>
    </dgm:pt>
    <dgm:pt modelId="{117F7633-574D-4A3F-A01E-0AFF4770AF0B}" type="pres">
      <dgm:prSet presAssocID="{56D7BF42-124C-414F-AE72-7488DA6C7585}" presName="hierRoot2" presStyleCnt="0"/>
      <dgm:spPr/>
    </dgm:pt>
    <dgm:pt modelId="{3283F535-88C4-4FAF-B7C6-6A0826C0DC71}" type="pres">
      <dgm:prSet presAssocID="{56D7BF42-124C-414F-AE72-7488DA6C7585}" presName="composite2" presStyleCnt="0"/>
      <dgm:spPr/>
    </dgm:pt>
    <dgm:pt modelId="{25182F9C-B562-4CA2-B077-CD527FA2599B}" type="pres">
      <dgm:prSet presAssocID="{56D7BF42-124C-414F-AE72-7488DA6C7585}" presName="background2" presStyleLbl="node2" presStyleIdx="1" presStyleCnt="2"/>
      <dgm:spPr/>
    </dgm:pt>
    <dgm:pt modelId="{8CD64044-8CB3-43E8-A124-C8F620722435}" type="pres">
      <dgm:prSet presAssocID="{56D7BF42-124C-414F-AE72-7488DA6C7585}" presName="text2" presStyleLbl="fgAcc2" presStyleIdx="1" presStyleCnt="2" custScaleY="40077" custLinFactNeighborX="-16541" custLinFactNeighborY="-17055">
        <dgm:presLayoutVars>
          <dgm:chPref val="3"/>
        </dgm:presLayoutVars>
      </dgm:prSet>
      <dgm:spPr/>
      <dgm:t>
        <a:bodyPr/>
        <a:lstStyle/>
        <a:p>
          <a:endParaRPr lang="lv-LV"/>
        </a:p>
      </dgm:t>
    </dgm:pt>
    <dgm:pt modelId="{CA8EEB97-A871-4CB6-ADCE-F208A35472D8}" type="pres">
      <dgm:prSet presAssocID="{56D7BF42-124C-414F-AE72-7488DA6C7585}" presName="hierChild3" presStyleCnt="0"/>
      <dgm:spPr/>
    </dgm:pt>
    <dgm:pt modelId="{C00605F1-9052-4766-974E-0C7AED0A69CB}" type="pres">
      <dgm:prSet presAssocID="{7C00FDA5-9AD2-46AF-9748-449B6172D031}" presName="Name17" presStyleLbl="parChTrans1D3" presStyleIdx="4" presStyleCnt="5"/>
      <dgm:spPr/>
      <dgm:t>
        <a:bodyPr/>
        <a:lstStyle/>
        <a:p>
          <a:endParaRPr lang="lv-LV"/>
        </a:p>
      </dgm:t>
    </dgm:pt>
    <dgm:pt modelId="{1C2D836C-9B78-45EE-B9A6-9B7F72507462}" type="pres">
      <dgm:prSet presAssocID="{497C771C-EEB9-4866-A18E-85DAC65A7262}" presName="hierRoot3" presStyleCnt="0"/>
      <dgm:spPr/>
    </dgm:pt>
    <dgm:pt modelId="{6FC421AD-E6D8-490F-9219-6F3930DBF072}" type="pres">
      <dgm:prSet presAssocID="{497C771C-EEB9-4866-A18E-85DAC65A7262}" presName="composite3" presStyleCnt="0"/>
      <dgm:spPr/>
    </dgm:pt>
    <dgm:pt modelId="{CC4788C8-F27E-4A5E-B3D2-9E81053507FF}" type="pres">
      <dgm:prSet presAssocID="{497C771C-EEB9-4866-A18E-85DAC65A7262}" presName="background3" presStyleLbl="node3" presStyleIdx="4" presStyleCnt="5"/>
      <dgm:spPr/>
    </dgm:pt>
    <dgm:pt modelId="{ACAB2F7C-23BB-4178-B149-387667E6D3E2}" type="pres">
      <dgm:prSet presAssocID="{497C771C-EEB9-4866-A18E-85DAC65A7262}" presName="text3" presStyleLbl="fgAcc3" presStyleIdx="4" presStyleCnt="5" custScaleY="187340">
        <dgm:presLayoutVars>
          <dgm:chPref val="3"/>
        </dgm:presLayoutVars>
      </dgm:prSet>
      <dgm:spPr/>
      <dgm:t>
        <a:bodyPr/>
        <a:lstStyle/>
        <a:p>
          <a:endParaRPr lang="lv-LV"/>
        </a:p>
      </dgm:t>
    </dgm:pt>
    <dgm:pt modelId="{12F1896F-0087-4367-A512-249D9187B0FA}" type="pres">
      <dgm:prSet presAssocID="{497C771C-EEB9-4866-A18E-85DAC65A7262}" presName="hierChild4" presStyleCnt="0"/>
      <dgm:spPr/>
    </dgm:pt>
  </dgm:ptLst>
  <dgm:cxnLst>
    <dgm:cxn modelId="{E648186D-6530-429B-9AE0-F00A27FFC2C9}" srcId="{193D098A-17BA-4743-BC18-AB62E8F84E5D}" destId="{B4B6D29A-FF2E-4B38-9C2A-C8BE2E204CEB}" srcOrd="0" destOrd="0" parTransId="{CEFB195D-187E-4D53-9A91-AD854E0AFD79}" sibTransId="{8B1B02D4-1BD1-49B6-AF54-8D3DC9B67438}"/>
    <dgm:cxn modelId="{D5F50889-9B0C-45C9-8381-3519D609E7AE}" srcId="{2782A7AC-0E14-4945-B360-FB510D1BEA74}" destId="{714384DB-53E3-43A4-9897-379806B68C5B}" srcOrd="0" destOrd="0" parTransId="{C0F5362A-A1CC-4CC9-84C0-3E37981CA9F1}" sibTransId="{53C7110A-0915-4350-B6B7-C1999C1E41CF}"/>
    <dgm:cxn modelId="{751BA06F-8761-438B-A2C7-12F519CFDE61}" type="presOf" srcId="{B88CEEBC-025B-4C47-A4EA-6FFF14E59DDB}" destId="{DD5C8AE9-53DB-40CF-AFBF-6F792722F9B0}" srcOrd="0" destOrd="0" presId="urn:microsoft.com/office/officeart/2005/8/layout/hierarchy1"/>
    <dgm:cxn modelId="{E4FFD268-277F-4177-B385-EA8BBB53711B}" type="presOf" srcId="{D615D2CE-CEC5-4550-9B4F-759137D8ED55}" destId="{BAC4C305-BCF7-4CD0-A53D-5B1C7C8BE627}" srcOrd="0" destOrd="0" presId="urn:microsoft.com/office/officeart/2005/8/layout/hierarchy1"/>
    <dgm:cxn modelId="{06602D93-10B4-42BF-A1B4-931F8E3102F4}" type="presOf" srcId="{714384DB-53E3-43A4-9897-379806B68C5B}" destId="{4F15F8D9-75E0-40C7-9870-25742C08CA9D}" srcOrd="0" destOrd="0" presId="urn:microsoft.com/office/officeart/2005/8/layout/hierarchy1"/>
    <dgm:cxn modelId="{1D8AFFE0-7342-4083-ADB1-F0573186215E}" type="presOf" srcId="{2D30EB59-ED33-4C34-AC7B-68FBF4A28C5B}" destId="{B4ACE4D5-9A35-4F4B-BB3B-52C315F02ACC}" srcOrd="0" destOrd="0" presId="urn:microsoft.com/office/officeart/2005/8/layout/hierarchy1"/>
    <dgm:cxn modelId="{12A97986-8D3C-4828-B756-84321425D203}" type="presOf" srcId="{CEFB195D-187E-4D53-9A91-AD854E0AFD79}" destId="{C72EC406-0A6F-4900-8959-09DCA310111F}" srcOrd="0" destOrd="0" presId="urn:microsoft.com/office/officeart/2005/8/layout/hierarchy1"/>
    <dgm:cxn modelId="{10898710-A21B-494E-BF62-2BF583BF50C9}" type="presOf" srcId="{497C771C-EEB9-4866-A18E-85DAC65A7262}" destId="{ACAB2F7C-23BB-4178-B149-387667E6D3E2}" srcOrd="0" destOrd="0" presId="urn:microsoft.com/office/officeart/2005/8/layout/hierarchy1"/>
    <dgm:cxn modelId="{07D16014-A96C-487A-AD16-FF3C0BE3369B}" srcId="{193D098A-17BA-4743-BC18-AB62E8F84E5D}" destId="{2D30EB59-ED33-4C34-AC7B-68FBF4A28C5B}" srcOrd="1" destOrd="0" parTransId="{CE0E10D2-EADF-4518-A9F7-7BECEAC645FB}" sibTransId="{505D5AD3-13EB-40B0-A7EC-E66A02CF3E28}"/>
    <dgm:cxn modelId="{0188CE04-2D22-40D8-A1FB-031F037E91A7}" type="presOf" srcId="{4EEAAC10-C652-463F-9A75-060E02DCF164}" destId="{72A39592-17C9-49E5-94E6-F179F6C6216F}" srcOrd="0" destOrd="0" presId="urn:microsoft.com/office/officeart/2005/8/layout/hierarchy1"/>
    <dgm:cxn modelId="{5311793A-81B3-4A67-8EA0-4F87C5B941AF}" type="presOf" srcId="{7C00FDA5-9AD2-46AF-9748-449B6172D031}" destId="{C00605F1-9052-4766-974E-0C7AED0A69CB}" srcOrd="0" destOrd="0" presId="urn:microsoft.com/office/officeart/2005/8/layout/hierarchy1"/>
    <dgm:cxn modelId="{A17A8768-C622-4015-B860-D05889957BB1}" type="presOf" srcId="{CE0E10D2-EADF-4518-A9F7-7BECEAC645FB}" destId="{0AB5F461-2F3D-4C6A-8DD6-9A4168653243}" srcOrd="0" destOrd="0" presId="urn:microsoft.com/office/officeart/2005/8/layout/hierarchy1"/>
    <dgm:cxn modelId="{7ACCE6CA-87C1-4457-B284-6298E845EFC2}" type="presOf" srcId="{211FD5A9-C3D6-460F-B91F-F804CE801FC4}" destId="{7CFDEE1C-DC24-404A-9390-63AD80222DFA}" srcOrd="0" destOrd="0" presId="urn:microsoft.com/office/officeart/2005/8/layout/hierarchy1"/>
    <dgm:cxn modelId="{953B8669-C1F3-45CF-8CAA-6E65109926F3}" srcId="{193D098A-17BA-4743-BC18-AB62E8F84E5D}" destId="{4EEAAC10-C652-463F-9A75-060E02DCF164}" srcOrd="2" destOrd="0" parTransId="{B88CEEBC-025B-4C47-A4EA-6FFF14E59DDB}" sibTransId="{2347C95E-5131-4407-94A4-77AB66398337}"/>
    <dgm:cxn modelId="{4E8399C1-2E17-4F61-BBC0-4CF7A72B20D3}" srcId="{193D098A-17BA-4743-BC18-AB62E8F84E5D}" destId="{D615D2CE-CEC5-4550-9B4F-759137D8ED55}" srcOrd="3" destOrd="0" parTransId="{DA55E8FC-1322-410B-A0F4-5C1C652F29DE}" sibTransId="{0FDF29BE-7F88-4AD0-A13D-A34206F2A9C3}"/>
    <dgm:cxn modelId="{B227B66F-7CB4-470A-AD15-6D478D19BAC6}" type="presOf" srcId="{C4C42CF2-6536-4FAC-8751-C3CB51929AF4}" destId="{697159B5-4E29-4FA9-85D8-D73A151B1F8D}" srcOrd="0" destOrd="0" presId="urn:microsoft.com/office/officeart/2005/8/layout/hierarchy1"/>
    <dgm:cxn modelId="{D57569D8-2AAF-4ADB-846A-542C7EE6AD44}" type="presOf" srcId="{2782A7AC-0E14-4945-B360-FB510D1BEA74}" destId="{376DB51F-7071-47A6-BF0A-194C2AFD97C1}" srcOrd="0" destOrd="0" presId="urn:microsoft.com/office/officeart/2005/8/layout/hierarchy1"/>
    <dgm:cxn modelId="{0406E5F0-9FB0-4E83-9B12-E45A5816D027}" srcId="{714384DB-53E3-43A4-9897-379806B68C5B}" destId="{56D7BF42-124C-414F-AE72-7488DA6C7585}" srcOrd="1" destOrd="0" parTransId="{211FD5A9-C3D6-460F-B91F-F804CE801FC4}" sibTransId="{D99DE832-93D9-4183-B180-DD3995505374}"/>
    <dgm:cxn modelId="{F6068BE0-DE4B-4875-BD02-7FF90B7B1871}" srcId="{56D7BF42-124C-414F-AE72-7488DA6C7585}" destId="{497C771C-EEB9-4866-A18E-85DAC65A7262}" srcOrd="0" destOrd="0" parTransId="{7C00FDA5-9AD2-46AF-9748-449B6172D031}" sibTransId="{4DC995EC-6C39-474C-ABD2-CB35A2F8B844}"/>
    <dgm:cxn modelId="{F90975DC-8FAE-4171-A78C-3EF5E1050ACC}" srcId="{714384DB-53E3-43A4-9897-379806B68C5B}" destId="{193D098A-17BA-4743-BC18-AB62E8F84E5D}" srcOrd="0" destOrd="0" parTransId="{C4C42CF2-6536-4FAC-8751-C3CB51929AF4}" sibTransId="{575C0C23-45F3-488F-B898-88ECC1EABC0A}"/>
    <dgm:cxn modelId="{FCAD6031-0297-445C-A139-193FBA1C8D3A}" type="presOf" srcId="{56D7BF42-124C-414F-AE72-7488DA6C7585}" destId="{8CD64044-8CB3-43E8-A124-C8F620722435}" srcOrd="0" destOrd="0" presId="urn:microsoft.com/office/officeart/2005/8/layout/hierarchy1"/>
    <dgm:cxn modelId="{F8AC62C8-D33E-4364-8AD8-9DAAAAFF74AB}" type="presOf" srcId="{B4B6D29A-FF2E-4B38-9C2A-C8BE2E204CEB}" destId="{791148F5-F696-4613-97B6-7AF3B4021E2C}" srcOrd="0" destOrd="0" presId="urn:microsoft.com/office/officeart/2005/8/layout/hierarchy1"/>
    <dgm:cxn modelId="{A546F922-0E9B-4662-AD0D-E5D48F1C2C67}" type="presOf" srcId="{DA55E8FC-1322-410B-A0F4-5C1C652F29DE}" destId="{28C8AB7C-5C21-4637-A736-77C08A5F46C9}" srcOrd="0" destOrd="0" presId="urn:microsoft.com/office/officeart/2005/8/layout/hierarchy1"/>
    <dgm:cxn modelId="{216B205C-F055-4BD0-B432-5DE355A19881}" type="presOf" srcId="{193D098A-17BA-4743-BC18-AB62E8F84E5D}" destId="{B9E22BE4-CD82-4A39-9321-45D10282939D}" srcOrd="0" destOrd="0" presId="urn:microsoft.com/office/officeart/2005/8/layout/hierarchy1"/>
    <dgm:cxn modelId="{93F44D78-E843-402F-B81D-E126F7174323}" type="presParOf" srcId="{376DB51F-7071-47A6-BF0A-194C2AFD97C1}" destId="{F4A26378-91FF-452E-BF20-E6FC091357F5}" srcOrd="0" destOrd="0" presId="urn:microsoft.com/office/officeart/2005/8/layout/hierarchy1"/>
    <dgm:cxn modelId="{73BA7C92-693F-445A-9A8C-C29F90A48327}" type="presParOf" srcId="{F4A26378-91FF-452E-BF20-E6FC091357F5}" destId="{2E98506F-B569-4726-B314-F00BF9DFF4C3}" srcOrd="0" destOrd="0" presId="urn:microsoft.com/office/officeart/2005/8/layout/hierarchy1"/>
    <dgm:cxn modelId="{2EE428FF-C546-422E-A363-E231E45DF8E2}" type="presParOf" srcId="{2E98506F-B569-4726-B314-F00BF9DFF4C3}" destId="{8756856A-76D2-4BF3-B183-C21EA1E301BE}" srcOrd="0" destOrd="0" presId="urn:microsoft.com/office/officeart/2005/8/layout/hierarchy1"/>
    <dgm:cxn modelId="{A1FCA3B1-CF89-4F9B-849F-5B9D7347247D}" type="presParOf" srcId="{2E98506F-B569-4726-B314-F00BF9DFF4C3}" destId="{4F15F8D9-75E0-40C7-9870-25742C08CA9D}" srcOrd="1" destOrd="0" presId="urn:microsoft.com/office/officeart/2005/8/layout/hierarchy1"/>
    <dgm:cxn modelId="{C67400AE-3453-408F-9063-C016C4723131}" type="presParOf" srcId="{F4A26378-91FF-452E-BF20-E6FC091357F5}" destId="{3293ED23-9E04-42A6-922E-FB9B5574D64F}" srcOrd="1" destOrd="0" presId="urn:microsoft.com/office/officeart/2005/8/layout/hierarchy1"/>
    <dgm:cxn modelId="{493A08F4-3BB3-4349-9CF9-1ACC33A17E53}" type="presParOf" srcId="{3293ED23-9E04-42A6-922E-FB9B5574D64F}" destId="{697159B5-4E29-4FA9-85D8-D73A151B1F8D}" srcOrd="0" destOrd="0" presId="urn:microsoft.com/office/officeart/2005/8/layout/hierarchy1"/>
    <dgm:cxn modelId="{4A3615E2-7ACC-482C-AAA9-D6BC755B70B7}" type="presParOf" srcId="{3293ED23-9E04-42A6-922E-FB9B5574D64F}" destId="{B9CB8F56-539C-4368-9A3D-82659ED0AA01}" srcOrd="1" destOrd="0" presId="urn:microsoft.com/office/officeart/2005/8/layout/hierarchy1"/>
    <dgm:cxn modelId="{72BB671F-9ABE-4180-8D05-416C868A9962}" type="presParOf" srcId="{B9CB8F56-539C-4368-9A3D-82659ED0AA01}" destId="{F2E7AA83-978B-4C8F-8506-CC9C6630EE9C}" srcOrd="0" destOrd="0" presId="urn:microsoft.com/office/officeart/2005/8/layout/hierarchy1"/>
    <dgm:cxn modelId="{87389C18-4AD7-4199-B4C8-4FDFEE98947D}" type="presParOf" srcId="{F2E7AA83-978B-4C8F-8506-CC9C6630EE9C}" destId="{9A8C992A-E2DC-4003-9D13-106837F50A04}" srcOrd="0" destOrd="0" presId="urn:microsoft.com/office/officeart/2005/8/layout/hierarchy1"/>
    <dgm:cxn modelId="{92EB6695-E811-4182-9B0E-1400D4EACC21}" type="presParOf" srcId="{F2E7AA83-978B-4C8F-8506-CC9C6630EE9C}" destId="{B9E22BE4-CD82-4A39-9321-45D10282939D}" srcOrd="1" destOrd="0" presId="urn:microsoft.com/office/officeart/2005/8/layout/hierarchy1"/>
    <dgm:cxn modelId="{24961D29-2F5F-4182-A788-83112A37CD02}" type="presParOf" srcId="{B9CB8F56-539C-4368-9A3D-82659ED0AA01}" destId="{77278EEB-C894-459C-9A14-FFA6C29EF96D}" srcOrd="1" destOrd="0" presId="urn:microsoft.com/office/officeart/2005/8/layout/hierarchy1"/>
    <dgm:cxn modelId="{BAD6EC18-8994-47C4-9B46-9C774AF496F2}" type="presParOf" srcId="{77278EEB-C894-459C-9A14-FFA6C29EF96D}" destId="{C72EC406-0A6F-4900-8959-09DCA310111F}" srcOrd="0" destOrd="0" presId="urn:microsoft.com/office/officeart/2005/8/layout/hierarchy1"/>
    <dgm:cxn modelId="{88306690-8C45-47A0-9D5D-F838AD81CD7E}" type="presParOf" srcId="{77278EEB-C894-459C-9A14-FFA6C29EF96D}" destId="{840C5C42-B79C-4745-A11A-C3835E6F705F}" srcOrd="1" destOrd="0" presId="urn:microsoft.com/office/officeart/2005/8/layout/hierarchy1"/>
    <dgm:cxn modelId="{3DDA0454-3E32-4423-BD03-3DD2F3E36E1D}" type="presParOf" srcId="{840C5C42-B79C-4745-A11A-C3835E6F705F}" destId="{9A3B5182-5595-4E72-AD78-011F4E2C91AE}" srcOrd="0" destOrd="0" presId="urn:microsoft.com/office/officeart/2005/8/layout/hierarchy1"/>
    <dgm:cxn modelId="{1CDCF74F-D6E2-4AD5-89B7-BE0369218874}" type="presParOf" srcId="{9A3B5182-5595-4E72-AD78-011F4E2C91AE}" destId="{32D5BF15-6AD1-4227-A9BD-176939CC13F8}" srcOrd="0" destOrd="0" presId="urn:microsoft.com/office/officeart/2005/8/layout/hierarchy1"/>
    <dgm:cxn modelId="{34C41525-E178-4BB7-B1EE-FABAB4D517D6}" type="presParOf" srcId="{9A3B5182-5595-4E72-AD78-011F4E2C91AE}" destId="{791148F5-F696-4613-97B6-7AF3B4021E2C}" srcOrd="1" destOrd="0" presId="urn:microsoft.com/office/officeart/2005/8/layout/hierarchy1"/>
    <dgm:cxn modelId="{30E67024-13D6-451B-A0C5-478EB70E4EEA}" type="presParOf" srcId="{840C5C42-B79C-4745-A11A-C3835E6F705F}" destId="{B1A88B29-BB6B-44F7-8F49-2EA92E8E5A62}" srcOrd="1" destOrd="0" presId="urn:microsoft.com/office/officeart/2005/8/layout/hierarchy1"/>
    <dgm:cxn modelId="{6484CC31-E014-46B1-BC10-152B6F12AAFC}" type="presParOf" srcId="{77278EEB-C894-459C-9A14-FFA6C29EF96D}" destId="{0AB5F461-2F3D-4C6A-8DD6-9A4168653243}" srcOrd="2" destOrd="0" presId="urn:microsoft.com/office/officeart/2005/8/layout/hierarchy1"/>
    <dgm:cxn modelId="{BE4D3702-6872-4E08-A0BD-B6DD042EB8E5}" type="presParOf" srcId="{77278EEB-C894-459C-9A14-FFA6C29EF96D}" destId="{C1D8E0F9-9941-445F-8F02-88583924ABEF}" srcOrd="3" destOrd="0" presId="urn:microsoft.com/office/officeart/2005/8/layout/hierarchy1"/>
    <dgm:cxn modelId="{D3C3698D-932A-44EF-A3B4-85D0A0E6AFDF}" type="presParOf" srcId="{C1D8E0F9-9941-445F-8F02-88583924ABEF}" destId="{20059BE9-8685-4865-AE6A-4E044CEB2F50}" srcOrd="0" destOrd="0" presId="urn:microsoft.com/office/officeart/2005/8/layout/hierarchy1"/>
    <dgm:cxn modelId="{2CB36B66-BCF1-4367-BB3B-DC20C3CCD4B5}" type="presParOf" srcId="{20059BE9-8685-4865-AE6A-4E044CEB2F50}" destId="{94932F8A-D0FF-4FF7-9B19-482B91A6BC75}" srcOrd="0" destOrd="0" presId="urn:microsoft.com/office/officeart/2005/8/layout/hierarchy1"/>
    <dgm:cxn modelId="{11491F68-1249-4391-AD88-7EDD0E9A64F2}" type="presParOf" srcId="{20059BE9-8685-4865-AE6A-4E044CEB2F50}" destId="{B4ACE4D5-9A35-4F4B-BB3B-52C315F02ACC}" srcOrd="1" destOrd="0" presId="urn:microsoft.com/office/officeart/2005/8/layout/hierarchy1"/>
    <dgm:cxn modelId="{2E0FE782-2398-4202-BC0F-F695D71BDEB4}" type="presParOf" srcId="{C1D8E0F9-9941-445F-8F02-88583924ABEF}" destId="{3B672AD4-A9B6-4AC9-B196-242F0957F5EE}" srcOrd="1" destOrd="0" presId="urn:microsoft.com/office/officeart/2005/8/layout/hierarchy1"/>
    <dgm:cxn modelId="{E11B7137-3AEA-4B75-B3E6-FEE79C1C16CA}" type="presParOf" srcId="{77278EEB-C894-459C-9A14-FFA6C29EF96D}" destId="{DD5C8AE9-53DB-40CF-AFBF-6F792722F9B0}" srcOrd="4" destOrd="0" presId="urn:microsoft.com/office/officeart/2005/8/layout/hierarchy1"/>
    <dgm:cxn modelId="{B1429C89-031E-45A5-9F10-0482DCD551A0}" type="presParOf" srcId="{77278EEB-C894-459C-9A14-FFA6C29EF96D}" destId="{2A2EA9D1-B8D1-408C-85AA-97AFCFFD6EC6}" srcOrd="5" destOrd="0" presId="urn:microsoft.com/office/officeart/2005/8/layout/hierarchy1"/>
    <dgm:cxn modelId="{21CC26F5-AF3E-4D78-B3F3-619DE62123DF}" type="presParOf" srcId="{2A2EA9D1-B8D1-408C-85AA-97AFCFFD6EC6}" destId="{92B9FCD1-1418-49BA-8977-3302CE05FF08}" srcOrd="0" destOrd="0" presId="urn:microsoft.com/office/officeart/2005/8/layout/hierarchy1"/>
    <dgm:cxn modelId="{733ABA4B-BAA8-46CF-93E5-7F106F874F7E}" type="presParOf" srcId="{92B9FCD1-1418-49BA-8977-3302CE05FF08}" destId="{37EBE544-FF5D-4966-9C35-E6606C3F16FF}" srcOrd="0" destOrd="0" presId="urn:microsoft.com/office/officeart/2005/8/layout/hierarchy1"/>
    <dgm:cxn modelId="{43A2931F-B9DC-42EA-A2FC-0CA8346FEBA5}" type="presParOf" srcId="{92B9FCD1-1418-49BA-8977-3302CE05FF08}" destId="{72A39592-17C9-49E5-94E6-F179F6C6216F}" srcOrd="1" destOrd="0" presId="urn:microsoft.com/office/officeart/2005/8/layout/hierarchy1"/>
    <dgm:cxn modelId="{583E3676-6E32-4C8A-9EE9-A1A06255D16A}" type="presParOf" srcId="{2A2EA9D1-B8D1-408C-85AA-97AFCFFD6EC6}" destId="{18A87364-05A2-4056-BDA8-1B9EC74589DA}" srcOrd="1" destOrd="0" presId="urn:microsoft.com/office/officeart/2005/8/layout/hierarchy1"/>
    <dgm:cxn modelId="{D02DE7D7-65BF-43CE-89B3-B8299705D4F5}" type="presParOf" srcId="{77278EEB-C894-459C-9A14-FFA6C29EF96D}" destId="{28C8AB7C-5C21-4637-A736-77C08A5F46C9}" srcOrd="6" destOrd="0" presId="urn:microsoft.com/office/officeart/2005/8/layout/hierarchy1"/>
    <dgm:cxn modelId="{839B2265-CF1A-412A-9911-1539836B93D7}" type="presParOf" srcId="{77278EEB-C894-459C-9A14-FFA6C29EF96D}" destId="{341620AC-2BB2-490C-BEB2-5D63CC3BF9BC}" srcOrd="7" destOrd="0" presId="urn:microsoft.com/office/officeart/2005/8/layout/hierarchy1"/>
    <dgm:cxn modelId="{0D80F3FB-599C-45F9-8130-898DD7EC2F26}" type="presParOf" srcId="{341620AC-2BB2-490C-BEB2-5D63CC3BF9BC}" destId="{0923889B-9C53-41B8-BF41-46EE006CAE41}" srcOrd="0" destOrd="0" presId="urn:microsoft.com/office/officeart/2005/8/layout/hierarchy1"/>
    <dgm:cxn modelId="{DDBD82C3-EA56-488B-8923-AB16E7158899}" type="presParOf" srcId="{0923889B-9C53-41B8-BF41-46EE006CAE41}" destId="{0374E460-2C7D-4A5E-8D3A-FB9FCA681EF4}" srcOrd="0" destOrd="0" presId="urn:microsoft.com/office/officeart/2005/8/layout/hierarchy1"/>
    <dgm:cxn modelId="{49ED19A0-6CBB-49CA-9F39-821E3F9BFF25}" type="presParOf" srcId="{0923889B-9C53-41B8-BF41-46EE006CAE41}" destId="{BAC4C305-BCF7-4CD0-A53D-5B1C7C8BE627}" srcOrd="1" destOrd="0" presId="urn:microsoft.com/office/officeart/2005/8/layout/hierarchy1"/>
    <dgm:cxn modelId="{BC976D06-D49D-4E38-9538-62A36F27CB17}" type="presParOf" srcId="{341620AC-2BB2-490C-BEB2-5D63CC3BF9BC}" destId="{DFAC43AB-620E-4F45-8E67-BAA8FE6BB7CE}" srcOrd="1" destOrd="0" presId="urn:microsoft.com/office/officeart/2005/8/layout/hierarchy1"/>
    <dgm:cxn modelId="{370EE567-4EBD-41AD-BCB7-D2126CFD3F0A}" type="presParOf" srcId="{3293ED23-9E04-42A6-922E-FB9B5574D64F}" destId="{7CFDEE1C-DC24-404A-9390-63AD80222DFA}" srcOrd="2" destOrd="0" presId="urn:microsoft.com/office/officeart/2005/8/layout/hierarchy1"/>
    <dgm:cxn modelId="{CE858A61-5A17-4DC0-9D47-215E66B9AECC}" type="presParOf" srcId="{3293ED23-9E04-42A6-922E-FB9B5574D64F}" destId="{117F7633-574D-4A3F-A01E-0AFF4770AF0B}" srcOrd="3" destOrd="0" presId="urn:microsoft.com/office/officeart/2005/8/layout/hierarchy1"/>
    <dgm:cxn modelId="{27925E91-A633-405E-A533-CB22C7CB94A4}" type="presParOf" srcId="{117F7633-574D-4A3F-A01E-0AFF4770AF0B}" destId="{3283F535-88C4-4FAF-B7C6-6A0826C0DC71}" srcOrd="0" destOrd="0" presId="urn:microsoft.com/office/officeart/2005/8/layout/hierarchy1"/>
    <dgm:cxn modelId="{02D2990E-6A13-43AB-98AD-1F7AF6C2A369}" type="presParOf" srcId="{3283F535-88C4-4FAF-B7C6-6A0826C0DC71}" destId="{25182F9C-B562-4CA2-B077-CD527FA2599B}" srcOrd="0" destOrd="0" presId="urn:microsoft.com/office/officeart/2005/8/layout/hierarchy1"/>
    <dgm:cxn modelId="{E863637A-73D1-4313-9CAF-18C5EA874CAD}" type="presParOf" srcId="{3283F535-88C4-4FAF-B7C6-6A0826C0DC71}" destId="{8CD64044-8CB3-43E8-A124-C8F620722435}" srcOrd="1" destOrd="0" presId="urn:microsoft.com/office/officeart/2005/8/layout/hierarchy1"/>
    <dgm:cxn modelId="{DA4F9495-6D23-4084-B593-D605956AB41F}" type="presParOf" srcId="{117F7633-574D-4A3F-A01E-0AFF4770AF0B}" destId="{CA8EEB97-A871-4CB6-ADCE-F208A35472D8}" srcOrd="1" destOrd="0" presId="urn:microsoft.com/office/officeart/2005/8/layout/hierarchy1"/>
    <dgm:cxn modelId="{AF39246F-A639-46FA-96A4-454611641262}" type="presParOf" srcId="{CA8EEB97-A871-4CB6-ADCE-F208A35472D8}" destId="{C00605F1-9052-4766-974E-0C7AED0A69CB}" srcOrd="0" destOrd="0" presId="urn:microsoft.com/office/officeart/2005/8/layout/hierarchy1"/>
    <dgm:cxn modelId="{0C731B07-0BD3-46D4-A531-DBB107C73B95}" type="presParOf" srcId="{CA8EEB97-A871-4CB6-ADCE-F208A35472D8}" destId="{1C2D836C-9B78-45EE-B9A6-9B7F72507462}" srcOrd="1" destOrd="0" presId="urn:microsoft.com/office/officeart/2005/8/layout/hierarchy1"/>
    <dgm:cxn modelId="{696FA4DC-3A4B-4BEC-8088-0D27210966E7}" type="presParOf" srcId="{1C2D836C-9B78-45EE-B9A6-9B7F72507462}" destId="{6FC421AD-E6D8-490F-9219-6F3930DBF072}" srcOrd="0" destOrd="0" presId="urn:microsoft.com/office/officeart/2005/8/layout/hierarchy1"/>
    <dgm:cxn modelId="{75A85F42-BEF2-4E86-939E-5FC2F17AB2A0}" type="presParOf" srcId="{6FC421AD-E6D8-490F-9219-6F3930DBF072}" destId="{CC4788C8-F27E-4A5E-B3D2-9E81053507FF}" srcOrd="0" destOrd="0" presId="urn:microsoft.com/office/officeart/2005/8/layout/hierarchy1"/>
    <dgm:cxn modelId="{2A37D535-651C-4959-B23F-709A24C351A8}" type="presParOf" srcId="{6FC421AD-E6D8-490F-9219-6F3930DBF072}" destId="{ACAB2F7C-23BB-4178-B149-387667E6D3E2}" srcOrd="1" destOrd="0" presId="urn:microsoft.com/office/officeart/2005/8/layout/hierarchy1"/>
    <dgm:cxn modelId="{71E3E650-C77B-4F09-91D5-E74CC2ECD541}" type="presParOf" srcId="{1C2D836C-9B78-45EE-B9A6-9B7F72507462}" destId="{12F1896F-0087-4367-A512-249D9187B0F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52EC7B-482C-4B45-8C4B-4F04B6D1C1B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lv-LV"/>
        </a:p>
      </dgm:t>
    </dgm:pt>
    <dgm:pt modelId="{04602376-391C-45D7-A4F1-5EDB3F12ED86}">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lv-LV" sz="1400" b="1" dirty="0" smtClean="0">
              <a:effectLst/>
              <a:latin typeface="Verdana" panose="020B0604030504040204" pitchFamily="34" charset="0"/>
              <a:ea typeface="Verdana" panose="020B0604030504040204" pitchFamily="34" charset="0"/>
              <a:cs typeface="Verdana" panose="020B0604030504040204" pitchFamily="34" charset="0"/>
            </a:rPr>
            <a:t>ĀRPUSĢIMENES APRŪPES ATBALSTA CENTRI</a:t>
          </a:r>
        </a:p>
      </dgm:t>
    </dgm:pt>
    <dgm:pt modelId="{2DB774CD-0115-4DB2-AA4F-B01C325F11E0}" type="parTrans" cxnId="{B955DE36-7AA7-447C-9DED-63327298907C}">
      <dgm:prSet/>
      <dgm:spPr/>
      <dgm:t>
        <a:bodyPr/>
        <a:lstStyle/>
        <a:p>
          <a:endParaRPr lang="lv-LV"/>
        </a:p>
      </dgm:t>
    </dgm:pt>
    <dgm:pt modelId="{4C7E78D9-5DD6-4B1D-AB99-891FA84DF9E3}" type="sibTrans" cxnId="{B955DE36-7AA7-447C-9DED-63327298907C}">
      <dgm:prSet/>
      <dgm:spPr/>
      <dgm:t>
        <a:bodyPr/>
        <a:lstStyle/>
        <a:p>
          <a:endParaRPr lang="lv-LV"/>
        </a:p>
      </dgm:t>
    </dgm:pt>
    <dgm:pt modelId="{CAE591D8-E387-43AC-BC53-AA303F595067}">
      <dgm:prSet phldrT="[Text]">
        <dgm:style>
          <a:lnRef idx="1">
            <a:schemeClr val="accent3"/>
          </a:lnRef>
          <a:fillRef idx="2">
            <a:schemeClr val="accent3"/>
          </a:fillRef>
          <a:effectRef idx="1">
            <a:schemeClr val="accent3"/>
          </a:effectRef>
          <a:fontRef idx="minor">
            <a:schemeClr val="dk1"/>
          </a:fontRef>
        </dgm:style>
      </dgm:prSet>
      <dgm:spPr/>
      <dgm:t>
        <a:bodyPr/>
        <a:lstStyle/>
        <a:p>
          <a:r>
            <a:rPr lang="lv-LV" dirty="0" smtClean="0"/>
            <a:t>APVIENOTO REĢIONU ĢIMEŅU ATBALSTA CENTRS- Tukumā</a:t>
          </a:r>
          <a:endParaRPr lang="lv-LV" dirty="0"/>
        </a:p>
      </dgm:t>
    </dgm:pt>
    <dgm:pt modelId="{FBC61740-FD8A-4547-8EA1-21BC09DBBE6E}" type="parTrans" cxnId="{64934CDA-D758-4EA7-BDF8-385564E9F177}">
      <dgm:prSet/>
      <dgm:spPr/>
      <dgm:t>
        <a:bodyPr/>
        <a:lstStyle/>
        <a:p>
          <a:endParaRPr lang="lv-LV"/>
        </a:p>
      </dgm:t>
    </dgm:pt>
    <dgm:pt modelId="{5CC09892-FCFD-495D-8FF6-806A45B8DA9D}" type="sibTrans" cxnId="{64934CDA-D758-4EA7-BDF8-385564E9F177}">
      <dgm:prSet/>
      <dgm:spPr/>
      <dgm:t>
        <a:bodyPr/>
        <a:lstStyle/>
        <a:p>
          <a:endParaRPr lang="lv-LV"/>
        </a:p>
      </dgm:t>
    </dgm:pt>
    <dgm:pt modelId="{9B0BF9B0-E0E9-48E7-A2A9-525F1D9FA1DA}">
      <dgm:prSet phldrT="[Text]">
        <dgm:style>
          <a:lnRef idx="1">
            <a:schemeClr val="accent3"/>
          </a:lnRef>
          <a:fillRef idx="2">
            <a:schemeClr val="accent3"/>
          </a:fillRef>
          <a:effectRef idx="1">
            <a:schemeClr val="accent3"/>
          </a:effectRef>
          <a:fontRef idx="minor">
            <a:schemeClr val="dk1"/>
          </a:fontRef>
        </dgm:style>
      </dgm:prSet>
      <dgm:spPr/>
      <dgm:t>
        <a:bodyPr/>
        <a:lstStyle/>
        <a:p>
          <a:r>
            <a:rPr lang="lv-LV" dirty="0" smtClean="0"/>
            <a:t>VIDZEMES REĢIONA ĢIMEŅU ATBALSTA CENTRS- Smiltenē</a:t>
          </a:r>
          <a:endParaRPr lang="lv-LV" dirty="0"/>
        </a:p>
      </dgm:t>
    </dgm:pt>
    <dgm:pt modelId="{133C74DE-3AED-40F2-A544-F5A4FB47B83F}" type="parTrans" cxnId="{EC713D7B-0F46-4FD3-9BAF-AB0DEFB7A216}">
      <dgm:prSet/>
      <dgm:spPr/>
      <dgm:t>
        <a:bodyPr/>
        <a:lstStyle/>
        <a:p>
          <a:endParaRPr lang="lv-LV"/>
        </a:p>
      </dgm:t>
    </dgm:pt>
    <dgm:pt modelId="{3F4F7F51-FA0B-420D-BB35-5183A6C06AF2}" type="sibTrans" cxnId="{EC713D7B-0F46-4FD3-9BAF-AB0DEFB7A216}">
      <dgm:prSet/>
      <dgm:spPr/>
      <dgm:t>
        <a:bodyPr/>
        <a:lstStyle/>
        <a:p>
          <a:endParaRPr lang="lv-LV"/>
        </a:p>
      </dgm:t>
    </dgm:pt>
    <dgm:pt modelId="{51FB5174-51BE-4371-8DC7-78F2B853051E}">
      <dgm:prSet>
        <dgm:style>
          <a:lnRef idx="1">
            <a:schemeClr val="accent2"/>
          </a:lnRef>
          <a:fillRef idx="2">
            <a:schemeClr val="accent2"/>
          </a:fillRef>
          <a:effectRef idx="1">
            <a:schemeClr val="accent2"/>
          </a:effectRef>
          <a:fontRef idx="minor">
            <a:schemeClr val="dk1"/>
          </a:fontRef>
        </dgm:style>
      </dgm:prSet>
      <dgm:spPr/>
      <dgm:t>
        <a:bodyPr/>
        <a:lstStyle/>
        <a:p>
          <a:r>
            <a:rPr lang="lv-LV" dirty="0" smtClean="0"/>
            <a:t>LATGALES REĢIONA ĢIMEŅU ATBALSTA CENTRS- «Daugavpils»</a:t>
          </a:r>
          <a:endParaRPr lang="lv-LV" dirty="0"/>
        </a:p>
      </dgm:t>
    </dgm:pt>
    <dgm:pt modelId="{1F1E2659-3577-4559-9522-2F62FE425358}" type="parTrans" cxnId="{F1A169DA-84DB-4CA5-9400-A62B4DD3EBA8}">
      <dgm:prSet/>
      <dgm:spPr/>
      <dgm:t>
        <a:bodyPr/>
        <a:lstStyle/>
        <a:p>
          <a:endParaRPr lang="lv-LV"/>
        </a:p>
      </dgm:t>
    </dgm:pt>
    <dgm:pt modelId="{0B041724-7A8C-4DFD-9940-E37E06E3DDDF}" type="sibTrans" cxnId="{F1A169DA-84DB-4CA5-9400-A62B4DD3EBA8}">
      <dgm:prSet/>
      <dgm:spPr/>
      <dgm:t>
        <a:bodyPr/>
        <a:lstStyle/>
        <a:p>
          <a:endParaRPr lang="lv-LV"/>
        </a:p>
      </dgm:t>
    </dgm:pt>
    <dgm:pt modelId="{3902C63A-717C-49CC-B537-8B10C64D8EBC}">
      <dgm:prSet>
        <dgm:style>
          <a:lnRef idx="1">
            <a:schemeClr val="accent2"/>
          </a:lnRef>
          <a:fillRef idx="2">
            <a:schemeClr val="accent2"/>
          </a:fillRef>
          <a:effectRef idx="1">
            <a:schemeClr val="accent2"/>
          </a:effectRef>
          <a:fontRef idx="minor">
            <a:schemeClr val="dk1"/>
          </a:fontRef>
        </dgm:style>
      </dgm:prSet>
      <dgm:spPr/>
      <dgm:t>
        <a:bodyPr/>
        <a:lstStyle/>
        <a:p>
          <a:r>
            <a:rPr lang="lv-LV" dirty="0" smtClean="0"/>
            <a:t>KURZEMES REĢIONA ĢIMEŅU ATBALSTA CENTRS- «Liepāja»</a:t>
          </a:r>
          <a:endParaRPr lang="lv-LV" dirty="0"/>
        </a:p>
      </dgm:t>
    </dgm:pt>
    <dgm:pt modelId="{44219930-6EF5-4DA3-A097-10DC459C9B02}" type="parTrans" cxnId="{AE2EBD6E-171B-4EC1-9B28-C82F8992C77F}">
      <dgm:prSet/>
      <dgm:spPr/>
      <dgm:t>
        <a:bodyPr/>
        <a:lstStyle/>
        <a:p>
          <a:endParaRPr lang="lv-LV"/>
        </a:p>
      </dgm:t>
    </dgm:pt>
    <dgm:pt modelId="{37B5DB45-E22C-4E4D-864A-BEEFBF9E5E3D}" type="sibTrans" cxnId="{AE2EBD6E-171B-4EC1-9B28-C82F8992C77F}">
      <dgm:prSet/>
      <dgm:spPr/>
      <dgm:t>
        <a:bodyPr/>
        <a:lstStyle/>
        <a:p>
          <a:endParaRPr lang="lv-LV"/>
        </a:p>
      </dgm:t>
    </dgm:pt>
    <dgm:pt modelId="{B326E5CF-3669-4E6B-96D9-0726500392CF}">
      <dgm:prSet>
        <dgm:style>
          <a:lnRef idx="1">
            <a:schemeClr val="accent2"/>
          </a:lnRef>
          <a:fillRef idx="2">
            <a:schemeClr val="accent2"/>
          </a:fillRef>
          <a:effectRef idx="1">
            <a:schemeClr val="accent2"/>
          </a:effectRef>
          <a:fontRef idx="minor">
            <a:schemeClr val="dk1"/>
          </a:fontRef>
        </dgm:style>
      </dgm:prSet>
      <dgm:spPr/>
      <dgm:t>
        <a:bodyPr/>
        <a:lstStyle/>
        <a:p>
          <a:r>
            <a:rPr lang="lv-LV" dirty="0" smtClean="0"/>
            <a:t>RĪGAS REĢIONA ĢIMEŅU ATBALSTA CENTRS- «Dūja»</a:t>
          </a:r>
          <a:endParaRPr lang="lv-LV" dirty="0"/>
        </a:p>
      </dgm:t>
    </dgm:pt>
    <dgm:pt modelId="{3039B594-48C1-4D6A-B8AF-7573747B6066}" type="parTrans" cxnId="{766C58C4-046E-4F12-A2EA-3AE2BA50F378}">
      <dgm:prSet/>
      <dgm:spPr/>
      <dgm:t>
        <a:bodyPr/>
        <a:lstStyle/>
        <a:p>
          <a:endParaRPr lang="lv-LV"/>
        </a:p>
      </dgm:t>
    </dgm:pt>
    <dgm:pt modelId="{1FE55FBF-02E4-4179-B070-CDA552B27705}" type="sibTrans" cxnId="{766C58C4-046E-4F12-A2EA-3AE2BA50F378}">
      <dgm:prSet/>
      <dgm:spPr/>
      <dgm:t>
        <a:bodyPr/>
        <a:lstStyle/>
        <a:p>
          <a:endParaRPr lang="lv-LV"/>
        </a:p>
      </dgm:t>
    </dgm:pt>
    <dgm:pt modelId="{2FF10E3A-6E4C-496B-B470-DF7C27C4F614}" type="pres">
      <dgm:prSet presAssocID="{7752EC7B-482C-4B45-8C4B-4F04B6D1C1BB}" presName="diagram" presStyleCnt="0">
        <dgm:presLayoutVars>
          <dgm:chPref val="1"/>
          <dgm:dir/>
          <dgm:animOne val="branch"/>
          <dgm:animLvl val="lvl"/>
          <dgm:resizeHandles val="exact"/>
        </dgm:presLayoutVars>
      </dgm:prSet>
      <dgm:spPr/>
      <dgm:t>
        <a:bodyPr/>
        <a:lstStyle/>
        <a:p>
          <a:endParaRPr lang="lv-LV"/>
        </a:p>
      </dgm:t>
    </dgm:pt>
    <dgm:pt modelId="{3F3132CF-3087-40D7-8941-C9EE128E5CB5}" type="pres">
      <dgm:prSet presAssocID="{04602376-391C-45D7-A4F1-5EDB3F12ED86}" presName="root1" presStyleCnt="0"/>
      <dgm:spPr/>
    </dgm:pt>
    <dgm:pt modelId="{09966B28-159D-495C-B4B7-7DAAB948E3AE}" type="pres">
      <dgm:prSet presAssocID="{04602376-391C-45D7-A4F1-5EDB3F12ED86}" presName="LevelOneTextNode" presStyleLbl="node0" presStyleIdx="0" presStyleCnt="1" custScaleY="187293" custLinFactNeighborX="3542" custLinFactNeighborY="-79132">
        <dgm:presLayoutVars>
          <dgm:chPref val="3"/>
        </dgm:presLayoutVars>
      </dgm:prSet>
      <dgm:spPr/>
      <dgm:t>
        <a:bodyPr/>
        <a:lstStyle/>
        <a:p>
          <a:endParaRPr lang="lv-LV"/>
        </a:p>
      </dgm:t>
    </dgm:pt>
    <dgm:pt modelId="{3B4E6D35-E9FA-476D-8F06-85F54C41DAC6}" type="pres">
      <dgm:prSet presAssocID="{04602376-391C-45D7-A4F1-5EDB3F12ED86}" presName="level2hierChild" presStyleCnt="0"/>
      <dgm:spPr/>
    </dgm:pt>
    <dgm:pt modelId="{349C6B14-F054-4731-A45A-07CBEC6A4C64}" type="pres">
      <dgm:prSet presAssocID="{FBC61740-FD8A-4547-8EA1-21BC09DBBE6E}" presName="conn2-1" presStyleLbl="parChTrans1D2" presStyleIdx="0" presStyleCnt="5"/>
      <dgm:spPr/>
      <dgm:t>
        <a:bodyPr/>
        <a:lstStyle/>
        <a:p>
          <a:endParaRPr lang="lv-LV"/>
        </a:p>
      </dgm:t>
    </dgm:pt>
    <dgm:pt modelId="{461D2894-9C2F-48C3-BBD9-7322199E895B}" type="pres">
      <dgm:prSet presAssocID="{FBC61740-FD8A-4547-8EA1-21BC09DBBE6E}" presName="connTx" presStyleLbl="parChTrans1D2" presStyleIdx="0" presStyleCnt="5"/>
      <dgm:spPr/>
      <dgm:t>
        <a:bodyPr/>
        <a:lstStyle/>
        <a:p>
          <a:endParaRPr lang="lv-LV"/>
        </a:p>
      </dgm:t>
    </dgm:pt>
    <dgm:pt modelId="{6372CF24-FA92-49DC-BB55-53811EAE39FE}" type="pres">
      <dgm:prSet presAssocID="{CAE591D8-E387-43AC-BC53-AA303F595067}" presName="root2" presStyleCnt="0"/>
      <dgm:spPr/>
    </dgm:pt>
    <dgm:pt modelId="{07ADDF09-E2F3-4F0B-9F24-4CFA96A9B998}" type="pres">
      <dgm:prSet presAssocID="{CAE591D8-E387-43AC-BC53-AA303F595067}" presName="LevelTwoTextNode" presStyleLbl="node2" presStyleIdx="0" presStyleCnt="5" custScaleX="140169" custScaleY="61029" custLinFactNeighborX="-1882" custLinFactNeighborY="-20302">
        <dgm:presLayoutVars>
          <dgm:chPref val="3"/>
        </dgm:presLayoutVars>
      </dgm:prSet>
      <dgm:spPr/>
      <dgm:t>
        <a:bodyPr/>
        <a:lstStyle/>
        <a:p>
          <a:endParaRPr lang="lv-LV"/>
        </a:p>
      </dgm:t>
    </dgm:pt>
    <dgm:pt modelId="{70994E93-3A00-4C83-A8BB-8C2F2A5EDEDF}" type="pres">
      <dgm:prSet presAssocID="{CAE591D8-E387-43AC-BC53-AA303F595067}" presName="level3hierChild" presStyleCnt="0"/>
      <dgm:spPr/>
    </dgm:pt>
    <dgm:pt modelId="{5B9EABD8-2A59-4001-A585-22CBB274E1AE}" type="pres">
      <dgm:prSet presAssocID="{133C74DE-3AED-40F2-A544-F5A4FB47B83F}" presName="conn2-1" presStyleLbl="parChTrans1D2" presStyleIdx="1" presStyleCnt="5"/>
      <dgm:spPr/>
      <dgm:t>
        <a:bodyPr/>
        <a:lstStyle/>
        <a:p>
          <a:endParaRPr lang="lv-LV"/>
        </a:p>
      </dgm:t>
    </dgm:pt>
    <dgm:pt modelId="{39358244-E431-4471-AE57-7E2237236896}" type="pres">
      <dgm:prSet presAssocID="{133C74DE-3AED-40F2-A544-F5A4FB47B83F}" presName="connTx" presStyleLbl="parChTrans1D2" presStyleIdx="1" presStyleCnt="5"/>
      <dgm:spPr/>
      <dgm:t>
        <a:bodyPr/>
        <a:lstStyle/>
        <a:p>
          <a:endParaRPr lang="lv-LV"/>
        </a:p>
      </dgm:t>
    </dgm:pt>
    <dgm:pt modelId="{645C5D46-A09C-421B-824B-76F674DD6443}" type="pres">
      <dgm:prSet presAssocID="{9B0BF9B0-E0E9-48E7-A2A9-525F1D9FA1DA}" presName="root2" presStyleCnt="0"/>
      <dgm:spPr/>
    </dgm:pt>
    <dgm:pt modelId="{6AFF8303-3446-41FB-BCC8-8E046639D0A3}" type="pres">
      <dgm:prSet presAssocID="{9B0BF9B0-E0E9-48E7-A2A9-525F1D9FA1DA}" presName="LevelTwoTextNode" presStyleLbl="node2" presStyleIdx="1" presStyleCnt="5" custScaleX="134207" custScaleY="58754" custLinFactNeighborX="85" custLinFactNeighborY="-743">
        <dgm:presLayoutVars>
          <dgm:chPref val="3"/>
        </dgm:presLayoutVars>
      </dgm:prSet>
      <dgm:spPr/>
      <dgm:t>
        <a:bodyPr/>
        <a:lstStyle/>
        <a:p>
          <a:endParaRPr lang="lv-LV"/>
        </a:p>
      </dgm:t>
    </dgm:pt>
    <dgm:pt modelId="{BFA4F769-FC69-40E8-BE15-E2FE31CBC353}" type="pres">
      <dgm:prSet presAssocID="{9B0BF9B0-E0E9-48E7-A2A9-525F1D9FA1DA}" presName="level3hierChild" presStyleCnt="0"/>
      <dgm:spPr/>
    </dgm:pt>
    <dgm:pt modelId="{F997C496-5699-4655-8343-BB55B247E097}" type="pres">
      <dgm:prSet presAssocID="{1F1E2659-3577-4559-9522-2F62FE425358}" presName="conn2-1" presStyleLbl="parChTrans1D2" presStyleIdx="2" presStyleCnt="5"/>
      <dgm:spPr/>
      <dgm:t>
        <a:bodyPr/>
        <a:lstStyle/>
        <a:p>
          <a:endParaRPr lang="lv-LV"/>
        </a:p>
      </dgm:t>
    </dgm:pt>
    <dgm:pt modelId="{B0A3787C-DF95-45F6-826F-73D63E3B103C}" type="pres">
      <dgm:prSet presAssocID="{1F1E2659-3577-4559-9522-2F62FE425358}" presName="connTx" presStyleLbl="parChTrans1D2" presStyleIdx="2" presStyleCnt="5"/>
      <dgm:spPr/>
      <dgm:t>
        <a:bodyPr/>
        <a:lstStyle/>
        <a:p>
          <a:endParaRPr lang="lv-LV"/>
        </a:p>
      </dgm:t>
    </dgm:pt>
    <dgm:pt modelId="{17D51F87-6C80-427D-A994-D47524C2A796}" type="pres">
      <dgm:prSet presAssocID="{51FB5174-51BE-4371-8DC7-78F2B853051E}" presName="root2" presStyleCnt="0"/>
      <dgm:spPr/>
    </dgm:pt>
    <dgm:pt modelId="{1AC98BDF-82A7-4338-8D30-2D7E353BAC1C}" type="pres">
      <dgm:prSet presAssocID="{51FB5174-51BE-4371-8DC7-78F2B853051E}" presName="LevelTwoTextNode" presStyleLbl="node2" presStyleIdx="2" presStyleCnt="5" custScaleX="136510" custScaleY="51490" custLinFactNeighborX="1755" custLinFactNeighborY="-7271">
        <dgm:presLayoutVars>
          <dgm:chPref val="3"/>
        </dgm:presLayoutVars>
      </dgm:prSet>
      <dgm:spPr/>
      <dgm:t>
        <a:bodyPr/>
        <a:lstStyle/>
        <a:p>
          <a:endParaRPr lang="lv-LV"/>
        </a:p>
      </dgm:t>
    </dgm:pt>
    <dgm:pt modelId="{F45CA018-7280-4E0B-AEFB-0D238AD2C711}" type="pres">
      <dgm:prSet presAssocID="{51FB5174-51BE-4371-8DC7-78F2B853051E}" presName="level3hierChild" presStyleCnt="0"/>
      <dgm:spPr/>
    </dgm:pt>
    <dgm:pt modelId="{68A96324-EE49-493C-B5BD-F57311ACB6DA}" type="pres">
      <dgm:prSet presAssocID="{44219930-6EF5-4DA3-A097-10DC459C9B02}" presName="conn2-1" presStyleLbl="parChTrans1D2" presStyleIdx="3" presStyleCnt="5"/>
      <dgm:spPr/>
      <dgm:t>
        <a:bodyPr/>
        <a:lstStyle/>
        <a:p>
          <a:endParaRPr lang="lv-LV"/>
        </a:p>
      </dgm:t>
    </dgm:pt>
    <dgm:pt modelId="{3BF50A26-810C-4A6C-BEB8-744AC65AAD77}" type="pres">
      <dgm:prSet presAssocID="{44219930-6EF5-4DA3-A097-10DC459C9B02}" presName="connTx" presStyleLbl="parChTrans1D2" presStyleIdx="3" presStyleCnt="5"/>
      <dgm:spPr/>
      <dgm:t>
        <a:bodyPr/>
        <a:lstStyle/>
        <a:p>
          <a:endParaRPr lang="lv-LV"/>
        </a:p>
      </dgm:t>
    </dgm:pt>
    <dgm:pt modelId="{18FA8B7A-85BF-4E62-9305-6D6B8A164B10}" type="pres">
      <dgm:prSet presAssocID="{3902C63A-717C-49CC-B537-8B10C64D8EBC}" presName="root2" presStyleCnt="0"/>
      <dgm:spPr/>
    </dgm:pt>
    <dgm:pt modelId="{C12A9C48-FF0F-40EB-AA4E-053C65EDEF9B}" type="pres">
      <dgm:prSet presAssocID="{3902C63A-717C-49CC-B537-8B10C64D8EBC}" presName="LevelTwoTextNode" presStyleLbl="node2" presStyleIdx="3" presStyleCnt="5" custScaleX="137122" custScaleY="55432" custLinFactNeighborX="1755" custLinFactNeighborY="-8291">
        <dgm:presLayoutVars>
          <dgm:chPref val="3"/>
        </dgm:presLayoutVars>
      </dgm:prSet>
      <dgm:spPr/>
      <dgm:t>
        <a:bodyPr/>
        <a:lstStyle/>
        <a:p>
          <a:endParaRPr lang="lv-LV"/>
        </a:p>
      </dgm:t>
    </dgm:pt>
    <dgm:pt modelId="{32B6A579-4020-4716-ABFA-D664D409A4F4}" type="pres">
      <dgm:prSet presAssocID="{3902C63A-717C-49CC-B537-8B10C64D8EBC}" presName="level3hierChild" presStyleCnt="0"/>
      <dgm:spPr/>
    </dgm:pt>
    <dgm:pt modelId="{6D020F58-AE0B-42D5-BE66-78751C0C4715}" type="pres">
      <dgm:prSet presAssocID="{3039B594-48C1-4D6A-B8AF-7573747B6066}" presName="conn2-1" presStyleLbl="parChTrans1D2" presStyleIdx="4" presStyleCnt="5"/>
      <dgm:spPr/>
      <dgm:t>
        <a:bodyPr/>
        <a:lstStyle/>
        <a:p>
          <a:endParaRPr lang="lv-LV"/>
        </a:p>
      </dgm:t>
    </dgm:pt>
    <dgm:pt modelId="{30AC614B-25BE-4E36-AF6F-5D921AA070E4}" type="pres">
      <dgm:prSet presAssocID="{3039B594-48C1-4D6A-B8AF-7573747B6066}" presName="connTx" presStyleLbl="parChTrans1D2" presStyleIdx="4" presStyleCnt="5"/>
      <dgm:spPr/>
      <dgm:t>
        <a:bodyPr/>
        <a:lstStyle/>
        <a:p>
          <a:endParaRPr lang="lv-LV"/>
        </a:p>
      </dgm:t>
    </dgm:pt>
    <dgm:pt modelId="{E6347043-83E4-4E70-83B1-7695FCF9E91F}" type="pres">
      <dgm:prSet presAssocID="{B326E5CF-3669-4E6B-96D9-0726500392CF}" presName="root2" presStyleCnt="0"/>
      <dgm:spPr/>
    </dgm:pt>
    <dgm:pt modelId="{CA81710B-2F79-4DC3-BBA2-F5A998DE26AA}" type="pres">
      <dgm:prSet presAssocID="{B326E5CF-3669-4E6B-96D9-0726500392CF}" presName="LevelTwoTextNode" presStyleLbl="node2" presStyleIdx="4" presStyleCnt="5" custScaleX="134964" custScaleY="57398" custLinFactNeighborX="5392" custLinFactNeighborY="1295">
        <dgm:presLayoutVars>
          <dgm:chPref val="3"/>
        </dgm:presLayoutVars>
      </dgm:prSet>
      <dgm:spPr/>
      <dgm:t>
        <a:bodyPr/>
        <a:lstStyle/>
        <a:p>
          <a:endParaRPr lang="lv-LV"/>
        </a:p>
      </dgm:t>
    </dgm:pt>
    <dgm:pt modelId="{01672F5E-6319-4E68-9A21-21F331EDDBB3}" type="pres">
      <dgm:prSet presAssocID="{B326E5CF-3669-4E6B-96D9-0726500392CF}" presName="level3hierChild" presStyleCnt="0"/>
      <dgm:spPr/>
    </dgm:pt>
  </dgm:ptLst>
  <dgm:cxnLst>
    <dgm:cxn modelId="{64934CDA-D758-4EA7-BDF8-385564E9F177}" srcId="{04602376-391C-45D7-A4F1-5EDB3F12ED86}" destId="{CAE591D8-E387-43AC-BC53-AA303F595067}" srcOrd="0" destOrd="0" parTransId="{FBC61740-FD8A-4547-8EA1-21BC09DBBE6E}" sibTransId="{5CC09892-FCFD-495D-8FF6-806A45B8DA9D}"/>
    <dgm:cxn modelId="{766C58C4-046E-4F12-A2EA-3AE2BA50F378}" srcId="{04602376-391C-45D7-A4F1-5EDB3F12ED86}" destId="{B326E5CF-3669-4E6B-96D9-0726500392CF}" srcOrd="4" destOrd="0" parTransId="{3039B594-48C1-4D6A-B8AF-7573747B6066}" sibTransId="{1FE55FBF-02E4-4179-B070-CDA552B27705}"/>
    <dgm:cxn modelId="{3218996D-0755-42C8-B40A-F715FC21C323}" type="presOf" srcId="{FBC61740-FD8A-4547-8EA1-21BC09DBBE6E}" destId="{461D2894-9C2F-48C3-BBD9-7322199E895B}" srcOrd="1" destOrd="0" presId="urn:microsoft.com/office/officeart/2005/8/layout/hierarchy2"/>
    <dgm:cxn modelId="{868F0335-A469-4C78-9BF9-F4C51DBF03AC}" type="presOf" srcId="{51FB5174-51BE-4371-8DC7-78F2B853051E}" destId="{1AC98BDF-82A7-4338-8D30-2D7E353BAC1C}" srcOrd="0" destOrd="0" presId="urn:microsoft.com/office/officeart/2005/8/layout/hierarchy2"/>
    <dgm:cxn modelId="{37C67B14-F58A-4D42-B156-CBB14476EB25}" type="presOf" srcId="{3039B594-48C1-4D6A-B8AF-7573747B6066}" destId="{6D020F58-AE0B-42D5-BE66-78751C0C4715}" srcOrd="0" destOrd="0" presId="urn:microsoft.com/office/officeart/2005/8/layout/hierarchy2"/>
    <dgm:cxn modelId="{AE2EBD6E-171B-4EC1-9B28-C82F8992C77F}" srcId="{04602376-391C-45D7-A4F1-5EDB3F12ED86}" destId="{3902C63A-717C-49CC-B537-8B10C64D8EBC}" srcOrd="3" destOrd="0" parTransId="{44219930-6EF5-4DA3-A097-10DC459C9B02}" sibTransId="{37B5DB45-E22C-4E4D-864A-BEEFBF9E5E3D}"/>
    <dgm:cxn modelId="{4FC7B2AA-7A11-4165-9E50-86782DAAF300}" type="presOf" srcId="{133C74DE-3AED-40F2-A544-F5A4FB47B83F}" destId="{39358244-E431-4471-AE57-7E2237236896}" srcOrd="1" destOrd="0" presId="urn:microsoft.com/office/officeart/2005/8/layout/hierarchy2"/>
    <dgm:cxn modelId="{F39F0426-87CF-486D-9061-558995E8BBCE}" type="presOf" srcId="{3902C63A-717C-49CC-B537-8B10C64D8EBC}" destId="{C12A9C48-FF0F-40EB-AA4E-053C65EDEF9B}" srcOrd="0" destOrd="0" presId="urn:microsoft.com/office/officeart/2005/8/layout/hierarchy2"/>
    <dgm:cxn modelId="{10E30E91-7157-485E-94DA-97E3F212AEC6}" type="presOf" srcId="{3039B594-48C1-4D6A-B8AF-7573747B6066}" destId="{30AC614B-25BE-4E36-AF6F-5D921AA070E4}" srcOrd="1" destOrd="0" presId="urn:microsoft.com/office/officeart/2005/8/layout/hierarchy2"/>
    <dgm:cxn modelId="{EC713D7B-0F46-4FD3-9BAF-AB0DEFB7A216}" srcId="{04602376-391C-45D7-A4F1-5EDB3F12ED86}" destId="{9B0BF9B0-E0E9-48E7-A2A9-525F1D9FA1DA}" srcOrd="1" destOrd="0" parTransId="{133C74DE-3AED-40F2-A544-F5A4FB47B83F}" sibTransId="{3F4F7F51-FA0B-420D-BB35-5183A6C06AF2}"/>
    <dgm:cxn modelId="{F1A169DA-84DB-4CA5-9400-A62B4DD3EBA8}" srcId="{04602376-391C-45D7-A4F1-5EDB3F12ED86}" destId="{51FB5174-51BE-4371-8DC7-78F2B853051E}" srcOrd="2" destOrd="0" parTransId="{1F1E2659-3577-4559-9522-2F62FE425358}" sibTransId="{0B041724-7A8C-4DFD-9940-E37E06E3DDDF}"/>
    <dgm:cxn modelId="{8426B5A4-433B-488F-92F9-049533B5BB7A}" type="presOf" srcId="{04602376-391C-45D7-A4F1-5EDB3F12ED86}" destId="{09966B28-159D-495C-B4B7-7DAAB948E3AE}" srcOrd="0" destOrd="0" presId="urn:microsoft.com/office/officeart/2005/8/layout/hierarchy2"/>
    <dgm:cxn modelId="{4EAEF4FF-CC84-453B-A0E6-75B32983B2B0}" type="presOf" srcId="{9B0BF9B0-E0E9-48E7-A2A9-525F1D9FA1DA}" destId="{6AFF8303-3446-41FB-BCC8-8E046639D0A3}" srcOrd="0" destOrd="0" presId="urn:microsoft.com/office/officeart/2005/8/layout/hierarchy2"/>
    <dgm:cxn modelId="{F0E38B77-A16B-4224-A220-452F2579D46B}" type="presOf" srcId="{44219930-6EF5-4DA3-A097-10DC459C9B02}" destId="{3BF50A26-810C-4A6C-BEB8-744AC65AAD77}" srcOrd="1" destOrd="0" presId="urn:microsoft.com/office/officeart/2005/8/layout/hierarchy2"/>
    <dgm:cxn modelId="{F76E7441-6BEC-4FCF-96A6-7A8EE9EBDE9C}" type="presOf" srcId="{B326E5CF-3669-4E6B-96D9-0726500392CF}" destId="{CA81710B-2F79-4DC3-BBA2-F5A998DE26AA}" srcOrd="0" destOrd="0" presId="urn:microsoft.com/office/officeart/2005/8/layout/hierarchy2"/>
    <dgm:cxn modelId="{806245DE-5CFE-4C20-8E4F-8CDF05BCE56E}" type="presOf" srcId="{FBC61740-FD8A-4547-8EA1-21BC09DBBE6E}" destId="{349C6B14-F054-4731-A45A-07CBEC6A4C64}" srcOrd="0" destOrd="0" presId="urn:microsoft.com/office/officeart/2005/8/layout/hierarchy2"/>
    <dgm:cxn modelId="{AEAE8AFE-B7D5-41AC-8E39-EEC0FC40C447}" type="presOf" srcId="{7752EC7B-482C-4B45-8C4B-4F04B6D1C1BB}" destId="{2FF10E3A-6E4C-496B-B470-DF7C27C4F614}" srcOrd="0" destOrd="0" presId="urn:microsoft.com/office/officeart/2005/8/layout/hierarchy2"/>
    <dgm:cxn modelId="{36C40292-0C72-4C69-BEE4-8DBAE3FB8778}" type="presOf" srcId="{1F1E2659-3577-4559-9522-2F62FE425358}" destId="{F997C496-5699-4655-8343-BB55B247E097}" srcOrd="0" destOrd="0" presId="urn:microsoft.com/office/officeart/2005/8/layout/hierarchy2"/>
    <dgm:cxn modelId="{7577A3EE-A8B7-4840-86C7-BDDAE9541045}" type="presOf" srcId="{133C74DE-3AED-40F2-A544-F5A4FB47B83F}" destId="{5B9EABD8-2A59-4001-A585-22CBB274E1AE}" srcOrd="0" destOrd="0" presId="urn:microsoft.com/office/officeart/2005/8/layout/hierarchy2"/>
    <dgm:cxn modelId="{071A5182-6B3F-4D0B-BD92-67EFA006F946}" type="presOf" srcId="{1F1E2659-3577-4559-9522-2F62FE425358}" destId="{B0A3787C-DF95-45F6-826F-73D63E3B103C}" srcOrd="1" destOrd="0" presId="urn:microsoft.com/office/officeart/2005/8/layout/hierarchy2"/>
    <dgm:cxn modelId="{4A45ADBB-7E1E-4E7A-8021-66EDF6AAB354}" type="presOf" srcId="{CAE591D8-E387-43AC-BC53-AA303F595067}" destId="{07ADDF09-E2F3-4F0B-9F24-4CFA96A9B998}" srcOrd="0" destOrd="0" presId="urn:microsoft.com/office/officeart/2005/8/layout/hierarchy2"/>
    <dgm:cxn modelId="{CEAB0F59-14E2-4039-942F-1961171B6AA7}" type="presOf" srcId="{44219930-6EF5-4DA3-A097-10DC459C9B02}" destId="{68A96324-EE49-493C-B5BD-F57311ACB6DA}" srcOrd="0" destOrd="0" presId="urn:microsoft.com/office/officeart/2005/8/layout/hierarchy2"/>
    <dgm:cxn modelId="{B955DE36-7AA7-447C-9DED-63327298907C}" srcId="{7752EC7B-482C-4B45-8C4B-4F04B6D1C1BB}" destId="{04602376-391C-45D7-A4F1-5EDB3F12ED86}" srcOrd="0" destOrd="0" parTransId="{2DB774CD-0115-4DB2-AA4F-B01C325F11E0}" sibTransId="{4C7E78D9-5DD6-4B1D-AB99-891FA84DF9E3}"/>
    <dgm:cxn modelId="{933515B6-7A00-47BA-A264-9A38C2F9A53B}" type="presParOf" srcId="{2FF10E3A-6E4C-496B-B470-DF7C27C4F614}" destId="{3F3132CF-3087-40D7-8941-C9EE128E5CB5}" srcOrd="0" destOrd="0" presId="urn:microsoft.com/office/officeart/2005/8/layout/hierarchy2"/>
    <dgm:cxn modelId="{ACF65422-96B7-406E-AE72-95AAD17965FE}" type="presParOf" srcId="{3F3132CF-3087-40D7-8941-C9EE128E5CB5}" destId="{09966B28-159D-495C-B4B7-7DAAB948E3AE}" srcOrd="0" destOrd="0" presId="urn:microsoft.com/office/officeart/2005/8/layout/hierarchy2"/>
    <dgm:cxn modelId="{0843E7C6-0BC1-428F-BED3-7E65F5F3C1C7}" type="presParOf" srcId="{3F3132CF-3087-40D7-8941-C9EE128E5CB5}" destId="{3B4E6D35-E9FA-476D-8F06-85F54C41DAC6}" srcOrd="1" destOrd="0" presId="urn:microsoft.com/office/officeart/2005/8/layout/hierarchy2"/>
    <dgm:cxn modelId="{74ADD623-74FE-4D6D-996F-578819A6DD30}" type="presParOf" srcId="{3B4E6D35-E9FA-476D-8F06-85F54C41DAC6}" destId="{349C6B14-F054-4731-A45A-07CBEC6A4C64}" srcOrd="0" destOrd="0" presId="urn:microsoft.com/office/officeart/2005/8/layout/hierarchy2"/>
    <dgm:cxn modelId="{8D33DD1A-6D8E-492A-83B5-F36821987EA7}" type="presParOf" srcId="{349C6B14-F054-4731-A45A-07CBEC6A4C64}" destId="{461D2894-9C2F-48C3-BBD9-7322199E895B}" srcOrd="0" destOrd="0" presId="urn:microsoft.com/office/officeart/2005/8/layout/hierarchy2"/>
    <dgm:cxn modelId="{7976659E-FCA6-497F-84D6-F63B773B21C4}" type="presParOf" srcId="{3B4E6D35-E9FA-476D-8F06-85F54C41DAC6}" destId="{6372CF24-FA92-49DC-BB55-53811EAE39FE}" srcOrd="1" destOrd="0" presId="urn:microsoft.com/office/officeart/2005/8/layout/hierarchy2"/>
    <dgm:cxn modelId="{2712AFEA-47D2-42A8-95B0-91A8D16C219E}" type="presParOf" srcId="{6372CF24-FA92-49DC-BB55-53811EAE39FE}" destId="{07ADDF09-E2F3-4F0B-9F24-4CFA96A9B998}" srcOrd="0" destOrd="0" presId="urn:microsoft.com/office/officeart/2005/8/layout/hierarchy2"/>
    <dgm:cxn modelId="{66283CEA-9DA0-4A25-856C-FCDBA367027A}" type="presParOf" srcId="{6372CF24-FA92-49DC-BB55-53811EAE39FE}" destId="{70994E93-3A00-4C83-A8BB-8C2F2A5EDEDF}" srcOrd="1" destOrd="0" presId="urn:microsoft.com/office/officeart/2005/8/layout/hierarchy2"/>
    <dgm:cxn modelId="{A1F463ED-83BC-4560-93CB-7ADBC96D0C4A}" type="presParOf" srcId="{3B4E6D35-E9FA-476D-8F06-85F54C41DAC6}" destId="{5B9EABD8-2A59-4001-A585-22CBB274E1AE}" srcOrd="2" destOrd="0" presId="urn:microsoft.com/office/officeart/2005/8/layout/hierarchy2"/>
    <dgm:cxn modelId="{C89D9E49-4CF9-48BD-B577-ACC651F79A70}" type="presParOf" srcId="{5B9EABD8-2A59-4001-A585-22CBB274E1AE}" destId="{39358244-E431-4471-AE57-7E2237236896}" srcOrd="0" destOrd="0" presId="urn:microsoft.com/office/officeart/2005/8/layout/hierarchy2"/>
    <dgm:cxn modelId="{DBBD1292-734B-4952-97A8-2CDA887121DE}" type="presParOf" srcId="{3B4E6D35-E9FA-476D-8F06-85F54C41DAC6}" destId="{645C5D46-A09C-421B-824B-76F674DD6443}" srcOrd="3" destOrd="0" presId="urn:microsoft.com/office/officeart/2005/8/layout/hierarchy2"/>
    <dgm:cxn modelId="{6864AD0A-518C-45FA-8A6C-D26F5912790C}" type="presParOf" srcId="{645C5D46-A09C-421B-824B-76F674DD6443}" destId="{6AFF8303-3446-41FB-BCC8-8E046639D0A3}" srcOrd="0" destOrd="0" presId="urn:microsoft.com/office/officeart/2005/8/layout/hierarchy2"/>
    <dgm:cxn modelId="{FC282988-45B6-44B6-A372-2F7941D6A3FA}" type="presParOf" srcId="{645C5D46-A09C-421B-824B-76F674DD6443}" destId="{BFA4F769-FC69-40E8-BE15-E2FE31CBC353}" srcOrd="1" destOrd="0" presId="urn:microsoft.com/office/officeart/2005/8/layout/hierarchy2"/>
    <dgm:cxn modelId="{BADD1B43-5048-42BD-BCFA-C7AE93EB6E67}" type="presParOf" srcId="{3B4E6D35-E9FA-476D-8F06-85F54C41DAC6}" destId="{F997C496-5699-4655-8343-BB55B247E097}" srcOrd="4" destOrd="0" presId="urn:microsoft.com/office/officeart/2005/8/layout/hierarchy2"/>
    <dgm:cxn modelId="{179A0F14-E8C9-4A14-A99E-FB0A8BC8DA6B}" type="presParOf" srcId="{F997C496-5699-4655-8343-BB55B247E097}" destId="{B0A3787C-DF95-45F6-826F-73D63E3B103C}" srcOrd="0" destOrd="0" presId="urn:microsoft.com/office/officeart/2005/8/layout/hierarchy2"/>
    <dgm:cxn modelId="{55D7CD3C-8D5A-4756-8FB6-429EF1F375AC}" type="presParOf" srcId="{3B4E6D35-E9FA-476D-8F06-85F54C41DAC6}" destId="{17D51F87-6C80-427D-A994-D47524C2A796}" srcOrd="5" destOrd="0" presId="urn:microsoft.com/office/officeart/2005/8/layout/hierarchy2"/>
    <dgm:cxn modelId="{AD7085A4-77DF-4159-94F5-654FD5786D0F}" type="presParOf" srcId="{17D51F87-6C80-427D-A994-D47524C2A796}" destId="{1AC98BDF-82A7-4338-8D30-2D7E353BAC1C}" srcOrd="0" destOrd="0" presId="urn:microsoft.com/office/officeart/2005/8/layout/hierarchy2"/>
    <dgm:cxn modelId="{CE64962B-F503-4F9F-9932-7E038842888B}" type="presParOf" srcId="{17D51F87-6C80-427D-A994-D47524C2A796}" destId="{F45CA018-7280-4E0B-AEFB-0D238AD2C711}" srcOrd="1" destOrd="0" presId="urn:microsoft.com/office/officeart/2005/8/layout/hierarchy2"/>
    <dgm:cxn modelId="{CA8AB680-3694-4A40-95BC-7DC036F94E00}" type="presParOf" srcId="{3B4E6D35-E9FA-476D-8F06-85F54C41DAC6}" destId="{68A96324-EE49-493C-B5BD-F57311ACB6DA}" srcOrd="6" destOrd="0" presId="urn:microsoft.com/office/officeart/2005/8/layout/hierarchy2"/>
    <dgm:cxn modelId="{BCEA9C5D-4EC7-48E5-B6C8-E6E6A96BD98B}" type="presParOf" srcId="{68A96324-EE49-493C-B5BD-F57311ACB6DA}" destId="{3BF50A26-810C-4A6C-BEB8-744AC65AAD77}" srcOrd="0" destOrd="0" presId="urn:microsoft.com/office/officeart/2005/8/layout/hierarchy2"/>
    <dgm:cxn modelId="{D879D9C3-A566-4A38-A7C6-5132BE6FC22C}" type="presParOf" srcId="{3B4E6D35-E9FA-476D-8F06-85F54C41DAC6}" destId="{18FA8B7A-85BF-4E62-9305-6D6B8A164B10}" srcOrd="7" destOrd="0" presId="urn:microsoft.com/office/officeart/2005/8/layout/hierarchy2"/>
    <dgm:cxn modelId="{BBB5CDC7-5149-4A6E-9355-6BE1D37146F5}" type="presParOf" srcId="{18FA8B7A-85BF-4E62-9305-6D6B8A164B10}" destId="{C12A9C48-FF0F-40EB-AA4E-053C65EDEF9B}" srcOrd="0" destOrd="0" presId="urn:microsoft.com/office/officeart/2005/8/layout/hierarchy2"/>
    <dgm:cxn modelId="{C842E8AD-6E23-482B-A050-C3231225EF12}" type="presParOf" srcId="{18FA8B7A-85BF-4E62-9305-6D6B8A164B10}" destId="{32B6A579-4020-4716-ABFA-D664D409A4F4}" srcOrd="1" destOrd="0" presId="urn:microsoft.com/office/officeart/2005/8/layout/hierarchy2"/>
    <dgm:cxn modelId="{3D06F467-8BD2-4E00-9521-006C629B2AE2}" type="presParOf" srcId="{3B4E6D35-E9FA-476D-8F06-85F54C41DAC6}" destId="{6D020F58-AE0B-42D5-BE66-78751C0C4715}" srcOrd="8" destOrd="0" presId="urn:microsoft.com/office/officeart/2005/8/layout/hierarchy2"/>
    <dgm:cxn modelId="{A694F86E-B89D-4635-96F4-9C6139B84D28}" type="presParOf" srcId="{6D020F58-AE0B-42D5-BE66-78751C0C4715}" destId="{30AC614B-25BE-4E36-AF6F-5D921AA070E4}" srcOrd="0" destOrd="0" presId="urn:microsoft.com/office/officeart/2005/8/layout/hierarchy2"/>
    <dgm:cxn modelId="{978F370F-9E97-4241-A91A-A8F9321DEF6A}" type="presParOf" srcId="{3B4E6D35-E9FA-476D-8F06-85F54C41DAC6}" destId="{E6347043-83E4-4E70-83B1-7695FCF9E91F}" srcOrd="9" destOrd="0" presId="urn:microsoft.com/office/officeart/2005/8/layout/hierarchy2"/>
    <dgm:cxn modelId="{33E2F53B-06D7-467B-B5AC-E62CE70D8BCD}" type="presParOf" srcId="{E6347043-83E4-4E70-83B1-7695FCF9E91F}" destId="{CA81710B-2F79-4DC3-BBA2-F5A998DE26AA}" srcOrd="0" destOrd="0" presId="urn:microsoft.com/office/officeart/2005/8/layout/hierarchy2"/>
    <dgm:cxn modelId="{0E4B34A4-6F47-4D66-B4B6-F459B20E0EE0}" type="presParOf" srcId="{E6347043-83E4-4E70-83B1-7695FCF9E91F}" destId="{01672F5E-6319-4E68-9A21-21F331EDDBB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B70450-476D-4204-907A-D23F37AA6D32}" type="doc">
      <dgm:prSet loTypeId="urn:microsoft.com/office/officeart/2005/8/layout/vList3" loCatId="picture" qsTypeId="urn:microsoft.com/office/officeart/2005/8/quickstyle/simple1" qsCatId="simple" csTypeId="urn:microsoft.com/office/officeart/2005/8/colors/colorful5" csCatId="colorful" phldr="1"/>
      <dgm:spPr/>
      <dgm:t>
        <a:bodyPr/>
        <a:lstStyle/>
        <a:p>
          <a:endParaRPr lang="lv-LV"/>
        </a:p>
      </dgm:t>
    </dgm:pt>
    <dgm:pt modelId="{D53E7656-61BA-4973-B915-A87C20C1AB1B}">
      <dgm:prSet phldrT="[Text]" custT="1"/>
      <dgm:spPr/>
      <dgm:t>
        <a:bodyPr/>
        <a:lstStyle/>
        <a:p>
          <a:pPr algn="just"/>
          <a:r>
            <a:rPr lang="lv-LV" sz="1200" dirty="0" smtClean="0">
              <a:solidFill>
                <a:schemeClr val="tx1"/>
              </a:solidFill>
            </a:rPr>
            <a:t>Atbalsta grupu organizēšana</a:t>
          </a:r>
          <a:endParaRPr lang="lv-LV" sz="1200" dirty="0">
            <a:solidFill>
              <a:schemeClr val="tx1"/>
            </a:solidFill>
          </a:endParaRPr>
        </a:p>
      </dgm:t>
    </dgm:pt>
    <dgm:pt modelId="{6D08F34E-2954-4AD7-ACE2-802E43663CAA}" type="parTrans" cxnId="{FC9F6488-2F4C-4947-B848-A6CDB36070A1}">
      <dgm:prSet/>
      <dgm:spPr/>
      <dgm:t>
        <a:bodyPr/>
        <a:lstStyle/>
        <a:p>
          <a:pPr algn="just"/>
          <a:endParaRPr lang="lv-LV"/>
        </a:p>
      </dgm:t>
    </dgm:pt>
    <dgm:pt modelId="{46C32917-3B99-4CE3-B277-BC4E3DB6AD7C}" type="sibTrans" cxnId="{FC9F6488-2F4C-4947-B848-A6CDB36070A1}">
      <dgm:prSet/>
      <dgm:spPr/>
      <dgm:t>
        <a:bodyPr/>
        <a:lstStyle/>
        <a:p>
          <a:pPr algn="just"/>
          <a:endParaRPr lang="lv-LV"/>
        </a:p>
      </dgm:t>
    </dgm:pt>
    <dgm:pt modelId="{27338CC2-F4D3-4C59-8D58-0F2E28EF61C3}">
      <dgm:prSet phldrT="[Text]" custT="1"/>
      <dgm:spPr/>
      <dgm:t>
        <a:bodyPr/>
        <a:lstStyle/>
        <a:p>
          <a:pPr algn="just"/>
          <a:r>
            <a:rPr lang="lv-LV" sz="1200" dirty="0" smtClean="0">
              <a:solidFill>
                <a:schemeClr val="tx1"/>
              </a:solidFill>
            </a:rPr>
            <a:t>Piesaista jaunas audžuģimenes, īpaši veicinot specializēto audžuģimeņu skaita pieaugumu</a:t>
          </a:r>
          <a:endParaRPr lang="lv-LV" sz="1200" dirty="0">
            <a:solidFill>
              <a:schemeClr val="tx1"/>
            </a:solidFill>
          </a:endParaRPr>
        </a:p>
      </dgm:t>
    </dgm:pt>
    <dgm:pt modelId="{6EAE377C-759A-436C-B2D7-1306143E5D37}" type="parTrans" cxnId="{A57C09A0-4E4F-4B65-8DB2-13FF00CF068D}">
      <dgm:prSet/>
      <dgm:spPr/>
      <dgm:t>
        <a:bodyPr/>
        <a:lstStyle/>
        <a:p>
          <a:pPr algn="just"/>
          <a:endParaRPr lang="lv-LV"/>
        </a:p>
      </dgm:t>
    </dgm:pt>
    <dgm:pt modelId="{E96F23A7-465E-4147-9AE4-9E9D31A115DC}" type="sibTrans" cxnId="{A57C09A0-4E4F-4B65-8DB2-13FF00CF068D}">
      <dgm:prSet/>
      <dgm:spPr/>
      <dgm:t>
        <a:bodyPr/>
        <a:lstStyle/>
        <a:p>
          <a:pPr algn="just"/>
          <a:endParaRPr lang="lv-LV"/>
        </a:p>
      </dgm:t>
    </dgm:pt>
    <dgm:pt modelId="{844084FC-8B1B-4281-88C8-0A84BAB83E6C}">
      <dgm:prSet phldrT="[Text]" custT="1"/>
      <dgm:spPr/>
      <dgm:t>
        <a:bodyPr/>
        <a:lstStyle/>
        <a:p>
          <a:pPr algn="just"/>
          <a:r>
            <a:rPr lang="lv-LV" sz="1200" dirty="0" smtClean="0">
              <a:solidFill>
                <a:schemeClr val="tx1"/>
              </a:solidFill>
            </a:rPr>
            <a:t>Veic psiholoģisko izpēti</a:t>
          </a:r>
          <a:endParaRPr lang="lv-LV" sz="1200" dirty="0">
            <a:solidFill>
              <a:schemeClr val="tx1"/>
            </a:solidFill>
          </a:endParaRPr>
        </a:p>
      </dgm:t>
    </dgm:pt>
    <dgm:pt modelId="{D6D4B0E7-9177-4F36-9A39-EE41FB03CA9B}" type="parTrans" cxnId="{6301AD6A-B880-49DF-BC31-12BFC1751E52}">
      <dgm:prSet/>
      <dgm:spPr/>
      <dgm:t>
        <a:bodyPr/>
        <a:lstStyle/>
        <a:p>
          <a:pPr algn="just"/>
          <a:endParaRPr lang="lv-LV"/>
        </a:p>
      </dgm:t>
    </dgm:pt>
    <dgm:pt modelId="{806B785C-6865-47C0-B642-5900A3708953}" type="sibTrans" cxnId="{6301AD6A-B880-49DF-BC31-12BFC1751E52}">
      <dgm:prSet/>
      <dgm:spPr/>
      <dgm:t>
        <a:bodyPr/>
        <a:lstStyle/>
        <a:p>
          <a:pPr algn="just"/>
          <a:endParaRPr lang="lv-LV"/>
        </a:p>
      </dgm:t>
    </dgm:pt>
    <dgm:pt modelId="{864E8809-2F3A-47B1-AEE8-D205D4E19036}">
      <dgm:prSet phldrT="[Text]" custT="1"/>
      <dgm:spPr/>
      <dgm:t>
        <a:bodyPr/>
        <a:lstStyle/>
        <a:p>
          <a:pPr algn="just"/>
          <a:r>
            <a:rPr lang="lv-LV" sz="1200" dirty="0" smtClean="0">
              <a:solidFill>
                <a:schemeClr val="tx1"/>
              </a:solidFill>
            </a:rPr>
            <a:t>Potenciālo audžuģimeņu un specializēto audžuģimeņu apmācības</a:t>
          </a:r>
          <a:endParaRPr lang="lv-LV" sz="1200" dirty="0">
            <a:solidFill>
              <a:schemeClr val="tx1"/>
            </a:solidFill>
          </a:endParaRPr>
        </a:p>
      </dgm:t>
    </dgm:pt>
    <dgm:pt modelId="{CF56605D-037C-4176-8E08-42CB405872DA}" type="parTrans" cxnId="{785755AE-3282-4A33-8879-49366BCA6A1F}">
      <dgm:prSet/>
      <dgm:spPr/>
      <dgm:t>
        <a:bodyPr/>
        <a:lstStyle/>
        <a:p>
          <a:pPr algn="just"/>
          <a:endParaRPr lang="lv-LV"/>
        </a:p>
      </dgm:t>
    </dgm:pt>
    <dgm:pt modelId="{EEFA95D2-5925-44D0-B48A-505D0AA968A4}" type="sibTrans" cxnId="{785755AE-3282-4A33-8879-49366BCA6A1F}">
      <dgm:prSet/>
      <dgm:spPr/>
      <dgm:t>
        <a:bodyPr/>
        <a:lstStyle/>
        <a:p>
          <a:pPr algn="just"/>
          <a:endParaRPr lang="lv-LV"/>
        </a:p>
      </dgm:t>
    </dgm:pt>
    <dgm:pt modelId="{415911E4-C862-4158-BB40-60CF626343DC}">
      <dgm:prSet phldrT="[Text]" custT="1"/>
      <dgm:spPr/>
      <dgm:t>
        <a:bodyPr/>
        <a:lstStyle/>
        <a:p>
          <a:pPr algn="just"/>
          <a:r>
            <a:rPr lang="lv-LV" sz="1200" dirty="0" smtClean="0">
              <a:solidFill>
                <a:schemeClr val="tx1"/>
              </a:solidFill>
            </a:rPr>
            <a:t>Iesniedz bāriņtiesā psihologa atzinumu par piemērotību audžuģimenes vai specializētās audžuģimenes statusa iegūšanai un raksturojumu par mācību programmas apguvi</a:t>
          </a:r>
          <a:endParaRPr lang="lv-LV" sz="1200" dirty="0">
            <a:solidFill>
              <a:schemeClr val="tx1"/>
            </a:solidFill>
          </a:endParaRPr>
        </a:p>
      </dgm:t>
    </dgm:pt>
    <dgm:pt modelId="{E010D0CD-CE78-448B-9C8E-2B288257C019}" type="parTrans" cxnId="{74F80F41-67B8-4988-999F-7763EF063D21}">
      <dgm:prSet/>
      <dgm:spPr/>
      <dgm:t>
        <a:bodyPr/>
        <a:lstStyle/>
        <a:p>
          <a:pPr algn="just"/>
          <a:endParaRPr lang="lv-LV"/>
        </a:p>
      </dgm:t>
    </dgm:pt>
    <dgm:pt modelId="{C5B7DEB2-0578-4372-A7B0-AFB0D0562AAC}" type="sibTrans" cxnId="{74F80F41-67B8-4988-999F-7763EF063D21}">
      <dgm:prSet/>
      <dgm:spPr/>
      <dgm:t>
        <a:bodyPr/>
        <a:lstStyle/>
        <a:p>
          <a:pPr algn="just"/>
          <a:endParaRPr lang="lv-LV"/>
        </a:p>
      </dgm:t>
    </dgm:pt>
    <dgm:pt modelId="{FD8CDCDB-62C5-4FDD-993C-1EADDAC6D795}">
      <dgm:prSet phldrT="[Text]" custT="1"/>
      <dgm:spPr/>
      <dgm:t>
        <a:bodyPr/>
        <a:lstStyle/>
        <a:p>
          <a:pPr algn="just"/>
          <a:r>
            <a:rPr lang="lv-LV" sz="1200" dirty="0" smtClean="0">
              <a:solidFill>
                <a:schemeClr val="tx1"/>
              </a:solidFill>
            </a:rPr>
            <a:t>Izstrādā un īsteno audžuģimenes vai specializētās audžuģimenes atbalsta un tajā ievietotā bērna individuālās attīstības plānu </a:t>
          </a:r>
          <a:endParaRPr lang="lv-LV" sz="1200" dirty="0">
            <a:solidFill>
              <a:schemeClr val="tx1"/>
            </a:solidFill>
          </a:endParaRPr>
        </a:p>
      </dgm:t>
    </dgm:pt>
    <dgm:pt modelId="{6610D60C-980B-4D4D-8347-FB10C8CFDC6B}" type="parTrans" cxnId="{BF72F820-105E-4F8C-80DE-E3792E94443F}">
      <dgm:prSet/>
      <dgm:spPr/>
      <dgm:t>
        <a:bodyPr/>
        <a:lstStyle/>
        <a:p>
          <a:pPr algn="just"/>
          <a:endParaRPr lang="lv-LV"/>
        </a:p>
      </dgm:t>
    </dgm:pt>
    <dgm:pt modelId="{BEBC4395-7E05-4FF5-AEF9-F008FA98D5EA}" type="sibTrans" cxnId="{BF72F820-105E-4F8C-80DE-E3792E94443F}">
      <dgm:prSet/>
      <dgm:spPr/>
      <dgm:t>
        <a:bodyPr/>
        <a:lstStyle/>
        <a:p>
          <a:pPr algn="just"/>
          <a:endParaRPr lang="lv-LV"/>
        </a:p>
      </dgm:t>
    </dgm:pt>
    <dgm:pt modelId="{A86E794F-870A-4FCD-BB09-0B3A96A1A65C}">
      <dgm:prSet custT="1"/>
      <dgm:spPr/>
      <dgm:t>
        <a:bodyPr/>
        <a:lstStyle/>
        <a:p>
          <a:pPr algn="just"/>
          <a:r>
            <a:rPr lang="lv-LV" sz="1200" dirty="0" smtClean="0">
              <a:solidFill>
                <a:schemeClr val="tx1"/>
              </a:solidFill>
            </a:rPr>
            <a:t>Sociālā darbinieka atbalstu audžuģimenei un specializētajai audžuģimenei</a:t>
          </a:r>
          <a:endParaRPr lang="lv-LV" sz="1200" dirty="0">
            <a:solidFill>
              <a:schemeClr val="tx1"/>
            </a:solidFill>
          </a:endParaRPr>
        </a:p>
      </dgm:t>
    </dgm:pt>
    <dgm:pt modelId="{6032E635-C2C9-409D-A0E5-F40D9165AEA9}" type="parTrans" cxnId="{718667E0-2114-4CBC-A927-C71BB668CA94}">
      <dgm:prSet/>
      <dgm:spPr/>
      <dgm:t>
        <a:bodyPr/>
        <a:lstStyle/>
        <a:p>
          <a:pPr algn="just"/>
          <a:endParaRPr lang="lv-LV"/>
        </a:p>
      </dgm:t>
    </dgm:pt>
    <dgm:pt modelId="{6B2F0B92-6CB4-4AB3-AB0B-9612DE2EE80F}" type="sibTrans" cxnId="{718667E0-2114-4CBC-A927-C71BB668CA94}">
      <dgm:prSet/>
      <dgm:spPr/>
      <dgm:t>
        <a:bodyPr/>
        <a:lstStyle/>
        <a:p>
          <a:pPr algn="just"/>
          <a:endParaRPr lang="lv-LV"/>
        </a:p>
      </dgm:t>
    </dgm:pt>
    <dgm:pt modelId="{79802C83-92D6-4B7A-9EC0-72D86CB90D5B}">
      <dgm:prSet custT="1"/>
      <dgm:spPr/>
      <dgm:t>
        <a:bodyPr/>
        <a:lstStyle/>
        <a:p>
          <a:pPr algn="just"/>
          <a:r>
            <a:rPr lang="lv-LV" sz="1200" dirty="0" smtClean="0">
              <a:solidFill>
                <a:schemeClr val="tx1"/>
              </a:solidFill>
            </a:rPr>
            <a:t>Psihologa atbalstu audžuģimenei un specializētajai audžuģimenei</a:t>
          </a:r>
          <a:endParaRPr lang="lv-LV" sz="1200" dirty="0">
            <a:solidFill>
              <a:schemeClr val="tx1"/>
            </a:solidFill>
          </a:endParaRPr>
        </a:p>
      </dgm:t>
    </dgm:pt>
    <dgm:pt modelId="{FA1FF3AE-DF83-4FB8-ADF3-19F1EDCFA854}" type="parTrans" cxnId="{CE4A37DC-F658-454D-AAFE-ED08CF161D99}">
      <dgm:prSet/>
      <dgm:spPr/>
      <dgm:t>
        <a:bodyPr/>
        <a:lstStyle/>
        <a:p>
          <a:pPr algn="just"/>
          <a:endParaRPr lang="lv-LV"/>
        </a:p>
      </dgm:t>
    </dgm:pt>
    <dgm:pt modelId="{C59B5CF8-51D6-4FA5-91FD-DC6376643798}" type="sibTrans" cxnId="{CE4A37DC-F658-454D-AAFE-ED08CF161D99}">
      <dgm:prSet/>
      <dgm:spPr/>
      <dgm:t>
        <a:bodyPr/>
        <a:lstStyle/>
        <a:p>
          <a:pPr algn="just"/>
          <a:endParaRPr lang="lv-LV"/>
        </a:p>
      </dgm:t>
    </dgm:pt>
    <dgm:pt modelId="{8EBD2D7D-6798-41F8-AB06-7F11EBC60B17}">
      <dgm:prSet phldrT="[Text]" custT="1"/>
      <dgm:spPr/>
      <dgm:t>
        <a:bodyPr/>
        <a:lstStyle/>
        <a:p>
          <a:pPr algn="just"/>
          <a:r>
            <a:rPr lang="lv-LV" sz="1200" dirty="0" smtClean="0">
              <a:solidFill>
                <a:schemeClr val="tx1"/>
              </a:solidFill>
            </a:rPr>
            <a:t>Organizē audžuģimenē vai specializētā audžuģimenē ievietotā bērna saskarsmi ar vecākiem, brāļiem māsām</a:t>
          </a:r>
          <a:endParaRPr lang="lv-LV" sz="1200" dirty="0">
            <a:solidFill>
              <a:schemeClr val="tx1"/>
            </a:solidFill>
          </a:endParaRPr>
        </a:p>
      </dgm:t>
    </dgm:pt>
    <dgm:pt modelId="{18B8EB64-368C-4B26-B451-4A20A846294D}" type="parTrans" cxnId="{5B376EA4-95A8-4D6D-8254-8A5B39D20CDC}">
      <dgm:prSet/>
      <dgm:spPr/>
      <dgm:t>
        <a:bodyPr/>
        <a:lstStyle/>
        <a:p>
          <a:pPr algn="just"/>
          <a:endParaRPr lang="lv-LV"/>
        </a:p>
      </dgm:t>
    </dgm:pt>
    <dgm:pt modelId="{9083843C-4215-4CAA-863C-D21599E846B9}" type="sibTrans" cxnId="{5B376EA4-95A8-4D6D-8254-8A5B39D20CDC}">
      <dgm:prSet/>
      <dgm:spPr/>
      <dgm:t>
        <a:bodyPr/>
        <a:lstStyle/>
        <a:p>
          <a:pPr algn="just"/>
          <a:endParaRPr lang="lv-LV"/>
        </a:p>
      </dgm:t>
    </dgm:pt>
    <dgm:pt modelId="{075BA28A-FE62-48AF-B44F-B36C69D85BCE}">
      <dgm:prSet phldrT="[Text]" custT="1"/>
      <dgm:spPr/>
      <dgm:t>
        <a:bodyPr/>
        <a:lstStyle/>
        <a:p>
          <a:pPr algn="just"/>
          <a:r>
            <a:rPr lang="lv-LV" sz="1200" smtClean="0">
              <a:solidFill>
                <a:schemeClr val="tx1"/>
              </a:solidFill>
            </a:rPr>
            <a:t>Pilnveides </a:t>
          </a:r>
          <a:r>
            <a:rPr lang="lv-LV" sz="1200" dirty="0" smtClean="0">
              <a:solidFill>
                <a:schemeClr val="tx1"/>
              </a:solidFill>
            </a:rPr>
            <a:t>apmācības audžuģimenēm 8h</a:t>
          </a:r>
          <a:endParaRPr lang="lv-LV" sz="1200" dirty="0">
            <a:solidFill>
              <a:schemeClr val="tx1"/>
            </a:solidFill>
          </a:endParaRPr>
        </a:p>
      </dgm:t>
    </dgm:pt>
    <dgm:pt modelId="{6ECE714B-6F66-43CF-8B77-C140E126A928}" type="parTrans" cxnId="{7F1C78ED-266F-473D-8B30-8A6E8C001A9A}">
      <dgm:prSet/>
      <dgm:spPr/>
      <dgm:t>
        <a:bodyPr/>
        <a:lstStyle/>
        <a:p>
          <a:pPr algn="just"/>
          <a:endParaRPr lang="lv-LV"/>
        </a:p>
      </dgm:t>
    </dgm:pt>
    <dgm:pt modelId="{884009F9-BD82-4251-934A-D9C3299D238C}" type="sibTrans" cxnId="{7F1C78ED-266F-473D-8B30-8A6E8C001A9A}">
      <dgm:prSet/>
      <dgm:spPr/>
      <dgm:t>
        <a:bodyPr/>
        <a:lstStyle/>
        <a:p>
          <a:pPr algn="just"/>
          <a:endParaRPr lang="lv-LV"/>
        </a:p>
      </dgm:t>
    </dgm:pt>
    <dgm:pt modelId="{E52D1F60-97C6-4EDB-A558-8A6D44815509}" type="pres">
      <dgm:prSet presAssocID="{34B70450-476D-4204-907A-D23F37AA6D32}" presName="linearFlow" presStyleCnt="0">
        <dgm:presLayoutVars>
          <dgm:dir/>
          <dgm:resizeHandles val="exact"/>
        </dgm:presLayoutVars>
      </dgm:prSet>
      <dgm:spPr/>
      <dgm:t>
        <a:bodyPr/>
        <a:lstStyle/>
        <a:p>
          <a:endParaRPr lang="lv-LV"/>
        </a:p>
      </dgm:t>
    </dgm:pt>
    <dgm:pt modelId="{4AB46E38-F272-40C4-A111-FEDBB2B38FBE}" type="pres">
      <dgm:prSet presAssocID="{27338CC2-F4D3-4C59-8D58-0F2E28EF61C3}" presName="composite" presStyleCnt="0"/>
      <dgm:spPr/>
    </dgm:pt>
    <dgm:pt modelId="{FAC0B6CC-22BA-46AB-A293-0BCC2EF58726}" type="pres">
      <dgm:prSet presAssocID="{27338CC2-F4D3-4C59-8D58-0F2E28EF61C3}" presName="imgShp" presStyleLbl="fgImgPlace1" presStyleIdx="0" presStyleCnt="10" custLinFactX="-128258" custLinFactNeighborX="-200000" custLinFactNeighborY="-8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lv-LV"/>
        </a:p>
      </dgm:t>
    </dgm:pt>
    <dgm:pt modelId="{5D56ACA2-BF8C-477D-9591-F48D7B489BD5}" type="pres">
      <dgm:prSet presAssocID="{27338CC2-F4D3-4C59-8D58-0F2E28EF61C3}" presName="txShp" presStyleLbl="node1" presStyleIdx="0" presStyleCnt="10" custScaleX="133667">
        <dgm:presLayoutVars>
          <dgm:bulletEnabled val="1"/>
        </dgm:presLayoutVars>
      </dgm:prSet>
      <dgm:spPr/>
      <dgm:t>
        <a:bodyPr/>
        <a:lstStyle/>
        <a:p>
          <a:endParaRPr lang="lv-LV"/>
        </a:p>
      </dgm:t>
    </dgm:pt>
    <dgm:pt modelId="{A13A7407-604E-42AB-BA9F-975650E4972C}" type="pres">
      <dgm:prSet presAssocID="{E96F23A7-465E-4147-9AE4-9E9D31A115DC}" presName="spacing" presStyleCnt="0"/>
      <dgm:spPr/>
    </dgm:pt>
    <dgm:pt modelId="{F49472D3-864B-4F5C-B810-7C79345BEF81}" type="pres">
      <dgm:prSet presAssocID="{844084FC-8B1B-4281-88C8-0A84BAB83E6C}" presName="composite" presStyleCnt="0"/>
      <dgm:spPr/>
    </dgm:pt>
    <dgm:pt modelId="{0EA5888D-0BDE-4DB9-88ED-0E5F377B06F6}" type="pres">
      <dgm:prSet presAssocID="{844084FC-8B1B-4281-88C8-0A84BAB83E6C}" presName="imgShp" presStyleLbl="fgImgPlace1" presStyleIdx="1" presStyleCnt="10" custLinFactX="-128258" custLinFactNeighborX="-200000" custLinFactNeighborY="286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957D143E-C4B5-4675-AD15-20460FB0916D}" type="pres">
      <dgm:prSet presAssocID="{844084FC-8B1B-4281-88C8-0A84BAB83E6C}" presName="txShp" presStyleLbl="node1" presStyleIdx="1" presStyleCnt="10" custScaleX="134756" custLinFactNeighborX="-848" custLinFactNeighborY="-5391">
        <dgm:presLayoutVars>
          <dgm:bulletEnabled val="1"/>
        </dgm:presLayoutVars>
      </dgm:prSet>
      <dgm:spPr/>
      <dgm:t>
        <a:bodyPr/>
        <a:lstStyle/>
        <a:p>
          <a:endParaRPr lang="lv-LV"/>
        </a:p>
      </dgm:t>
    </dgm:pt>
    <dgm:pt modelId="{B80DEFF9-633A-4D32-8581-C86021114E4B}" type="pres">
      <dgm:prSet presAssocID="{806B785C-6865-47C0-B642-5900A3708953}" presName="spacing" presStyleCnt="0"/>
      <dgm:spPr/>
    </dgm:pt>
    <dgm:pt modelId="{72A60523-C88A-42A1-9B57-53561420799C}" type="pres">
      <dgm:prSet presAssocID="{864E8809-2F3A-47B1-AEE8-D205D4E19036}" presName="composite" presStyleCnt="0"/>
      <dgm:spPr/>
    </dgm:pt>
    <dgm:pt modelId="{8FC01A43-AEE3-49A0-BF22-F08C48DC7A24}" type="pres">
      <dgm:prSet presAssocID="{864E8809-2F3A-47B1-AEE8-D205D4E19036}" presName="imgShp" presStyleLbl="fgImgPlace1" presStyleIdx="2" presStyleCnt="10" custLinFactX="-128258" custLinFactNeighborX="-200000" custLinFactNeighborY="-1632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357C631C-D86D-4532-AE29-74A68682FF6A}" type="pres">
      <dgm:prSet presAssocID="{864E8809-2F3A-47B1-AEE8-D205D4E19036}" presName="txShp" presStyleLbl="node1" presStyleIdx="2" presStyleCnt="10" custScaleX="132252" custScaleY="81693" custLinFactNeighborX="685" custLinFactNeighborY="-19530">
        <dgm:presLayoutVars>
          <dgm:bulletEnabled val="1"/>
        </dgm:presLayoutVars>
      </dgm:prSet>
      <dgm:spPr/>
      <dgm:t>
        <a:bodyPr/>
        <a:lstStyle/>
        <a:p>
          <a:endParaRPr lang="lv-LV"/>
        </a:p>
      </dgm:t>
    </dgm:pt>
    <dgm:pt modelId="{5112B621-9128-4F29-B613-3E97EC989E02}" type="pres">
      <dgm:prSet presAssocID="{EEFA95D2-5925-44D0-B48A-505D0AA968A4}" presName="spacing" presStyleCnt="0"/>
      <dgm:spPr/>
    </dgm:pt>
    <dgm:pt modelId="{F4EF1263-1D34-4654-A6D5-4ABDA252D8AC}" type="pres">
      <dgm:prSet presAssocID="{415911E4-C862-4158-BB40-60CF626343DC}" presName="composite" presStyleCnt="0"/>
      <dgm:spPr/>
    </dgm:pt>
    <dgm:pt modelId="{43CD3CE0-B154-4B77-A8FA-B9C58F42BB99}" type="pres">
      <dgm:prSet presAssocID="{415911E4-C862-4158-BB40-60CF626343DC}" presName="imgShp" presStyleLbl="fgImgPlace1" presStyleIdx="3" presStyleCnt="10" custLinFactX="-128258" custLinFactNeighborX="-200000" custLinFactNeighborY="-1337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5DBF909A-FD0F-482D-A963-C6FC3756EC93}" type="pres">
      <dgm:prSet presAssocID="{415911E4-C862-4158-BB40-60CF626343DC}" presName="txShp" presStyleLbl="node1" presStyleIdx="3" presStyleCnt="10" custScaleX="133668" custScaleY="134175" custLinFactNeighborX="0" custLinFactNeighborY="-26506">
        <dgm:presLayoutVars>
          <dgm:bulletEnabled val="1"/>
        </dgm:presLayoutVars>
      </dgm:prSet>
      <dgm:spPr/>
      <dgm:t>
        <a:bodyPr/>
        <a:lstStyle/>
        <a:p>
          <a:endParaRPr lang="lv-LV"/>
        </a:p>
      </dgm:t>
    </dgm:pt>
    <dgm:pt modelId="{C4AFCB48-9C53-49DE-B108-451F380CC1DE}" type="pres">
      <dgm:prSet presAssocID="{C5B7DEB2-0578-4372-A7B0-AFB0D0562AAC}" presName="spacing" presStyleCnt="0"/>
      <dgm:spPr/>
    </dgm:pt>
    <dgm:pt modelId="{0C7873A4-FA5E-42E6-94EA-A0668EB2F259}" type="pres">
      <dgm:prSet presAssocID="{FD8CDCDB-62C5-4FDD-993C-1EADDAC6D795}" presName="composite" presStyleCnt="0"/>
      <dgm:spPr/>
    </dgm:pt>
    <dgm:pt modelId="{59D54A23-FC28-4FA6-9D18-BC3BFD6DB2E3}" type="pres">
      <dgm:prSet presAssocID="{FD8CDCDB-62C5-4FDD-993C-1EADDAC6D795}" presName="imgShp" presStyleLbl="fgImgPlace1" presStyleIdx="4" presStyleCnt="10" custLinFactX="-128258" custLinFactNeighborX="-200000" custLinFactNeighborY="-1042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8F24389D-B907-4B9F-9D65-7834934C10E9}" type="pres">
      <dgm:prSet presAssocID="{FD8CDCDB-62C5-4FDD-993C-1EADDAC6D795}" presName="txShp" presStyleLbl="node1" presStyleIdx="4" presStyleCnt="10" custScaleX="133668" custScaleY="144189">
        <dgm:presLayoutVars>
          <dgm:bulletEnabled val="1"/>
        </dgm:presLayoutVars>
      </dgm:prSet>
      <dgm:spPr/>
      <dgm:t>
        <a:bodyPr/>
        <a:lstStyle/>
        <a:p>
          <a:endParaRPr lang="lv-LV"/>
        </a:p>
      </dgm:t>
    </dgm:pt>
    <dgm:pt modelId="{4E34CD33-3B92-43D9-AA05-4D2914E18AC7}" type="pres">
      <dgm:prSet presAssocID="{BEBC4395-7E05-4FF5-AEF9-F008FA98D5EA}" presName="spacing" presStyleCnt="0"/>
      <dgm:spPr/>
    </dgm:pt>
    <dgm:pt modelId="{712E58C1-D0C3-417C-AC04-E432C21148D5}" type="pres">
      <dgm:prSet presAssocID="{A86E794F-870A-4FCD-BB09-0B3A96A1A65C}" presName="composite" presStyleCnt="0"/>
      <dgm:spPr/>
    </dgm:pt>
    <dgm:pt modelId="{84E42A87-C649-45E1-BBC0-A26706F6E9C4}" type="pres">
      <dgm:prSet presAssocID="{A86E794F-870A-4FCD-BB09-0B3A96A1A65C}" presName="imgShp" presStyleLbl="fgImgPlace1" presStyleIdx="5" presStyleCnt="10" custLinFactX="-128258" custLinFactNeighborX="-200000" custLinFactNeighborY="-747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F1561243-39F7-4A6E-8E03-6584F0779BB0}" type="pres">
      <dgm:prSet presAssocID="{A86E794F-870A-4FCD-BB09-0B3A96A1A65C}" presName="txShp" presStyleLbl="node1" presStyleIdx="5" presStyleCnt="10" custScaleX="133668">
        <dgm:presLayoutVars>
          <dgm:bulletEnabled val="1"/>
        </dgm:presLayoutVars>
      </dgm:prSet>
      <dgm:spPr/>
      <dgm:t>
        <a:bodyPr/>
        <a:lstStyle/>
        <a:p>
          <a:endParaRPr lang="lv-LV"/>
        </a:p>
      </dgm:t>
    </dgm:pt>
    <dgm:pt modelId="{FFDC765E-A7EB-4DBE-B897-B1377EDCA681}" type="pres">
      <dgm:prSet presAssocID="{6B2F0B92-6CB4-4AB3-AB0B-9612DE2EE80F}" presName="spacing" presStyleCnt="0"/>
      <dgm:spPr/>
    </dgm:pt>
    <dgm:pt modelId="{86C20C79-D193-43C6-9D3F-BEEDF9B83CD5}" type="pres">
      <dgm:prSet presAssocID="{79802C83-92D6-4B7A-9EC0-72D86CB90D5B}" presName="composite" presStyleCnt="0"/>
      <dgm:spPr/>
    </dgm:pt>
    <dgm:pt modelId="{7371C146-60CC-4CBB-BA58-642515CE3AF8}" type="pres">
      <dgm:prSet presAssocID="{79802C83-92D6-4B7A-9EC0-72D86CB90D5B}" presName="imgShp" presStyleLbl="fgImgPlace1" presStyleIdx="6" presStyleCnt="10" custLinFactX="-128257" custLinFactNeighborX="-200000" custLinFactNeighborY="-452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582EFF69-09F5-4D37-8D17-071A12E7D556}" type="pres">
      <dgm:prSet presAssocID="{79802C83-92D6-4B7A-9EC0-72D86CB90D5B}" presName="txShp" presStyleLbl="node1" presStyleIdx="6" presStyleCnt="10" custScaleX="133668">
        <dgm:presLayoutVars>
          <dgm:bulletEnabled val="1"/>
        </dgm:presLayoutVars>
      </dgm:prSet>
      <dgm:spPr/>
      <dgm:t>
        <a:bodyPr/>
        <a:lstStyle/>
        <a:p>
          <a:endParaRPr lang="lv-LV"/>
        </a:p>
      </dgm:t>
    </dgm:pt>
    <dgm:pt modelId="{42416F28-CEB7-4751-A230-B7704A71A1AA}" type="pres">
      <dgm:prSet presAssocID="{C59B5CF8-51D6-4FA5-91FD-DC6376643798}" presName="spacing" presStyleCnt="0"/>
      <dgm:spPr/>
    </dgm:pt>
    <dgm:pt modelId="{4A185FA1-0E8E-41B1-A3B3-E5D44003D9BE}" type="pres">
      <dgm:prSet presAssocID="{D53E7656-61BA-4973-B915-A87C20C1AB1B}" presName="composite" presStyleCnt="0"/>
      <dgm:spPr/>
    </dgm:pt>
    <dgm:pt modelId="{7CA0796A-5F1A-4909-B6C6-3E9BCEE41F60}" type="pres">
      <dgm:prSet presAssocID="{D53E7656-61BA-4973-B915-A87C20C1AB1B}" presName="imgShp" presStyleLbl="fgImgPlace1" presStyleIdx="7" presStyleCnt="10" custLinFactX="-128258" custLinFactNeighborX="-200000" custLinFactNeighborY="-157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lv-LV"/>
        </a:p>
      </dgm:t>
    </dgm:pt>
    <dgm:pt modelId="{3A13A7A9-D2F6-46B6-8BEA-896D925D550C}" type="pres">
      <dgm:prSet presAssocID="{D53E7656-61BA-4973-B915-A87C20C1AB1B}" presName="txShp" presStyleLbl="node1" presStyleIdx="7" presStyleCnt="10" custScaleX="133668">
        <dgm:presLayoutVars>
          <dgm:bulletEnabled val="1"/>
        </dgm:presLayoutVars>
      </dgm:prSet>
      <dgm:spPr/>
      <dgm:t>
        <a:bodyPr/>
        <a:lstStyle/>
        <a:p>
          <a:endParaRPr lang="lv-LV"/>
        </a:p>
      </dgm:t>
    </dgm:pt>
    <dgm:pt modelId="{85C5A137-6091-44CE-93F4-0A82F2985060}" type="pres">
      <dgm:prSet presAssocID="{46C32917-3B99-4CE3-B277-BC4E3DB6AD7C}" presName="spacing" presStyleCnt="0"/>
      <dgm:spPr/>
    </dgm:pt>
    <dgm:pt modelId="{FF63C1CB-DC1F-4B6E-9902-A0A34BA085C3}" type="pres">
      <dgm:prSet presAssocID="{8EBD2D7D-6798-41F8-AB06-7F11EBC60B17}" presName="composite" presStyleCnt="0"/>
      <dgm:spPr/>
    </dgm:pt>
    <dgm:pt modelId="{16B3BFEA-B3DA-4982-94C0-D2308FD9F838}" type="pres">
      <dgm:prSet presAssocID="{8EBD2D7D-6798-41F8-AB06-7F11EBC60B17}" presName="imgShp" presStyleLbl="fgImgPlace1" presStyleIdx="8" presStyleCnt="10" custLinFactX="-128258" custLinFactNeighborX="-200000" custLinFactNeighborY="498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19EB277A-729D-4A74-BFB6-252E3488CC31}" type="pres">
      <dgm:prSet presAssocID="{8EBD2D7D-6798-41F8-AB06-7F11EBC60B17}" presName="txShp" presStyleLbl="node1" presStyleIdx="8" presStyleCnt="10" custScaleX="133668" custScaleY="86786">
        <dgm:presLayoutVars>
          <dgm:bulletEnabled val="1"/>
        </dgm:presLayoutVars>
      </dgm:prSet>
      <dgm:spPr/>
      <dgm:t>
        <a:bodyPr/>
        <a:lstStyle/>
        <a:p>
          <a:endParaRPr lang="lv-LV"/>
        </a:p>
      </dgm:t>
    </dgm:pt>
    <dgm:pt modelId="{CC0C10AC-B5C5-4EBB-A530-3308E64D3CD4}" type="pres">
      <dgm:prSet presAssocID="{9083843C-4215-4CAA-863C-D21599E846B9}" presName="spacing" presStyleCnt="0"/>
      <dgm:spPr/>
    </dgm:pt>
    <dgm:pt modelId="{8CE931F2-BB4E-4B5D-8F43-7D70F19BC6DD}" type="pres">
      <dgm:prSet presAssocID="{075BA28A-FE62-48AF-B44F-B36C69D85BCE}" presName="composite" presStyleCnt="0"/>
      <dgm:spPr/>
    </dgm:pt>
    <dgm:pt modelId="{C5322131-9785-4EF0-8FCC-FE894179EDA6}" type="pres">
      <dgm:prSet presAssocID="{075BA28A-FE62-48AF-B44F-B36C69D85BCE}" presName="imgShp" presStyleLbl="fgImgPlace1" presStyleIdx="9" presStyleCnt="10" custLinFactX="-128258" custLinFactNeighborX="-200000" custLinFactNeighborY="-1058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74DFBB72-CD1F-4857-A08D-3D6FEF58E5A9}" type="pres">
      <dgm:prSet presAssocID="{075BA28A-FE62-48AF-B44F-B36C69D85BCE}" presName="txShp" presStyleLbl="node1" presStyleIdx="9" presStyleCnt="10" custScaleX="133668">
        <dgm:presLayoutVars>
          <dgm:bulletEnabled val="1"/>
        </dgm:presLayoutVars>
      </dgm:prSet>
      <dgm:spPr/>
      <dgm:t>
        <a:bodyPr/>
        <a:lstStyle/>
        <a:p>
          <a:endParaRPr lang="lv-LV"/>
        </a:p>
      </dgm:t>
    </dgm:pt>
  </dgm:ptLst>
  <dgm:cxnLst>
    <dgm:cxn modelId="{FC9F6488-2F4C-4947-B848-A6CDB36070A1}" srcId="{34B70450-476D-4204-907A-D23F37AA6D32}" destId="{D53E7656-61BA-4973-B915-A87C20C1AB1B}" srcOrd="7" destOrd="0" parTransId="{6D08F34E-2954-4AD7-ACE2-802E43663CAA}" sibTransId="{46C32917-3B99-4CE3-B277-BC4E3DB6AD7C}"/>
    <dgm:cxn modelId="{9F01D00D-2BD1-4A36-BC96-9FCE9D19B7BE}" type="presOf" srcId="{8EBD2D7D-6798-41F8-AB06-7F11EBC60B17}" destId="{19EB277A-729D-4A74-BFB6-252E3488CC31}" srcOrd="0" destOrd="0" presId="urn:microsoft.com/office/officeart/2005/8/layout/vList3"/>
    <dgm:cxn modelId="{9A8FD55E-1536-44B6-A24B-26C58679BD18}" type="presOf" srcId="{FD8CDCDB-62C5-4FDD-993C-1EADDAC6D795}" destId="{8F24389D-B907-4B9F-9D65-7834934C10E9}" srcOrd="0" destOrd="0" presId="urn:microsoft.com/office/officeart/2005/8/layout/vList3"/>
    <dgm:cxn modelId="{6301AD6A-B880-49DF-BC31-12BFC1751E52}" srcId="{34B70450-476D-4204-907A-D23F37AA6D32}" destId="{844084FC-8B1B-4281-88C8-0A84BAB83E6C}" srcOrd="1" destOrd="0" parTransId="{D6D4B0E7-9177-4F36-9A39-EE41FB03CA9B}" sibTransId="{806B785C-6865-47C0-B642-5900A3708953}"/>
    <dgm:cxn modelId="{74F80F41-67B8-4988-999F-7763EF063D21}" srcId="{34B70450-476D-4204-907A-D23F37AA6D32}" destId="{415911E4-C862-4158-BB40-60CF626343DC}" srcOrd="3" destOrd="0" parTransId="{E010D0CD-CE78-448B-9C8E-2B288257C019}" sibTransId="{C5B7DEB2-0578-4372-A7B0-AFB0D0562AAC}"/>
    <dgm:cxn modelId="{0B352344-EC54-4E43-AF69-7267E7DFF149}" type="presOf" srcId="{415911E4-C862-4158-BB40-60CF626343DC}" destId="{5DBF909A-FD0F-482D-A963-C6FC3756EC93}" srcOrd="0" destOrd="0" presId="urn:microsoft.com/office/officeart/2005/8/layout/vList3"/>
    <dgm:cxn modelId="{ECD11933-C0F0-461F-B314-8012D66817AA}" type="presOf" srcId="{D53E7656-61BA-4973-B915-A87C20C1AB1B}" destId="{3A13A7A9-D2F6-46B6-8BEA-896D925D550C}" srcOrd="0" destOrd="0" presId="urn:microsoft.com/office/officeart/2005/8/layout/vList3"/>
    <dgm:cxn modelId="{BF72F820-105E-4F8C-80DE-E3792E94443F}" srcId="{34B70450-476D-4204-907A-D23F37AA6D32}" destId="{FD8CDCDB-62C5-4FDD-993C-1EADDAC6D795}" srcOrd="4" destOrd="0" parTransId="{6610D60C-980B-4D4D-8347-FB10C8CFDC6B}" sibTransId="{BEBC4395-7E05-4FF5-AEF9-F008FA98D5EA}"/>
    <dgm:cxn modelId="{718667E0-2114-4CBC-A927-C71BB668CA94}" srcId="{34B70450-476D-4204-907A-D23F37AA6D32}" destId="{A86E794F-870A-4FCD-BB09-0B3A96A1A65C}" srcOrd="5" destOrd="0" parTransId="{6032E635-C2C9-409D-A0E5-F40D9165AEA9}" sibTransId="{6B2F0B92-6CB4-4AB3-AB0B-9612DE2EE80F}"/>
    <dgm:cxn modelId="{0331BAF2-AD73-450D-89CC-8FFFE8F16699}" type="presOf" srcId="{A86E794F-870A-4FCD-BB09-0B3A96A1A65C}" destId="{F1561243-39F7-4A6E-8E03-6584F0779BB0}" srcOrd="0" destOrd="0" presId="urn:microsoft.com/office/officeart/2005/8/layout/vList3"/>
    <dgm:cxn modelId="{5B376EA4-95A8-4D6D-8254-8A5B39D20CDC}" srcId="{34B70450-476D-4204-907A-D23F37AA6D32}" destId="{8EBD2D7D-6798-41F8-AB06-7F11EBC60B17}" srcOrd="8" destOrd="0" parTransId="{18B8EB64-368C-4B26-B451-4A20A846294D}" sibTransId="{9083843C-4215-4CAA-863C-D21599E846B9}"/>
    <dgm:cxn modelId="{60CB78D0-3DBA-4451-B05E-867209FB2267}" type="presOf" srcId="{27338CC2-F4D3-4C59-8D58-0F2E28EF61C3}" destId="{5D56ACA2-BF8C-477D-9591-F48D7B489BD5}" srcOrd="0" destOrd="0" presId="urn:microsoft.com/office/officeart/2005/8/layout/vList3"/>
    <dgm:cxn modelId="{785755AE-3282-4A33-8879-49366BCA6A1F}" srcId="{34B70450-476D-4204-907A-D23F37AA6D32}" destId="{864E8809-2F3A-47B1-AEE8-D205D4E19036}" srcOrd="2" destOrd="0" parTransId="{CF56605D-037C-4176-8E08-42CB405872DA}" sibTransId="{EEFA95D2-5925-44D0-B48A-505D0AA968A4}"/>
    <dgm:cxn modelId="{A57C09A0-4E4F-4B65-8DB2-13FF00CF068D}" srcId="{34B70450-476D-4204-907A-D23F37AA6D32}" destId="{27338CC2-F4D3-4C59-8D58-0F2E28EF61C3}" srcOrd="0" destOrd="0" parTransId="{6EAE377C-759A-436C-B2D7-1306143E5D37}" sibTransId="{E96F23A7-465E-4147-9AE4-9E9D31A115DC}"/>
    <dgm:cxn modelId="{804A66EB-66D5-422B-9A23-7A88FA61294F}" type="presOf" srcId="{864E8809-2F3A-47B1-AEE8-D205D4E19036}" destId="{357C631C-D86D-4532-AE29-74A68682FF6A}" srcOrd="0" destOrd="0" presId="urn:microsoft.com/office/officeart/2005/8/layout/vList3"/>
    <dgm:cxn modelId="{683C7FEF-3AC6-49CA-BAD1-5ED78A307C91}" type="presOf" srcId="{075BA28A-FE62-48AF-B44F-B36C69D85BCE}" destId="{74DFBB72-CD1F-4857-A08D-3D6FEF58E5A9}" srcOrd="0" destOrd="0" presId="urn:microsoft.com/office/officeart/2005/8/layout/vList3"/>
    <dgm:cxn modelId="{989CA009-C898-4880-9D8F-4F2C91283C88}" type="presOf" srcId="{34B70450-476D-4204-907A-D23F37AA6D32}" destId="{E52D1F60-97C6-4EDB-A558-8A6D44815509}" srcOrd="0" destOrd="0" presId="urn:microsoft.com/office/officeart/2005/8/layout/vList3"/>
    <dgm:cxn modelId="{CE4A37DC-F658-454D-AAFE-ED08CF161D99}" srcId="{34B70450-476D-4204-907A-D23F37AA6D32}" destId="{79802C83-92D6-4B7A-9EC0-72D86CB90D5B}" srcOrd="6" destOrd="0" parTransId="{FA1FF3AE-DF83-4FB8-ADF3-19F1EDCFA854}" sibTransId="{C59B5CF8-51D6-4FA5-91FD-DC6376643798}"/>
    <dgm:cxn modelId="{2F715510-7B4B-4A14-9035-4FFB9C4E0BA7}" type="presOf" srcId="{844084FC-8B1B-4281-88C8-0A84BAB83E6C}" destId="{957D143E-C4B5-4675-AD15-20460FB0916D}" srcOrd="0" destOrd="0" presId="urn:microsoft.com/office/officeart/2005/8/layout/vList3"/>
    <dgm:cxn modelId="{44D5FB18-0A42-4FA0-B41B-1D53C1612886}" type="presOf" srcId="{79802C83-92D6-4B7A-9EC0-72D86CB90D5B}" destId="{582EFF69-09F5-4D37-8D17-071A12E7D556}" srcOrd="0" destOrd="0" presId="urn:microsoft.com/office/officeart/2005/8/layout/vList3"/>
    <dgm:cxn modelId="{7F1C78ED-266F-473D-8B30-8A6E8C001A9A}" srcId="{34B70450-476D-4204-907A-D23F37AA6D32}" destId="{075BA28A-FE62-48AF-B44F-B36C69D85BCE}" srcOrd="9" destOrd="0" parTransId="{6ECE714B-6F66-43CF-8B77-C140E126A928}" sibTransId="{884009F9-BD82-4251-934A-D9C3299D238C}"/>
    <dgm:cxn modelId="{32EB2978-4104-4054-921B-E9FA437BD677}" type="presParOf" srcId="{E52D1F60-97C6-4EDB-A558-8A6D44815509}" destId="{4AB46E38-F272-40C4-A111-FEDBB2B38FBE}" srcOrd="0" destOrd="0" presId="urn:microsoft.com/office/officeart/2005/8/layout/vList3"/>
    <dgm:cxn modelId="{AFB1DC59-D8A6-4AEE-B207-DE6EB8BAE939}" type="presParOf" srcId="{4AB46E38-F272-40C4-A111-FEDBB2B38FBE}" destId="{FAC0B6CC-22BA-46AB-A293-0BCC2EF58726}" srcOrd="0" destOrd="0" presId="urn:microsoft.com/office/officeart/2005/8/layout/vList3"/>
    <dgm:cxn modelId="{FAF50879-B7C5-4202-8316-226B3C482EC5}" type="presParOf" srcId="{4AB46E38-F272-40C4-A111-FEDBB2B38FBE}" destId="{5D56ACA2-BF8C-477D-9591-F48D7B489BD5}" srcOrd="1" destOrd="0" presId="urn:microsoft.com/office/officeart/2005/8/layout/vList3"/>
    <dgm:cxn modelId="{30518FA3-414E-432E-9A17-10249E8C88AA}" type="presParOf" srcId="{E52D1F60-97C6-4EDB-A558-8A6D44815509}" destId="{A13A7407-604E-42AB-BA9F-975650E4972C}" srcOrd="1" destOrd="0" presId="urn:microsoft.com/office/officeart/2005/8/layout/vList3"/>
    <dgm:cxn modelId="{B56C33C6-2DE4-42E4-836A-DF4CC6E208C0}" type="presParOf" srcId="{E52D1F60-97C6-4EDB-A558-8A6D44815509}" destId="{F49472D3-864B-4F5C-B810-7C79345BEF81}" srcOrd="2" destOrd="0" presId="urn:microsoft.com/office/officeart/2005/8/layout/vList3"/>
    <dgm:cxn modelId="{8564D4CC-1B5B-47F7-9BDB-9693F571A0CB}" type="presParOf" srcId="{F49472D3-864B-4F5C-B810-7C79345BEF81}" destId="{0EA5888D-0BDE-4DB9-88ED-0E5F377B06F6}" srcOrd="0" destOrd="0" presId="urn:microsoft.com/office/officeart/2005/8/layout/vList3"/>
    <dgm:cxn modelId="{2D6B5AB4-C104-4597-BFEA-4E3AB3A54134}" type="presParOf" srcId="{F49472D3-864B-4F5C-B810-7C79345BEF81}" destId="{957D143E-C4B5-4675-AD15-20460FB0916D}" srcOrd="1" destOrd="0" presId="urn:microsoft.com/office/officeart/2005/8/layout/vList3"/>
    <dgm:cxn modelId="{F2A63CFE-1ABD-4B29-AABE-AB431D7B7DF3}" type="presParOf" srcId="{E52D1F60-97C6-4EDB-A558-8A6D44815509}" destId="{B80DEFF9-633A-4D32-8581-C86021114E4B}" srcOrd="3" destOrd="0" presId="urn:microsoft.com/office/officeart/2005/8/layout/vList3"/>
    <dgm:cxn modelId="{F58D2327-326F-42A8-B032-99D2AEED5458}" type="presParOf" srcId="{E52D1F60-97C6-4EDB-A558-8A6D44815509}" destId="{72A60523-C88A-42A1-9B57-53561420799C}" srcOrd="4" destOrd="0" presId="urn:microsoft.com/office/officeart/2005/8/layout/vList3"/>
    <dgm:cxn modelId="{62009E76-4118-446C-A1A2-BA73F56D29C2}" type="presParOf" srcId="{72A60523-C88A-42A1-9B57-53561420799C}" destId="{8FC01A43-AEE3-49A0-BF22-F08C48DC7A24}" srcOrd="0" destOrd="0" presId="urn:microsoft.com/office/officeart/2005/8/layout/vList3"/>
    <dgm:cxn modelId="{0CA982B5-4C2C-444B-9333-DC718BA62406}" type="presParOf" srcId="{72A60523-C88A-42A1-9B57-53561420799C}" destId="{357C631C-D86D-4532-AE29-74A68682FF6A}" srcOrd="1" destOrd="0" presId="urn:microsoft.com/office/officeart/2005/8/layout/vList3"/>
    <dgm:cxn modelId="{82CF35AD-3823-4090-BDD1-9C2F69FF116A}" type="presParOf" srcId="{E52D1F60-97C6-4EDB-A558-8A6D44815509}" destId="{5112B621-9128-4F29-B613-3E97EC989E02}" srcOrd="5" destOrd="0" presId="urn:microsoft.com/office/officeart/2005/8/layout/vList3"/>
    <dgm:cxn modelId="{49365B56-ADBD-4324-BDE3-13EC859EFF74}" type="presParOf" srcId="{E52D1F60-97C6-4EDB-A558-8A6D44815509}" destId="{F4EF1263-1D34-4654-A6D5-4ABDA252D8AC}" srcOrd="6" destOrd="0" presId="urn:microsoft.com/office/officeart/2005/8/layout/vList3"/>
    <dgm:cxn modelId="{64C1B7A2-F8B3-4039-A9DF-AAEB82CFFECF}" type="presParOf" srcId="{F4EF1263-1D34-4654-A6D5-4ABDA252D8AC}" destId="{43CD3CE0-B154-4B77-A8FA-B9C58F42BB99}" srcOrd="0" destOrd="0" presId="urn:microsoft.com/office/officeart/2005/8/layout/vList3"/>
    <dgm:cxn modelId="{F89ABFF5-8AB3-4683-ABD2-B8C6F78EA6EA}" type="presParOf" srcId="{F4EF1263-1D34-4654-A6D5-4ABDA252D8AC}" destId="{5DBF909A-FD0F-482D-A963-C6FC3756EC93}" srcOrd="1" destOrd="0" presId="urn:microsoft.com/office/officeart/2005/8/layout/vList3"/>
    <dgm:cxn modelId="{B83FDA78-24E4-4836-B14F-0629A0A2C274}" type="presParOf" srcId="{E52D1F60-97C6-4EDB-A558-8A6D44815509}" destId="{C4AFCB48-9C53-49DE-B108-451F380CC1DE}" srcOrd="7" destOrd="0" presId="urn:microsoft.com/office/officeart/2005/8/layout/vList3"/>
    <dgm:cxn modelId="{B1FBD7CD-8CD6-48D7-A055-6398A19AE84C}" type="presParOf" srcId="{E52D1F60-97C6-4EDB-A558-8A6D44815509}" destId="{0C7873A4-FA5E-42E6-94EA-A0668EB2F259}" srcOrd="8" destOrd="0" presId="urn:microsoft.com/office/officeart/2005/8/layout/vList3"/>
    <dgm:cxn modelId="{68CF20A8-FC05-4699-AFB6-8515CF0130F8}" type="presParOf" srcId="{0C7873A4-FA5E-42E6-94EA-A0668EB2F259}" destId="{59D54A23-FC28-4FA6-9D18-BC3BFD6DB2E3}" srcOrd="0" destOrd="0" presId="urn:microsoft.com/office/officeart/2005/8/layout/vList3"/>
    <dgm:cxn modelId="{72B5D822-8056-47BB-8A22-767E4514AF11}" type="presParOf" srcId="{0C7873A4-FA5E-42E6-94EA-A0668EB2F259}" destId="{8F24389D-B907-4B9F-9D65-7834934C10E9}" srcOrd="1" destOrd="0" presId="urn:microsoft.com/office/officeart/2005/8/layout/vList3"/>
    <dgm:cxn modelId="{8537E72C-90E9-4607-B8FC-DB5A555889D4}" type="presParOf" srcId="{E52D1F60-97C6-4EDB-A558-8A6D44815509}" destId="{4E34CD33-3B92-43D9-AA05-4D2914E18AC7}" srcOrd="9" destOrd="0" presId="urn:microsoft.com/office/officeart/2005/8/layout/vList3"/>
    <dgm:cxn modelId="{B3DF07DD-6C22-4131-9B17-4C0649221854}" type="presParOf" srcId="{E52D1F60-97C6-4EDB-A558-8A6D44815509}" destId="{712E58C1-D0C3-417C-AC04-E432C21148D5}" srcOrd="10" destOrd="0" presId="urn:microsoft.com/office/officeart/2005/8/layout/vList3"/>
    <dgm:cxn modelId="{6EEFBDA0-DA38-4B23-B94A-A2AF045214D7}" type="presParOf" srcId="{712E58C1-D0C3-417C-AC04-E432C21148D5}" destId="{84E42A87-C649-45E1-BBC0-A26706F6E9C4}" srcOrd="0" destOrd="0" presId="urn:microsoft.com/office/officeart/2005/8/layout/vList3"/>
    <dgm:cxn modelId="{5E6C0D69-0156-4FFF-8A03-4C33C4D0A2DF}" type="presParOf" srcId="{712E58C1-D0C3-417C-AC04-E432C21148D5}" destId="{F1561243-39F7-4A6E-8E03-6584F0779BB0}" srcOrd="1" destOrd="0" presId="urn:microsoft.com/office/officeart/2005/8/layout/vList3"/>
    <dgm:cxn modelId="{AD9E963B-A29F-45F1-8CCB-CB866C740D44}" type="presParOf" srcId="{E52D1F60-97C6-4EDB-A558-8A6D44815509}" destId="{FFDC765E-A7EB-4DBE-B897-B1377EDCA681}" srcOrd="11" destOrd="0" presId="urn:microsoft.com/office/officeart/2005/8/layout/vList3"/>
    <dgm:cxn modelId="{9EF7BA8B-83F7-4D42-AF4B-41987304A948}" type="presParOf" srcId="{E52D1F60-97C6-4EDB-A558-8A6D44815509}" destId="{86C20C79-D193-43C6-9D3F-BEEDF9B83CD5}" srcOrd="12" destOrd="0" presId="urn:microsoft.com/office/officeart/2005/8/layout/vList3"/>
    <dgm:cxn modelId="{8DF2DABC-B292-42B3-8C64-4FF7B19A9C04}" type="presParOf" srcId="{86C20C79-D193-43C6-9D3F-BEEDF9B83CD5}" destId="{7371C146-60CC-4CBB-BA58-642515CE3AF8}" srcOrd="0" destOrd="0" presId="urn:microsoft.com/office/officeart/2005/8/layout/vList3"/>
    <dgm:cxn modelId="{CB938417-A17B-4A69-9CCB-971AA92E00BB}" type="presParOf" srcId="{86C20C79-D193-43C6-9D3F-BEEDF9B83CD5}" destId="{582EFF69-09F5-4D37-8D17-071A12E7D556}" srcOrd="1" destOrd="0" presId="urn:microsoft.com/office/officeart/2005/8/layout/vList3"/>
    <dgm:cxn modelId="{46138EA3-D8DD-4258-AAA6-BB392A8DE596}" type="presParOf" srcId="{E52D1F60-97C6-4EDB-A558-8A6D44815509}" destId="{42416F28-CEB7-4751-A230-B7704A71A1AA}" srcOrd="13" destOrd="0" presId="urn:microsoft.com/office/officeart/2005/8/layout/vList3"/>
    <dgm:cxn modelId="{D472EDD7-4139-4B21-8D4D-9C71A8463E42}" type="presParOf" srcId="{E52D1F60-97C6-4EDB-A558-8A6D44815509}" destId="{4A185FA1-0E8E-41B1-A3B3-E5D44003D9BE}" srcOrd="14" destOrd="0" presId="urn:microsoft.com/office/officeart/2005/8/layout/vList3"/>
    <dgm:cxn modelId="{03C3CC5B-2D27-4979-9B4F-01949F168BA0}" type="presParOf" srcId="{4A185FA1-0E8E-41B1-A3B3-E5D44003D9BE}" destId="{7CA0796A-5F1A-4909-B6C6-3E9BCEE41F60}" srcOrd="0" destOrd="0" presId="urn:microsoft.com/office/officeart/2005/8/layout/vList3"/>
    <dgm:cxn modelId="{86837D62-4597-4F4E-9E32-CF1430E33779}" type="presParOf" srcId="{4A185FA1-0E8E-41B1-A3B3-E5D44003D9BE}" destId="{3A13A7A9-D2F6-46B6-8BEA-896D925D550C}" srcOrd="1" destOrd="0" presId="urn:microsoft.com/office/officeart/2005/8/layout/vList3"/>
    <dgm:cxn modelId="{461D804C-4F35-41A0-BB92-3C1399D9D1EB}" type="presParOf" srcId="{E52D1F60-97C6-4EDB-A558-8A6D44815509}" destId="{85C5A137-6091-44CE-93F4-0A82F2985060}" srcOrd="15" destOrd="0" presId="urn:microsoft.com/office/officeart/2005/8/layout/vList3"/>
    <dgm:cxn modelId="{FEEC0F30-6658-4A76-8764-B3B9CF9248C5}" type="presParOf" srcId="{E52D1F60-97C6-4EDB-A558-8A6D44815509}" destId="{FF63C1CB-DC1F-4B6E-9902-A0A34BA085C3}" srcOrd="16" destOrd="0" presId="urn:microsoft.com/office/officeart/2005/8/layout/vList3"/>
    <dgm:cxn modelId="{618ED9B8-1590-478F-826B-C2BD7A450E9F}" type="presParOf" srcId="{FF63C1CB-DC1F-4B6E-9902-A0A34BA085C3}" destId="{16B3BFEA-B3DA-4982-94C0-D2308FD9F838}" srcOrd="0" destOrd="0" presId="urn:microsoft.com/office/officeart/2005/8/layout/vList3"/>
    <dgm:cxn modelId="{B44DBC32-8695-4892-996D-01EB86C801F0}" type="presParOf" srcId="{FF63C1CB-DC1F-4B6E-9902-A0A34BA085C3}" destId="{19EB277A-729D-4A74-BFB6-252E3488CC31}" srcOrd="1" destOrd="0" presId="urn:microsoft.com/office/officeart/2005/8/layout/vList3"/>
    <dgm:cxn modelId="{BC66E873-0AE8-4A7B-877E-67A5E2593CB8}" type="presParOf" srcId="{E52D1F60-97C6-4EDB-A558-8A6D44815509}" destId="{CC0C10AC-B5C5-4EBB-A530-3308E64D3CD4}" srcOrd="17" destOrd="0" presId="urn:microsoft.com/office/officeart/2005/8/layout/vList3"/>
    <dgm:cxn modelId="{465223B0-CE2C-4901-A3BE-315ECC9E9B18}" type="presParOf" srcId="{E52D1F60-97C6-4EDB-A558-8A6D44815509}" destId="{8CE931F2-BB4E-4B5D-8F43-7D70F19BC6DD}" srcOrd="18" destOrd="0" presId="urn:microsoft.com/office/officeart/2005/8/layout/vList3"/>
    <dgm:cxn modelId="{8F8D8CF1-2CC3-42B4-B930-AAF8A064EDA9}" type="presParOf" srcId="{8CE931F2-BB4E-4B5D-8F43-7D70F19BC6DD}" destId="{C5322131-9785-4EF0-8FCC-FE894179EDA6}" srcOrd="0" destOrd="0" presId="urn:microsoft.com/office/officeart/2005/8/layout/vList3"/>
    <dgm:cxn modelId="{295DC3C6-7A35-4892-B0CC-F4B477331A3A}" type="presParOf" srcId="{8CE931F2-BB4E-4B5D-8F43-7D70F19BC6DD}" destId="{74DFBB72-CD1F-4857-A08D-3D6FEF58E5A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4B70450-476D-4204-907A-D23F37AA6D32}" type="doc">
      <dgm:prSet loTypeId="urn:microsoft.com/office/officeart/2005/8/layout/vList3" loCatId="picture" qsTypeId="urn:microsoft.com/office/officeart/2005/8/quickstyle/simple1" qsCatId="simple" csTypeId="urn:microsoft.com/office/officeart/2005/8/colors/colorful5" csCatId="colorful" phldr="1"/>
      <dgm:spPr/>
      <dgm:t>
        <a:bodyPr/>
        <a:lstStyle/>
        <a:p>
          <a:endParaRPr lang="lv-LV"/>
        </a:p>
      </dgm:t>
    </dgm:pt>
    <dgm:pt modelId="{27338CC2-F4D3-4C59-8D58-0F2E28EF61C3}">
      <dgm:prSet phldrT="[Text]" custT="1"/>
      <dgm:spPr/>
      <dgm:t>
        <a:bodyPr/>
        <a:lstStyle/>
        <a:p>
          <a:pPr algn="just"/>
          <a:r>
            <a:rPr lang="lv-LV" sz="1800" dirty="0" smtClean="0">
              <a:solidFill>
                <a:schemeClr val="tx1"/>
              </a:solidFill>
            </a:rPr>
            <a:t>Piesaista jaunus aizbildņus, adoptētājus, viesģimenes</a:t>
          </a:r>
          <a:endParaRPr lang="lv-LV" sz="1800" dirty="0">
            <a:solidFill>
              <a:schemeClr val="tx1"/>
            </a:solidFill>
          </a:endParaRPr>
        </a:p>
      </dgm:t>
    </dgm:pt>
    <dgm:pt modelId="{6EAE377C-759A-436C-B2D7-1306143E5D37}" type="parTrans" cxnId="{A57C09A0-4E4F-4B65-8DB2-13FF00CF068D}">
      <dgm:prSet/>
      <dgm:spPr/>
      <dgm:t>
        <a:bodyPr/>
        <a:lstStyle/>
        <a:p>
          <a:pPr algn="just"/>
          <a:endParaRPr lang="lv-LV"/>
        </a:p>
      </dgm:t>
    </dgm:pt>
    <dgm:pt modelId="{E96F23A7-465E-4147-9AE4-9E9D31A115DC}" type="sibTrans" cxnId="{A57C09A0-4E4F-4B65-8DB2-13FF00CF068D}">
      <dgm:prSet/>
      <dgm:spPr/>
      <dgm:t>
        <a:bodyPr/>
        <a:lstStyle/>
        <a:p>
          <a:pPr algn="just"/>
          <a:endParaRPr lang="lv-LV"/>
        </a:p>
      </dgm:t>
    </dgm:pt>
    <dgm:pt modelId="{844084FC-8B1B-4281-88C8-0A84BAB83E6C}">
      <dgm:prSet phldrT="[Text]" custT="1"/>
      <dgm:spPr/>
      <dgm:t>
        <a:bodyPr/>
        <a:lstStyle/>
        <a:p>
          <a:pPr algn="just"/>
          <a:r>
            <a:rPr lang="lv-LV" sz="1800" dirty="0" smtClean="0">
              <a:solidFill>
                <a:schemeClr val="tx1"/>
              </a:solidFill>
            </a:rPr>
            <a:t>Apmācības potenciālajiem adoptētājiem</a:t>
          </a:r>
          <a:endParaRPr lang="lv-LV" sz="1800" dirty="0">
            <a:solidFill>
              <a:schemeClr val="tx1"/>
            </a:solidFill>
          </a:endParaRPr>
        </a:p>
      </dgm:t>
    </dgm:pt>
    <dgm:pt modelId="{D6D4B0E7-9177-4F36-9A39-EE41FB03CA9B}" type="parTrans" cxnId="{6301AD6A-B880-49DF-BC31-12BFC1751E52}">
      <dgm:prSet/>
      <dgm:spPr/>
      <dgm:t>
        <a:bodyPr/>
        <a:lstStyle/>
        <a:p>
          <a:pPr algn="just"/>
          <a:endParaRPr lang="lv-LV"/>
        </a:p>
      </dgm:t>
    </dgm:pt>
    <dgm:pt modelId="{806B785C-6865-47C0-B642-5900A3708953}" type="sibTrans" cxnId="{6301AD6A-B880-49DF-BC31-12BFC1751E52}">
      <dgm:prSet/>
      <dgm:spPr/>
      <dgm:t>
        <a:bodyPr/>
        <a:lstStyle/>
        <a:p>
          <a:pPr algn="just"/>
          <a:endParaRPr lang="lv-LV"/>
        </a:p>
      </dgm:t>
    </dgm:pt>
    <dgm:pt modelId="{864E8809-2F3A-47B1-AEE8-D205D4E19036}">
      <dgm:prSet phldrT="[Text]" custT="1"/>
      <dgm:spPr/>
      <dgm:t>
        <a:bodyPr/>
        <a:lstStyle/>
        <a:p>
          <a:pPr algn="just"/>
          <a:r>
            <a:rPr lang="lv-LV" sz="1800" dirty="0" smtClean="0">
              <a:solidFill>
                <a:schemeClr val="tx1"/>
              </a:solidFill>
            </a:rPr>
            <a:t>Psihologa konsultācijas</a:t>
          </a:r>
          <a:endParaRPr lang="lv-LV" sz="1800" dirty="0">
            <a:solidFill>
              <a:schemeClr val="tx1"/>
            </a:solidFill>
          </a:endParaRPr>
        </a:p>
      </dgm:t>
    </dgm:pt>
    <dgm:pt modelId="{CF56605D-037C-4176-8E08-42CB405872DA}" type="parTrans" cxnId="{785755AE-3282-4A33-8879-49366BCA6A1F}">
      <dgm:prSet/>
      <dgm:spPr/>
      <dgm:t>
        <a:bodyPr/>
        <a:lstStyle/>
        <a:p>
          <a:pPr algn="just"/>
          <a:endParaRPr lang="lv-LV"/>
        </a:p>
      </dgm:t>
    </dgm:pt>
    <dgm:pt modelId="{EEFA95D2-5925-44D0-B48A-505D0AA968A4}" type="sibTrans" cxnId="{785755AE-3282-4A33-8879-49366BCA6A1F}">
      <dgm:prSet/>
      <dgm:spPr/>
      <dgm:t>
        <a:bodyPr/>
        <a:lstStyle/>
        <a:p>
          <a:pPr algn="just"/>
          <a:endParaRPr lang="lv-LV"/>
        </a:p>
      </dgm:t>
    </dgm:pt>
    <dgm:pt modelId="{415911E4-C862-4158-BB40-60CF626343DC}">
      <dgm:prSet phldrT="[Text]" custT="1"/>
      <dgm:spPr/>
      <dgm:t>
        <a:bodyPr/>
        <a:lstStyle/>
        <a:p>
          <a:pPr algn="just"/>
          <a:r>
            <a:rPr lang="lv-LV" sz="1800" dirty="0" smtClean="0">
              <a:solidFill>
                <a:schemeClr val="tx1"/>
              </a:solidFill>
            </a:rPr>
            <a:t>Atbalsta grupu organizēšana</a:t>
          </a:r>
          <a:endParaRPr lang="lv-LV" sz="1800" dirty="0">
            <a:solidFill>
              <a:schemeClr val="tx1"/>
            </a:solidFill>
          </a:endParaRPr>
        </a:p>
      </dgm:t>
    </dgm:pt>
    <dgm:pt modelId="{E010D0CD-CE78-448B-9C8E-2B288257C019}" type="parTrans" cxnId="{74F80F41-67B8-4988-999F-7763EF063D21}">
      <dgm:prSet/>
      <dgm:spPr/>
      <dgm:t>
        <a:bodyPr/>
        <a:lstStyle/>
        <a:p>
          <a:pPr algn="just"/>
          <a:endParaRPr lang="lv-LV"/>
        </a:p>
      </dgm:t>
    </dgm:pt>
    <dgm:pt modelId="{C5B7DEB2-0578-4372-A7B0-AFB0D0562AAC}" type="sibTrans" cxnId="{74F80F41-67B8-4988-999F-7763EF063D21}">
      <dgm:prSet/>
      <dgm:spPr/>
      <dgm:t>
        <a:bodyPr/>
        <a:lstStyle/>
        <a:p>
          <a:pPr algn="just"/>
          <a:endParaRPr lang="lv-LV"/>
        </a:p>
      </dgm:t>
    </dgm:pt>
    <dgm:pt modelId="{A86E794F-870A-4FCD-BB09-0B3A96A1A65C}">
      <dgm:prSet custT="1"/>
      <dgm:spPr/>
      <dgm:t>
        <a:bodyPr/>
        <a:lstStyle/>
        <a:p>
          <a:pPr algn="just"/>
          <a:r>
            <a:rPr lang="lv-LV" sz="1800" dirty="0" smtClean="0">
              <a:solidFill>
                <a:schemeClr val="tx1"/>
              </a:solidFill>
            </a:rPr>
            <a:t>Pēc bāriņtiesas pieprasījuma sniedz atzinumu</a:t>
          </a:r>
          <a:endParaRPr lang="lv-LV" sz="1800" dirty="0">
            <a:solidFill>
              <a:schemeClr val="tx1"/>
            </a:solidFill>
          </a:endParaRPr>
        </a:p>
      </dgm:t>
    </dgm:pt>
    <dgm:pt modelId="{6032E635-C2C9-409D-A0E5-F40D9165AEA9}" type="parTrans" cxnId="{718667E0-2114-4CBC-A927-C71BB668CA94}">
      <dgm:prSet/>
      <dgm:spPr/>
      <dgm:t>
        <a:bodyPr/>
        <a:lstStyle/>
        <a:p>
          <a:pPr algn="just"/>
          <a:endParaRPr lang="lv-LV"/>
        </a:p>
      </dgm:t>
    </dgm:pt>
    <dgm:pt modelId="{6B2F0B92-6CB4-4AB3-AB0B-9612DE2EE80F}" type="sibTrans" cxnId="{718667E0-2114-4CBC-A927-C71BB668CA94}">
      <dgm:prSet/>
      <dgm:spPr/>
      <dgm:t>
        <a:bodyPr/>
        <a:lstStyle/>
        <a:p>
          <a:pPr algn="just"/>
          <a:endParaRPr lang="lv-LV"/>
        </a:p>
      </dgm:t>
    </dgm:pt>
    <dgm:pt modelId="{E52D1F60-97C6-4EDB-A558-8A6D44815509}" type="pres">
      <dgm:prSet presAssocID="{34B70450-476D-4204-907A-D23F37AA6D32}" presName="linearFlow" presStyleCnt="0">
        <dgm:presLayoutVars>
          <dgm:dir/>
          <dgm:resizeHandles val="exact"/>
        </dgm:presLayoutVars>
      </dgm:prSet>
      <dgm:spPr/>
      <dgm:t>
        <a:bodyPr/>
        <a:lstStyle/>
        <a:p>
          <a:endParaRPr lang="lv-LV"/>
        </a:p>
      </dgm:t>
    </dgm:pt>
    <dgm:pt modelId="{4AB46E38-F272-40C4-A111-FEDBB2B38FBE}" type="pres">
      <dgm:prSet presAssocID="{27338CC2-F4D3-4C59-8D58-0F2E28EF61C3}" presName="composite" presStyleCnt="0"/>
      <dgm:spPr/>
    </dgm:pt>
    <dgm:pt modelId="{FAC0B6CC-22BA-46AB-A293-0BCC2EF58726}" type="pres">
      <dgm:prSet presAssocID="{27338CC2-F4D3-4C59-8D58-0F2E28EF61C3}" presName="imgShp" presStyleLbl="fgImgPlace1" presStyleIdx="0" presStyleCnt="5" custLinFactX="-128258" custLinFactNeighborX="-200000" custLinFactNeighborY="-8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lv-LV"/>
        </a:p>
      </dgm:t>
    </dgm:pt>
    <dgm:pt modelId="{5D56ACA2-BF8C-477D-9591-F48D7B489BD5}" type="pres">
      <dgm:prSet presAssocID="{27338CC2-F4D3-4C59-8D58-0F2E28EF61C3}" presName="txShp" presStyleLbl="node1" presStyleIdx="0" presStyleCnt="5" custScaleX="133667" custScaleY="66186">
        <dgm:presLayoutVars>
          <dgm:bulletEnabled val="1"/>
        </dgm:presLayoutVars>
      </dgm:prSet>
      <dgm:spPr/>
      <dgm:t>
        <a:bodyPr/>
        <a:lstStyle/>
        <a:p>
          <a:endParaRPr lang="lv-LV"/>
        </a:p>
      </dgm:t>
    </dgm:pt>
    <dgm:pt modelId="{A13A7407-604E-42AB-BA9F-975650E4972C}" type="pres">
      <dgm:prSet presAssocID="{E96F23A7-465E-4147-9AE4-9E9D31A115DC}" presName="spacing" presStyleCnt="0"/>
      <dgm:spPr/>
    </dgm:pt>
    <dgm:pt modelId="{F49472D3-864B-4F5C-B810-7C79345BEF81}" type="pres">
      <dgm:prSet presAssocID="{844084FC-8B1B-4281-88C8-0A84BAB83E6C}" presName="composite" presStyleCnt="0"/>
      <dgm:spPr/>
    </dgm:pt>
    <dgm:pt modelId="{0EA5888D-0BDE-4DB9-88ED-0E5F377B06F6}" type="pres">
      <dgm:prSet presAssocID="{844084FC-8B1B-4281-88C8-0A84BAB83E6C}" presName="imgShp" presStyleLbl="fgImgPlace1" presStyleIdx="1" presStyleCnt="5" custLinFactX="-17320" custLinFactNeighborX="-100000" custLinFactNeighborY="-976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957D143E-C4B5-4675-AD15-20460FB0916D}" type="pres">
      <dgm:prSet presAssocID="{844084FC-8B1B-4281-88C8-0A84BAB83E6C}" presName="txShp" presStyleLbl="node1" presStyleIdx="1" presStyleCnt="5" custScaleX="134756" custScaleY="57749" custLinFactNeighborX="-848" custLinFactNeighborY="-5391">
        <dgm:presLayoutVars>
          <dgm:bulletEnabled val="1"/>
        </dgm:presLayoutVars>
      </dgm:prSet>
      <dgm:spPr/>
      <dgm:t>
        <a:bodyPr/>
        <a:lstStyle/>
        <a:p>
          <a:endParaRPr lang="lv-LV"/>
        </a:p>
      </dgm:t>
    </dgm:pt>
    <dgm:pt modelId="{B80DEFF9-633A-4D32-8581-C86021114E4B}" type="pres">
      <dgm:prSet presAssocID="{806B785C-6865-47C0-B642-5900A3708953}" presName="spacing" presStyleCnt="0"/>
      <dgm:spPr/>
    </dgm:pt>
    <dgm:pt modelId="{72A60523-C88A-42A1-9B57-53561420799C}" type="pres">
      <dgm:prSet presAssocID="{864E8809-2F3A-47B1-AEE8-D205D4E19036}" presName="composite" presStyleCnt="0"/>
      <dgm:spPr/>
    </dgm:pt>
    <dgm:pt modelId="{8FC01A43-AEE3-49A0-BF22-F08C48DC7A24}" type="pres">
      <dgm:prSet presAssocID="{864E8809-2F3A-47B1-AEE8-D205D4E19036}" presName="imgShp" presStyleLbl="fgImgPlace1" presStyleIdx="2" presStyleCnt="5" custLinFactX="-17320" custLinFactNeighborX="-100000" custLinFactNeighborY="-2861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357C631C-D86D-4532-AE29-74A68682FF6A}" type="pres">
      <dgm:prSet presAssocID="{864E8809-2F3A-47B1-AEE8-D205D4E19036}" presName="txShp" presStyleLbl="node1" presStyleIdx="2" presStyleCnt="5" custScaleX="132252" custScaleY="66808" custLinFactNeighborX="685" custLinFactNeighborY="-19530">
        <dgm:presLayoutVars>
          <dgm:bulletEnabled val="1"/>
        </dgm:presLayoutVars>
      </dgm:prSet>
      <dgm:spPr/>
      <dgm:t>
        <a:bodyPr/>
        <a:lstStyle/>
        <a:p>
          <a:endParaRPr lang="lv-LV"/>
        </a:p>
      </dgm:t>
    </dgm:pt>
    <dgm:pt modelId="{5112B621-9128-4F29-B613-3E97EC989E02}" type="pres">
      <dgm:prSet presAssocID="{EEFA95D2-5925-44D0-B48A-505D0AA968A4}" presName="spacing" presStyleCnt="0"/>
      <dgm:spPr/>
    </dgm:pt>
    <dgm:pt modelId="{F4EF1263-1D34-4654-A6D5-4ABDA252D8AC}" type="pres">
      <dgm:prSet presAssocID="{415911E4-C862-4158-BB40-60CF626343DC}" presName="composite" presStyleCnt="0"/>
      <dgm:spPr/>
    </dgm:pt>
    <dgm:pt modelId="{43CD3CE0-B154-4B77-A8FA-B9C58F42BB99}" type="pres">
      <dgm:prSet presAssocID="{415911E4-C862-4158-BB40-60CF626343DC}" presName="imgShp" presStyleLbl="fgImgPlace1" presStyleIdx="3" presStyleCnt="5" custLinFactX="-17320" custLinFactNeighborX="-100000" custLinFactNeighborY="-3822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5DBF909A-FD0F-482D-A963-C6FC3756EC93}" type="pres">
      <dgm:prSet presAssocID="{415911E4-C862-4158-BB40-60CF626343DC}" presName="txShp" presStyleLbl="node1" presStyleIdx="3" presStyleCnt="5" custScaleX="133668" custScaleY="61541" custLinFactNeighborX="0" custLinFactNeighborY="-26506">
        <dgm:presLayoutVars>
          <dgm:bulletEnabled val="1"/>
        </dgm:presLayoutVars>
      </dgm:prSet>
      <dgm:spPr/>
      <dgm:t>
        <a:bodyPr/>
        <a:lstStyle/>
        <a:p>
          <a:endParaRPr lang="lv-LV"/>
        </a:p>
      </dgm:t>
    </dgm:pt>
    <dgm:pt modelId="{C4AFCB48-9C53-49DE-B108-451F380CC1DE}" type="pres">
      <dgm:prSet presAssocID="{C5B7DEB2-0578-4372-A7B0-AFB0D0562AAC}" presName="spacing" presStyleCnt="0"/>
      <dgm:spPr/>
    </dgm:pt>
    <dgm:pt modelId="{712E58C1-D0C3-417C-AC04-E432C21148D5}" type="pres">
      <dgm:prSet presAssocID="{A86E794F-870A-4FCD-BB09-0B3A96A1A65C}" presName="composite" presStyleCnt="0"/>
      <dgm:spPr/>
    </dgm:pt>
    <dgm:pt modelId="{84E42A87-C649-45E1-BBC0-A26706F6E9C4}" type="pres">
      <dgm:prSet presAssocID="{A86E794F-870A-4FCD-BB09-0B3A96A1A65C}" presName="imgShp" presStyleLbl="fgImgPlace1" presStyleIdx="4" presStyleCnt="5" custLinFactX="-17320" custLinFactNeighborX="-100000" custLinFactNeighborY="-4783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F1561243-39F7-4A6E-8E03-6584F0779BB0}" type="pres">
      <dgm:prSet presAssocID="{A86E794F-870A-4FCD-BB09-0B3A96A1A65C}" presName="txShp" presStyleLbl="node1" presStyleIdx="4" presStyleCnt="5" custScaleX="133668" custScaleY="62262" custLinFactNeighborX="0" custLinFactNeighborY="-48209">
        <dgm:presLayoutVars>
          <dgm:bulletEnabled val="1"/>
        </dgm:presLayoutVars>
      </dgm:prSet>
      <dgm:spPr/>
      <dgm:t>
        <a:bodyPr/>
        <a:lstStyle/>
        <a:p>
          <a:endParaRPr lang="lv-LV"/>
        </a:p>
      </dgm:t>
    </dgm:pt>
  </dgm:ptLst>
  <dgm:cxnLst>
    <dgm:cxn modelId="{F95D503F-FE84-4231-8935-85CADF5696DE}" type="presOf" srcId="{415911E4-C862-4158-BB40-60CF626343DC}" destId="{5DBF909A-FD0F-482D-A963-C6FC3756EC93}" srcOrd="0" destOrd="0" presId="urn:microsoft.com/office/officeart/2005/8/layout/vList3"/>
    <dgm:cxn modelId="{6301AD6A-B880-49DF-BC31-12BFC1751E52}" srcId="{34B70450-476D-4204-907A-D23F37AA6D32}" destId="{844084FC-8B1B-4281-88C8-0A84BAB83E6C}" srcOrd="1" destOrd="0" parTransId="{D6D4B0E7-9177-4F36-9A39-EE41FB03CA9B}" sibTransId="{806B785C-6865-47C0-B642-5900A3708953}"/>
    <dgm:cxn modelId="{A57C09A0-4E4F-4B65-8DB2-13FF00CF068D}" srcId="{34B70450-476D-4204-907A-D23F37AA6D32}" destId="{27338CC2-F4D3-4C59-8D58-0F2E28EF61C3}" srcOrd="0" destOrd="0" parTransId="{6EAE377C-759A-436C-B2D7-1306143E5D37}" sibTransId="{E96F23A7-465E-4147-9AE4-9E9D31A115DC}"/>
    <dgm:cxn modelId="{A62A84E8-75F5-4C83-8447-479EA8257E44}" type="presOf" srcId="{34B70450-476D-4204-907A-D23F37AA6D32}" destId="{E52D1F60-97C6-4EDB-A558-8A6D44815509}" srcOrd="0" destOrd="0" presId="urn:microsoft.com/office/officeart/2005/8/layout/vList3"/>
    <dgm:cxn modelId="{74F80F41-67B8-4988-999F-7763EF063D21}" srcId="{34B70450-476D-4204-907A-D23F37AA6D32}" destId="{415911E4-C862-4158-BB40-60CF626343DC}" srcOrd="3" destOrd="0" parTransId="{E010D0CD-CE78-448B-9C8E-2B288257C019}" sibTransId="{C5B7DEB2-0578-4372-A7B0-AFB0D0562AAC}"/>
    <dgm:cxn modelId="{3F007ACF-962E-489A-AD78-8F01BC7523D9}" type="presOf" srcId="{27338CC2-F4D3-4C59-8D58-0F2E28EF61C3}" destId="{5D56ACA2-BF8C-477D-9591-F48D7B489BD5}" srcOrd="0" destOrd="0" presId="urn:microsoft.com/office/officeart/2005/8/layout/vList3"/>
    <dgm:cxn modelId="{81188B4E-5BDF-41F2-B4AE-48168DF704E4}" type="presOf" srcId="{A86E794F-870A-4FCD-BB09-0B3A96A1A65C}" destId="{F1561243-39F7-4A6E-8E03-6584F0779BB0}" srcOrd="0" destOrd="0" presId="urn:microsoft.com/office/officeart/2005/8/layout/vList3"/>
    <dgm:cxn modelId="{B63305FF-2E68-4ED6-8294-835F2173F5F0}" type="presOf" srcId="{864E8809-2F3A-47B1-AEE8-D205D4E19036}" destId="{357C631C-D86D-4532-AE29-74A68682FF6A}" srcOrd="0" destOrd="0" presId="urn:microsoft.com/office/officeart/2005/8/layout/vList3"/>
    <dgm:cxn modelId="{785755AE-3282-4A33-8879-49366BCA6A1F}" srcId="{34B70450-476D-4204-907A-D23F37AA6D32}" destId="{864E8809-2F3A-47B1-AEE8-D205D4E19036}" srcOrd="2" destOrd="0" parTransId="{CF56605D-037C-4176-8E08-42CB405872DA}" sibTransId="{EEFA95D2-5925-44D0-B48A-505D0AA968A4}"/>
    <dgm:cxn modelId="{718667E0-2114-4CBC-A927-C71BB668CA94}" srcId="{34B70450-476D-4204-907A-D23F37AA6D32}" destId="{A86E794F-870A-4FCD-BB09-0B3A96A1A65C}" srcOrd="4" destOrd="0" parTransId="{6032E635-C2C9-409D-A0E5-F40D9165AEA9}" sibTransId="{6B2F0B92-6CB4-4AB3-AB0B-9612DE2EE80F}"/>
    <dgm:cxn modelId="{91C6C979-D8CB-4771-95FC-71010C1443C6}" type="presOf" srcId="{844084FC-8B1B-4281-88C8-0A84BAB83E6C}" destId="{957D143E-C4B5-4675-AD15-20460FB0916D}" srcOrd="0" destOrd="0" presId="urn:microsoft.com/office/officeart/2005/8/layout/vList3"/>
    <dgm:cxn modelId="{9A7C67D5-A3B4-4CBA-AF72-A60B0263E4EB}" type="presParOf" srcId="{E52D1F60-97C6-4EDB-A558-8A6D44815509}" destId="{4AB46E38-F272-40C4-A111-FEDBB2B38FBE}" srcOrd="0" destOrd="0" presId="urn:microsoft.com/office/officeart/2005/8/layout/vList3"/>
    <dgm:cxn modelId="{0FB1A1EA-A367-4EDD-8D21-E3AC9A384535}" type="presParOf" srcId="{4AB46E38-F272-40C4-A111-FEDBB2B38FBE}" destId="{FAC0B6CC-22BA-46AB-A293-0BCC2EF58726}" srcOrd="0" destOrd="0" presId="urn:microsoft.com/office/officeart/2005/8/layout/vList3"/>
    <dgm:cxn modelId="{13929C61-6BBE-4DD3-A20C-869D08572458}" type="presParOf" srcId="{4AB46E38-F272-40C4-A111-FEDBB2B38FBE}" destId="{5D56ACA2-BF8C-477D-9591-F48D7B489BD5}" srcOrd="1" destOrd="0" presId="urn:microsoft.com/office/officeart/2005/8/layout/vList3"/>
    <dgm:cxn modelId="{E1C8ECA2-52FD-44D4-B485-811646DC4453}" type="presParOf" srcId="{E52D1F60-97C6-4EDB-A558-8A6D44815509}" destId="{A13A7407-604E-42AB-BA9F-975650E4972C}" srcOrd="1" destOrd="0" presId="urn:microsoft.com/office/officeart/2005/8/layout/vList3"/>
    <dgm:cxn modelId="{FA547262-0BAE-4FB1-A689-DAB2FF92761D}" type="presParOf" srcId="{E52D1F60-97C6-4EDB-A558-8A6D44815509}" destId="{F49472D3-864B-4F5C-B810-7C79345BEF81}" srcOrd="2" destOrd="0" presId="urn:microsoft.com/office/officeart/2005/8/layout/vList3"/>
    <dgm:cxn modelId="{803583DE-E693-4B6A-897C-739E01813E6F}" type="presParOf" srcId="{F49472D3-864B-4F5C-B810-7C79345BEF81}" destId="{0EA5888D-0BDE-4DB9-88ED-0E5F377B06F6}" srcOrd="0" destOrd="0" presId="urn:microsoft.com/office/officeart/2005/8/layout/vList3"/>
    <dgm:cxn modelId="{995361DC-5F5E-43B4-971E-26FAB0130DAF}" type="presParOf" srcId="{F49472D3-864B-4F5C-B810-7C79345BEF81}" destId="{957D143E-C4B5-4675-AD15-20460FB0916D}" srcOrd="1" destOrd="0" presId="urn:microsoft.com/office/officeart/2005/8/layout/vList3"/>
    <dgm:cxn modelId="{ED1BDE03-44BE-4B9C-B669-CAA2FE715739}" type="presParOf" srcId="{E52D1F60-97C6-4EDB-A558-8A6D44815509}" destId="{B80DEFF9-633A-4D32-8581-C86021114E4B}" srcOrd="3" destOrd="0" presId="urn:microsoft.com/office/officeart/2005/8/layout/vList3"/>
    <dgm:cxn modelId="{FAA0701E-ABD2-4D7A-B85A-95B915E71CA9}" type="presParOf" srcId="{E52D1F60-97C6-4EDB-A558-8A6D44815509}" destId="{72A60523-C88A-42A1-9B57-53561420799C}" srcOrd="4" destOrd="0" presId="urn:microsoft.com/office/officeart/2005/8/layout/vList3"/>
    <dgm:cxn modelId="{0D395E09-E9E3-487E-93CC-3BF06A565E1B}" type="presParOf" srcId="{72A60523-C88A-42A1-9B57-53561420799C}" destId="{8FC01A43-AEE3-49A0-BF22-F08C48DC7A24}" srcOrd="0" destOrd="0" presId="urn:microsoft.com/office/officeart/2005/8/layout/vList3"/>
    <dgm:cxn modelId="{08BBC426-639E-4CFC-8C4C-459A2906D24D}" type="presParOf" srcId="{72A60523-C88A-42A1-9B57-53561420799C}" destId="{357C631C-D86D-4532-AE29-74A68682FF6A}" srcOrd="1" destOrd="0" presId="urn:microsoft.com/office/officeart/2005/8/layout/vList3"/>
    <dgm:cxn modelId="{1917296E-3944-4C10-976A-358D0326D7FC}" type="presParOf" srcId="{E52D1F60-97C6-4EDB-A558-8A6D44815509}" destId="{5112B621-9128-4F29-B613-3E97EC989E02}" srcOrd="5" destOrd="0" presId="urn:microsoft.com/office/officeart/2005/8/layout/vList3"/>
    <dgm:cxn modelId="{E30E4DE4-8480-4914-A96C-34AC4978C0C4}" type="presParOf" srcId="{E52D1F60-97C6-4EDB-A558-8A6D44815509}" destId="{F4EF1263-1D34-4654-A6D5-4ABDA252D8AC}" srcOrd="6" destOrd="0" presId="urn:microsoft.com/office/officeart/2005/8/layout/vList3"/>
    <dgm:cxn modelId="{34DD58F6-0E8B-42D4-8AD9-9E523FEFF7C7}" type="presParOf" srcId="{F4EF1263-1D34-4654-A6D5-4ABDA252D8AC}" destId="{43CD3CE0-B154-4B77-A8FA-B9C58F42BB99}" srcOrd="0" destOrd="0" presId="urn:microsoft.com/office/officeart/2005/8/layout/vList3"/>
    <dgm:cxn modelId="{1146620A-6AC2-4EF5-83FA-D111BE232283}" type="presParOf" srcId="{F4EF1263-1D34-4654-A6D5-4ABDA252D8AC}" destId="{5DBF909A-FD0F-482D-A963-C6FC3756EC93}" srcOrd="1" destOrd="0" presId="urn:microsoft.com/office/officeart/2005/8/layout/vList3"/>
    <dgm:cxn modelId="{43E3F750-5A48-4680-8F01-F66CA945F0A0}" type="presParOf" srcId="{E52D1F60-97C6-4EDB-A558-8A6D44815509}" destId="{C4AFCB48-9C53-49DE-B108-451F380CC1DE}" srcOrd="7" destOrd="0" presId="urn:microsoft.com/office/officeart/2005/8/layout/vList3"/>
    <dgm:cxn modelId="{E15F268F-4BB1-41F9-B524-4C4DF9D2B2BE}" type="presParOf" srcId="{E52D1F60-97C6-4EDB-A558-8A6D44815509}" destId="{712E58C1-D0C3-417C-AC04-E432C21148D5}" srcOrd="8" destOrd="0" presId="urn:microsoft.com/office/officeart/2005/8/layout/vList3"/>
    <dgm:cxn modelId="{7EE0B7BD-B975-44C8-AE45-73B756A53250}" type="presParOf" srcId="{712E58C1-D0C3-417C-AC04-E432C21148D5}" destId="{84E42A87-C649-45E1-BBC0-A26706F6E9C4}" srcOrd="0" destOrd="0" presId="urn:microsoft.com/office/officeart/2005/8/layout/vList3"/>
    <dgm:cxn modelId="{9A5A4707-9A2C-44D3-BC59-0687E230630D}" type="presParOf" srcId="{712E58C1-D0C3-417C-AC04-E432C21148D5}" destId="{F1561243-39F7-4A6E-8E03-6584F0779BB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41CE8B2-0228-4429-BCD8-5244F9448AC8}" type="doc">
      <dgm:prSet loTypeId="urn:microsoft.com/office/officeart/2005/8/layout/radial2" loCatId="relationship" qsTypeId="urn:microsoft.com/office/officeart/2005/8/quickstyle/simple1" qsCatId="simple" csTypeId="urn:microsoft.com/office/officeart/2005/8/colors/colorful1" csCatId="colorful" phldr="1"/>
      <dgm:spPr/>
      <dgm:t>
        <a:bodyPr/>
        <a:lstStyle/>
        <a:p>
          <a:endParaRPr lang="lv-LV"/>
        </a:p>
      </dgm:t>
    </dgm:pt>
    <dgm:pt modelId="{5F6B3812-8854-48D2-9A81-A6851FABC218}">
      <dgm:prSet custT="1"/>
      <dgm:spPr/>
      <dgm:t>
        <a:bodyPr/>
        <a:lstStyle/>
        <a:p>
          <a:pPr rtl="0"/>
          <a:r>
            <a:rPr lang="lv-LV" sz="1600" dirty="0" smtClean="0">
              <a:solidFill>
                <a:srgbClr val="002060"/>
              </a:solidFill>
            </a:rPr>
            <a:t>Apmācības 24h</a:t>
          </a:r>
          <a:endParaRPr lang="lv-LV" sz="1600" dirty="0">
            <a:solidFill>
              <a:srgbClr val="002060"/>
            </a:solidFill>
          </a:endParaRPr>
        </a:p>
      </dgm:t>
    </dgm:pt>
    <dgm:pt modelId="{2F645077-95FB-4286-B148-59855AD61116}" type="parTrans" cxnId="{640907C9-F733-4813-B301-0809F11F3814}">
      <dgm:prSet/>
      <dgm:spPr/>
      <dgm:t>
        <a:bodyPr/>
        <a:lstStyle/>
        <a:p>
          <a:endParaRPr lang="lv-LV"/>
        </a:p>
      </dgm:t>
    </dgm:pt>
    <dgm:pt modelId="{51697E79-B095-4B72-AAE4-71777F35479D}" type="sibTrans" cxnId="{640907C9-F733-4813-B301-0809F11F3814}">
      <dgm:prSet/>
      <dgm:spPr/>
      <dgm:t>
        <a:bodyPr/>
        <a:lstStyle/>
        <a:p>
          <a:endParaRPr lang="lv-LV"/>
        </a:p>
      </dgm:t>
    </dgm:pt>
    <dgm:pt modelId="{6A42450B-922E-453D-911D-92EF56A14638}">
      <dgm:prSet custT="1"/>
      <dgm:spPr>
        <a:solidFill>
          <a:srgbClr val="FFFF00"/>
        </a:solidFill>
      </dgm:spPr>
      <dgm:t>
        <a:bodyPr/>
        <a:lstStyle/>
        <a:p>
          <a:pPr rtl="0"/>
          <a:r>
            <a:rPr lang="lv-LV" sz="1600" dirty="0" smtClean="0">
              <a:solidFill>
                <a:srgbClr val="002060"/>
              </a:solidFill>
            </a:rPr>
            <a:t>Slēdz Līgumu  un nodrošina atlīdzības par pienākumu pildīšanu aprēķināšanu un izmaksu</a:t>
          </a:r>
          <a:endParaRPr lang="lv-LV" sz="1600" dirty="0">
            <a:solidFill>
              <a:srgbClr val="002060"/>
            </a:solidFill>
          </a:endParaRPr>
        </a:p>
      </dgm:t>
    </dgm:pt>
    <dgm:pt modelId="{5D6F49D0-BDE3-4B3D-9BF8-D47C7C22C84D}" type="parTrans" cxnId="{2DC3D354-7D29-4356-A4F7-3A31DAAD3FFB}">
      <dgm:prSet/>
      <dgm:spPr/>
      <dgm:t>
        <a:bodyPr/>
        <a:lstStyle/>
        <a:p>
          <a:endParaRPr lang="lv-LV"/>
        </a:p>
      </dgm:t>
    </dgm:pt>
    <dgm:pt modelId="{265FA981-61A6-4141-9EFE-BFED2C47FC26}" type="sibTrans" cxnId="{2DC3D354-7D29-4356-A4F7-3A31DAAD3FFB}">
      <dgm:prSet/>
      <dgm:spPr/>
      <dgm:t>
        <a:bodyPr/>
        <a:lstStyle/>
        <a:p>
          <a:endParaRPr lang="lv-LV"/>
        </a:p>
      </dgm:t>
    </dgm:pt>
    <dgm:pt modelId="{594F6745-9DE0-47CB-8971-C86FBEB0BF06}">
      <dgm:prSet custT="1"/>
      <dgm:spPr/>
      <dgm:t>
        <a:bodyPr/>
        <a:lstStyle/>
        <a:p>
          <a:pPr rtl="0"/>
          <a:r>
            <a:rPr lang="lv-LV" sz="1400" dirty="0" smtClean="0">
              <a:solidFill>
                <a:srgbClr val="002060"/>
              </a:solidFill>
            </a:rPr>
            <a:t>Vienreizēju mājokļa iekārtošanas kompensācijas izmaksu  </a:t>
          </a:r>
          <a:endParaRPr lang="lv-LV" sz="1400" dirty="0">
            <a:solidFill>
              <a:srgbClr val="002060"/>
            </a:solidFill>
          </a:endParaRPr>
        </a:p>
      </dgm:t>
    </dgm:pt>
    <dgm:pt modelId="{07C95728-39F9-4EF4-937A-B42900861506}" type="parTrans" cxnId="{F5F7A2EE-9BC6-4FF8-8775-909941072B90}">
      <dgm:prSet/>
      <dgm:spPr/>
      <dgm:t>
        <a:bodyPr/>
        <a:lstStyle/>
        <a:p>
          <a:endParaRPr lang="lv-LV"/>
        </a:p>
      </dgm:t>
    </dgm:pt>
    <dgm:pt modelId="{720D366C-992B-484C-81D2-B26F48813D35}" type="sibTrans" cxnId="{F5F7A2EE-9BC6-4FF8-8775-909941072B90}">
      <dgm:prSet/>
      <dgm:spPr/>
      <dgm:t>
        <a:bodyPr/>
        <a:lstStyle/>
        <a:p>
          <a:endParaRPr lang="lv-LV"/>
        </a:p>
      </dgm:t>
    </dgm:pt>
    <dgm:pt modelId="{7E6F33A1-8FEA-4C2F-B77E-DA134BF04592}">
      <dgm:prSet custT="1"/>
      <dgm:spPr/>
      <dgm:t>
        <a:bodyPr/>
        <a:lstStyle/>
        <a:p>
          <a:pPr rtl="0"/>
          <a:r>
            <a:rPr lang="lv-LV" sz="1400" dirty="0" smtClean="0">
              <a:solidFill>
                <a:srgbClr val="002060"/>
              </a:solidFill>
            </a:rPr>
            <a:t>Operatora 24/7 pieejamība</a:t>
          </a:r>
          <a:endParaRPr lang="lv-LV" sz="1400" dirty="0">
            <a:solidFill>
              <a:srgbClr val="002060"/>
            </a:solidFill>
          </a:endParaRPr>
        </a:p>
      </dgm:t>
    </dgm:pt>
    <dgm:pt modelId="{C7ACE7E8-B109-4968-9594-CAA2184C06AF}" type="parTrans" cxnId="{691A0A82-34CC-47DE-8897-35E1A29BF5E7}">
      <dgm:prSet/>
      <dgm:spPr/>
      <dgm:t>
        <a:bodyPr/>
        <a:lstStyle/>
        <a:p>
          <a:endParaRPr lang="lv-LV"/>
        </a:p>
      </dgm:t>
    </dgm:pt>
    <dgm:pt modelId="{07BF12EA-EB8C-4715-AA37-80EC8F700A4E}" type="sibTrans" cxnId="{691A0A82-34CC-47DE-8897-35E1A29BF5E7}">
      <dgm:prSet/>
      <dgm:spPr/>
      <dgm:t>
        <a:bodyPr/>
        <a:lstStyle/>
        <a:p>
          <a:endParaRPr lang="lv-LV"/>
        </a:p>
      </dgm:t>
    </dgm:pt>
    <dgm:pt modelId="{D0B6FDA6-437C-467D-84E0-1290515DBCF6}" type="pres">
      <dgm:prSet presAssocID="{D41CE8B2-0228-4429-BCD8-5244F9448AC8}" presName="composite" presStyleCnt="0">
        <dgm:presLayoutVars>
          <dgm:chMax val="5"/>
          <dgm:dir/>
          <dgm:animLvl val="ctr"/>
          <dgm:resizeHandles val="exact"/>
        </dgm:presLayoutVars>
      </dgm:prSet>
      <dgm:spPr/>
      <dgm:t>
        <a:bodyPr/>
        <a:lstStyle/>
        <a:p>
          <a:endParaRPr lang="lv-LV"/>
        </a:p>
      </dgm:t>
    </dgm:pt>
    <dgm:pt modelId="{5AA45F44-B1EE-498E-9FB1-9996A0558765}" type="pres">
      <dgm:prSet presAssocID="{D41CE8B2-0228-4429-BCD8-5244F9448AC8}" presName="cycle" presStyleCnt="0"/>
      <dgm:spPr/>
    </dgm:pt>
    <dgm:pt modelId="{F3C02209-EE07-4696-B37E-527B0407EB3A}" type="pres">
      <dgm:prSet presAssocID="{D41CE8B2-0228-4429-BCD8-5244F9448AC8}" presName="centerShape" presStyleCnt="0"/>
      <dgm:spPr/>
    </dgm:pt>
    <dgm:pt modelId="{BB5F787E-F570-43DF-B6DF-1F6168916F70}" type="pres">
      <dgm:prSet presAssocID="{D41CE8B2-0228-4429-BCD8-5244F9448AC8}" presName="connSite" presStyleLbl="node1" presStyleIdx="0" presStyleCnt="5"/>
      <dgm:spPr/>
    </dgm:pt>
    <dgm:pt modelId="{36BDFFDB-1ADF-4673-B238-EF85A033D18E}" type="pres">
      <dgm:prSet presAssocID="{D41CE8B2-0228-4429-BCD8-5244F9448AC8}" presName="visible" presStyleLbl="node1" presStyleIdx="0" presStyleCnt="5" custScaleX="77092" custScaleY="73842" custLinFactNeighborX="1242" custLinFactNeighborY="-5097"/>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5C7095C6-F3E6-4FA6-BB99-34C4DB02D840}" type="pres">
      <dgm:prSet presAssocID="{2F645077-95FB-4286-B148-59855AD61116}" presName="Name25" presStyleLbl="parChTrans1D1" presStyleIdx="0" presStyleCnt="4"/>
      <dgm:spPr/>
      <dgm:t>
        <a:bodyPr/>
        <a:lstStyle/>
        <a:p>
          <a:endParaRPr lang="lv-LV"/>
        </a:p>
      </dgm:t>
    </dgm:pt>
    <dgm:pt modelId="{C344498E-716C-4E05-8847-332CE00D15BB}" type="pres">
      <dgm:prSet presAssocID="{5F6B3812-8854-48D2-9A81-A6851FABC218}" presName="node" presStyleCnt="0"/>
      <dgm:spPr/>
    </dgm:pt>
    <dgm:pt modelId="{8485BF09-0513-4290-B332-D1E04BFED5C9}" type="pres">
      <dgm:prSet presAssocID="{5F6B3812-8854-48D2-9A81-A6851FABC218}" presName="parentNode" presStyleLbl="node1" presStyleIdx="1" presStyleCnt="5" custScaleX="137525">
        <dgm:presLayoutVars>
          <dgm:chMax val="1"/>
          <dgm:bulletEnabled val="1"/>
        </dgm:presLayoutVars>
      </dgm:prSet>
      <dgm:spPr/>
      <dgm:t>
        <a:bodyPr/>
        <a:lstStyle/>
        <a:p>
          <a:endParaRPr lang="lv-LV"/>
        </a:p>
      </dgm:t>
    </dgm:pt>
    <dgm:pt modelId="{5E33B227-48E2-4F24-B8DC-6959F9DF5B1E}" type="pres">
      <dgm:prSet presAssocID="{5F6B3812-8854-48D2-9A81-A6851FABC218}" presName="childNode" presStyleLbl="revTx" presStyleIdx="0" presStyleCnt="0">
        <dgm:presLayoutVars>
          <dgm:bulletEnabled val="1"/>
        </dgm:presLayoutVars>
      </dgm:prSet>
      <dgm:spPr/>
    </dgm:pt>
    <dgm:pt modelId="{CD85A133-F3B8-40FD-82D8-5D3215129BA0}" type="pres">
      <dgm:prSet presAssocID="{5D6F49D0-BDE3-4B3D-9BF8-D47C7C22C84D}" presName="Name25" presStyleLbl="parChTrans1D1" presStyleIdx="1" presStyleCnt="4"/>
      <dgm:spPr/>
      <dgm:t>
        <a:bodyPr/>
        <a:lstStyle/>
        <a:p>
          <a:endParaRPr lang="lv-LV"/>
        </a:p>
      </dgm:t>
    </dgm:pt>
    <dgm:pt modelId="{0547195A-EB74-4EB7-82E8-117AC06519D1}" type="pres">
      <dgm:prSet presAssocID="{6A42450B-922E-453D-911D-92EF56A14638}" presName="node" presStyleCnt="0"/>
      <dgm:spPr/>
    </dgm:pt>
    <dgm:pt modelId="{D962514B-B2A0-44CE-9361-0AEB109C12C8}" type="pres">
      <dgm:prSet presAssocID="{6A42450B-922E-453D-911D-92EF56A14638}" presName="parentNode" presStyleLbl="node1" presStyleIdx="2" presStyleCnt="5" custScaleX="277455" custScaleY="171823" custLinFactX="37421" custLinFactNeighborX="100000" custLinFactNeighborY="11442">
        <dgm:presLayoutVars>
          <dgm:chMax val="1"/>
          <dgm:bulletEnabled val="1"/>
        </dgm:presLayoutVars>
      </dgm:prSet>
      <dgm:spPr/>
      <dgm:t>
        <a:bodyPr/>
        <a:lstStyle/>
        <a:p>
          <a:endParaRPr lang="lv-LV"/>
        </a:p>
      </dgm:t>
    </dgm:pt>
    <dgm:pt modelId="{0CD0625D-64C5-47C4-BFA2-13AE31773375}" type="pres">
      <dgm:prSet presAssocID="{6A42450B-922E-453D-911D-92EF56A14638}" presName="childNode" presStyleLbl="revTx" presStyleIdx="0" presStyleCnt="0">
        <dgm:presLayoutVars>
          <dgm:bulletEnabled val="1"/>
        </dgm:presLayoutVars>
      </dgm:prSet>
      <dgm:spPr/>
    </dgm:pt>
    <dgm:pt modelId="{3514741C-407B-47F2-A82F-183C15D04BDC}" type="pres">
      <dgm:prSet presAssocID="{07C95728-39F9-4EF4-937A-B42900861506}" presName="Name25" presStyleLbl="parChTrans1D1" presStyleIdx="2" presStyleCnt="4"/>
      <dgm:spPr/>
      <dgm:t>
        <a:bodyPr/>
        <a:lstStyle/>
        <a:p>
          <a:endParaRPr lang="lv-LV"/>
        </a:p>
      </dgm:t>
    </dgm:pt>
    <dgm:pt modelId="{43F6EB8A-0E03-4A73-8F27-4F03C87DE84A}" type="pres">
      <dgm:prSet presAssocID="{594F6745-9DE0-47CB-8971-C86FBEB0BF06}" presName="node" presStyleCnt="0"/>
      <dgm:spPr/>
    </dgm:pt>
    <dgm:pt modelId="{9CD81537-0D72-4586-B3BE-CF7DF0C9A449}" type="pres">
      <dgm:prSet presAssocID="{594F6745-9DE0-47CB-8971-C86FBEB0BF06}" presName="parentNode" presStyleLbl="node1" presStyleIdx="3" presStyleCnt="5" custScaleX="248429" custScaleY="154111" custLinFactNeighborX="63694" custLinFactNeighborY="48293">
        <dgm:presLayoutVars>
          <dgm:chMax val="1"/>
          <dgm:bulletEnabled val="1"/>
        </dgm:presLayoutVars>
      </dgm:prSet>
      <dgm:spPr/>
      <dgm:t>
        <a:bodyPr/>
        <a:lstStyle/>
        <a:p>
          <a:endParaRPr lang="lv-LV"/>
        </a:p>
      </dgm:t>
    </dgm:pt>
    <dgm:pt modelId="{A8F98CAC-5077-4D59-A0F8-67DC098D27E6}" type="pres">
      <dgm:prSet presAssocID="{594F6745-9DE0-47CB-8971-C86FBEB0BF06}" presName="childNode" presStyleLbl="revTx" presStyleIdx="0" presStyleCnt="0">
        <dgm:presLayoutVars>
          <dgm:bulletEnabled val="1"/>
        </dgm:presLayoutVars>
      </dgm:prSet>
      <dgm:spPr/>
    </dgm:pt>
    <dgm:pt modelId="{27A580D2-BF47-47DC-9E85-474DB0E24B79}" type="pres">
      <dgm:prSet presAssocID="{C7ACE7E8-B109-4968-9594-CAA2184C06AF}" presName="Name25" presStyleLbl="parChTrans1D1" presStyleIdx="3" presStyleCnt="4"/>
      <dgm:spPr/>
      <dgm:t>
        <a:bodyPr/>
        <a:lstStyle/>
        <a:p>
          <a:endParaRPr lang="lv-LV"/>
        </a:p>
      </dgm:t>
    </dgm:pt>
    <dgm:pt modelId="{8EC7E9FC-EAE7-4B90-88D3-3E8FFC9D2703}" type="pres">
      <dgm:prSet presAssocID="{7E6F33A1-8FEA-4C2F-B77E-DA134BF04592}" presName="node" presStyleCnt="0"/>
      <dgm:spPr/>
    </dgm:pt>
    <dgm:pt modelId="{A80E10C7-1833-4BAB-828D-313402FFD8B7}" type="pres">
      <dgm:prSet presAssocID="{7E6F33A1-8FEA-4C2F-B77E-DA134BF04592}" presName="parentNode" presStyleLbl="node1" presStyleIdx="4" presStyleCnt="5" custScaleX="154110" custLinFactX="-66588" custLinFactNeighborX="-100000" custLinFactNeighborY="-11065">
        <dgm:presLayoutVars>
          <dgm:chMax val="1"/>
          <dgm:bulletEnabled val="1"/>
        </dgm:presLayoutVars>
      </dgm:prSet>
      <dgm:spPr/>
      <dgm:t>
        <a:bodyPr/>
        <a:lstStyle/>
        <a:p>
          <a:endParaRPr lang="lv-LV"/>
        </a:p>
      </dgm:t>
    </dgm:pt>
    <dgm:pt modelId="{3B095400-20B9-42E4-B8C9-CEA7191C2FA0}" type="pres">
      <dgm:prSet presAssocID="{7E6F33A1-8FEA-4C2F-B77E-DA134BF04592}" presName="childNode" presStyleLbl="revTx" presStyleIdx="0" presStyleCnt="0">
        <dgm:presLayoutVars>
          <dgm:bulletEnabled val="1"/>
        </dgm:presLayoutVars>
      </dgm:prSet>
      <dgm:spPr/>
    </dgm:pt>
  </dgm:ptLst>
  <dgm:cxnLst>
    <dgm:cxn modelId="{9A5DA74D-074E-49F2-80DA-40E85F542045}" type="presOf" srcId="{C7ACE7E8-B109-4968-9594-CAA2184C06AF}" destId="{27A580D2-BF47-47DC-9E85-474DB0E24B79}" srcOrd="0" destOrd="0" presId="urn:microsoft.com/office/officeart/2005/8/layout/radial2"/>
    <dgm:cxn modelId="{6189069D-2A8C-43EA-BAF0-53CADED28DF6}" type="presOf" srcId="{D41CE8B2-0228-4429-BCD8-5244F9448AC8}" destId="{D0B6FDA6-437C-467D-84E0-1290515DBCF6}" srcOrd="0" destOrd="0" presId="urn:microsoft.com/office/officeart/2005/8/layout/radial2"/>
    <dgm:cxn modelId="{757BC092-A517-4BD7-A355-A788A59669F5}" type="presOf" srcId="{5D6F49D0-BDE3-4B3D-9BF8-D47C7C22C84D}" destId="{CD85A133-F3B8-40FD-82D8-5D3215129BA0}" srcOrd="0" destOrd="0" presId="urn:microsoft.com/office/officeart/2005/8/layout/radial2"/>
    <dgm:cxn modelId="{F3C97E9A-67A0-4ACF-9F7B-0038038487B8}" type="presOf" srcId="{2F645077-95FB-4286-B148-59855AD61116}" destId="{5C7095C6-F3E6-4FA6-BB99-34C4DB02D840}" srcOrd="0" destOrd="0" presId="urn:microsoft.com/office/officeart/2005/8/layout/radial2"/>
    <dgm:cxn modelId="{8087F906-7A72-4E43-95E5-00CE54A35BAF}" type="presOf" srcId="{07C95728-39F9-4EF4-937A-B42900861506}" destId="{3514741C-407B-47F2-A82F-183C15D04BDC}" srcOrd="0" destOrd="0" presId="urn:microsoft.com/office/officeart/2005/8/layout/radial2"/>
    <dgm:cxn modelId="{F5F7A2EE-9BC6-4FF8-8775-909941072B90}" srcId="{D41CE8B2-0228-4429-BCD8-5244F9448AC8}" destId="{594F6745-9DE0-47CB-8971-C86FBEB0BF06}" srcOrd="2" destOrd="0" parTransId="{07C95728-39F9-4EF4-937A-B42900861506}" sibTransId="{720D366C-992B-484C-81D2-B26F48813D35}"/>
    <dgm:cxn modelId="{691A0A82-34CC-47DE-8897-35E1A29BF5E7}" srcId="{D41CE8B2-0228-4429-BCD8-5244F9448AC8}" destId="{7E6F33A1-8FEA-4C2F-B77E-DA134BF04592}" srcOrd="3" destOrd="0" parTransId="{C7ACE7E8-B109-4968-9594-CAA2184C06AF}" sibTransId="{07BF12EA-EB8C-4715-AA37-80EC8F700A4E}"/>
    <dgm:cxn modelId="{3CF2E54E-C427-44C0-8502-997867ADDA6C}" type="presOf" srcId="{594F6745-9DE0-47CB-8971-C86FBEB0BF06}" destId="{9CD81537-0D72-4586-B3BE-CF7DF0C9A449}" srcOrd="0" destOrd="0" presId="urn:microsoft.com/office/officeart/2005/8/layout/radial2"/>
    <dgm:cxn modelId="{640907C9-F733-4813-B301-0809F11F3814}" srcId="{D41CE8B2-0228-4429-BCD8-5244F9448AC8}" destId="{5F6B3812-8854-48D2-9A81-A6851FABC218}" srcOrd="0" destOrd="0" parTransId="{2F645077-95FB-4286-B148-59855AD61116}" sibTransId="{51697E79-B095-4B72-AAE4-71777F35479D}"/>
    <dgm:cxn modelId="{7EA1EF89-03AC-4941-AF12-482637FC3565}" type="presOf" srcId="{7E6F33A1-8FEA-4C2F-B77E-DA134BF04592}" destId="{A80E10C7-1833-4BAB-828D-313402FFD8B7}" srcOrd="0" destOrd="0" presId="urn:microsoft.com/office/officeart/2005/8/layout/radial2"/>
    <dgm:cxn modelId="{9FE1F0BE-B453-47B9-91F4-4B6EC5AF7993}" type="presOf" srcId="{5F6B3812-8854-48D2-9A81-A6851FABC218}" destId="{8485BF09-0513-4290-B332-D1E04BFED5C9}" srcOrd="0" destOrd="0" presId="urn:microsoft.com/office/officeart/2005/8/layout/radial2"/>
    <dgm:cxn modelId="{9E10F2AC-A8CE-46CD-B437-59C3A1227822}" type="presOf" srcId="{6A42450B-922E-453D-911D-92EF56A14638}" destId="{D962514B-B2A0-44CE-9361-0AEB109C12C8}" srcOrd="0" destOrd="0" presId="urn:microsoft.com/office/officeart/2005/8/layout/radial2"/>
    <dgm:cxn modelId="{2DC3D354-7D29-4356-A4F7-3A31DAAD3FFB}" srcId="{D41CE8B2-0228-4429-BCD8-5244F9448AC8}" destId="{6A42450B-922E-453D-911D-92EF56A14638}" srcOrd="1" destOrd="0" parTransId="{5D6F49D0-BDE3-4B3D-9BF8-D47C7C22C84D}" sibTransId="{265FA981-61A6-4141-9EFE-BFED2C47FC26}"/>
    <dgm:cxn modelId="{3FCECEC6-992D-4539-8D1E-84A3F5B1E5E6}" type="presParOf" srcId="{D0B6FDA6-437C-467D-84E0-1290515DBCF6}" destId="{5AA45F44-B1EE-498E-9FB1-9996A0558765}" srcOrd="0" destOrd="0" presId="urn:microsoft.com/office/officeart/2005/8/layout/radial2"/>
    <dgm:cxn modelId="{46BE4A49-0E49-497D-B6D3-CA2EECE46931}" type="presParOf" srcId="{5AA45F44-B1EE-498E-9FB1-9996A0558765}" destId="{F3C02209-EE07-4696-B37E-527B0407EB3A}" srcOrd="0" destOrd="0" presId="urn:microsoft.com/office/officeart/2005/8/layout/radial2"/>
    <dgm:cxn modelId="{C5040A4B-57CC-4912-AF61-9C114E9F22F8}" type="presParOf" srcId="{F3C02209-EE07-4696-B37E-527B0407EB3A}" destId="{BB5F787E-F570-43DF-B6DF-1F6168916F70}" srcOrd="0" destOrd="0" presId="urn:microsoft.com/office/officeart/2005/8/layout/radial2"/>
    <dgm:cxn modelId="{A3710CA8-DC74-478F-9AAF-A30AC39E2D93}" type="presParOf" srcId="{F3C02209-EE07-4696-B37E-527B0407EB3A}" destId="{36BDFFDB-1ADF-4673-B238-EF85A033D18E}" srcOrd="1" destOrd="0" presId="urn:microsoft.com/office/officeart/2005/8/layout/radial2"/>
    <dgm:cxn modelId="{190263B1-0848-4A32-8EC1-6AB4F5FFEF5A}" type="presParOf" srcId="{5AA45F44-B1EE-498E-9FB1-9996A0558765}" destId="{5C7095C6-F3E6-4FA6-BB99-34C4DB02D840}" srcOrd="1" destOrd="0" presId="urn:microsoft.com/office/officeart/2005/8/layout/radial2"/>
    <dgm:cxn modelId="{95ACC8C7-2794-41B9-856A-A80BFD57BF5F}" type="presParOf" srcId="{5AA45F44-B1EE-498E-9FB1-9996A0558765}" destId="{C344498E-716C-4E05-8847-332CE00D15BB}" srcOrd="2" destOrd="0" presId="urn:microsoft.com/office/officeart/2005/8/layout/radial2"/>
    <dgm:cxn modelId="{4C49E904-2862-486C-A922-54CA881F13C8}" type="presParOf" srcId="{C344498E-716C-4E05-8847-332CE00D15BB}" destId="{8485BF09-0513-4290-B332-D1E04BFED5C9}" srcOrd="0" destOrd="0" presId="urn:microsoft.com/office/officeart/2005/8/layout/radial2"/>
    <dgm:cxn modelId="{F8CCED9A-4BFE-4733-ADDF-71E7C71B23FE}" type="presParOf" srcId="{C344498E-716C-4E05-8847-332CE00D15BB}" destId="{5E33B227-48E2-4F24-B8DC-6959F9DF5B1E}" srcOrd="1" destOrd="0" presId="urn:microsoft.com/office/officeart/2005/8/layout/radial2"/>
    <dgm:cxn modelId="{36801E30-BD00-4485-AAA4-01A03389E550}" type="presParOf" srcId="{5AA45F44-B1EE-498E-9FB1-9996A0558765}" destId="{CD85A133-F3B8-40FD-82D8-5D3215129BA0}" srcOrd="3" destOrd="0" presId="urn:microsoft.com/office/officeart/2005/8/layout/radial2"/>
    <dgm:cxn modelId="{7D7B0277-BC67-4169-806E-731285CB97CC}" type="presParOf" srcId="{5AA45F44-B1EE-498E-9FB1-9996A0558765}" destId="{0547195A-EB74-4EB7-82E8-117AC06519D1}" srcOrd="4" destOrd="0" presId="urn:microsoft.com/office/officeart/2005/8/layout/radial2"/>
    <dgm:cxn modelId="{8BC33065-B43A-4D9B-AC01-D3411E52B69A}" type="presParOf" srcId="{0547195A-EB74-4EB7-82E8-117AC06519D1}" destId="{D962514B-B2A0-44CE-9361-0AEB109C12C8}" srcOrd="0" destOrd="0" presId="urn:microsoft.com/office/officeart/2005/8/layout/radial2"/>
    <dgm:cxn modelId="{A2376E05-8302-4F19-9255-811D7E72FC3D}" type="presParOf" srcId="{0547195A-EB74-4EB7-82E8-117AC06519D1}" destId="{0CD0625D-64C5-47C4-BFA2-13AE31773375}" srcOrd="1" destOrd="0" presId="urn:microsoft.com/office/officeart/2005/8/layout/radial2"/>
    <dgm:cxn modelId="{4816DD14-4B87-48B1-A8B7-F658795D6A0C}" type="presParOf" srcId="{5AA45F44-B1EE-498E-9FB1-9996A0558765}" destId="{3514741C-407B-47F2-A82F-183C15D04BDC}" srcOrd="5" destOrd="0" presId="urn:microsoft.com/office/officeart/2005/8/layout/radial2"/>
    <dgm:cxn modelId="{F08A92D3-6795-4973-9C0F-2EF4BD65A1EC}" type="presParOf" srcId="{5AA45F44-B1EE-498E-9FB1-9996A0558765}" destId="{43F6EB8A-0E03-4A73-8F27-4F03C87DE84A}" srcOrd="6" destOrd="0" presId="urn:microsoft.com/office/officeart/2005/8/layout/radial2"/>
    <dgm:cxn modelId="{82DCFC07-10A4-4467-8257-F67C2C8A2FCE}" type="presParOf" srcId="{43F6EB8A-0E03-4A73-8F27-4F03C87DE84A}" destId="{9CD81537-0D72-4586-B3BE-CF7DF0C9A449}" srcOrd="0" destOrd="0" presId="urn:microsoft.com/office/officeart/2005/8/layout/radial2"/>
    <dgm:cxn modelId="{44875734-68B1-4956-9728-BC50134E38CA}" type="presParOf" srcId="{43F6EB8A-0E03-4A73-8F27-4F03C87DE84A}" destId="{A8F98CAC-5077-4D59-A0F8-67DC098D27E6}" srcOrd="1" destOrd="0" presId="urn:microsoft.com/office/officeart/2005/8/layout/radial2"/>
    <dgm:cxn modelId="{382E4428-7EF9-4A65-A998-83D8811685DD}" type="presParOf" srcId="{5AA45F44-B1EE-498E-9FB1-9996A0558765}" destId="{27A580D2-BF47-47DC-9E85-474DB0E24B79}" srcOrd="7" destOrd="0" presId="urn:microsoft.com/office/officeart/2005/8/layout/radial2"/>
    <dgm:cxn modelId="{CAEB5CCD-BCEF-4A3E-A24A-7C7BC3628512}" type="presParOf" srcId="{5AA45F44-B1EE-498E-9FB1-9996A0558765}" destId="{8EC7E9FC-EAE7-4B90-88D3-3E8FFC9D2703}" srcOrd="8" destOrd="0" presId="urn:microsoft.com/office/officeart/2005/8/layout/radial2"/>
    <dgm:cxn modelId="{A7DDD87B-7942-443E-B3D7-5893F8206717}" type="presParOf" srcId="{8EC7E9FC-EAE7-4B90-88D3-3E8FFC9D2703}" destId="{A80E10C7-1833-4BAB-828D-313402FFD8B7}" srcOrd="0" destOrd="0" presId="urn:microsoft.com/office/officeart/2005/8/layout/radial2"/>
    <dgm:cxn modelId="{B0628E8D-8864-4FF4-8EBC-712FF7640E48}" type="presParOf" srcId="{8EC7E9FC-EAE7-4B90-88D3-3E8FFC9D2703}" destId="{3B095400-20B9-42E4-B8C9-CEA7191C2FA0}"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30AE3D1-E5EA-4E42-ABD0-D803ABD3FAF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lv-LV"/>
        </a:p>
      </dgm:t>
    </dgm:pt>
    <dgm:pt modelId="{B1C4F36E-1E29-4277-A3F3-7FF7BDBECBE0}">
      <dgm:prSet/>
      <dgm:spPr/>
      <dgm:t>
        <a:bodyPr/>
        <a:lstStyle/>
        <a:p>
          <a:pPr rtl="0"/>
          <a:r>
            <a:rPr lang="lv-LV" dirty="0" smtClean="0">
              <a:solidFill>
                <a:srgbClr val="002060"/>
              </a:solidFill>
            </a:rPr>
            <a:t>AC - nodrošina sadarbību ar bāriņtiesām, sociālajiem dienestiem un citām iestādēm atbalsta sniegšanā audžuģimenēm un specializētām audžuģimenēm, tai skaitā ģimenē ievietotajam bērnam</a:t>
          </a:r>
          <a:endParaRPr lang="lv-LV" dirty="0">
            <a:solidFill>
              <a:srgbClr val="002060"/>
            </a:solidFill>
          </a:endParaRPr>
        </a:p>
      </dgm:t>
    </dgm:pt>
    <dgm:pt modelId="{9462CB1F-AA68-4A58-8DDC-CCDA12A9AA62}" type="parTrans" cxnId="{520E53AE-5519-43C0-80F0-85DD078994A8}">
      <dgm:prSet/>
      <dgm:spPr/>
      <dgm:t>
        <a:bodyPr/>
        <a:lstStyle/>
        <a:p>
          <a:endParaRPr lang="lv-LV"/>
        </a:p>
      </dgm:t>
    </dgm:pt>
    <dgm:pt modelId="{E6AC5828-B0A0-4F79-8C97-1BDCE7C07510}" type="sibTrans" cxnId="{520E53AE-5519-43C0-80F0-85DD078994A8}">
      <dgm:prSet/>
      <dgm:spPr/>
      <dgm:t>
        <a:bodyPr/>
        <a:lstStyle/>
        <a:p>
          <a:endParaRPr lang="lv-LV"/>
        </a:p>
      </dgm:t>
    </dgm:pt>
    <dgm:pt modelId="{3B9D33EB-4518-4A3C-B6C2-D527E6421601}">
      <dgm:prSet/>
      <dgm:spPr/>
      <dgm:t>
        <a:bodyPr/>
        <a:lstStyle/>
        <a:p>
          <a:pPr rtl="0"/>
          <a:r>
            <a:rPr lang="lv-LV" dirty="0" smtClean="0">
              <a:solidFill>
                <a:srgbClr val="002060"/>
              </a:solidFill>
            </a:rPr>
            <a:t>AC- pēc bāriņtiesas pieprasījuma sniedz informāciju par audžuģimeni vai specializēto audžuģimeni, tai skaitā par bērnu, kā arī par sniegtajiem pakalpojumiem</a:t>
          </a:r>
          <a:endParaRPr lang="lv-LV" dirty="0">
            <a:solidFill>
              <a:srgbClr val="002060"/>
            </a:solidFill>
          </a:endParaRPr>
        </a:p>
      </dgm:t>
    </dgm:pt>
    <dgm:pt modelId="{185AC96F-60E8-4F2C-AA4F-1887B2B9C7B8}" type="parTrans" cxnId="{92094A90-3423-4BA6-A056-BC7F103F3E4B}">
      <dgm:prSet/>
      <dgm:spPr/>
      <dgm:t>
        <a:bodyPr/>
        <a:lstStyle/>
        <a:p>
          <a:endParaRPr lang="lv-LV"/>
        </a:p>
      </dgm:t>
    </dgm:pt>
    <dgm:pt modelId="{6CFD410F-78A3-4A3A-99DD-436A9D0D8A26}" type="sibTrans" cxnId="{92094A90-3423-4BA6-A056-BC7F103F3E4B}">
      <dgm:prSet/>
      <dgm:spPr/>
      <dgm:t>
        <a:bodyPr/>
        <a:lstStyle/>
        <a:p>
          <a:endParaRPr lang="lv-LV"/>
        </a:p>
      </dgm:t>
    </dgm:pt>
    <dgm:pt modelId="{416EA464-C49D-47AA-91CB-BB688791AA66}">
      <dgm:prSet/>
      <dgm:spPr/>
      <dgm:t>
        <a:bodyPr/>
        <a:lstStyle/>
        <a:p>
          <a:pPr rtl="0"/>
          <a:r>
            <a:rPr lang="lv-LV" dirty="0" smtClean="0">
              <a:solidFill>
                <a:srgbClr val="002060"/>
              </a:solidFill>
            </a:rPr>
            <a:t>AC- sniedz ne vēlāk kā vienas darbdienas laikā informāciju bāriņtiesai par apstākļiem, kas būtiski var ietekmēt audžuģimenes vai specializētās audžuģimenes darbību vai ievietotā bērna aprūpi</a:t>
          </a:r>
          <a:endParaRPr lang="lv-LV" dirty="0">
            <a:solidFill>
              <a:srgbClr val="002060"/>
            </a:solidFill>
          </a:endParaRPr>
        </a:p>
      </dgm:t>
    </dgm:pt>
    <dgm:pt modelId="{6D0C2036-D13E-485E-AA5F-20CEE6BBF04D}" type="parTrans" cxnId="{49C1D68D-57C5-40BD-A022-73F40E1B8773}">
      <dgm:prSet/>
      <dgm:spPr/>
      <dgm:t>
        <a:bodyPr/>
        <a:lstStyle/>
        <a:p>
          <a:endParaRPr lang="lv-LV"/>
        </a:p>
      </dgm:t>
    </dgm:pt>
    <dgm:pt modelId="{7DC1A1AB-FB8F-4FEF-964B-139D706B404E}" type="sibTrans" cxnId="{49C1D68D-57C5-40BD-A022-73F40E1B8773}">
      <dgm:prSet/>
      <dgm:spPr/>
      <dgm:t>
        <a:bodyPr/>
        <a:lstStyle/>
        <a:p>
          <a:endParaRPr lang="lv-LV"/>
        </a:p>
      </dgm:t>
    </dgm:pt>
    <dgm:pt modelId="{71F2D403-64A9-4173-A4E1-DB23CAD24CC8}">
      <dgm:prSet/>
      <dgm:spPr/>
      <dgm:t>
        <a:bodyPr/>
        <a:lstStyle/>
        <a:p>
          <a:pPr rtl="0"/>
          <a:r>
            <a:rPr lang="lv-LV" dirty="0" smtClean="0">
              <a:solidFill>
                <a:srgbClr val="002060"/>
              </a:solidFill>
            </a:rPr>
            <a:t>AC - sniedz informāciju, jebkurā diennakts laikā, bāriņtiesai vai policijai par krīzes audžuģimenēm, kuras nekavējoties var uzņemt bērnu savā aprūpē</a:t>
          </a:r>
          <a:endParaRPr lang="lv-LV" dirty="0">
            <a:solidFill>
              <a:srgbClr val="002060"/>
            </a:solidFill>
          </a:endParaRPr>
        </a:p>
      </dgm:t>
    </dgm:pt>
    <dgm:pt modelId="{AD893BD6-2E4D-4D78-A664-E180E1C48435}" type="parTrans" cxnId="{AA619529-4A7C-4770-A577-5A951DD6FEA5}">
      <dgm:prSet/>
      <dgm:spPr/>
      <dgm:t>
        <a:bodyPr/>
        <a:lstStyle/>
        <a:p>
          <a:endParaRPr lang="lv-LV"/>
        </a:p>
      </dgm:t>
    </dgm:pt>
    <dgm:pt modelId="{789DCAF1-5F41-4A41-8835-4EBFC487C1AC}" type="sibTrans" cxnId="{AA619529-4A7C-4770-A577-5A951DD6FEA5}">
      <dgm:prSet/>
      <dgm:spPr/>
      <dgm:t>
        <a:bodyPr/>
        <a:lstStyle/>
        <a:p>
          <a:endParaRPr lang="lv-LV"/>
        </a:p>
      </dgm:t>
    </dgm:pt>
    <dgm:pt modelId="{3C0451A1-7B3B-4B47-9887-1EB9206AED33}">
      <dgm:prSet/>
      <dgm:spPr/>
      <dgm:t>
        <a:bodyPr/>
        <a:lstStyle/>
        <a:p>
          <a:pPr rtl="0"/>
          <a:r>
            <a:rPr lang="lv-LV" dirty="0" smtClean="0">
              <a:solidFill>
                <a:srgbClr val="002060"/>
              </a:solidFill>
            </a:rPr>
            <a:t>AC – sazinās  ar  sociālo dienestu un  noskaidro informāciju par ievietotā bērna saskarsmi ar vecākiem, vienojas par tikšanās norises kārtību, sniedz informāciju</a:t>
          </a:r>
        </a:p>
      </dgm:t>
    </dgm:pt>
    <dgm:pt modelId="{EF61E7BF-E054-4DA5-A486-5D5B7241AB67}" type="parTrans" cxnId="{295061EA-BE79-462B-9F37-95E95921D1E7}">
      <dgm:prSet/>
      <dgm:spPr/>
      <dgm:t>
        <a:bodyPr/>
        <a:lstStyle/>
        <a:p>
          <a:endParaRPr lang="lv-LV"/>
        </a:p>
      </dgm:t>
    </dgm:pt>
    <dgm:pt modelId="{0F79FC88-1C9C-4A07-ACB3-8BBA22458A7F}" type="sibTrans" cxnId="{295061EA-BE79-462B-9F37-95E95921D1E7}">
      <dgm:prSet/>
      <dgm:spPr/>
      <dgm:t>
        <a:bodyPr/>
        <a:lstStyle/>
        <a:p>
          <a:endParaRPr lang="lv-LV"/>
        </a:p>
      </dgm:t>
    </dgm:pt>
    <dgm:pt modelId="{F6D0C936-76E5-4598-9CF3-4E2D802ABCDC}" type="pres">
      <dgm:prSet presAssocID="{930AE3D1-E5EA-4E42-ABD0-D803ABD3FAF1}" presName="linear" presStyleCnt="0">
        <dgm:presLayoutVars>
          <dgm:animLvl val="lvl"/>
          <dgm:resizeHandles val="exact"/>
        </dgm:presLayoutVars>
      </dgm:prSet>
      <dgm:spPr/>
      <dgm:t>
        <a:bodyPr/>
        <a:lstStyle/>
        <a:p>
          <a:endParaRPr lang="lv-LV"/>
        </a:p>
      </dgm:t>
    </dgm:pt>
    <dgm:pt modelId="{1D8DEEBE-60C1-4A33-B179-7D4AE4DBAD90}" type="pres">
      <dgm:prSet presAssocID="{B1C4F36E-1E29-4277-A3F3-7FF7BDBECBE0}" presName="parentText" presStyleLbl="node1" presStyleIdx="0" presStyleCnt="5">
        <dgm:presLayoutVars>
          <dgm:chMax val="0"/>
          <dgm:bulletEnabled val="1"/>
        </dgm:presLayoutVars>
      </dgm:prSet>
      <dgm:spPr/>
      <dgm:t>
        <a:bodyPr/>
        <a:lstStyle/>
        <a:p>
          <a:endParaRPr lang="lv-LV"/>
        </a:p>
      </dgm:t>
    </dgm:pt>
    <dgm:pt modelId="{6CB4AEC4-8DF6-4027-A3CF-728F29EC7D1E}" type="pres">
      <dgm:prSet presAssocID="{E6AC5828-B0A0-4F79-8C97-1BDCE7C07510}" presName="spacer" presStyleCnt="0"/>
      <dgm:spPr/>
    </dgm:pt>
    <dgm:pt modelId="{5F3E9BD9-7359-41DF-85A7-613C6BEAA485}" type="pres">
      <dgm:prSet presAssocID="{3B9D33EB-4518-4A3C-B6C2-D527E6421601}" presName="parentText" presStyleLbl="node1" presStyleIdx="1" presStyleCnt="5">
        <dgm:presLayoutVars>
          <dgm:chMax val="0"/>
          <dgm:bulletEnabled val="1"/>
        </dgm:presLayoutVars>
      </dgm:prSet>
      <dgm:spPr/>
      <dgm:t>
        <a:bodyPr/>
        <a:lstStyle/>
        <a:p>
          <a:endParaRPr lang="lv-LV"/>
        </a:p>
      </dgm:t>
    </dgm:pt>
    <dgm:pt modelId="{157C2B1B-F72C-4538-97FA-53F6AAF178AF}" type="pres">
      <dgm:prSet presAssocID="{6CFD410F-78A3-4A3A-99DD-436A9D0D8A26}" presName="spacer" presStyleCnt="0"/>
      <dgm:spPr/>
    </dgm:pt>
    <dgm:pt modelId="{9295C865-4217-4FD9-9B09-345C2ACF0BD9}" type="pres">
      <dgm:prSet presAssocID="{416EA464-C49D-47AA-91CB-BB688791AA66}" presName="parentText" presStyleLbl="node1" presStyleIdx="2" presStyleCnt="5">
        <dgm:presLayoutVars>
          <dgm:chMax val="0"/>
          <dgm:bulletEnabled val="1"/>
        </dgm:presLayoutVars>
      </dgm:prSet>
      <dgm:spPr/>
      <dgm:t>
        <a:bodyPr/>
        <a:lstStyle/>
        <a:p>
          <a:endParaRPr lang="lv-LV"/>
        </a:p>
      </dgm:t>
    </dgm:pt>
    <dgm:pt modelId="{3AB6D5EB-527B-4A00-9A6D-B232FEE5F22B}" type="pres">
      <dgm:prSet presAssocID="{7DC1A1AB-FB8F-4FEF-964B-139D706B404E}" presName="spacer" presStyleCnt="0"/>
      <dgm:spPr/>
    </dgm:pt>
    <dgm:pt modelId="{7B16B9EB-421B-4E44-824E-4DFF47BB0531}" type="pres">
      <dgm:prSet presAssocID="{71F2D403-64A9-4173-A4E1-DB23CAD24CC8}" presName="parentText" presStyleLbl="node1" presStyleIdx="3" presStyleCnt="5">
        <dgm:presLayoutVars>
          <dgm:chMax val="0"/>
          <dgm:bulletEnabled val="1"/>
        </dgm:presLayoutVars>
      </dgm:prSet>
      <dgm:spPr/>
      <dgm:t>
        <a:bodyPr/>
        <a:lstStyle/>
        <a:p>
          <a:endParaRPr lang="lv-LV"/>
        </a:p>
      </dgm:t>
    </dgm:pt>
    <dgm:pt modelId="{B239C90F-A0EE-4184-8CD5-B9DB3ADCB5E9}" type="pres">
      <dgm:prSet presAssocID="{789DCAF1-5F41-4A41-8835-4EBFC487C1AC}" presName="spacer" presStyleCnt="0"/>
      <dgm:spPr/>
    </dgm:pt>
    <dgm:pt modelId="{0328EBFD-D135-46A7-A41F-B7BBED4AA4AF}" type="pres">
      <dgm:prSet presAssocID="{3C0451A1-7B3B-4B47-9887-1EB9206AED33}" presName="parentText" presStyleLbl="node1" presStyleIdx="4" presStyleCnt="5">
        <dgm:presLayoutVars>
          <dgm:chMax val="0"/>
          <dgm:bulletEnabled val="1"/>
        </dgm:presLayoutVars>
      </dgm:prSet>
      <dgm:spPr/>
      <dgm:t>
        <a:bodyPr/>
        <a:lstStyle/>
        <a:p>
          <a:endParaRPr lang="lv-LV"/>
        </a:p>
      </dgm:t>
    </dgm:pt>
  </dgm:ptLst>
  <dgm:cxnLst>
    <dgm:cxn modelId="{520E53AE-5519-43C0-80F0-85DD078994A8}" srcId="{930AE3D1-E5EA-4E42-ABD0-D803ABD3FAF1}" destId="{B1C4F36E-1E29-4277-A3F3-7FF7BDBECBE0}" srcOrd="0" destOrd="0" parTransId="{9462CB1F-AA68-4A58-8DDC-CCDA12A9AA62}" sibTransId="{E6AC5828-B0A0-4F79-8C97-1BDCE7C07510}"/>
    <dgm:cxn modelId="{69FDBAFF-3C7C-4121-9955-51B5E65D6E89}" type="presOf" srcId="{930AE3D1-E5EA-4E42-ABD0-D803ABD3FAF1}" destId="{F6D0C936-76E5-4598-9CF3-4E2D802ABCDC}" srcOrd="0" destOrd="0" presId="urn:microsoft.com/office/officeart/2005/8/layout/vList2"/>
    <dgm:cxn modelId="{AA619529-4A7C-4770-A577-5A951DD6FEA5}" srcId="{930AE3D1-E5EA-4E42-ABD0-D803ABD3FAF1}" destId="{71F2D403-64A9-4173-A4E1-DB23CAD24CC8}" srcOrd="3" destOrd="0" parTransId="{AD893BD6-2E4D-4D78-A664-E180E1C48435}" sibTransId="{789DCAF1-5F41-4A41-8835-4EBFC487C1AC}"/>
    <dgm:cxn modelId="{92094A90-3423-4BA6-A056-BC7F103F3E4B}" srcId="{930AE3D1-E5EA-4E42-ABD0-D803ABD3FAF1}" destId="{3B9D33EB-4518-4A3C-B6C2-D527E6421601}" srcOrd="1" destOrd="0" parTransId="{185AC96F-60E8-4F2C-AA4F-1887B2B9C7B8}" sibTransId="{6CFD410F-78A3-4A3A-99DD-436A9D0D8A26}"/>
    <dgm:cxn modelId="{1E990ABF-0560-4D5F-B929-BB026927704C}" type="presOf" srcId="{416EA464-C49D-47AA-91CB-BB688791AA66}" destId="{9295C865-4217-4FD9-9B09-345C2ACF0BD9}" srcOrd="0" destOrd="0" presId="urn:microsoft.com/office/officeart/2005/8/layout/vList2"/>
    <dgm:cxn modelId="{CBC879EA-B2BE-4E49-9C47-46D93EF9EB88}" type="presOf" srcId="{B1C4F36E-1E29-4277-A3F3-7FF7BDBECBE0}" destId="{1D8DEEBE-60C1-4A33-B179-7D4AE4DBAD90}" srcOrd="0" destOrd="0" presId="urn:microsoft.com/office/officeart/2005/8/layout/vList2"/>
    <dgm:cxn modelId="{D2C20803-F4BD-4E51-97E2-39B325768ECC}" type="presOf" srcId="{3C0451A1-7B3B-4B47-9887-1EB9206AED33}" destId="{0328EBFD-D135-46A7-A41F-B7BBED4AA4AF}" srcOrd="0" destOrd="0" presId="urn:microsoft.com/office/officeart/2005/8/layout/vList2"/>
    <dgm:cxn modelId="{0ED551B7-FC14-4F83-914A-259221EF88BB}" type="presOf" srcId="{71F2D403-64A9-4173-A4E1-DB23CAD24CC8}" destId="{7B16B9EB-421B-4E44-824E-4DFF47BB0531}" srcOrd="0" destOrd="0" presId="urn:microsoft.com/office/officeart/2005/8/layout/vList2"/>
    <dgm:cxn modelId="{49C1D68D-57C5-40BD-A022-73F40E1B8773}" srcId="{930AE3D1-E5EA-4E42-ABD0-D803ABD3FAF1}" destId="{416EA464-C49D-47AA-91CB-BB688791AA66}" srcOrd="2" destOrd="0" parTransId="{6D0C2036-D13E-485E-AA5F-20CEE6BBF04D}" sibTransId="{7DC1A1AB-FB8F-4FEF-964B-139D706B404E}"/>
    <dgm:cxn modelId="{295061EA-BE79-462B-9F37-95E95921D1E7}" srcId="{930AE3D1-E5EA-4E42-ABD0-D803ABD3FAF1}" destId="{3C0451A1-7B3B-4B47-9887-1EB9206AED33}" srcOrd="4" destOrd="0" parTransId="{EF61E7BF-E054-4DA5-A486-5D5B7241AB67}" sibTransId="{0F79FC88-1C9C-4A07-ACB3-8BBA22458A7F}"/>
    <dgm:cxn modelId="{69CBBD92-B2A4-408A-896B-8FF99A57F2E8}" type="presOf" srcId="{3B9D33EB-4518-4A3C-B6C2-D527E6421601}" destId="{5F3E9BD9-7359-41DF-85A7-613C6BEAA485}" srcOrd="0" destOrd="0" presId="urn:microsoft.com/office/officeart/2005/8/layout/vList2"/>
    <dgm:cxn modelId="{0C24A934-5885-4B9E-951E-AAB6FD692879}" type="presParOf" srcId="{F6D0C936-76E5-4598-9CF3-4E2D802ABCDC}" destId="{1D8DEEBE-60C1-4A33-B179-7D4AE4DBAD90}" srcOrd="0" destOrd="0" presId="urn:microsoft.com/office/officeart/2005/8/layout/vList2"/>
    <dgm:cxn modelId="{9056001E-7A98-4E15-AB3C-0E08E7E8B263}" type="presParOf" srcId="{F6D0C936-76E5-4598-9CF3-4E2D802ABCDC}" destId="{6CB4AEC4-8DF6-4027-A3CF-728F29EC7D1E}" srcOrd="1" destOrd="0" presId="urn:microsoft.com/office/officeart/2005/8/layout/vList2"/>
    <dgm:cxn modelId="{A34A30DD-039B-488D-BF36-A7D2015467F8}" type="presParOf" srcId="{F6D0C936-76E5-4598-9CF3-4E2D802ABCDC}" destId="{5F3E9BD9-7359-41DF-85A7-613C6BEAA485}" srcOrd="2" destOrd="0" presId="urn:microsoft.com/office/officeart/2005/8/layout/vList2"/>
    <dgm:cxn modelId="{1E60DA69-18DB-446B-882D-62BF508CC84A}" type="presParOf" srcId="{F6D0C936-76E5-4598-9CF3-4E2D802ABCDC}" destId="{157C2B1B-F72C-4538-97FA-53F6AAF178AF}" srcOrd="3" destOrd="0" presId="urn:microsoft.com/office/officeart/2005/8/layout/vList2"/>
    <dgm:cxn modelId="{66516AC8-CF23-48D7-A0B9-44BCFA256386}" type="presParOf" srcId="{F6D0C936-76E5-4598-9CF3-4E2D802ABCDC}" destId="{9295C865-4217-4FD9-9B09-345C2ACF0BD9}" srcOrd="4" destOrd="0" presId="urn:microsoft.com/office/officeart/2005/8/layout/vList2"/>
    <dgm:cxn modelId="{BA05B004-15CC-4865-BF2A-D8EB378964F0}" type="presParOf" srcId="{F6D0C936-76E5-4598-9CF3-4E2D802ABCDC}" destId="{3AB6D5EB-527B-4A00-9A6D-B232FEE5F22B}" srcOrd="5" destOrd="0" presId="urn:microsoft.com/office/officeart/2005/8/layout/vList2"/>
    <dgm:cxn modelId="{6B14B508-CDF6-49E5-B831-3A77E8FCECCB}" type="presParOf" srcId="{F6D0C936-76E5-4598-9CF3-4E2D802ABCDC}" destId="{7B16B9EB-421B-4E44-824E-4DFF47BB0531}" srcOrd="6" destOrd="0" presId="urn:microsoft.com/office/officeart/2005/8/layout/vList2"/>
    <dgm:cxn modelId="{F8EAE02B-73FC-4DC4-9B20-E0C87A993048}" type="presParOf" srcId="{F6D0C936-76E5-4598-9CF3-4E2D802ABCDC}" destId="{B239C90F-A0EE-4184-8CD5-B9DB3ADCB5E9}" srcOrd="7" destOrd="0" presId="urn:microsoft.com/office/officeart/2005/8/layout/vList2"/>
    <dgm:cxn modelId="{FE06CF19-2A91-4C28-B4C0-463E26F5B7C2}" type="presParOf" srcId="{F6D0C936-76E5-4598-9CF3-4E2D802ABCDC}" destId="{0328EBFD-D135-46A7-A41F-B7BBED4AA4A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F7A76D4-D18E-4F34-A0E3-A96D0DDAAD7F}" type="datetimeFigureOut">
              <a:rPr lang="lv-LV" smtClean="0"/>
              <a:pPr/>
              <a:t>06.12.2018</a:t>
            </a:fld>
            <a:endParaRPr lang="lv-LV"/>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AEADA6D-CB26-42B7-AB85-76257A64CD11}" type="slidenum">
              <a:rPr lang="lv-LV" smtClean="0"/>
              <a:pPr/>
              <a:t>‹#›</a:t>
            </a:fld>
            <a:endParaRPr lang="lv-LV"/>
          </a:p>
        </p:txBody>
      </p:sp>
    </p:spTree>
    <p:extLst>
      <p:ext uri="{BB962C8B-B14F-4D97-AF65-F5344CB8AC3E}">
        <p14:creationId xmlns:p14="http://schemas.microsoft.com/office/powerpoint/2010/main" val="2459030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7404E5-F777-4017-A9AF-8E363D2F6DCA}" type="datetimeFigureOut">
              <a:rPr lang="lv-LV" smtClean="0"/>
              <a:t>06.12.2018</a:t>
            </a:fld>
            <a:endParaRPr lang="lv-LV"/>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BCD80E-659B-4DC1-A053-80A813B13BAC}" type="slidenum">
              <a:rPr lang="lv-LV" smtClean="0"/>
              <a:t>‹#›</a:t>
            </a:fld>
            <a:endParaRPr lang="lv-LV"/>
          </a:p>
        </p:txBody>
      </p:sp>
    </p:spTree>
    <p:extLst>
      <p:ext uri="{BB962C8B-B14F-4D97-AF65-F5344CB8AC3E}">
        <p14:creationId xmlns:p14="http://schemas.microsoft.com/office/powerpoint/2010/main" val="4120975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059ADC-500C-4190-AF8F-0771EBBBCFD9}" type="datetimeFigureOut">
              <a:rPr lang="en-US" smtClean="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CC33C8-526F-4268-9E42-B87903F8A2C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59ADC-500C-4190-AF8F-0771EBBBCFD9}" type="datetimeFigureOut">
              <a:rPr lang="en-US" smtClean="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CC33C8-526F-4268-9E42-B87903F8A2C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5"/>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5"/>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59ADC-500C-4190-AF8F-0771EBBBCFD9}" type="datetimeFigureOut">
              <a:rPr lang="en-US" smtClean="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CC33C8-526F-4268-9E42-B87903F8A2CA}"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8121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8939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88087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3072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1563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4699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50447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8314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59ADC-500C-4190-AF8F-0771EBBBCFD9}" type="datetimeFigureOut">
              <a:rPr lang="en-US" smtClean="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CC33C8-526F-4268-9E42-B87903F8A2CA}"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856304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22280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52241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51467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19686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74548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95926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11065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232942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08302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059ADC-500C-4190-AF8F-0771EBBBCFD9}" type="datetimeFigureOut">
              <a:rPr lang="en-US" smtClean="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CC33C8-526F-4268-9E42-B87903F8A2CA}"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79197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0135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38314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20169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98899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78598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53811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442064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322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24859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059ADC-500C-4190-AF8F-0771EBBBCFD9}" type="datetimeFigureOut">
              <a:rPr lang="en-US" smtClean="0"/>
              <a:pPr/>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CC33C8-526F-4268-9E42-B87903F8A2CA}"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97179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64738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071600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250072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79676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424971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84444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97020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43787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5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7103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5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059ADC-500C-4190-AF8F-0771EBBBCFD9}" type="datetimeFigureOut">
              <a:rPr lang="en-US" smtClean="0"/>
              <a:pPr/>
              <a:t>12/6/2018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DCC33C8-526F-4268-9E42-B87903F8A2CA}"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85995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09518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99973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22004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6837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5"/>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5"/>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45232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059ADC-500C-4190-AF8F-0771EBBBCFD9}" type="datetimeFigureOut">
              <a:rPr lang="en-US" smtClean="0"/>
              <a:pPr/>
              <a:t>12/6/2018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DCC33C8-526F-4268-9E42-B87903F8A2C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59ADC-500C-4190-AF8F-0771EBBBCFD9}" type="datetimeFigureOut">
              <a:rPr lang="en-US" smtClean="0"/>
              <a:pPr/>
              <a:t>12/6/2018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DCC33C8-526F-4268-9E42-B87903F8A2C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059ADC-500C-4190-AF8F-0771EBBBCFD9}" type="datetimeFigureOut">
              <a:rPr lang="en-US" smtClean="0"/>
              <a:pPr/>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CC33C8-526F-4268-9E42-B87903F8A2C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059ADC-500C-4190-AF8F-0771EBBBCFD9}" type="datetimeFigureOut">
              <a:rPr lang="en-US" smtClean="0"/>
              <a:pPr/>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CC33C8-526F-4268-9E42-B87903F8A2C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4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59ADC-500C-4190-AF8F-0771EBBBCFD9}" type="datetimeFigureOut">
              <a:rPr lang="en-US" smtClean="0"/>
              <a:pPr/>
              <a:t>12/6/2018</a:t>
            </a:fld>
            <a:endParaRPr lang="en-US" dirty="0"/>
          </a:p>
        </p:txBody>
      </p:sp>
      <p:sp>
        <p:nvSpPr>
          <p:cNvPr id="5" name="Footer Placeholder 4"/>
          <p:cNvSpPr>
            <a:spLocks noGrp="1"/>
          </p:cNvSpPr>
          <p:nvPr>
            <p:ph type="ftr" sz="quarter" idx="3"/>
          </p:nvPr>
        </p:nvSpPr>
        <p:spPr>
          <a:xfrm>
            <a:off x="3124200" y="63564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4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CC33C8-526F-4268-9E42-B87903F8A2C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672408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968857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331555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4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4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4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6620891"/>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4.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657600"/>
            <a:ext cx="5334000" cy="1295400"/>
          </a:xfrm>
        </p:spPr>
        <p:txBody>
          <a:bodyPr anchor="t">
            <a:noAutofit/>
          </a:bodyPr>
          <a:lstStyle/>
          <a:p>
            <a:pPr algn="l"/>
            <a:r>
              <a:rPr lang="lv-LV" sz="3600" b="1" dirty="0">
                <a:solidFill>
                  <a:schemeClr val="tx1">
                    <a:lumMod val="65000"/>
                    <a:lumOff val="35000"/>
                  </a:schemeClr>
                </a:solidFill>
                <a:latin typeface="Myriad Pro" pitchFamily="34" charset="0"/>
              </a:rPr>
              <a:t>Ārpusģimenes aprūpes atbalsta </a:t>
            </a:r>
            <a:r>
              <a:rPr lang="lv-LV" sz="3600" b="1" dirty="0" smtClean="0">
                <a:solidFill>
                  <a:schemeClr val="tx1">
                    <a:lumMod val="65000"/>
                    <a:lumOff val="35000"/>
                  </a:schemeClr>
                </a:solidFill>
                <a:latin typeface="Myriad Pro" pitchFamily="34" charset="0"/>
              </a:rPr>
              <a:t>centri </a:t>
            </a:r>
            <a:r>
              <a:rPr lang="lv-LV" sz="3600" b="1" dirty="0">
                <a:solidFill>
                  <a:schemeClr val="tx1">
                    <a:lumMod val="65000"/>
                    <a:lumOff val="35000"/>
                  </a:schemeClr>
                </a:solidFill>
                <a:latin typeface="Myriad Pro" pitchFamily="34" charset="0"/>
              </a:rPr>
              <a:t/>
            </a:r>
            <a:br>
              <a:rPr lang="lv-LV" sz="3600" b="1" dirty="0">
                <a:solidFill>
                  <a:schemeClr val="tx1">
                    <a:lumMod val="65000"/>
                    <a:lumOff val="35000"/>
                  </a:schemeClr>
                </a:solidFill>
                <a:latin typeface="Myriad Pro" pitchFamily="34" charset="0"/>
              </a:rPr>
            </a:br>
            <a:r>
              <a:rPr lang="lv-LV" sz="3600" b="1" dirty="0">
                <a:solidFill>
                  <a:schemeClr val="tx1">
                    <a:lumMod val="65000"/>
                    <a:lumOff val="35000"/>
                  </a:schemeClr>
                </a:solidFill>
                <a:latin typeface="Myriad Pro" pitchFamily="34" charset="0"/>
              </a:rPr>
              <a:t/>
            </a:r>
            <a:br>
              <a:rPr lang="lv-LV" sz="3600" b="1" dirty="0">
                <a:solidFill>
                  <a:schemeClr val="tx1">
                    <a:lumMod val="65000"/>
                    <a:lumOff val="35000"/>
                  </a:schemeClr>
                </a:solidFill>
                <a:latin typeface="Myriad Pro" pitchFamily="34" charset="0"/>
              </a:rPr>
            </a:br>
            <a:endParaRPr lang="en-US" sz="3600" b="1" dirty="0">
              <a:solidFill>
                <a:schemeClr val="tx1">
                  <a:lumMod val="65000"/>
                  <a:lumOff val="35000"/>
                </a:schemeClr>
              </a:solidFill>
              <a:latin typeface="Myriad Pro"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1400" dirty="0" smtClean="0">
                <a:latin typeface="Times New Roman"/>
              </a:rPr>
              <a:t>NODIBINĀJUMS «SOCIĀLO PAKALPOJUMU AĢENTŪRA»</a:t>
            </a:r>
            <a:endParaRPr lang="lv-LV" sz="1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51236060"/>
              </p:ext>
            </p:extLst>
          </p:nvPr>
        </p:nvGraphicFramePr>
        <p:xfrm>
          <a:off x="533400" y="12954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8782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Autofit/>
          </a:bodyPr>
          <a:lstStyle/>
          <a:p>
            <a:r>
              <a:rPr lang="lv-LV" sz="3600" dirty="0" smtClean="0"/>
              <a:t>SPA, ĀRPUSĢIMENES APRŪPES ATBALSTA CENTRI</a:t>
            </a:r>
            <a:endParaRPr lang="lv-LV" sz="36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905000"/>
            <a:ext cx="7391400" cy="4525963"/>
          </a:xfrm>
          <a:prstGeom prst="rect">
            <a:avLst/>
          </a:prstGeom>
          <a:noFill/>
          <a:ln>
            <a:noFill/>
          </a:ln>
        </p:spPr>
      </p:pic>
      <p:sp>
        <p:nvSpPr>
          <p:cNvPr id="10" name="Rectangle 9"/>
          <p:cNvSpPr/>
          <p:nvPr/>
        </p:nvSpPr>
        <p:spPr>
          <a:xfrm>
            <a:off x="5867400" y="2847834"/>
            <a:ext cx="228600" cy="152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lv-LV"/>
          </a:p>
        </p:txBody>
      </p:sp>
      <p:sp>
        <p:nvSpPr>
          <p:cNvPr id="11" name="Isosceles Triangle 10"/>
          <p:cNvSpPr/>
          <p:nvPr/>
        </p:nvSpPr>
        <p:spPr>
          <a:xfrm>
            <a:off x="5867400" y="2667000"/>
            <a:ext cx="228600"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Rectangle 11"/>
          <p:cNvSpPr/>
          <p:nvPr/>
        </p:nvSpPr>
        <p:spPr>
          <a:xfrm>
            <a:off x="6629400" y="5486400"/>
            <a:ext cx="304800" cy="152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sp>
        <p:nvSpPr>
          <p:cNvPr id="13" name="Isosceles Triangle 12"/>
          <p:cNvSpPr/>
          <p:nvPr/>
        </p:nvSpPr>
        <p:spPr>
          <a:xfrm>
            <a:off x="6629400" y="5334000"/>
            <a:ext cx="304800" cy="1219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 name="Rectangle 13"/>
          <p:cNvSpPr/>
          <p:nvPr/>
        </p:nvSpPr>
        <p:spPr>
          <a:xfrm>
            <a:off x="4114800" y="3810000"/>
            <a:ext cx="304800" cy="228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lv-LV"/>
          </a:p>
        </p:txBody>
      </p:sp>
      <p:sp>
        <p:nvSpPr>
          <p:cNvPr id="15" name="Isosceles Triangle 14"/>
          <p:cNvSpPr/>
          <p:nvPr/>
        </p:nvSpPr>
        <p:spPr>
          <a:xfrm>
            <a:off x="4076700" y="3581400"/>
            <a:ext cx="381000" cy="228600"/>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sp>
        <p:nvSpPr>
          <p:cNvPr id="16" name="Rectangle 15"/>
          <p:cNvSpPr/>
          <p:nvPr/>
        </p:nvSpPr>
        <p:spPr>
          <a:xfrm>
            <a:off x="2895600" y="3733800"/>
            <a:ext cx="228600" cy="1905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lv-LV"/>
          </a:p>
        </p:txBody>
      </p:sp>
      <p:sp>
        <p:nvSpPr>
          <p:cNvPr id="17" name="Isosceles Triangle 16"/>
          <p:cNvSpPr/>
          <p:nvPr/>
        </p:nvSpPr>
        <p:spPr>
          <a:xfrm>
            <a:off x="2819400" y="3581400"/>
            <a:ext cx="381000" cy="152400"/>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sp>
        <p:nvSpPr>
          <p:cNvPr id="18" name="Rectangle 17"/>
          <p:cNvSpPr/>
          <p:nvPr/>
        </p:nvSpPr>
        <p:spPr>
          <a:xfrm>
            <a:off x="966716" y="4267199"/>
            <a:ext cx="252484" cy="1518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lv-LV"/>
          </a:p>
        </p:txBody>
      </p:sp>
      <p:sp>
        <p:nvSpPr>
          <p:cNvPr id="19" name="Isosceles Triangle 18"/>
          <p:cNvSpPr/>
          <p:nvPr/>
        </p:nvSpPr>
        <p:spPr>
          <a:xfrm>
            <a:off x="928616" y="4101151"/>
            <a:ext cx="328684"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734176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noAutofit/>
          </a:bodyPr>
          <a:lstStyle/>
          <a:p>
            <a:r>
              <a:rPr lang="lv-LV" sz="2000" dirty="0" smtClean="0"/>
              <a:t/>
            </a:r>
            <a:br>
              <a:rPr lang="lv-LV" sz="2000" dirty="0" smtClean="0"/>
            </a:br>
            <a:r>
              <a:rPr lang="lv-LV" sz="2000" dirty="0" smtClean="0"/>
              <a:t>PAKALPOJUMU </a:t>
            </a:r>
            <a:r>
              <a:rPr lang="lv-LV" sz="2000" dirty="0"/>
              <a:t>NODROŠINĀJUMA KARTE </a:t>
            </a:r>
            <a:r>
              <a:rPr lang="lv-LV" sz="2000" dirty="0" smtClean="0"/>
              <a:t>VIDZEMES NOVADĀ</a:t>
            </a:r>
            <a:r>
              <a:rPr lang="lv-LV" sz="2000" dirty="0"/>
              <a:t/>
            </a:r>
            <a:br>
              <a:rPr lang="lv-LV" sz="2000" dirty="0"/>
            </a:br>
            <a:r>
              <a:rPr lang="lv-LV" sz="2000" dirty="0" smtClean="0"/>
              <a:t>“Vidzemes reģiona ģimeņu atbalsta </a:t>
            </a:r>
            <a:r>
              <a:rPr lang="lv-LV" sz="2000" dirty="0"/>
              <a:t>centrs – </a:t>
            </a:r>
            <a:r>
              <a:rPr lang="lv-LV" sz="2000" dirty="0" smtClean="0"/>
              <a:t>“SMILTENE””</a:t>
            </a:r>
            <a:r>
              <a:rPr lang="lv-LV" sz="2000" dirty="0"/>
              <a:t/>
            </a:r>
            <a:br>
              <a:rPr lang="lv-LV" sz="2000" dirty="0"/>
            </a:br>
            <a:endParaRPr lang="lv-LV" sz="2000" dirty="0"/>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4381" y="1786441"/>
            <a:ext cx="5495238" cy="4153480"/>
          </a:xfrm>
          <a:prstGeom prst="rect">
            <a:avLst/>
          </a:prstGeom>
          <a:noFill/>
          <a:ln>
            <a:noFill/>
          </a:ln>
        </p:spPr>
      </p:pic>
      <p:sp>
        <p:nvSpPr>
          <p:cNvPr id="4" name="Oval 3"/>
          <p:cNvSpPr/>
          <p:nvPr/>
        </p:nvSpPr>
        <p:spPr>
          <a:xfrm>
            <a:off x="4419600" y="2697480"/>
            <a:ext cx="152400" cy="12192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lv-LV"/>
          </a:p>
        </p:txBody>
      </p:sp>
      <p:sp>
        <p:nvSpPr>
          <p:cNvPr id="6" name="Oval 5"/>
          <p:cNvSpPr/>
          <p:nvPr/>
        </p:nvSpPr>
        <p:spPr>
          <a:xfrm>
            <a:off x="4029986" y="3048000"/>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lv-LV"/>
          </a:p>
        </p:txBody>
      </p:sp>
      <p:sp>
        <p:nvSpPr>
          <p:cNvPr id="7" name="Oval 6"/>
          <p:cNvSpPr/>
          <p:nvPr/>
        </p:nvSpPr>
        <p:spPr>
          <a:xfrm>
            <a:off x="4267200" y="4648200"/>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lv-LV"/>
          </a:p>
        </p:txBody>
      </p:sp>
      <p:sp>
        <p:nvSpPr>
          <p:cNvPr id="8" name="Oval 7"/>
          <p:cNvSpPr/>
          <p:nvPr/>
        </p:nvSpPr>
        <p:spPr>
          <a:xfrm>
            <a:off x="4467308" y="4038600"/>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lv-LV"/>
          </a:p>
        </p:txBody>
      </p:sp>
      <p:cxnSp>
        <p:nvCxnSpPr>
          <p:cNvPr id="10" name="Straight Arrow Connector 9"/>
          <p:cNvCxnSpPr/>
          <p:nvPr/>
        </p:nvCxnSpPr>
        <p:spPr>
          <a:xfrm flipV="1">
            <a:off x="4467308" y="2819400"/>
            <a:ext cx="28492"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6" idx="5"/>
          </p:cNvCxnSpPr>
          <p:nvPr/>
        </p:nvCxnSpPr>
        <p:spPr>
          <a:xfrm flipH="1" flipV="1">
            <a:off x="4160068" y="3178082"/>
            <a:ext cx="259532" cy="4795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3886200" y="3417841"/>
            <a:ext cx="457200" cy="2397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3657600" y="3733800"/>
            <a:ext cx="685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4343400" y="3848100"/>
            <a:ext cx="76200" cy="800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495800" y="3848100"/>
            <a:ext cx="47708" cy="190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543508" y="3848100"/>
            <a:ext cx="257092" cy="1104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572000" y="3790950"/>
            <a:ext cx="609600" cy="11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4572000" y="3352800"/>
            <a:ext cx="1219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5743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339" y="380999"/>
            <a:ext cx="8229600" cy="1066801"/>
          </a:xfrm>
        </p:spPr>
        <p:txBody>
          <a:bodyPr>
            <a:noAutofit/>
          </a:bodyPr>
          <a:lstStyle/>
          <a:p>
            <a:r>
              <a:rPr lang="lv-LV" sz="2000" dirty="0" smtClean="0"/>
              <a:t>             </a:t>
            </a:r>
            <a:br>
              <a:rPr lang="lv-LV" sz="2000" dirty="0" smtClean="0"/>
            </a:br>
            <a:r>
              <a:rPr lang="lv-LV" sz="2000" dirty="0" smtClean="0"/>
              <a:t> </a:t>
            </a:r>
            <a:r>
              <a:rPr lang="lv-LV" sz="2400" dirty="0" smtClean="0"/>
              <a:t>PAKALPOJUMA </a:t>
            </a:r>
            <a:r>
              <a:rPr lang="lv-LV" sz="2400" dirty="0"/>
              <a:t>GROZS</a:t>
            </a:r>
            <a:r>
              <a:rPr lang="lv-LV" sz="2400" dirty="0" smtClean="0"/>
              <a:t>, kam </a:t>
            </a:r>
            <a:r>
              <a:rPr lang="lv-LV" sz="2400" dirty="0"/>
              <a:t>paredzēts valsts finansējums. </a:t>
            </a:r>
            <a:r>
              <a:rPr lang="lv-LV" sz="2400" dirty="0" smtClean="0"/>
              <a:t/>
            </a:r>
            <a:br>
              <a:rPr lang="lv-LV" sz="2400" dirty="0" smtClean="0"/>
            </a:br>
            <a:r>
              <a:rPr lang="lv-LV" sz="1800" dirty="0" smtClean="0"/>
              <a:t>  </a:t>
            </a:r>
            <a:br>
              <a:rPr lang="lv-LV" sz="1800" dirty="0" smtClean="0"/>
            </a:br>
            <a:r>
              <a:rPr lang="lv-LV" sz="1400" b="1" dirty="0" smtClean="0">
                <a:solidFill>
                  <a:srgbClr val="7030A0"/>
                </a:solidFill>
              </a:rPr>
              <a:t/>
            </a:r>
            <a:br>
              <a:rPr lang="lv-LV" sz="1400" b="1" dirty="0" smtClean="0">
                <a:solidFill>
                  <a:srgbClr val="7030A0"/>
                </a:solidFill>
              </a:rPr>
            </a:br>
            <a:r>
              <a:rPr lang="lv-LV" sz="1400" b="1" dirty="0" smtClean="0">
                <a:solidFill>
                  <a:srgbClr val="C00000"/>
                </a:solidFill>
              </a:rPr>
              <a:t>AUDŽUĢIMEŅU ATBALSTA GROZS</a:t>
            </a:r>
            <a:endParaRPr lang="lv-LV" sz="1400" b="1" dirty="0">
              <a:solidFill>
                <a:srgbClr val="C00000"/>
              </a:solidFill>
            </a:endParaRPr>
          </a:p>
        </p:txBody>
      </p:sp>
      <p:grpSp>
        <p:nvGrpSpPr>
          <p:cNvPr id="6" name="Group 5"/>
          <p:cNvGrpSpPr/>
          <p:nvPr/>
        </p:nvGrpSpPr>
        <p:grpSpPr>
          <a:xfrm>
            <a:off x="1517364" y="1699069"/>
            <a:ext cx="5935840" cy="4956802"/>
            <a:chOff x="1532860" y="1480519"/>
            <a:chExt cx="5935840" cy="4956802"/>
          </a:xfrm>
        </p:grpSpPr>
        <p:sp>
          <p:nvSpPr>
            <p:cNvPr id="7" name="Oval 6"/>
            <p:cNvSpPr/>
            <p:nvPr/>
          </p:nvSpPr>
          <p:spPr>
            <a:xfrm>
              <a:off x="2737544" y="2123513"/>
              <a:ext cx="3657596" cy="1267269"/>
            </a:xfrm>
            <a:prstGeom prst="ellipse">
              <a:avLst/>
            </a:prstGeom>
          </p:spPr>
          <p:style>
            <a:lnRef idx="0">
              <a:schemeClr val="accent5">
                <a:hueOff val="0"/>
                <a:satOff val="0"/>
                <a:lumOff val="0"/>
                <a:alphaOff val="0"/>
              </a:schemeClr>
            </a:lnRef>
            <a:fillRef idx="1">
              <a:schemeClr val="accent5">
                <a:tint val="50000"/>
                <a:alpha val="40000"/>
                <a:hueOff val="0"/>
                <a:satOff val="0"/>
                <a:lumOff val="0"/>
                <a:alphaOff val="0"/>
              </a:schemeClr>
            </a:fillRef>
            <a:effectRef idx="0">
              <a:schemeClr val="accent5">
                <a:tint val="50000"/>
                <a:alpha val="40000"/>
                <a:hueOff val="0"/>
                <a:satOff val="0"/>
                <a:lumOff val="0"/>
                <a:alphaOff val="0"/>
              </a:schemeClr>
            </a:effectRef>
            <a:fontRef idx="minor">
              <a:schemeClr val="lt1">
                <a:hueOff val="0"/>
                <a:satOff val="0"/>
                <a:lumOff val="0"/>
                <a:alphaOff val="0"/>
              </a:schemeClr>
            </a:fontRef>
          </p:style>
        </p:sp>
        <p:sp>
          <p:nvSpPr>
            <p:cNvPr id="8" name="Down Arrow 7"/>
            <p:cNvSpPr/>
            <p:nvPr/>
          </p:nvSpPr>
          <p:spPr>
            <a:xfrm>
              <a:off x="3962402" y="5597248"/>
              <a:ext cx="707181" cy="452596"/>
            </a:xfrm>
            <a:prstGeom prst="downArrow">
              <a:avLst/>
            </a:prstGeom>
          </p:spPr>
          <p:style>
            <a:lnRef idx="2">
              <a:schemeClr val="lt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9" name="Freeform 8"/>
            <p:cNvSpPr/>
            <p:nvPr/>
          </p:nvSpPr>
          <p:spPr>
            <a:xfrm>
              <a:off x="2874763" y="5588703"/>
              <a:ext cx="3394472" cy="848618"/>
            </a:xfrm>
            <a:custGeom>
              <a:avLst/>
              <a:gdLst>
                <a:gd name="connsiteX0" fmla="*/ 0 w 3394472"/>
                <a:gd name="connsiteY0" fmla="*/ 0 h 848618"/>
                <a:gd name="connsiteX1" fmla="*/ 3394472 w 3394472"/>
                <a:gd name="connsiteY1" fmla="*/ 0 h 848618"/>
                <a:gd name="connsiteX2" fmla="*/ 3394472 w 3394472"/>
                <a:gd name="connsiteY2" fmla="*/ 848618 h 848618"/>
                <a:gd name="connsiteX3" fmla="*/ 0 w 3394472"/>
                <a:gd name="connsiteY3" fmla="*/ 848618 h 848618"/>
                <a:gd name="connsiteX4" fmla="*/ 0 w 3394472"/>
                <a:gd name="connsiteY4" fmla="*/ 0 h 848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472" h="848618">
                  <a:moveTo>
                    <a:pt x="0" y="0"/>
                  </a:moveTo>
                  <a:lnTo>
                    <a:pt x="3394472" y="0"/>
                  </a:lnTo>
                  <a:lnTo>
                    <a:pt x="3394472" y="848618"/>
                  </a:lnTo>
                  <a:lnTo>
                    <a:pt x="0" y="8486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endParaRPr lang="lv-LV" sz="3000" kern="1200"/>
            </a:p>
          </p:txBody>
        </p:sp>
        <p:sp>
          <p:nvSpPr>
            <p:cNvPr id="10" name="Freeform 9"/>
            <p:cNvSpPr/>
            <p:nvPr/>
          </p:nvSpPr>
          <p:spPr>
            <a:xfrm>
              <a:off x="4068486" y="3488656"/>
              <a:ext cx="1272927" cy="1272927"/>
            </a:xfrm>
            <a:custGeom>
              <a:avLst/>
              <a:gdLst>
                <a:gd name="connsiteX0" fmla="*/ 0 w 1272927"/>
                <a:gd name="connsiteY0" fmla="*/ 636464 h 1272927"/>
                <a:gd name="connsiteX1" fmla="*/ 636464 w 1272927"/>
                <a:gd name="connsiteY1" fmla="*/ 0 h 1272927"/>
                <a:gd name="connsiteX2" fmla="*/ 1272928 w 1272927"/>
                <a:gd name="connsiteY2" fmla="*/ 636464 h 1272927"/>
                <a:gd name="connsiteX3" fmla="*/ 636464 w 1272927"/>
                <a:gd name="connsiteY3" fmla="*/ 1272928 h 1272927"/>
                <a:gd name="connsiteX4" fmla="*/ 0 w 1272927"/>
                <a:gd name="connsiteY4" fmla="*/ 636464 h 1272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27" h="1272927">
                  <a:moveTo>
                    <a:pt x="0" y="636464"/>
                  </a:moveTo>
                  <a:cubicBezTo>
                    <a:pt x="0" y="284955"/>
                    <a:pt x="284955" y="0"/>
                    <a:pt x="636464" y="0"/>
                  </a:cubicBezTo>
                  <a:cubicBezTo>
                    <a:pt x="987973" y="0"/>
                    <a:pt x="1272928" y="284955"/>
                    <a:pt x="1272928" y="636464"/>
                  </a:cubicBezTo>
                  <a:cubicBezTo>
                    <a:pt x="1272928" y="987973"/>
                    <a:pt x="987973" y="1272928"/>
                    <a:pt x="636464" y="1272928"/>
                  </a:cubicBezTo>
                  <a:cubicBezTo>
                    <a:pt x="284955" y="1272928"/>
                    <a:pt x="0" y="987973"/>
                    <a:pt x="0" y="636464"/>
                  </a:cubicBez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04196" tIns="204196" rIns="204196" bIns="204196" numCol="1" spcCol="1270" anchor="ctr" anchorCtr="0">
              <a:noAutofit/>
            </a:bodyPr>
            <a:lstStyle/>
            <a:p>
              <a:pPr lvl="0" algn="ctr" defTabSz="622300">
                <a:lnSpc>
                  <a:spcPct val="90000"/>
                </a:lnSpc>
                <a:spcBef>
                  <a:spcPct val="0"/>
                </a:spcBef>
                <a:spcAft>
                  <a:spcPct val="35000"/>
                </a:spcAft>
              </a:pPr>
              <a:r>
                <a:rPr lang="lv-LV" sz="1400" kern="1200" dirty="0" smtClean="0"/>
                <a:t>Psihologa konsultācija</a:t>
              </a:r>
              <a:endParaRPr lang="lv-LV" sz="1400" kern="1200" dirty="0"/>
            </a:p>
          </p:txBody>
        </p:sp>
        <p:sp>
          <p:nvSpPr>
            <p:cNvPr id="11" name="Freeform 10"/>
            <p:cNvSpPr/>
            <p:nvPr/>
          </p:nvSpPr>
          <p:spPr>
            <a:xfrm>
              <a:off x="5122213" y="2852192"/>
              <a:ext cx="1272927" cy="1272927"/>
            </a:xfrm>
            <a:custGeom>
              <a:avLst/>
              <a:gdLst>
                <a:gd name="connsiteX0" fmla="*/ 0 w 1272927"/>
                <a:gd name="connsiteY0" fmla="*/ 636464 h 1272927"/>
                <a:gd name="connsiteX1" fmla="*/ 636464 w 1272927"/>
                <a:gd name="connsiteY1" fmla="*/ 0 h 1272927"/>
                <a:gd name="connsiteX2" fmla="*/ 1272928 w 1272927"/>
                <a:gd name="connsiteY2" fmla="*/ 636464 h 1272927"/>
                <a:gd name="connsiteX3" fmla="*/ 636464 w 1272927"/>
                <a:gd name="connsiteY3" fmla="*/ 1272928 h 1272927"/>
                <a:gd name="connsiteX4" fmla="*/ 0 w 1272927"/>
                <a:gd name="connsiteY4" fmla="*/ 636464 h 1272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27" h="1272927">
                  <a:moveTo>
                    <a:pt x="0" y="636464"/>
                  </a:moveTo>
                  <a:cubicBezTo>
                    <a:pt x="0" y="284955"/>
                    <a:pt x="284955" y="0"/>
                    <a:pt x="636464" y="0"/>
                  </a:cubicBezTo>
                  <a:cubicBezTo>
                    <a:pt x="987973" y="0"/>
                    <a:pt x="1272928" y="284955"/>
                    <a:pt x="1272928" y="636464"/>
                  </a:cubicBezTo>
                  <a:cubicBezTo>
                    <a:pt x="1272928" y="987973"/>
                    <a:pt x="987973" y="1272928"/>
                    <a:pt x="636464" y="1272928"/>
                  </a:cubicBezTo>
                  <a:cubicBezTo>
                    <a:pt x="284955" y="1272928"/>
                    <a:pt x="0" y="987973"/>
                    <a:pt x="0" y="636464"/>
                  </a:cubicBezTo>
                  <a:close/>
                </a:path>
              </a:pathLst>
            </a:cu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txBody>
            <a:bodyPr spcFirstLastPara="0" vert="horz" wrap="square" lIns="204196" tIns="204196" rIns="204196" bIns="204196" numCol="1" spcCol="1270" anchor="ctr" anchorCtr="0">
              <a:noAutofit/>
            </a:bodyPr>
            <a:lstStyle/>
            <a:p>
              <a:pPr lvl="0" algn="ctr" defTabSz="622300">
                <a:lnSpc>
                  <a:spcPct val="90000"/>
                </a:lnSpc>
                <a:spcBef>
                  <a:spcPct val="0"/>
                </a:spcBef>
                <a:spcAft>
                  <a:spcPct val="35000"/>
                </a:spcAft>
              </a:pPr>
              <a:r>
                <a:rPr lang="lv-LV" sz="1400" kern="1200" dirty="0" smtClean="0">
                  <a:solidFill>
                    <a:schemeClr val="tx1"/>
                  </a:solidFill>
                </a:rPr>
                <a:t>Apmācības </a:t>
              </a:r>
            </a:p>
            <a:p>
              <a:pPr lvl="0" algn="ctr" defTabSz="622300">
                <a:lnSpc>
                  <a:spcPct val="90000"/>
                </a:lnSpc>
                <a:spcBef>
                  <a:spcPct val="0"/>
                </a:spcBef>
                <a:spcAft>
                  <a:spcPct val="35000"/>
                </a:spcAft>
              </a:pPr>
              <a:r>
                <a:rPr lang="lv-LV" sz="1400" dirty="0" smtClean="0">
                  <a:solidFill>
                    <a:schemeClr val="tx1"/>
                  </a:solidFill>
                </a:rPr>
                <a:t>50h</a:t>
              </a:r>
              <a:endParaRPr lang="lv-LV" sz="1400" kern="1200" dirty="0">
                <a:solidFill>
                  <a:schemeClr val="tx1"/>
                </a:solidFill>
              </a:endParaRPr>
            </a:p>
          </p:txBody>
        </p:sp>
        <p:sp>
          <p:nvSpPr>
            <p:cNvPr id="12" name="Freeform 11"/>
            <p:cNvSpPr/>
            <p:nvPr/>
          </p:nvSpPr>
          <p:spPr>
            <a:xfrm>
              <a:off x="3774057" y="4761583"/>
              <a:ext cx="1272927" cy="1272927"/>
            </a:xfrm>
            <a:custGeom>
              <a:avLst/>
              <a:gdLst>
                <a:gd name="connsiteX0" fmla="*/ 0 w 1272927"/>
                <a:gd name="connsiteY0" fmla="*/ 636464 h 1272927"/>
                <a:gd name="connsiteX1" fmla="*/ 636464 w 1272927"/>
                <a:gd name="connsiteY1" fmla="*/ 0 h 1272927"/>
                <a:gd name="connsiteX2" fmla="*/ 1272928 w 1272927"/>
                <a:gd name="connsiteY2" fmla="*/ 636464 h 1272927"/>
                <a:gd name="connsiteX3" fmla="*/ 636464 w 1272927"/>
                <a:gd name="connsiteY3" fmla="*/ 1272928 h 1272927"/>
                <a:gd name="connsiteX4" fmla="*/ 0 w 1272927"/>
                <a:gd name="connsiteY4" fmla="*/ 636464 h 1272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27" h="1272927">
                  <a:moveTo>
                    <a:pt x="0" y="636464"/>
                  </a:moveTo>
                  <a:cubicBezTo>
                    <a:pt x="0" y="284955"/>
                    <a:pt x="284955" y="0"/>
                    <a:pt x="636464" y="0"/>
                  </a:cubicBezTo>
                  <a:cubicBezTo>
                    <a:pt x="987973" y="0"/>
                    <a:pt x="1272928" y="284955"/>
                    <a:pt x="1272928" y="636464"/>
                  </a:cubicBezTo>
                  <a:cubicBezTo>
                    <a:pt x="1272928" y="987973"/>
                    <a:pt x="987973" y="1272928"/>
                    <a:pt x="636464" y="1272928"/>
                  </a:cubicBezTo>
                  <a:cubicBezTo>
                    <a:pt x="284955" y="1272928"/>
                    <a:pt x="0" y="987973"/>
                    <a:pt x="0" y="636464"/>
                  </a:cubicBezTo>
                  <a:close/>
                </a:path>
              </a:pathLst>
            </a:cu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204196" tIns="204196" rIns="204196" bIns="204196" numCol="1" spcCol="1270" anchor="ctr" anchorCtr="0">
              <a:noAutofit/>
            </a:bodyPr>
            <a:lstStyle/>
            <a:p>
              <a:pPr lvl="0" algn="ctr" defTabSz="622300">
                <a:lnSpc>
                  <a:spcPct val="90000"/>
                </a:lnSpc>
                <a:spcBef>
                  <a:spcPct val="0"/>
                </a:spcBef>
                <a:spcAft>
                  <a:spcPct val="35000"/>
                </a:spcAft>
              </a:pPr>
              <a:r>
                <a:rPr lang="lv-LV" sz="1400" kern="1200" dirty="0" smtClean="0"/>
                <a:t>Sociālā darbinieka konsultācija</a:t>
              </a:r>
              <a:endParaRPr lang="lv-LV" sz="1400" kern="1200" dirty="0"/>
            </a:p>
          </p:txBody>
        </p:sp>
        <p:sp>
          <p:nvSpPr>
            <p:cNvPr id="13" name="Shape 12"/>
            <p:cNvSpPr/>
            <p:nvPr/>
          </p:nvSpPr>
          <p:spPr>
            <a:xfrm>
              <a:off x="1532860" y="1480519"/>
              <a:ext cx="5935840" cy="4592071"/>
            </a:xfrm>
            <a:prstGeom prst="funnel">
              <a:avLst/>
            </a:prstGeom>
          </p:spPr>
          <p:style>
            <a:lnRef idx="1">
              <a:schemeClr val="accent5">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grpSp>
      <p:sp>
        <p:nvSpPr>
          <p:cNvPr id="14" name="Oval 13"/>
          <p:cNvSpPr/>
          <p:nvPr/>
        </p:nvSpPr>
        <p:spPr>
          <a:xfrm>
            <a:off x="1752600" y="2133600"/>
            <a:ext cx="1125708" cy="9040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lv-LV" sz="1100" dirty="0" smtClean="0"/>
              <a:t>Patronāža</a:t>
            </a:r>
            <a:endParaRPr lang="lv-LV" sz="1100" dirty="0"/>
          </a:p>
        </p:txBody>
      </p:sp>
      <p:sp>
        <p:nvSpPr>
          <p:cNvPr id="15" name="Flowchart: Connector 14"/>
          <p:cNvSpPr/>
          <p:nvPr/>
        </p:nvSpPr>
        <p:spPr>
          <a:xfrm>
            <a:off x="2675708" y="2801845"/>
            <a:ext cx="1480644" cy="1146395"/>
          </a:xfrm>
          <a:prstGeom prst="flowChartConnecto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lv-LV" sz="1200" dirty="0" smtClean="0"/>
              <a:t>Psihologa/ soc.d. Konsultācijas dzīvesvietā</a:t>
            </a:r>
            <a:endParaRPr lang="lv-LV" sz="1200" dirty="0"/>
          </a:p>
        </p:txBody>
      </p:sp>
      <p:sp>
        <p:nvSpPr>
          <p:cNvPr id="16" name="Flowchart: Connector 15"/>
          <p:cNvSpPr/>
          <p:nvPr/>
        </p:nvSpPr>
        <p:spPr>
          <a:xfrm>
            <a:off x="3129016" y="1758343"/>
            <a:ext cx="1027336" cy="973045"/>
          </a:xfrm>
          <a:prstGeom prst="flowChartConnector">
            <a:avLst/>
          </a:prstGeom>
        </p:spPr>
        <p:style>
          <a:lnRef idx="1">
            <a:schemeClr val="dk1"/>
          </a:lnRef>
          <a:fillRef idx="2">
            <a:schemeClr val="dk1"/>
          </a:fillRef>
          <a:effectRef idx="1">
            <a:schemeClr val="dk1"/>
          </a:effectRef>
          <a:fontRef idx="minor">
            <a:schemeClr val="dk1"/>
          </a:fontRef>
        </p:style>
        <p:txBody>
          <a:bodyPr rtlCol="0" anchor="ctr"/>
          <a:lstStyle/>
          <a:p>
            <a:pPr algn="ctr"/>
            <a:r>
              <a:rPr lang="lv-LV" sz="1200" dirty="0" smtClean="0"/>
              <a:t>Atbalsta grupas</a:t>
            </a:r>
            <a:endParaRPr lang="lv-LV" sz="1200" dirty="0"/>
          </a:p>
        </p:txBody>
      </p:sp>
      <p:sp>
        <p:nvSpPr>
          <p:cNvPr id="17" name="Flowchart: Connector 16"/>
          <p:cNvSpPr/>
          <p:nvPr/>
        </p:nvSpPr>
        <p:spPr>
          <a:xfrm>
            <a:off x="4259979" y="2083388"/>
            <a:ext cx="1411982" cy="104662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00" dirty="0" smtClean="0">
                <a:solidFill>
                  <a:schemeClr val="tx1"/>
                </a:solidFill>
              </a:rPr>
              <a:t>Saskarsme </a:t>
            </a:r>
          </a:p>
          <a:p>
            <a:pPr algn="ctr"/>
            <a:r>
              <a:rPr lang="lv-LV" sz="1200" dirty="0" smtClean="0">
                <a:solidFill>
                  <a:schemeClr val="tx1"/>
                </a:solidFill>
              </a:rPr>
              <a:t>ar bioloģisko ģim.</a:t>
            </a:r>
            <a:endParaRPr lang="lv-LV" sz="1200" dirty="0">
              <a:solidFill>
                <a:schemeClr val="tx1"/>
              </a:solidFill>
            </a:endParaRPr>
          </a:p>
        </p:txBody>
      </p:sp>
      <p:sp>
        <p:nvSpPr>
          <p:cNvPr id="18" name="Flowchart: Connector 17"/>
          <p:cNvSpPr/>
          <p:nvPr/>
        </p:nvSpPr>
        <p:spPr>
          <a:xfrm>
            <a:off x="2723432" y="4054378"/>
            <a:ext cx="1269726" cy="772035"/>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lv-LV" sz="1100" dirty="0" smtClean="0">
                <a:solidFill>
                  <a:schemeClr val="tx1"/>
                </a:solidFill>
              </a:rPr>
              <a:t>Specializēto A/ģ apmācības</a:t>
            </a:r>
            <a:endParaRPr lang="lv-LV" sz="1100" dirty="0">
              <a:solidFill>
                <a:schemeClr val="tx1"/>
              </a:solidFill>
            </a:endParaRPr>
          </a:p>
        </p:txBody>
      </p:sp>
      <p:sp>
        <p:nvSpPr>
          <p:cNvPr id="19" name="Flowchart: Connector 18"/>
          <p:cNvSpPr/>
          <p:nvPr/>
        </p:nvSpPr>
        <p:spPr>
          <a:xfrm>
            <a:off x="5366223" y="4386772"/>
            <a:ext cx="417263" cy="381782"/>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p>
        </p:txBody>
      </p:sp>
      <p:sp>
        <p:nvSpPr>
          <p:cNvPr id="20" name="Flowchart: Connector 19"/>
          <p:cNvSpPr/>
          <p:nvPr/>
        </p:nvSpPr>
        <p:spPr>
          <a:xfrm>
            <a:off x="5783486" y="2069148"/>
            <a:ext cx="1371600" cy="919483"/>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lv-LV" sz="1400" dirty="0" smtClean="0">
                <a:solidFill>
                  <a:schemeClr val="tx1"/>
                </a:solidFill>
              </a:rPr>
              <a:t>Pilnveides apmācības 8h</a:t>
            </a:r>
            <a:endParaRPr lang="lv-LV" sz="1400" dirty="0">
              <a:solidFill>
                <a:schemeClr val="tx1"/>
              </a:solidFill>
            </a:endParaRPr>
          </a:p>
        </p:txBody>
      </p:sp>
    </p:spTree>
    <p:extLst>
      <p:ext uri="{BB962C8B-B14F-4D97-AF65-F5344CB8AC3E}">
        <p14:creationId xmlns:p14="http://schemas.microsoft.com/office/powerpoint/2010/main" val="28080744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457200"/>
          </a:xfrm>
        </p:spPr>
        <p:style>
          <a:lnRef idx="0">
            <a:schemeClr val="accent3"/>
          </a:lnRef>
          <a:fillRef idx="3">
            <a:schemeClr val="accent3"/>
          </a:fillRef>
          <a:effectRef idx="3">
            <a:schemeClr val="accent3"/>
          </a:effectRef>
          <a:fontRef idx="minor">
            <a:schemeClr val="lt1"/>
          </a:fontRef>
        </p:style>
        <p:txBody>
          <a:bodyPr>
            <a:noAutofit/>
          </a:bodyPr>
          <a:lstStyle/>
          <a:p>
            <a:r>
              <a:rPr lang="lv-LV" sz="3200" dirty="0" smtClean="0">
                <a:solidFill>
                  <a:srgbClr val="002060"/>
                </a:solidFill>
              </a:rPr>
              <a:t/>
            </a:r>
            <a:br>
              <a:rPr lang="lv-LV" sz="3200" dirty="0" smtClean="0">
                <a:solidFill>
                  <a:srgbClr val="002060"/>
                </a:solidFill>
              </a:rPr>
            </a:br>
            <a:r>
              <a:rPr lang="lv-LV" sz="3200" dirty="0" smtClean="0">
                <a:solidFill>
                  <a:srgbClr val="002060"/>
                </a:solidFill>
              </a:rPr>
              <a:t>AUDŽUĢIMENES/SPECIALIZĒTĀS AUDŽUĢIMENES</a:t>
            </a:r>
            <a:r>
              <a:rPr lang="lv-LV" sz="3200" dirty="0" smtClean="0"/>
              <a:t/>
            </a:r>
            <a:br>
              <a:rPr lang="lv-LV" sz="3200" dirty="0" smtClean="0"/>
            </a:br>
            <a:endParaRPr lang="lv-LV" sz="2800" dirty="0">
              <a:solidFill>
                <a:schemeClr val="tx1"/>
              </a:solidFill>
            </a:endParaRPr>
          </a:p>
        </p:txBody>
      </p:sp>
      <p:sp>
        <p:nvSpPr>
          <p:cNvPr id="3" name="Content Placeholder 2"/>
          <p:cNvSpPr>
            <a:spLocks noGrp="1"/>
          </p:cNvSpPr>
          <p:nvPr>
            <p:ph idx="1"/>
          </p:nvPr>
        </p:nvSpPr>
        <p:spPr>
          <a:xfrm>
            <a:off x="457200" y="1066800"/>
            <a:ext cx="8229600" cy="5410200"/>
          </a:xfrm>
        </p:spPr>
        <p:txBody>
          <a:bodyPr/>
          <a:lstStyle/>
          <a:p>
            <a:pPr marL="0" indent="0">
              <a:buNone/>
            </a:pPr>
            <a:r>
              <a:rPr lang="lv-LV" sz="1600" dirty="0" smtClean="0">
                <a:latin typeface="Arial" panose="020B0604020202020204" pitchFamily="34" charset="0"/>
                <a:cs typeface="Arial" panose="020B0604020202020204" pitchFamily="34" charset="0"/>
              </a:rPr>
              <a:t>Atbalsta centrs nodrošina:</a:t>
            </a:r>
          </a:p>
          <a:p>
            <a:pPr marL="0" indent="0">
              <a:buNone/>
            </a:pPr>
            <a:r>
              <a:rPr lang="lv-LV" sz="1400" dirty="0" smtClean="0">
                <a:latin typeface="Arial" panose="020B0604020202020204" pitchFamily="34" charset="0"/>
                <a:cs typeface="Arial" panose="020B0604020202020204" pitchFamily="34" charset="0"/>
              </a:rPr>
              <a:t>Psihosociālo </a:t>
            </a:r>
            <a:r>
              <a:rPr lang="lv-LV" sz="1400" dirty="0">
                <a:latin typeface="Arial" panose="020B0604020202020204" pitchFamily="34" charset="0"/>
                <a:cs typeface="Arial" panose="020B0604020202020204" pitchFamily="34" charset="0"/>
              </a:rPr>
              <a:t>atbalstu audžuģimenēm un specializētajām audžuģimenēm, tai skaitā ģimenē ievietotajam </a:t>
            </a:r>
            <a:r>
              <a:rPr lang="lv-LV" sz="1400" dirty="0" smtClean="0">
                <a:latin typeface="Arial" panose="020B0604020202020204" pitchFamily="34" charset="0"/>
                <a:cs typeface="Arial" panose="020B0604020202020204" pitchFamily="34" charset="0"/>
              </a:rPr>
              <a:t>bērnam:</a:t>
            </a:r>
          </a:p>
          <a:p>
            <a:pPr marL="0" indent="0">
              <a:buNone/>
            </a:pPr>
            <a:r>
              <a:rPr lang="lv-LV" sz="1600" dirty="0" smtClean="0">
                <a:latin typeface="Arial" panose="020B0604020202020204" pitchFamily="34" charset="0"/>
                <a:cs typeface="Arial" panose="020B0604020202020204" pitchFamily="34" charset="0"/>
              </a:rPr>
              <a:t> </a:t>
            </a:r>
          </a:p>
          <a:p>
            <a:pPr marL="0" indent="0">
              <a:buNone/>
            </a:pPr>
            <a:endParaRPr lang="lv-LV" dirty="0"/>
          </a:p>
        </p:txBody>
      </p:sp>
      <p:graphicFrame>
        <p:nvGraphicFramePr>
          <p:cNvPr id="4" name="Diagram 3"/>
          <p:cNvGraphicFramePr>
            <a:graphicFrameLocks/>
          </p:cNvGraphicFramePr>
          <p:nvPr>
            <p:extLst>
              <p:ext uri="{D42A27DB-BD31-4B8C-83A1-F6EECF244321}">
                <p14:modId xmlns:p14="http://schemas.microsoft.com/office/powerpoint/2010/main" val="395904297"/>
              </p:ext>
            </p:extLst>
          </p:nvPr>
        </p:nvGraphicFramePr>
        <p:xfrm>
          <a:off x="533400" y="1981200"/>
          <a:ext cx="8229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30032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457200"/>
          </a:xfrm>
        </p:spPr>
        <p:style>
          <a:lnRef idx="0">
            <a:schemeClr val="accent3"/>
          </a:lnRef>
          <a:fillRef idx="3">
            <a:schemeClr val="accent3"/>
          </a:fillRef>
          <a:effectRef idx="3">
            <a:schemeClr val="accent3"/>
          </a:effectRef>
          <a:fontRef idx="minor">
            <a:schemeClr val="lt1"/>
          </a:fontRef>
        </p:style>
        <p:txBody>
          <a:bodyPr>
            <a:noAutofit/>
          </a:bodyPr>
          <a:lstStyle/>
          <a:p>
            <a:r>
              <a:rPr lang="lv-LV" sz="3200" dirty="0" smtClean="0">
                <a:solidFill>
                  <a:srgbClr val="002060"/>
                </a:solidFill>
              </a:rPr>
              <a:t/>
            </a:r>
            <a:br>
              <a:rPr lang="lv-LV" sz="3200" dirty="0" smtClean="0">
                <a:solidFill>
                  <a:srgbClr val="002060"/>
                </a:solidFill>
              </a:rPr>
            </a:br>
            <a:r>
              <a:rPr lang="lv-LV" sz="3200" dirty="0" smtClean="0">
                <a:solidFill>
                  <a:srgbClr val="002060"/>
                </a:solidFill>
              </a:rPr>
              <a:t>AIZBILDŅI/ ADOPTĒTĀJI/ VIESĢIMENES- 2019</a:t>
            </a:r>
            <a:r>
              <a:rPr lang="lv-LV" sz="3200" dirty="0" smtClean="0"/>
              <a:t/>
            </a:r>
            <a:br>
              <a:rPr lang="lv-LV" sz="3200" dirty="0" smtClean="0"/>
            </a:br>
            <a:endParaRPr lang="lv-LV" sz="2800" dirty="0">
              <a:solidFill>
                <a:schemeClr val="tx1"/>
              </a:solidFill>
            </a:endParaRPr>
          </a:p>
        </p:txBody>
      </p:sp>
      <p:sp>
        <p:nvSpPr>
          <p:cNvPr id="3" name="Content Placeholder 2"/>
          <p:cNvSpPr>
            <a:spLocks noGrp="1"/>
          </p:cNvSpPr>
          <p:nvPr>
            <p:ph idx="1"/>
          </p:nvPr>
        </p:nvSpPr>
        <p:spPr>
          <a:xfrm>
            <a:off x="457200" y="1066800"/>
            <a:ext cx="8229600" cy="5410200"/>
          </a:xfrm>
        </p:spPr>
        <p:txBody>
          <a:bodyPr/>
          <a:lstStyle/>
          <a:p>
            <a:pPr marL="0" indent="0">
              <a:buNone/>
            </a:pPr>
            <a:r>
              <a:rPr lang="lv-LV" sz="1600" dirty="0" smtClean="0">
                <a:latin typeface="Arial" panose="020B0604020202020204" pitchFamily="34" charset="0"/>
                <a:cs typeface="Arial" panose="020B0604020202020204" pitchFamily="34" charset="0"/>
              </a:rPr>
              <a:t>Atbalsta centrs nodrošina:</a:t>
            </a:r>
          </a:p>
          <a:p>
            <a:pPr marL="0" indent="0">
              <a:buNone/>
            </a:pPr>
            <a:endParaRPr lang="lv-LV" sz="1600" dirty="0" smtClean="0">
              <a:latin typeface="Arial" panose="020B0604020202020204" pitchFamily="34" charset="0"/>
              <a:cs typeface="Arial" panose="020B0604020202020204" pitchFamily="34" charset="0"/>
            </a:endParaRPr>
          </a:p>
          <a:p>
            <a:pPr marL="0" indent="0">
              <a:buNone/>
            </a:pPr>
            <a:endParaRPr lang="lv-LV" dirty="0"/>
          </a:p>
        </p:txBody>
      </p:sp>
      <p:graphicFrame>
        <p:nvGraphicFramePr>
          <p:cNvPr id="4" name="Diagram 3"/>
          <p:cNvGraphicFramePr>
            <a:graphicFrameLocks/>
          </p:cNvGraphicFramePr>
          <p:nvPr>
            <p:extLst>
              <p:ext uri="{D42A27DB-BD31-4B8C-83A1-F6EECF244321}">
                <p14:modId xmlns:p14="http://schemas.microsoft.com/office/powerpoint/2010/main" val="1600603359"/>
              </p:ext>
            </p:extLst>
          </p:nvPr>
        </p:nvGraphicFramePr>
        <p:xfrm>
          <a:off x="533400" y="1524000"/>
          <a:ext cx="8229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01117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219200"/>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lv-LV" dirty="0" smtClean="0">
                <a:solidFill>
                  <a:srgbClr val="002060"/>
                </a:solidFill>
              </a:rPr>
              <a:t>SPECIALIZĒTAJĀM AUDŽUĢIMENĒM </a:t>
            </a:r>
            <a:br>
              <a:rPr lang="lv-LV" dirty="0" smtClean="0">
                <a:solidFill>
                  <a:srgbClr val="002060"/>
                </a:solidFill>
              </a:rPr>
            </a:br>
            <a:r>
              <a:rPr lang="lv-LV" dirty="0" smtClean="0">
                <a:solidFill>
                  <a:srgbClr val="002060"/>
                </a:solidFill>
              </a:rPr>
              <a:t>AC papildus nodrošina:</a:t>
            </a:r>
            <a:endParaRPr lang="lv-LV"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92408111"/>
              </p:ext>
            </p:extLst>
          </p:nvPr>
        </p:nvGraphicFramePr>
        <p:xfrm>
          <a:off x="457200" y="2133600"/>
          <a:ext cx="82296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7041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lv-LV" dirty="0" smtClean="0"/>
              <a:t/>
            </a:r>
            <a:br>
              <a:rPr lang="lv-LV" dirty="0" smtClean="0"/>
            </a:br>
            <a:r>
              <a:rPr lang="lv-LV" dirty="0" smtClean="0">
                <a:solidFill>
                  <a:schemeClr val="tx1"/>
                </a:solidFill>
              </a:rPr>
              <a:t>Specializētās </a:t>
            </a:r>
            <a:r>
              <a:rPr lang="lv-LV" dirty="0">
                <a:solidFill>
                  <a:schemeClr val="tx1"/>
                </a:solidFill>
              </a:rPr>
              <a:t>audžuģimenes</a:t>
            </a:r>
            <a:r>
              <a:rPr lang="lv-LV" dirty="0"/>
              <a:t/>
            </a:r>
            <a:br>
              <a:rPr lang="lv-LV" dirty="0"/>
            </a:br>
            <a:endParaRPr lang="lv-LV" dirty="0"/>
          </a:p>
        </p:txBody>
      </p:sp>
      <p:sp>
        <p:nvSpPr>
          <p:cNvPr id="3" name="Content Placeholder 2"/>
          <p:cNvSpPr>
            <a:spLocks noGrp="1"/>
          </p:cNvSpPr>
          <p:nvPr>
            <p:ph idx="1"/>
          </p:nvPr>
        </p:nvSpPr>
        <p:spPr>
          <a:xfrm>
            <a:off x="457200" y="1219200"/>
            <a:ext cx="8458200" cy="5410200"/>
          </a:xfrm>
        </p:spPr>
        <p:txBody>
          <a:bodyPr>
            <a:noAutofit/>
          </a:bodyPr>
          <a:lstStyle/>
          <a:p>
            <a:pPr marL="0" indent="0">
              <a:buNone/>
            </a:pPr>
            <a:r>
              <a:rPr lang="lv-LV" sz="1600" dirty="0" smtClean="0"/>
              <a:t>Audžuģimeņu noteikumi paredz divus </a:t>
            </a:r>
            <a:r>
              <a:rPr lang="lv-LV" sz="1600" dirty="0"/>
              <a:t>specializēto audžuģimeņu </a:t>
            </a:r>
            <a:r>
              <a:rPr lang="lv-LV" sz="1600" dirty="0" smtClean="0"/>
              <a:t>veidus:</a:t>
            </a:r>
          </a:p>
          <a:p>
            <a:pPr marL="0" indent="0">
              <a:buNone/>
            </a:pPr>
            <a:endParaRPr lang="lv-LV" sz="1600" dirty="0"/>
          </a:p>
          <a:p>
            <a:pPr marL="0" indent="0">
              <a:buNone/>
            </a:pPr>
            <a:endParaRPr lang="lv-LV" sz="1600" dirty="0" smtClean="0"/>
          </a:p>
          <a:p>
            <a:pPr marL="0" indent="0">
              <a:buNone/>
            </a:pPr>
            <a:endParaRPr lang="lv-LV" sz="1600" dirty="0"/>
          </a:p>
          <a:p>
            <a:pPr marL="0" indent="0">
              <a:buNone/>
            </a:pPr>
            <a:endParaRPr lang="lv-LV" sz="1600" dirty="0"/>
          </a:p>
          <a:p>
            <a:endParaRPr lang="lv-LV" sz="1600" dirty="0" smtClean="0"/>
          </a:p>
          <a:p>
            <a:r>
              <a:rPr lang="lv-LV" sz="1600" dirty="0" smtClean="0"/>
              <a:t>Specializētās </a:t>
            </a:r>
            <a:r>
              <a:rPr lang="lv-LV" sz="1600" dirty="0"/>
              <a:t>audžuģimenes statusu nevar iegūt abās specializācijās </a:t>
            </a:r>
            <a:r>
              <a:rPr lang="lv-LV" sz="1600" dirty="0" smtClean="0"/>
              <a:t>vienlaicīgi,</a:t>
            </a:r>
            <a:endParaRPr lang="lv-LV" sz="1600" dirty="0"/>
          </a:p>
          <a:p>
            <a:r>
              <a:rPr lang="lv-LV" sz="1600" dirty="0" smtClean="0"/>
              <a:t>Krīzes </a:t>
            </a:r>
            <a:r>
              <a:rPr lang="lv-LV" sz="1600" dirty="0"/>
              <a:t>audžuģimene ir īstermiņa bērnu ārpusģimenes </a:t>
            </a:r>
            <a:r>
              <a:rPr lang="lv-LV" sz="1600" dirty="0" smtClean="0"/>
              <a:t>aprūpe,</a:t>
            </a:r>
          </a:p>
          <a:p>
            <a:r>
              <a:rPr lang="lv-LV" sz="1600" dirty="0"/>
              <a:t>Krīzes audžuģimenē bērnu ievieto uz laiku līdz 30 dienām. Ja tas ir bērna interesēs, bāriņtiesa var pagarināt bērna uzturēšanās termiņu krīzes audžuģimenē, bet ne ilgāk kā līdz 12 mēnešiem.</a:t>
            </a:r>
          </a:p>
          <a:p>
            <a:r>
              <a:rPr lang="lv-LV" sz="1600" dirty="0"/>
              <a:t>Bērnu krīzes audžuģimenē var ievietot, pamatojoties uz policijas lēmumu par bērna šķiršanu no ģimenes līdz brīdim, kad bāriņtiesa pieņem lēmumu par bērna ievietošanu krīzes audžuģimenē</a:t>
            </a:r>
            <a:r>
              <a:rPr lang="lv-LV" sz="1600" dirty="0" smtClean="0"/>
              <a:t>.</a:t>
            </a:r>
          </a:p>
          <a:p>
            <a:endParaRPr lang="lv-LV" sz="1600" dirty="0"/>
          </a:p>
          <a:p>
            <a:pPr marL="0" indent="0">
              <a:buNone/>
            </a:pPr>
            <a:endParaRPr lang="lv-LV" sz="1600" dirty="0" smtClean="0"/>
          </a:p>
          <a:p>
            <a:pPr marL="0" indent="0">
              <a:buNone/>
            </a:pPr>
            <a:endParaRPr lang="lv-LV" sz="1600" dirty="0" smtClean="0"/>
          </a:p>
          <a:p>
            <a:pPr marL="0" indent="0">
              <a:buNone/>
            </a:pPr>
            <a:r>
              <a:rPr lang="lv-LV" sz="1600" dirty="0" smtClean="0"/>
              <a:t>Laika </a:t>
            </a:r>
            <a:r>
              <a:rPr lang="lv-LV" sz="1600" dirty="0"/>
              <a:t>posmā, kamēr bērns atrodas krīzes audžuģimenē, pašvaldības </a:t>
            </a:r>
            <a:r>
              <a:rPr lang="lv-LV" sz="1800" dirty="0"/>
              <a:t>sociālais dienests </a:t>
            </a:r>
            <a:r>
              <a:rPr lang="lv-LV" sz="1600" dirty="0"/>
              <a:t>sadarbībā ar bāriņtiesu un citām iesaistītajām iestādēm uzsāk </a:t>
            </a:r>
            <a:r>
              <a:rPr lang="lv-LV" sz="1600" u="sng" dirty="0"/>
              <a:t>intensīvu</a:t>
            </a:r>
            <a:r>
              <a:rPr lang="lv-LV" sz="1600" dirty="0"/>
              <a:t> sociālo darbu ar bērna vecākiem, lai novērstu apstākļus, kas bija par pamatu bērna aizgādību tiesību pārtraukšanai vecākiem vai, ja nav iespējama bērna atgriešana vecāku aprūpē, bērnam tiek meklēts  aizbildnis vai audžuģimene</a:t>
            </a:r>
            <a:r>
              <a:rPr lang="lv-LV" sz="1600" dirty="0" smtClean="0"/>
              <a:t>.</a:t>
            </a:r>
          </a:p>
        </p:txBody>
      </p:sp>
      <p:sp>
        <p:nvSpPr>
          <p:cNvPr id="6" name="Rectangle 5"/>
          <p:cNvSpPr/>
          <p:nvPr/>
        </p:nvSpPr>
        <p:spPr>
          <a:xfrm>
            <a:off x="762000" y="1676400"/>
            <a:ext cx="2057400" cy="1143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lv-LV" dirty="0" smtClean="0"/>
              <a:t>Krīzes audžuģimene</a:t>
            </a:r>
            <a:endParaRPr lang="lv-LV" dirty="0"/>
          </a:p>
          <a:p>
            <a:pPr algn="ctr"/>
            <a:endParaRPr lang="lv-LV" dirty="0"/>
          </a:p>
        </p:txBody>
      </p:sp>
      <p:sp>
        <p:nvSpPr>
          <p:cNvPr id="7" name="Rectangle 6"/>
          <p:cNvSpPr/>
          <p:nvPr/>
        </p:nvSpPr>
        <p:spPr>
          <a:xfrm>
            <a:off x="3048000" y="1676400"/>
            <a:ext cx="5638800" cy="1143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lv-LV" dirty="0" smtClean="0">
                <a:solidFill>
                  <a:srgbClr val="002060"/>
                </a:solidFill>
              </a:rPr>
              <a:t>Audžuģimene </a:t>
            </a:r>
            <a:r>
              <a:rPr lang="lv-LV" dirty="0">
                <a:solidFill>
                  <a:srgbClr val="002060"/>
                </a:solidFill>
              </a:rPr>
              <a:t>bērnam ar invaliditāti, kuram izsniegts atzinums par īpašas kopšanas nepieciešamību sakarā ar smagiem funkcionāliem </a:t>
            </a:r>
            <a:r>
              <a:rPr lang="lv-LV" dirty="0" smtClean="0">
                <a:solidFill>
                  <a:srgbClr val="002060"/>
                </a:solidFill>
              </a:rPr>
              <a:t>traucējumiem</a:t>
            </a:r>
            <a:endParaRPr lang="lv-LV" dirty="0">
              <a:solidFill>
                <a:srgbClr val="002060"/>
              </a:solidFill>
            </a:endParaRPr>
          </a:p>
        </p:txBody>
      </p:sp>
      <p:sp>
        <p:nvSpPr>
          <p:cNvPr id="9" name="Right Arrow 8"/>
          <p:cNvSpPr/>
          <p:nvPr/>
        </p:nvSpPr>
        <p:spPr>
          <a:xfrm>
            <a:off x="1755258" y="4724400"/>
            <a:ext cx="2514600" cy="68580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lv-LV" dirty="0" smtClean="0">
                <a:solidFill>
                  <a:srgbClr val="002060"/>
                </a:solidFill>
              </a:rPr>
              <a:t>Sociālais dienests</a:t>
            </a:r>
            <a:endParaRPr lang="lv-LV" dirty="0">
              <a:solidFill>
                <a:srgbClr val="002060"/>
              </a:solidFill>
            </a:endParaRPr>
          </a:p>
        </p:txBody>
      </p:sp>
      <p:sp>
        <p:nvSpPr>
          <p:cNvPr id="11" name="Oval 10"/>
          <p:cNvSpPr/>
          <p:nvPr/>
        </p:nvSpPr>
        <p:spPr>
          <a:xfrm>
            <a:off x="4419600" y="4766044"/>
            <a:ext cx="1676400" cy="64415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lv-LV" dirty="0" smtClean="0">
                <a:solidFill>
                  <a:srgbClr val="002060"/>
                </a:solidFill>
              </a:rPr>
              <a:t>Bērna vecāki</a:t>
            </a:r>
            <a:endParaRPr lang="lv-LV" dirty="0">
              <a:solidFill>
                <a:srgbClr val="002060"/>
              </a:solidFill>
            </a:endParaRPr>
          </a:p>
        </p:txBody>
      </p:sp>
    </p:spTree>
    <p:extLst>
      <p:ext uri="{BB962C8B-B14F-4D97-AF65-F5344CB8AC3E}">
        <p14:creationId xmlns:p14="http://schemas.microsoft.com/office/powerpoint/2010/main" val="31344200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ormAutofit/>
          </a:bodyPr>
          <a:lstStyle/>
          <a:p>
            <a:r>
              <a:rPr lang="lv-LV" sz="2700" b="1" dirty="0" smtClean="0"/>
              <a:t>Bērna un audžuģimeņu atbalsta sistēmas iesaistītās institūcijas un to mijiedarbība</a:t>
            </a:r>
            <a:r>
              <a:rPr lang="lv-LV" sz="2700" b="1" dirty="0" smtClean="0">
                <a:solidFill>
                  <a:srgbClr val="FFFFFF"/>
                </a:solidFill>
              </a:rPr>
              <a:t>.</a:t>
            </a:r>
            <a:endParaRPr lang="lv-LV" dirty="0"/>
          </a:p>
        </p:txBody>
      </p:sp>
      <p:pic>
        <p:nvPicPr>
          <p:cNvPr id="5" name="Picture 2" descr="AG_modelisIesaistīto attiecības"/>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066800" y="1524000"/>
            <a:ext cx="5715000" cy="449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96784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rmAutofit fontScale="90000"/>
          </a:bodyPr>
          <a:lstStyle/>
          <a:p>
            <a:r>
              <a:rPr lang="lv-LV" dirty="0" smtClean="0"/>
              <a:t>SADARBĪBA:</a:t>
            </a:r>
            <a:endParaRPr lang="lv-LV"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40171766"/>
              </p:ext>
            </p:extLst>
          </p:nvPr>
        </p:nvGraphicFramePr>
        <p:xfrm>
          <a:off x="609600" y="1219200"/>
          <a:ext cx="80772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9850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612" y="260648"/>
            <a:ext cx="8229600" cy="1143000"/>
          </a:xfrm>
        </p:spPr>
        <p:txBody>
          <a:bodyPr/>
          <a:lstStyle/>
          <a:p>
            <a:r>
              <a:rPr lang="lv-LV" dirty="0" smtClean="0">
                <a:solidFill>
                  <a:srgbClr val="002060"/>
                </a:solidFill>
                <a:latin typeface="Gagalin"/>
              </a:rPr>
              <a:t>SPA vīzija</a:t>
            </a:r>
            <a:endParaRPr lang="lv-LV" dirty="0">
              <a:solidFill>
                <a:srgbClr val="002060"/>
              </a:solidFill>
              <a:latin typeface="Gagalin"/>
            </a:endParaRPr>
          </a:p>
        </p:txBody>
      </p:sp>
      <p:sp>
        <p:nvSpPr>
          <p:cNvPr id="3" name="Content Placeholder 2"/>
          <p:cNvSpPr>
            <a:spLocks noGrp="1"/>
          </p:cNvSpPr>
          <p:nvPr>
            <p:ph idx="1"/>
          </p:nvPr>
        </p:nvSpPr>
        <p:spPr>
          <a:xfrm>
            <a:off x="755576" y="1340768"/>
            <a:ext cx="7924800" cy="2438400"/>
          </a:xfrm>
        </p:spPr>
        <p:txBody>
          <a:bodyPr>
            <a:normAutofit/>
          </a:bodyPr>
          <a:lstStyle/>
          <a:p>
            <a:pPr marL="0" indent="0" algn="ctr">
              <a:buNone/>
            </a:pPr>
            <a:r>
              <a:rPr lang="lv-LV" dirty="0" smtClean="0">
                <a:solidFill>
                  <a:schemeClr val="tx2">
                    <a:lumMod val="75000"/>
                  </a:schemeClr>
                </a:solidFill>
              </a:rPr>
              <a:t>Sadarbībā ar valsts institūcijām, pašvaldībām, NVO u.c.sadarbības partneriem attīstīt uz klienta vajadzībām balstītus pakalpojumus.</a:t>
            </a:r>
            <a:endParaRPr lang="lv-LV" dirty="0">
              <a:solidFill>
                <a:schemeClr val="tx2">
                  <a:lumMod val="75000"/>
                </a:schemeClr>
              </a:solidFill>
            </a:endParaRPr>
          </a:p>
        </p:txBody>
      </p:sp>
      <p:pic>
        <p:nvPicPr>
          <p:cNvPr id="3075" name="Picture 3" descr="H:\Dzeinai BM\IMG_86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3212976"/>
            <a:ext cx="5105400" cy="340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1961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E0BC80F6-3D09-40A6-BB04-96563FC765F1}"/>
              </a:ext>
            </a:extLst>
          </p:cNvPr>
          <p:cNvSpPr>
            <a:spLocks noGrp="1"/>
          </p:cNvSpPr>
          <p:nvPr>
            <p:ph type="title"/>
          </p:nvPr>
        </p:nvSpPr>
        <p:spPr/>
        <p:txBody>
          <a:bodyPr>
            <a:normAutofit/>
          </a:bodyPr>
          <a:lstStyle/>
          <a:p>
            <a:r>
              <a:rPr lang="lv-LV" sz="3200" dirty="0" smtClean="0"/>
              <a:t> Ārpusģimenes aprūpes </a:t>
            </a:r>
            <a:r>
              <a:rPr lang="lv-LV" sz="3200" dirty="0"/>
              <a:t>atbalsta centrs:</a:t>
            </a:r>
          </a:p>
        </p:txBody>
      </p:sp>
      <p:sp>
        <p:nvSpPr>
          <p:cNvPr id="3" name="Satura vietturis 2">
            <a:extLst>
              <a:ext uri="{FF2B5EF4-FFF2-40B4-BE49-F238E27FC236}">
                <a16:creationId xmlns:a16="http://schemas.microsoft.com/office/drawing/2014/main" xmlns="" id="{C5C8ADDD-C050-4C4A-B3CF-5EDE23F6E94E}"/>
              </a:ext>
            </a:extLst>
          </p:cNvPr>
          <p:cNvSpPr>
            <a:spLocks noGrp="1"/>
          </p:cNvSpPr>
          <p:nvPr>
            <p:ph idx="1"/>
          </p:nvPr>
        </p:nvSpPr>
        <p:spPr>
          <a:xfrm>
            <a:off x="457200" y="1066800"/>
            <a:ext cx="8382000" cy="5486400"/>
          </a:xfrm>
        </p:spPr>
        <p:txBody>
          <a:bodyPr>
            <a:normAutofit fontScale="47500" lnSpcReduction="20000"/>
          </a:bodyPr>
          <a:lstStyle/>
          <a:p>
            <a:r>
              <a:rPr lang="lv-LV" dirty="0" smtClean="0"/>
              <a:t>2018.gada 28.augsutā reģistrēti 3 atbalsta centri (Liepājā , Rīgā un Daugavpilī), LM iesniegts izskatīšanai centrs Tukumā un Smiltenē;</a:t>
            </a:r>
            <a:endParaRPr lang="lv-LV" dirty="0"/>
          </a:p>
          <a:p>
            <a:r>
              <a:rPr lang="lv-LV" dirty="0"/>
              <a:t>Šobrīd </a:t>
            </a:r>
            <a:r>
              <a:rPr lang="lv-LV" dirty="0" smtClean="0"/>
              <a:t>norit līguma </a:t>
            </a:r>
            <a:r>
              <a:rPr lang="lv-LV" dirty="0"/>
              <a:t>slēgšanas process ar LM</a:t>
            </a:r>
            <a:r>
              <a:rPr lang="lv-LV" dirty="0" smtClean="0"/>
              <a:t>;</a:t>
            </a:r>
            <a:endParaRPr lang="lv-LV" dirty="0"/>
          </a:p>
          <a:p>
            <a:r>
              <a:rPr lang="lv-LV" dirty="0" smtClean="0"/>
              <a:t>Uzsāktas </a:t>
            </a:r>
            <a:r>
              <a:rPr lang="lv-LV" dirty="0"/>
              <a:t>vienošanos slēgšanas ar esošajām audžuģimenēm;</a:t>
            </a:r>
          </a:p>
          <a:p>
            <a:r>
              <a:rPr lang="lv-LV" dirty="0" smtClean="0"/>
              <a:t>Sagatavota apmācības programma potenciālajām audžuģimenēm; </a:t>
            </a:r>
          </a:p>
          <a:p>
            <a:r>
              <a:rPr lang="lv-LV" dirty="0" smtClean="0"/>
              <a:t>Ieviešam </a:t>
            </a:r>
            <a:r>
              <a:rPr lang="lv-LV" dirty="0"/>
              <a:t>vienotu sistēmu visos atbalsta centros</a:t>
            </a:r>
            <a:r>
              <a:rPr lang="lv-LV" dirty="0" smtClean="0"/>
              <a:t>;</a:t>
            </a:r>
          </a:p>
          <a:p>
            <a:endParaRPr lang="lv-LV" dirty="0"/>
          </a:p>
          <a:p>
            <a:pPr marL="0" indent="0">
              <a:buNone/>
            </a:pPr>
            <a:endParaRPr lang="lv-LV" dirty="0" smtClean="0"/>
          </a:p>
          <a:p>
            <a:endParaRPr lang="lv-LV" dirty="0"/>
          </a:p>
          <a:p>
            <a:endParaRPr lang="lv-LV" dirty="0" smtClean="0"/>
          </a:p>
          <a:p>
            <a:endParaRPr lang="lv-LV" dirty="0"/>
          </a:p>
          <a:p>
            <a:endParaRPr lang="lv-LV" dirty="0" smtClean="0"/>
          </a:p>
          <a:p>
            <a:endParaRPr lang="lv-LV" dirty="0" smtClean="0"/>
          </a:p>
          <a:p>
            <a:endParaRPr lang="lv-LV" dirty="0" smtClean="0"/>
          </a:p>
          <a:p>
            <a:endParaRPr lang="lv-LV" dirty="0"/>
          </a:p>
          <a:p>
            <a:endParaRPr lang="lv-LV" dirty="0" smtClean="0"/>
          </a:p>
          <a:p>
            <a:endParaRPr lang="lv-LV" dirty="0"/>
          </a:p>
          <a:p>
            <a:endParaRPr lang="lv-LV" dirty="0" smtClean="0"/>
          </a:p>
          <a:p>
            <a:endParaRPr lang="lv-LV" dirty="0"/>
          </a:p>
          <a:p>
            <a:endParaRPr lang="lv-LV" dirty="0"/>
          </a:p>
          <a:p>
            <a:r>
              <a:rPr lang="lv-LV" dirty="0" smtClean="0"/>
              <a:t>Turpinās </a:t>
            </a:r>
            <a:r>
              <a:rPr lang="lv-LV" dirty="0"/>
              <a:t>kampaņa "Izaugt ģimenē" ( tikko atklāta izstāde Liepājā), piedalījās 10 pašvaldību pātstāvji, ar kurām noslēgti nodomu protokoli (soc.d., bāriņbtiesa), pēctam seminārs par sadarbību, sadarbības uzsākšanu</a:t>
            </a:r>
            <a:r>
              <a:rPr lang="lv-LV" dirty="0" smtClean="0"/>
              <a:t>.</a:t>
            </a:r>
            <a:endParaRPr lang="lv-LV"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538" y="2590800"/>
            <a:ext cx="4542262" cy="2918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88386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9"/>
          </a:xfrm>
        </p:spPr>
        <p:txBody>
          <a:bodyPr>
            <a:normAutofit/>
          </a:bodyPr>
          <a:lstStyle/>
          <a:p>
            <a:pPr marL="0" indent="0">
              <a:buNone/>
            </a:pPr>
            <a:r>
              <a:rPr lang="lv-LV" dirty="0" smtClean="0"/>
              <a:t>no </a:t>
            </a:r>
            <a:r>
              <a:rPr lang="lv-LV" dirty="0"/>
              <a:t>2017.gada </a:t>
            </a:r>
            <a:r>
              <a:rPr lang="lv-LV" dirty="0" smtClean="0"/>
              <a:t>darbojas sociālā </a:t>
            </a:r>
            <a:r>
              <a:rPr lang="lv-LV" dirty="0"/>
              <a:t>atbalsta programma Liepājā </a:t>
            </a:r>
            <a:endParaRPr lang="lv-LV" dirty="0" smtClean="0"/>
          </a:p>
          <a:p>
            <a:pPr marL="0" indent="0">
              <a:buNone/>
            </a:pPr>
            <a:r>
              <a:rPr lang="lv-LV" sz="1400" dirty="0"/>
              <a:t>Pirmā tikšanās ar koordinatoru;</a:t>
            </a:r>
          </a:p>
          <a:p>
            <a:pPr marL="0" indent="0">
              <a:buNone/>
            </a:pPr>
            <a:r>
              <a:rPr lang="lv-LV" sz="1400" dirty="0"/>
              <a:t>Saruna, situācijas novērtēšana, speciālistu piesaiste, koordinators kā kontaktpersona</a:t>
            </a:r>
            <a:r>
              <a:rPr lang="lv-LV" sz="1400" dirty="0" smtClean="0"/>
              <a:t>.</a:t>
            </a:r>
          </a:p>
          <a:p>
            <a:pPr marL="0" indent="0">
              <a:buNone/>
            </a:pPr>
            <a:r>
              <a:rPr lang="lv-LV" sz="1400" dirty="0"/>
              <a:t>Psiholoģiskā palīdzība – smilšu spēles terapija; Theraplay metode, psiholoģiskā izpēte; krīzes intervences metodes;</a:t>
            </a:r>
          </a:p>
          <a:p>
            <a:pPr marL="0" indent="0">
              <a:buNone/>
            </a:pPr>
            <a:r>
              <a:rPr lang="lv-LV" sz="1400" dirty="0" smtClean="0"/>
              <a:t>Speciālā </a:t>
            </a:r>
            <a:r>
              <a:rPr lang="lv-LV" sz="1400" dirty="0"/>
              <a:t>pedagoga konsultācijas – attīstības novērtēšana; attīstošās nodarbības, kas veicina sociālās prasmes, veicina mācīšanās prasmes. Izmanto Montesori metodiku.</a:t>
            </a:r>
          </a:p>
          <a:p>
            <a:pPr marL="0" indent="0">
              <a:buNone/>
            </a:pPr>
            <a:r>
              <a:rPr lang="lv-LV" sz="1400" dirty="0"/>
              <a:t>Atbalsta grupas</a:t>
            </a:r>
            <a:r>
              <a:rPr lang="lv-LV" sz="1400" dirty="0" smtClean="0"/>
              <a:t>;  Asistēšana </a:t>
            </a:r>
            <a:r>
              <a:rPr lang="lv-LV" sz="1400" dirty="0"/>
              <a:t>pie bērna un bioloģiskās ģimenes tikšanās.</a:t>
            </a:r>
          </a:p>
          <a:p>
            <a:pPr marL="0" indent="0">
              <a:buNone/>
            </a:pPr>
            <a:endParaRPr lang="lv-LV" sz="1400" dirty="0"/>
          </a:p>
          <a:p>
            <a:pPr marL="0" indent="0">
              <a:buNone/>
            </a:pPr>
            <a:endParaRPr lang="lv-LV" dirty="0"/>
          </a:p>
          <a:p>
            <a:endParaRPr lang="lv-LV" dirty="0"/>
          </a:p>
          <a:p>
            <a:endParaRPr lang="lv-LV" dirty="0" smtClean="0"/>
          </a:p>
          <a:p>
            <a:endParaRPr lang="lv-LV" dirty="0"/>
          </a:p>
          <a:p>
            <a:endParaRPr lang="lv-LV" dirty="0" smtClean="0"/>
          </a:p>
          <a:p>
            <a:pPr marL="0" indent="0">
              <a:buNone/>
            </a:pPr>
            <a:endParaRPr lang="lv-LV" dirty="0"/>
          </a:p>
        </p:txBody>
      </p:sp>
      <p:pic>
        <p:nvPicPr>
          <p:cNvPr id="6" name="Picture 2" descr="C:\Users\ģimene\Desktop\infografiks-atbalsts-audzugimenem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0"/>
            <a:ext cx="7696200" cy="3581400"/>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pic>
      <p:sp>
        <p:nvSpPr>
          <p:cNvPr id="7" name="Left Brace 6"/>
          <p:cNvSpPr/>
          <p:nvPr/>
        </p:nvSpPr>
        <p:spPr>
          <a:xfrm>
            <a:off x="6172200" y="5410200"/>
            <a:ext cx="457200" cy="914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a:p>
        </p:txBody>
      </p:sp>
      <p:sp>
        <p:nvSpPr>
          <p:cNvPr id="8" name="Right Brace 7"/>
          <p:cNvSpPr/>
          <p:nvPr/>
        </p:nvSpPr>
        <p:spPr>
          <a:xfrm>
            <a:off x="7162800" y="5410200"/>
            <a:ext cx="609600"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b="1" dirty="0">
              <a:solidFill>
                <a:srgbClr val="C00000"/>
              </a:solidFill>
            </a:endParaRPr>
          </a:p>
        </p:txBody>
      </p:sp>
    </p:spTree>
    <p:extLst>
      <p:ext uri="{BB962C8B-B14F-4D97-AF65-F5344CB8AC3E}">
        <p14:creationId xmlns:p14="http://schemas.microsoft.com/office/powerpoint/2010/main" val="39438532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Sadarbība ar Liepājas pašvaldību</a:t>
            </a:r>
            <a:endParaRPr lang="lv-LV" dirty="0"/>
          </a:p>
        </p:txBody>
      </p:sp>
      <p:pic>
        <p:nvPicPr>
          <p:cNvPr id="2051" name="Picture 3" descr="C:\Users\ģimene\Desktop\infografiks-atbalsts-audzugimenem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01739"/>
            <a:ext cx="7696200" cy="5438648"/>
          </a:xfrm>
          <a:prstGeom prst="rect">
            <a:avLst/>
          </a:prstGeom>
          <a:noFill/>
          <a:extLst>
            <a:ext uri="{909E8E84-426E-40DD-AFC4-6F175D3DCCD1}">
              <a14:hiddenFill xmlns:a14="http://schemas.microsoft.com/office/drawing/2010/main">
                <a:solidFill>
                  <a:srgbClr val="FFFFFF"/>
                </a:solidFill>
              </a14:hiddenFill>
            </a:ext>
          </a:extLst>
        </p:spPr>
      </p:pic>
      <p:sp>
        <p:nvSpPr>
          <p:cNvPr id="6" name="Smiley Face 5"/>
          <p:cNvSpPr/>
          <p:nvPr/>
        </p:nvSpPr>
        <p:spPr>
          <a:xfrm>
            <a:off x="833770" y="3352800"/>
            <a:ext cx="838200" cy="6858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Right Arrow 6"/>
          <p:cNvSpPr/>
          <p:nvPr/>
        </p:nvSpPr>
        <p:spPr>
          <a:xfrm>
            <a:off x="1671970" y="3695700"/>
            <a:ext cx="457200" cy="1905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0794472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SADARBĪBA</a:t>
            </a:r>
            <a:endParaRPr lang="lv-LV" dirty="0"/>
          </a:p>
        </p:txBody>
      </p:sp>
      <p:sp>
        <p:nvSpPr>
          <p:cNvPr id="4" name="Content Placeholder 3"/>
          <p:cNvSpPr>
            <a:spLocks noGrp="1"/>
          </p:cNvSpPr>
          <p:nvPr>
            <p:ph idx="1"/>
          </p:nvPr>
        </p:nvSpPr>
        <p:spPr/>
        <p:txBody>
          <a:bodyPr/>
          <a:lstStyle/>
          <a:p>
            <a:pPr marL="0" indent="0">
              <a:buNone/>
            </a:pPr>
            <a:r>
              <a:rPr lang="lv-LV" dirty="0" smtClean="0"/>
              <a:t>Daugavpils pilsētas BT izstrādāts buklets:</a:t>
            </a:r>
          </a:p>
          <a:p>
            <a:pPr marL="0" indent="0">
              <a:buNone/>
            </a:pPr>
            <a:endParaRPr lang="lv-LV"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02208"/>
            <a:ext cx="7760948" cy="3436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7792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85800"/>
          </a:xfrm>
        </p:spPr>
        <p:txBody>
          <a:bodyPr>
            <a:normAutofit fontScale="90000"/>
          </a:bodyPr>
          <a:lstStyle/>
          <a:p>
            <a:r>
              <a:rPr lang="lv-LV" dirty="0" smtClean="0"/>
              <a:t>INFORMĀCIJAI:</a:t>
            </a:r>
            <a:endParaRPr lang="lv-LV" dirty="0"/>
          </a:p>
        </p:txBody>
      </p:sp>
      <p:sp>
        <p:nvSpPr>
          <p:cNvPr id="3" name="Content Placeholder 2"/>
          <p:cNvSpPr>
            <a:spLocks noGrp="1"/>
          </p:cNvSpPr>
          <p:nvPr>
            <p:ph idx="1"/>
          </p:nvPr>
        </p:nvSpPr>
        <p:spPr/>
        <p:txBody>
          <a:bodyPr>
            <a:normAutofit/>
          </a:bodyPr>
          <a:lstStyle/>
          <a:p>
            <a:pPr marL="0" indent="0">
              <a:buNone/>
            </a:pPr>
            <a:r>
              <a:rPr lang="lv-LV" sz="1800" dirty="0" smtClean="0"/>
              <a:t>SPA – ir saņēmusi vairāk kā 200 iesniegumus no audžuģimenēm par sadarbību ar Atbalsta centriem;</a:t>
            </a:r>
          </a:p>
          <a:p>
            <a:pPr marL="0" indent="0">
              <a:buNone/>
            </a:pPr>
            <a:r>
              <a:rPr lang="lv-LV" sz="1800" dirty="0" smtClean="0"/>
              <a:t>AC – ir noslēguši 60 «Vienošanās» ar audžuģimenem par atbalsta nodrošināšanu;</a:t>
            </a:r>
          </a:p>
          <a:p>
            <a:pPr marL="0" indent="0">
              <a:buNone/>
            </a:pPr>
            <a:endParaRPr lang="lv-LV" sz="1800" dirty="0" smtClean="0"/>
          </a:p>
          <a:p>
            <a:pPr marL="0" indent="0">
              <a:buNone/>
            </a:pPr>
            <a:r>
              <a:rPr lang="lv-LV" sz="1800" dirty="0" smtClean="0"/>
              <a:t>Plānotas potenciālo audžuģimeņu apmācības:</a:t>
            </a:r>
          </a:p>
          <a:p>
            <a:pPr marL="0" indent="0">
              <a:buNone/>
            </a:pPr>
            <a:endParaRPr lang="lv-LV" sz="1800" dirty="0"/>
          </a:p>
          <a:p>
            <a:pPr marL="0" indent="0">
              <a:buNone/>
            </a:pPr>
            <a:endParaRPr lang="lv-LV" sz="1800" dirty="0" smtClean="0"/>
          </a:p>
          <a:p>
            <a:pPr marL="0" indent="0">
              <a:buNone/>
            </a:pPr>
            <a:endParaRPr lang="lv-LV" sz="1800" dirty="0"/>
          </a:p>
          <a:p>
            <a:pPr marL="0" indent="0">
              <a:buNone/>
            </a:pPr>
            <a:endParaRPr lang="lv-LV" sz="1800" dirty="0" smtClean="0"/>
          </a:p>
          <a:p>
            <a:pPr marL="0" indent="0">
              <a:buNone/>
            </a:pPr>
            <a:r>
              <a:rPr lang="lv-LV" sz="1800" dirty="0" smtClean="0"/>
              <a:t>   Papildus grupa Rīgā.</a:t>
            </a:r>
          </a:p>
          <a:p>
            <a:pPr marL="0" indent="0">
              <a:buNone/>
            </a:pPr>
            <a:r>
              <a:rPr lang="lv-LV" sz="1800" dirty="0" smtClean="0"/>
              <a:t> </a:t>
            </a:r>
            <a:r>
              <a:rPr lang="lv-LV"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lv-LV"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lv-LV" sz="1800" dirty="0" smtClean="0"/>
              <a:t> Esam </a:t>
            </a:r>
            <a:r>
              <a:rPr lang="lv-LV" sz="1800" dirty="0"/>
              <a:t>gatavi nodrošināt specializēto audžu ģ. apmācību, ir bijis pilotprojekts.</a:t>
            </a:r>
          </a:p>
          <a:p>
            <a:pPr marL="0" indent="0">
              <a:buNone/>
            </a:pPr>
            <a:r>
              <a:rPr lang="lv-LV" sz="1800" dirty="0" smtClean="0"/>
              <a:t>Pieteikšanās: 27794994 (Evija Rācene); 29833251 (Margita Kalniņa-Laksa)</a:t>
            </a:r>
          </a:p>
          <a:p>
            <a:pPr marL="0" indent="0">
              <a:buNone/>
            </a:pPr>
            <a:r>
              <a:rPr lang="lv-LV" sz="1800" dirty="0" smtClean="0"/>
              <a:t>www.spa-nvo.lv</a:t>
            </a:r>
          </a:p>
          <a:p>
            <a:pPr marL="0" indent="0">
              <a:buNone/>
            </a:pPr>
            <a:endParaRPr lang="lv-LV" sz="1800" dirty="0"/>
          </a:p>
        </p:txBody>
      </p:sp>
      <p:sp>
        <p:nvSpPr>
          <p:cNvPr id="4" name="Rounded Rectangle 3"/>
          <p:cNvSpPr/>
          <p:nvPr/>
        </p:nvSpPr>
        <p:spPr>
          <a:xfrm>
            <a:off x="652130" y="3352800"/>
            <a:ext cx="1752600" cy="9906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lv-LV" dirty="0" smtClean="0">
                <a:solidFill>
                  <a:srgbClr val="002060"/>
                </a:solidFill>
              </a:rPr>
              <a:t>Rīga</a:t>
            </a:r>
          </a:p>
          <a:p>
            <a:pPr algn="ctr"/>
            <a:r>
              <a:rPr lang="lv-LV" dirty="0" smtClean="0">
                <a:solidFill>
                  <a:srgbClr val="002060"/>
                </a:solidFill>
              </a:rPr>
              <a:t>06.10.- 27.10.</a:t>
            </a:r>
            <a:endParaRPr lang="lv-LV" dirty="0">
              <a:solidFill>
                <a:srgbClr val="002060"/>
              </a:solidFill>
            </a:endParaRPr>
          </a:p>
        </p:txBody>
      </p:sp>
      <p:sp>
        <p:nvSpPr>
          <p:cNvPr id="5" name="Rounded Rectangle 4"/>
          <p:cNvSpPr/>
          <p:nvPr/>
        </p:nvSpPr>
        <p:spPr>
          <a:xfrm>
            <a:off x="2514600" y="3352800"/>
            <a:ext cx="1752600" cy="9906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lv-LV" dirty="0" smtClean="0">
                <a:solidFill>
                  <a:srgbClr val="002060"/>
                </a:solidFill>
              </a:rPr>
              <a:t>Liepāja</a:t>
            </a:r>
          </a:p>
          <a:p>
            <a:pPr algn="ctr"/>
            <a:r>
              <a:rPr lang="lv-LV" dirty="0" smtClean="0">
                <a:solidFill>
                  <a:srgbClr val="002060"/>
                </a:solidFill>
              </a:rPr>
              <a:t>13.10.-03.11.</a:t>
            </a:r>
            <a:endParaRPr lang="lv-LV" dirty="0">
              <a:solidFill>
                <a:srgbClr val="002060"/>
              </a:solidFill>
            </a:endParaRPr>
          </a:p>
        </p:txBody>
      </p:sp>
      <p:sp>
        <p:nvSpPr>
          <p:cNvPr id="6" name="Rounded Rectangle 5"/>
          <p:cNvSpPr/>
          <p:nvPr/>
        </p:nvSpPr>
        <p:spPr>
          <a:xfrm>
            <a:off x="4410740" y="3352800"/>
            <a:ext cx="1676400" cy="9906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lv-LV" dirty="0" smtClean="0">
                <a:solidFill>
                  <a:srgbClr val="002060"/>
                </a:solidFill>
              </a:rPr>
              <a:t>Smiltene</a:t>
            </a:r>
          </a:p>
          <a:p>
            <a:pPr algn="ctr"/>
            <a:r>
              <a:rPr lang="lv-LV" dirty="0" smtClean="0">
                <a:solidFill>
                  <a:srgbClr val="002060"/>
                </a:solidFill>
              </a:rPr>
              <a:t>20.10.-04.11</a:t>
            </a:r>
            <a:endParaRPr lang="lv-LV" dirty="0">
              <a:solidFill>
                <a:srgbClr val="002060"/>
              </a:solidFill>
            </a:endParaRPr>
          </a:p>
        </p:txBody>
      </p:sp>
      <p:sp>
        <p:nvSpPr>
          <p:cNvPr id="7" name="Rounded Rectangle 6"/>
          <p:cNvSpPr/>
          <p:nvPr/>
        </p:nvSpPr>
        <p:spPr>
          <a:xfrm>
            <a:off x="6282070" y="3340395"/>
            <a:ext cx="1642730" cy="9906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lv-LV" dirty="0" smtClean="0">
                <a:solidFill>
                  <a:srgbClr val="002060"/>
                </a:solidFill>
              </a:rPr>
              <a:t>Daugavpils</a:t>
            </a:r>
          </a:p>
          <a:p>
            <a:pPr algn="ctr"/>
            <a:r>
              <a:rPr lang="lv-LV" dirty="0" smtClean="0">
                <a:solidFill>
                  <a:srgbClr val="002060"/>
                </a:solidFill>
              </a:rPr>
              <a:t>10.11.- 01.12.</a:t>
            </a:r>
            <a:endParaRPr lang="lv-LV" dirty="0">
              <a:solidFill>
                <a:srgbClr val="002060"/>
              </a:solidFill>
            </a:endParaRPr>
          </a:p>
        </p:txBody>
      </p:sp>
    </p:spTree>
    <p:extLst>
      <p:ext uri="{BB962C8B-B14F-4D97-AF65-F5344CB8AC3E}">
        <p14:creationId xmlns:p14="http://schemas.microsoft.com/office/powerpoint/2010/main" val="18263336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pPr lvl="0">
              <a:lnSpc>
                <a:spcPct val="90000"/>
              </a:lnSpc>
              <a:spcBef>
                <a:spcPts val="0"/>
              </a:spcBef>
            </a:pPr>
            <a:r>
              <a:rPr lang="lv-LV" b="1" dirty="0" smtClean="0">
                <a:solidFill>
                  <a:srgbClr val="4472C4">
                    <a:lumMod val="75000"/>
                  </a:srgbClr>
                </a:solidFill>
                <a:ea typeface="+mn-ea"/>
                <a:cs typeface="+mn-cs"/>
              </a:rPr>
              <a:t/>
            </a:r>
            <a:br>
              <a:rPr lang="lv-LV" b="1" dirty="0" smtClean="0">
                <a:solidFill>
                  <a:srgbClr val="4472C4">
                    <a:lumMod val="75000"/>
                  </a:srgbClr>
                </a:solidFill>
                <a:ea typeface="+mn-ea"/>
                <a:cs typeface="+mn-cs"/>
              </a:rPr>
            </a:br>
            <a:r>
              <a:rPr lang="lv-LV" b="1" dirty="0">
                <a:solidFill>
                  <a:srgbClr val="4472C4">
                    <a:lumMod val="75000"/>
                  </a:srgbClr>
                </a:solidFill>
                <a:ea typeface="+mn-ea"/>
                <a:cs typeface="+mn-cs"/>
              </a:rPr>
              <a:t/>
            </a:r>
            <a:br>
              <a:rPr lang="lv-LV" b="1" dirty="0">
                <a:solidFill>
                  <a:srgbClr val="4472C4">
                    <a:lumMod val="75000"/>
                  </a:srgbClr>
                </a:solidFill>
                <a:ea typeface="+mn-ea"/>
                <a:cs typeface="+mn-cs"/>
              </a:rPr>
            </a:br>
            <a:r>
              <a:rPr lang="lv-LV" b="1" dirty="0" smtClean="0">
                <a:solidFill>
                  <a:srgbClr val="4472C4">
                    <a:lumMod val="75000"/>
                  </a:srgbClr>
                </a:solidFill>
                <a:ea typeface="+mn-ea"/>
                <a:cs typeface="+mn-cs"/>
              </a:rPr>
              <a:t/>
            </a:r>
            <a:br>
              <a:rPr lang="lv-LV" b="1" dirty="0" smtClean="0">
                <a:solidFill>
                  <a:srgbClr val="4472C4">
                    <a:lumMod val="75000"/>
                  </a:srgbClr>
                </a:solidFill>
                <a:ea typeface="+mn-ea"/>
                <a:cs typeface="+mn-cs"/>
              </a:rPr>
            </a:br>
            <a:r>
              <a:rPr lang="lv-LV" b="1" dirty="0">
                <a:solidFill>
                  <a:srgbClr val="4472C4">
                    <a:lumMod val="75000"/>
                  </a:srgbClr>
                </a:solidFill>
                <a:ea typeface="+mn-ea"/>
                <a:cs typeface="+mn-cs"/>
              </a:rPr>
              <a:t/>
            </a:r>
            <a:br>
              <a:rPr lang="lv-LV" b="1" dirty="0">
                <a:solidFill>
                  <a:srgbClr val="4472C4">
                    <a:lumMod val="75000"/>
                  </a:srgbClr>
                </a:solidFill>
                <a:ea typeface="+mn-ea"/>
                <a:cs typeface="+mn-cs"/>
              </a:rPr>
            </a:br>
            <a:r>
              <a:rPr lang="lv-LV" b="1" dirty="0" smtClean="0">
                <a:solidFill>
                  <a:srgbClr val="4472C4">
                    <a:lumMod val="75000"/>
                  </a:srgbClr>
                </a:solidFill>
                <a:ea typeface="+mn-ea"/>
                <a:cs typeface="+mn-cs"/>
              </a:rPr>
              <a:t>Paldies par uzmanību !</a:t>
            </a:r>
            <a:br>
              <a:rPr lang="lv-LV" b="1" dirty="0" smtClean="0">
                <a:solidFill>
                  <a:srgbClr val="4472C4">
                    <a:lumMod val="75000"/>
                  </a:srgbClr>
                </a:solidFill>
                <a:ea typeface="+mn-ea"/>
                <a:cs typeface="+mn-cs"/>
              </a:rPr>
            </a:br>
            <a:endParaRPr lang="lv-LV"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133600"/>
            <a:ext cx="4876800"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1481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457200"/>
            <a:ext cx="8229600" cy="960438"/>
          </a:xfrm>
        </p:spPr>
        <p:txBody>
          <a:bodyPr>
            <a:normAutofit/>
          </a:bodyPr>
          <a:lstStyle/>
          <a:p>
            <a:r>
              <a:rPr lang="lv-LV" sz="2000" dirty="0" smtClean="0"/>
              <a:t>Visi</a:t>
            </a:r>
            <a:r>
              <a:rPr lang="en-US" sz="2000" dirty="0" smtClean="0"/>
              <a:t> </a:t>
            </a:r>
            <a:r>
              <a:rPr lang="lv-LV" sz="2000" dirty="0" smtClean="0"/>
              <a:t>Aģentūras pakaplojumi</a:t>
            </a:r>
            <a:r>
              <a:rPr lang="en-US" sz="2000" dirty="0" smtClean="0"/>
              <a:t> </a:t>
            </a:r>
            <a:r>
              <a:rPr lang="lv-LV" sz="2000" dirty="0" smtClean="0"/>
              <a:t>un </a:t>
            </a:r>
            <a:r>
              <a:rPr lang="en-US" sz="2000" dirty="0" smtClean="0"/>
              <a:t>ps</a:t>
            </a:r>
            <a:r>
              <a:rPr lang="lv-LV" sz="2000" dirty="0" smtClean="0"/>
              <a:t>ihosociālais darbs ir</a:t>
            </a:r>
            <a:r>
              <a:rPr lang="en-US" sz="2000" dirty="0" smtClean="0"/>
              <a:t> </a:t>
            </a:r>
            <a:r>
              <a:rPr lang="lv-LV" sz="2000" dirty="0" smtClean="0"/>
              <a:t>fokusēts</a:t>
            </a:r>
            <a:r>
              <a:rPr lang="en-US" sz="2000" dirty="0" smtClean="0"/>
              <a:t> </a:t>
            </a:r>
            <a:r>
              <a:rPr lang="lv-LV" sz="2000" dirty="0" smtClean="0"/>
              <a:t>uz misiju-Nodrošināt bērnam iespēju augt ģimeniskā vidē</a:t>
            </a:r>
            <a:endParaRPr lang="lv-LV" sz="2000" dirty="0"/>
          </a:p>
        </p:txBody>
      </p:sp>
      <p:graphicFrame>
        <p:nvGraphicFramePr>
          <p:cNvPr id="5" name="Satura vietturis 4"/>
          <p:cNvGraphicFramePr>
            <a:graphicFrameLocks noGrp="1"/>
          </p:cNvGraphicFramePr>
          <p:nvPr>
            <p:ph idx="1"/>
            <p:extLst>
              <p:ext uri="{D42A27DB-BD31-4B8C-83A1-F6EECF244321}">
                <p14:modId xmlns:p14="http://schemas.microsoft.com/office/powerpoint/2010/main" val="87367231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38180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884238"/>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lv-LV" sz="3200" dirty="0" smtClean="0"/>
              <a:t/>
            </a:r>
            <a:br>
              <a:rPr lang="lv-LV" sz="3200" dirty="0" smtClean="0"/>
            </a:br>
            <a:r>
              <a:rPr lang="lv-LV" sz="2800" dirty="0" smtClean="0">
                <a:solidFill>
                  <a:schemeClr val="tx1"/>
                </a:solidFill>
              </a:rPr>
              <a:t>«</a:t>
            </a:r>
            <a:r>
              <a:rPr lang="lv-LV" sz="2800" dirty="0">
                <a:solidFill>
                  <a:schemeClr val="tx1"/>
                </a:solidFill>
              </a:rPr>
              <a:t>Valsts programma bērna un ģimenes stāvokļa uzlabošanai»</a:t>
            </a:r>
            <a:br>
              <a:rPr lang="lv-LV" sz="2800" dirty="0">
                <a:solidFill>
                  <a:schemeClr val="tx1"/>
                </a:solidFill>
              </a:rPr>
            </a:br>
            <a:endParaRPr lang="lv-LV" sz="2800" dirty="0">
              <a:solidFill>
                <a:schemeClr val="tx1"/>
              </a:solidFill>
            </a:endParaRPr>
          </a:p>
        </p:txBody>
      </p:sp>
      <p:sp>
        <p:nvSpPr>
          <p:cNvPr id="3" name="Content Placeholder 2"/>
          <p:cNvSpPr>
            <a:spLocks noGrp="1"/>
          </p:cNvSpPr>
          <p:nvPr>
            <p:ph idx="1"/>
          </p:nvPr>
        </p:nvSpPr>
        <p:spPr>
          <a:xfrm>
            <a:off x="457200" y="1447800"/>
            <a:ext cx="8229600" cy="4678363"/>
          </a:xfrm>
        </p:spPr>
        <p:txBody>
          <a:bodyPr/>
          <a:lstStyle/>
          <a:p>
            <a:pPr marL="0" indent="0">
              <a:buNone/>
            </a:pPr>
            <a:r>
              <a:rPr lang="lv-LV" sz="1600" dirty="0" smtClean="0">
                <a:latin typeface="Arial" panose="020B0604020202020204" pitchFamily="34" charset="0"/>
                <a:cs typeface="Arial" panose="020B0604020202020204" pitchFamily="34" charset="0"/>
              </a:rPr>
              <a:t>Kopš 2005.gada, sadarbībā ar Bērnu un ģimenes lietu ministriju, turpmāk Labklājības ministriju un Valsts bērnu tiesību aizsardzības inspekciju īstenotie pakalpojumi:</a:t>
            </a:r>
          </a:p>
          <a:p>
            <a:pPr marL="0" indent="0">
              <a:buNone/>
            </a:pPr>
            <a:endParaRPr lang="lv-LV" dirty="0"/>
          </a:p>
        </p:txBody>
      </p:sp>
      <p:graphicFrame>
        <p:nvGraphicFramePr>
          <p:cNvPr id="4" name="Diagram 3"/>
          <p:cNvGraphicFramePr/>
          <p:nvPr>
            <p:extLst>
              <p:ext uri="{D42A27DB-BD31-4B8C-83A1-F6EECF244321}">
                <p14:modId xmlns:p14="http://schemas.microsoft.com/office/powerpoint/2010/main" val="3925785126"/>
              </p:ext>
            </p:extLst>
          </p:nvPr>
        </p:nvGraphicFramePr>
        <p:xfrm>
          <a:off x="533400" y="2133600"/>
          <a:ext cx="7620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7162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812" y="685800"/>
            <a:ext cx="8026449" cy="5220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523615" y="76200"/>
            <a:ext cx="3581400" cy="369332"/>
          </a:xfrm>
          <a:prstGeom prst="rect">
            <a:avLst/>
          </a:prstGeom>
          <a:noFill/>
        </p:spPr>
        <p:txBody>
          <a:bodyPr wrap="square" rtlCol="0">
            <a:spAutoFit/>
          </a:bodyPr>
          <a:lstStyle/>
          <a:p>
            <a:r>
              <a:rPr lang="lv-LV" dirty="0" smtClean="0"/>
              <a:t>Valsts programmas atbalsta punkti</a:t>
            </a:r>
            <a:endParaRPr lang="lv-LV" dirty="0"/>
          </a:p>
        </p:txBody>
      </p:sp>
      <p:sp>
        <p:nvSpPr>
          <p:cNvPr id="4" name="TextBox 3"/>
          <p:cNvSpPr txBox="1"/>
          <p:nvPr/>
        </p:nvSpPr>
        <p:spPr>
          <a:xfrm>
            <a:off x="1752600" y="5445026"/>
            <a:ext cx="3581400" cy="923330"/>
          </a:xfrm>
          <a:prstGeom prst="rect">
            <a:avLst/>
          </a:prstGeom>
          <a:noFill/>
        </p:spPr>
        <p:txBody>
          <a:bodyPr wrap="square" rtlCol="0">
            <a:spAutoFit/>
          </a:bodyPr>
          <a:lstStyle/>
          <a:p>
            <a:r>
              <a:rPr lang="lv-LV" b="1" dirty="0" smtClean="0">
                <a:solidFill>
                  <a:srgbClr val="7030A0"/>
                </a:solidFill>
              </a:rPr>
              <a:t>P</a:t>
            </a:r>
            <a:r>
              <a:rPr lang="lv-LV" dirty="0" smtClean="0"/>
              <a:t>- psihologa konsultācijas;</a:t>
            </a:r>
          </a:p>
          <a:p>
            <a:r>
              <a:rPr lang="lv-LV" b="1" dirty="0" smtClean="0">
                <a:solidFill>
                  <a:schemeClr val="accent3"/>
                </a:solidFill>
              </a:rPr>
              <a:t>A/gr</a:t>
            </a:r>
            <a:r>
              <a:rPr lang="lv-LV" dirty="0" smtClean="0"/>
              <a:t> – atbalsta grupas;</a:t>
            </a:r>
          </a:p>
          <a:p>
            <a:r>
              <a:rPr lang="lv-LV" b="1" dirty="0" smtClean="0">
                <a:solidFill>
                  <a:srgbClr val="C00000"/>
                </a:solidFill>
              </a:rPr>
              <a:t>AP</a:t>
            </a:r>
            <a:r>
              <a:rPr lang="lv-LV" dirty="0" smtClean="0"/>
              <a:t>- apmācību grupas.</a:t>
            </a:r>
            <a:endParaRPr lang="lv-LV" dirty="0"/>
          </a:p>
        </p:txBody>
      </p:sp>
    </p:spTree>
    <p:extLst>
      <p:ext uri="{BB962C8B-B14F-4D97-AF65-F5344CB8AC3E}">
        <p14:creationId xmlns:p14="http://schemas.microsoft.com/office/powerpoint/2010/main" val="1383035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lv-LV" dirty="0" smtClean="0"/>
              <a:t>Atbalsta grupas audžuģimenēm, aizbildņiem, adoptētājiem</a:t>
            </a:r>
            <a:endParaRPr lang="lv-LV" dirty="0"/>
          </a:p>
        </p:txBody>
      </p:sp>
      <p:sp>
        <p:nvSpPr>
          <p:cNvPr id="3" name="Content Placeholder 2"/>
          <p:cNvSpPr>
            <a:spLocks noGrp="1"/>
          </p:cNvSpPr>
          <p:nvPr>
            <p:ph idx="1"/>
          </p:nvPr>
        </p:nvSpPr>
        <p:spPr>
          <a:xfrm>
            <a:off x="457200" y="1600200"/>
            <a:ext cx="8229600" cy="4876800"/>
          </a:xfrm>
        </p:spPr>
        <p:txBody>
          <a:bodyPr/>
          <a:lstStyle/>
          <a:p>
            <a:r>
              <a:rPr lang="lv-LV" sz="2400" dirty="0" smtClean="0"/>
              <a:t>Audžuģimeņu atbalsta grupas;</a:t>
            </a:r>
          </a:p>
          <a:p>
            <a:r>
              <a:rPr lang="lv-LV" sz="2400" dirty="0" smtClean="0"/>
              <a:t>Aizbildņu atbalsta grupas;</a:t>
            </a:r>
          </a:p>
          <a:p>
            <a:r>
              <a:rPr lang="lv-LV" sz="2400" dirty="0" smtClean="0"/>
              <a:t>Adoptētāju atbalsta grupas;</a:t>
            </a:r>
          </a:p>
          <a:p>
            <a:r>
              <a:rPr lang="lv-LV" sz="2400" dirty="0" smtClean="0"/>
              <a:t>Kopgrupas- visām mērķa grupām.</a:t>
            </a:r>
          </a:p>
          <a:p>
            <a:pPr marL="0" indent="0">
              <a:buNone/>
            </a:pPr>
            <a:endParaRPr lang="lv-LV" dirty="0"/>
          </a:p>
        </p:txBody>
      </p:sp>
      <p:pic>
        <p:nvPicPr>
          <p:cNvPr id="3074" name="Picture 2" descr="C:\Users\ģimene\Desktop\Salidojums Usma lejastrzumi\00001-1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429000"/>
            <a:ext cx="40005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ģimene\Desktop\Salidojums Usma lejastrzumi\00001-1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3429000"/>
            <a:ext cx="40005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909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335846"/>
            <a:ext cx="8382000" cy="3046988"/>
          </a:xfrm>
          <a:prstGeom prst="rect">
            <a:avLst/>
          </a:prstGeom>
        </p:spPr>
        <p:txBody>
          <a:bodyPr wrap="square">
            <a:spAutoFit/>
          </a:bodyPr>
          <a:lstStyle/>
          <a:p>
            <a:endParaRPr lang="lv-LV" dirty="0" smtClean="0"/>
          </a:p>
          <a:p>
            <a:r>
              <a:rPr lang="lv-LV" sz="2400" i="1" dirty="0" smtClean="0"/>
              <a:t>Jau </a:t>
            </a:r>
            <a:r>
              <a:rPr lang="lv-LV" sz="2400" i="1" dirty="0"/>
              <a:t>otro gadu Latvijā -  audžuģimeņu, adoptētāju, aizbildņu un viesģimeņu salidojumi -  satikšanās reģionālajās atbalsta grupās!</a:t>
            </a:r>
          </a:p>
          <a:p>
            <a:r>
              <a:rPr lang="lv-LV" dirty="0" smtClean="0"/>
              <a:t>Vidzemes</a:t>
            </a:r>
            <a:r>
              <a:rPr lang="lv-LV" dirty="0"/>
              <a:t>, Latgales, Kurzemes un Zemgales reģionos.</a:t>
            </a:r>
          </a:p>
          <a:p>
            <a:endParaRPr lang="lv-LV" dirty="0"/>
          </a:p>
          <a:p>
            <a:r>
              <a:rPr lang="lv-LV" dirty="0"/>
              <a:t>Salidojumi </a:t>
            </a:r>
            <a:r>
              <a:rPr lang="lv-LV" dirty="0" smtClean="0"/>
              <a:t>no </a:t>
            </a:r>
            <a:r>
              <a:rPr lang="lv-LV" dirty="0"/>
              <a:t>jūlija līdz </a:t>
            </a:r>
            <a:r>
              <a:rPr lang="lv-LV" dirty="0" smtClean="0"/>
              <a:t>augustam:</a:t>
            </a:r>
            <a:endParaRPr lang="lv-LV" dirty="0"/>
          </a:p>
          <a:p>
            <a:r>
              <a:rPr lang="lv-LV" dirty="0"/>
              <a:t>7. un 8. jūlijā Vidzemes reģionā –     "Minhauzena Unda”, Saulkrastos;</a:t>
            </a:r>
          </a:p>
          <a:p>
            <a:r>
              <a:rPr lang="lv-LV" dirty="0"/>
              <a:t>14. un 15. jūlijā Zemgales reģionā –  „Turbas”, Ikšķiles novadā;</a:t>
            </a:r>
          </a:p>
          <a:p>
            <a:r>
              <a:rPr lang="lv-LV" dirty="0"/>
              <a:t>4. un 5. augustā Latgales reģionā –     "Rāznas līcis" un "Ezerkrasti" Rēzeknes novadā;</a:t>
            </a:r>
          </a:p>
          <a:p>
            <a:r>
              <a:rPr lang="lv-LV" dirty="0"/>
              <a:t>25. un 26. augustā Kurzemes reģionā – " Lejastiezumi", Kuldīgas novadā.</a:t>
            </a:r>
          </a:p>
        </p:txBody>
      </p:sp>
      <p:pic>
        <p:nvPicPr>
          <p:cNvPr id="4098" name="Picture 2" descr="C:\Users\ģimene\Desktop\Salidojums Usma lejastrzumi\00001-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382834"/>
            <a:ext cx="2819400" cy="256076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ģimene\Desktop\Salidojums Usma lejastrzumi\00001-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3630281"/>
            <a:ext cx="3270840" cy="218056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ģimene\Desktop\Salidojums Usma lejastrzumi\00001-45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3987800"/>
            <a:ext cx="3505200" cy="248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8714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838200"/>
          </a:xfrm>
        </p:spPr>
        <p:txBody>
          <a:bodyPr>
            <a:normAutofit fontScale="90000"/>
          </a:bodyPr>
          <a:lstStyle/>
          <a:p>
            <a:r>
              <a:rPr lang="lv-LV" dirty="0" smtClean="0"/>
              <a:t>Atbalsta grupas/nometnes bērniem</a:t>
            </a:r>
            <a:endParaRPr lang="lv-LV" dirty="0"/>
          </a:p>
        </p:txBody>
      </p:sp>
      <p:pic>
        <p:nvPicPr>
          <p:cNvPr id="10242" name="Picture 2" descr="C:\Users\ģimene\Desktop\DOK margita\Margitas telefona bildes\IMG_535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95400"/>
            <a:ext cx="4699000" cy="329565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ģimene\Desktop\CENTRS\Skultes nometne\P71327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3352800"/>
            <a:ext cx="4419599" cy="3505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29200" y="1600200"/>
            <a:ext cx="3733801" cy="923330"/>
          </a:xfrm>
          <a:prstGeom prst="rect">
            <a:avLst/>
          </a:prstGeom>
          <a:noFill/>
        </p:spPr>
        <p:txBody>
          <a:bodyPr wrap="square" rtlCol="0">
            <a:spAutoFit/>
          </a:bodyPr>
          <a:lstStyle/>
          <a:p>
            <a:r>
              <a:rPr lang="lv-LV" dirty="0" smtClean="0"/>
              <a:t>14 atbalsta grupas/ nometnes bērniem no audžuģimenēm, aizbildņu ģimenēm un adoptētaju ģimenēm</a:t>
            </a:r>
            <a:endParaRPr lang="lv-LV" dirty="0"/>
          </a:p>
        </p:txBody>
      </p:sp>
      <p:sp>
        <p:nvSpPr>
          <p:cNvPr id="7" name="TextBox 6"/>
          <p:cNvSpPr txBox="1"/>
          <p:nvPr/>
        </p:nvSpPr>
        <p:spPr>
          <a:xfrm>
            <a:off x="533400" y="4876800"/>
            <a:ext cx="3581400" cy="1477328"/>
          </a:xfrm>
          <a:prstGeom prst="rect">
            <a:avLst/>
          </a:prstGeom>
          <a:noFill/>
        </p:spPr>
        <p:txBody>
          <a:bodyPr wrap="square" rtlCol="0">
            <a:spAutoFit/>
          </a:bodyPr>
          <a:lstStyle/>
          <a:p>
            <a:r>
              <a:rPr lang="lv-LV" b="1" dirty="0" smtClean="0">
                <a:solidFill>
                  <a:srgbClr val="C00000"/>
                </a:solidFill>
              </a:rPr>
              <a:t>Visos Latvijas reģionos!</a:t>
            </a:r>
          </a:p>
          <a:p>
            <a:r>
              <a:rPr lang="lv-LV" dirty="0" smtClean="0"/>
              <a:t>Bērnu grupas vecumā no  </a:t>
            </a:r>
          </a:p>
          <a:p>
            <a:r>
              <a:rPr lang="lv-LV" dirty="0" smtClean="0"/>
              <a:t>10-13 gadiem; </a:t>
            </a:r>
          </a:p>
          <a:p>
            <a:r>
              <a:rPr lang="lv-LV" dirty="0" smtClean="0"/>
              <a:t>14-17 gadiem.</a:t>
            </a:r>
          </a:p>
          <a:p>
            <a:r>
              <a:rPr lang="lv-LV" dirty="0" smtClean="0"/>
              <a:t>Kopumā : 210 bērniem</a:t>
            </a:r>
            <a:endParaRPr lang="lv-LV" dirty="0"/>
          </a:p>
        </p:txBody>
      </p:sp>
    </p:spTree>
    <p:extLst>
      <p:ext uri="{BB962C8B-B14F-4D97-AF65-F5344CB8AC3E}">
        <p14:creationId xmlns:p14="http://schemas.microsoft.com/office/powerpoint/2010/main" val="40805142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normAutofit fontScale="90000"/>
          </a:bodyPr>
          <a:lstStyle/>
          <a:p>
            <a:r>
              <a:rPr lang="lv-LV" sz="2800" dirty="0" smtClean="0">
                <a:solidFill>
                  <a:schemeClr val="tx2"/>
                </a:solidFill>
                <a:latin typeface="Gagalin"/>
              </a:rPr>
              <a:t>SOCIĀLO PAKALPOJUMU AĢENTŪRAS  STRUKTŪRA</a:t>
            </a:r>
            <a:endParaRPr lang="lv-LV" sz="2800" dirty="0">
              <a:solidFill>
                <a:schemeClr val="tx2"/>
              </a:solidFill>
              <a:latin typeface="Gagalin"/>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99208000"/>
              </p:ext>
            </p:extLst>
          </p:nvPr>
        </p:nvGraphicFramePr>
        <p:xfrm>
          <a:off x="611560" y="148478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Down Arrow 6"/>
          <p:cNvSpPr/>
          <p:nvPr/>
        </p:nvSpPr>
        <p:spPr>
          <a:xfrm>
            <a:off x="4343400" y="4916338"/>
            <a:ext cx="838200" cy="11430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lv-LV">
              <a:solidFill>
                <a:prstClr val="black"/>
              </a:solidFill>
            </a:endParaRPr>
          </a:p>
        </p:txBody>
      </p:sp>
    </p:spTree>
    <p:extLst>
      <p:ext uri="{BB962C8B-B14F-4D97-AF65-F5344CB8AC3E}">
        <p14:creationId xmlns:p14="http://schemas.microsoft.com/office/powerpoint/2010/main" val="21125511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2936</TotalTime>
  <Words>1109</Words>
  <Application>Microsoft Office PowerPoint</Application>
  <PresentationFormat>On-screen Show (4:3)</PresentationFormat>
  <Paragraphs>182</Paragraphs>
  <Slides>25</Slides>
  <Notes>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25</vt:i4>
      </vt:variant>
    </vt:vector>
  </HeadingPairs>
  <TitlesOfParts>
    <vt:vector size="36" baseType="lpstr">
      <vt:lpstr>Arial</vt:lpstr>
      <vt:lpstr>Calibri</vt:lpstr>
      <vt:lpstr>Gagalin</vt:lpstr>
      <vt:lpstr>Myriad Pro</vt:lpstr>
      <vt:lpstr>Times New Roman</vt:lpstr>
      <vt:lpstr>Verdana</vt:lpstr>
      <vt:lpstr>Office Theme</vt:lpstr>
      <vt:lpstr>1_Office Theme</vt:lpstr>
      <vt:lpstr>3_Office Theme</vt:lpstr>
      <vt:lpstr>6_Office Theme</vt:lpstr>
      <vt:lpstr>19_Office Theme</vt:lpstr>
      <vt:lpstr>Ārpusģimenes aprūpes atbalsta centri   </vt:lpstr>
      <vt:lpstr>SPA vīzija</vt:lpstr>
      <vt:lpstr>Visi Aģentūras pakaplojumi un psihosociālais darbs ir fokusēts uz misiju-Nodrošināt bērnam iespēju augt ģimeniskā vidē</vt:lpstr>
      <vt:lpstr> «Valsts programma bērna un ģimenes stāvokļa uzlabošanai» </vt:lpstr>
      <vt:lpstr>PowerPoint Presentation</vt:lpstr>
      <vt:lpstr>Atbalsta grupas audžuģimenēm, aizbildņiem, adoptētājiem</vt:lpstr>
      <vt:lpstr>PowerPoint Presentation</vt:lpstr>
      <vt:lpstr>Atbalsta grupas/nometnes bērniem</vt:lpstr>
      <vt:lpstr>SOCIĀLO PAKALPOJUMU AĢENTŪRAS  STRUKTŪRA</vt:lpstr>
      <vt:lpstr>NODIBINĀJUMS «SOCIĀLO PAKALPOJUMU AĢENTŪRA»</vt:lpstr>
      <vt:lpstr>SPA, ĀRPUSĢIMENES APRŪPES ATBALSTA CENTRI</vt:lpstr>
      <vt:lpstr> PAKALPOJUMU NODROŠINĀJUMA KARTE VIDZEMES NOVADĀ “Vidzemes reģiona ģimeņu atbalsta centrs – “SMILTENE”” </vt:lpstr>
      <vt:lpstr>               PAKALPOJUMA GROZS, kam paredzēts valsts finansējums.      AUDŽUĢIMEŅU ATBALSTA GROZS</vt:lpstr>
      <vt:lpstr> AUDŽUĢIMENES/SPECIALIZĒTĀS AUDŽUĢIMENES </vt:lpstr>
      <vt:lpstr> AIZBILDŅI/ ADOPTĒTĀJI/ VIESĢIMENES- 2019 </vt:lpstr>
      <vt:lpstr>SPECIALIZĒTAJĀM AUDŽUĢIMENĒM  AC papildus nodrošina:</vt:lpstr>
      <vt:lpstr> Specializētās audžuģimenes </vt:lpstr>
      <vt:lpstr>Bērna un audžuģimeņu atbalsta sistēmas iesaistītās institūcijas un to mijiedarbība.</vt:lpstr>
      <vt:lpstr>SADARBĪBA:</vt:lpstr>
      <vt:lpstr> Ārpusģimenes aprūpes atbalsta centrs:</vt:lpstr>
      <vt:lpstr>PowerPoint Presentation</vt:lpstr>
      <vt:lpstr>Sadarbība ar Liepājas pašvaldību</vt:lpstr>
      <vt:lpstr>SADARBĪBA</vt:lpstr>
      <vt:lpstr>INFORMĀCIJAI:</vt:lpstr>
      <vt:lpstr>    Paldies par uzmanību !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dc:creator>
  <cp:lastModifiedBy>Kristīne Mickēviča</cp:lastModifiedBy>
  <cp:revision>296</cp:revision>
  <dcterms:created xsi:type="dcterms:W3CDTF">2012-02-06T08:17:04Z</dcterms:created>
  <dcterms:modified xsi:type="dcterms:W3CDTF">2018-12-06T11:25:48Z</dcterms:modified>
</cp:coreProperties>
</file>