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321" r:id="rId4"/>
    <p:sldId id="324" r:id="rId5"/>
    <p:sldId id="314" r:id="rId6"/>
    <p:sldId id="269" r:id="rId7"/>
    <p:sldId id="359" r:id="rId8"/>
    <p:sldId id="389" r:id="rId9"/>
    <p:sldId id="358" r:id="rId10"/>
    <p:sldId id="360" r:id="rId11"/>
    <p:sldId id="374" r:id="rId12"/>
    <p:sldId id="382" r:id="rId13"/>
    <p:sldId id="384" r:id="rId14"/>
    <p:sldId id="385" r:id="rId15"/>
    <p:sldId id="351" r:id="rId16"/>
    <p:sldId id="379" r:id="rId17"/>
    <p:sldId id="377" r:id="rId18"/>
    <p:sldId id="390" r:id="rId19"/>
    <p:sldId id="381" r:id="rId20"/>
    <p:sldId id="371" r:id="rId21"/>
    <p:sldId id="373" r:id="rId22"/>
    <p:sldId id="387" r:id="rId23"/>
    <p:sldId id="388" r:id="rId24"/>
    <p:sldId id="363" r:id="rId25"/>
    <p:sldId id="366" r:id="rId26"/>
    <p:sldId id="367" r:id="rId27"/>
    <p:sldId id="372" r:id="rId28"/>
    <p:sldId id="368" r:id="rId29"/>
    <p:sldId id="369" r:id="rId30"/>
    <p:sldId id="386" r:id="rId31"/>
    <p:sldId id="370" r:id="rId3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5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a Kregere-Medne" userId="78c7d0c9965e0407" providerId="LiveId" clId="{09C79907-C45A-4857-80BC-94C6DCD36BD5}"/>
    <pc:docChg chg="modSld">
      <pc:chgData name="Guna Kregere-Medne" userId="78c7d0c9965e0407" providerId="LiveId" clId="{09C79907-C45A-4857-80BC-94C6DCD36BD5}" dt="2018-10-25T17:26:55.093" v="1" actId="14100"/>
      <pc:docMkLst>
        <pc:docMk/>
      </pc:docMkLst>
      <pc:sldChg chg="modSp">
        <pc:chgData name="Guna Kregere-Medne" userId="78c7d0c9965e0407" providerId="LiveId" clId="{09C79907-C45A-4857-80BC-94C6DCD36BD5}" dt="2018-10-25T17:26:55.093" v="1" actId="14100"/>
        <pc:sldMkLst>
          <pc:docMk/>
          <pc:sldMk cId="3389056869" sldId="389"/>
        </pc:sldMkLst>
        <pc:picChg chg="mod">
          <ac:chgData name="Guna Kregere-Medne" userId="78c7d0c9965e0407" providerId="LiveId" clId="{09C79907-C45A-4857-80BC-94C6DCD36BD5}" dt="2018-10-25T17:26:55.093" v="1" actId="14100"/>
          <ac:picMkLst>
            <pc:docMk/>
            <pc:sldMk cId="3389056869" sldId="389"/>
            <ac:picMk id="4" creationId="{056DBB05-AC6A-4435-B875-39CC4AADA81A}"/>
          </ac:picMkLst>
        </pc:pic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3.jpeg"/></Relationships>
</file>

<file path=ppt/diagrams/_rels/data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ata6.xml.rels><?xml version="1.0" encoding="UTF-8" standalone="yes"?>
<Relationships xmlns="http://schemas.openxmlformats.org/package/2006/relationships"><Relationship Id="rId1" Type="http://schemas.openxmlformats.org/officeDocument/2006/relationships/image" Target="../media/image10.jpeg"/></Relationships>
</file>

<file path=ppt/diagrams/_rels/data7.xml.rels><?xml version="1.0" encoding="UTF-8" standalone="yes"?>
<Relationships xmlns="http://schemas.openxmlformats.org/package/2006/relationships"><Relationship Id="rId1"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pt>
    <dgm:pt modelId="{35683E0B-1A8D-4BEC-9079-1D22729A8F6E}">
      <dgm:prSet phldrT="[Text]" custT="1"/>
      <dgm:spPr/>
      <dgm:t>
        <a:bodyPr/>
        <a:lstStyle/>
        <a:p>
          <a:r>
            <a:rPr lang="lv-LV" sz="1700" dirty="0">
              <a:solidFill>
                <a:schemeClr val="tx1"/>
              </a:solidFill>
            </a:rPr>
            <a:t>Psihologa konsultācijas </a:t>
          </a:r>
          <a:r>
            <a:rPr lang="lv-LV" sz="1200" dirty="0">
              <a:solidFill>
                <a:schemeClr val="tx1"/>
              </a:solidFill>
            </a:rPr>
            <a:t>- adoptētājiem, audžuģimenēm, aizbildņiem, viesģimenēm, ģimenēm ar bērniem krīzes situācijā un bez vecāku gādības palikušiem bērniem</a:t>
          </a:r>
        </a:p>
      </dgm:t>
    </dgm:pt>
    <dgm:pt modelId="{6B004206-DDDB-44BD-99F3-8373419023AC}" type="parTrans" cxnId="{6185FFEC-18DA-4457-94FF-31573807094B}">
      <dgm:prSet/>
      <dgm:spPr/>
      <dgm:t>
        <a:bodyPr/>
        <a:lstStyle/>
        <a:p>
          <a:endParaRPr lang="lv-LV"/>
        </a:p>
      </dgm:t>
    </dgm:pt>
    <dgm:pt modelId="{790FA9FE-1A4F-4ACF-AFC2-F7F8E8399F29}" type="sibTrans" cxnId="{6185FFEC-18DA-4457-94FF-31573807094B}">
      <dgm:prSet/>
      <dgm:spPr/>
      <dgm:t>
        <a:bodyPr/>
        <a:lstStyle/>
        <a:p>
          <a:endParaRPr lang="lv-LV"/>
        </a:p>
      </dgm:t>
    </dgm:pt>
    <dgm:pt modelId="{244804A0-A2CB-4AD4-9B63-D3AE1BB5ED7F}">
      <dgm:prSet phldrT="[Text]" custT="1"/>
      <dgm:spPr/>
      <dgm:t>
        <a:bodyPr/>
        <a:lstStyle/>
        <a:p>
          <a:r>
            <a:rPr lang="lv-LV" sz="1600" dirty="0">
              <a:solidFill>
                <a:schemeClr val="tx1"/>
              </a:solidFill>
            </a:rPr>
            <a:t>Potenciālo audžuģimeņu apmācības</a:t>
          </a:r>
        </a:p>
      </dgm:t>
    </dgm:pt>
    <dgm:pt modelId="{83E7667C-20B0-4D47-8A35-616C9354E542}" type="parTrans" cxnId="{98B45818-17D1-4784-9E78-EC1B303EE0C2}">
      <dgm:prSet/>
      <dgm:spPr/>
      <dgm:t>
        <a:bodyPr/>
        <a:lstStyle/>
        <a:p>
          <a:endParaRPr lang="lv-LV"/>
        </a:p>
      </dgm:t>
    </dgm:pt>
    <dgm:pt modelId="{F210EACF-244C-4460-9896-D035A0F1F2E3}" type="sibTrans" cxnId="{98B45818-17D1-4784-9E78-EC1B303EE0C2}">
      <dgm:prSet/>
      <dgm:spPr/>
      <dgm:t>
        <a:bodyPr/>
        <a:lstStyle/>
        <a:p>
          <a:endParaRPr lang="lv-LV"/>
        </a:p>
      </dgm:t>
    </dgm:pt>
    <dgm:pt modelId="{D53E7656-61BA-4973-B915-A87C20C1AB1B}">
      <dgm:prSet phldrT="[Text]" custT="1"/>
      <dgm:spPr/>
      <dgm:t>
        <a:bodyPr/>
        <a:lstStyle/>
        <a:p>
          <a:r>
            <a:rPr lang="lv-LV" sz="1600" dirty="0">
              <a:solidFill>
                <a:schemeClr val="tx1"/>
              </a:solidFill>
            </a:rPr>
            <a:t>Atbalsta grupu organizēšana</a:t>
          </a:r>
        </a:p>
      </dgm:t>
    </dgm:pt>
    <dgm:pt modelId="{6D08F34E-2954-4AD7-ACE2-802E43663CAA}" type="parTrans" cxnId="{FC9F6488-2F4C-4947-B848-A6CDB36070A1}">
      <dgm:prSet/>
      <dgm:spPr/>
      <dgm:t>
        <a:bodyPr/>
        <a:lstStyle/>
        <a:p>
          <a:endParaRPr lang="lv-LV"/>
        </a:p>
      </dgm:t>
    </dgm:pt>
    <dgm:pt modelId="{46C32917-3B99-4CE3-B277-BC4E3DB6AD7C}" type="sibTrans" cxnId="{FC9F6488-2F4C-4947-B848-A6CDB36070A1}">
      <dgm:prSet/>
      <dgm:spPr/>
      <dgm:t>
        <a:bodyPr/>
        <a:lstStyle/>
        <a:p>
          <a:endParaRPr lang="lv-LV"/>
        </a:p>
      </dgm:t>
    </dgm:pt>
    <dgm:pt modelId="{94E85B42-A944-463B-BB6E-2C8C996CB3C4}">
      <dgm:prSet phldrT="[Text]" custT="1"/>
      <dgm:spPr/>
      <dgm:t>
        <a:bodyPr/>
        <a:lstStyle/>
        <a:p>
          <a:r>
            <a:rPr lang="lv-LV" sz="1600" dirty="0">
              <a:solidFill>
                <a:schemeClr val="tx1"/>
              </a:solidFill>
            </a:rPr>
            <a:t>Pilnveides apmācības audžuģimenēm</a:t>
          </a:r>
        </a:p>
      </dgm:t>
    </dgm:pt>
    <dgm:pt modelId="{61D69ED2-2F79-4389-B3BC-83D00D9084C3}" type="parTrans" cxnId="{440D38C2-C53E-4F27-AE8C-3DFFF02AA79C}">
      <dgm:prSet/>
      <dgm:spPr/>
      <dgm:t>
        <a:bodyPr/>
        <a:lstStyle/>
        <a:p>
          <a:endParaRPr lang="lv-LV"/>
        </a:p>
      </dgm:t>
    </dgm:pt>
    <dgm:pt modelId="{1AA46F8E-1DB0-40BD-800E-A6171A6E0D34}" type="sibTrans" cxnId="{440D38C2-C53E-4F27-AE8C-3DFFF02AA79C}">
      <dgm:prSet/>
      <dgm:spPr/>
      <dgm:t>
        <a:bodyPr/>
        <a:lstStyle/>
        <a:p>
          <a:endParaRPr lang="lv-LV"/>
        </a:p>
      </dgm:t>
    </dgm:pt>
    <dgm:pt modelId="{82663CAA-0E79-4334-95EB-FAB0CE39D18B}">
      <dgm:prSet phldrT="[Text]" custT="1"/>
      <dgm:spPr/>
      <dgm:t>
        <a:bodyPr/>
        <a:lstStyle/>
        <a:p>
          <a:r>
            <a:rPr lang="lv-LV" sz="1600" dirty="0">
              <a:solidFill>
                <a:schemeClr val="tx1"/>
              </a:solidFill>
            </a:rPr>
            <a:t>Reģionālie audžuģimeņu salidojumi</a:t>
          </a:r>
        </a:p>
      </dgm:t>
    </dgm:pt>
    <dgm:pt modelId="{7E700D6F-F3EE-4717-B4FB-B954C0B1BBCF}" type="parTrans" cxnId="{3BFF96D3-F4EA-48AB-8022-61C74BF49408}">
      <dgm:prSet/>
      <dgm:spPr/>
      <dgm:t>
        <a:bodyPr/>
        <a:lstStyle/>
        <a:p>
          <a:endParaRPr lang="lv-LV"/>
        </a:p>
      </dgm:t>
    </dgm:pt>
    <dgm:pt modelId="{082185C0-4694-43E6-AA97-0A139E681823}" type="sibTrans" cxnId="{3BFF96D3-F4EA-48AB-8022-61C74BF49408}">
      <dgm:prSet/>
      <dgm:spPr/>
      <dgm:t>
        <a:bodyPr/>
        <a:lstStyle/>
        <a:p>
          <a:endParaRPr lang="lv-LV"/>
        </a:p>
      </dgm:t>
    </dgm:pt>
    <dgm:pt modelId="{C490EF8F-122C-49B8-A87E-A9D8514FCCCF}">
      <dgm:prSet phldrT="[Text]" custT="1"/>
      <dgm:spPr/>
      <dgm:t>
        <a:bodyPr/>
        <a:lstStyle/>
        <a:p>
          <a:r>
            <a:rPr lang="lv-LV" sz="1600" dirty="0">
              <a:solidFill>
                <a:schemeClr val="tx1"/>
              </a:solidFill>
            </a:rPr>
            <a:t>Nometnes bērniem</a:t>
          </a:r>
        </a:p>
      </dgm:t>
    </dgm:pt>
    <dgm:pt modelId="{75A71678-EBCB-4CEA-A6FD-74FFDF515E12}" type="parTrans" cxnId="{DA866903-BC1C-4085-AB6C-7D839FD8247D}">
      <dgm:prSet/>
      <dgm:spPr/>
      <dgm:t>
        <a:bodyPr/>
        <a:lstStyle/>
        <a:p>
          <a:endParaRPr lang="lv-LV"/>
        </a:p>
      </dgm:t>
    </dgm:pt>
    <dgm:pt modelId="{2666E911-E27E-42A2-9E0C-4D968A6A3940}" type="sibTrans" cxnId="{DA866903-BC1C-4085-AB6C-7D839FD8247D}">
      <dgm:prSet/>
      <dgm:spPr/>
      <dgm:t>
        <a:bodyPr/>
        <a:lstStyle/>
        <a:p>
          <a:endParaRPr lang="lv-LV"/>
        </a:p>
      </dgm:t>
    </dgm:pt>
    <dgm:pt modelId="{E52D1F60-97C6-4EDB-A558-8A6D44815509}" type="pres">
      <dgm:prSet presAssocID="{34B70450-476D-4204-907A-D23F37AA6D32}" presName="linearFlow" presStyleCnt="0">
        <dgm:presLayoutVars>
          <dgm:dir/>
          <dgm:resizeHandles val="exact"/>
        </dgm:presLayoutVars>
      </dgm:prSet>
      <dgm:spPr/>
    </dgm:pt>
    <dgm:pt modelId="{19CBC335-1670-448B-9C7A-ADC8A3294961}" type="pres">
      <dgm:prSet presAssocID="{35683E0B-1A8D-4BEC-9079-1D22729A8F6E}" presName="composite" presStyleCnt="0"/>
      <dgm:spPr/>
    </dgm:pt>
    <dgm:pt modelId="{FF17A1C6-F535-4686-9138-77142CE40CE2}" type="pres">
      <dgm:prSet presAssocID="{35683E0B-1A8D-4BEC-9079-1D22729A8F6E}" presName="imgShp"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83732BD-B251-4340-8F45-382AC37C59DB}" type="pres">
      <dgm:prSet presAssocID="{35683E0B-1A8D-4BEC-9079-1D22729A8F6E}" presName="txShp" presStyleLbl="node1" presStyleIdx="0" presStyleCnt="6">
        <dgm:presLayoutVars>
          <dgm:bulletEnabled val="1"/>
        </dgm:presLayoutVars>
      </dgm:prSet>
      <dgm:spPr/>
      <dgm:t>
        <a:bodyPr/>
        <a:lstStyle/>
        <a:p>
          <a:endParaRPr lang="lv-LV"/>
        </a:p>
      </dgm:t>
    </dgm:pt>
    <dgm:pt modelId="{52E5A774-CBBF-4DD6-A5B7-BC9A096F7BD1}" type="pres">
      <dgm:prSet presAssocID="{790FA9FE-1A4F-4ACF-AFC2-F7F8E8399F29}" presName="spacing" presStyleCnt="0"/>
      <dgm:spPr/>
    </dgm:pt>
    <dgm:pt modelId="{DFE828E8-AD7A-4D3E-AE2E-FB56BEBC1813}" type="pres">
      <dgm:prSet presAssocID="{244804A0-A2CB-4AD4-9B63-D3AE1BB5ED7F}" presName="composite" presStyleCnt="0"/>
      <dgm:spPr/>
    </dgm:pt>
    <dgm:pt modelId="{8A1DC85D-962F-41FD-A1EF-7484EACD6A02}" type="pres">
      <dgm:prSet presAssocID="{244804A0-A2CB-4AD4-9B63-D3AE1BB5ED7F}" presName="imgShp" presStyleLbl="fgImgPlace1" presStyleIdx="1"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22F2BB91-521E-4378-8B38-2E4C3C1617E3}" type="pres">
      <dgm:prSet presAssocID="{244804A0-A2CB-4AD4-9B63-D3AE1BB5ED7F}" presName="txShp" presStyleLbl="node1" presStyleIdx="1" presStyleCnt="6" custLinFactNeighborX="708" custLinFactNeighborY="10545">
        <dgm:presLayoutVars>
          <dgm:bulletEnabled val="1"/>
        </dgm:presLayoutVars>
      </dgm:prSet>
      <dgm:spPr/>
      <dgm:t>
        <a:bodyPr/>
        <a:lstStyle/>
        <a:p>
          <a:endParaRPr lang="lv-LV"/>
        </a:p>
      </dgm:t>
    </dgm:pt>
    <dgm:pt modelId="{686C9F62-5B28-4E31-8F5C-B982EBC2424E}" type="pres">
      <dgm:prSet presAssocID="{F210EACF-244C-4460-9896-D035A0F1F2E3}"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2"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A13A7A9-D2F6-46B6-8BEA-896D925D550C}" type="pres">
      <dgm:prSet presAssocID="{D53E7656-61BA-4973-B915-A87C20C1AB1B}" presName="txShp" presStyleLbl="node1" presStyleIdx="2" presStyleCnt="6">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3C51D281-9716-4812-B282-8366710D7505}" type="pres">
      <dgm:prSet presAssocID="{94E85B42-A944-463B-BB6E-2C8C996CB3C4}" presName="composite" presStyleCnt="0"/>
      <dgm:spPr/>
    </dgm:pt>
    <dgm:pt modelId="{27B3460B-6024-41F5-ACE2-6DD65DF49795}" type="pres">
      <dgm:prSet presAssocID="{94E85B42-A944-463B-BB6E-2C8C996CB3C4}" presName="imgShp" presStyleLbl="fgImgPlace1" presStyleIdx="3"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966D7A3B-C9C1-4129-BDFA-AD86D1BE586D}" type="pres">
      <dgm:prSet presAssocID="{94E85B42-A944-463B-BB6E-2C8C996CB3C4}" presName="txShp" presStyleLbl="node1" presStyleIdx="3" presStyleCnt="6">
        <dgm:presLayoutVars>
          <dgm:bulletEnabled val="1"/>
        </dgm:presLayoutVars>
      </dgm:prSet>
      <dgm:spPr/>
      <dgm:t>
        <a:bodyPr/>
        <a:lstStyle/>
        <a:p>
          <a:endParaRPr lang="lv-LV"/>
        </a:p>
      </dgm:t>
    </dgm:pt>
    <dgm:pt modelId="{314D7E31-1881-4205-93C9-BAE312B784AB}" type="pres">
      <dgm:prSet presAssocID="{1AA46F8E-1DB0-40BD-800E-A6171A6E0D34}" presName="spacing" presStyleCnt="0"/>
      <dgm:spPr/>
    </dgm:pt>
    <dgm:pt modelId="{ED291B99-65C5-4B88-B99C-7394269A7BAE}" type="pres">
      <dgm:prSet presAssocID="{82663CAA-0E79-4334-95EB-FAB0CE39D18B}" presName="composite" presStyleCnt="0"/>
      <dgm:spPr/>
    </dgm:pt>
    <dgm:pt modelId="{28BDCD8C-86B4-4D32-88FF-EAD30CD52A2E}" type="pres">
      <dgm:prSet presAssocID="{82663CAA-0E79-4334-95EB-FAB0CE39D18B}" presName="imgShp" presStyleLbl="fgImgPlace1" presStyleIdx="4"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B053C9A-22E8-4B65-8BD8-91D2906B793D}" type="pres">
      <dgm:prSet presAssocID="{82663CAA-0E79-4334-95EB-FAB0CE39D18B}" presName="txShp" presStyleLbl="node1" presStyleIdx="4" presStyleCnt="6">
        <dgm:presLayoutVars>
          <dgm:bulletEnabled val="1"/>
        </dgm:presLayoutVars>
      </dgm:prSet>
      <dgm:spPr/>
      <dgm:t>
        <a:bodyPr/>
        <a:lstStyle/>
        <a:p>
          <a:endParaRPr lang="lv-LV"/>
        </a:p>
      </dgm:t>
    </dgm:pt>
    <dgm:pt modelId="{1CADC19E-8838-4A44-8B4E-ED2F868092CE}" type="pres">
      <dgm:prSet presAssocID="{082185C0-4694-43E6-AA97-0A139E681823}" presName="spacing" presStyleCnt="0"/>
      <dgm:spPr/>
    </dgm:pt>
    <dgm:pt modelId="{0BC54B58-A995-4E39-A1A1-BA941F39139E}" type="pres">
      <dgm:prSet presAssocID="{C490EF8F-122C-49B8-A87E-A9D8514FCCCF}" presName="composite" presStyleCnt="0"/>
      <dgm:spPr/>
    </dgm:pt>
    <dgm:pt modelId="{8DAF2DEB-4A5F-419A-919A-00E2DC7E1D8F}" type="pres">
      <dgm:prSet presAssocID="{C490EF8F-122C-49B8-A87E-A9D8514FCCCF}" presName="imgShp" presStyleLbl="fgImgPlace1" presStyleIdx="5"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823331F-F065-4B4D-9FC5-614EE672B239}" type="pres">
      <dgm:prSet presAssocID="{C490EF8F-122C-49B8-A87E-A9D8514FCCCF}" presName="txShp" presStyleLbl="node1" presStyleIdx="5" presStyleCnt="6">
        <dgm:presLayoutVars>
          <dgm:bulletEnabled val="1"/>
        </dgm:presLayoutVars>
      </dgm:prSet>
      <dgm:spPr/>
      <dgm:t>
        <a:bodyPr/>
        <a:lstStyle/>
        <a:p>
          <a:endParaRPr lang="lv-LV"/>
        </a:p>
      </dgm:t>
    </dgm:pt>
  </dgm:ptLst>
  <dgm:cxnLst>
    <dgm:cxn modelId="{8C6A9507-E4EB-4A3D-9D74-F96C3321298B}" type="presOf" srcId="{D53E7656-61BA-4973-B915-A87C20C1AB1B}" destId="{3A13A7A9-D2F6-46B6-8BEA-896D925D550C}" srcOrd="0" destOrd="0" presId="urn:microsoft.com/office/officeart/2005/8/layout/vList3"/>
    <dgm:cxn modelId="{DA866903-BC1C-4085-AB6C-7D839FD8247D}" srcId="{34B70450-476D-4204-907A-D23F37AA6D32}" destId="{C490EF8F-122C-49B8-A87E-A9D8514FCCCF}" srcOrd="5" destOrd="0" parTransId="{75A71678-EBCB-4CEA-A6FD-74FFDF515E12}" sibTransId="{2666E911-E27E-42A2-9E0C-4D968A6A3940}"/>
    <dgm:cxn modelId="{36D4A1AC-BB8B-4759-A037-D0B21E58AAA6}" type="presOf" srcId="{C490EF8F-122C-49B8-A87E-A9D8514FCCCF}" destId="{C823331F-F065-4B4D-9FC5-614EE672B239}" srcOrd="0" destOrd="0" presId="urn:microsoft.com/office/officeart/2005/8/layout/vList3"/>
    <dgm:cxn modelId="{FC9F6488-2F4C-4947-B848-A6CDB36070A1}" srcId="{34B70450-476D-4204-907A-D23F37AA6D32}" destId="{D53E7656-61BA-4973-B915-A87C20C1AB1B}" srcOrd="2" destOrd="0" parTransId="{6D08F34E-2954-4AD7-ACE2-802E43663CAA}" sibTransId="{46C32917-3B99-4CE3-B277-BC4E3DB6AD7C}"/>
    <dgm:cxn modelId="{440D38C2-C53E-4F27-AE8C-3DFFF02AA79C}" srcId="{34B70450-476D-4204-907A-D23F37AA6D32}" destId="{94E85B42-A944-463B-BB6E-2C8C996CB3C4}" srcOrd="3" destOrd="0" parTransId="{61D69ED2-2F79-4389-B3BC-83D00D9084C3}" sibTransId="{1AA46F8E-1DB0-40BD-800E-A6171A6E0D34}"/>
    <dgm:cxn modelId="{0549DB4F-14AF-4EBE-99EB-39E09AB59C6F}" type="presOf" srcId="{34B70450-476D-4204-907A-D23F37AA6D32}" destId="{E52D1F60-97C6-4EDB-A558-8A6D44815509}" srcOrd="0" destOrd="0" presId="urn:microsoft.com/office/officeart/2005/8/layout/vList3"/>
    <dgm:cxn modelId="{F987550A-F58A-4CD2-B62D-73E87CBEBB15}" type="presOf" srcId="{82663CAA-0E79-4334-95EB-FAB0CE39D18B}" destId="{EB053C9A-22E8-4B65-8BD8-91D2906B793D}" srcOrd="0" destOrd="0" presId="urn:microsoft.com/office/officeart/2005/8/layout/vList3"/>
    <dgm:cxn modelId="{81632E99-65FF-4241-B756-5F166697D722}" type="presOf" srcId="{35683E0B-1A8D-4BEC-9079-1D22729A8F6E}" destId="{183732BD-B251-4340-8F45-382AC37C59DB}" srcOrd="0" destOrd="0" presId="urn:microsoft.com/office/officeart/2005/8/layout/vList3"/>
    <dgm:cxn modelId="{3BFF96D3-F4EA-48AB-8022-61C74BF49408}" srcId="{34B70450-476D-4204-907A-D23F37AA6D32}" destId="{82663CAA-0E79-4334-95EB-FAB0CE39D18B}" srcOrd="4" destOrd="0" parTransId="{7E700D6F-F3EE-4717-B4FB-B954C0B1BBCF}" sibTransId="{082185C0-4694-43E6-AA97-0A139E681823}"/>
    <dgm:cxn modelId="{179D32A6-1281-4DF2-B5CE-895C1459E096}" type="presOf" srcId="{244804A0-A2CB-4AD4-9B63-D3AE1BB5ED7F}" destId="{22F2BB91-521E-4378-8B38-2E4C3C1617E3}" srcOrd="0" destOrd="0" presId="urn:microsoft.com/office/officeart/2005/8/layout/vList3"/>
    <dgm:cxn modelId="{B138FA35-5576-47AA-9878-3DC11E5F3379}" type="presOf" srcId="{94E85B42-A944-463B-BB6E-2C8C996CB3C4}" destId="{966D7A3B-C9C1-4129-BDFA-AD86D1BE586D}" srcOrd="0" destOrd="0" presId="urn:microsoft.com/office/officeart/2005/8/layout/vList3"/>
    <dgm:cxn modelId="{98B45818-17D1-4784-9E78-EC1B303EE0C2}" srcId="{34B70450-476D-4204-907A-D23F37AA6D32}" destId="{244804A0-A2CB-4AD4-9B63-D3AE1BB5ED7F}" srcOrd="1" destOrd="0" parTransId="{83E7667C-20B0-4D47-8A35-616C9354E542}" sibTransId="{F210EACF-244C-4460-9896-D035A0F1F2E3}"/>
    <dgm:cxn modelId="{6185FFEC-18DA-4457-94FF-31573807094B}" srcId="{34B70450-476D-4204-907A-D23F37AA6D32}" destId="{35683E0B-1A8D-4BEC-9079-1D22729A8F6E}" srcOrd="0" destOrd="0" parTransId="{6B004206-DDDB-44BD-99F3-8373419023AC}" sibTransId="{790FA9FE-1A4F-4ACF-AFC2-F7F8E8399F29}"/>
    <dgm:cxn modelId="{AFC02910-098E-466B-AB63-E2C94D160F88}" type="presParOf" srcId="{E52D1F60-97C6-4EDB-A558-8A6D44815509}" destId="{19CBC335-1670-448B-9C7A-ADC8A3294961}" srcOrd="0" destOrd="0" presId="urn:microsoft.com/office/officeart/2005/8/layout/vList3"/>
    <dgm:cxn modelId="{757BF936-8073-46C4-8F5A-9386E07603E6}" type="presParOf" srcId="{19CBC335-1670-448B-9C7A-ADC8A3294961}" destId="{FF17A1C6-F535-4686-9138-77142CE40CE2}" srcOrd="0" destOrd="0" presId="urn:microsoft.com/office/officeart/2005/8/layout/vList3"/>
    <dgm:cxn modelId="{2B44A230-5534-48E7-9860-2FCA4D804EFD}" type="presParOf" srcId="{19CBC335-1670-448B-9C7A-ADC8A3294961}" destId="{183732BD-B251-4340-8F45-382AC37C59DB}" srcOrd="1" destOrd="0" presId="urn:microsoft.com/office/officeart/2005/8/layout/vList3"/>
    <dgm:cxn modelId="{98449CFE-3075-4D27-9D43-C1EA49F3B813}" type="presParOf" srcId="{E52D1F60-97C6-4EDB-A558-8A6D44815509}" destId="{52E5A774-CBBF-4DD6-A5B7-BC9A096F7BD1}" srcOrd="1" destOrd="0" presId="urn:microsoft.com/office/officeart/2005/8/layout/vList3"/>
    <dgm:cxn modelId="{397EAFFC-D1F8-4AA6-BF1F-C5963558A14F}" type="presParOf" srcId="{E52D1F60-97C6-4EDB-A558-8A6D44815509}" destId="{DFE828E8-AD7A-4D3E-AE2E-FB56BEBC1813}" srcOrd="2" destOrd="0" presId="urn:microsoft.com/office/officeart/2005/8/layout/vList3"/>
    <dgm:cxn modelId="{C2B5EE20-577D-4532-8664-C34468C32D5B}" type="presParOf" srcId="{DFE828E8-AD7A-4D3E-AE2E-FB56BEBC1813}" destId="{8A1DC85D-962F-41FD-A1EF-7484EACD6A02}" srcOrd="0" destOrd="0" presId="urn:microsoft.com/office/officeart/2005/8/layout/vList3"/>
    <dgm:cxn modelId="{C6FE4974-E267-4C06-AA85-EF4967CF805C}" type="presParOf" srcId="{DFE828E8-AD7A-4D3E-AE2E-FB56BEBC1813}" destId="{22F2BB91-521E-4378-8B38-2E4C3C1617E3}" srcOrd="1" destOrd="0" presId="urn:microsoft.com/office/officeart/2005/8/layout/vList3"/>
    <dgm:cxn modelId="{78C04CD7-A649-4A18-89B5-E218B4AAB566}" type="presParOf" srcId="{E52D1F60-97C6-4EDB-A558-8A6D44815509}" destId="{686C9F62-5B28-4E31-8F5C-B982EBC2424E}" srcOrd="3" destOrd="0" presId="urn:microsoft.com/office/officeart/2005/8/layout/vList3"/>
    <dgm:cxn modelId="{693FBF17-4452-4E27-9B15-617FB7024BB4}" type="presParOf" srcId="{E52D1F60-97C6-4EDB-A558-8A6D44815509}" destId="{4A185FA1-0E8E-41B1-A3B3-E5D44003D9BE}" srcOrd="4" destOrd="0" presId="urn:microsoft.com/office/officeart/2005/8/layout/vList3"/>
    <dgm:cxn modelId="{1090C086-1CEC-43D9-9A5A-CE4F7581705E}" type="presParOf" srcId="{4A185FA1-0E8E-41B1-A3B3-E5D44003D9BE}" destId="{7CA0796A-5F1A-4909-B6C6-3E9BCEE41F60}" srcOrd="0" destOrd="0" presId="urn:microsoft.com/office/officeart/2005/8/layout/vList3"/>
    <dgm:cxn modelId="{0E5CD047-EB1D-496B-91F8-4297800FD325}" type="presParOf" srcId="{4A185FA1-0E8E-41B1-A3B3-E5D44003D9BE}" destId="{3A13A7A9-D2F6-46B6-8BEA-896D925D550C}" srcOrd="1" destOrd="0" presId="urn:microsoft.com/office/officeart/2005/8/layout/vList3"/>
    <dgm:cxn modelId="{69DAB5D1-BEA8-4FA2-B34B-40A8E76465BF}" type="presParOf" srcId="{E52D1F60-97C6-4EDB-A558-8A6D44815509}" destId="{85C5A137-6091-44CE-93F4-0A82F2985060}" srcOrd="5" destOrd="0" presId="urn:microsoft.com/office/officeart/2005/8/layout/vList3"/>
    <dgm:cxn modelId="{39D0DD2F-11EA-4396-97F6-86F98CB9D3E2}" type="presParOf" srcId="{E52D1F60-97C6-4EDB-A558-8A6D44815509}" destId="{3C51D281-9716-4812-B282-8366710D7505}" srcOrd="6" destOrd="0" presId="urn:microsoft.com/office/officeart/2005/8/layout/vList3"/>
    <dgm:cxn modelId="{1BF285EC-38B4-4AC3-9B66-04937C533D27}" type="presParOf" srcId="{3C51D281-9716-4812-B282-8366710D7505}" destId="{27B3460B-6024-41F5-ACE2-6DD65DF49795}" srcOrd="0" destOrd="0" presId="urn:microsoft.com/office/officeart/2005/8/layout/vList3"/>
    <dgm:cxn modelId="{A60D0720-B4D0-4B24-BA31-7671099C3839}" type="presParOf" srcId="{3C51D281-9716-4812-B282-8366710D7505}" destId="{966D7A3B-C9C1-4129-BDFA-AD86D1BE586D}" srcOrd="1" destOrd="0" presId="urn:microsoft.com/office/officeart/2005/8/layout/vList3"/>
    <dgm:cxn modelId="{18AA7A3C-8F4A-4A54-8DD7-AB4B9C9C9F71}" type="presParOf" srcId="{E52D1F60-97C6-4EDB-A558-8A6D44815509}" destId="{314D7E31-1881-4205-93C9-BAE312B784AB}" srcOrd="7" destOrd="0" presId="urn:microsoft.com/office/officeart/2005/8/layout/vList3"/>
    <dgm:cxn modelId="{3EBF1617-FCED-42D0-9329-EC35C59BA808}" type="presParOf" srcId="{E52D1F60-97C6-4EDB-A558-8A6D44815509}" destId="{ED291B99-65C5-4B88-B99C-7394269A7BAE}" srcOrd="8" destOrd="0" presId="urn:microsoft.com/office/officeart/2005/8/layout/vList3"/>
    <dgm:cxn modelId="{997EC424-B80A-49DC-87B5-92A086AAE773}" type="presParOf" srcId="{ED291B99-65C5-4B88-B99C-7394269A7BAE}" destId="{28BDCD8C-86B4-4D32-88FF-EAD30CD52A2E}" srcOrd="0" destOrd="0" presId="urn:microsoft.com/office/officeart/2005/8/layout/vList3"/>
    <dgm:cxn modelId="{CA960563-A0AE-4299-A750-7838AF4D1B2D}" type="presParOf" srcId="{ED291B99-65C5-4B88-B99C-7394269A7BAE}" destId="{EB053C9A-22E8-4B65-8BD8-91D2906B793D}" srcOrd="1" destOrd="0" presId="urn:microsoft.com/office/officeart/2005/8/layout/vList3"/>
    <dgm:cxn modelId="{73BC948C-E3DE-4287-A6DB-22F0D4C7988F}" type="presParOf" srcId="{E52D1F60-97C6-4EDB-A558-8A6D44815509}" destId="{1CADC19E-8838-4A44-8B4E-ED2F868092CE}" srcOrd="9" destOrd="0" presId="urn:microsoft.com/office/officeart/2005/8/layout/vList3"/>
    <dgm:cxn modelId="{D607ECA4-FD9D-447A-BD62-F50B0C84EE67}" type="presParOf" srcId="{E52D1F60-97C6-4EDB-A558-8A6D44815509}" destId="{0BC54B58-A995-4E39-A1A1-BA941F39139E}" srcOrd="10" destOrd="0" presId="urn:microsoft.com/office/officeart/2005/8/layout/vList3"/>
    <dgm:cxn modelId="{CBBF1E74-820E-4A37-AB63-B729273A38A2}" type="presParOf" srcId="{0BC54B58-A995-4E39-A1A1-BA941F39139E}" destId="{8DAF2DEB-4A5F-419A-919A-00E2DC7E1D8F}" srcOrd="0" destOrd="0" presId="urn:microsoft.com/office/officeart/2005/8/layout/vList3"/>
    <dgm:cxn modelId="{67E2617C-34FC-4126-BB8B-4A822E03EBE6}" type="presParOf" srcId="{0BC54B58-A995-4E39-A1A1-BA941F39139E}" destId="{C823331F-F065-4B4D-9FC5-614EE672B23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82A7AC-0E14-4945-B360-FB510D1BEA7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lv-LV"/>
        </a:p>
      </dgm:t>
    </dgm:pt>
    <dgm:pt modelId="{714384DB-53E3-43A4-9897-379806B68C5B}">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a:t>SOCIĀLO PAKALPOJUMU AĢENTŪRA</a:t>
          </a:r>
        </a:p>
      </dgm:t>
    </dgm:pt>
    <dgm:pt modelId="{C0F5362A-A1CC-4CC9-84C0-3E37981CA9F1}" type="parTrans" cxnId="{D5F50889-9B0C-45C9-8381-3519D609E7AE}">
      <dgm:prSet/>
      <dgm:spPr/>
      <dgm:t>
        <a:bodyPr/>
        <a:lstStyle/>
        <a:p>
          <a:endParaRPr lang="lv-LV"/>
        </a:p>
      </dgm:t>
    </dgm:pt>
    <dgm:pt modelId="{53C7110A-0915-4350-B6B7-C1999C1E41CF}" type="sibTrans" cxnId="{D5F50889-9B0C-45C9-8381-3519D609E7AE}">
      <dgm:prSet/>
      <dgm:spPr/>
      <dgm:t>
        <a:bodyPr/>
        <a:lstStyle/>
        <a:p>
          <a:endParaRPr lang="lv-LV"/>
        </a:p>
      </dgm:t>
    </dgm:pt>
    <dgm:pt modelId="{B4B6D29A-FF2E-4B38-9C2A-C8BE2E204CEB}">
      <dgm:prSet phldrT="[Text]">
        <dgm:style>
          <a:lnRef idx="1">
            <a:schemeClr val="accent4"/>
          </a:lnRef>
          <a:fillRef idx="2">
            <a:schemeClr val="accent4"/>
          </a:fillRef>
          <a:effectRef idx="1">
            <a:schemeClr val="accent4"/>
          </a:effectRef>
          <a:fontRef idx="minor">
            <a:schemeClr val="dk1"/>
          </a:fontRef>
        </dgm:style>
      </dgm:prSet>
      <dgm:spPr/>
      <dgm:t>
        <a:bodyPr/>
        <a:lstStyle/>
        <a:p>
          <a:r>
            <a:rPr lang="lv-LV" dirty="0"/>
            <a:t>IZGLĪTĪBAS CENTRS</a:t>
          </a:r>
        </a:p>
      </dgm:t>
    </dgm:pt>
    <dgm:pt modelId="{CEFB195D-187E-4D53-9A91-AD854E0AFD79}" type="parTrans" cxnId="{E648186D-6530-429B-9AE0-F00A27FFC2C9}">
      <dgm:prSet/>
      <dgm:spPr/>
      <dgm:t>
        <a:bodyPr/>
        <a:lstStyle/>
        <a:p>
          <a:endParaRPr lang="lv-LV"/>
        </a:p>
      </dgm:t>
    </dgm:pt>
    <dgm:pt modelId="{8B1B02D4-1BD1-49B6-AF54-8D3DC9B67438}" type="sibTrans" cxnId="{E648186D-6530-429B-9AE0-F00A27FFC2C9}">
      <dgm:prSet/>
      <dgm:spPr/>
      <dgm:t>
        <a:bodyPr/>
        <a:lstStyle/>
        <a:p>
          <a:endParaRPr lang="lv-LV"/>
        </a:p>
      </dgm:t>
    </dgm:pt>
    <dgm:pt modelId="{2D30EB59-ED33-4C34-AC7B-68FBF4A28C5B}">
      <dgm:prSet phldrT="[Text]">
        <dgm:style>
          <a:lnRef idx="1">
            <a:schemeClr val="accent5"/>
          </a:lnRef>
          <a:fillRef idx="2">
            <a:schemeClr val="accent5"/>
          </a:fillRef>
          <a:effectRef idx="1">
            <a:schemeClr val="accent5"/>
          </a:effectRef>
          <a:fontRef idx="minor">
            <a:schemeClr val="dk1"/>
          </a:fontRef>
        </dgm:style>
      </dgm:prSet>
      <dgm:spPr/>
      <dgm:t>
        <a:bodyPr/>
        <a:lstStyle/>
        <a:p>
          <a:r>
            <a:rPr lang="lv-LV" dirty="0"/>
            <a:t>ĢIMENES KRĪZES CENTRS «MĪLGRĀVIS»</a:t>
          </a:r>
        </a:p>
      </dgm:t>
    </dgm:pt>
    <dgm:pt modelId="{CE0E10D2-EADF-4518-A9F7-7BECEAC645FB}" type="parTrans" cxnId="{07D16014-A96C-487A-AD16-FF3C0BE3369B}">
      <dgm:prSet/>
      <dgm:spPr/>
      <dgm:t>
        <a:bodyPr/>
        <a:lstStyle/>
        <a:p>
          <a:endParaRPr lang="lv-LV"/>
        </a:p>
      </dgm:t>
    </dgm:pt>
    <dgm:pt modelId="{505D5AD3-13EB-40B0-A7EC-E66A02CF3E28}" type="sibTrans" cxnId="{07D16014-A96C-487A-AD16-FF3C0BE3369B}">
      <dgm:prSet/>
      <dgm:spPr/>
      <dgm:t>
        <a:bodyPr/>
        <a:lstStyle/>
        <a:p>
          <a:endParaRPr lang="lv-LV"/>
        </a:p>
      </dgm:t>
    </dgm:pt>
    <dgm:pt modelId="{56D7BF42-124C-414F-AE72-7488DA6C7585}">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a:t>PROGRAMMAS</a:t>
          </a:r>
        </a:p>
      </dgm:t>
    </dgm:pt>
    <dgm:pt modelId="{211FD5A9-C3D6-460F-B91F-F804CE801FC4}" type="parTrans" cxnId="{0406E5F0-9FB0-4E83-9B12-E45A5816D027}">
      <dgm:prSet/>
      <dgm:spPr/>
      <dgm:t>
        <a:bodyPr/>
        <a:lstStyle/>
        <a:p>
          <a:endParaRPr lang="lv-LV"/>
        </a:p>
      </dgm:t>
    </dgm:pt>
    <dgm:pt modelId="{D99DE832-93D9-4183-B180-DD3995505374}" type="sibTrans" cxnId="{0406E5F0-9FB0-4E83-9B12-E45A5816D027}">
      <dgm:prSet/>
      <dgm:spPr/>
      <dgm:t>
        <a:bodyPr/>
        <a:lstStyle/>
        <a:p>
          <a:endParaRPr lang="lv-LV"/>
        </a:p>
      </dgm:t>
    </dgm:pt>
    <dgm:pt modelId="{497C771C-EEB9-4866-A18E-85DAC65A7262}">
      <dgm:prSet phldrT="[Text]">
        <dgm:style>
          <a:lnRef idx="1">
            <a:schemeClr val="accent1"/>
          </a:lnRef>
          <a:fillRef idx="2">
            <a:schemeClr val="accent1"/>
          </a:fillRef>
          <a:effectRef idx="1">
            <a:schemeClr val="accent1"/>
          </a:effectRef>
          <a:fontRef idx="minor">
            <a:schemeClr val="dk1"/>
          </a:fontRef>
        </dgm:style>
      </dgm:prSet>
      <dgm:spPr/>
      <dgm:t>
        <a:bodyPr/>
        <a:lstStyle/>
        <a:p>
          <a:r>
            <a:rPr lang="lv-LV" dirty="0"/>
            <a:t>AGRĪNĀS INTERVENCES PROGRAMMA;</a:t>
          </a:r>
        </a:p>
        <a:p>
          <a:r>
            <a:rPr lang="lv-LV" dirty="0"/>
            <a:t>NOMETŅU PROGRAMMA;</a:t>
          </a:r>
        </a:p>
        <a:p>
          <a:r>
            <a:rPr lang="lv-LV" dirty="0"/>
            <a:t>STARPTAUTISKĀS PROJEKTU PROGRAMMAS</a:t>
          </a:r>
        </a:p>
      </dgm:t>
    </dgm:pt>
    <dgm:pt modelId="{7C00FDA5-9AD2-46AF-9748-449B6172D031}" type="parTrans" cxnId="{F6068BE0-DE4B-4875-BD02-7FF90B7B1871}">
      <dgm:prSet/>
      <dgm:spPr/>
      <dgm:t>
        <a:bodyPr/>
        <a:lstStyle/>
        <a:p>
          <a:endParaRPr lang="lv-LV"/>
        </a:p>
      </dgm:t>
    </dgm:pt>
    <dgm:pt modelId="{4DC995EC-6C39-474C-ABD2-CB35A2F8B844}" type="sibTrans" cxnId="{F6068BE0-DE4B-4875-BD02-7FF90B7B1871}">
      <dgm:prSet/>
      <dgm:spPr/>
      <dgm:t>
        <a:bodyPr/>
        <a:lstStyle/>
        <a:p>
          <a:endParaRPr lang="lv-LV"/>
        </a:p>
      </dgm:t>
    </dgm:pt>
    <dgm:pt modelId="{4EEAAC10-C652-463F-9A75-060E02DCF164}">
      <dgm:prSet>
        <dgm:style>
          <a:lnRef idx="1">
            <a:schemeClr val="accent2"/>
          </a:lnRef>
          <a:fillRef idx="2">
            <a:schemeClr val="accent2"/>
          </a:fillRef>
          <a:effectRef idx="1">
            <a:schemeClr val="accent2"/>
          </a:effectRef>
          <a:fontRef idx="minor">
            <a:schemeClr val="dk1"/>
          </a:fontRef>
        </dgm:style>
      </dgm:prSet>
      <dgm:spPr/>
      <dgm:t>
        <a:bodyPr/>
        <a:lstStyle/>
        <a:p>
          <a:r>
            <a:rPr lang="lv-LV" dirty="0"/>
            <a:t>ĢIMEŅU ATBALSTA CENTRS</a:t>
          </a:r>
        </a:p>
        <a:p>
          <a:r>
            <a:rPr lang="lv-LV" dirty="0"/>
            <a:t>AAAC</a:t>
          </a:r>
        </a:p>
      </dgm:t>
    </dgm:pt>
    <dgm:pt modelId="{B88CEEBC-025B-4C47-A4EA-6FFF14E59DDB}" type="parTrans" cxnId="{953B8669-C1F3-45CF-8CAA-6E65109926F3}">
      <dgm:prSet/>
      <dgm:spPr/>
      <dgm:t>
        <a:bodyPr/>
        <a:lstStyle/>
        <a:p>
          <a:endParaRPr lang="lv-LV"/>
        </a:p>
      </dgm:t>
    </dgm:pt>
    <dgm:pt modelId="{2347C95E-5131-4407-94A4-77AB66398337}" type="sibTrans" cxnId="{953B8669-C1F3-45CF-8CAA-6E65109926F3}">
      <dgm:prSet/>
      <dgm:spPr/>
      <dgm:t>
        <a:bodyPr/>
        <a:lstStyle/>
        <a:p>
          <a:endParaRPr lang="lv-LV"/>
        </a:p>
      </dgm:t>
    </dgm:pt>
    <dgm:pt modelId="{D615D2CE-CEC5-4550-9B4F-759137D8ED55}">
      <dgm:prSet>
        <dgm:style>
          <a:lnRef idx="1">
            <a:schemeClr val="accent3"/>
          </a:lnRef>
          <a:fillRef idx="2">
            <a:schemeClr val="accent3"/>
          </a:fillRef>
          <a:effectRef idx="1">
            <a:schemeClr val="accent3"/>
          </a:effectRef>
          <a:fontRef idx="minor">
            <a:schemeClr val="dk1"/>
          </a:fontRef>
        </dgm:style>
      </dgm:prSet>
      <dgm:spPr/>
      <dgm:t>
        <a:bodyPr/>
        <a:lstStyle/>
        <a:p>
          <a:r>
            <a:rPr lang="lv-LV" dirty="0"/>
            <a:t>KOPIENAS JAUNIEŠU RADOŠAIS CENTRS</a:t>
          </a:r>
        </a:p>
      </dgm:t>
    </dgm:pt>
    <dgm:pt modelId="{DA55E8FC-1322-410B-A0F4-5C1C652F29DE}" type="parTrans" cxnId="{4E8399C1-2E17-4F61-BBC0-4CF7A72B20D3}">
      <dgm:prSet/>
      <dgm:spPr/>
      <dgm:t>
        <a:bodyPr/>
        <a:lstStyle/>
        <a:p>
          <a:endParaRPr lang="lv-LV"/>
        </a:p>
      </dgm:t>
    </dgm:pt>
    <dgm:pt modelId="{0FDF29BE-7F88-4AD0-A13D-A34206F2A9C3}" type="sibTrans" cxnId="{4E8399C1-2E17-4F61-BBC0-4CF7A72B20D3}">
      <dgm:prSet/>
      <dgm:spPr/>
      <dgm:t>
        <a:bodyPr/>
        <a:lstStyle/>
        <a:p>
          <a:endParaRPr lang="lv-LV"/>
        </a:p>
      </dgm:t>
    </dgm:pt>
    <dgm:pt modelId="{193D098A-17BA-4743-BC18-AB62E8F84E5D}">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lv-LV" dirty="0"/>
            <a:t>STRUKTŪRVIENĪBAS</a:t>
          </a:r>
        </a:p>
      </dgm:t>
    </dgm:pt>
    <dgm:pt modelId="{575C0C23-45F3-488F-B898-88ECC1EABC0A}" type="sibTrans" cxnId="{F90975DC-8FAE-4171-A78C-3EF5E1050ACC}">
      <dgm:prSet/>
      <dgm:spPr/>
      <dgm:t>
        <a:bodyPr/>
        <a:lstStyle/>
        <a:p>
          <a:endParaRPr lang="lv-LV"/>
        </a:p>
      </dgm:t>
    </dgm:pt>
    <dgm:pt modelId="{C4C42CF2-6536-4FAC-8751-C3CB51929AF4}" type="parTrans" cxnId="{F90975DC-8FAE-4171-A78C-3EF5E1050ACC}">
      <dgm:prSet/>
      <dgm:spPr/>
      <dgm:t>
        <a:bodyPr/>
        <a:lstStyle/>
        <a:p>
          <a:endParaRPr lang="lv-LV"/>
        </a:p>
      </dgm:t>
    </dgm:pt>
    <dgm:pt modelId="{376DB51F-7071-47A6-BF0A-194C2AFD97C1}" type="pres">
      <dgm:prSet presAssocID="{2782A7AC-0E14-4945-B360-FB510D1BEA74}" presName="hierChild1" presStyleCnt="0">
        <dgm:presLayoutVars>
          <dgm:chPref val="1"/>
          <dgm:dir/>
          <dgm:animOne val="branch"/>
          <dgm:animLvl val="lvl"/>
          <dgm:resizeHandles/>
        </dgm:presLayoutVars>
      </dgm:prSet>
      <dgm:spPr/>
      <dgm:t>
        <a:bodyPr/>
        <a:lstStyle/>
        <a:p>
          <a:endParaRPr lang="lv-LV"/>
        </a:p>
      </dgm:t>
    </dgm:pt>
    <dgm:pt modelId="{F4A26378-91FF-452E-BF20-E6FC091357F5}" type="pres">
      <dgm:prSet presAssocID="{714384DB-53E3-43A4-9897-379806B68C5B}" presName="hierRoot1" presStyleCnt="0"/>
      <dgm:spPr/>
    </dgm:pt>
    <dgm:pt modelId="{2E98506F-B569-4726-B314-F00BF9DFF4C3}" type="pres">
      <dgm:prSet presAssocID="{714384DB-53E3-43A4-9897-379806B68C5B}" presName="composite" presStyleCnt="0"/>
      <dgm:spPr/>
    </dgm:pt>
    <dgm:pt modelId="{8756856A-76D2-4BF3-B183-C21EA1E301BE}" type="pres">
      <dgm:prSet presAssocID="{714384DB-53E3-43A4-9897-379806B68C5B}" presName="background" presStyleLbl="node0" presStyleIdx="0" presStyleCnt="1"/>
      <dgm:spPr/>
    </dgm:pt>
    <dgm:pt modelId="{4F15F8D9-75E0-40C7-9870-25742C08CA9D}" type="pres">
      <dgm:prSet presAssocID="{714384DB-53E3-43A4-9897-379806B68C5B}" presName="text" presStyleLbl="fgAcc0" presStyleIdx="0" presStyleCnt="1" custLinFactNeighborX="-97256" custLinFactNeighborY="-20088">
        <dgm:presLayoutVars>
          <dgm:chPref val="3"/>
        </dgm:presLayoutVars>
      </dgm:prSet>
      <dgm:spPr/>
      <dgm:t>
        <a:bodyPr/>
        <a:lstStyle/>
        <a:p>
          <a:endParaRPr lang="lv-LV"/>
        </a:p>
      </dgm:t>
    </dgm:pt>
    <dgm:pt modelId="{3293ED23-9E04-42A6-922E-FB9B5574D64F}" type="pres">
      <dgm:prSet presAssocID="{714384DB-53E3-43A4-9897-379806B68C5B}" presName="hierChild2" presStyleCnt="0"/>
      <dgm:spPr/>
    </dgm:pt>
    <dgm:pt modelId="{697159B5-4E29-4FA9-85D8-D73A151B1F8D}" type="pres">
      <dgm:prSet presAssocID="{C4C42CF2-6536-4FAC-8751-C3CB51929AF4}" presName="Name10" presStyleLbl="parChTrans1D2" presStyleIdx="0" presStyleCnt="2"/>
      <dgm:spPr/>
      <dgm:t>
        <a:bodyPr/>
        <a:lstStyle/>
        <a:p>
          <a:endParaRPr lang="lv-LV"/>
        </a:p>
      </dgm:t>
    </dgm:pt>
    <dgm:pt modelId="{B9CB8F56-539C-4368-9A3D-82659ED0AA01}" type="pres">
      <dgm:prSet presAssocID="{193D098A-17BA-4743-BC18-AB62E8F84E5D}" presName="hierRoot2" presStyleCnt="0"/>
      <dgm:spPr/>
    </dgm:pt>
    <dgm:pt modelId="{F2E7AA83-978B-4C8F-8506-CC9C6630EE9C}" type="pres">
      <dgm:prSet presAssocID="{193D098A-17BA-4743-BC18-AB62E8F84E5D}" presName="composite2" presStyleCnt="0"/>
      <dgm:spPr/>
    </dgm:pt>
    <dgm:pt modelId="{9A8C992A-E2DC-4003-9D13-106837F50A04}" type="pres">
      <dgm:prSet presAssocID="{193D098A-17BA-4743-BC18-AB62E8F84E5D}" presName="background2" presStyleLbl="node2" presStyleIdx="0" presStyleCnt="2"/>
      <dgm:spPr/>
    </dgm:pt>
    <dgm:pt modelId="{B9E22BE4-CD82-4A39-9321-45D10282939D}" type="pres">
      <dgm:prSet presAssocID="{193D098A-17BA-4743-BC18-AB62E8F84E5D}" presName="text2" presStyleLbl="fgAcc2" presStyleIdx="0" presStyleCnt="2" custScaleY="40077" custLinFactX="-5700" custLinFactNeighborX="-100000" custLinFactNeighborY="-17055">
        <dgm:presLayoutVars>
          <dgm:chPref val="3"/>
        </dgm:presLayoutVars>
      </dgm:prSet>
      <dgm:spPr/>
      <dgm:t>
        <a:bodyPr/>
        <a:lstStyle/>
        <a:p>
          <a:endParaRPr lang="lv-LV"/>
        </a:p>
      </dgm:t>
    </dgm:pt>
    <dgm:pt modelId="{77278EEB-C894-459C-9A14-FFA6C29EF96D}" type="pres">
      <dgm:prSet presAssocID="{193D098A-17BA-4743-BC18-AB62E8F84E5D}" presName="hierChild3" presStyleCnt="0"/>
      <dgm:spPr/>
    </dgm:pt>
    <dgm:pt modelId="{C72EC406-0A6F-4900-8959-09DCA310111F}" type="pres">
      <dgm:prSet presAssocID="{CEFB195D-187E-4D53-9A91-AD854E0AFD79}" presName="Name17" presStyleLbl="parChTrans1D3" presStyleIdx="0" presStyleCnt="5"/>
      <dgm:spPr/>
      <dgm:t>
        <a:bodyPr/>
        <a:lstStyle/>
        <a:p>
          <a:endParaRPr lang="lv-LV"/>
        </a:p>
      </dgm:t>
    </dgm:pt>
    <dgm:pt modelId="{840C5C42-B79C-4745-A11A-C3835E6F705F}" type="pres">
      <dgm:prSet presAssocID="{B4B6D29A-FF2E-4B38-9C2A-C8BE2E204CEB}" presName="hierRoot3" presStyleCnt="0"/>
      <dgm:spPr/>
    </dgm:pt>
    <dgm:pt modelId="{9A3B5182-5595-4E72-AD78-011F4E2C91AE}" type="pres">
      <dgm:prSet presAssocID="{B4B6D29A-FF2E-4B38-9C2A-C8BE2E204CEB}" presName="composite3" presStyleCnt="0"/>
      <dgm:spPr/>
    </dgm:pt>
    <dgm:pt modelId="{32D5BF15-6AD1-4227-A9BD-176939CC13F8}" type="pres">
      <dgm:prSet presAssocID="{B4B6D29A-FF2E-4B38-9C2A-C8BE2E204CEB}" presName="background3" presStyleLbl="node3" presStyleIdx="0" presStyleCnt="5"/>
      <dgm:spPr/>
    </dgm:pt>
    <dgm:pt modelId="{791148F5-F696-4613-97B6-7AF3B4021E2C}" type="pres">
      <dgm:prSet presAssocID="{B4B6D29A-FF2E-4B38-9C2A-C8BE2E204CEB}" presName="text3" presStyleLbl="fgAcc3" presStyleIdx="0" presStyleCnt="5">
        <dgm:presLayoutVars>
          <dgm:chPref val="3"/>
        </dgm:presLayoutVars>
      </dgm:prSet>
      <dgm:spPr/>
      <dgm:t>
        <a:bodyPr/>
        <a:lstStyle/>
        <a:p>
          <a:endParaRPr lang="lv-LV"/>
        </a:p>
      </dgm:t>
    </dgm:pt>
    <dgm:pt modelId="{B1A88B29-BB6B-44F7-8F49-2EA92E8E5A62}" type="pres">
      <dgm:prSet presAssocID="{B4B6D29A-FF2E-4B38-9C2A-C8BE2E204CEB}" presName="hierChild4" presStyleCnt="0"/>
      <dgm:spPr/>
    </dgm:pt>
    <dgm:pt modelId="{0AB5F461-2F3D-4C6A-8DD6-9A4168653243}" type="pres">
      <dgm:prSet presAssocID="{CE0E10D2-EADF-4518-A9F7-7BECEAC645FB}" presName="Name17" presStyleLbl="parChTrans1D3" presStyleIdx="1" presStyleCnt="5"/>
      <dgm:spPr/>
      <dgm:t>
        <a:bodyPr/>
        <a:lstStyle/>
        <a:p>
          <a:endParaRPr lang="lv-LV"/>
        </a:p>
      </dgm:t>
    </dgm:pt>
    <dgm:pt modelId="{C1D8E0F9-9941-445F-8F02-88583924ABEF}" type="pres">
      <dgm:prSet presAssocID="{2D30EB59-ED33-4C34-AC7B-68FBF4A28C5B}" presName="hierRoot3" presStyleCnt="0"/>
      <dgm:spPr/>
    </dgm:pt>
    <dgm:pt modelId="{20059BE9-8685-4865-AE6A-4E044CEB2F50}" type="pres">
      <dgm:prSet presAssocID="{2D30EB59-ED33-4C34-AC7B-68FBF4A28C5B}" presName="composite3" presStyleCnt="0"/>
      <dgm:spPr/>
    </dgm:pt>
    <dgm:pt modelId="{94932F8A-D0FF-4FF7-9B19-482B91A6BC75}" type="pres">
      <dgm:prSet presAssocID="{2D30EB59-ED33-4C34-AC7B-68FBF4A28C5B}" presName="background3" presStyleLbl="node3" presStyleIdx="1" presStyleCnt="5"/>
      <dgm:spPr/>
    </dgm:pt>
    <dgm:pt modelId="{B4ACE4D5-9A35-4F4B-BB3B-52C315F02ACC}" type="pres">
      <dgm:prSet presAssocID="{2D30EB59-ED33-4C34-AC7B-68FBF4A28C5B}" presName="text3" presStyleLbl="fgAcc3" presStyleIdx="1" presStyleCnt="5">
        <dgm:presLayoutVars>
          <dgm:chPref val="3"/>
        </dgm:presLayoutVars>
      </dgm:prSet>
      <dgm:spPr/>
      <dgm:t>
        <a:bodyPr/>
        <a:lstStyle/>
        <a:p>
          <a:endParaRPr lang="lv-LV"/>
        </a:p>
      </dgm:t>
    </dgm:pt>
    <dgm:pt modelId="{3B672AD4-A9B6-4AC9-B196-242F0957F5EE}" type="pres">
      <dgm:prSet presAssocID="{2D30EB59-ED33-4C34-AC7B-68FBF4A28C5B}" presName="hierChild4" presStyleCnt="0"/>
      <dgm:spPr/>
    </dgm:pt>
    <dgm:pt modelId="{DD5C8AE9-53DB-40CF-AFBF-6F792722F9B0}" type="pres">
      <dgm:prSet presAssocID="{B88CEEBC-025B-4C47-A4EA-6FFF14E59DDB}" presName="Name17" presStyleLbl="parChTrans1D3" presStyleIdx="2" presStyleCnt="5"/>
      <dgm:spPr/>
      <dgm:t>
        <a:bodyPr/>
        <a:lstStyle/>
        <a:p>
          <a:endParaRPr lang="lv-LV"/>
        </a:p>
      </dgm:t>
    </dgm:pt>
    <dgm:pt modelId="{2A2EA9D1-B8D1-408C-85AA-97AFCFFD6EC6}" type="pres">
      <dgm:prSet presAssocID="{4EEAAC10-C652-463F-9A75-060E02DCF164}" presName="hierRoot3" presStyleCnt="0"/>
      <dgm:spPr/>
    </dgm:pt>
    <dgm:pt modelId="{92B9FCD1-1418-49BA-8977-3302CE05FF08}" type="pres">
      <dgm:prSet presAssocID="{4EEAAC10-C652-463F-9A75-060E02DCF164}" presName="composite3" presStyleCnt="0"/>
      <dgm:spPr/>
    </dgm:pt>
    <dgm:pt modelId="{37EBE544-FF5D-4966-9C35-E6606C3F16FF}" type="pres">
      <dgm:prSet presAssocID="{4EEAAC10-C652-463F-9A75-060E02DCF164}" presName="background3" presStyleLbl="node3" presStyleIdx="2" presStyleCnt="5"/>
      <dgm:spPr/>
    </dgm:pt>
    <dgm:pt modelId="{72A39592-17C9-49E5-94E6-F179F6C6216F}" type="pres">
      <dgm:prSet presAssocID="{4EEAAC10-C652-463F-9A75-060E02DCF164}" presName="text3" presStyleLbl="fgAcc3" presStyleIdx="2" presStyleCnt="5">
        <dgm:presLayoutVars>
          <dgm:chPref val="3"/>
        </dgm:presLayoutVars>
      </dgm:prSet>
      <dgm:spPr/>
      <dgm:t>
        <a:bodyPr/>
        <a:lstStyle/>
        <a:p>
          <a:endParaRPr lang="lv-LV"/>
        </a:p>
      </dgm:t>
    </dgm:pt>
    <dgm:pt modelId="{18A87364-05A2-4056-BDA8-1B9EC74589DA}" type="pres">
      <dgm:prSet presAssocID="{4EEAAC10-C652-463F-9A75-060E02DCF164}" presName="hierChild4" presStyleCnt="0"/>
      <dgm:spPr/>
    </dgm:pt>
    <dgm:pt modelId="{28C8AB7C-5C21-4637-A736-77C08A5F46C9}" type="pres">
      <dgm:prSet presAssocID="{DA55E8FC-1322-410B-A0F4-5C1C652F29DE}" presName="Name17" presStyleLbl="parChTrans1D3" presStyleIdx="3" presStyleCnt="5"/>
      <dgm:spPr/>
      <dgm:t>
        <a:bodyPr/>
        <a:lstStyle/>
        <a:p>
          <a:endParaRPr lang="lv-LV"/>
        </a:p>
      </dgm:t>
    </dgm:pt>
    <dgm:pt modelId="{341620AC-2BB2-490C-BEB2-5D63CC3BF9BC}" type="pres">
      <dgm:prSet presAssocID="{D615D2CE-CEC5-4550-9B4F-759137D8ED55}" presName="hierRoot3" presStyleCnt="0"/>
      <dgm:spPr/>
    </dgm:pt>
    <dgm:pt modelId="{0923889B-9C53-41B8-BF41-46EE006CAE41}" type="pres">
      <dgm:prSet presAssocID="{D615D2CE-CEC5-4550-9B4F-759137D8ED55}" presName="composite3" presStyleCnt="0"/>
      <dgm:spPr/>
    </dgm:pt>
    <dgm:pt modelId="{0374E460-2C7D-4A5E-8D3A-FB9FCA681EF4}" type="pres">
      <dgm:prSet presAssocID="{D615D2CE-CEC5-4550-9B4F-759137D8ED55}" presName="background3" presStyleLbl="node3" presStyleIdx="3" presStyleCnt="5"/>
      <dgm:spPr/>
    </dgm:pt>
    <dgm:pt modelId="{BAC4C305-BCF7-4CD0-A53D-5B1C7C8BE627}" type="pres">
      <dgm:prSet presAssocID="{D615D2CE-CEC5-4550-9B4F-759137D8ED55}" presName="text3" presStyleLbl="fgAcc3" presStyleIdx="3" presStyleCnt="5">
        <dgm:presLayoutVars>
          <dgm:chPref val="3"/>
        </dgm:presLayoutVars>
      </dgm:prSet>
      <dgm:spPr/>
      <dgm:t>
        <a:bodyPr/>
        <a:lstStyle/>
        <a:p>
          <a:endParaRPr lang="lv-LV"/>
        </a:p>
      </dgm:t>
    </dgm:pt>
    <dgm:pt modelId="{DFAC43AB-620E-4F45-8E67-BAA8FE6BB7CE}" type="pres">
      <dgm:prSet presAssocID="{D615D2CE-CEC5-4550-9B4F-759137D8ED55}" presName="hierChild4" presStyleCnt="0"/>
      <dgm:spPr/>
    </dgm:pt>
    <dgm:pt modelId="{7CFDEE1C-DC24-404A-9390-63AD80222DFA}" type="pres">
      <dgm:prSet presAssocID="{211FD5A9-C3D6-460F-B91F-F804CE801FC4}" presName="Name10" presStyleLbl="parChTrans1D2" presStyleIdx="1" presStyleCnt="2"/>
      <dgm:spPr/>
      <dgm:t>
        <a:bodyPr/>
        <a:lstStyle/>
        <a:p>
          <a:endParaRPr lang="lv-LV"/>
        </a:p>
      </dgm:t>
    </dgm:pt>
    <dgm:pt modelId="{117F7633-574D-4A3F-A01E-0AFF4770AF0B}" type="pres">
      <dgm:prSet presAssocID="{56D7BF42-124C-414F-AE72-7488DA6C7585}" presName="hierRoot2" presStyleCnt="0"/>
      <dgm:spPr/>
    </dgm:pt>
    <dgm:pt modelId="{3283F535-88C4-4FAF-B7C6-6A0826C0DC71}" type="pres">
      <dgm:prSet presAssocID="{56D7BF42-124C-414F-AE72-7488DA6C7585}" presName="composite2" presStyleCnt="0"/>
      <dgm:spPr/>
    </dgm:pt>
    <dgm:pt modelId="{25182F9C-B562-4CA2-B077-CD527FA2599B}" type="pres">
      <dgm:prSet presAssocID="{56D7BF42-124C-414F-AE72-7488DA6C7585}" presName="background2" presStyleLbl="node2" presStyleIdx="1" presStyleCnt="2"/>
      <dgm:spPr/>
    </dgm:pt>
    <dgm:pt modelId="{8CD64044-8CB3-43E8-A124-C8F620722435}" type="pres">
      <dgm:prSet presAssocID="{56D7BF42-124C-414F-AE72-7488DA6C7585}" presName="text2" presStyleLbl="fgAcc2" presStyleIdx="1" presStyleCnt="2" custScaleY="40077" custLinFactNeighborX="-16541" custLinFactNeighborY="-17055">
        <dgm:presLayoutVars>
          <dgm:chPref val="3"/>
        </dgm:presLayoutVars>
      </dgm:prSet>
      <dgm:spPr/>
      <dgm:t>
        <a:bodyPr/>
        <a:lstStyle/>
        <a:p>
          <a:endParaRPr lang="lv-LV"/>
        </a:p>
      </dgm:t>
    </dgm:pt>
    <dgm:pt modelId="{CA8EEB97-A871-4CB6-ADCE-F208A35472D8}" type="pres">
      <dgm:prSet presAssocID="{56D7BF42-124C-414F-AE72-7488DA6C7585}" presName="hierChild3" presStyleCnt="0"/>
      <dgm:spPr/>
    </dgm:pt>
    <dgm:pt modelId="{C00605F1-9052-4766-974E-0C7AED0A69CB}" type="pres">
      <dgm:prSet presAssocID="{7C00FDA5-9AD2-46AF-9748-449B6172D031}" presName="Name17" presStyleLbl="parChTrans1D3" presStyleIdx="4" presStyleCnt="5"/>
      <dgm:spPr/>
      <dgm:t>
        <a:bodyPr/>
        <a:lstStyle/>
        <a:p>
          <a:endParaRPr lang="lv-LV"/>
        </a:p>
      </dgm:t>
    </dgm:pt>
    <dgm:pt modelId="{1C2D836C-9B78-45EE-B9A6-9B7F72507462}" type="pres">
      <dgm:prSet presAssocID="{497C771C-EEB9-4866-A18E-85DAC65A7262}" presName="hierRoot3" presStyleCnt="0"/>
      <dgm:spPr/>
    </dgm:pt>
    <dgm:pt modelId="{6FC421AD-E6D8-490F-9219-6F3930DBF072}" type="pres">
      <dgm:prSet presAssocID="{497C771C-EEB9-4866-A18E-85DAC65A7262}" presName="composite3" presStyleCnt="0"/>
      <dgm:spPr/>
    </dgm:pt>
    <dgm:pt modelId="{CC4788C8-F27E-4A5E-B3D2-9E81053507FF}" type="pres">
      <dgm:prSet presAssocID="{497C771C-EEB9-4866-A18E-85DAC65A7262}" presName="background3" presStyleLbl="node3" presStyleIdx="4" presStyleCnt="5"/>
      <dgm:spPr/>
    </dgm:pt>
    <dgm:pt modelId="{ACAB2F7C-23BB-4178-B149-387667E6D3E2}" type="pres">
      <dgm:prSet presAssocID="{497C771C-EEB9-4866-A18E-85DAC65A7262}" presName="text3" presStyleLbl="fgAcc3" presStyleIdx="4" presStyleCnt="5" custScaleY="187340">
        <dgm:presLayoutVars>
          <dgm:chPref val="3"/>
        </dgm:presLayoutVars>
      </dgm:prSet>
      <dgm:spPr/>
      <dgm:t>
        <a:bodyPr/>
        <a:lstStyle/>
        <a:p>
          <a:endParaRPr lang="lv-LV"/>
        </a:p>
      </dgm:t>
    </dgm:pt>
    <dgm:pt modelId="{12F1896F-0087-4367-A512-249D9187B0FA}" type="pres">
      <dgm:prSet presAssocID="{497C771C-EEB9-4866-A18E-85DAC65A7262}" presName="hierChild4" presStyleCnt="0"/>
      <dgm:spPr/>
    </dgm:pt>
  </dgm:ptLst>
  <dgm:cxnLst>
    <dgm:cxn modelId="{E648186D-6530-429B-9AE0-F00A27FFC2C9}" srcId="{193D098A-17BA-4743-BC18-AB62E8F84E5D}" destId="{B4B6D29A-FF2E-4B38-9C2A-C8BE2E204CEB}" srcOrd="0" destOrd="0" parTransId="{CEFB195D-187E-4D53-9A91-AD854E0AFD79}" sibTransId="{8B1B02D4-1BD1-49B6-AF54-8D3DC9B67438}"/>
    <dgm:cxn modelId="{D5F50889-9B0C-45C9-8381-3519D609E7AE}" srcId="{2782A7AC-0E14-4945-B360-FB510D1BEA74}" destId="{714384DB-53E3-43A4-9897-379806B68C5B}" srcOrd="0" destOrd="0" parTransId="{C0F5362A-A1CC-4CC9-84C0-3E37981CA9F1}" sibTransId="{53C7110A-0915-4350-B6B7-C1999C1E41CF}"/>
    <dgm:cxn modelId="{751BA06F-8761-438B-A2C7-12F519CFDE61}" type="presOf" srcId="{B88CEEBC-025B-4C47-A4EA-6FFF14E59DDB}" destId="{DD5C8AE9-53DB-40CF-AFBF-6F792722F9B0}" srcOrd="0" destOrd="0" presId="urn:microsoft.com/office/officeart/2005/8/layout/hierarchy1"/>
    <dgm:cxn modelId="{E4FFD268-277F-4177-B385-EA8BBB53711B}" type="presOf" srcId="{D615D2CE-CEC5-4550-9B4F-759137D8ED55}" destId="{BAC4C305-BCF7-4CD0-A53D-5B1C7C8BE627}" srcOrd="0" destOrd="0" presId="urn:microsoft.com/office/officeart/2005/8/layout/hierarchy1"/>
    <dgm:cxn modelId="{06602D93-10B4-42BF-A1B4-931F8E3102F4}" type="presOf" srcId="{714384DB-53E3-43A4-9897-379806B68C5B}" destId="{4F15F8D9-75E0-40C7-9870-25742C08CA9D}" srcOrd="0" destOrd="0" presId="urn:microsoft.com/office/officeart/2005/8/layout/hierarchy1"/>
    <dgm:cxn modelId="{1D8AFFE0-7342-4083-ADB1-F0573186215E}" type="presOf" srcId="{2D30EB59-ED33-4C34-AC7B-68FBF4A28C5B}" destId="{B4ACE4D5-9A35-4F4B-BB3B-52C315F02ACC}" srcOrd="0" destOrd="0" presId="urn:microsoft.com/office/officeart/2005/8/layout/hierarchy1"/>
    <dgm:cxn modelId="{12A97986-8D3C-4828-B756-84321425D203}" type="presOf" srcId="{CEFB195D-187E-4D53-9A91-AD854E0AFD79}" destId="{C72EC406-0A6F-4900-8959-09DCA310111F}" srcOrd="0" destOrd="0" presId="urn:microsoft.com/office/officeart/2005/8/layout/hierarchy1"/>
    <dgm:cxn modelId="{10898710-A21B-494E-BF62-2BF583BF50C9}" type="presOf" srcId="{497C771C-EEB9-4866-A18E-85DAC65A7262}" destId="{ACAB2F7C-23BB-4178-B149-387667E6D3E2}" srcOrd="0" destOrd="0" presId="urn:microsoft.com/office/officeart/2005/8/layout/hierarchy1"/>
    <dgm:cxn modelId="{07D16014-A96C-487A-AD16-FF3C0BE3369B}" srcId="{193D098A-17BA-4743-BC18-AB62E8F84E5D}" destId="{2D30EB59-ED33-4C34-AC7B-68FBF4A28C5B}" srcOrd="1" destOrd="0" parTransId="{CE0E10D2-EADF-4518-A9F7-7BECEAC645FB}" sibTransId="{505D5AD3-13EB-40B0-A7EC-E66A02CF3E28}"/>
    <dgm:cxn modelId="{0188CE04-2D22-40D8-A1FB-031F037E91A7}" type="presOf" srcId="{4EEAAC10-C652-463F-9A75-060E02DCF164}" destId="{72A39592-17C9-49E5-94E6-F179F6C6216F}" srcOrd="0" destOrd="0" presId="urn:microsoft.com/office/officeart/2005/8/layout/hierarchy1"/>
    <dgm:cxn modelId="{5311793A-81B3-4A67-8EA0-4F87C5B941AF}" type="presOf" srcId="{7C00FDA5-9AD2-46AF-9748-449B6172D031}" destId="{C00605F1-9052-4766-974E-0C7AED0A69CB}" srcOrd="0" destOrd="0" presId="urn:microsoft.com/office/officeart/2005/8/layout/hierarchy1"/>
    <dgm:cxn modelId="{A17A8768-C622-4015-B860-D05889957BB1}" type="presOf" srcId="{CE0E10D2-EADF-4518-A9F7-7BECEAC645FB}" destId="{0AB5F461-2F3D-4C6A-8DD6-9A4168653243}" srcOrd="0" destOrd="0" presId="urn:microsoft.com/office/officeart/2005/8/layout/hierarchy1"/>
    <dgm:cxn modelId="{7ACCE6CA-87C1-4457-B284-6298E845EFC2}" type="presOf" srcId="{211FD5A9-C3D6-460F-B91F-F804CE801FC4}" destId="{7CFDEE1C-DC24-404A-9390-63AD80222DFA}" srcOrd="0" destOrd="0" presId="urn:microsoft.com/office/officeart/2005/8/layout/hierarchy1"/>
    <dgm:cxn modelId="{953B8669-C1F3-45CF-8CAA-6E65109926F3}" srcId="{193D098A-17BA-4743-BC18-AB62E8F84E5D}" destId="{4EEAAC10-C652-463F-9A75-060E02DCF164}" srcOrd="2" destOrd="0" parTransId="{B88CEEBC-025B-4C47-A4EA-6FFF14E59DDB}" sibTransId="{2347C95E-5131-4407-94A4-77AB66398337}"/>
    <dgm:cxn modelId="{4E8399C1-2E17-4F61-BBC0-4CF7A72B20D3}" srcId="{193D098A-17BA-4743-BC18-AB62E8F84E5D}" destId="{D615D2CE-CEC5-4550-9B4F-759137D8ED55}" srcOrd="3" destOrd="0" parTransId="{DA55E8FC-1322-410B-A0F4-5C1C652F29DE}" sibTransId="{0FDF29BE-7F88-4AD0-A13D-A34206F2A9C3}"/>
    <dgm:cxn modelId="{B227B66F-7CB4-470A-AD15-6D478D19BAC6}" type="presOf" srcId="{C4C42CF2-6536-4FAC-8751-C3CB51929AF4}" destId="{697159B5-4E29-4FA9-85D8-D73A151B1F8D}" srcOrd="0" destOrd="0" presId="urn:microsoft.com/office/officeart/2005/8/layout/hierarchy1"/>
    <dgm:cxn modelId="{D57569D8-2AAF-4ADB-846A-542C7EE6AD44}" type="presOf" srcId="{2782A7AC-0E14-4945-B360-FB510D1BEA74}" destId="{376DB51F-7071-47A6-BF0A-194C2AFD97C1}" srcOrd="0" destOrd="0" presId="urn:microsoft.com/office/officeart/2005/8/layout/hierarchy1"/>
    <dgm:cxn modelId="{0406E5F0-9FB0-4E83-9B12-E45A5816D027}" srcId="{714384DB-53E3-43A4-9897-379806B68C5B}" destId="{56D7BF42-124C-414F-AE72-7488DA6C7585}" srcOrd="1" destOrd="0" parTransId="{211FD5A9-C3D6-460F-B91F-F804CE801FC4}" sibTransId="{D99DE832-93D9-4183-B180-DD3995505374}"/>
    <dgm:cxn modelId="{F6068BE0-DE4B-4875-BD02-7FF90B7B1871}" srcId="{56D7BF42-124C-414F-AE72-7488DA6C7585}" destId="{497C771C-EEB9-4866-A18E-85DAC65A7262}" srcOrd="0" destOrd="0" parTransId="{7C00FDA5-9AD2-46AF-9748-449B6172D031}" sibTransId="{4DC995EC-6C39-474C-ABD2-CB35A2F8B844}"/>
    <dgm:cxn modelId="{F90975DC-8FAE-4171-A78C-3EF5E1050ACC}" srcId="{714384DB-53E3-43A4-9897-379806B68C5B}" destId="{193D098A-17BA-4743-BC18-AB62E8F84E5D}" srcOrd="0" destOrd="0" parTransId="{C4C42CF2-6536-4FAC-8751-C3CB51929AF4}" sibTransId="{575C0C23-45F3-488F-B898-88ECC1EABC0A}"/>
    <dgm:cxn modelId="{FCAD6031-0297-445C-A139-193FBA1C8D3A}" type="presOf" srcId="{56D7BF42-124C-414F-AE72-7488DA6C7585}" destId="{8CD64044-8CB3-43E8-A124-C8F620722435}" srcOrd="0" destOrd="0" presId="urn:microsoft.com/office/officeart/2005/8/layout/hierarchy1"/>
    <dgm:cxn modelId="{F8AC62C8-D33E-4364-8AD8-9DAAAAFF74AB}" type="presOf" srcId="{B4B6D29A-FF2E-4B38-9C2A-C8BE2E204CEB}" destId="{791148F5-F696-4613-97B6-7AF3B4021E2C}" srcOrd="0" destOrd="0" presId="urn:microsoft.com/office/officeart/2005/8/layout/hierarchy1"/>
    <dgm:cxn modelId="{A546F922-0E9B-4662-AD0D-E5D48F1C2C67}" type="presOf" srcId="{DA55E8FC-1322-410B-A0F4-5C1C652F29DE}" destId="{28C8AB7C-5C21-4637-A736-77C08A5F46C9}" srcOrd="0" destOrd="0" presId="urn:microsoft.com/office/officeart/2005/8/layout/hierarchy1"/>
    <dgm:cxn modelId="{216B205C-F055-4BD0-B432-5DE355A19881}" type="presOf" srcId="{193D098A-17BA-4743-BC18-AB62E8F84E5D}" destId="{B9E22BE4-CD82-4A39-9321-45D10282939D}" srcOrd="0" destOrd="0" presId="urn:microsoft.com/office/officeart/2005/8/layout/hierarchy1"/>
    <dgm:cxn modelId="{93F44D78-E843-402F-B81D-E126F7174323}" type="presParOf" srcId="{376DB51F-7071-47A6-BF0A-194C2AFD97C1}" destId="{F4A26378-91FF-452E-BF20-E6FC091357F5}" srcOrd="0" destOrd="0" presId="urn:microsoft.com/office/officeart/2005/8/layout/hierarchy1"/>
    <dgm:cxn modelId="{73BA7C92-693F-445A-9A8C-C29F90A48327}" type="presParOf" srcId="{F4A26378-91FF-452E-BF20-E6FC091357F5}" destId="{2E98506F-B569-4726-B314-F00BF9DFF4C3}" srcOrd="0" destOrd="0" presId="urn:microsoft.com/office/officeart/2005/8/layout/hierarchy1"/>
    <dgm:cxn modelId="{2EE428FF-C546-422E-A363-E231E45DF8E2}" type="presParOf" srcId="{2E98506F-B569-4726-B314-F00BF9DFF4C3}" destId="{8756856A-76D2-4BF3-B183-C21EA1E301BE}" srcOrd="0" destOrd="0" presId="urn:microsoft.com/office/officeart/2005/8/layout/hierarchy1"/>
    <dgm:cxn modelId="{A1FCA3B1-CF89-4F9B-849F-5B9D7347247D}" type="presParOf" srcId="{2E98506F-B569-4726-B314-F00BF9DFF4C3}" destId="{4F15F8D9-75E0-40C7-9870-25742C08CA9D}" srcOrd="1" destOrd="0" presId="urn:microsoft.com/office/officeart/2005/8/layout/hierarchy1"/>
    <dgm:cxn modelId="{C67400AE-3453-408F-9063-C016C4723131}" type="presParOf" srcId="{F4A26378-91FF-452E-BF20-E6FC091357F5}" destId="{3293ED23-9E04-42A6-922E-FB9B5574D64F}" srcOrd="1" destOrd="0" presId="urn:microsoft.com/office/officeart/2005/8/layout/hierarchy1"/>
    <dgm:cxn modelId="{493A08F4-3BB3-4349-9CF9-1ACC33A17E53}" type="presParOf" srcId="{3293ED23-9E04-42A6-922E-FB9B5574D64F}" destId="{697159B5-4E29-4FA9-85D8-D73A151B1F8D}" srcOrd="0" destOrd="0" presId="urn:microsoft.com/office/officeart/2005/8/layout/hierarchy1"/>
    <dgm:cxn modelId="{4A3615E2-7ACC-482C-AAA9-D6BC755B70B7}" type="presParOf" srcId="{3293ED23-9E04-42A6-922E-FB9B5574D64F}" destId="{B9CB8F56-539C-4368-9A3D-82659ED0AA01}" srcOrd="1" destOrd="0" presId="urn:microsoft.com/office/officeart/2005/8/layout/hierarchy1"/>
    <dgm:cxn modelId="{72BB671F-9ABE-4180-8D05-416C868A9962}" type="presParOf" srcId="{B9CB8F56-539C-4368-9A3D-82659ED0AA01}" destId="{F2E7AA83-978B-4C8F-8506-CC9C6630EE9C}" srcOrd="0" destOrd="0" presId="urn:microsoft.com/office/officeart/2005/8/layout/hierarchy1"/>
    <dgm:cxn modelId="{87389C18-4AD7-4199-B4C8-4FDFEE98947D}" type="presParOf" srcId="{F2E7AA83-978B-4C8F-8506-CC9C6630EE9C}" destId="{9A8C992A-E2DC-4003-9D13-106837F50A04}" srcOrd="0" destOrd="0" presId="urn:microsoft.com/office/officeart/2005/8/layout/hierarchy1"/>
    <dgm:cxn modelId="{92EB6695-E811-4182-9B0E-1400D4EACC21}" type="presParOf" srcId="{F2E7AA83-978B-4C8F-8506-CC9C6630EE9C}" destId="{B9E22BE4-CD82-4A39-9321-45D10282939D}" srcOrd="1" destOrd="0" presId="urn:microsoft.com/office/officeart/2005/8/layout/hierarchy1"/>
    <dgm:cxn modelId="{24961D29-2F5F-4182-A788-83112A37CD02}" type="presParOf" srcId="{B9CB8F56-539C-4368-9A3D-82659ED0AA01}" destId="{77278EEB-C894-459C-9A14-FFA6C29EF96D}" srcOrd="1" destOrd="0" presId="urn:microsoft.com/office/officeart/2005/8/layout/hierarchy1"/>
    <dgm:cxn modelId="{BAD6EC18-8994-47C4-9B46-9C774AF496F2}" type="presParOf" srcId="{77278EEB-C894-459C-9A14-FFA6C29EF96D}" destId="{C72EC406-0A6F-4900-8959-09DCA310111F}" srcOrd="0" destOrd="0" presId="urn:microsoft.com/office/officeart/2005/8/layout/hierarchy1"/>
    <dgm:cxn modelId="{88306690-8C45-47A0-9D5D-F838AD81CD7E}" type="presParOf" srcId="{77278EEB-C894-459C-9A14-FFA6C29EF96D}" destId="{840C5C42-B79C-4745-A11A-C3835E6F705F}" srcOrd="1" destOrd="0" presId="urn:microsoft.com/office/officeart/2005/8/layout/hierarchy1"/>
    <dgm:cxn modelId="{3DDA0454-3E32-4423-BD03-3DD2F3E36E1D}" type="presParOf" srcId="{840C5C42-B79C-4745-A11A-C3835E6F705F}" destId="{9A3B5182-5595-4E72-AD78-011F4E2C91AE}" srcOrd="0" destOrd="0" presId="urn:microsoft.com/office/officeart/2005/8/layout/hierarchy1"/>
    <dgm:cxn modelId="{1CDCF74F-D6E2-4AD5-89B7-BE0369218874}" type="presParOf" srcId="{9A3B5182-5595-4E72-AD78-011F4E2C91AE}" destId="{32D5BF15-6AD1-4227-A9BD-176939CC13F8}" srcOrd="0" destOrd="0" presId="urn:microsoft.com/office/officeart/2005/8/layout/hierarchy1"/>
    <dgm:cxn modelId="{34C41525-E178-4BB7-B1EE-FABAB4D517D6}" type="presParOf" srcId="{9A3B5182-5595-4E72-AD78-011F4E2C91AE}" destId="{791148F5-F696-4613-97B6-7AF3B4021E2C}" srcOrd="1" destOrd="0" presId="urn:microsoft.com/office/officeart/2005/8/layout/hierarchy1"/>
    <dgm:cxn modelId="{30E67024-13D6-451B-A0C5-478EB70E4EEA}" type="presParOf" srcId="{840C5C42-B79C-4745-A11A-C3835E6F705F}" destId="{B1A88B29-BB6B-44F7-8F49-2EA92E8E5A62}" srcOrd="1" destOrd="0" presId="urn:microsoft.com/office/officeart/2005/8/layout/hierarchy1"/>
    <dgm:cxn modelId="{6484CC31-E014-46B1-BC10-152B6F12AAFC}" type="presParOf" srcId="{77278EEB-C894-459C-9A14-FFA6C29EF96D}" destId="{0AB5F461-2F3D-4C6A-8DD6-9A4168653243}" srcOrd="2" destOrd="0" presId="urn:microsoft.com/office/officeart/2005/8/layout/hierarchy1"/>
    <dgm:cxn modelId="{BE4D3702-6872-4E08-A0BD-B6DD042EB8E5}" type="presParOf" srcId="{77278EEB-C894-459C-9A14-FFA6C29EF96D}" destId="{C1D8E0F9-9941-445F-8F02-88583924ABEF}" srcOrd="3" destOrd="0" presId="urn:microsoft.com/office/officeart/2005/8/layout/hierarchy1"/>
    <dgm:cxn modelId="{D3C3698D-932A-44EF-A3B4-85D0A0E6AFDF}" type="presParOf" srcId="{C1D8E0F9-9941-445F-8F02-88583924ABEF}" destId="{20059BE9-8685-4865-AE6A-4E044CEB2F50}" srcOrd="0" destOrd="0" presId="urn:microsoft.com/office/officeart/2005/8/layout/hierarchy1"/>
    <dgm:cxn modelId="{2CB36B66-BCF1-4367-BB3B-DC20C3CCD4B5}" type="presParOf" srcId="{20059BE9-8685-4865-AE6A-4E044CEB2F50}" destId="{94932F8A-D0FF-4FF7-9B19-482B91A6BC75}" srcOrd="0" destOrd="0" presId="urn:microsoft.com/office/officeart/2005/8/layout/hierarchy1"/>
    <dgm:cxn modelId="{11491F68-1249-4391-AD88-7EDD0E9A64F2}" type="presParOf" srcId="{20059BE9-8685-4865-AE6A-4E044CEB2F50}" destId="{B4ACE4D5-9A35-4F4B-BB3B-52C315F02ACC}" srcOrd="1" destOrd="0" presId="urn:microsoft.com/office/officeart/2005/8/layout/hierarchy1"/>
    <dgm:cxn modelId="{2E0FE782-2398-4202-BC0F-F695D71BDEB4}" type="presParOf" srcId="{C1D8E0F9-9941-445F-8F02-88583924ABEF}" destId="{3B672AD4-A9B6-4AC9-B196-242F0957F5EE}" srcOrd="1" destOrd="0" presId="urn:microsoft.com/office/officeart/2005/8/layout/hierarchy1"/>
    <dgm:cxn modelId="{E11B7137-3AEA-4B75-B3E6-FEE79C1C16CA}" type="presParOf" srcId="{77278EEB-C894-459C-9A14-FFA6C29EF96D}" destId="{DD5C8AE9-53DB-40CF-AFBF-6F792722F9B0}" srcOrd="4" destOrd="0" presId="urn:microsoft.com/office/officeart/2005/8/layout/hierarchy1"/>
    <dgm:cxn modelId="{B1429C89-031E-45A5-9F10-0482DCD551A0}" type="presParOf" srcId="{77278EEB-C894-459C-9A14-FFA6C29EF96D}" destId="{2A2EA9D1-B8D1-408C-85AA-97AFCFFD6EC6}" srcOrd="5" destOrd="0" presId="urn:microsoft.com/office/officeart/2005/8/layout/hierarchy1"/>
    <dgm:cxn modelId="{21CC26F5-AF3E-4D78-B3F3-619DE62123DF}" type="presParOf" srcId="{2A2EA9D1-B8D1-408C-85AA-97AFCFFD6EC6}" destId="{92B9FCD1-1418-49BA-8977-3302CE05FF08}" srcOrd="0" destOrd="0" presId="urn:microsoft.com/office/officeart/2005/8/layout/hierarchy1"/>
    <dgm:cxn modelId="{733ABA4B-BAA8-46CF-93E5-7F106F874F7E}" type="presParOf" srcId="{92B9FCD1-1418-49BA-8977-3302CE05FF08}" destId="{37EBE544-FF5D-4966-9C35-E6606C3F16FF}" srcOrd="0" destOrd="0" presId="urn:microsoft.com/office/officeart/2005/8/layout/hierarchy1"/>
    <dgm:cxn modelId="{43A2931F-B9DC-42EA-A2FC-0CA8346FEBA5}" type="presParOf" srcId="{92B9FCD1-1418-49BA-8977-3302CE05FF08}" destId="{72A39592-17C9-49E5-94E6-F179F6C6216F}" srcOrd="1" destOrd="0" presId="urn:microsoft.com/office/officeart/2005/8/layout/hierarchy1"/>
    <dgm:cxn modelId="{583E3676-6E32-4C8A-9EE9-A1A06255D16A}" type="presParOf" srcId="{2A2EA9D1-B8D1-408C-85AA-97AFCFFD6EC6}" destId="{18A87364-05A2-4056-BDA8-1B9EC74589DA}" srcOrd="1" destOrd="0" presId="urn:microsoft.com/office/officeart/2005/8/layout/hierarchy1"/>
    <dgm:cxn modelId="{D02DE7D7-65BF-43CE-89B3-B8299705D4F5}" type="presParOf" srcId="{77278EEB-C894-459C-9A14-FFA6C29EF96D}" destId="{28C8AB7C-5C21-4637-A736-77C08A5F46C9}" srcOrd="6" destOrd="0" presId="urn:microsoft.com/office/officeart/2005/8/layout/hierarchy1"/>
    <dgm:cxn modelId="{839B2265-CF1A-412A-9911-1539836B93D7}" type="presParOf" srcId="{77278EEB-C894-459C-9A14-FFA6C29EF96D}" destId="{341620AC-2BB2-490C-BEB2-5D63CC3BF9BC}" srcOrd="7" destOrd="0" presId="urn:microsoft.com/office/officeart/2005/8/layout/hierarchy1"/>
    <dgm:cxn modelId="{0D80F3FB-599C-45F9-8130-898DD7EC2F26}" type="presParOf" srcId="{341620AC-2BB2-490C-BEB2-5D63CC3BF9BC}" destId="{0923889B-9C53-41B8-BF41-46EE006CAE41}" srcOrd="0" destOrd="0" presId="urn:microsoft.com/office/officeart/2005/8/layout/hierarchy1"/>
    <dgm:cxn modelId="{DDBD82C3-EA56-488B-8923-AB16E7158899}" type="presParOf" srcId="{0923889B-9C53-41B8-BF41-46EE006CAE41}" destId="{0374E460-2C7D-4A5E-8D3A-FB9FCA681EF4}" srcOrd="0" destOrd="0" presId="urn:microsoft.com/office/officeart/2005/8/layout/hierarchy1"/>
    <dgm:cxn modelId="{49ED19A0-6CBB-49CA-9F39-821E3F9BFF25}" type="presParOf" srcId="{0923889B-9C53-41B8-BF41-46EE006CAE41}" destId="{BAC4C305-BCF7-4CD0-A53D-5B1C7C8BE627}" srcOrd="1" destOrd="0" presId="urn:microsoft.com/office/officeart/2005/8/layout/hierarchy1"/>
    <dgm:cxn modelId="{BC976D06-D49D-4E38-9538-62A36F27CB17}" type="presParOf" srcId="{341620AC-2BB2-490C-BEB2-5D63CC3BF9BC}" destId="{DFAC43AB-620E-4F45-8E67-BAA8FE6BB7CE}" srcOrd="1" destOrd="0" presId="urn:microsoft.com/office/officeart/2005/8/layout/hierarchy1"/>
    <dgm:cxn modelId="{370EE567-4EBD-41AD-BCB7-D2126CFD3F0A}" type="presParOf" srcId="{3293ED23-9E04-42A6-922E-FB9B5574D64F}" destId="{7CFDEE1C-DC24-404A-9390-63AD80222DFA}" srcOrd="2" destOrd="0" presId="urn:microsoft.com/office/officeart/2005/8/layout/hierarchy1"/>
    <dgm:cxn modelId="{CE858A61-5A17-4DC0-9D47-215E66B9AECC}" type="presParOf" srcId="{3293ED23-9E04-42A6-922E-FB9B5574D64F}" destId="{117F7633-574D-4A3F-A01E-0AFF4770AF0B}" srcOrd="3" destOrd="0" presId="urn:microsoft.com/office/officeart/2005/8/layout/hierarchy1"/>
    <dgm:cxn modelId="{27925E91-A633-405E-A533-CB22C7CB94A4}" type="presParOf" srcId="{117F7633-574D-4A3F-A01E-0AFF4770AF0B}" destId="{3283F535-88C4-4FAF-B7C6-6A0826C0DC71}" srcOrd="0" destOrd="0" presId="urn:microsoft.com/office/officeart/2005/8/layout/hierarchy1"/>
    <dgm:cxn modelId="{02D2990E-6A13-43AB-98AD-1F7AF6C2A369}" type="presParOf" srcId="{3283F535-88C4-4FAF-B7C6-6A0826C0DC71}" destId="{25182F9C-B562-4CA2-B077-CD527FA2599B}" srcOrd="0" destOrd="0" presId="urn:microsoft.com/office/officeart/2005/8/layout/hierarchy1"/>
    <dgm:cxn modelId="{E863637A-73D1-4313-9CAF-18C5EA874CAD}" type="presParOf" srcId="{3283F535-88C4-4FAF-B7C6-6A0826C0DC71}" destId="{8CD64044-8CB3-43E8-A124-C8F620722435}" srcOrd="1" destOrd="0" presId="urn:microsoft.com/office/officeart/2005/8/layout/hierarchy1"/>
    <dgm:cxn modelId="{DA4F9495-6D23-4084-B593-D605956AB41F}" type="presParOf" srcId="{117F7633-574D-4A3F-A01E-0AFF4770AF0B}" destId="{CA8EEB97-A871-4CB6-ADCE-F208A35472D8}" srcOrd="1" destOrd="0" presId="urn:microsoft.com/office/officeart/2005/8/layout/hierarchy1"/>
    <dgm:cxn modelId="{AF39246F-A639-46FA-96A4-454611641262}" type="presParOf" srcId="{CA8EEB97-A871-4CB6-ADCE-F208A35472D8}" destId="{C00605F1-9052-4766-974E-0C7AED0A69CB}" srcOrd="0" destOrd="0" presId="urn:microsoft.com/office/officeart/2005/8/layout/hierarchy1"/>
    <dgm:cxn modelId="{0C731B07-0BD3-46D4-A531-DBB107C73B95}" type="presParOf" srcId="{CA8EEB97-A871-4CB6-ADCE-F208A35472D8}" destId="{1C2D836C-9B78-45EE-B9A6-9B7F72507462}" srcOrd="1" destOrd="0" presId="urn:microsoft.com/office/officeart/2005/8/layout/hierarchy1"/>
    <dgm:cxn modelId="{696FA4DC-3A4B-4BEC-8088-0D27210966E7}" type="presParOf" srcId="{1C2D836C-9B78-45EE-B9A6-9B7F72507462}" destId="{6FC421AD-E6D8-490F-9219-6F3930DBF072}" srcOrd="0" destOrd="0" presId="urn:microsoft.com/office/officeart/2005/8/layout/hierarchy1"/>
    <dgm:cxn modelId="{75A85F42-BEF2-4E86-939E-5FC2F17AB2A0}" type="presParOf" srcId="{6FC421AD-E6D8-490F-9219-6F3930DBF072}" destId="{CC4788C8-F27E-4A5E-B3D2-9E81053507FF}" srcOrd="0" destOrd="0" presId="urn:microsoft.com/office/officeart/2005/8/layout/hierarchy1"/>
    <dgm:cxn modelId="{2A37D535-651C-4959-B23F-709A24C351A8}" type="presParOf" srcId="{6FC421AD-E6D8-490F-9219-6F3930DBF072}" destId="{ACAB2F7C-23BB-4178-B149-387667E6D3E2}" srcOrd="1" destOrd="0" presId="urn:microsoft.com/office/officeart/2005/8/layout/hierarchy1"/>
    <dgm:cxn modelId="{71E3E650-C77B-4F09-91D5-E74CC2ECD541}" type="presParOf" srcId="{1C2D836C-9B78-45EE-B9A6-9B7F72507462}" destId="{12F1896F-0087-4367-A512-249D9187B0F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52EC7B-482C-4B45-8C4B-4F04B6D1C1B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lv-LV"/>
        </a:p>
      </dgm:t>
    </dgm:pt>
    <dgm:pt modelId="{04602376-391C-45D7-A4F1-5EDB3F12ED8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lv-LV" sz="1400" b="1" dirty="0">
              <a:effectLst/>
              <a:latin typeface="Verdana" panose="020B0604030504040204" pitchFamily="34" charset="0"/>
              <a:ea typeface="Verdana" panose="020B0604030504040204" pitchFamily="34" charset="0"/>
              <a:cs typeface="Verdana" panose="020B0604030504040204" pitchFamily="34" charset="0"/>
            </a:rPr>
            <a:t>ĀRPUSĢIMENES APRŪPES ATBALSTA CENTRI</a:t>
          </a:r>
        </a:p>
      </dgm:t>
    </dgm:pt>
    <dgm:pt modelId="{2DB774CD-0115-4DB2-AA4F-B01C325F11E0}" type="parTrans" cxnId="{B955DE36-7AA7-447C-9DED-63327298907C}">
      <dgm:prSet/>
      <dgm:spPr/>
      <dgm:t>
        <a:bodyPr/>
        <a:lstStyle/>
        <a:p>
          <a:endParaRPr lang="lv-LV"/>
        </a:p>
      </dgm:t>
    </dgm:pt>
    <dgm:pt modelId="{4C7E78D9-5DD6-4B1D-AB99-891FA84DF9E3}" type="sibTrans" cxnId="{B955DE36-7AA7-447C-9DED-63327298907C}">
      <dgm:prSet/>
      <dgm:spPr/>
      <dgm:t>
        <a:bodyPr/>
        <a:lstStyle/>
        <a:p>
          <a:endParaRPr lang="lv-LV"/>
        </a:p>
      </dgm:t>
    </dgm:pt>
    <dgm:pt modelId="{CAE591D8-E387-43AC-BC53-AA303F595067}">
      <dgm:prSet phldrT="[Text]">
        <dgm:style>
          <a:lnRef idx="1">
            <a:schemeClr val="accent2"/>
          </a:lnRef>
          <a:fillRef idx="2">
            <a:schemeClr val="accent2"/>
          </a:fillRef>
          <a:effectRef idx="1">
            <a:schemeClr val="accent2"/>
          </a:effectRef>
          <a:fontRef idx="minor">
            <a:schemeClr val="dk1"/>
          </a:fontRef>
        </dgm:style>
      </dgm:prSet>
      <dgm:spPr/>
      <dgm:t>
        <a:bodyPr/>
        <a:lstStyle/>
        <a:p>
          <a:r>
            <a:rPr lang="lv-LV" dirty="0"/>
            <a:t>APVIENOTO REĢIONU ĢIMEŅU ATBALSTA CENTRS- «Terēze»Tukumā</a:t>
          </a:r>
        </a:p>
      </dgm:t>
    </dgm:pt>
    <dgm:pt modelId="{FBC61740-FD8A-4547-8EA1-21BC09DBBE6E}" type="parTrans" cxnId="{64934CDA-D758-4EA7-BDF8-385564E9F177}">
      <dgm:prSet/>
      <dgm:spPr/>
      <dgm:t>
        <a:bodyPr/>
        <a:lstStyle/>
        <a:p>
          <a:endParaRPr lang="lv-LV"/>
        </a:p>
      </dgm:t>
    </dgm:pt>
    <dgm:pt modelId="{5CC09892-FCFD-495D-8FF6-806A45B8DA9D}" type="sibTrans" cxnId="{64934CDA-D758-4EA7-BDF8-385564E9F177}">
      <dgm:prSet/>
      <dgm:spPr/>
      <dgm:t>
        <a:bodyPr/>
        <a:lstStyle/>
        <a:p>
          <a:endParaRPr lang="lv-LV"/>
        </a:p>
      </dgm:t>
    </dgm:pt>
    <dgm:pt modelId="{9B0BF9B0-E0E9-48E7-A2A9-525F1D9FA1DA}">
      <dgm:prSet phldrT="[Text]">
        <dgm:style>
          <a:lnRef idx="1">
            <a:schemeClr val="accent2"/>
          </a:lnRef>
          <a:fillRef idx="2">
            <a:schemeClr val="accent2"/>
          </a:fillRef>
          <a:effectRef idx="1">
            <a:schemeClr val="accent2"/>
          </a:effectRef>
          <a:fontRef idx="minor">
            <a:schemeClr val="dk1"/>
          </a:fontRef>
        </dgm:style>
      </dgm:prSet>
      <dgm:spPr/>
      <dgm:t>
        <a:bodyPr/>
        <a:lstStyle/>
        <a:p>
          <a:r>
            <a:rPr lang="lv-LV" dirty="0"/>
            <a:t>VIDZEMES REĢIONA ĢIMEŅU ATBALSTA CENTRS- «Smiltene»</a:t>
          </a:r>
        </a:p>
      </dgm:t>
    </dgm:pt>
    <dgm:pt modelId="{133C74DE-3AED-40F2-A544-F5A4FB47B83F}" type="parTrans" cxnId="{EC713D7B-0F46-4FD3-9BAF-AB0DEFB7A216}">
      <dgm:prSet/>
      <dgm:spPr/>
      <dgm:t>
        <a:bodyPr/>
        <a:lstStyle/>
        <a:p>
          <a:endParaRPr lang="lv-LV"/>
        </a:p>
      </dgm:t>
    </dgm:pt>
    <dgm:pt modelId="{3F4F7F51-FA0B-420D-BB35-5183A6C06AF2}" type="sibTrans" cxnId="{EC713D7B-0F46-4FD3-9BAF-AB0DEFB7A216}">
      <dgm:prSet/>
      <dgm:spPr/>
      <dgm:t>
        <a:bodyPr/>
        <a:lstStyle/>
        <a:p>
          <a:endParaRPr lang="lv-LV"/>
        </a:p>
      </dgm:t>
    </dgm:pt>
    <dgm:pt modelId="{51FB5174-51BE-4371-8DC7-78F2B853051E}">
      <dgm:prSet>
        <dgm:style>
          <a:lnRef idx="1">
            <a:schemeClr val="accent2"/>
          </a:lnRef>
          <a:fillRef idx="2">
            <a:schemeClr val="accent2"/>
          </a:fillRef>
          <a:effectRef idx="1">
            <a:schemeClr val="accent2"/>
          </a:effectRef>
          <a:fontRef idx="minor">
            <a:schemeClr val="dk1"/>
          </a:fontRef>
        </dgm:style>
      </dgm:prSet>
      <dgm:spPr/>
      <dgm:t>
        <a:bodyPr/>
        <a:lstStyle/>
        <a:p>
          <a:r>
            <a:rPr lang="lv-LV" dirty="0"/>
            <a:t>LATGALES REĢIONA ĢIMEŅU ATBALSTA CENTRS- «Daugavpils»</a:t>
          </a:r>
        </a:p>
      </dgm:t>
    </dgm:pt>
    <dgm:pt modelId="{1F1E2659-3577-4559-9522-2F62FE425358}" type="parTrans" cxnId="{F1A169DA-84DB-4CA5-9400-A62B4DD3EBA8}">
      <dgm:prSet/>
      <dgm:spPr/>
      <dgm:t>
        <a:bodyPr/>
        <a:lstStyle/>
        <a:p>
          <a:endParaRPr lang="lv-LV"/>
        </a:p>
      </dgm:t>
    </dgm:pt>
    <dgm:pt modelId="{0B041724-7A8C-4DFD-9940-E37E06E3DDDF}" type="sibTrans" cxnId="{F1A169DA-84DB-4CA5-9400-A62B4DD3EBA8}">
      <dgm:prSet/>
      <dgm:spPr/>
      <dgm:t>
        <a:bodyPr/>
        <a:lstStyle/>
        <a:p>
          <a:endParaRPr lang="lv-LV"/>
        </a:p>
      </dgm:t>
    </dgm:pt>
    <dgm:pt modelId="{3902C63A-717C-49CC-B537-8B10C64D8EBC}">
      <dgm:prSet>
        <dgm:style>
          <a:lnRef idx="1">
            <a:schemeClr val="accent2"/>
          </a:lnRef>
          <a:fillRef idx="2">
            <a:schemeClr val="accent2"/>
          </a:fillRef>
          <a:effectRef idx="1">
            <a:schemeClr val="accent2"/>
          </a:effectRef>
          <a:fontRef idx="minor">
            <a:schemeClr val="dk1"/>
          </a:fontRef>
        </dgm:style>
      </dgm:prSet>
      <dgm:spPr/>
      <dgm:t>
        <a:bodyPr/>
        <a:lstStyle/>
        <a:p>
          <a:r>
            <a:rPr lang="lv-LV" dirty="0"/>
            <a:t>KURZEMES REĢIONA ĢIMEŅU ATBALSTA CENTRS- «Liepāja»</a:t>
          </a:r>
        </a:p>
      </dgm:t>
    </dgm:pt>
    <dgm:pt modelId="{44219930-6EF5-4DA3-A097-10DC459C9B02}" type="parTrans" cxnId="{AE2EBD6E-171B-4EC1-9B28-C82F8992C77F}">
      <dgm:prSet/>
      <dgm:spPr/>
      <dgm:t>
        <a:bodyPr/>
        <a:lstStyle/>
        <a:p>
          <a:endParaRPr lang="lv-LV"/>
        </a:p>
      </dgm:t>
    </dgm:pt>
    <dgm:pt modelId="{37B5DB45-E22C-4E4D-864A-BEEFBF9E5E3D}" type="sibTrans" cxnId="{AE2EBD6E-171B-4EC1-9B28-C82F8992C77F}">
      <dgm:prSet/>
      <dgm:spPr/>
      <dgm:t>
        <a:bodyPr/>
        <a:lstStyle/>
        <a:p>
          <a:endParaRPr lang="lv-LV"/>
        </a:p>
      </dgm:t>
    </dgm:pt>
    <dgm:pt modelId="{B326E5CF-3669-4E6B-96D9-0726500392CF}">
      <dgm:prSet>
        <dgm:style>
          <a:lnRef idx="1">
            <a:schemeClr val="accent2"/>
          </a:lnRef>
          <a:fillRef idx="2">
            <a:schemeClr val="accent2"/>
          </a:fillRef>
          <a:effectRef idx="1">
            <a:schemeClr val="accent2"/>
          </a:effectRef>
          <a:fontRef idx="minor">
            <a:schemeClr val="dk1"/>
          </a:fontRef>
        </dgm:style>
      </dgm:prSet>
      <dgm:spPr/>
      <dgm:t>
        <a:bodyPr/>
        <a:lstStyle/>
        <a:p>
          <a:r>
            <a:rPr lang="lv-LV" dirty="0"/>
            <a:t>RĪGAS REĢIONA ĢIMEŅU ATBALSTA CENTRS- «Dūja»</a:t>
          </a:r>
        </a:p>
      </dgm:t>
    </dgm:pt>
    <dgm:pt modelId="{3039B594-48C1-4D6A-B8AF-7573747B6066}" type="parTrans" cxnId="{766C58C4-046E-4F12-A2EA-3AE2BA50F378}">
      <dgm:prSet/>
      <dgm:spPr/>
      <dgm:t>
        <a:bodyPr/>
        <a:lstStyle/>
        <a:p>
          <a:endParaRPr lang="lv-LV"/>
        </a:p>
      </dgm:t>
    </dgm:pt>
    <dgm:pt modelId="{1FE55FBF-02E4-4179-B070-CDA552B27705}" type="sibTrans" cxnId="{766C58C4-046E-4F12-A2EA-3AE2BA50F378}">
      <dgm:prSet/>
      <dgm:spPr/>
      <dgm:t>
        <a:bodyPr/>
        <a:lstStyle/>
        <a:p>
          <a:endParaRPr lang="lv-LV"/>
        </a:p>
      </dgm:t>
    </dgm:pt>
    <dgm:pt modelId="{2FF10E3A-6E4C-496B-B470-DF7C27C4F614}" type="pres">
      <dgm:prSet presAssocID="{7752EC7B-482C-4B45-8C4B-4F04B6D1C1BB}" presName="diagram" presStyleCnt="0">
        <dgm:presLayoutVars>
          <dgm:chPref val="1"/>
          <dgm:dir/>
          <dgm:animOne val="branch"/>
          <dgm:animLvl val="lvl"/>
          <dgm:resizeHandles val="exact"/>
        </dgm:presLayoutVars>
      </dgm:prSet>
      <dgm:spPr/>
      <dgm:t>
        <a:bodyPr/>
        <a:lstStyle/>
        <a:p>
          <a:endParaRPr lang="lv-LV"/>
        </a:p>
      </dgm:t>
    </dgm:pt>
    <dgm:pt modelId="{3F3132CF-3087-40D7-8941-C9EE128E5CB5}" type="pres">
      <dgm:prSet presAssocID="{04602376-391C-45D7-A4F1-5EDB3F12ED86}" presName="root1" presStyleCnt="0"/>
      <dgm:spPr/>
    </dgm:pt>
    <dgm:pt modelId="{09966B28-159D-495C-B4B7-7DAAB948E3AE}" type="pres">
      <dgm:prSet presAssocID="{04602376-391C-45D7-A4F1-5EDB3F12ED86}" presName="LevelOneTextNode" presStyleLbl="node0" presStyleIdx="0" presStyleCnt="1" custScaleY="187293" custLinFactNeighborX="3542" custLinFactNeighborY="-79132">
        <dgm:presLayoutVars>
          <dgm:chPref val="3"/>
        </dgm:presLayoutVars>
      </dgm:prSet>
      <dgm:spPr/>
      <dgm:t>
        <a:bodyPr/>
        <a:lstStyle/>
        <a:p>
          <a:endParaRPr lang="lv-LV"/>
        </a:p>
      </dgm:t>
    </dgm:pt>
    <dgm:pt modelId="{3B4E6D35-E9FA-476D-8F06-85F54C41DAC6}" type="pres">
      <dgm:prSet presAssocID="{04602376-391C-45D7-A4F1-5EDB3F12ED86}" presName="level2hierChild" presStyleCnt="0"/>
      <dgm:spPr/>
    </dgm:pt>
    <dgm:pt modelId="{349C6B14-F054-4731-A45A-07CBEC6A4C64}" type="pres">
      <dgm:prSet presAssocID="{FBC61740-FD8A-4547-8EA1-21BC09DBBE6E}" presName="conn2-1" presStyleLbl="parChTrans1D2" presStyleIdx="0" presStyleCnt="5"/>
      <dgm:spPr/>
      <dgm:t>
        <a:bodyPr/>
        <a:lstStyle/>
        <a:p>
          <a:endParaRPr lang="lv-LV"/>
        </a:p>
      </dgm:t>
    </dgm:pt>
    <dgm:pt modelId="{461D2894-9C2F-48C3-BBD9-7322199E895B}" type="pres">
      <dgm:prSet presAssocID="{FBC61740-FD8A-4547-8EA1-21BC09DBBE6E}" presName="connTx" presStyleLbl="parChTrans1D2" presStyleIdx="0" presStyleCnt="5"/>
      <dgm:spPr/>
      <dgm:t>
        <a:bodyPr/>
        <a:lstStyle/>
        <a:p>
          <a:endParaRPr lang="lv-LV"/>
        </a:p>
      </dgm:t>
    </dgm:pt>
    <dgm:pt modelId="{6372CF24-FA92-49DC-BB55-53811EAE39FE}" type="pres">
      <dgm:prSet presAssocID="{CAE591D8-E387-43AC-BC53-AA303F595067}" presName="root2" presStyleCnt="0"/>
      <dgm:spPr/>
    </dgm:pt>
    <dgm:pt modelId="{07ADDF09-E2F3-4F0B-9F24-4CFA96A9B998}" type="pres">
      <dgm:prSet presAssocID="{CAE591D8-E387-43AC-BC53-AA303F595067}" presName="LevelTwoTextNode" presStyleLbl="node2" presStyleIdx="0" presStyleCnt="5" custScaleX="140169" custScaleY="61029" custLinFactNeighborX="-1882" custLinFactNeighborY="-20302">
        <dgm:presLayoutVars>
          <dgm:chPref val="3"/>
        </dgm:presLayoutVars>
      </dgm:prSet>
      <dgm:spPr/>
      <dgm:t>
        <a:bodyPr/>
        <a:lstStyle/>
        <a:p>
          <a:endParaRPr lang="lv-LV"/>
        </a:p>
      </dgm:t>
    </dgm:pt>
    <dgm:pt modelId="{70994E93-3A00-4C83-A8BB-8C2F2A5EDEDF}" type="pres">
      <dgm:prSet presAssocID="{CAE591D8-E387-43AC-BC53-AA303F595067}" presName="level3hierChild" presStyleCnt="0"/>
      <dgm:spPr/>
    </dgm:pt>
    <dgm:pt modelId="{5B9EABD8-2A59-4001-A585-22CBB274E1AE}" type="pres">
      <dgm:prSet presAssocID="{133C74DE-3AED-40F2-A544-F5A4FB47B83F}" presName="conn2-1" presStyleLbl="parChTrans1D2" presStyleIdx="1" presStyleCnt="5"/>
      <dgm:spPr/>
      <dgm:t>
        <a:bodyPr/>
        <a:lstStyle/>
        <a:p>
          <a:endParaRPr lang="lv-LV"/>
        </a:p>
      </dgm:t>
    </dgm:pt>
    <dgm:pt modelId="{39358244-E431-4471-AE57-7E2237236896}" type="pres">
      <dgm:prSet presAssocID="{133C74DE-3AED-40F2-A544-F5A4FB47B83F}" presName="connTx" presStyleLbl="parChTrans1D2" presStyleIdx="1" presStyleCnt="5"/>
      <dgm:spPr/>
      <dgm:t>
        <a:bodyPr/>
        <a:lstStyle/>
        <a:p>
          <a:endParaRPr lang="lv-LV"/>
        </a:p>
      </dgm:t>
    </dgm:pt>
    <dgm:pt modelId="{645C5D46-A09C-421B-824B-76F674DD6443}" type="pres">
      <dgm:prSet presAssocID="{9B0BF9B0-E0E9-48E7-A2A9-525F1D9FA1DA}" presName="root2" presStyleCnt="0"/>
      <dgm:spPr/>
    </dgm:pt>
    <dgm:pt modelId="{6AFF8303-3446-41FB-BCC8-8E046639D0A3}" type="pres">
      <dgm:prSet presAssocID="{9B0BF9B0-E0E9-48E7-A2A9-525F1D9FA1DA}" presName="LevelTwoTextNode" presStyleLbl="node2" presStyleIdx="1" presStyleCnt="5" custScaleX="134207" custScaleY="58754" custLinFactNeighborX="85" custLinFactNeighborY="-743">
        <dgm:presLayoutVars>
          <dgm:chPref val="3"/>
        </dgm:presLayoutVars>
      </dgm:prSet>
      <dgm:spPr/>
      <dgm:t>
        <a:bodyPr/>
        <a:lstStyle/>
        <a:p>
          <a:endParaRPr lang="lv-LV"/>
        </a:p>
      </dgm:t>
    </dgm:pt>
    <dgm:pt modelId="{BFA4F769-FC69-40E8-BE15-E2FE31CBC353}" type="pres">
      <dgm:prSet presAssocID="{9B0BF9B0-E0E9-48E7-A2A9-525F1D9FA1DA}" presName="level3hierChild" presStyleCnt="0"/>
      <dgm:spPr/>
    </dgm:pt>
    <dgm:pt modelId="{F997C496-5699-4655-8343-BB55B247E097}" type="pres">
      <dgm:prSet presAssocID="{1F1E2659-3577-4559-9522-2F62FE425358}" presName="conn2-1" presStyleLbl="parChTrans1D2" presStyleIdx="2" presStyleCnt="5"/>
      <dgm:spPr/>
      <dgm:t>
        <a:bodyPr/>
        <a:lstStyle/>
        <a:p>
          <a:endParaRPr lang="lv-LV"/>
        </a:p>
      </dgm:t>
    </dgm:pt>
    <dgm:pt modelId="{B0A3787C-DF95-45F6-826F-73D63E3B103C}" type="pres">
      <dgm:prSet presAssocID="{1F1E2659-3577-4559-9522-2F62FE425358}" presName="connTx" presStyleLbl="parChTrans1D2" presStyleIdx="2" presStyleCnt="5"/>
      <dgm:spPr/>
      <dgm:t>
        <a:bodyPr/>
        <a:lstStyle/>
        <a:p>
          <a:endParaRPr lang="lv-LV"/>
        </a:p>
      </dgm:t>
    </dgm:pt>
    <dgm:pt modelId="{17D51F87-6C80-427D-A994-D47524C2A796}" type="pres">
      <dgm:prSet presAssocID="{51FB5174-51BE-4371-8DC7-78F2B853051E}" presName="root2" presStyleCnt="0"/>
      <dgm:spPr/>
    </dgm:pt>
    <dgm:pt modelId="{1AC98BDF-82A7-4338-8D30-2D7E353BAC1C}" type="pres">
      <dgm:prSet presAssocID="{51FB5174-51BE-4371-8DC7-78F2B853051E}" presName="LevelTwoTextNode" presStyleLbl="node2" presStyleIdx="2" presStyleCnt="5" custScaleX="136510" custScaleY="51490" custLinFactNeighborX="1755" custLinFactNeighborY="-7271">
        <dgm:presLayoutVars>
          <dgm:chPref val="3"/>
        </dgm:presLayoutVars>
      </dgm:prSet>
      <dgm:spPr/>
      <dgm:t>
        <a:bodyPr/>
        <a:lstStyle/>
        <a:p>
          <a:endParaRPr lang="lv-LV"/>
        </a:p>
      </dgm:t>
    </dgm:pt>
    <dgm:pt modelId="{F45CA018-7280-4E0B-AEFB-0D238AD2C711}" type="pres">
      <dgm:prSet presAssocID="{51FB5174-51BE-4371-8DC7-78F2B853051E}" presName="level3hierChild" presStyleCnt="0"/>
      <dgm:spPr/>
    </dgm:pt>
    <dgm:pt modelId="{68A96324-EE49-493C-B5BD-F57311ACB6DA}" type="pres">
      <dgm:prSet presAssocID="{44219930-6EF5-4DA3-A097-10DC459C9B02}" presName="conn2-1" presStyleLbl="parChTrans1D2" presStyleIdx="3" presStyleCnt="5"/>
      <dgm:spPr/>
      <dgm:t>
        <a:bodyPr/>
        <a:lstStyle/>
        <a:p>
          <a:endParaRPr lang="lv-LV"/>
        </a:p>
      </dgm:t>
    </dgm:pt>
    <dgm:pt modelId="{3BF50A26-810C-4A6C-BEB8-744AC65AAD77}" type="pres">
      <dgm:prSet presAssocID="{44219930-6EF5-4DA3-A097-10DC459C9B02}" presName="connTx" presStyleLbl="parChTrans1D2" presStyleIdx="3" presStyleCnt="5"/>
      <dgm:spPr/>
      <dgm:t>
        <a:bodyPr/>
        <a:lstStyle/>
        <a:p>
          <a:endParaRPr lang="lv-LV"/>
        </a:p>
      </dgm:t>
    </dgm:pt>
    <dgm:pt modelId="{18FA8B7A-85BF-4E62-9305-6D6B8A164B10}" type="pres">
      <dgm:prSet presAssocID="{3902C63A-717C-49CC-B537-8B10C64D8EBC}" presName="root2" presStyleCnt="0"/>
      <dgm:spPr/>
    </dgm:pt>
    <dgm:pt modelId="{C12A9C48-FF0F-40EB-AA4E-053C65EDEF9B}" type="pres">
      <dgm:prSet presAssocID="{3902C63A-717C-49CC-B537-8B10C64D8EBC}" presName="LevelTwoTextNode" presStyleLbl="node2" presStyleIdx="3" presStyleCnt="5" custScaleX="137122" custScaleY="55432" custLinFactNeighborX="1755" custLinFactNeighborY="-8291">
        <dgm:presLayoutVars>
          <dgm:chPref val="3"/>
        </dgm:presLayoutVars>
      </dgm:prSet>
      <dgm:spPr/>
      <dgm:t>
        <a:bodyPr/>
        <a:lstStyle/>
        <a:p>
          <a:endParaRPr lang="lv-LV"/>
        </a:p>
      </dgm:t>
    </dgm:pt>
    <dgm:pt modelId="{32B6A579-4020-4716-ABFA-D664D409A4F4}" type="pres">
      <dgm:prSet presAssocID="{3902C63A-717C-49CC-B537-8B10C64D8EBC}" presName="level3hierChild" presStyleCnt="0"/>
      <dgm:spPr/>
    </dgm:pt>
    <dgm:pt modelId="{6D020F58-AE0B-42D5-BE66-78751C0C4715}" type="pres">
      <dgm:prSet presAssocID="{3039B594-48C1-4D6A-B8AF-7573747B6066}" presName="conn2-1" presStyleLbl="parChTrans1D2" presStyleIdx="4" presStyleCnt="5"/>
      <dgm:spPr/>
      <dgm:t>
        <a:bodyPr/>
        <a:lstStyle/>
        <a:p>
          <a:endParaRPr lang="lv-LV"/>
        </a:p>
      </dgm:t>
    </dgm:pt>
    <dgm:pt modelId="{30AC614B-25BE-4E36-AF6F-5D921AA070E4}" type="pres">
      <dgm:prSet presAssocID="{3039B594-48C1-4D6A-B8AF-7573747B6066}" presName="connTx" presStyleLbl="parChTrans1D2" presStyleIdx="4" presStyleCnt="5"/>
      <dgm:spPr/>
      <dgm:t>
        <a:bodyPr/>
        <a:lstStyle/>
        <a:p>
          <a:endParaRPr lang="lv-LV"/>
        </a:p>
      </dgm:t>
    </dgm:pt>
    <dgm:pt modelId="{E6347043-83E4-4E70-83B1-7695FCF9E91F}" type="pres">
      <dgm:prSet presAssocID="{B326E5CF-3669-4E6B-96D9-0726500392CF}" presName="root2" presStyleCnt="0"/>
      <dgm:spPr/>
    </dgm:pt>
    <dgm:pt modelId="{CA81710B-2F79-4DC3-BBA2-F5A998DE26AA}" type="pres">
      <dgm:prSet presAssocID="{B326E5CF-3669-4E6B-96D9-0726500392CF}" presName="LevelTwoTextNode" presStyleLbl="node2" presStyleIdx="4" presStyleCnt="5" custScaleX="134964" custScaleY="57398" custLinFactNeighborX="5392" custLinFactNeighborY="1295">
        <dgm:presLayoutVars>
          <dgm:chPref val="3"/>
        </dgm:presLayoutVars>
      </dgm:prSet>
      <dgm:spPr/>
      <dgm:t>
        <a:bodyPr/>
        <a:lstStyle/>
        <a:p>
          <a:endParaRPr lang="lv-LV"/>
        </a:p>
      </dgm:t>
    </dgm:pt>
    <dgm:pt modelId="{01672F5E-6319-4E68-9A21-21F331EDDBB3}" type="pres">
      <dgm:prSet presAssocID="{B326E5CF-3669-4E6B-96D9-0726500392CF}" presName="level3hierChild" presStyleCnt="0"/>
      <dgm:spPr/>
    </dgm:pt>
  </dgm:ptLst>
  <dgm:cxnLst>
    <dgm:cxn modelId="{64934CDA-D758-4EA7-BDF8-385564E9F177}" srcId="{04602376-391C-45D7-A4F1-5EDB3F12ED86}" destId="{CAE591D8-E387-43AC-BC53-AA303F595067}" srcOrd="0" destOrd="0" parTransId="{FBC61740-FD8A-4547-8EA1-21BC09DBBE6E}" sibTransId="{5CC09892-FCFD-495D-8FF6-806A45B8DA9D}"/>
    <dgm:cxn modelId="{766C58C4-046E-4F12-A2EA-3AE2BA50F378}" srcId="{04602376-391C-45D7-A4F1-5EDB3F12ED86}" destId="{B326E5CF-3669-4E6B-96D9-0726500392CF}" srcOrd="4" destOrd="0" parTransId="{3039B594-48C1-4D6A-B8AF-7573747B6066}" sibTransId="{1FE55FBF-02E4-4179-B070-CDA552B27705}"/>
    <dgm:cxn modelId="{3218996D-0755-42C8-B40A-F715FC21C323}" type="presOf" srcId="{FBC61740-FD8A-4547-8EA1-21BC09DBBE6E}" destId="{461D2894-9C2F-48C3-BBD9-7322199E895B}" srcOrd="1" destOrd="0" presId="urn:microsoft.com/office/officeart/2005/8/layout/hierarchy2"/>
    <dgm:cxn modelId="{868F0335-A469-4C78-9BF9-F4C51DBF03AC}" type="presOf" srcId="{51FB5174-51BE-4371-8DC7-78F2B853051E}" destId="{1AC98BDF-82A7-4338-8D30-2D7E353BAC1C}" srcOrd="0" destOrd="0" presId="urn:microsoft.com/office/officeart/2005/8/layout/hierarchy2"/>
    <dgm:cxn modelId="{37C67B14-F58A-4D42-B156-CBB14476EB25}" type="presOf" srcId="{3039B594-48C1-4D6A-B8AF-7573747B6066}" destId="{6D020F58-AE0B-42D5-BE66-78751C0C4715}" srcOrd="0" destOrd="0" presId="urn:microsoft.com/office/officeart/2005/8/layout/hierarchy2"/>
    <dgm:cxn modelId="{AE2EBD6E-171B-4EC1-9B28-C82F8992C77F}" srcId="{04602376-391C-45D7-A4F1-5EDB3F12ED86}" destId="{3902C63A-717C-49CC-B537-8B10C64D8EBC}" srcOrd="3" destOrd="0" parTransId="{44219930-6EF5-4DA3-A097-10DC459C9B02}" sibTransId="{37B5DB45-E22C-4E4D-864A-BEEFBF9E5E3D}"/>
    <dgm:cxn modelId="{4FC7B2AA-7A11-4165-9E50-86782DAAF300}" type="presOf" srcId="{133C74DE-3AED-40F2-A544-F5A4FB47B83F}" destId="{39358244-E431-4471-AE57-7E2237236896}" srcOrd="1" destOrd="0" presId="urn:microsoft.com/office/officeart/2005/8/layout/hierarchy2"/>
    <dgm:cxn modelId="{F39F0426-87CF-486D-9061-558995E8BBCE}" type="presOf" srcId="{3902C63A-717C-49CC-B537-8B10C64D8EBC}" destId="{C12A9C48-FF0F-40EB-AA4E-053C65EDEF9B}" srcOrd="0" destOrd="0" presId="urn:microsoft.com/office/officeart/2005/8/layout/hierarchy2"/>
    <dgm:cxn modelId="{10E30E91-7157-485E-94DA-97E3F212AEC6}" type="presOf" srcId="{3039B594-48C1-4D6A-B8AF-7573747B6066}" destId="{30AC614B-25BE-4E36-AF6F-5D921AA070E4}" srcOrd="1" destOrd="0" presId="urn:microsoft.com/office/officeart/2005/8/layout/hierarchy2"/>
    <dgm:cxn modelId="{EC713D7B-0F46-4FD3-9BAF-AB0DEFB7A216}" srcId="{04602376-391C-45D7-A4F1-5EDB3F12ED86}" destId="{9B0BF9B0-E0E9-48E7-A2A9-525F1D9FA1DA}" srcOrd="1" destOrd="0" parTransId="{133C74DE-3AED-40F2-A544-F5A4FB47B83F}" sibTransId="{3F4F7F51-FA0B-420D-BB35-5183A6C06AF2}"/>
    <dgm:cxn modelId="{F1A169DA-84DB-4CA5-9400-A62B4DD3EBA8}" srcId="{04602376-391C-45D7-A4F1-5EDB3F12ED86}" destId="{51FB5174-51BE-4371-8DC7-78F2B853051E}" srcOrd="2" destOrd="0" parTransId="{1F1E2659-3577-4559-9522-2F62FE425358}" sibTransId="{0B041724-7A8C-4DFD-9940-E37E06E3DDDF}"/>
    <dgm:cxn modelId="{8426B5A4-433B-488F-92F9-049533B5BB7A}" type="presOf" srcId="{04602376-391C-45D7-A4F1-5EDB3F12ED86}" destId="{09966B28-159D-495C-B4B7-7DAAB948E3AE}" srcOrd="0" destOrd="0" presId="urn:microsoft.com/office/officeart/2005/8/layout/hierarchy2"/>
    <dgm:cxn modelId="{4EAEF4FF-CC84-453B-A0E6-75B32983B2B0}" type="presOf" srcId="{9B0BF9B0-E0E9-48E7-A2A9-525F1D9FA1DA}" destId="{6AFF8303-3446-41FB-BCC8-8E046639D0A3}" srcOrd="0" destOrd="0" presId="urn:microsoft.com/office/officeart/2005/8/layout/hierarchy2"/>
    <dgm:cxn modelId="{F0E38B77-A16B-4224-A220-452F2579D46B}" type="presOf" srcId="{44219930-6EF5-4DA3-A097-10DC459C9B02}" destId="{3BF50A26-810C-4A6C-BEB8-744AC65AAD77}" srcOrd="1" destOrd="0" presId="urn:microsoft.com/office/officeart/2005/8/layout/hierarchy2"/>
    <dgm:cxn modelId="{F76E7441-6BEC-4FCF-96A6-7A8EE9EBDE9C}" type="presOf" srcId="{B326E5CF-3669-4E6B-96D9-0726500392CF}" destId="{CA81710B-2F79-4DC3-BBA2-F5A998DE26AA}" srcOrd="0" destOrd="0" presId="urn:microsoft.com/office/officeart/2005/8/layout/hierarchy2"/>
    <dgm:cxn modelId="{806245DE-5CFE-4C20-8E4F-8CDF05BCE56E}" type="presOf" srcId="{FBC61740-FD8A-4547-8EA1-21BC09DBBE6E}" destId="{349C6B14-F054-4731-A45A-07CBEC6A4C64}" srcOrd="0" destOrd="0" presId="urn:microsoft.com/office/officeart/2005/8/layout/hierarchy2"/>
    <dgm:cxn modelId="{AEAE8AFE-B7D5-41AC-8E39-EEC0FC40C447}" type="presOf" srcId="{7752EC7B-482C-4B45-8C4B-4F04B6D1C1BB}" destId="{2FF10E3A-6E4C-496B-B470-DF7C27C4F614}" srcOrd="0" destOrd="0" presId="urn:microsoft.com/office/officeart/2005/8/layout/hierarchy2"/>
    <dgm:cxn modelId="{36C40292-0C72-4C69-BEE4-8DBAE3FB8778}" type="presOf" srcId="{1F1E2659-3577-4559-9522-2F62FE425358}" destId="{F997C496-5699-4655-8343-BB55B247E097}" srcOrd="0" destOrd="0" presId="urn:microsoft.com/office/officeart/2005/8/layout/hierarchy2"/>
    <dgm:cxn modelId="{7577A3EE-A8B7-4840-86C7-BDDAE9541045}" type="presOf" srcId="{133C74DE-3AED-40F2-A544-F5A4FB47B83F}" destId="{5B9EABD8-2A59-4001-A585-22CBB274E1AE}" srcOrd="0" destOrd="0" presId="urn:microsoft.com/office/officeart/2005/8/layout/hierarchy2"/>
    <dgm:cxn modelId="{071A5182-6B3F-4D0B-BD92-67EFA006F946}" type="presOf" srcId="{1F1E2659-3577-4559-9522-2F62FE425358}" destId="{B0A3787C-DF95-45F6-826F-73D63E3B103C}" srcOrd="1" destOrd="0" presId="urn:microsoft.com/office/officeart/2005/8/layout/hierarchy2"/>
    <dgm:cxn modelId="{4A45ADBB-7E1E-4E7A-8021-66EDF6AAB354}" type="presOf" srcId="{CAE591D8-E387-43AC-BC53-AA303F595067}" destId="{07ADDF09-E2F3-4F0B-9F24-4CFA96A9B998}" srcOrd="0" destOrd="0" presId="urn:microsoft.com/office/officeart/2005/8/layout/hierarchy2"/>
    <dgm:cxn modelId="{CEAB0F59-14E2-4039-942F-1961171B6AA7}" type="presOf" srcId="{44219930-6EF5-4DA3-A097-10DC459C9B02}" destId="{68A96324-EE49-493C-B5BD-F57311ACB6DA}" srcOrd="0" destOrd="0" presId="urn:microsoft.com/office/officeart/2005/8/layout/hierarchy2"/>
    <dgm:cxn modelId="{B955DE36-7AA7-447C-9DED-63327298907C}" srcId="{7752EC7B-482C-4B45-8C4B-4F04B6D1C1BB}" destId="{04602376-391C-45D7-A4F1-5EDB3F12ED86}" srcOrd="0" destOrd="0" parTransId="{2DB774CD-0115-4DB2-AA4F-B01C325F11E0}" sibTransId="{4C7E78D9-5DD6-4B1D-AB99-891FA84DF9E3}"/>
    <dgm:cxn modelId="{933515B6-7A00-47BA-A264-9A38C2F9A53B}" type="presParOf" srcId="{2FF10E3A-6E4C-496B-B470-DF7C27C4F614}" destId="{3F3132CF-3087-40D7-8941-C9EE128E5CB5}" srcOrd="0" destOrd="0" presId="urn:microsoft.com/office/officeart/2005/8/layout/hierarchy2"/>
    <dgm:cxn modelId="{ACF65422-96B7-406E-AE72-95AAD17965FE}" type="presParOf" srcId="{3F3132CF-3087-40D7-8941-C9EE128E5CB5}" destId="{09966B28-159D-495C-B4B7-7DAAB948E3AE}" srcOrd="0" destOrd="0" presId="urn:microsoft.com/office/officeart/2005/8/layout/hierarchy2"/>
    <dgm:cxn modelId="{0843E7C6-0BC1-428F-BED3-7E65F5F3C1C7}" type="presParOf" srcId="{3F3132CF-3087-40D7-8941-C9EE128E5CB5}" destId="{3B4E6D35-E9FA-476D-8F06-85F54C41DAC6}" srcOrd="1" destOrd="0" presId="urn:microsoft.com/office/officeart/2005/8/layout/hierarchy2"/>
    <dgm:cxn modelId="{74ADD623-74FE-4D6D-996F-578819A6DD30}" type="presParOf" srcId="{3B4E6D35-E9FA-476D-8F06-85F54C41DAC6}" destId="{349C6B14-F054-4731-A45A-07CBEC6A4C64}" srcOrd="0" destOrd="0" presId="urn:microsoft.com/office/officeart/2005/8/layout/hierarchy2"/>
    <dgm:cxn modelId="{8D33DD1A-6D8E-492A-83B5-F36821987EA7}" type="presParOf" srcId="{349C6B14-F054-4731-A45A-07CBEC6A4C64}" destId="{461D2894-9C2F-48C3-BBD9-7322199E895B}" srcOrd="0" destOrd="0" presId="urn:microsoft.com/office/officeart/2005/8/layout/hierarchy2"/>
    <dgm:cxn modelId="{7976659E-FCA6-497F-84D6-F63B773B21C4}" type="presParOf" srcId="{3B4E6D35-E9FA-476D-8F06-85F54C41DAC6}" destId="{6372CF24-FA92-49DC-BB55-53811EAE39FE}" srcOrd="1" destOrd="0" presId="urn:microsoft.com/office/officeart/2005/8/layout/hierarchy2"/>
    <dgm:cxn modelId="{2712AFEA-47D2-42A8-95B0-91A8D16C219E}" type="presParOf" srcId="{6372CF24-FA92-49DC-BB55-53811EAE39FE}" destId="{07ADDF09-E2F3-4F0B-9F24-4CFA96A9B998}" srcOrd="0" destOrd="0" presId="urn:microsoft.com/office/officeart/2005/8/layout/hierarchy2"/>
    <dgm:cxn modelId="{66283CEA-9DA0-4A25-856C-FCDBA367027A}" type="presParOf" srcId="{6372CF24-FA92-49DC-BB55-53811EAE39FE}" destId="{70994E93-3A00-4C83-A8BB-8C2F2A5EDEDF}" srcOrd="1" destOrd="0" presId="urn:microsoft.com/office/officeart/2005/8/layout/hierarchy2"/>
    <dgm:cxn modelId="{A1F463ED-83BC-4560-93CB-7ADBC96D0C4A}" type="presParOf" srcId="{3B4E6D35-E9FA-476D-8F06-85F54C41DAC6}" destId="{5B9EABD8-2A59-4001-A585-22CBB274E1AE}" srcOrd="2" destOrd="0" presId="urn:microsoft.com/office/officeart/2005/8/layout/hierarchy2"/>
    <dgm:cxn modelId="{C89D9E49-4CF9-48BD-B577-ACC651F79A70}" type="presParOf" srcId="{5B9EABD8-2A59-4001-A585-22CBB274E1AE}" destId="{39358244-E431-4471-AE57-7E2237236896}" srcOrd="0" destOrd="0" presId="urn:microsoft.com/office/officeart/2005/8/layout/hierarchy2"/>
    <dgm:cxn modelId="{DBBD1292-734B-4952-97A8-2CDA887121DE}" type="presParOf" srcId="{3B4E6D35-E9FA-476D-8F06-85F54C41DAC6}" destId="{645C5D46-A09C-421B-824B-76F674DD6443}" srcOrd="3" destOrd="0" presId="urn:microsoft.com/office/officeart/2005/8/layout/hierarchy2"/>
    <dgm:cxn modelId="{6864AD0A-518C-45FA-8A6C-D26F5912790C}" type="presParOf" srcId="{645C5D46-A09C-421B-824B-76F674DD6443}" destId="{6AFF8303-3446-41FB-BCC8-8E046639D0A3}" srcOrd="0" destOrd="0" presId="urn:microsoft.com/office/officeart/2005/8/layout/hierarchy2"/>
    <dgm:cxn modelId="{FC282988-45B6-44B6-A372-2F7941D6A3FA}" type="presParOf" srcId="{645C5D46-A09C-421B-824B-76F674DD6443}" destId="{BFA4F769-FC69-40E8-BE15-E2FE31CBC353}" srcOrd="1" destOrd="0" presId="urn:microsoft.com/office/officeart/2005/8/layout/hierarchy2"/>
    <dgm:cxn modelId="{BADD1B43-5048-42BD-BCFA-C7AE93EB6E67}" type="presParOf" srcId="{3B4E6D35-E9FA-476D-8F06-85F54C41DAC6}" destId="{F997C496-5699-4655-8343-BB55B247E097}" srcOrd="4" destOrd="0" presId="urn:microsoft.com/office/officeart/2005/8/layout/hierarchy2"/>
    <dgm:cxn modelId="{179A0F14-E8C9-4A14-A99E-FB0A8BC8DA6B}" type="presParOf" srcId="{F997C496-5699-4655-8343-BB55B247E097}" destId="{B0A3787C-DF95-45F6-826F-73D63E3B103C}" srcOrd="0" destOrd="0" presId="urn:microsoft.com/office/officeart/2005/8/layout/hierarchy2"/>
    <dgm:cxn modelId="{55D7CD3C-8D5A-4756-8FB6-429EF1F375AC}" type="presParOf" srcId="{3B4E6D35-E9FA-476D-8F06-85F54C41DAC6}" destId="{17D51F87-6C80-427D-A994-D47524C2A796}" srcOrd="5" destOrd="0" presId="urn:microsoft.com/office/officeart/2005/8/layout/hierarchy2"/>
    <dgm:cxn modelId="{AD7085A4-77DF-4159-94F5-654FD5786D0F}" type="presParOf" srcId="{17D51F87-6C80-427D-A994-D47524C2A796}" destId="{1AC98BDF-82A7-4338-8D30-2D7E353BAC1C}" srcOrd="0" destOrd="0" presId="urn:microsoft.com/office/officeart/2005/8/layout/hierarchy2"/>
    <dgm:cxn modelId="{CE64962B-F503-4F9F-9932-7E038842888B}" type="presParOf" srcId="{17D51F87-6C80-427D-A994-D47524C2A796}" destId="{F45CA018-7280-4E0B-AEFB-0D238AD2C711}" srcOrd="1" destOrd="0" presId="urn:microsoft.com/office/officeart/2005/8/layout/hierarchy2"/>
    <dgm:cxn modelId="{CA8AB680-3694-4A40-95BC-7DC036F94E00}" type="presParOf" srcId="{3B4E6D35-E9FA-476D-8F06-85F54C41DAC6}" destId="{68A96324-EE49-493C-B5BD-F57311ACB6DA}" srcOrd="6" destOrd="0" presId="urn:microsoft.com/office/officeart/2005/8/layout/hierarchy2"/>
    <dgm:cxn modelId="{BCEA9C5D-4EC7-48E5-B6C8-E6E6A96BD98B}" type="presParOf" srcId="{68A96324-EE49-493C-B5BD-F57311ACB6DA}" destId="{3BF50A26-810C-4A6C-BEB8-744AC65AAD77}" srcOrd="0" destOrd="0" presId="urn:microsoft.com/office/officeart/2005/8/layout/hierarchy2"/>
    <dgm:cxn modelId="{D879D9C3-A566-4A38-A7C6-5132BE6FC22C}" type="presParOf" srcId="{3B4E6D35-E9FA-476D-8F06-85F54C41DAC6}" destId="{18FA8B7A-85BF-4E62-9305-6D6B8A164B10}" srcOrd="7" destOrd="0" presId="urn:microsoft.com/office/officeart/2005/8/layout/hierarchy2"/>
    <dgm:cxn modelId="{BBB5CDC7-5149-4A6E-9355-6BE1D37146F5}" type="presParOf" srcId="{18FA8B7A-85BF-4E62-9305-6D6B8A164B10}" destId="{C12A9C48-FF0F-40EB-AA4E-053C65EDEF9B}" srcOrd="0" destOrd="0" presId="urn:microsoft.com/office/officeart/2005/8/layout/hierarchy2"/>
    <dgm:cxn modelId="{C842E8AD-6E23-482B-A050-C3231225EF12}" type="presParOf" srcId="{18FA8B7A-85BF-4E62-9305-6D6B8A164B10}" destId="{32B6A579-4020-4716-ABFA-D664D409A4F4}" srcOrd="1" destOrd="0" presId="urn:microsoft.com/office/officeart/2005/8/layout/hierarchy2"/>
    <dgm:cxn modelId="{3D06F467-8BD2-4E00-9521-006C629B2AE2}" type="presParOf" srcId="{3B4E6D35-E9FA-476D-8F06-85F54C41DAC6}" destId="{6D020F58-AE0B-42D5-BE66-78751C0C4715}" srcOrd="8" destOrd="0" presId="urn:microsoft.com/office/officeart/2005/8/layout/hierarchy2"/>
    <dgm:cxn modelId="{A694F86E-B89D-4635-96F4-9C6139B84D28}" type="presParOf" srcId="{6D020F58-AE0B-42D5-BE66-78751C0C4715}" destId="{30AC614B-25BE-4E36-AF6F-5D921AA070E4}" srcOrd="0" destOrd="0" presId="urn:microsoft.com/office/officeart/2005/8/layout/hierarchy2"/>
    <dgm:cxn modelId="{978F370F-9E97-4241-A91A-A8F9321DEF6A}" type="presParOf" srcId="{3B4E6D35-E9FA-476D-8F06-85F54C41DAC6}" destId="{E6347043-83E4-4E70-83B1-7695FCF9E91F}" srcOrd="9" destOrd="0" presId="urn:microsoft.com/office/officeart/2005/8/layout/hierarchy2"/>
    <dgm:cxn modelId="{33E2F53B-06D7-467B-B5AC-E62CE70D8BCD}" type="presParOf" srcId="{E6347043-83E4-4E70-83B1-7695FCF9E91F}" destId="{CA81710B-2F79-4DC3-BBA2-F5A998DE26AA}" srcOrd="0" destOrd="0" presId="urn:microsoft.com/office/officeart/2005/8/layout/hierarchy2"/>
    <dgm:cxn modelId="{0E4B34A4-6F47-4D66-B4B6-F459B20E0EE0}" type="presParOf" srcId="{E6347043-83E4-4E70-83B1-7695FCF9E91F}" destId="{01672F5E-6319-4E68-9A21-21F331EDDBB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5C3451-6D2D-4E9A-8F1C-5EEB5A4FD2A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lv-LV"/>
        </a:p>
      </dgm:t>
    </dgm:pt>
    <dgm:pt modelId="{B04CD021-00B0-4814-B69C-F044555B0EC0}">
      <dgm:prSet phldrT="[Teksts]" custT="1"/>
      <dgm:spPr/>
      <dgm:t>
        <a:bodyPr/>
        <a:lstStyle/>
        <a:p>
          <a:r>
            <a:rPr lang="lv-LV" sz="1800" dirty="0"/>
            <a:t>Ģimenes asistentu pakalpojums (Liepāja, Grobiņas novads, Kuldīgas novads, Ventspils).</a:t>
          </a:r>
        </a:p>
        <a:p>
          <a:r>
            <a:rPr lang="lv-LV" sz="1500" dirty="0"/>
            <a:t>Liepāja – 13 asistenti/40 ģimenes, 120 bērni;</a:t>
          </a:r>
        </a:p>
        <a:p>
          <a:r>
            <a:rPr lang="lv-LV" sz="1500" dirty="0"/>
            <a:t>Ventspils – 5 ģimenes asistenti/10 ģimenes</a:t>
          </a:r>
        </a:p>
        <a:p>
          <a:r>
            <a:rPr lang="lv-LV" sz="1500" dirty="0"/>
            <a:t>Kuldīgas novads – 7 ģimenes asistenti/12 ģimenes</a:t>
          </a:r>
        </a:p>
        <a:p>
          <a:endParaRPr lang="lv-LV" sz="1500" dirty="0"/>
        </a:p>
        <a:p>
          <a:endParaRPr lang="lv-LV" sz="1500" dirty="0"/>
        </a:p>
      </dgm:t>
    </dgm:pt>
    <dgm:pt modelId="{2F4D874A-5199-46CE-96CA-5B68AA198C1A}" type="parTrans" cxnId="{67AAE75D-23CA-488C-AD5B-B26B2420F9AA}">
      <dgm:prSet/>
      <dgm:spPr/>
      <dgm:t>
        <a:bodyPr/>
        <a:lstStyle/>
        <a:p>
          <a:endParaRPr lang="lv-LV"/>
        </a:p>
      </dgm:t>
    </dgm:pt>
    <dgm:pt modelId="{50D070C8-7B7D-4EA9-9BD9-1DA70476E702}" type="sibTrans" cxnId="{67AAE75D-23CA-488C-AD5B-B26B2420F9AA}">
      <dgm:prSet/>
      <dgm:spPr/>
      <dgm:t>
        <a:bodyPr/>
        <a:lstStyle/>
        <a:p>
          <a:endParaRPr lang="lv-LV"/>
        </a:p>
      </dgm:t>
    </dgm:pt>
    <dgm:pt modelId="{6169E9BC-E206-40BB-981C-F74852954F75}">
      <dgm:prSet phldrT="[Teksts]"/>
      <dgm:spPr/>
      <dgm:t>
        <a:bodyPr/>
        <a:lstStyle/>
        <a:p>
          <a:r>
            <a:rPr lang="lv-LV" dirty="0"/>
            <a:t>Agrīnās intervences pakalpojums</a:t>
          </a:r>
        </a:p>
        <a:p>
          <a:r>
            <a:rPr lang="lv-LV" dirty="0"/>
            <a:t>3 vecuma grupiņas (</a:t>
          </a:r>
          <a:r>
            <a:rPr lang="lv-LV" dirty="0" err="1"/>
            <a:t>Theraplay</a:t>
          </a:r>
          <a:r>
            <a:rPr lang="lv-LV" dirty="0"/>
            <a:t>, fizioterapeits, pirmsskolas pedagogs)</a:t>
          </a:r>
        </a:p>
      </dgm:t>
    </dgm:pt>
    <dgm:pt modelId="{6E418FD2-BC50-458B-ACC5-151BA7A90F2D}" type="parTrans" cxnId="{E1D5498F-7E17-460E-97D6-49680DB45DE7}">
      <dgm:prSet/>
      <dgm:spPr/>
      <dgm:t>
        <a:bodyPr/>
        <a:lstStyle/>
        <a:p>
          <a:endParaRPr lang="lv-LV"/>
        </a:p>
      </dgm:t>
    </dgm:pt>
    <dgm:pt modelId="{1C45EEE8-39AC-4DB3-90AB-AFF642DA2E6D}" type="sibTrans" cxnId="{E1D5498F-7E17-460E-97D6-49680DB45DE7}">
      <dgm:prSet/>
      <dgm:spPr/>
      <dgm:t>
        <a:bodyPr/>
        <a:lstStyle/>
        <a:p>
          <a:endParaRPr lang="lv-LV"/>
        </a:p>
      </dgm:t>
    </dgm:pt>
    <dgm:pt modelId="{DC78FEE5-333B-48AC-964A-DEC852A96620}">
      <dgm:prSet phldrT="[Teksts]"/>
      <dgm:spPr/>
      <dgm:t>
        <a:bodyPr/>
        <a:lstStyle/>
        <a:p>
          <a:r>
            <a:rPr lang="lv-LV" dirty="0"/>
            <a:t>Pašvaldības Audžuģimeņu atbalsta programma (Liepājas audžuģimenēm un Liepājas bērniem).</a:t>
          </a:r>
        </a:p>
      </dgm:t>
    </dgm:pt>
    <dgm:pt modelId="{83DE4635-7CEE-4B09-9F09-9F98F77EF40B}" type="parTrans" cxnId="{0A2F840C-B782-43D4-BB64-042699D29083}">
      <dgm:prSet/>
      <dgm:spPr/>
      <dgm:t>
        <a:bodyPr/>
        <a:lstStyle/>
        <a:p>
          <a:endParaRPr lang="lv-LV"/>
        </a:p>
      </dgm:t>
    </dgm:pt>
    <dgm:pt modelId="{6AD3538C-5056-40AE-A8AF-3B9DB8379E0F}" type="sibTrans" cxnId="{0A2F840C-B782-43D4-BB64-042699D29083}">
      <dgm:prSet/>
      <dgm:spPr/>
      <dgm:t>
        <a:bodyPr/>
        <a:lstStyle/>
        <a:p>
          <a:endParaRPr lang="lv-LV"/>
        </a:p>
      </dgm:t>
    </dgm:pt>
    <dgm:pt modelId="{3915D49A-A251-4D43-9E10-A23999C8BC14}" type="pres">
      <dgm:prSet presAssocID="{715C3451-6D2D-4E9A-8F1C-5EEB5A4FD2A6}" presName="Name0" presStyleCnt="0">
        <dgm:presLayoutVars>
          <dgm:dir/>
          <dgm:resizeHandles val="exact"/>
        </dgm:presLayoutVars>
      </dgm:prSet>
      <dgm:spPr/>
      <dgm:t>
        <a:bodyPr/>
        <a:lstStyle/>
        <a:p>
          <a:endParaRPr lang="lv-LV"/>
        </a:p>
      </dgm:t>
    </dgm:pt>
    <dgm:pt modelId="{7B573B9C-E03D-4CD6-9433-B7F42EA845C3}" type="pres">
      <dgm:prSet presAssocID="{B04CD021-00B0-4814-B69C-F044555B0EC0}" presName="composite" presStyleCnt="0"/>
      <dgm:spPr/>
    </dgm:pt>
    <dgm:pt modelId="{BD188504-6921-4C89-9630-AE60DD39315F}" type="pres">
      <dgm:prSet presAssocID="{B04CD021-00B0-4814-B69C-F044555B0EC0}" presName="rect1" presStyleLbl="trAlignAcc1" presStyleIdx="0" presStyleCnt="3" custScaleY="140934">
        <dgm:presLayoutVars>
          <dgm:bulletEnabled val="1"/>
        </dgm:presLayoutVars>
      </dgm:prSet>
      <dgm:spPr/>
      <dgm:t>
        <a:bodyPr/>
        <a:lstStyle/>
        <a:p>
          <a:endParaRPr lang="lv-LV"/>
        </a:p>
      </dgm:t>
    </dgm:pt>
    <dgm:pt modelId="{C02B1621-C474-4E8C-8362-EBCB2C4B4E1E}" type="pres">
      <dgm:prSet presAssocID="{B04CD021-00B0-4814-B69C-F044555B0EC0}" presName="rect2" presStyleLbl="fgImgPlace1" presStyleIdx="0" presStyleCnt="3" custLinFactNeighborX="-7046" custLinFactNeighborY="-19963"/>
      <dgm:spPr>
        <a:blipFill rotWithShape="1">
          <a:blip xmlns:r="http://schemas.openxmlformats.org/officeDocument/2006/relationships" r:embed="rId1"/>
          <a:srcRect/>
          <a:stretch>
            <a:fillRect l="-50000" r="-50000"/>
          </a:stretch>
        </a:blipFill>
      </dgm:spPr>
    </dgm:pt>
    <dgm:pt modelId="{E3B8AF4B-6745-4D45-A7D1-D118C5820217}" type="pres">
      <dgm:prSet presAssocID="{50D070C8-7B7D-4EA9-9BD9-1DA70476E702}" presName="sibTrans" presStyleCnt="0"/>
      <dgm:spPr/>
    </dgm:pt>
    <dgm:pt modelId="{89BD7723-A55A-4F7C-869E-AEBF50A472BE}" type="pres">
      <dgm:prSet presAssocID="{6169E9BC-E206-40BB-981C-F74852954F75}" presName="composite" presStyleCnt="0"/>
      <dgm:spPr/>
    </dgm:pt>
    <dgm:pt modelId="{93B99AE9-E1E8-4382-AD5E-FC7F4D361E02}" type="pres">
      <dgm:prSet presAssocID="{6169E9BC-E206-40BB-981C-F74852954F75}" presName="rect1" presStyleLbl="trAlignAcc1" presStyleIdx="1" presStyleCnt="3" custScaleY="126138">
        <dgm:presLayoutVars>
          <dgm:bulletEnabled val="1"/>
        </dgm:presLayoutVars>
      </dgm:prSet>
      <dgm:spPr/>
      <dgm:t>
        <a:bodyPr/>
        <a:lstStyle/>
        <a:p>
          <a:endParaRPr lang="lv-LV"/>
        </a:p>
      </dgm:t>
    </dgm:pt>
    <dgm:pt modelId="{29E201AB-D922-498E-88C2-969E2D0370C7}" type="pres">
      <dgm:prSet presAssocID="{6169E9BC-E206-40BB-981C-F74852954F75}" presName="rect2" presStyleLbl="fgImgPlace1" presStyleIdx="1" presStyleCnt="3"/>
      <dgm:spPr>
        <a:blipFill rotWithShape="1">
          <a:blip xmlns:r="http://schemas.openxmlformats.org/officeDocument/2006/relationships" r:embed="rId2"/>
          <a:srcRect/>
          <a:stretch>
            <a:fillRect l="-50000" r="-50000"/>
          </a:stretch>
        </a:blipFill>
      </dgm:spPr>
    </dgm:pt>
    <dgm:pt modelId="{5270C3A4-54D4-452B-9F29-7C917EF1487E}" type="pres">
      <dgm:prSet presAssocID="{1C45EEE8-39AC-4DB3-90AB-AFF642DA2E6D}" presName="sibTrans" presStyleCnt="0"/>
      <dgm:spPr/>
    </dgm:pt>
    <dgm:pt modelId="{0D01366C-7677-46CB-86FB-9F220688A6D5}" type="pres">
      <dgm:prSet presAssocID="{DC78FEE5-333B-48AC-964A-DEC852A96620}" presName="composite" presStyleCnt="0"/>
      <dgm:spPr/>
    </dgm:pt>
    <dgm:pt modelId="{9917C418-A2B0-49EE-BC97-653E1EBBC0F9}" type="pres">
      <dgm:prSet presAssocID="{DC78FEE5-333B-48AC-964A-DEC852A96620}" presName="rect1" presStyleLbl="trAlignAcc1" presStyleIdx="2" presStyleCnt="3">
        <dgm:presLayoutVars>
          <dgm:bulletEnabled val="1"/>
        </dgm:presLayoutVars>
      </dgm:prSet>
      <dgm:spPr/>
      <dgm:t>
        <a:bodyPr/>
        <a:lstStyle/>
        <a:p>
          <a:endParaRPr lang="lv-LV"/>
        </a:p>
      </dgm:t>
    </dgm:pt>
    <dgm:pt modelId="{580CC787-58EB-482C-8127-D383FAE994F0}" type="pres">
      <dgm:prSet presAssocID="{DC78FEE5-333B-48AC-964A-DEC852A96620}" presName="rect2" presStyleLbl="fgImgPlace1" presStyleIdx="2" presStyleCnt="3"/>
      <dgm:spPr>
        <a:blipFill rotWithShape="1">
          <a:blip xmlns:r="http://schemas.openxmlformats.org/officeDocument/2006/relationships" r:embed="rId3"/>
          <a:srcRect/>
          <a:stretch>
            <a:fillRect l="-50000" r="-50000"/>
          </a:stretch>
        </a:blipFill>
      </dgm:spPr>
    </dgm:pt>
  </dgm:ptLst>
  <dgm:cxnLst>
    <dgm:cxn modelId="{0A2F840C-B782-43D4-BB64-042699D29083}" srcId="{715C3451-6D2D-4E9A-8F1C-5EEB5A4FD2A6}" destId="{DC78FEE5-333B-48AC-964A-DEC852A96620}" srcOrd="2" destOrd="0" parTransId="{83DE4635-7CEE-4B09-9F09-9F98F77EF40B}" sibTransId="{6AD3538C-5056-40AE-A8AF-3B9DB8379E0F}"/>
    <dgm:cxn modelId="{E1D5498F-7E17-460E-97D6-49680DB45DE7}" srcId="{715C3451-6D2D-4E9A-8F1C-5EEB5A4FD2A6}" destId="{6169E9BC-E206-40BB-981C-F74852954F75}" srcOrd="1" destOrd="0" parTransId="{6E418FD2-BC50-458B-ACC5-151BA7A90F2D}" sibTransId="{1C45EEE8-39AC-4DB3-90AB-AFF642DA2E6D}"/>
    <dgm:cxn modelId="{0D9182E9-448C-40E9-A010-00AC84FD9CC2}" type="presOf" srcId="{DC78FEE5-333B-48AC-964A-DEC852A96620}" destId="{9917C418-A2B0-49EE-BC97-653E1EBBC0F9}" srcOrd="0" destOrd="0" presId="urn:microsoft.com/office/officeart/2008/layout/PictureStrips"/>
    <dgm:cxn modelId="{427CA2F0-2050-40EB-869A-CCA09F04E35E}" type="presOf" srcId="{6169E9BC-E206-40BB-981C-F74852954F75}" destId="{93B99AE9-E1E8-4382-AD5E-FC7F4D361E02}" srcOrd="0" destOrd="0" presId="urn:microsoft.com/office/officeart/2008/layout/PictureStrips"/>
    <dgm:cxn modelId="{25B3E839-FBFA-497C-BB50-FBD22309472F}" type="presOf" srcId="{B04CD021-00B0-4814-B69C-F044555B0EC0}" destId="{BD188504-6921-4C89-9630-AE60DD39315F}" srcOrd="0" destOrd="0" presId="urn:microsoft.com/office/officeart/2008/layout/PictureStrips"/>
    <dgm:cxn modelId="{67AAE75D-23CA-488C-AD5B-B26B2420F9AA}" srcId="{715C3451-6D2D-4E9A-8F1C-5EEB5A4FD2A6}" destId="{B04CD021-00B0-4814-B69C-F044555B0EC0}" srcOrd="0" destOrd="0" parTransId="{2F4D874A-5199-46CE-96CA-5B68AA198C1A}" sibTransId="{50D070C8-7B7D-4EA9-9BD9-1DA70476E702}"/>
    <dgm:cxn modelId="{9E2052DB-D6A2-48E6-BFF0-3A19E625115C}" type="presOf" srcId="{715C3451-6D2D-4E9A-8F1C-5EEB5A4FD2A6}" destId="{3915D49A-A251-4D43-9E10-A23999C8BC14}" srcOrd="0" destOrd="0" presId="urn:microsoft.com/office/officeart/2008/layout/PictureStrips"/>
    <dgm:cxn modelId="{C2F60C65-F6E7-4402-85C9-D3DE838067C3}" type="presParOf" srcId="{3915D49A-A251-4D43-9E10-A23999C8BC14}" destId="{7B573B9C-E03D-4CD6-9433-B7F42EA845C3}" srcOrd="0" destOrd="0" presId="urn:microsoft.com/office/officeart/2008/layout/PictureStrips"/>
    <dgm:cxn modelId="{4BCFE9BE-7AA5-4F1D-AB66-25A810FC49FA}" type="presParOf" srcId="{7B573B9C-E03D-4CD6-9433-B7F42EA845C3}" destId="{BD188504-6921-4C89-9630-AE60DD39315F}" srcOrd="0" destOrd="0" presId="urn:microsoft.com/office/officeart/2008/layout/PictureStrips"/>
    <dgm:cxn modelId="{E5BDFEFB-E409-41D8-B6A5-5414506A0DED}" type="presParOf" srcId="{7B573B9C-E03D-4CD6-9433-B7F42EA845C3}" destId="{C02B1621-C474-4E8C-8362-EBCB2C4B4E1E}" srcOrd="1" destOrd="0" presId="urn:microsoft.com/office/officeart/2008/layout/PictureStrips"/>
    <dgm:cxn modelId="{131A06A2-FFB2-4114-B5E4-FAE4D7913971}" type="presParOf" srcId="{3915D49A-A251-4D43-9E10-A23999C8BC14}" destId="{E3B8AF4B-6745-4D45-A7D1-D118C5820217}" srcOrd="1" destOrd="0" presId="urn:microsoft.com/office/officeart/2008/layout/PictureStrips"/>
    <dgm:cxn modelId="{09E6CC09-F0D9-4199-8644-EEDA0A9ECD2B}" type="presParOf" srcId="{3915D49A-A251-4D43-9E10-A23999C8BC14}" destId="{89BD7723-A55A-4F7C-869E-AEBF50A472BE}" srcOrd="2" destOrd="0" presId="urn:microsoft.com/office/officeart/2008/layout/PictureStrips"/>
    <dgm:cxn modelId="{7797293C-01DD-42BA-AF59-14B9A4C55FC5}" type="presParOf" srcId="{89BD7723-A55A-4F7C-869E-AEBF50A472BE}" destId="{93B99AE9-E1E8-4382-AD5E-FC7F4D361E02}" srcOrd="0" destOrd="0" presId="urn:microsoft.com/office/officeart/2008/layout/PictureStrips"/>
    <dgm:cxn modelId="{99892524-9589-4911-94B2-3904F0FC9BCF}" type="presParOf" srcId="{89BD7723-A55A-4F7C-869E-AEBF50A472BE}" destId="{29E201AB-D922-498E-88C2-969E2D0370C7}" srcOrd="1" destOrd="0" presId="urn:microsoft.com/office/officeart/2008/layout/PictureStrips"/>
    <dgm:cxn modelId="{21EBE91B-A94D-42F3-847D-9CACA48F4993}" type="presParOf" srcId="{3915D49A-A251-4D43-9E10-A23999C8BC14}" destId="{5270C3A4-54D4-452B-9F29-7C917EF1487E}" srcOrd="3" destOrd="0" presId="urn:microsoft.com/office/officeart/2008/layout/PictureStrips"/>
    <dgm:cxn modelId="{F9A3AF24-1FBD-4115-A3CE-614BD3D3CB8A}" type="presParOf" srcId="{3915D49A-A251-4D43-9E10-A23999C8BC14}" destId="{0D01366C-7677-46CB-86FB-9F220688A6D5}" srcOrd="4" destOrd="0" presId="urn:microsoft.com/office/officeart/2008/layout/PictureStrips"/>
    <dgm:cxn modelId="{38AD0692-5023-418C-A9D7-27AAFB017A3A}" type="presParOf" srcId="{0D01366C-7677-46CB-86FB-9F220688A6D5}" destId="{9917C418-A2B0-49EE-BC97-653E1EBBC0F9}" srcOrd="0" destOrd="0" presId="urn:microsoft.com/office/officeart/2008/layout/PictureStrips"/>
    <dgm:cxn modelId="{ADC08120-F3FA-4C1A-AE0D-7AAEAF86CD2F}" type="presParOf" srcId="{0D01366C-7677-46CB-86FB-9F220688A6D5}" destId="{580CC787-58EB-482C-8127-D383FAE994F0}"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7F37D6-66C6-4179-B95F-D511D370E4A3}"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lv-LV"/>
        </a:p>
      </dgm:t>
    </dgm:pt>
    <dgm:pt modelId="{D27DFDE7-B019-4166-B937-C53A1DDBFAD9}">
      <dgm:prSet phldrT="[Teksts]"/>
      <dgm:spPr/>
      <dgm:t>
        <a:bodyPr/>
        <a:lstStyle/>
        <a:p>
          <a:r>
            <a:rPr lang="lv-LV" dirty="0"/>
            <a:t>Apmācības</a:t>
          </a:r>
        </a:p>
      </dgm:t>
    </dgm:pt>
    <dgm:pt modelId="{2D7C24BB-322E-4566-8778-21F8FC5CD9CD}" type="parTrans" cxnId="{02D27B98-8536-4D7C-8E2F-D6B99E741258}">
      <dgm:prSet/>
      <dgm:spPr/>
      <dgm:t>
        <a:bodyPr/>
        <a:lstStyle/>
        <a:p>
          <a:endParaRPr lang="lv-LV"/>
        </a:p>
      </dgm:t>
    </dgm:pt>
    <dgm:pt modelId="{1FF3FEBA-F686-4CD6-A0D5-A9FA38DCC05B}" type="sibTrans" cxnId="{02D27B98-8536-4D7C-8E2F-D6B99E741258}">
      <dgm:prSet/>
      <dgm:spPr/>
      <dgm:t>
        <a:bodyPr/>
        <a:lstStyle/>
        <a:p>
          <a:endParaRPr lang="lv-LV"/>
        </a:p>
      </dgm:t>
    </dgm:pt>
    <dgm:pt modelId="{F9CED2A7-B6AC-465D-9F96-9D34CF7B1B18}">
      <dgm:prSet phldrT="[Teksts]"/>
      <dgm:spPr/>
      <dgm:t>
        <a:bodyPr/>
        <a:lstStyle/>
        <a:p>
          <a:r>
            <a:rPr lang="lv-LV" dirty="0"/>
            <a:t>Atbalsta pakalpojumi</a:t>
          </a:r>
        </a:p>
      </dgm:t>
    </dgm:pt>
    <dgm:pt modelId="{D0D153AE-7D5E-4AC2-ABCB-8B15989BE070}" type="parTrans" cxnId="{FA5DFE20-D05E-48E1-B0C8-00D1F8EEED14}">
      <dgm:prSet/>
      <dgm:spPr/>
      <dgm:t>
        <a:bodyPr/>
        <a:lstStyle/>
        <a:p>
          <a:endParaRPr lang="lv-LV"/>
        </a:p>
      </dgm:t>
    </dgm:pt>
    <dgm:pt modelId="{A61A0A7B-2BFD-4D8F-949F-FC6397A8A761}" type="sibTrans" cxnId="{FA5DFE20-D05E-48E1-B0C8-00D1F8EEED14}">
      <dgm:prSet/>
      <dgm:spPr/>
      <dgm:t>
        <a:bodyPr/>
        <a:lstStyle/>
        <a:p>
          <a:endParaRPr lang="lv-LV"/>
        </a:p>
      </dgm:t>
    </dgm:pt>
    <dgm:pt modelId="{69D63AC5-D262-4E97-8B06-4B90C264969A}">
      <dgm:prSet phldrT="[Teksts]"/>
      <dgm:spPr/>
      <dgm:t>
        <a:bodyPr/>
        <a:lstStyle/>
        <a:p>
          <a:r>
            <a:rPr lang="lv-LV" dirty="0"/>
            <a:t>Specializācijas</a:t>
          </a:r>
        </a:p>
      </dgm:t>
    </dgm:pt>
    <dgm:pt modelId="{87B24808-FD23-4815-8723-994B94CE3C87}" type="parTrans" cxnId="{382E1B29-0015-462C-8B4E-447454EBB0EB}">
      <dgm:prSet/>
      <dgm:spPr/>
      <dgm:t>
        <a:bodyPr/>
        <a:lstStyle/>
        <a:p>
          <a:endParaRPr lang="lv-LV"/>
        </a:p>
      </dgm:t>
    </dgm:pt>
    <dgm:pt modelId="{8DEB284B-A030-4DBF-A3E3-FC411BAF37EE}" type="sibTrans" cxnId="{382E1B29-0015-462C-8B4E-447454EBB0EB}">
      <dgm:prSet/>
      <dgm:spPr/>
      <dgm:t>
        <a:bodyPr/>
        <a:lstStyle/>
        <a:p>
          <a:endParaRPr lang="lv-LV"/>
        </a:p>
      </dgm:t>
    </dgm:pt>
    <dgm:pt modelId="{8AE506E5-2F8E-4E99-A442-1B9E3F1AB73F}" type="pres">
      <dgm:prSet presAssocID="{DF7F37D6-66C6-4179-B95F-D511D370E4A3}" presName="Name0" presStyleCnt="0">
        <dgm:presLayoutVars>
          <dgm:chMax val="7"/>
          <dgm:chPref val="7"/>
          <dgm:dir/>
          <dgm:animLvl val="lvl"/>
        </dgm:presLayoutVars>
      </dgm:prSet>
      <dgm:spPr/>
      <dgm:t>
        <a:bodyPr/>
        <a:lstStyle/>
        <a:p>
          <a:endParaRPr lang="lv-LV"/>
        </a:p>
      </dgm:t>
    </dgm:pt>
    <dgm:pt modelId="{BF00FEF1-2045-494E-BC3E-065533CD2389}" type="pres">
      <dgm:prSet presAssocID="{D27DFDE7-B019-4166-B937-C53A1DDBFAD9}" presName="Accent1" presStyleCnt="0"/>
      <dgm:spPr/>
    </dgm:pt>
    <dgm:pt modelId="{316AA19F-56C6-4209-943D-1C1E62F906F4}" type="pres">
      <dgm:prSet presAssocID="{D27DFDE7-B019-4166-B937-C53A1DDBFAD9}" presName="Accent" presStyleLbl="node1" presStyleIdx="0" presStyleCnt="3"/>
      <dgm:spPr/>
    </dgm:pt>
    <dgm:pt modelId="{1B84DAF7-96EE-4DFC-9276-E555A8B15B1A}" type="pres">
      <dgm:prSet presAssocID="{D27DFDE7-B019-4166-B937-C53A1DDBFAD9}" presName="Parent1" presStyleLbl="revTx" presStyleIdx="0" presStyleCnt="3" custScaleX="97457" custScaleY="103054">
        <dgm:presLayoutVars>
          <dgm:chMax val="1"/>
          <dgm:chPref val="1"/>
          <dgm:bulletEnabled val="1"/>
        </dgm:presLayoutVars>
      </dgm:prSet>
      <dgm:spPr/>
      <dgm:t>
        <a:bodyPr/>
        <a:lstStyle/>
        <a:p>
          <a:endParaRPr lang="lv-LV"/>
        </a:p>
      </dgm:t>
    </dgm:pt>
    <dgm:pt modelId="{ACD58897-920A-4345-A980-D2C9FB9BAA3E}" type="pres">
      <dgm:prSet presAssocID="{F9CED2A7-B6AC-465D-9F96-9D34CF7B1B18}" presName="Accent2" presStyleCnt="0"/>
      <dgm:spPr/>
    </dgm:pt>
    <dgm:pt modelId="{E17D6B8C-1A09-48B0-B1A2-E12FE42E22A3}" type="pres">
      <dgm:prSet presAssocID="{F9CED2A7-B6AC-465D-9F96-9D34CF7B1B18}" presName="Accent" presStyleLbl="node1" presStyleIdx="1" presStyleCnt="3"/>
      <dgm:spPr/>
    </dgm:pt>
    <dgm:pt modelId="{E12E9CA0-D45E-402B-8827-77F1976F9EA0}" type="pres">
      <dgm:prSet presAssocID="{F9CED2A7-B6AC-465D-9F96-9D34CF7B1B18}" presName="Parent2" presStyleLbl="revTx" presStyleIdx="1" presStyleCnt="3">
        <dgm:presLayoutVars>
          <dgm:chMax val="1"/>
          <dgm:chPref val="1"/>
          <dgm:bulletEnabled val="1"/>
        </dgm:presLayoutVars>
      </dgm:prSet>
      <dgm:spPr/>
      <dgm:t>
        <a:bodyPr/>
        <a:lstStyle/>
        <a:p>
          <a:endParaRPr lang="lv-LV"/>
        </a:p>
      </dgm:t>
    </dgm:pt>
    <dgm:pt modelId="{64338625-978C-4F4D-BE53-FB3FF922C72D}" type="pres">
      <dgm:prSet presAssocID="{69D63AC5-D262-4E97-8B06-4B90C264969A}" presName="Accent3" presStyleCnt="0"/>
      <dgm:spPr/>
    </dgm:pt>
    <dgm:pt modelId="{D6995423-62EA-4DBA-B0AC-64EF921E0924}" type="pres">
      <dgm:prSet presAssocID="{69D63AC5-D262-4E97-8B06-4B90C264969A}" presName="Accent" presStyleLbl="node1" presStyleIdx="2" presStyleCnt="3"/>
      <dgm:spPr/>
    </dgm:pt>
    <dgm:pt modelId="{124E85DB-AEA1-4954-914A-201E28FCF544}" type="pres">
      <dgm:prSet presAssocID="{69D63AC5-D262-4E97-8B06-4B90C264969A}" presName="Parent3" presStyleLbl="revTx" presStyleIdx="2" presStyleCnt="3">
        <dgm:presLayoutVars>
          <dgm:chMax val="1"/>
          <dgm:chPref val="1"/>
          <dgm:bulletEnabled val="1"/>
        </dgm:presLayoutVars>
      </dgm:prSet>
      <dgm:spPr/>
      <dgm:t>
        <a:bodyPr/>
        <a:lstStyle/>
        <a:p>
          <a:endParaRPr lang="lv-LV"/>
        </a:p>
      </dgm:t>
    </dgm:pt>
  </dgm:ptLst>
  <dgm:cxnLst>
    <dgm:cxn modelId="{382E1B29-0015-462C-8B4E-447454EBB0EB}" srcId="{DF7F37D6-66C6-4179-B95F-D511D370E4A3}" destId="{69D63AC5-D262-4E97-8B06-4B90C264969A}" srcOrd="2" destOrd="0" parTransId="{87B24808-FD23-4815-8723-994B94CE3C87}" sibTransId="{8DEB284B-A030-4DBF-A3E3-FC411BAF37EE}"/>
    <dgm:cxn modelId="{BED999D7-C95B-4A46-BAA1-FBED236A153E}" type="presOf" srcId="{F9CED2A7-B6AC-465D-9F96-9D34CF7B1B18}" destId="{E12E9CA0-D45E-402B-8827-77F1976F9EA0}" srcOrd="0" destOrd="0" presId="urn:microsoft.com/office/officeart/2009/layout/CircleArrowProcess"/>
    <dgm:cxn modelId="{D622472E-4F85-4C5A-8D11-3414CEF1E860}" type="presOf" srcId="{69D63AC5-D262-4E97-8B06-4B90C264969A}" destId="{124E85DB-AEA1-4954-914A-201E28FCF544}" srcOrd="0" destOrd="0" presId="urn:microsoft.com/office/officeart/2009/layout/CircleArrowProcess"/>
    <dgm:cxn modelId="{546BE589-3F65-4580-BC49-C518173EBE64}" type="presOf" srcId="{D27DFDE7-B019-4166-B937-C53A1DDBFAD9}" destId="{1B84DAF7-96EE-4DFC-9276-E555A8B15B1A}" srcOrd="0" destOrd="0" presId="urn:microsoft.com/office/officeart/2009/layout/CircleArrowProcess"/>
    <dgm:cxn modelId="{02D27B98-8536-4D7C-8E2F-D6B99E741258}" srcId="{DF7F37D6-66C6-4179-B95F-D511D370E4A3}" destId="{D27DFDE7-B019-4166-B937-C53A1DDBFAD9}" srcOrd="0" destOrd="0" parTransId="{2D7C24BB-322E-4566-8778-21F8FC5CD9CD}" sibTransId="{1FF3FEBA-F686-4CD6-A0D5-A9FA38DCC05B}"/>
    <dgm:cxn modelId="{54EFA2FE-CF7A-4B0B-B445-9CE8ED1360C0}" type="presOf" srcId="{DF7F37D6-66C6-4179-B95F-D511D370E4A3}" destId="{8AE506E5-2F8E-4E99-A442-1B9E3F1AB73F}" srcOrd="0" destOrd="0" presId="urn:microsoft.com/office/officeart/2009/layout/CircleArrowProcess"/>
    <dgm:cxn modelId="{FA5DFE20-D05E-48E1-B0C8-00D1F8EEED14}" srcId="{DF7F37D6-66C6-4179-B95F-D511D370E4A3}" destId="{F9CED2A7-B6AC-465D-9F96-9D34CF7B1B18}" srcOrd="1" destOrd="0" parTransId="{D0D153AE-7D5E-4AC2-ABCB-8B15989BE070}" sibTransId="{A61A0A7B-2BFD-4D8F-949F-FC6397A8A761}"/>
    <dgm:cxn modelId="{AD6EE1B3-5DEF-4A19-AAC4-B51D04B437F2}" type="presParOf" srcId="{8AE506E5-2F8E-4E99-A442-1B9E3F1AB73F}" destId="{BF00FEF1-2045-494E-BC3E-065533CD2389}" srcOrd="0" destOrd="0" presId="urn:microsoft.com/office/officeart/2009/layout/CircleArrowProcess"/>
    <dgm:cxn modelId="{0772C6F4-D9FE-4836-A037-DBF43D95810B}" type="presParOf" srcId="{BF00FEF1-2045-494E-BC3E-065533CD2389}" destId="{316AA19F-56C6-4209-943D-1C1E62F906F4}" srcOrd="0" destOrd="0" presId="urn:microsoft.com/office/officeart/2009/layout/CircleArrowProcess"/>
    <dgm:cxn modelId="{240E89D5-CFE3-4AB9-83B6-00FFD5F504DF}" type="presParOf" srcId="{8AE506E5-2F8E-4E99-A442-1B9E3F1AB73F}" destId="{1B84DAF7-96EE-4DFC-9276-E555A8B15B1A}" srcOrd="1" destOrd="0" presId="urn:microsoft.com/office/officeart/2009/layout/CircleArrowProcess"/>
    <dgm:cxn modelId="{D66CC1AE-59A8-4DD9-8917-FCED8EF33E7C}" type="presParOf" srcId="{8AE506E5-2F8E-4E99-A442-1B9E3F1AB73F}" destId="{ACD58897-920A-4345-A980-D2C9FB9BAA3E}" srcOrd="2" destOrd="0" presId="urn:microsoft.com/office/officeart/2009/layout/CircleArrowProcess"/>
    <dgm:cxn modelId="{63DD7A46-8E19-42BD-8694-9725FA338313}" type="presParOf" srcId="{ACD58897-920A-4345-A980-D2C9FB9BAA3E}" destId="{E17D6B8C-1A09-48B0-B1A2-E12FE42E22A3}" srcOrd="0" destOrd="0" presId="urn:microsoft.com/office/officeart/2009/layout/CircleArrowProcess"/>
    <dgm:cxn modelId="{1EAFA925-EA7B-48EA-BFCF-826EFA9BA01B}" type="presParOf" srcId="{8AE506E5-2F8E-4E99-A442-1B9E3F1AB73F}" destId="{E12E9CA0-D45E-402B-8827-77F1976F9EA0}" srcOrd="3" destOrd="0" presId="urn:microsoft.com/office/officeart/2009/layout/CircleArrowProcess"/>
    <dgm:cxn modelId="{8A9D0D78-3289-4D1A-8947-D7E2CB630C64}" type="presParOf" srcId="{8AE506E5-2F8E-4E99-A442-1B9E3F1AB73F}" destId="{64338625-978C-4F4D-BE53-FB3FF922C72D}" srcOrd="4" destOrd="0" presId="urn:microsoft.com/office/officeart/2009/layout/CircleArrowProcess"/>
    <dgm:cxn modelId="{9F79CAE3-FDBC-4FD5-ACFA-98683BE22943}" type="presParOf" srcId="{64338625-978C-4F4D-BE53-FB3FF922C72D}" destId="{D6995423-62EA-4DBA-B0AC-64EF921E0924}" srcOrd="0" destOrd="0" presId="urn:microsoft.com/office/officeart/2009/layout/CircleArrowProcess"/>
    <dgm:cxn modelId="{D5378B7D-A768-4867-8B71-C9102FB4151C}" type="presParOf" srcId="{8AE506E5-2F8E-4E99-A442-1B9E3F1AB73F}" destId="{124E85DB-AEA1-4954-914A-201E28FCF544}"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B70450-476D-4204-907A-D23F37AA6D32}" type="doc">
      <dgm:prSet loTypeId="urn:microsoft.com/office/officeart/2005/8/layout/vList3" loCatId="picture" qsTypeId="urn:microsoft.com/office/officeart/2005/8/quickstyle/simple1" qsCatId="simple" csTypeId="urn:microsoft.com/office/officeart/2005/8/colors/colorful5" csCatId="colorful" phldr="1"/>
      <dgm:spPr/>
      <dgm:t>
        <a:bodyPr/>
        <a:lstStyle/>
        <a:p>
          <a:endParaRPr lang="lv-LV"/>
        </a:p>
      </dgm:t>
    </dgm:pt>
    <dgm:pt modelId="{D53E7656-61BA-4973-B915-A87C20C1AB1B}">
      <dgm:prSet phldrT="[Text]" custT="1"/>
      <dgm:spPr/>
      <dgm:t>
        <a:bodyPr/>
        <a:lstStyle/>
        <a:p>
          <a:pPr algn="just"/>
          <a:r>
            <a:rPr lang="lv-LV" sz="1800" dirty="0">
              <a:solidFill>
                <a:schemeClr val="tx1"/>
              </a:solidFill>
            </a:rPr>
            <a:t>Atbalsta grupu organizēšana</a:t>
          </a:r>
        </a:p>
      </dgm:t>
    </dgm:pt>
    <dgm:pt modelId="{6D08F34E-2954-4AD7-ACE2-802E43663CAA}" type="parTrans" cxnId="{FC9F6488-2F4C-4947-B848-A6CDB36070A1}">
      <dgm:prSet/>
      <dgm:spPr/>
      <dgm:t>
        <a:bodyPr/>
        <a:lstStyle/>
        <a:p>
          <a:pPr algn="just"/>
          <a:endParaRPr lang="lv-LV"/>
        </a:p>
      </dgm:t>
    </dgm:pt>
    <dgm:pt modelId="{46C32917-3B99-4CE3-B277-BC4E3DB6AD7C}" type="sibTrans" cxnId="{FC9F6488-2F4C-4947-B848-A6CDB36070A1}">
      <dgm:prSet/>
      <dgm:spPr/>
      <dgm:t>
        <a:bodyPr/>
        <a:lstStyle/>
        <a:p>
          <a:pPr algn="just"/>
          <a:endParaRPr lang="lv-LV"/>
        </a:p>
      </dgm:t>
    </dgm:pt>
    <dgm:pt modelId="{864E8809-2F3A-47B1-AEE8-D205D4E19036}">
      <dgm:prSet phldrT="[Text]" custT="1"/>
      <dgm:spPr/>
      <dgm:t>
        <a:bodyPr/>
        <a:lstStyle/>
        <a:p>
          <a:pPr algn="just"/>
          <a:r>
            <a:rPr lang="lv-LV" sz="1800" dirty="0">
              <a:solidFill>
                <a:schemeClr val="tx1"/>
              </a:solidFill>
            </a:rPr>
            <a:t>Potenciālo audžuģimeņu un specializēto audžuģimeņu apmācības</a:t>
          </a:r>
        </a:p>
      </dgm:t>
    </dgm:pt>
    <dgm:pt modelId="{CF56605D-037C-4176-8E08-42CB405872DA}" type="parTrans" cxnId="{785755AE-3282-4A33-8879-49366BCA6A1F}">
      <dgm:prSet/>
      <dgm:spPr/>
      <dgm:t>
        <a:bodyPr/>
        <a:lstStyle/>
        <a:p>
          <a:pPr algn="just"/>
          <a:endParaRPr lang="lv-LV"/>
        </a:p>
      </dgm:t>
    </dgm:pt>
    <dgm:pt modelId="{EEFA95D2-5925-44D0-B48A-505D0AA968A4}" type="sibTrans" cxnId="{785755AE-3282-4A33-8879-49366BCA6A1F}">
      <dgm:prSet/>
      <dgm:spPr/>
      <dgm:t>
        <a:bodyPr/>
        <a:lstStyle/>
        <a:p>
          <a:pPr algn="just"/>
          <a:endParaRPr lang="lv-LV"/>
        </a:p>
      </dgm:t>
    </dgm:pt>
    <dgm:pt modelId="{FD8CDCDB-62C5-4FDD-993C-1EADDAC6D795}">
      <dgm:prSet phldrT="[Text]" custT="1"/>
      <dgm:spPr/>
      <dgm:t>
        <a:bodyPr/>
        <a:lstStyle/>
        <a:p>
          <a:pPr algn="just"/>
          <a:r>
            <a:rPr lang="lv-LV" sz="1600" dirty="0">
              <a:solidFill>
                <a:schemeClr val="tx1"/>
              </a:solidFill>
            </a:rPr>
            <a:t>Izstrādā un īsteno audžuģimenes vai specializētās audžuģimenes atbalsta un tajā ievietotā bērna individuālās attīstības plānu </a:t>
          </a:r>
        </a:p>
      </dgm:t>
    </dgm:pt>
    <dgm:pt modelId="{6610D60C-980B-4D4D-8347-FB10C8CFDC6B}" type="parTrans" cxnId="{BF72F820-105E-4F8C-80DE-E3792E94443F}">
      <dgm:prSet/>
      <dgm:spPr/>
      <dgm:t>
        <a:bodyPr/>
        <a:lstStyle/>
        <a:p>
          <a:pPr algn="just"/>
          <a:endParaRPr lang="lv-LV"/>
        </a:p>
      </dgm:t>
    </dgm:pt>
    <dgm:pt modelId="{BEBC4395-7E05-4FF5-AEF9-F008FA98D5EA}" type="sibTrans" cxnId="{BF72F820-105E-4F8C-80DE-E3792E94443F}">
      <dgm:prSet/>
      <dgm:spPr/>
      <dgm:t>
        <a:bodyPr/>
        <a:lstStyle/>
        <a:p>
          <a:pPr algn="just"/>
          <a:endParaRPr lang="lv-LV"/>
        </a:p>
      </dgm:t>
    </dgm:pt>
    <dgm:pt modelId="{A86E794F-870A-4FCD-BB09-0B3A96A1A65C}">
      <dgm:prSet custT="1"/>
      <dgm:spPr/>
      <dgm:t>
        <a:bodyPr/>
        <a:lstStyle/>
        <a:p>
          <a:pPr algn="just"/>
          <a:r>
            <a:rPr lang="lv-LV" sz="1800" dirty="0">
              <a:solidFill>
                <a:schemeClr val="tx1"/>
              </a:solidFill>
            </a:rPr>
            <a:t>Sociālā darbinieka atbalstu audžuģimenei un specializētajai audžuģimenei</a:t>
          </a:r>
        </a:p>
      </dgm:t>
    </dgm:pt>
    <dgm:pt modelId="{6032E635-C2C9-409D-A0E5-F40D9165AEA9}" type="parTrans" cxnId="{718667E0-2114-4CBC-A927-C71BB668CA94}">
      <dgm:prSet/>
      <dgm:spPr/>
      <dgm:t>
        <a:bodyPr/>
        <a:lstStyle/>
        <a:p>
          <a:pPr algn="just"/>
          <a:endParaRPr lang="lv-LV"/>
        </a:p>
      </dgm:t>
    </dgm:pt>
    <dgm:pt modelId="{6B2F0B92-6CB4-4AB3-AB0B-9612DE2EE80F}" type="sibTrans" cxnId="{718667E0-2114-4CBC-A927-C71BB668CA94}">
      <dgm:prSet/>
      <dgm:spPr/>
      <dgm:t>
        <a:bodyPr/>
        <a:lstStyle/>
        <a:p>
          <a:pPr algn="just"/>
          <a:endParaRPr lang="lv-LV"/>
        </a:p>
      </dgm:t>
    </dgm:pt>
    <dgm:pt modelId="{79802C83-92D6-4B7A-9EC0-72D86CB90D5B}">
      <dgm:prSet custT="1"/>
      <dgm:spPr/>
      <dgm:t>
        <a:bodyPr/>
        <a:lstStyle/>
        <a:p>
          <a:pPr algn="just"/>
          <a:r>
            <a:rPr lang="lv-LV" sz="1800" dirty="0">
              <a:solidFill>
                <a:schemeClr val="tx1"/>
              </a:solidFill>
            </a:rPr>
            <a:t>Psihologa atbalstu audžuģimenei un specializētajai audžuģimenei</a:t>
          </a:r>
        </a:p>
      </dgm:t>
    </dgm:pt>
    <dgm:pt modelId="{FA1FF3AE-DF83-4FB8-ADF3-19F1EDCFA854}" type="parTrans" cxnId="{CE4A37DC-F658-454D-AAFE-ED08CF161D99}">
      <dgm:prSet/>
      <dgm:spPr/>
      <dgm:t>
        <a:bodyPr/>
        <a:lstStyle/>
        <a:p>
          <a:pPr algn="just"/>
          <a:endParaRPr lang="lv-LV"/>
        </a:p>
      </dgm:t>
    </dgm:pt>
    <dgm:pt modelId="{C59B5CF8-51D6-4FA5-91FD-DC6376643798}" type="sibTrans" cxnId="{CE4A37DC-F658-454D-AAFE-ED08CF161D99}">
      <dgm:prSet/>
      <dgm:spPr/>
      <dgm:t>
        <a:bodyPr/>
        <a:lstStyle/>
        <a:p>
          <a:pPr algn="just"/>
          <a:endParaRPr lang="lv-LV"/>
        </a:p>
      </dgm:t>
    </dgm:pt>
    <dgm:pt modelId="{8EBD2D7D-6798-41F8-AB06-7F11EBC60B17}">
      <dgm:prSet phldrT="[Text]" custT="1"/>
      <dgm:spPr/>
      <dgm:t>
        <a:bodyPr/>
        <a:lstStyle/>
        <a:p>
          <a:pPr algn="just"/>
          <a:r>
            <a:rPr lang="lv-LV" sz="1600" dirty="0">
              <a:solidFill>
                <a:schemeClr val="tx1"/>
              </a:solidFill>
            </a:rPr>
            <a:t>Organizē audžuģimenē vai specializētā audžuģimenē ievietotā bērna saskarsmi ar vecākiem, brāļiem māsām</a:t>
          </a:r>
        </a:p>
      </dgm:t>
    </dgm:pt>
    <dgm:pt modelId="{18B8EB64-368C-4B26-B451-4A20A846294D}" type="parTrans" cxnId="{5B376EA4-95A8-4D6D-8254-8A5B39D20CDC}">
      <dgm:prSet/>
      <dgm:spPr/>
      <dgm:t>
        <a:bodyPr/>
        <a:lstStyle/>
        <a:p>
          <a:pPr algn="just"/>
          <a:endParaRPr lang="lv-LV"/>
        </a:p>
      </dgm:t>
    </dgm:pt>
    <dgm:pt modelId="{9083843C-4215-4CAA-863C-D21599E846B9}" type="sibTrans" cxnId="{5B376EA4-95A8-4D6D-8254-8A5B39D20CDC}">
      <dgm:prSet/>
      <dgm:spPr/>
      <dgm:t>
        <a:bodyPr/>
        <a:lstStyle/>
        <a:p>
          <a:pPr algn="just"/>
          <a:endParaRPr lang="lv-LV"/>
        </a:p>
      </dgm:t>
    </dgm:pt>
    <dgm:pt modelId="{075BA28A-FE62-48AF-B44F-B36C69D85BCE}">
      <dgm:prSet phldrT="[Text]" custT="1"/>
      <dgm:spPr/>
      <dgm:t>
        <a:bodyPr/>
        <a:lstStyle/>
        <a:p>
          <a:pPr algn="just"/>
          <a:r>
            <a:rPr lang="lv-LV" sz="1800" dirty="0">
              <a:solidFill>
                <a:schemeClr val="tx1"/>
              </a:solidFill>
            </a:rPr>
            <a:t>Pilnveides apmācības audžuģimenēm 8h</a:t>
          </a:r>
        </a:p>
      </dgm:t>
    </dgm:pt>
    <dgm:pt modelId="{6ECE714B-6F66-43CF-8B77-C140E126A928}" type="parTrans" cxnId="{7F1C78ED-266F-473D-8B30-8A6E8C001A9A}">
      <dgm:prSet/>
      <dgm:spPr/>
      <dgm:t>
        <a:bodyPr/>
        <a:lstStyle/>
        <a:p>
          <a:pPr algn="just"/>
          <a:endParaRPr lang="lv-LV"/>
        </a:p>
      </dgm:t>
    </dgm:pt>
    <dgm:pt modelId="{884009F9-BD82-4251-934A-D9C3299D238C}" type="sibTrans" cxnId="{7F1C78ED-266F-473D-8B30-8A6E8C001A9A}">
      <dgm:prSet/>
      <dgm:spPr/>
      <dgm:t>
        <a:bodyPr/>
        <a:lstStyle/>
        <a:p>
          <a:pPr algn="just"/>
          <a:endParaRPr lang="lv-LV"/>
        </a:p>
      </dgm:t>
    </dgm:pt>
    <dgm:pt modelId="{E52D1F60-97C6-4EDB-A558-8A6D44815509}" type="pres">
      <dgm:prSet presAssocID="{34B70450-476D-4204-907A-D23F37AA6D32}" presName="linearFlow" presStyleCnt="0">
        <dgm:presLayoutVars>
          <dgm:dir/>
          <dgm:resizeHandles val="exact"/>
        </dgm:presLayoutVars>
      </dgm:prSet>
      <dgm:spPr/>
      <dgm:t>
        <a:bodyPr/>
        <a:lstStyle/>
        <a:p>
          <a:endParaRPr lang="lv-LV"/>
        </a:p>
      </dgm:t>
    </dgm:pt>
    <dgm:pt modelId="{72A60523-C88A-42A1-9B57-53561420799C}" type="pres">
      <dgm:prSet presAssocID="{864E8809-2F3A-47B1-AEE8-D205D4E19036}" presName="composite" presStyleCnt="0"/>
      <dgm:spPr/>
    </dgm:pt>
    <dgm:pt modelId="{8FC01A43-AEE3-49A0-BF22-F08C48DC7A24}" type="pres">
      <dgm:prSet presAssocID="{864E8809-2F3A-47B1-AEE8-D205D4E19036}" presName="imgShp" presStyleLbl="fgImgPlace1" presStyleIdx="0" presStyleCnt="7" custLinFactX="-100000" custLinFactNeighborX="-188977" custLinFactNeighborY="-556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57C631C-D86D-4532-AE29-74A68682FF6A}" type="pres">
      <dgm:prSet presAssocID="{864E8809-2F3A-47B1-AEE8-D205D4E19036}" presName="txShp" presStyleLbl="node1" presStyleIdx="0" presStyleCnt="7" custScaleX="134834" custScaleY="131616" custLinFactNeighborX="-1010" custLinFactNeighborY="-14090">
        <dgm:presLayoutVars>
          <dgm:bulletEnabled val="1"/>
        </dgm:presLayoutVars>
      </dgm:prSet>
      <dgm:spPr/>
      <dgm:t>
        <a:bodyPr/>
        <a:lstStyle/>
        <a:p>
          <a:endParaRPr lang="lv-LV"/>
        </a:p>
      </dgm:t>
    </dgm:pt>
    <dgm:pt modelId="{5112B621-9128-4F29-B613-3E97EC989E02}" type="pres">
      <dgm:prSet presAssocID="{EEFA95D2-5925-44D0-B48A-505D0AA968A4}" presName="spacing" presStyleCnt="0"/>
      <dgm:spPr/>
    </dgm:pt>
    <dgm:pt modelId="{0C7873A4-FA5E-42E6-94EA-A0668EB2F259}" type="pres">
      <dgm:prSet presAssocID="{FD8CDCDB-62C5-4FDD-993C-1EADDAC6D795}" presName="composite" presStyleCnt="0"/>
      <dgm:spPr/>
    </dgm:pt>
    <dgm:pt modelId="{59D54A23-FC28-4FA6-9D18-BC3BFD6DB2E3}" type="pres">
      <dgm:prSet presAssocID="{FD8CDCDB-62C5-4FDD-993C-1EADDAC6D795}" presName="imgShp" presStyleLbl="fgImgPlace1" presStyleIdx="1" presStyleCnt="7" custLinFactX="-100000" custLinFactNeighborX="-191129" custLinFactNeighborY="-3242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8F24389D-B907-4B9F-9D65-7834934C10E9}" type="pres">
      <dgm:prSet presAssocID="{FD8CDCDB-62C5-4FDD-993C-1EADDAC6D795}" presName="txShp" presStyleLbl="node1" presStyleIdx="1" presStyleCnt="7" custScaleX="133668" custScaleY="144189" custLinFactNeighborX="-874" custLinFactNeighborY="-22467">
        <dgm:presLayoutVars>
          <dgm:bulletEnabled val="1"/>
        </dgm:presLayoutVars>
      </dgm:prSet>
      <dgm:spPr/>
      <dgm:t>
        <a:bodyPr/>
        <a:lstStyle/>
        <a:p>
          <a:endParaRPr lang="lv-LV"/>
        </a:p>
      </dgm:t>
    </dgm:pt>
    <dgm:pt modelId="{4E34CD33-3B92-43D9-AA05-4D2914E18AC7}" type="pres">
      <dgm:prSet presAssocID="{BEBC4395-7E05-4FF5-AEF9-F008FA98D5EA}" presName="spacing" presStyleCnt="0"/>
      <dgm:spPr/>
    </dgm:pt>
    <dgm:pt modelId="{712E58C1-D0C3-417C-AC04-E432C21148D5}" type="pres">
      <dgm:prSet presAssocID="{A86E794F-870A-4FCD-BB09-0B3A96A1A65C}" presName="composite" presStyleCnt="0"/>
      <dgm:spPr/>
    </dgm:pt>
    <dgm:pt modelId="{84E42A87-C649-45E1-BBC0-A26706F6E9C4}" type="pres">
      <dgm:prSet presAssocID="{A86E794F-870A-4FCD-BB09-0B3A96A1A65C}" presName="imgShp" presStyleLbl="fgImgPlace1" presStyleIdx="2" presStyleCnt="7" custLinFactX="-100000" custLinFactNeighborX="-186824" custLinFactNeighborY="-4163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F1561243-39F7-4A6E-8E03-6584F0779BB0}" type="pres">
      <dgm:prSet presAssocID="{A86E794F-870A-4FCD-BB09-0B3A96A1A65C}" presName="txShp" presStyleLbl="node1" presStyleIdx="2" presStyleCnt="7" custScaleX="133668" custScaleY="102794" custLinFactNeighborX="-437" custLinFactNeighborY="-43528">
        <dgm:presLayoutVars>
          <dgm:bulletEnabled val="1"/>
        </dgm:presLayoutVars>
      </dgm:prSet>
      <dgm:spPr/>
      <dgm:t>
        <a:bodyPr/>
        <a:lstStyle/>
        <a:p>
          <a:endParaRPr lang="lv-LV"/>
        </a:p>
      </dgm:t>
    </dgm:pt>
    <dgm:pt modelId="{FFDC765E-A7EB-4DBE-B897-B1377EDCA681}" type="pres">
      <dgm:prSet presAssocID="{6B2F0B92-6CB4-4AB3-AB0B-9612DE2EE80F}" presName="spacing" presStyleCnt="0"/>
      <dgm:spPr/>
    </dgm:pt>
    <dgm:pt modelId="{86C20C79-D193-43C6-9D3F-BEEDF9B83CD5}" type="pres">
      <dgm:prSet presAssocID="{79802C83-92D6-4B7A-9EC0-72D86CB90D5B}" presName="composite" presStyleCnt="0"/>
      <dgm:spPr/>
    </dgm:pt>
    <dgm:pt modelId="{7371C146-60CC-4CBB-BA58-642515CE3AF8}" type="pres">
      <dgm:prSet presAssocID="{79802C83-92D6-4B7A-9EC0-72D86CB90D5B}" presName="imgShp" presStyleLbl="fgImgPlace1" presStyleIdx="3" presStyleCnt="7" custLinFactX="-100000" custLinFactNeighborX="-182520" custLinFactNeighborY="-4686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582EFF69-09F5-4D37-8D17-071A12E7D556}" type="pres">
      <dgm:prSet presAssocID="{79802C83-92D6-4B7A-9EC0-72D86CB90D5B}" presName="txShp" presStyleLbl="node1" presStyleIdx="3" presStyleCnt="7" custScaleX="133668" custLinFactNeighborX="-437" custLinFactNeighborY="-46248">
        <dgm:presLayoutVars>
          <dgm:bulletEnabled val="1"/>
        </dgm:presLayoutVars>
      </dgm:prSet>
      <dgm:spPr/>
      <dgm:t>
        <a:bodyPr/>
        <a:lstStyle/>
        <a:p>
          <a:endParaRPr lang="lv-LV"/>
        </a:p>
      </dgm:t>
    </dgm:pt>
    <dgm:pt modelId="{42416F28-CEB7-4751-A230-B7704A71A1AA}" type="pres">
      <dgm:prSet presAssocID="{C59B5CF8-51D6-4FA5-91FD-DC6376643798}" presName="spacing" presStyleCnt="0"/>
      <dgm:spPr/>
    </dgm:pt>
    <dgm:pt modelId="{4A185FA1-0E8E-41B1-A3B3-E5D44003D9BE}" type="pres">
      <dgm:prSet presAssocID="{D53E7656-61BA-4973-B915-A87C20C1AB1B}" presName="composite" presStyleCnt="0"/>
      <dgm:spPr/>
    </dgm:pt>
    <dgm:pt modelId="{7CA0796A-5F1A-4909-B6C6-3E9BCEE41F60}" type="pres">
      <dgm:prSet presAssocID="{D53E7656-61BA-4973-B915-A87C20C1AB1B}" presName="imgShp" presStyleLbl="fgImgPlace1" presStyleIdx="4" presStyleCnt="7" custLinFactX="-100000" custLinFactNeighborX="-184672" custLinFactNeighborY="-5467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3A13A7A9-D2F6-46B6-8BEA-896D925D550C}" type="pres">
      <dgm:prSet presAssocID="{D53E7656-61BA-4973-B915-A87C20C1AB1B}" presName="txShp" presStyleLbl="node1" presStyleIdx="4" presStyleCnt="7" custScaleX="133668" custLinFactNeighborX="-437" custLinFactNeighborY="-51689">
        <dgm:presLayoutVars>
          <dgm:bulletEnabled val="1"/>
        </dgm:presLayoutVars>
      </dgm:prSet>
      <dgm:spPr/>
      <dgm:t>
        <a:bodyPr/>
        <a:lstStyle/>
        <a:p>
          <a:endParaRPr lang="lv-LV"/>
        </a:p>
      </dgm:t>
    </dgm:pt>
    <dgm:pt modelId="{85C5A137-6091-44CE-93F4-0A82F2985060}" type="pres">
      <dgm:prSet presAssocID="{46C32917-3B99-4CE3-B277-BC4E3DB6AD7C}" presName="spacing" presStyleCnt="0"/>
      <dgm:spPr/>
    </dgm:pt>
    <dgm:pt modelId="{FF63C1CB-DC1F-4B6E-9902-A0A34BA085C3}" type="pres">
      <dgm:prSet presAssocID="{8EBD2D7D-6798-41F8-AB06-7F11EBC60B17}" presName="composite" presStyleCnt="0"/>
      <dgm:spPr/>
    </dgm:pt>
    <dgm:pt modelId="{16B3BFEA-B3DA-4982-94C0-D2308FD9F838}" type="pres">
      <dgm:prSet presAssocID="{8EBD2D7D-6798-41F8-AB06-7F11EBC60B17}" presName="imgShp" presStyleLbl="fgImgPlace1" presStyleIdx="5" presStyleCnt="7" custLinFactX="-100000" custLinFactNeighborX="-178215" custLinFactNeighborY="-7635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19EB277A-729D-4A74-BFB6-252E3488CC31}" type="pres">
      <dgm:prSet presAssocID="{8EBD2D7D-6798-41F8-AB06-7F11EBC60B17}" presName="txShp" presStyleLbl="node1" presStyleIdx="5" presStyleCnt="7" custScaleX="133668" custScaleY="86786" custLinFactNeighborX="154" custLinFactNeighborY="-73443">
        <dgm:presLayoutVars>
          <dgm:bulletEnabled val="1"/>
        </dgm:presLayoutVars>
      </dgm:prSet>
      <dgm:spPr/>
      <dgm:t>
        <a:bodyPr/>
        <a:lstStyle/>
        <a:p>
          <a:endParaRPr lang="lv-LV"/>
        </a:p>
      </dgm:t>
    </dgm:pt>
    <dgm:pt modelId="{CC0C10AC-B5C5-4EBB-A530-3308E64D3CD4}" type="pres">
      <dgm:prSet presAssocID="{9083843C-4215-4CAA-863C-D21599E846B9}" presName="spacing" presStyleCnt="0"/>
      <dgm:spPr/>
    </dgm:pt>
    <dgm:pt modelId="{8CE931F2-BB4E-4B5D-8F43-7D70F19BC6DD}" type="pres">
      <dgm:prSet presAssocID="{075BA28A-FE62-48AF-B44F-B36C69D85BCE}" presName="composite" presStyleCnt="0"/>
      <dgm:spPr/>
    </dgm:pt>
    <dgm:pt modelId="{C5322131-9785-4EF0-8FCC-FE894179EDA6}" type="pres">
      <dgm:prSet presAssocID="{075BA28A-FE62-48AF-B44F-B36C69D85BCE}" presName="imgShp" presStyleLbl="fgImgPlace1" presStyleIdx="6" presStyleCnt="7" custLinFactX="-100000" custLinFactNeighborX="-178215" custLinFactNeighborY="-8507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74DFBB72-CD1F-4857-A08D-3D6FEF58E5A9}" type="pres">
      <dgm:prSet presAssocID="{075BA28A-FE62-48AF-B44F-B36C69D85BCE}" presName="txShp" presStyleLbl="node1" presStyleIdx="6" presStyleCnt="7" custScaleX="133668" custLinFactNeighborX="154" custLinFactNeighborY="-97924">
        <dgm:presLayoutVars>
          <dgm:bulletEnabled val="1"/>
        </dgm:presLayoutVars>
      </dgm:prSet>
      <dgm:spPr/>
      <dgm:t>
        <a:bodyPr/>
        <a:lstStyle/>
        <a:p>
          <a:endParaRPr lang="lv-LV"/>
        </a:p>
      </dgm:t>
    </dgm:pt>
  </dgm:ptLst>
  <dgm:cxnLst>
    <dgm:cxn modelId="{CE4A37DC-F658-454D-AAFE-ED08CF161D99}" srcId="{34B70450-476D-4204-907A-D23F37AA6D32}" destId="{79802C83-92D6-4B7A-9EC0-72D86CB90D5B}" srcOrd="3" destOrd="0" parTransId="{FA1FF3AE-DF83-4FB8-ADF3-19F1EDCFA854}" sibTransId="{C59B5CF8-51D6-4FA5-91FD-DC6376643798}"/>
    <dgm:cxn modelId="{11193E7C-99F9-48AA-8E8A-351899E7F6BC}" type="presOf" srcId="{79802C83-92D6-4B7A-9EC0-72D86CB90D5B}" destId="{582EFF69-09F5-4D37-8D17-071A12E7D556}" srcOrd="0" destOrd="0" presId="urn:microsoft.com/office/officeart/2005/8/layout/vList3"/>
    <dgm:cxn modelId="{2371FCAA-832E-46E3-A79D-7767A0D51FC6}" type="presOf" srcId="{8EBD2D7D-6798-41F8-AB06-7F11EBC60B17}" destId="{19EB277A-729D-4A74-BFB6-252E3488CC31}" srcOrd="0" destOrd="0" presId="urn:microsoft.com/office/officeart/2005/8/layout/vList3"/>
    <dgm:cxn modelId="{BF72F820-105E-4F8C-80DE-E3792E94443F}" srcId="{34B70450-476D-4204-907A-D23F37AA6D32}" destId="{FD8CDCDB-62C5-4FDD-993C-1EADDAC6D795}" srcOrd="1" destOrd="0" parTransId="{6610D60C-980B-4D4D-8347-FB10C8CFDC6B}" sibTransId="{BEBC4395-7E05-4FF5-AEF9-F008FA98D5EA}"/>
    <dgm:cxn modelId="{D0C15FC2-E0F9-42AB-B3D1-9A6ACACD9558}" type="presOf" srcId="{A86E794F-870A-4FCD-BB09-0B3A96A1A65C}" destId="{F1561243-39F7-4A6E-8E03-6584F0779BB0}" srcOrd="0" destOrd="0" presId="urn:microsoft.com/office/officeart/2005/8/layout/vList3"/>
    <dgm:cxn modelId="{FC9F6488-2F4C-4947-B848-A6CDB36070A1}" srcId="{34B70450-476D-4204-907A-D23F37AA6D32}" destId="{D53E7656-61BA-4973-B915-A87C20C1AB1B}" srcOrd="4" destOrd="0" parTransId="{6D08F34E-2954-4AD7-ACE2-802E43663CAA}" sibTransId="{46C32917-3B99-4CE3-B277-BC4E3DB6AD7C}"/>
    <dgm:cxn modelId="{A85B76CA-930B-4B46-BEE3-B42A3327A81D}" type="presOf" srcId="{FD8CDCDB-62C5-4FDD-993C-1EADDAC6D795}" destId="{8F24389D-B907-4B9F-9D65-7834934C10E9}" srcOrd="0" destOrd="0" presId="urn:microsoft.com/office/officeart/2005/8/layout/vList3"/>
    <dgm:cxn modelId="{981044E7-5A55-4CB2-B743-1226DDB98C50}" type="presOf" srcId="{864E8809-2F3A-47B1-AEE8-D205D4E19036}" destId="{357C631C-D86D-4532-AE29-74A68682FF6A}" srcOrd="0" destOrd="0" presId="urn:microsoft.com/office/officeart/2005/8/layout/vList3"/>
    <dgm:cxn modelId="{CFE0C89D-5024-467C-9B97-F16900E9D4A4}" type="presOf" srcId="{075BA28A-FE62-48AF-B44F-B36C69D85BCE}" destId="{74DFBB72-CD1F-4857-A08D-3D6FEF58E5A9}" srcOrd="0" destOrd="0" presId="urn:microsoft.com/office/officeart/2005/8/layout/vList3"/>
    <dgm:cxn modelId="{FBCE46C7-2CB8-4D69-9F2E-19F9CC21FE2D}" type="presOf" srcId="{D53E7656-61BA-4973-B915-A87C20C1AB1B}" destId="{3A13A7A9-D2F6-46B6-8BEA-896D925D550C}" srcOrd="0" destOrd="0" presId="urn:microsoft.com/office/officeart/2005/8/layout/vList3"/>
    <dgm:cxn modelId="{7D720A54-33B7-4621-B480-DB909C001875}" type="presOf" srcId="{34B70450-476D-4204-907A-D23F37AA6D32}" destId="{E52D1F60-97C6-4EDB-A558-8A6D44815509}" srcOrd="0" destOrd="0" presId="urn:microsoft.com/office/officeart/2005/8/layout/vList3"/>
    <dgm:cxn modelId="{785755AE-3282-4A33-8879-49366BCA6A1F}" srcId="{34B70450-476D-4204-907A-D23F37AA6D32}" destId="{864E8809-2F3A-47B1-AEE8-D205D4E19036}" srcOrd="0" destOrd="0" parTransId="{CF56605D-037C-4176-8E08-42CB405872DA}" sibTransId="{EEFA95D2-5925-44D0-B48A-505D0AA968A4}"/>
    <dgm:cxn modelId="{718667E0-2114-4CBC-A927-C71BB668CA94}" srcId="{34B70450-476D-4204-907A-D23F37AA6D32}" destId="{A86E794F-870A-4FCD-BB09-0B3A96A1A65C}" srcOrd="2" destOrd="0" parTransId="{6032E635-C2C9-409D-A0E5-F40D9165AEA9}" sibTransId="{6B2F0B92-6CB4-4AB3-AB0B-9612DE2EE80F}"/>
    <dgm:cxn modelId="{5B376EA4-95A8-4D6D-8254-8A5B39D20CDC}" srcId="{34B70450-476D-4204-907A-D23F37AA6D32}" destId="{8EBD2D7D-6798-41F8-AB06-7F11EBC60B17}" srcOrd="5" destOrd="0" parTransId="{18B8EB64-368C-4B26-B451-4A20A846294D}" sibTransId="{9083843C-4215-4CAA-863C-D21599E846B9}"/>
    <dgm:cxn modelId="{7F1C78ED-266F-473D-8B30-8A6E8C001A9A}" srcId="{34B70450-476D-4204-907A-D23F37AA6D32}" destId="{075BA28A-FE62-48AF-B44F-B36C69D85BCE}" srcOrd="6" destOrd="0" parTransId="{6ECE714B-6F66-43CF-8B77-C140E126A928}" sibTransId="{884009F9-BD82-4251-934A-D9C3299D238C}"/>
    <dgm:cxn modelId="{E96DDF92-3A2C-4CAE-8ED5-18906D65F42D}" type="presParOf" srcId="{E52D1F60-97C6-4EDB-A558-8A6D44815509}" destId="{72A60523-C88A-42A1-9B57-53561420799C}" srcOrd="0" destOrd="0" presId="urn:microsoft.com/office/officeart/2005/8/layout/vList3"/>
    <dgm:cxn modelId="{095C2B04-6EE2-413E-A1A6-C6E81ADFBE1A}" type="presParOf" srcId="{72A60523-C88A-42A1-9B57-53561420799C}" destId="{8FC01A43-AEE3-49A0-BF22-F08C48DC7A24}" srcOrd="0" destOrd="0" presId="urn:microsoft.com/office/officeart/2005/8/layout/vList3"/>
    <dgm:cxn modelId="{DDB6FDAF-B017-4EAE-A898-E3F890BB1337}" type="presParOf" srcId="{72A60523-C88A-42A1-9B57-53561420799C}" destId="{357C631C-D86D-4532-AE29-74A68682FF6A}" srcOrd="1" destOrd="0" presId="urn:microsoft.com/office/officeart/2005/8/layout/vList3"/>
    <dgm:cxn modelId="{4AF74054-EDC4-4B6F-A2AC-4AD182CF8D8D}" type="presParOf" srcId="{E52D1F60-97C6-4EDB-A558-8A6D44815509}" destId="{5112B621-9128-4F29-B613-3E97EC989E02}" srcOrd="1" destOrd="0" presId="urn:microsoft.com/office/officeart/2005/8/layout/vList3"/>
    <dgm:cxn modelId="{9184AA8E-2F92-4A2B-A8AB-854A850D3EED}" type="presParOf" srcId="{E52D1F60-97C6-4EDB-A558-8A6D44815509}" destId="{0C7873A4-FA5E-42E6-94EA-A0668EB2F259}" srcOrd="2" destOrd="0" presId="urn:microsoft.com/office/officeart/2005/8/layout/vList3"/>
    <dgm:cxn modelId="{042C8DA3-B14F-4A21-BE15-159E39248962}" type="presParOf" srcId="{0C7873A4-FA5E-42E6-94EA-A0668EB2F259}" destId="{59D54A23-FC28-4FA6-9D18-BC3BFD6DB2E3}" srcOrd="0" destOrd="0" presId="urn:microsoft.com/office/officeart/2005/8/layout/vList3"/>
    <dgm:cxn modelId="{4CF64600-01C1-48CC-AA4C-19827AC94CFA}" type="presParOf" srcId="{0C7873A4-FA5E-42E6-94EA-A0668EB2F259}" destId="{8F24389D-B907-4B9F-9D65-7834934C10E9}" srcOrd="1" destOrd="0" presId="urn:microsoft.com/office/officeart/2005/8/layout/vList3"/>
    <dgm:cxn modelId="{F81DEB03-2E54-43F8-96DE-6412C6752D6E}" type="presParOf" srcId="{E52D1F60-97C6-4EDB-A558-8A6D44815509}" destId="{4E34CD33-3B92-43D9-AA05-4D2914E18AC7}" srcOrd="3" destOrd="0" presId="urn:microsoft.com/office/officeart/2005/8/layout/vList3"/>
    <dgm:cxn modelId="{69D60E24-6BF0-40AF-B680-C0523C28891D}" type="presParOf" srcId="{E52D1F60-97C6-4EDB-A558-8A6D44815509}" destId="{712E58C1-D0C3-417C-AC04-E432C21148D5}" srcOrd="4" destOrd="0" presId="urn:microsoft.com/office/officeart/2005/8/layout/vList3"/>
    <dgm:cxn modelId="{69E446AD-F3CA-41A6-A4BA-5F9AB43ED2A7}" type="presParOf" srcId="{712E58C1-D0C3-417C-AC04-E432C21148D5}" destId="{84E42A87-C649-45E1-BBC0-A26706F6E9C4}" srcOrd="0" destOrd="0" presId="urn:microsoft.com/office/officeart/2005/8/layout/vList3"/>
    <dgm:cxn modelId="{6456AF83-EC19-4C00-9FB9-16E50FFFFC96}" type="presParOf" srcId="{712E58C1-D0C3-417C-AC04-E432C21148D5}" destId="{F1561243-39F7-4A6E-8E03-6584F0779BB0}" srcOrd="1" destOrd="0" presId="urn:microsoft.com/office/officeart/2005/8/layout/vList3"/>
    <dgm:cxn modelId="{46FC56D5-8EC8-4562-A370-7A10A0F32355}" type="presParOf" srcId="{E52D1F60-97C6-4EDB-A558-8A6D44815509}" destId="{FFDC765E-A7EB-4DBE-B897-B1377EDCA681}" srcOrd="5" destOrd="0" presId="urn:microsoft.com/office/officeart/2005/8/layout/vList3"/>
    <dgm:cxn modelId="{BD82EC8C-4311-413F-8FC7-79B24B36D5CF}" type="presParOf" srcId="{E52D1F60-97C6-4EDB-A558-8A6D44815509}" destId="{86C20C79-D193-43C6-9D3F-BEEDF9B83CD5}" srcOrd="6" destOrd="0" presId="urn:microsoft.com/office/officeart/2005/8/layout/vList3"/>
    <dgm:cxn modelId="{67A11EB4-18FB-4A73-834B-A8FE82CF3C7D}" type="presParOf" srcId="{86C20C79-D193-43C6-9D3F-BEEDF9B83CD5}" destId="{7371C146-60CC-4CBB-BA58-642515CE3AF8}" srcOrd="0" destOrd="0" presId="urn:microsoft.com/office/officeart/2005/8/layout/vList3"/>
    <dgm:cxn modelId="{8E5A3FC5-610C-4486-B26C-49CB949DED14}" type="presParOf" srcId="{86C20C79-D193-43C6-9D3F-BEEDF9B83CD5}" destId="{582EFF69-09F5-4D37-8D17-071A12E7D556}" srcOrd="1" destOrd="0" presId="urn:microsoft.com/office/officeart/2005/8/layout/vList3"/>
    <dgm:cxn modelId="{F3640202-3A27-4BB0-9574-1FDF51E35302}" type="presParOf" srcId="{E52D1F60-97C6-4EDB-A558-8A6D44815509}" destId="{42416F28-CEB7-4751-A230-B7704A71A1AA}" srcOrd="7" destOrd="0" presId="urn:microsoft.com/office/officeart/2005/8/layout/vList3"/>
    <dgm:cxn modelId="{A6AFC82E-256F-49CC-83C6-238A7CEF74FE}" type="presParOf" srcId="{E52D1F60-97C6-4EDB-A558-8A6D44815509}" destId="{4A185FA1-0E8E-41B1-A3B3-E5D44003D9BE}" srcOrd="8" destOrd="0" presId="urn:microsoft.com/office/officeart/2005/8/layout/vList3"/>
    <dgm:cxn modelId="{BFA08478-2CAD-466A-82B0-809D7B89366B}" type="presParOf" srcId="{4A185FA1-0E8E-41B1-A3B3-E5D44003D9BE}" destId="{7CA0796A-5F1A-4909-B6C6-3E9BCEE41F60}" srcOrd="0" destOrd="0" presId="urn:microsoft.com/office/officeart/2005/8/layout/vList3"/>
    <dgm:cxn modelId="{ECBCA8FB-0FB3-4A54-8A40-3BCCA5D5E4D9}" type="presParOf" srcId="{4A185FA1-0E8E-41B1-A3B3-E5D44003D9BE}" destId="{3A13A7A9-D2F6-46B6-8BEA-896D925D550C}" srcOrd="1" destOrd="0" presId="urn:microsoft.com/office/officeart/2005/8/layout/vList3"/>
    <dgm:cxn modelId="{F5B82901-322C-4E7D-9E61-5779253C4D6F}" type="presParOf" srcId="{E52D1F60-97C6-4EDB-A558-8A6D44815509}" destId="{85C5A137-6091-44CE-93F4-0A82F2985060}" srcOrd="9" destOrd="0" presId="urn:microsoft.com/office/officeart/2005/8/layout/vList3"/>
    <dgm:cxn modelId="{847B2153-C72E-4657-A1A1-9DE2D74646F4}" type="presParOf" srcId="{E52D1F60-97C6-4EDB-A558-8A6D44815509}" destId="{FF63C1CB-DC1F-4B6E-9902-A0A34BA085C3}" srcOrd="10" destOrd="0" presId="urn:microsoft.com/office/officeart/2005/8/layout/vList3"/>
    <dgm:cxn modelId="{2FA95B67-03A1-4553-9850-0C6FBB6B7575}" type="presParOf" srcId="{FF63C1CB-DC1F-4B6E-9902-A0A34BA085C3}" destId="{16B3BFEA-B3DA-4982-94C0-D2308FD9F838}" srcOrd="0" destOrd="0" presId="urn:microsoft.com/office/officeart/2005/8/layout/vList3"/>
    <dgm:cxn modelId="{CA40A8C8-CE29-4FFC-B6E0-EF4CC4A46B4B}" type="presParOf" srcId="{FF63C1CB-DC1F-4B6E-9902-A0A34BA085C3}" destId="{19EB277A-729D-4A74-BFB6-252E3488CC31}" srcOrd="1" destOrd="0" presId="urn:microsoft.com/office/officeart/2005/8/layout/vList3"/>
    <dgm:cxn modelId="{191FBA7F-F380-4BE7-B959-BD582E2BEB15}" type="presParOf" srcId="{E52D1F60-97C6-4EDB-A558-8A6D44815509}" destId="{CC0C10AC-B5C5-4EBB-A530-3308E64D3CD4}" srcOrd="11" destOrd="0" presId="urn:microsoft.com/office/officeart/2005/8/layout/vList3"/>
    <dgm:cxn modelId="{89A78C8F-73CD-4330-BBAD-6AF57FF2A346}" type="presParOf" srcId="{E52D1F60-97C6-4EDB-A558-8A6D44815509}" destId="{8CE931F2-BB4E-4B5D-8F43-7D70F19BC6DD}" srcOrd="12" destOrd="0" presId="urn:microsoft.com/office/officeart/2005/8/layout/vList3"/>
    <dgm:cxn modelId="{3A28AEF4-156A-437F-84B9-CA5C0A66CC89}" type="presParOf" srcId="{8CE931F2-BB4E-4B5D-8F43-7D70F19BC6DD}" destId="{C5322131-9785-4EF0-8FCC-FE894179EDA6}" srcOrd="0" destOrd="0" presId="urn:microsoft.com/office/officeart/2005/8/layout/vList3"/>
    <dgm:cxn modelId="{472B420C-6E44-497B-8AF9-393B00D6C16D}" type="presParOf" srcId="{8CE931F2-BB4E-4B5D-8F43-7D70F19BC6DD}" destId="{74DFBB72-CD1F-4857-A08D-3D6FEF58E5A9}"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1CE8B2-0228-4429-BCD8-5244F9448AC8}" type="doc">
      <dgm:prSet loTypeId="urn:microsoft.com/office/officeart/2005/8/layout/radial2" loCatId="relationship" qsTypeId="urn:microsoft.com/office/officeart/2005/8/quickstyle/simple1" qsCatId="simple" csTypeId="urn:microsoft.com/office/officeart/2005/8/colors/colorful1" csCatId="colorful" phldr="1"/>
      <dgm:spPr/>
      <dgm:t>
        <a:bodyPr/>
        <a:lstStyle/>
        <a:p>
          <a:endParaRPr lang="lv-LV"/>
        </a:p>
      </dgm:t>
    </dgm:pt>
    <dgm:pt modelId="{5F6B3812-8854-48D2-9A81-A6851FABC218}">
      <dgm:prSet custT="1"/>
      <dgm:spPr/>
      <dgm:t>
        <a:bodyPr/>
        <a:lstStyle/>
        <a:p>
          <a:pPr rtl="0"/>
          <a:r>
            <a:rPr lang="lv-LV" sz="1600" dirty="0">
              <a:solidFill>
                <a:srgbClr val="002060"/>
              </a:solidFill>
            </a:rPr>
            <a:t>Apmācības 24h</a:t>
          </a:r>
        </a:p>
      </dgm:t>
    </dgm:pt>
    <dgm:pt modelId="{2F645077-95FB-4286-B148-59855AD61116}" type="parTrans" cxnId="{640907C9-F733-4813-B301-0809F11F3814}">
      <dgm:prSet/>
      <dgm:spPr/>
      <dgm:t>
        <a:bodyPr/>
        <a:lstStyle/>
        <a:p>
          <a:endParaRPr lang="lv-LV"/>
        </a:p>
      </dgm:t>
    </dgm:pt>
    <dgm:pt modelId="{51697E79-B095-4B72-AAE4-71777F35479D}" type="sibTrans" cxnId="{640907C9-F733-4813-B301-0809F11F3814}">
      <dgm:prSet/>
      <dgm:spPr/>
      <dgm:t>
        <a:bodyPr/>
        <a:lstStyle/>
        <a:p>
          <a:endParaRPr lang="lv-LV"/>
        </a:p>
      </dgm:t>
    </dgm:pt>
    <dgm:pt modelId="{6A42450B-922E-453D-911D-92EF56A14638}">
      <dgm:prSet custT="1"/>
      <dgm:spPr>
        <a:solidFill>
          <a:srgbClr val="FFFF00"/>
        </a:solidFill>
      </dgm:spPr>
      <dgm:t>
        <a:bodyPr/>
        <a:lstStyle/>
        <a:p>
          <a:pPr rtl="0"/>
          <a:r>
            <a:rPr lang="lv-LV" sz="1600" dirty="0">
              <a:solidFill>
                <a:srgbClr val="002060"/>
              </a:solidFill>
            </a:rPr>
            <a:t>Slēdz Līgumu  un nodrošina atlīdzības par pienākumu pildīšanu aprēķināšanu un izmaksu</a:t>
          </a:r>
        </a:p>
      </dgm:t>
    </dgm:pt>
    <dgm:pt modelId="{5D6F49D0-BDE3-4B3D-9BF8-D47C7C22C84D}" type="parTrans" cxnId="{2DC3D354-7D29-4356-A4F7-3A31DAAD3FFB}">
      <dgm:prSet/>
      <dgm:spPr/>
      <dgm:t>
        <a:bodyPr/>
        <a:lstStyle/>
        <a:p>
          <a:endParaRPr lang="lv-LV"/>
        </a:p>
      </dgm:t>
    </dgm:pt>
    <dgm:pt modelId="{265FA981-61A6-4141-9EFE-BFED2C47FC26}" type="sibTrans" cxnId="{2DC3D354-7D29-4356-A4F7-3A31DAAD3FFB}">
      <dgm:prSet/>
      <dgm:spPr/>
      <dgm:t>
        <a:bodyPr/>
        <a:lstStyle/>
        <a:p>
          <a:endParaRPr lang="lv-LV"/>
        </a:p>
      </dgm:t>
    </dgm:pt>
    <dgm:pt modelId="{594F6745-9DE0-47CB-8971-C86FBEB0BF06}">
      <dgm:prSet custT="1"/>
      <dgm:spPr/>
      <dgm:t>
        <a:bodyPr/>
        <a:lstStyle/>
        <a:p>
          <a:pPr rtl="0"/>
          <a:r>
            <a:rPr lang="lv-LV" sz="1400" dirty="0">
              <a:solidFill>
                <a:srgbClr val="002060"/>
              </a:solidFill>
            </a:rPr>
            <a:t>Vienreizēju mājokļa iekārtošanas kompensācijas izmaksu  </a:t>
          </a:r>
        </a:p>
      </dgm:t>
    </dgm:pt>
    <dgm:pt modelId="{07C95728-39F9-4EF4-937A-B42900861506}" type="parTrans" cxnId="{F5F7A2EE-9BC6-4FF8-8775-909941072B90}">
      <dgm:prSet/>
      <dgm:spPr/>
      <dgm:t>
        <a:bodyPr/>
        <a:lstStyle/>
        <a:p>
          <a:endParaRPr lang="lv-LV"/>
        </a:p>
      </dgm:t>
    </dgm:pt>
    <dgm:pt modelId="{720D366C-992B-484C-81D2-B26F48813D35}" type="sibTrans" cxnId="{F5F7A2EE-9BC6-4FF8-8775-909941072B90}">
      <dgm:prSet/>
      <dgm:spPr/>
      <dgm:t>
        <a:bodyPr/>
        <a:lstStyle/>
        <a:p>
          <a:endParaRPr lang="lv-LV"/>
        </a:p>
      </dgm:t>
    </dgm:pt>
    <dgm:pt modelId="{7E6F33A1-8FEA-4C2F-B77E-DA134BF04592}">
      <dgm:prSet custT="1"/>
      <dgm:spPr/>
      <dgm:t>
        <a:bodyPr/>
        <a:lstStyle/>
        <a:p>
          <a:pPr rtl="0"/>
          <a:r>
            <a:rPr lang="lv-LV" sz="1400" dirty="0">
              <a:solidFill>
                <a:srgbClr val="002060"/>
              </a:solidFill>
            </a:rPr>
            <a:t>Operatora 24/7 pieejamība</a:t>
          </a:r>
        </a:p>
      </dgm:t>
    </dgm:pt>
    <dgm:pt modelId="{C7ACE7E8-B109-4968-9594-CAA2184C06AF}" type="parTrans" cxnId="{691A0A82-34CC-47DE-8897-35E1A29BF5E7}">
      <dgm:prSet/>
      <dgm:spPr/>
      <dgm:t>
        <a:bodyPr/>
        <a:lstStyle/>
        <a:p>
          <a:endParaRPr lang="lv-LV"/>
        </a:p>
      </dgm:t>
    </dgm:pt>
    <dgm:pt modelId="{07BF12EA-EB8C-4715-AA37-80EC8F700A4E}" type="sibTrans" cxnId="{691A0A82-34CC-47DE-8897-35E1A29BF5E7}">
      <dgm:prSet/>
      <dgm:spPr/>
      <dgm:t>
        <a:bodyPr/>
        <a:lstStyle/>
        <a:p>
          <a:endParaRPr lang="lv-LV"/>
        </a:p>
      </dgm:t>
    </dgm:pt>
    <dgm:pt modelId="{D0B6FDA6-437C-467D-84E0-1290515DBCF6}" type="pres">
      <dgm:prSet presAssocID="{D41CE8B2-0228-4429-BCD8-5244F9448AC8}" presName="composite" presStyleCnt="0">
        <dgm:presLayoutVars>
          <dgm:chMax val="5"/>
          <dgm:dir/>
          <dgm:animLvl val="ctr"/>
          <dgm:resizeHandles val="exact"/>
        </dgm:presLayoutVars>
      </dgm:prSet>
      <dgm:spPr/>
      <dgm:t>
        <a:bodyPr/>
        <a:lstStyle/>
        <a:p>
          <a:endParaRPr lang="lv-LV"/>
        </a:p>
      </dgm:t>
    </dgm:pt>
    <dgm:pt modelId="{5AA45F44-B1EE-498E-9FB1-9996A0558765}" type="pres">
      <dgm:prSet presAssocID="{D41CE8B2-0228-4429-BCD8-5244F9448AC8}" presName="cycle" presStyleCnt="0"/>
      <dgm:spPr/>
    </dgm:pt>
    <dgm:pt modelId="{F3C02209-EE07-4696-B37E-527B0407EB3A}" type="pres">
      <dgm:prSet presAssocID="{D41CE8B2-0228-4429-BCD8-5244F9448AC8}" presName="centerShape" presStyleCnt="0"/>
      <dgm:spPr/>
    </dgm:pt>
    <dgm:pt modelId="{BB5F787E-F570-43DF-B6DF-1F6168916F70}" type="pres">
      <dgm:prSet presAssocID="{D41CE8B2-0228-4429-BCD8-5244F9448AC8}" presName="connSite" presStyleLbl="node1" presStyleIdx="0" presStyleCnt="5"/>
      <dgm:spPr/>
    </dgm:pt>
    <dgm:pt modelId="{36BDFFDB-1ADF-4673-B238-EF85A033D18E}" type="pres">
      <dgm:prSet presAssocID="{D41CE8B2-0228-4429-BCD8-5244F9448AC8}" presName="visible" presStyleLbl="node1" presStyleIdx="0" presStyleCnt="5" custScaleX="77092" custScaleY="73842" custLinFactNeighborX="1242" custLinFactNeighborY="-5097"/>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C7095C6-F3E6-4FA6-BB99-34C4DB02D840}" type="pres">
      <dgm:prSet presAssocID="{2F645077-95FB-4286-B148-59855AD61116}" presName="Name25" presStyleLbl="parChTrans1D1" presStyleIdx="0" presStyleCnt="4"/>
      <dgm:spPr/>
      <dgm:t>
        <a:bodyPr/>
        <a:lstStyle/>
        <a:p>
          <a:endParaRPr lang="lv-LV"/>
        </a:p>
      </dgm:t>
    </dgm:pt>
    <dgm:pt modelId="{C344498E-716C-4E05-8847-332CE00D15BB}" type="pres">
      <dgm:prSet presAssocID="{5F6B3812-8854-48D2-9A81-A6851FABC218}" presName="node" presStyleCnt="0"/>
      <dgm:spPr/>
    </dgm:pt>
    <dgm:pt modelId="{8485BF09-0513-4290-B332-D1E04BFED5C9}" type="pres">
      <dgm:prSet presAssocID="{5F6B3812-8854-48D2-9A81-A6851FABC218}" presName="parentNode" presStyleLbl="node1" presStyleIdx="1" presStyleCnt="5" custScaleX="137525">
        <dgm:presLayoutVars>
          <dgm:chMax val="1"/>
          <dgm:bulletEnabled val="1"/>
        </dgm:presLayoutVars>
      </dgm:prSet>
      <dgm:spPr/>
      <dgm:t>
        <a:bodyPr/>
        <a:lstStyle/>
        <a:p>
          <a:endParaRPr lang="lv-LV"/>
        </a:p>
      </dgm:t>
    </dgm:pt>
    <dgm:pt modelId="{5E33B227-48E2-4F24-B8DC-6959F9DF5B1E}" type="pres">
      <dgm:prSet presAssocID="{5F6B3812-8854-48D2-9A81-A6851FABC218}" presName="childNode" presStyleLbl="revTx" presStyleIdx="0" presStyleCnt="0">
        <dgm:presLayoutVars>
          <dgm:bulletEnabled val="1"/>
        </dgm:presLayoutVars>
      </dgm:prSet>
      <dgm:spPr/>
    </dgm:pt>
    <dgm:pt modelId="{CD85A133-F3B8-40FD-82D8-5D3215129BA0}" type="pres">
      <dgm:prSet presAssocID="{5D6F49D0-BDE3-4B3D-9BF8-D47C7C22C84D}" presName="Name25" presStyleLbl="parChTrans1D1" presStyleIdx="1" presStyleCnt="4"/>
      <dgm:spPr/>
      <dgm:t>
        <a:bodyPr/>
        <a:lstStyle/>
        <a:p>
          <a:endParaRPr lang="lv-LV"/>
        </a:p>
      </dgm:t>
    </dgm:pt>
    <dgm:pt modelId="{0547195A-EB74-4EB7-82E8-117AC06519D1}" type="pres">
      <dgm:prSet presAssocID="{6A42450B-922E-453D-911D-92EF56A14638}" presName="node" presStyleCnt="0"/>
      <dgm:spPr/>
    </dgm:pt>
    <dgm:pt modelId="{D962514B-B2A0-44CE-9361-0AEB109C12C8}" type="pres">
      <dgm:prSet presAssocID="{6A42450B-922E-453D-911D-92EF56A14638}" presName="parentNode" presStyleLbl="node1" presStyleIdx="2" presStyleCnt="5" custScaleX="277455" custScaleY="171823" custLinFactX="37421" custLinFactNeighborX="100000" custLinFactNeighborY="11442">
        <dgm:presLayoutVars>
          <dgm:chMax val="1"/>
          <dgm:bulletEnabled val="1"/>
        </dgm:presLayoutVars>
      </dgm:prSet>
      <dgm:spPr/>
      <dgm:t>
        <a:bodyPr/>
        <a:lstStyle/>
        <a:p>
          <a:endParaRPr lang="lv-LV"/>
        </a:p>
      </dgm:t>
    </dgm:pt>
    <dgm:pt modelId="{0CD0625D-64C5-47C4-BFA2-13AE31773375}" type="pres">
      <dgm:prSet presAssocID="{6A42450B-922E-453D-911D-92EF56A14638}" presName="childNode" presStyleLbl="revTx" presStyleIdx="0" presStyleCnt="0">
        <dgm:presLayoutVars>
          <dgm:bulletEnabled val="1"/>
        </dgm:presLayoutVars>
      </dgm:prSet>
      <dgm:spPr/>
    </dgm:pt>
    <dgm:pt modelId="{3514741C-407B-47F2-A82F-183C15D04BDC}" type="pres">
      <dgm:prSet presAssocID="{07C95728-39F9-4EF4-937A-B42900861506}" presName="Name25" presStyleLbl="parChTrans1D1" presStyleIdx="2" presStyleCnt="4"/>
      <dgm:spPr/>
      <dgm:t>
        <a:bodyPr/>
        <a:lstStyle/>
        <a:p>
          <a:endParaRPr lang="lv-LV"/>
        </a:p>
      </dgm:t>
    </dgm:pt>
    <dgm:pt modelId="{43F6EB8A-0E03-4A73-8F27-4F03C87DE84A}" type="pres">
      <dgm:prSet presAssocID="{594F6745-9DE0-47CB-8971-C86FBEB0BF06}" presName="node" presStyleCnt="0"/>
      <dgm:spPr/>
    </dgm:pt>
    <dgm:pt modelId="{9CD81537-0D72-4586-B3BE-CF7DF0C9A449}" type="pres">
      <dgm:prSet presAssocID="{594F6745-9DE0-47CB-8971-C86FBEB0BF06}" presName="parentNode" presStyleLbl="node1" presStyleIdx="3" presStyleCnt="5" custScaleX="248429" custScaleY="154111" custLinFactNeighborX="63694" custLinFactNeighborY="48293">
        <dgm:presLayoutVars>
          <dgm:chMax val="1"/>
          <dgm:bulletEnabled val="1"/>
        </dgm:presLayoutVars>
      </dgm:prSet>
      <dgm:spPr/>
      <dgm:t>
        <a:bodyPr/>
        <a:lstStyle/>
        <a:p>
          <a:endParaRPr lang="lv-LV"/>
        </a:p>
      </dgm:t>
    </dgm:pt>
    <dgm:pt modelId="{A8F98CAC-5077-4D59-A0F8-67DC098D27E6}" type="pres">
      <dgm:prSet presAssocID="{594F6745-9DE0-47CB-8971-C86FBEB0BF06}" presName="childNode" presStyleLbl="revTx" presStyleIdx="0" presStyleCnt="0">
        <dgm:presLayoutVars>
          <dgm:bulletEnabled val="1"/>
        </dgm:presLayoutVars>
      </dgm:prSet>
      <dgm:spPr/>
    </dgm:pt>
    <dgm:pt modelId="{27A580D2-BF47-47DC-9E85-474DB0E24B79}" type="pres">
      <dgm:prSet presAssocID="{C7ACE7E8-B109-4968-9594-CAA2184C06AF}" presName="Name25" presStyleLbl="parChTrans1D1" presStyleIdx="3" presStyleCnt="4"/>
      <dgm:spPr/>
      <dgm:t>
        <a:bodyPr/>
        <a:lstStyle/>
        <a:p>
          <a:endParaRPr lang="lv-LV"/>
        </a:p>
      </dgm:t>
    </dgm:pt>
    <dgm:pt modelId="{8EC7E9FC-EAE7-4B90-88D3-3E8FFC9D2703}" type="pres">
      <dgm:prSet presAssocID="{7E6F33A1-8FEA-4C2F-B77E-DA134BF04592}" presName="node" presStyleCnt="0"/>
      <dgm:spPr/>
    </dgm:pt>
    <dgm:pt modelId="{A80E10C7-1833-4BAB-828D-313402FFD8B7}" type="pres">
      <dgm:prSet presAssocID="{7E6F33A1-8FEA-4C2F-B77E-DA134BF04592}" presName="parentNode" presStyleLbl="node1" presStyleIdx="4" presStyleCnt="5" custScaleX="154110" custLinFactX="-66588" custLinFactNeighborX="-100000" custLinFactNeighborY="-11065">
        <dgm:presLayoutVars>
          <dgm:chMax val="1"/>
          <dgm:bulletEnabled val="1"/>
        </dgm:presLayoutVars>
      </dgm:prSet>
      <dgm:spPr/>
      <dgm:t>
        <a:bodyPr/>
        <a:lstStyle/>
        <a:p>
          <a:endParaRPr lang="lv-LV"/>
        </a:p>
      </dgm:t>
    </dgm:pt>
    <dgm:pt modelId="{3B095400-20B9-42E4-B8C9-CEA7191C2FA0}" type="pres">
      <dgm:prSet presAssocID="{7E6F33A1-8FEA-4C2F-B77E-DA134BF04592}" presName="childNode" presStyleLbl="revTx" presStyleIdx="0" presStyleCnt="0">
        <dgm:presLayoutVars>
          <dgm:bulletEnabled val="1"/>
        </dgm:presLayoutVars>
      </dgm:prSet>
      <dgm:spPr/>
    </dgm:pt>
  </dgm:ptLst>
  <dgm:cxnLst>
    <dgm:cxn modelId="{B66864EC-0595-436F-9125-3B7153D4761B}" type="presOf" srcId="{C7ACE7E8-B109-4968-9594-CAA2184C06AF}" destId="{27A580D2-BF47-47DC-9E85-474DB0E24B79}" srcOrd="0" destOrd="0" presId="urn:microsoft.com/office/officeart/2005/8/layout/radial2"/>
    <dgm:cxn modelId="{691A0A82-34CC-47DE-8897-35E1A29BF5E7}" srcId="{D41CE8B2-0228-4429-BCD8-5244F9448AC8}" destId="{7E6F33A1-8FEA-4C2F-B77E-DA134BF04592}" srcOrd="3" destOrd="0" parTransId="{C7ACE7E8-B109-4968-9594-CAA2184C06AF}" sibTransId="{07BF12EA-EB8C-4715-AA37-80EC8F700A4E}"/>
    <dgm:cxn modelId="{6ACF09EB-C064-42F3-9121-1EBAA8935C67}" type="presOf" srcId="{594F6745-9DE0-47CB-8971-C86FBEB0BF06}" destId="{9CD81537-0D72-4586-B3BE-CF7DF0C9A449}" srcOrd="0" destOrd="0" presId="urn:microsoft.com/office/officeart/2005/8/layout/radial2"/>
    <dgm:cxn modelId="{2947CD89-3955-4676-BE2E-49DA49E1BEB3}" type="presOf" srcId="{5F6B3812-8854-48D2-9A81-A6851FABC218}" destId="{8485BF09-0513-4290-B332-D1E04BFED5C9}" srcOrd="0" destOrd="0" presId="urn:microsoft.com/office/officeart/2005/8/layout/radial2"/>
    <dgm:cxn modelId="{E23ED78E-FE93-4801-AEE7-DCBB67CC98F2}" type="presOf" srcId="{6A42450B-922E-453D-911D-92EF56A14638}" destId="{D962514B-B2A0-44CE-9361-0AEB109C12C8}" srcOrd="0" destOrd="0" presId="urn:microsoft.com/office/officeart/2005/8/layout/radial2"/>
    <dgm:cxn modelId="{9A85DCC3-EF5F-4511-B3B5-475612EDDE92}" type="presOf" srcId="{7E6F33A1-8FEA-4C2F-B77E-DA134BF04592}" destId="{A80E10C7-1833-4BAB-828D-313402FFD8B7}" srcOrd="0" destOrd="0" presId="urn:microsoft.com/office/officeart/2005/8/layout/radial2"/>
    <dgm:cxn modelId="{CA3D16E6-9D4E-47DC-BFDA-A05160387CBA}" type="presOf" srcId="{D41CE8B2-0228-4429-BCD8-5244F9448AC8}" destId="{D0B6FDA6-437C-467D-84E0-1290515DBCF6}" srcOrd="0" destOrd="0" presId="urn:microsoft.com/office/officeart/2005/8/layout/radial2"/>
    <dgm:cxn modelId="{241B29AE-60B4-4742-858E-7C309D646B56}" type="presOf" srcId="{2F645077-95FB-4286-B148-59855AD61116}" destId="{5C7095C6-F3E6-4FA6-BB99-34C4DB02D840}" srcOrd="0" destOrd="0" presId="urn:microsoft.com/office/officeart/2005/8/layout/radial2"/>
    <dgm:cxn modelId="{F5F7A2EE-9BC6-4FF8-8775-909941072B90}" srcId="{D41CE8B2-0228-4429-BCD8-5244F9448AC8}" destId="{594F6745-9DE0-47CB-8971-C86FBEB0BF06}" srcOrd="2" destOrd="0" parTransId="{07C95728-39F9-4EF4-937A-B42900861506}" sibTransId="{720D366C-992B-484C-81D2-B26F48813D35}"/>
    <dgm:cxn modelId="{B7B7EA30-F8EB-4545-B7BD-EAF05308629E}" type="presOf" srcId="{5D6F49D0-BDE3-4B3D-9BF8-D47C7C22C84D}" destId="{CD85A133-F3B8-40FD-82D8-5D3215129BA0}" srcOrd="0" destOrd="0" presId="urn:microsoft.com/office/officeart/2005/8/layout/radial2"/>
    <dgm:cxn modelId="{2DC3D354-7D29-4356-A4F7-3A31DAAD3FFB}" srcId="{D41CE8B2-0228-4429-BCD8-5244F9448AC8}" destId="{6A42450B-922E-453D-911D-92EF56A14638}" srcOrd="1" destOrd="0" parTransId="{5D6F49D0-BDE3-4B3D-9BF8-D47C7C22C84D}" sibTransId="{265FA981-61A6-4141-9EFE-BFED2C47FC26}"/>
    <dgm:cxn modelId="{640907C9-F733-4813-B301-0809F11F3814}" srcId="{D41CE8B2-0228-4429-BCD8-5244F9448AC8}" destId="{5F6B3812-8854-48D2-9A81-A6851FABC218}" srcOrd="0" destOrd="0" parTransId="{2F645077-95FB-4286-B148-59855AD61116}" sibTransId="{51697E79-B095-4B72-AAE4-71777F35479D}"/>
    <dgm:cxn modelId="{8591B33A-249E-47F0-94D5-AAD41A813BA3}" type="presOf" srcId="{07C95728-39F9-4EF4-937A-B42900861506}" destId="{3514741C-407B-47F2-A82F-183C15D04BDC}" srcOrd="0" destOrd="0" presId="urn:microsoft.com/office/officeart/2005/8/layout/radial2"/>
    <dgm:cxn modelId="{82407652-7EA4-4963-9616-F92A2E5952FB}" type="presParOf" srcId="{D0B6FDA6-437C-467D-84E0-1290515DBCF6}" destId="{5AA45F44-B1EE-498E-9FB1-9996A0558765}" srcOrd="0" destOrd="0" presId="urn:microsoft.com/office/officeart/2005/8/layout/radial2"/>
    <dgm:cxn modelId="{612D314A-DAED-466D-88C3-8B30FCF64A69}" type="presParOf" srcId="{5AA45F44-B1EE-498E-9FB1-9996A0558765}" destId="{F3C02209-EE07-4696-B37E-527B0407EB3A}" srcOrd="0" destOrd="0" presId="urn:microsoft.com/office/officeart/2005/8/layout/radial2"/>
    <dgm:cxn modelId="{995982D1-9D35-4731-B2A1-9D346B39D990}" type="presParOf" srcId="{F3C02209-EE07-4696-B37E-527B0407EB3A}" destId="{BB5F787E-F570-43DF-B6DF-1F6168916F70}" srcOrd="0" destOrd="0" presId="urn:microsoft.com/office/officeart/2005/8/layout/radial2"/>
    <dgm:cxn modelId="{4F925D3E-0149-45A3-832D-DE8376B112E1}" type="presParOf" srcId="{F3C02209-EE07-4696-B37E-527B0407EB3A}" destId="{36BDFFDB-1ADF-4673-B238-EF85A033D18E}" srcOrd="1" destOrd="0" presId="urn:microsoft.com/office/officeart/2005/8/layout/radial2"/>
    <dgm:cxn modelId="{07AE8A68-049B-4415-93A6-FF700ABBCC63}" type="presParOf" srcId="{5AA45F44-B1EE-498E-9FB1-9996A0558765}" destId="{5C7095C6-F3E6-4FA6-BB99-34C4DB02D840}" srcOrd="1" destOrd="0" presId="urn:microsoft.com/office/officeart/2005/8/layout/radial2"/>
    <dgm:cxn modelId="{BF200A55-F12F-42FC-A349-59EF3485FCE1}" type="presParOf" srcId="{5AA45F44-B1EE-498E-9FB1-9996A0558765}" destId="{C344498E-716C-4E05-8847-332CE00D15BB}" srcOrd="2" destOrd="0" presId="urn:microsoft.com/office/officeart/2005/8/layout/radial2"/>
    <dgm:cxn modelId="{5C7D6576-8F0C-41EF-A0C2-614099522822}" type="presParOf" srcId="{C344498E-716C-4E05-8847-332CE00D15BB}" destId="{8485BF09-0513-4290-B332-D1E04BFED5C9}" srcOrd="0" destOrd="0" presId="urn:microsoft.com/office/officeart/2005/8/layout/radial2"/>
    <dgm:cxn modelId="{3ECF4E12-9294-4097-8C28-F06E4C386A5D}" type="presParOf" srcId="{C344498E-716C-4E05-8847-332CE00D15BB}" destId="{5E33B227-48E2-4F24-B8DC-6959F9DF5B1E}" srcOrd="1" destOrd="0" presId="urn:microsoft.com/office/officeart/2005/8/layout/radial2"/>
    <dgm:cxn modelId="{62CA5898-4F52-4A68-A160-C9F7C2B2B6F2}" type="presParOf" srcId="{5AA45F44-B1EE-498E-9FB1-9996A0558765}" destId="{CD85A133-F3B8-40FD-82D8-5D3215129BA0}" srcOrd="3" destOrd="0" presId="urn:microsoft.com/office/officeart/2005/8/layout/radial2"/>
    <dgm:cxn modelId="{9036DCC1-388F-4B8F-A223-6842143F42E5}" type="presParOf" srcId="{5AA45F44-B1EE-498E-9FB1-9996A0558765}" destId="{0547195A-EB74-4EB7-82E8-117AC06519D1}" srcOrd="4" destOrd="0" presId="urn:microsoft.com/office/officeart/2005/8/layout/radial2"/>
    <dgm:cxn modelId="{5740548F-708E-466B-AF7D-DCF7794D3873}" type="presParOf" srcId="{0547195A-EB74-4EB7-82E8-117AC06519D1}" destId="{D962514B-B2A0-44CE-9361-0AEB109C12C8}" srcOrd="0" destOrd="0" presId="urn:microsoft.com/office/officeart/2005/8/layout/radial2"/>
    <dgm:cxn modelId="{5402A991-6838-4479-81E1-58555181E4C0}" type="presParOf" srcId="{0547195A-EB74-4EB7-82E8-117AC06519D1}" destId="{0CD0625D-64C5-47C4-BFA2-13AE31773375}" srcOrd="1" destOrd="0" presId="urn:microsoft.com/office/officeart/2005/8/layout/radial2"/>
    <dgm:cxn modelId="{246C1601-716D-4E97-A6C0-A9F512D41975}" type="presParOf" srcId="{5AA45F44-B1EE-498E-9FB1-9996A0558765}" destId="{3514741C-407B-47F2-A82F-183C15D04BDC}" srcOrd="5" destOrd="0" presId="urn:microsoft.com/office/officeart/2005/8/layout/radial2"/>
    <dgm:cxn modelId="{D3A5BB6D-ABEE-413D-8D81-65804A64EBD0}" type="presParOf" srcId="{5AA45F44-B1EE-498E-9FB1-9996A0558765}" destId="{43F6EB8A-0E03-4A73-8F27-4F03C87DE84A}" srcOrd="6" destOrd="0" presId="urn:microsoft.com/office/officeart/2005/8/layout/radial2"/>
    <dgm:cxn modelId="{327AE82A-601D-4C74-8D99-38CD266EC570}" type="presParOf" srcId="{43F6EB8A-0E03-4A73-8F27-4F03C87DE84A}" destId="{9CD81537-0D72-4586-B3BE-CF7DF0C9A449}" srcOrd="0" destOrd="0" presId="urn:microsoft.com/office/officeart/2005/8/layout/radial2"/>
    <dgm:cxn modelId="{BDAD7AC1-3CC9-41B1-8676-7B9C5CA2FD76}" type="presParOf" srcId="{43F6EB8A-0E03-4A73-8F27-4F03C87DE84A}" destId="{A8F98CAC-5077-4D59-A0F8-67DC098D27E6}" srcOrd="1" destOrd="0" presId="urn:microsoft.com/office/officeart/2005/8/layout/radial2"/>
    <dgm:cxn modelId="{3CADFBB2-4B59-4A92-BA05-F06CCE177E2A}" type="presParOf" srcId="{5AA45F44-B1EE-498E-9FB1-9996A0558765}" destId="{27A580D2-BF47-47DC-9E85-474DB0E24B79}" srcOrd="7" destOrd="0" presId="urn:microsoft.com/office/officeart/2005/8/layout/radial2"/>
    <dgm:cxn modelId="{28EE4B0D-9BDA-4EB7-9DBD-6FE4A4975267}" type="presParOf" srcId="{5AA45F44-B1EE-498E-9FB1-9996A0558765}" destId="{8EC7E9FC-EAE7-4B90-88D3-3E8FFC9D2703}" srcOrd="8" destOrd="0" presId="urn:microsoft.com/office/officeart/2005/8/layout/radial2"/>
    <dgm:cxn modelId="{F047DCB8-3992-4743-9005-C15E9A647B1E}" type="presParOf" srcId="{8EC7E9FC-EAE7-4B90-88D3-3E8FFC9D2703}" destId="{A80E10C7-1833-4BAB-828D-313402FFD8B7}" srcOrd="0" destOrd="0" presId="urn:microsoft.com/office/officeart/2005/8/layout/radial2"/>
    <dgm:cxn modelId="{D018F5C7-E1F9-4C03-A21B-93BE1F0DC882}" type="presParOf" srcId="{8EC7E9FC-EAE7-4B90-88D3-3E8FFC9D2703}" destId="{3B095400-20B9-42E4-B8C9-CEA7191C2FA0}"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7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1528243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17111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6"/>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6"/>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1729559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24209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31440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40132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62056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0172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93295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11899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18289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25808634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3715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06936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1368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5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2957553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3669962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01"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401"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2471228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269281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1851428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2406573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59ADC-500C-4190-AF8F-0771EBBBCFD9}" type="datetimeFigureOut">
              <a:rPr lang="en-US" smtClean="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695145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40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pPr/>
              <a:t>12/6/2018</a:t>
            </a:fld>
            <a:endParaRPr lang="en-US" dirty="0"/>
          </a:p>
        </p:txBody>
      </p:sp>
      <p:sp>
        <p:nvSpPr>
          <p:cNvPr id="5" name="Footer Placeholder 4"/>
          <p:cNvSpPr>
            <a:spLocks noGrp="1"/>
          </p:cNvSpPr>
          <p:nvPr>
            <p:ph type="ftr" sz="quarter" idx="3"/>
          </p:nvPr>
        </p:nvSpPr>
        <p:spPr>
          <a:xfrm>
            <a:off x="4165600" y="635640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40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pPr/>
              <a:t>‹#›</a:t>
            </a:fld>
            <a:endParaRPr lang="en-US" dirty="0"/>
          </a:p>
        </p:txBody>
      </p:sp>
    </p:spTree>
    <p:extLst>
      <p:ext uri="{BB962C8B-B14F-4D97-AF65-F5344CB8AC3E}">
        <p14:creationId xmlns:p14="http://schemas.microsoft.com/office/powerpoint/2010/main" val="2904668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059ADC-500C-4190-AF8F-0771EBBBCFD9}" type="datetimeFigureOut">
              <a:rPr lang="en-US" smtClean="0">
                <a:solidFill>
                  <a:prstClr val="black">
                    <a:tint val="75000"/>
                  </a:prstClr>
                </a:solidFill>
              </a:rPr>
              <a:pPr/>
              <a:t>12/6/2018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CC33C8-526F-4268-9E42-B87903F8A2C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05057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66122" y="2146852"/>
            <a:ext cx="9014791" cy="3896139"/>
          </a:xfrm>
        </p:spPr>
        <p:txBody>
          <a:bodyPr anchor="t">
            <a:noAutofit/>
          </a:bodyPr>
          <a:lstStyle/>
          <a:p>
            <a:pPr algn="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r>
              <a:rPr lang="lv-LV" sz="3200" b="1" dirty="0">
                <a:solidFill>
                  <a:schemeClr val="tx1">
                    <a:lumMod val="65000"/>
                    <a:lumOff val="35000"/>
                  </a:schemeClr>
                </a:solidFill>
                <a:latin typeface="Arial" panose="020B0604020202020204" pitchFamily="34" charset="0"/>
                <a:cs typeface="Arial" panose="020B0604020202020204" pitchFamily="34" charset="0"/>
              </a:rPr>
              <a:t>Kurzemes reģiona</a:t>
            </a:r>
            <a:br>
              <a:rPr lang="lv-LV" sz="3200" b="1" dirty="0">
                <a:solidFill>
                  <a:schemeClr val="tx1">
                    <a:lumMod val="65000"/>
                    <a:lumOff val="35000"/>
                  </a:schemeClr>
                </a:solidFill>
                <a:latin typeface="Arial" panose="020B0604020202020204" pitchFamily="34" charset="0"/>
                <a:cs typeface="Arial" panose="020B0604020202020204" pitchFamily="34" charset="0"/>
              </a:rPr>
            </a:br>
            <a:r>
              <a:rPr lang="lv-LV" sz="3200" b="1" dirty="0" err="1">
                <a:solidFill>
                  <a:schemeClr val="tx1">
                    <a:lumMod val="65000"/>
                    <a:lumOff val="35000"/>
                  </a:schemeClr>
                </a:solidFill>
                <a:latin typeface="Arial" panose="020B0604020202020204" pitchFamily="34" charset="0"/>
                <a:cs typeface="Arial" panose="020B0604020202020204" pitchFamily="34" charset="0"/>
              </a:rPr>
              <a:t>Ārpusģimenes</a:t>
            </a:r>
            <a:r>
              <a:rPr lang="lv-LV" sz="3200" b="1" dirty="0">
                <a:solidFill>
                  <a:schemeClr val="tx1">
                    <a:lumMod val="65000"/>
                    <a:lumOff val="35000"/>
                  </a:schemeClr>
                </a:solidFill>
                <a:latin typeface="Arial" panose="020B0604020202020204" pitchFamily="34" charset="0"/>
                <a:cs typeface="Arial" panose="020B0604020202020204" pitchFamily="34" charset="0"/>
              </a:rPr>
              <a:t> aprūpes atbalsta centrs «Liepāja»</a:t>
            </a:r>
            <a:br>
              <a:rPr lang="lv-LV" sz="3200" b="1" dirty="0">
                <a:solidFill>
                  <a:schemeClr val="tx1">
                    <a:lumMod val="65000"/>
                    <a:lumOff val="35000"/>
                  </a:schemeClr>
                </a:solidFill>
                <a:latin typeface="Arial" panose="020B0604020202020204" pitchFamily="34" charset="0"/>
                <a:cs typeface="Arial" panose="020B0604020202020204" pitchFamily="34" charset="0"/>
              </a:rPr>
            </a:br>
            <a:r>
              <a:rPr lang="lv-LV" sz="3200" b="1" dirty="0">
                <a:solidFill>
                  <a:schemeClr val="tx1">
                    <a:lumMod val="65000"/>
                    <a:lumOff val="35000"/>
                  </a:schemeClr>
                </a:solidFill>
                <a:latin typeface="Arial" panose="020B0604020202020204" pitchFamily="34" charset="0"/>
                <a:cs typeface="Arial" panose="020B0604020202020204" pitchFamily="34" charset="0"/>
              </a:rPr>
              <a:t/>
            </a:r>
            <a:br>
              <a:rPr lang="lv-LV" sz="3200" b="1" dirty="0">
                <a:solidFill>
                  <a:schemeClr val="tx1">
                    <a:lumMod val="65000"/>
                    <a:lumOff val="35000"/>
                  </a:schemeClr>
                </a:solidFill>
                <a:latin typeface="Arial" panose="020B0604020202020204" pitchFamily="34" charset="0"/>
                <a:cs typeface="Arial" panose="020B0604020202020204" pitchFamily="34" charset="0"/>
              </a:rPr>
            </a:br>
            <a:r>
              <a:rPr lang="lv-LV" sz="2400" b="1" dirty="0">
                <a:solidFill>
                  <a:schemeClr val="tx1">
                    <a:lumMod val="65000"/>
                    <a:lumOff val="35000"/>
                  </a:schemeClr>
                </a:solidFill>
                <a:latin typeface="Arial" panose="020B0604020202020204" pitchFamily="34" charset="0"/>
                <a:cs typeface="Arial" panose="020B0604020202020204" pitchFamily="34" charset="0"/>
              </a:rPr>
              <a:t>Guna Krēgere-Medne</a:t>
            </a:r>
            <a:r>
              <a:rPr lang="lv-LV" sz="3600" b="1" dirty="0">
                <a:solidFill>
                  <a:schemeClr val="tx1">
                    <a:lumMod val="65000"/>
                    <a:lumOff val="35000"/>
                  </a:schemeClr>
                </a:solidFill>
                <a:latin typeface="Arial" panose="020B0604020202020204" pitchFamily="34" charset="0"/>
                <a:cs typeface="Arial" panose="020B0604020202020204" pitchFamily="34" charset="0"/>
              </a:rPr>
              <a:t/>
            </a:r>
            <a:br>
              <a:rPr lang="lv-LV" sz="3600" b="1" dirty="0">
                <a:solidFill>
                  <a:schemeClr val="tx1">
                    <a:lumMod val="65000"/>
                    <a:lumOff val="35000"/>
                  </a:schemeClr>
                </a:solidFill>
                <a:latin typeface="Arial" panose="020B0604020202020204" pitchFamily="34" charset="0"/>
                <a:cs typeface="Arial" panose="020B0604020202020204" pitchFamily="34" charset="0"/>
              </a:rPr>
            </a:br>
            <a:r>
              <a:rPr lang="lv-LV" sz="2400" b="1" dirty="0">
                <a:solidFill>
                  <a:schemeClr val="tx1">
                    <a:lumMod val="65000"/>
                    <a:lumOff val="35000"/>
                  </a:schemeClr>
                </a:solidFill>
                <a:latin typeface="Arial" panose="020B0604020202020204" pitchFamily="34" charset="0"/>
                <a:cs typeface="Arial" panose="020B0604020202020204" pitchFamily="34" charset="0"/>
              </a:rPr>
              <a:t>Brīvības iela 9, Liepāja, LV-3401</a:t>
            </a:r>
            <a:br>
              <a:rPr lang="lv-LV" sz="2400" b="1" dirty="0">
                <a:solidFill>
                  <a:schemeClr val="tx1">
                    <a:lumMod val="65000"/>
                    <a:lumOff val="35000"/>
                  </a:schemeClr>
                </a:solidFill>
                <a:latin typeface="Arial" panose="020B0604020202020204" pitchFamily="34" charset="0"/>
                <a:cs typeface="Arial" panose="020B0604020202020204" pitchFamily="34" charset="0"/>
              </a:rPr>
            </a:br>
            <a:r>
              <a:rPr lang="lv-LV" sz="2400" b="1" dirty="0">
                <a:solidFill>
                  <a:schemeClr val="tx1">
                    <a:lumMod val="65000"/>
                    <a:lumOff val="35000"/>
                  </a:schemeClr>
                </a:solidFill>
                <a:latin typeface="Arial" panose="020B0604020202020204" pitchFamily="34" charset="0"/>
                <a:cs typeface="Arial" panose="020B0604020202020204" pitchFamily="34" charset="0"/>
              </a:rPr>
              <a:t>mob.tel.29110236</a:t>
            </a: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r>
              <a:rPr lang="lv-LV" sz="3600" b="1" dirty="0">
                <a:solidFill>
                  <a:schemeClr val="tx1">
                    <a:lumMod val="65000"/>
                    <a:lumOff val="35000"/>
                  </a:schemeClr>
                </a:solidFill>
                <a:latin typeface="Myriad Pro" pitchFamily="34" charset="0"/>
              </a:rPr>
              <a:t/>
            </a:r>
            <a:br>
              <a:rPr lang="lv-LV" sz="3600" b="1" dirty="0">
                <a:solidFill>
                  <a:schemeClr val="tx1">
                    <a:lumMod val="65000"/>
                    <a:lumOff val="35000"/>
                  </a:schemeClr>
                </a:solidFill>
                <a:latin typeface="Myriad Pro" pitchFamily="34" charset="0"/>
              </a:rPr>
            </a:br>
            <a:endParaRPr lang="en-US" sz="3600" b="1" dirty="0">
              <a:solidFill>
                <a:schemeClr val="tx1">
                  <a:lumMod val="65000"/>
                  <a:lumOff val="35000"/>
                </a:schemeClr>
              </a:solidFill>
              <a:latin typeface="Myriad Pro"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7313B306-1123-42E0-8963-7ABC9C12F881}"/>
              </a:ext>
            </a:extLst>
          </p:cNvPr>
          <p:cNvSpPr>
            <a:spLocks noGrp="1"/>
          </p:cNvSpPr>
          <p:nvPr>
            <p:ph type="title"/>
          </p:nvPr>
        </p:nvSpPr>
        <p:spPr/>
        <p:txBody>
          <a:bodyPr/>
          <a:lstStyle/>
          <a:p>
            <a:r>
              <a:rPr lang="lv-LV" dirty="0"/>
              <a:t>Valsts pakalpojumu grozs</a:t>
            </a:r>
          </a:p>
        </p:txBody>
      </p:sp>
      <p:graphicFrame>
        <p:nvGraphicFramePr>
          <p:cNvPr id="4" name="Satura vietturis 3">
            <a:extLst>
              <a:ext uri="{FF2B5EF4-FFF2-40B4-BE49-F238E27FC236}">
                <a16:creationId xmlns:a16="http://schemas.microsoft.com/office/drawing/2014/main" xmlns="" id="{3A102317-A668-4AF2-9E02-F17FB497DFAE}"/>
              </a:ext>
            </a:extLst>
          </p:cNvPr>
          <p:cNvGraphicFramePr>
            <a:graphicFrameLocks noGrp="1"/>
          </p:cNvGraphicFramePr>
          <p:nvPr>
            <p:ph idx="1"/>
            <p:extLst>
              <p:ext uri="{D42A27DB-BD31-4B8C-83A1-F6EECF244321}">
                <p14:modId xmlns:p14="http://schemas.microsoft.com/office/powerpoint/2010/main" val="1939295023"/>
              </p:ext>
            </p:extLst>
          </p:nvPr>
        </p:nvGraphicFramePr>
        <p:xfrm>
          <a:off x="609600" y="1242392"/>
          <a:ext cx="10972800" cy="4883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2737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91478"/>
            <a:ext cx="10972800" cy="5085522"/>
          </a:xfrm>
        </p:spPr>
        <p:txBody>
          <a:bodyPr/>
          <a:lstStyle/>
          <a:p>
            <a:pPr marL="0" indent="0">
              <a:buNone/>
            </a:pPr>
            <a:r>
              <a:rPr lang="lv-LV" sz="1600" dirty="0">
                <a:latin typeface="Arial" panose="020B0604020202020204" pitchFamily="34" charset="0"/>
                <a:cs typeface="Arial" panose="020B0604020202020204" pitchFamily="34" charset="0"/>
              </a:rPr>
              <a:t> </a:t>
            </a:r>
          </a:p>
          <a:p>
            <a:pPr marL="0" indent="0">
              <a:buNone/>
            </a:pPr>
            <a:endParaRPr lang="lv-LV" dirty="0"/>
          </a:p>
        </p:txBody>
      </p:sp>
      <p:graphicFrame>
        <p:nvGraphicFramePr>
          <p:cNvPr id="4" name="Diagram 3"/>
          <p:cNvGraphicFramePr>
            <a:graphicFrameLocks/>
          </p:cNvGraphicFramePr>
          <p:nvPr>
            <p:extLst>
              <p:ext uri="{D42A27DB-BD31-4B8C-83A1-F6EECF244321}">
                <p14:modId xmlns:p14="http://schemas.microsoft.com/office/powerpoint/2010/main" val="2900387726"/>
              </p:ext>
            </p:extLst>
          </p:nvPr>
        </p:nvGraphicFramePr>
        <p:xfrm>
          <a:off x="711200" y="1733266"/>
          <a:ext cx="10378558" cy="4896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Virsraksts 5">
            <a:extLst>
              <a:ext uri="{FF2B5EF4-FFF2-40B4-BE49-F238E27FC236}">
                <a16:creationId xmlns:a16="http://schemas.microsoft.com/office/drawing/2014/main" xmlns="" id="{1FD3E1B8-D404-4C70-8FA3-CE0833BCA3C7}"/>
              </a:ext>
            </a:extLst>
          </p:cNvPr>
          <p:cNvSpPr>
            <a:spLocks noGrp="1"/>
          </p:cNvSpPr>
          <p:nvPr>
            <p:ph type="title"/>
          </p:nvPr>
        </p:nvSpPr>
        <p:spPr>
          <a:xfrm>
            <a:off x="609600" y="652869"/>
            <a:ext cx="10972800" cy="868362"/>
          </a:xfrm>
        </p:spPr>
        <p:txBody>
          <a:bodyPr/>
          <a:lstStyle/>
          <a:p>
            <a:r>
              <a:rPr lang="lv-LV" dirty="0"/>
              <a:t>Atbalsta centrs nodrošina:</a:t>
            </a:r>
          </a:p>
        </p:txBody>
      </p:sp>
    </p:spTree>
    <p:extLst>
      <p:ext uri="{BB962C8B-B14F-4D97-AF65-F5344CB8AC3E}">
        <p14:creationId xmlns:p14="http://schemas.microsoft.com/office/powerpoint/2010/main" val="323353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12192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lv-LV" dirty="0">
                <a:solidFill>
                  <a:srgbClr val="002060"/>
                </a:solidFill>
              </a:rPr>
              <a:t>SPECIALIZĒTAJĀM AUDŽUĢIMENĒM </a:t>
            </a:r>
            <a:br>
              <a:rPr lang="lv-LV" dirty="0">
                <a:solidFill>
                  <a:srgbClr val="002060"/>
                </a:solidFill>
              </a:rPr>
            </a:br>
            <a:r>
              <a:rPr lang="lv-LV" dirty="0">
                <a:solidFill>
                  <a:srgbClr val="002060"/>
                </a:solidFill>
              </a:rPr>
              <a:t>AC papildus nodrošina: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0941805"/>
              </p:ext>
            </p:extLst>
          </p:nvPr>
        </p:nvGraphicFramePr>
        <p:xfrm>
          <a:off x="1332614" y="2112335"/>
          <a:ext cx="8321749"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2079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960438"/>
          </a:xfrm>
        </p:spPr>
        <p:style>
          <a:lnRef idx="1">
            <a:schemeClr val="accent1"/>
          </a:lnRef>
          <a:fillRef idx="2">
            <a:schemeClr val="accent1"/>
          </a:fillRef>
          <a:effectRef idx="1">
            <a:schemeClr val="accent1"/>
          </a:effectRef>
          <a:fontRef idx="minor">
            <a:schemeClr val="dk1"/>
          </a:fontRef>
        </p:style>
        <p:txBody>
          <a:bodyPr>
            <a:noAutofit/>
          </a:bodyPr>
          <a:lstStyle/>
          <a:p>
            <a:r>
              <a:rPr lang="lv-LV" sz="3600" b="1" dirty="0"/>
              <a:t>Bērna un audžuģimeņu atbalsta sistēmas iesaistītās institūcijas un to mijiedarbība</a:t>
            </a:r>
            <a:endParaRPr lang="lv-LV" sz="3600" dirty="0"/>
          </a:p>
        </p:txBody>
      </p:sp>
      <p:sp>
        <p:nvSpPr>
          <p:cNvPr id="3" name="Content Placeholder 2"/>
          <p:cNvSpPr>
            <a:spLocks noGrp="1"/>
          </p:cNvSpPr>
          <p:nvPr>
            <p:ph idx="1"/>
          </p:nvPr>
        </p:nvSpPr>
        <p:spPr/>
        <p:txBody>
          <a:bodyPr>
            <a:normAutofit/>
          </a:bodyPr>
          <a:lstStyle/>
          <a:p>
            <a:pPr marL="0" indent="0">
              <a:buNone/>
            </a:pPr>
            <a:r>
              <a:rPr lang="lv-LV" sz="2400" dirty="0"/>
              <a:t>Laika posmā, kamēr bērns atrodas krīzes audžuģimenē, pašvaldības sociālais dienests sadarbībā ar bāriņtiesu un citām iesaistītajām iestādēm uzsāk </a:t>
            </a:r>
            <a:r>
              <a:rPr lang="lv-LV" sz="2400" u="sng" dirty="0"/>
              <a:t>intensīvu</a:t>
            </a:r>
            <a:r>
              <a:rPr lang="lv-LV" sz="2400" dirty="0"/>
              <a:t> sociālo darbu ar bērna vecākiem, lai novērstu apstākļus, kas bija par pamatu bērna aizgādību tiesību pārtraukšanai vecākiem vai, ja nav iespējama bērna atgriešana vecāku aprūpē, bērnam tiek meklēts  aizbildnis vai audžuģimene.</a:t>
            </a:r>
          </a:p>
          <a:p>
            <a:pPr marL="0" indent="0">
              <a:buNone/>
            </a:pPr>
            <a:endParaRPr lang="lv-LV"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418" y="4325476"/>
            <a:ext cx="2609850"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3042" y="4325476"/>
            <a:ext cx="17748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AG_modelisIesaistīto attiecības"/>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510361" y="3531265"/>
            <a:ext cx="5178057" cy="32204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767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2339" y="381000"/>
            <a:ext cx="8229600" cy="1066801"/>
          </a:xfrm>
        </p:spPr>
        <p:txBody>
          <a:bodyPr>
            <a:noAutofit/>
          </a:bodyPr>
          <a:lstStyle/>
          <a:p>
            <a:r>
              <a:rPr lang="lv-LV" sz="2000" dirty="0"/>
              <a:t>             </a:t>
            </a:r>
            <a:br>
              <a:rPr lang="lv-LV" sz="2000" dirty="0"/>
            </a:br>
            <a:r>
              <a:rPr lang="lv-LV" sz="2000" dirty="0"/>
              <a:t> </a:t>
            </a:r>
            <a:r>
              <a:rPr lang="lv-LV" sz="2400" dirty="0"/>
              <a:t>VALSTS PAKALPOJUMA GROZS</a:t>
            </a:r>
            <a:br>
              <a:rPr lang="lv-LV" sz="2400" dirty="0"/>
            </a:br>
            <a:endParaRPr lang="lv-LV" sz="1400" b="1" dirty="0">
              <a:solidFill>
                <a:srgbClr val="C00000"/>
              </a:solidFill>
            </a:endParaRPr>
          </a:p>
        </p:txBody>
      </p:sp>
      <p:grpSp>
        <p:nvGrpSpPr>
          <p:cNvPr id="6" name="Group 5"/>
          <p:cNvGrpSpPr/>
          <p:nvPr/>
        </p:nvGrpSpPr>
        <p:grpSpPr>
          <a:xfrm>
            <a:off x="2951104" y="1690661"/>
            <a:ext cx="5935840" cy="4965210"/>
            <a:chOff x="1442600" y="1472111"/>
            <a:chExt cx="5935840" cy="4965210"/>
          </a:xfrm>
        </p:grpSpPr>
        <p:sp>
          <p:nvSpPr>
            <p:cNvPr id="7" name="Oval 6"/>
            <p:cNvSpPr/>
            <p:nvPr/>
          </p:nvSpPr>
          <p:spPr>
            <a:xfrm>
              <a:off x="2737544" y="2123513"/>
              <a:ext cx="3657596" cy="1267269"/>
            </a:xfrm>
            <a:prstGeom prst="ellipse">
              <a:avLst/>
            </a:prstGeom>
          </p:spPr>
          <p:style>
            <a:lnRef idx="0">
              <a:schemeClr val="accent5">
                <a:hueOff val="0"/>
                <a:satOff val="0"/>
                <a:lumOff val="0"/>
                <a:alphaOff val="0"/>
              </a:schemeClr>
            </a:lnRef>
            <a:fillRef idx="1">
              <a:schemeClr val="accent5">
                <a:tint val="50000"/>
                <a:alpha val="40000"/>
                <a:hueOff val="0"/>
                <a:satOff val="0"/>
                <a:lumOff val="0"/>
                <a:alphaOff val="0"/>
              </a:schemeClr>
            </a:fillRef>
            <a:effectRef idx="0">
              <a:schemeClr val="accent5">
                <a:tint val="50000"/>
                <a:alpha val="40000"/>
                <a:hueOff val="0"/>
                <a:satOff val="0"/>
                <a:lumOff val="0"/>
                <a:alphaOff val="0"/>
              </a:schemeClr>
            </a:effectRef>
            <a:fontRef idx="minor">
              <a:schemeClr val="lt1">
                <a:hueOff val="0"/>
                <a:satOff val="0"/>
                <a:lumOff val="0"/>
                <a:alphaOff val="0"/>
              </a:schemeClr>
            </a:fontRef>
          </p:style>
        </p:sp>
        <p:sp>
          <p:nvSpPr>
            <p:cNvPr id="8" name="Down Arrow 7"/>
            <p:cNvSpPr/>
            <p:nvPr/>
          </p:nvSpPr>
          <p:spPr>
            <a:xfrm>
              <a:off x="3962402" y="5597248"/>
              <a:ext cx="707181" cy="452596"/>
            </a:xfrm>
            <a:prstGeom prst="downArrow">
              <a:avLst/>
            </a:prstGeom>
          </p:spPr>
          <p:style>
            <a:lnRef idx="2">
              <a:schemeClr val="lt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2874763" y="5588703"/>
              <a:ext cx="3394472" cy="848618"/>
            </a:xfrm>
            <a:custGeom>
              <a:avLst/>
              <a:gdLst>
                <a:gd name="connsiteX0" fmla="*/ 0 w 3394472"/>
                <a:gd name="connsiteY0" fmla="*/ 0 h 848618"/>
                <a:gd name="connsiteX1" fmla="*/ 3394472 w 3394472"/>
                <a:gd name="connsiteY1" fmla="*/ 0 h 848618"/>
                <a:gd name="connsiteX2" fmla="*/ 3394472 w 3394472"/>
                <a:gd name="connsiteY2" fmla="*/ 848618 h 848618"/>
                <a:gd name="connsiteX3" fmla="*/ 0 w 3394472"/>
                <a:gd name="connsiteY3" fmla="*/ 848618 h 848618"/>
                <a:gd name="connsiteX4" fmla="*/ 0 w 3394472"/>
                <a:gd name="connsiteY4" fmla="*/ 0 h 848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472" h="848618">
                  <a:moveTo>
                    <a:pt x="0" y="0"/>
                  </a:moveTo>
                  <a:lnTo>
                    <a:pt x="3394472" y="0"/>
                  </a:lnTo>
                  <a:lnTo>
                    <a:pt x="3394472" y="848618"/>
                  </a:lnTo>
                  <a:lnTo>
                    <a:pt x="0" y="84861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13360" tIns="213360" rIns="213360" bIns="213360" numCol="1" spcCol="1270" anchor="ctr" anchorCtr="0">
              <a:noAutofit/>
            </a:bodyPr>
            <a:lstStyle/>
            <a:p>
              <a:pPr algn="ctr" defTabSz="1333500">
                <a:lnSpc>
                  <a:spcPct val="90000"/>
                </a:lnSpc>
                <a:spcBef>
                  <a:spcPct val="0"/>
                </a:spcBef>
                <a:spcAft>
                  <a:spcPct val="35000"/>
                </a:spcAft>
              </a:pPr>
              <a:endParaRPr lang="lv-LV" sz="3000">
                <a:solidFill>
                  <a:prstClr val="black">
                    <a:hueOff val="0"/>
                    <a:satOff val="0"/>
                    <a:lumOff val="0"/>
                    <a:alphaOff val="0"/>
                  </a:prstClr>
                </a:solidFill>
                <a:latin typeface="Calibri"/>
              </a:endParaRPr>
            </a:p>
          </p:txBody>
        </p:sp>
        <p:sp>
          <p:nvSpPr>
            <p:cNvPr id="10" name="Freeform 9"/>
            <p:cNvSpPr/>
            <p:nvPr/>
          </p:nvSpPr>
          <p:spPr>
            <a:xfrm>
              <a:off x="4068486" y="3488656"/>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4196" tIns="204196" rIns="204196" bIns="204196" numCol="1" spcCol="1270" anchor="ctr" anchorCtr="0">
              <a:noAutofit/>
            </a:bodyPr>
            <a:lstStyle/>
            <a:p>
              <a:pPr algn="ctr" defTabSz="622300">
                <a:lnSpc>
                  <a:spcPct val="90000"/>
                </a:lnSpc>
                <a:spcBef>
                  <a:spcPct val="0"/>
                </a:spcBef>
                <a:spcAft>
                  <a:spcPct val="35000"/>
                </a:spcAft>
              </a:pPr>
              <a:r>
                <a:rPr lang="lv-LV" sz="1400" dirty="0">
                  <a:solidFill>
                    <a:prstClr val="white"/>
                  </a:solidFill>
                  <a:latin typeface="Calibri"/>
                </a:rPr>
                <a:t>Psihologa konsultācija</a:t>
              </a:r>
            </a:p>
          </p:txBody>
        </p:sp>
        <p:sp>
          <p:nvSpPr>
            <p:cNvPr id="11" name="Freeform 10"/>
            <p:cNvSpPr/>
            <p:nvPr/>
          </p:nvSpPr>
          <p:spPr>
            <a:xfrm>
              <a:off x="5568872" y="2831399"/>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txBody>
            <a:bodyPr spcFirstLastPara="0" vert="horz" wrap="square" lIns="204196" tIns="204196" rIns="204196" bIns="204196" numCol="1" spcCol="1270" anchor="ctr" anchorCtr="0">
              <a:noAutofit/>
            </a:bodyPr>
            <a:lstStyle/>
            <a:p>
              <a:pPr algn="ctr" defTabSz="622300">
                <a:lnSpc>
                  <a:spcPct val="90000"/>
                </a:lnSpc>
                <a:spcBef>
                  <a:spcPct val="0"/>
                </a:spcBef>
                <a:spcAft>
                  <a:spcPct val="35000"/>
                </a:spcAft>
              </a:pPr>
              <a:r>
                <a:rPr lang="lv-LV" sz="1400" dirty="0">
                  <a:solidFill>
                    <a:prstClr val="black"/>
                  </a:solidFill>
                  <a:latin typeface="Calibri"/>
                </a:rPr>
                <a:t>Jauno audžu ģimeņu apmācības </a:t>
              </a:r>
            </a:p>
            <a:p>
              <a:pPr algn="ctr" defTabSz="622300">
                <a:lnSpc>
                  <a:spcPct val="90000"/>
                </a:lnSpc>
                <a:spcBef>
                  <a:spcPct val="0"/>
                </a:spcBef>
                <a:spcAft>
                  <a:spcPct val="35000"/>
                </a:spcAft>
              </a:pPr>
              <a:r>
                <a:rPr lang="lv-LV" sz="1400" dirty="0">
                  <a:solidFill>
                    <a:prstClr val="black"/>
                  </a:solidFill>
                  <a:latin typeface="Calibri"/>
                </a:rPr>
                <a:t>50h</a:t>
              </a:r>
            </a:p>
          </p:txBody>
        </p:sp>
        <p:sp>
          <p:nvSpPr>
            <p:cNvPr id="12" name="Freeform 11"/>
            <p:cNvSpPr/>
            <p:nvPr/>
          </p:nvSpPr>
          <p:spPr>
            <a:xfrm>
              <a:off x="3774057" y="4761583"/>
              <a:ext cx="1272927" cy="1272927"/>
            </a:xfrm>
            <a:custGeom>
              <a:avLst/>
              <a:gdLst>
                <a:gd name="connsiteX0" fmla="*/ 0 w 1272927"/>
                <a:gd name="connsiteY0" fmla="*/ 636464 h 1272927"/>
                <a:gd name="connsiteX1" fmla="*/ 636464 w 1272927"/>
                <a:gd name="connsiteY1" fmla="*/ 0 h 1272927"/>
                <a:gd name="connsiteX2" fmla="*/ 1272928 w 1272927"/>
                <a:gd name="connsiteY2" fmla="*/ 636464 h 1272927"/>
                <a:gd name="connsiteX3" fmla="*/ 636464 w 1272927"/>
                <a:gd name="connsiteY3" fmla="*/ 1272928 h 1272927"/>
                <a:gd name="connsiteX4" fmla="*/ 0 w 1272927"/>
                <a:gd name="connsiteY4" fmla="*/ 636464 h 1272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2927" h="1272927">
                  <a:moveTo>
                    <a:pt x="0" y="636464"/>
                  </a:moveTo>
                  <a:cubicBezTo>
                    <a:pt x="0" y="284955"/>
                    <a:pt x="284955" y="0"/>
                    <a:pt x="636464" y="0"/>
                  </a:cubicBezTo>
                  <a:cubicBezTo>
                    <a:pt x="987973" y="0"/>
                    <a:pt x="1272928" y="284955"/>
                    <a:pt x="1272928" y="636464"/>
                  </a:cubicBezTo>
                  <a:cubicBezTo>
                    <a:pt x="1272928" y="987973"/>
                    <a:pt x="987973" y="1272928"/>
                    <a:pt x="636464" y="1272928"/>
                  </a:cubicBezTo>
                  <a:cubicBezTo>
                    <a:pt x="284955" y="1272928"/>
                    <a:pt x="0" y="987973"/>
                    <a:pt x="0" y="636464"/>
                  </a:cubicBez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204196" tIns="204196" rIns="204196" bIns="204196" numCol="1" spcCol="1270" anchor="ctr" anchorCtr="0">
              <a:noAutofit/>
            </a:bodyPr>
            <a:lstStyle/>
            <a:p>
              <a:pPr algn="ctr" defTabSz="622300">
                <a:lnSpc>
                  <a:spcPct val="90000"/>
                </a:lnSpc>
                <a:spcBef>
                  <a:spcPct val="0"/>
                </a:spcBef>
                <a:spcAft>
                  <a:spcPct val="35000"/>
                </a:spcAft>
              </a:pPr>
              <a:r>
                <a:rPr lang="lv-LV" sz="1400" dirty="0">
                  <a:solidFill>
                    <a:prstClr val="white"/>
                  </a:solidFill>
                  <a:latin typeface="Calibri"/>
                </a:rPr>
                <a:t>Sociālā darbinieka konsultācija</a:t>
              </a:r>
            </a:p>
          </p:txBody>
        </p:sp>
        <p:sp>
          <p:nvSpPr>
            <p:cNvPr id="13" name="Shape 12"/>
            <p:cNvSpPr/>
            <p:nvPr/>
          </p:nvSpPr>
          <p:spPr>
            <a:xfrm>
              <a:off x="1442600" y="1472111"/>
              <a:ext cx="5935840" cy="4592071"/>
            </a:xfrm>
            <a:prstGeom prst="funnel">
              <a:avLst/>
            </a:prstGeom>
          </p:spPr>
          <p:style>
            <a:lnRef idx="1">
              <a:schemeClr val="accent5">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lv-LV" dirty="0"/>
            </a:p>
          </p:txBody>
        </p:sp>
      </p:grpSp>
      <p:sp>
        <p:nvSpPr>
          <p:cNvPr id="14" name="Oval 13"/>
          <p:cNvSpPr/>
          <p:nvPr/>
        </p:nvSpPr>
        <p:spPr>
          <a:xfrm>
            <a:off x="4130358" y="2870558"/>
            <a:ext cx="1340547" cy="101251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lv-LV" sz="1100" dirty="0">
                <a:solidFill>
                  <a:prstClr val="black"/>
                </a:solidFill>
                <a:latin typeface="Calibri"/>
              </a:rPr>
              <a:t>Izbraukums uz dzīvesvietu</a:t>
            </a:r>
          </a:p>
        </p:txBody>
      </p:sp>
      <p:sp>
        <p:nvSpPr>
          <p:cNvPr id="16" name="Flowchart: Connector 15"/>
          <p:cNvSpPr/>
          <p:nvPr/>
        </p:nvSpPr>
        <p:spPr>
          <a:xfrm>
            <a:off x="3135850" y="1621988"/>
            <a:ext cx="1595184" cy="1403993"/>
          </a:xfrm>
          <a:prstGeom prst="flowChartConnec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lv-LV" sz="1200" dirty="0">
                <a:solidFill>
                  <a:prstClr val="black"/>
                </a:solidFill>
                <a:latin typeface="Calibri"/>
              </a:rPr>
              <a:t>Atbalsta grupas – </a:t>
            </a:r>
            <a:r>
              <a:rPr lang="lv-LV" sz="1200" dirty="0" err="1">
                <a:solidFill>
                  <a:prstClr val="black"/>
                </a:solidFill>
                <a:latin typeface="Calibri"/>
              </a:rPr>
              <a:t>aģ</a:t>
            </a:r>
            <a:r>
              <a:rPr lang="lv-LV" sz="1200" dirty="0">
                <a:solidFill>
                  <a:prstClr val="black"/>
                </a:solidFill>
                <a:latin typeface="Calibri"/>
              </a:rPr>
              <a:t>., adoptētājiem, aizbildņiem</a:t>
            </a:r>
          </a:p>
        </p:txBody>
      </p:sp>
      <p:sp>
        <p:nvSpPr>
          <p:cNvPr id="17" name="Flowchart: Connector 16"/>
          <p:cNvSpPr/>
          <p:nvPr/>
        </p:nvSpPr>
        <p:spPr>
          <a:xfrm>
            <a:off x="5478242" y="2078064"/>
            <a:ext cx="1411982" cy="12330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200" dirty="0">
                <a:solidFill>
                  <a:prstClr val="black"/>
                </a:solidFill>
                <a:latin typeface="Calibri"/>
              </a:rPr>
              <a:t>Saskarsmes organizēšana </a:t>
            </a:r>
          </a:p>
          <a:p>
            <a:pPr algn="ctr"/>
            <a:r>
              <a:rPr lang="lv-LV" sz="1200" dirty="0">
                <a:solidFill>
                  <a:prstClr val="black"/>
                </a:solidFill>
                <a:latin typeface="Calibri"/>
              </a:rPr>
              <a:t>ar bioloģisko ģim.</a:t>
            </a:r>
          </a:p>
        </p:txBody>
      </p:sp>
      <p:sp>
        <p:nvSpPr>
          <p:cNvPr id="18" name="Flowchart: Connector 17"/>
          <p:cNvSpPr/>
          <p:nvPr/>
        </p:nvSpPr>
        <p:spPr>
          <a:xfrm>
            <a:off x="4130359" y="3974141"/>
            <a:ext cx="1269726" cy="1107642"/>
          </a:xfrm>
          <a:prstGeom prst="flowChartConnec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lv-LV" sz="1100" dirty="0">
                <a:solidFill>
                  <a:prstClr val="black"/>
                </a:solidFill>
                <a:latin typeface="Calibri"/>
              </a:rPr>
              <a:t>Specializēto A/ģ apmācības</a:t>
            </a:r>
          </a:p>
        </p:txBody>
      </p:sp>
      <p:sp>
        <p:nvSpPr>
          <p:cNvPr id="19" name="Flowchart: Connector 18"/>
          <p:cNvSpPr/>
          <p:nvPr/>
        </p:nvSpPr>
        <p:spPr>
          <a:xfrm>
            <a:off x="6671022" y="4448148"/>
            <a:ext cx="1272927" cy="1267269"/>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lv-LV" dirty="0">
                <a:solidFill>
                  <a:schemeClr val="tx1"/>
                </a:solidFill>
                <a:latin typeface="Calibri"/>
              </a:rPr>
              <a:t>Prakses organizēšana 16h</a:t>
            </a:r>
          </a:p>
        </p:txBody>
      </p:sp>
      <p:sp>
        <p:nvSpPr>
          <p:cNvPr id="20" name="Flowchart: Connector 19"/>
          <p:cNvSpPr/>
          <p:nvPr/>
        </p:nvSpPr>
        <p:spPr>
          <a:xfrm>
            <a:off x="7307486" y="1892849"/>
            <a:ext cx="1371600" cy="1095784"/>
          </a:xfrm>
          <a:prstGeom prst="flowChart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sz="1400" dirty="0">
                <a:solidFill>
                  <a:prstClr val="black"/>
                </a:solidFill>
                <a:latin typeface="Calibri"/>
              </a:rPr>
              <a:t>Pilnveides apmācības 8h</a:t>
            </a:r>
          </a:p>
        </p:txBody>
      </p:sp>
    </p:spTree>
    <p:extLst>
      <p:ext uri="{BB962C8B-B14F-4D97-AF65-F5344CB8AC3E}">
        <p14:creationId xmlns:p14="http://schemas.microsoft.com/office/powerpoint/2010/main" val="1556646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6728"/>
            <a:ext cx="10972800" cy="805218"/>
          </a:xfrm>
        </p:spPr>
        <p:style>
          <a:lnRef idx="1">
            <a:schemeClr val="accent3"/>
          </a:lnRef>
          <a:fillRef idx="2">
            <a:schemeClr val="accent3"/>
          </a:fillRef>
          <a:effectRef idx="1">
            <a:schemeClr val="accent3"/>
          </a:effectRef>
          <a:fontRef idx="minor">
            <a:schemeClr val="dk1"/>
          </a:fontRef>
        </p:style>
        <p:txBody>
          <a:bodyPr/>
          <a:lstStyle/>
          <a:p>
            <a:r>
              <a:rPr lang="lv-LV" dirty="0"/>
              <a:t>Kampaņa - LIEPĀJĀ</a:t>
            </a:r>
          </a:p>
        </p:txBody>
      </p:sp>
      <p:pic>
        <p:nvPicPr>
          <p:cNvPr id="4" name="Satura vietturis 3">
            <a:extLst>
              <a:ext uri="{FF2B5EF4-FFF2-40B4-BE49-F238E27FC236}">
                <a16:creationId xmlns:a16="http://schemas.microsoft.com/office/drawing/2014/main" xmlns="" id="{5C49BC8D-C5A8-4991-BF7F-18CF9EC21901}"/>
              </a:ext>
            </a:extLst>
          </p:cNvPr>
          <p:cNvPicPr>
            <a:picLocks noGrp="1" noChangeAspect="1"/>
          </p:cNvPicPr>
          <p:nvPr>
            <p:ph idx="1"/>
          </p:nvPr>
        </p:nvPicPr>
        <p:blipFill>
          <a:blip r:embed="rId2"/>
          <a:stretch>
            <a:fillRect/>
          </a:stretch>
        </p:blipFill>
        <p:spPr>
          <a:xfrm rot="5400000">
            <a:off x="658704" y="1748218"/>
            <a:ext cx="5429322" cy="4525963"/>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867" y="1296537"/>
            <a:ext cx="3767138" cy="541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7799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0BC80F6-3D09-40A6-BB04-96563FC765F1}"/>
              </a:ext>
            </a:extLst>
          </p:cNvPr>
          <p:cNvSpPr>
            <a:spLocks noGrp="1"/>
          </p:cNvSpPr>
          <p:nvPr>
            <p:ph type="title"/>
          </p:nvPr>
        </p:nvSpPr>
        <p:spPr>
          <a:xfrm>
            <a:off x="609600" y="457200"/>
            <a:ext cx="10972800" cy="609600"/>
          </a:xfrm>
        </p:spPr>
        <p:txBody>
          <a:bodyPr>
            <a:normAutofit/>
          </a:bodyPr>
          <a:lstStyle/>
          <a:p>
            <a:r>
              <a:rPr lang="lv-LV" sz="3200" dirty="0"/>
              <a:t> Turpinās kampaņa- IZAUGT ĢIMENĒ</a:t>
            </a:r>
          </a:p>
        </p:txBody>
      </p:sp>
      <p:sp>
        <p:nvSpPr>
          <p:cNvPr id="3" name="Satura vietturis 2">
            <a:extLst>
              <a:ext uri="{FF2B5EF4-FFF2-40B4-BE49-F238E27FC236}">
                <a16:creationId xmlns:a16="http://schemas.microsoft.com/office/drawing/2014/main" xmlns="" id="{C5C8ADDD-C050-4C4A-B3CF-5EDE23F6E94E}"/>
              </a:ext>
            </a:extLst>
          </p:cNvPr>
          <p:cNvSpPr>
            <a:spLocks noGrp="1"/>
          </p:cNvSpPr>
          <p:nvPr>
            <p:ph idx="1"/>
          </p:nvPr>
        </p:nvSpPr>
        <p:spPr>
          <a:xfrm>
            <a:off x="609600" y="1066800"/>
            <a:ext cx="11176000" cy="5486400"/>
          </a:xfrm>
        </p:spPr>
        <p:txBody>
          <a:bodyPr>
            <a:normAutofit fontScale="70000" lnSpcReduction="20000"/>
          </a:bodyPr>
          <a:lstStyle/>
          <a:p>
            <a:pPr marL="0" indent="0">
              <a:buNone/>
            </a:pPr>
            <a:endParaRPr lang="lv-LV" dirty="0"/>
          </a:p>
          <a:p>
            <a:pPr marL="0" indent="0">
              <a:buNone/>
            </a:pPr>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r>
              <a:rPr lang="lv-LV" dirty="0"/>
              <a:t>Iztāde atklāta Rīgā (Smiļģa muzejā), esam devušies jau uz Daugavpili, Liepāju, Rīgu -Rīgas domi, Iecavu;</a:t>
            </a:r>
          </a:p>
          <a:p>
            <a:r>
              <a:rPr lang="lv-LV" dirty="0"/>
              <a:t>Dosimies uz Prezedenta pili </a:t>
            </a:r>
            <a:r>
              <a:rPr lang="lv-LV" dirty="0">
                <a:sym typeface="Wingdings" panose="05000000000000000000" pitchFamily="2" charset="2"/>
              </a:rPr>
              <a:t></a:t>
            </a:r>
            <a:endParaRPr lang="lv-LV"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2521" y="1024938"/>
            <a:ext cx="5900738"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5544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C6E736DC-DAB9-4DB1-9B45-D02A38501228}"/>
              </a:ext>
            </a:extLst>
          </p:cNvPr>
          <p:cNvSpPr>
            <a:spLocks noGrp="1"/>
          </p:cNvSpPr>
          <p:nvPr>
            <p:ph type="title"/>
          </p:nvPr>
        </p:nvSpPr>
        <p:spPr>
          <a:xfrm>
            <a:off x="609600" y="516835"/>
            <a:ext cx="10972800" cy="1143000"/>
          </a:xfrm>
        </p:spPr>
        <p:txBody>
          <a:bodyPr>
            <a:normAutofit fontScale="90000"/>
          </a:bodyPr>
          <a:lstStyle/>
          <a:p>
            <a:r>
              <a:rPr lang="lv-LV" dirty="0"/>
              <a:t>JAUNO AUDŽUĢIMEŅU APMĀCĪBA</a:t>
            </a:r>
            <a:br>
              <a:rPr lang="lv-LV" dirty="0"/>
            </a:br>
            <a:r>
              <a:rPr lang="lv-LV" sz="3100" dirty="0"/>
              <a:t>«5 SOĻU INTERAKTĪVĀ APMĀČIBAS PROGRAMMA» 50h, 16h prakse</a:t>
            </a:r>
            <a:br>
              <a:rPr lang="lv-LV" sz="3100" dirty="0"/>
            </a:br>
            <a:r>
              <a:rPr lang="lv-LV" sz="3100" dirty="0"/>
              <a:t>Izstrādājuši Latvijas profesionāļu komanda</a:t>
            </a:r>
          </a:p>
        </p:txBody>
      </p:sp>
      <p:pic>
        <p:nvPicPr>
          <p:cNvPr id="4" name="Satura vietturis 3">
            <a:extLst>
              <a:ext uri="{FF2B5EF4-FFF2-40B4-BE49-F238E27FC236}">
                <a16:creationId xmlns:a16="http://schemas.microsoft.com/office/drawing/2014/main" xmlns="" id="{39B45F32-47F4-403B-83AC-E72D86D07D66}"/>
              </a:ext>
            </a:extLst>
          </p:cNvPr>
          <p:cNvPicPr>
            <a:picLocks noGrp="1" noChangeAspect="1"/>
          </p:cNvPicPr>
          <p:nvPr>
            <p:ph idx="1"/>
          </p:nvPr>
        </p:nvPicPr>
        <p:blipFill>
          <a:blip r:embed="rId2"/>
          <a:stretch>
            <a:fillRect/>
          </a:stretch>
        </p:blipFill>
        <p:spPr>
          <a:xfrm>
            <a:off x="1197183" y="2186608"/>
            <a:ext cx="3468355" cy="4154557"/>
          </a:xfrm>
          <a:prstGeom prst="rect">
            <a:avLst/>
          </a:prstGeom>
        </p:spPr>
      </p:pic>
      <p:pic>
        <p:nvPicPr>
          <p:cNvPr id="5" name="Attēls 4">
            <a:extLst>
              <a:ext uri="{FF2B5EF4-FFF2-40B4-BE49-F238E27FC236}">
                <a16:creationId xmlns:a16="http://schemas.microsoft.com/office/drawing/2014/main" xmlns="" id="{FE7C7F7C-89B0-45C4-AA5E-7A07A4226F2A}"/>
              </a:ext>
            </a:extLst>
          </p:cNvPr>
          <p:cNvPicPr>
            <a:picLocks noChangeAspect="1"/>
          </p:cNvPicPr>
          <p:nvPr/>
        </p:nvPicPr>
        <p:blipFill>
          <a:blip r:embed="rId3"/>
          <a:stretch>
            <a:fillRect/>
          </a:stretch>
        </p:blipFill>
        <p:spPr>
          <a:xfrm>
            <a:off x="5333999" y="2077278"/>
            <a:ext cx="5539410" cy="4154557"/>
          </a:xfrm>
          <a:prstGeom prst="rect">
            <a:avLst/>
          </a:prstGeom>
        </p:spPr>
      </p:pic>
    </p:spTree>
    <p:extLst>
      <p:ext uri="{BB962C8B-B14F-4D97-AF65-F5344CB8AC3E}">
        <p14:creationId xmlns:p14="http://schemas.microsoft.com/office/powerpoint/2010/main" val="117126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6858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lv-LV" dirty="0"/>
              <a:t>INFORMĀCIJAI:</a:t>
            </a:r>
          </a:p>
        </p:txBody>
      </p:sp>
      <p:sp>
        <p:nvSpPr>
          <p:cNvPr id="3" name="Content Placeholder 2"/>
          <p:cNvSpPr>
            <a:spLocks noGrp="1"/>
          </p:cNvSpPr>
          <p:nvPr>
            <p:ph idx="1"/>
          </p:nvPr>
        </p:nvSpPr>
        <p:spPr>
          <a:xfrm>
            <a:off x="609600" y="1600200"/>
            <a:ext cx="10972800" cy="5032611"/>
          </a:xfrm>
        </p:spPr>
        <p:txBody>
          <a:bodyPr>
            <a:normAutofit/>
          </a:bodyPr>
          <a:lstStyle/>
          <a:p>
            <a:pPr marL="0" indent="0">
              <a:buNone/>
            </a:pPr>
            <a:r>
              <a:rPr lang="lv-LV" sz="2000" dirty="0"/>
              <a:t>Uzsāktas potenciālo audžuģimeņu apmācības:</a:t>
            </a:r>
          </a:p>
          <a:p>
            <a:pPr marL="0" indent="0">
              <a:buNone/>
            </a:pPr>
            <a:endParaRPr lang="lv-LV" sz="1800" dirty="0"/>
          </a:p>
          <a:p>
            <a:pPr marL="0" indent="0">
              <a:buNone/>
            </a:pPr>
            <a:endParaRPr lang="lv-LV" sz="1800" dirty="0"/>
          </a:p>
          <a:p>
            <a:pPr marL="0" indent="0">
              <a:buNone/>
            </a:pPr>
            <a:endParaRPr lang="lv-LV" sz="1800" dirty="0"/>
          </a:p>
          <a:p>
            <a:pPr marL="0" indent="0">
              <a:buNone/>
            </a:pPr>
            <a:endParaRPr lang="lv-LV" sz="1800" dirty="0"/>
          </a:p>
          <a:p>
            <a:pPr marL="0" indent="0">
              <a:buNone/>
            </a:pPr>
            <a:r>
              <a:rPr lang="lv-LV"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lv-LV" sz="1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a:p>
            <a:pPr marL="0" indent="0">
              <a:buNone/>
            </a:pPr>
            <a:endParaRPr lang="lv-LV" sz="1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marL="0" indent="0">
              <a:buNone/>
            </a:pPr>
            <a:r>
              <a:rPr lang="lv-LV" sz="1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lv-LV" sz="1800" dirty="0"/>
              <a:t> </a:t>
            </a:r>
          </a:p>
          <a:p>
            <a:pPr marL="0" indent="0">
              <a:buNone/>
            </a:pPr>
            <a:r>
              <a:rPr lang="lv-LV" sz="1800" dirty="0"/>
              <a:t>Esam gatavi nodrošināt specializēto audžu ģ. apmācību, ir bijis pilotprojekts.</a:t>
            </a:r>
          </a:p>
          <a:p>
            <a:pPr marL="0" indent="0">
              <a:buNone/>
            </a:pPr>
            <a:r>
              <a:rPr lang="lv-LV" sz="1800" dirty="0"/>
              <a:t>Pieteikšanās: 27794994 (Evija Rācene); </a:t>
            </a:r>
          </a:p>
          <a:p>
            <a:pPr marL="0" indent="0">
              <a:buNone/>
            </a:pPr>
            <a:r>
              <a:rPr lang="lv-LV" sz="1800" dirty="0"/>
              <a:t>www.spa-nvo.lv</a:t>
            </a:r>
          </a:p>
          <a:p>
            <a:pPr marL="0" indent="0">
              <a:buNone/>
            </a:pPr>
            <a:endParaRPr lang="lv-LV" sz="1800" dirty="0"/>
          </a:p>
        </p:txBody>
      </p:sp>
      <p:sp>
        <p:nvSpPr>
          <p:cNvPr id="4" name="Rounded Rectangle 3"/>
          <p:cNvSpPr/>
          <p:nvPr/>
        </p:nvSpPr>
        <p:spPr>
          <a:xfrm>
            <a:off x="790514" y="2249039"/>
            <a:ext cx="23368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a:solidFill>
                  <a:srgbClr val="002060"/>
                </a:solidFill>
              </a:rPr>
              <a:t>Rīga</a:t>
            </a:r>
          </a:p>
          <a:p>
            <a:pPr algn="ctr"/>
            <a:r>
              <a:rPr lang="lv-LV" dirty="0">
                <a:solidFill>
                  <a:srgbClr val="002060"/>
                </a:solidFill>
              </a:rPr>
              <a:t>06.10.- 27.10.</a:t>
            </a:r>
          </a:p>
        </p:txBody>
      </p:sp>
      <p:sp>
        <p:nvSpPr>
          <p:cNvPr id="5" name="Rounded Rectangle 4"/>
          <p:cNvSpPr/>
          <p:nvPr/>
        </p:nvSpPr>
        <p:spPr>
          <a:xfrm>
            <a:off x="3247040" y="2277558"/>
            <a:ext cx="23368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a:solidFill>
                  <a:srgbClr val="002060"/>
                </a:solidFill>
              </a:rPr>
              <a:t>Liepāja</a:t>
            </a:r>
          </a:p>
          <a:p>
            <a:pPr algn="ctr"/>
            <a:r>
              <a:rPr lang="lv-LV" dirty="0">
                <a:solidFill>
                  <a:srgbClr val="002060"/>
                </a:solidFill>
              </a:rPr>
              <a:t>13.10.-03.11.</a:t>
            </a:r>
          </a:p>
        </p:txBody>
      </p:sp>
      <p:sp>
        <p:nvSpPr>
          <p:cNvPr id="6" name="Rounded Rectangle 5"/>
          <p:cNvSpPr/>
          <p:nvPr/>
        </p:nvSpPr>
        <p:spPr>
          <a:xfrm>
            <a:off x="5723877" y="2278437"/>
            <a:ext cx="2235200" cy="990600"/>
          </a:xfrm>
          <a:prstGeom prst="roundRect">
            <a:avLst/>
          </a:prstGeom>
          <a:solidFill>
            <a:srgbClr val="92D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a:solidFill>
                  <a:srgbClr val="002060"/>
                </a:solidFill>
              </a:rPr>
              <a:t>Smiltene</a:t>
            </a:r>
          </a:p>
          <a:p>
            <a:pPr algn="ctr"/>
            <a:r>
              <a:rPr lang="lv-LV" dirty="0">
                <a:solidFill>
                  <a:srgbClr val="002060"/>
                </a:solidFill>
              </a:rPr>
              <a:t>20.10.-04.11</a:t>
            </a:r>
          </a:p>
        </p:txBody>
      </p:sp>
      <p:sp>
        <p:nvSpPr>
          <p:cNvPr id="7" name="Rounded Rectangle 6"/>
          <p:cNvSpPr/>
          <p:nvPr/>
        </p:nvSpPr>
        <p:spPr>
          <a:xfrm>
            <a:off x="8099114" y="2277558"/>
            <a:ext cx="2190307" cy="990600"/>
          </a:xfrm>
          <a:prstGeom prst="roundRect">
            <a:avLst/>
          </a:prstGeom>
          <a:solidFill>
            <a:srgbClr val="92D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lv-LV" dirty="0">
                <a:solidFill>
                  <a:srgbClr val="002060"/>
                </a:solidFill>
              </a:rPr>
              <a:t>Daugavpils</a:t>
            </a:r>
          </a:p>
          <a:p>
            <a:pPr algn="ctr"/>
            <a:r>
              <a:rPr lang="lv-LV" dirty="0">
                <a:solidFill>
                  <a:srgbClr val="002060"/>
                </a:solidFill>
              </a:rPr>
              <a:t>10.11.- 01.12.</a:t>
            </a:r>
          </a:p>
        </p:txBody>
      </p:sp>
      <p:sp>
        <p:nvSpPr>
          <p:cNvPr id="8" name="Rounded Rectangle 7"/>
          <p:cNvSpPr/>
          <p:nvPr/>
        </p:nvSpPr>
        <p:spPr>
          <a:xfrm>
            <a:off x="910240" y="3393178"/>
            <a:ext cx="2336800" cy="9906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a:solidFill>
                  <a:srgbClr val="002060"/>
                </a:solidFill>
              </a:rPr>
              <a:t>Rīga</a:t>
            </a:r>
          </a:p>
          <a:p>
            <a:pPr algn="ctr"/>
            <a:r>
              <a:rPr lang="lv-LV" dirty="0">
                <a:solidFill>
                  <a:srgbClr val="002060"/>
                </a:solidFill>
              </a:rPr>
              <a:t>24.11.- 09.12.</a:t>
            </a:r>
          </a:p>
        </p:txBody>
      </p:sp>
      <p:sp>
        <p:nvSpPr>
          <p:cNvPr id="9" name="Rounded Rectangle 8"/>
          <p:cNvSpPr/>
          <p:nvPr/>
        </p:nvSpPr>
        <p:spPr>
          <a:xfrm>
            <a:off x="4221785" y="5257800"/>
            <a:ext cx="3004183" cy="990600"/>
          </a:xfrm>
          <a:prstGeom prst="roundRect">
            <a:avLst/>
          </a:prstGeom>
          <a:solidFill>
            <a:srgbClr val="FFFF0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lv-LV" dirty="0">
                <a:solidFill>
                  <a:srgbClr val="002060"/>
                </a:solidFill>
              </a:rPr>
              <a:t>Specializēto Audžuģimeņu apmācības</a:t>
            </a:r>
          </a:p>
        </p:txBody>
      </p:sp>
    </p:spTree>
    <p:extLst>
      <p:ext uri="{BB962C8B-B14F-4D97-AF65-F5344CB8AC3E}">
        <p14:creationId xmlns:p14="http://schemas.microsoft.com/office/powerpoint/2010/main" val="4208098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1D61EE82-A563-44C6-AFCF-698D6686E758}"/>
              </a:ext>
            </a:extLst>
          </p:cNvPr>
          <p:cNvSpPr>
            <a:spLocks noGrp="1"/>
          </p:cNvSpPr>
          <p:nvPr>
            <p:ph type="title"/>
          </p:nvPr>
        </p:nvSpPr>
        <p:spPr/>
        <p:txBody>
          <a:bodyPr/>
          <a:lstStyle/>
          <a:p>
            <a:r>
              <a:rPr lang="lv-LV" dirty="0"/>
              <a:t>Adrese: Brīvības iela 9, Liepāja</a:t>
            </a:r>
          </a:p>
        </p:txBody>
      </p:sp>
      <p:pic>
        <p:nvPicPr>
          <p:cNvPr id="4" name="Satura vietturis 3">
            <a:extLst>
              <a:ext uri="{FF2B5EF4-FFF2-40B4-BE49-F238E27FC236}">
                <a16:creationId xmlns:a16="http://schemas.microsoft.com/office/drawing/2014/main" xmlns="" id="{D0A550A1-BB2A-4E9B-9347-14D182B6965A}"/>
              </a:ext>
            </a:extLst>
          </p:cNvPr>
          <p:cNvPicPr>
            <a:picLocks noGrp="1" noChangeAspect="1"/>
          </p:cNvPicPr>
          <p:nvPr>
            <p:ph idx="1"/>
          </p:nvPr>
        </p:nvPicPr>
        <p:blipFill>
          <a:blip r:embed="rId2"/>
          <a:stretch>
            <a:fillRect/>
          </a:stretch>
        </p:blipFill>
        <p:spPr>
          <a:xfrm>
            <a:off x="852327" y="1417638"/>
            <a:ext cx="4810538" cy="3607904"/>
          </a:xfrm>
          <a:prstGeom prst="rect">
            <a:avLst/>
          </a:prstGeom>
        </p:spPr>
      </p:pic>
      <p:pic>
        <p:nvPicPr>
          <p:cNvPr id="5" name="Attēls 4">
            <a:extLst>
              <a:ext uri="{FF2B5EF4-FFF2-40B4-BE49-F238E27FC236}">
                <a16:creationId xmlns:a16="http://schemas.microsoft.com/office/drawing/2014/main" xmlns="" id="{96946541-2372-4F14-B21E-631E7359BAA3}"/>
              </a:ext>
            </a:extLst>
          </p:cNvPr>
          <p:cNvPicPr>
            <a:picLocks noChangeAspect="1"/>
          </p:cNvPicPr>
          <p:nvPr/>
        </p:nvPicPr>
        <p:blipFill>
          <a:blip r:embed="rId3"/>
          <a:stretch>
            <a:fillRect/>
          </a:stretch>
        </p:blipFill>
        <p:spPr>
          <a:xfrm>
            <a:off x="5777946" y="1417638"/>
            <a:ext cx="4161183" cy="3120887"/>
          </a:xfrm>
          <a:prstGeom prst="rect">
            <a:avLst/>
          </a:prstGeom>
        </p:spPr>
      </p:pic>
      <p:pic>
        <p:nvPicPr>
          <p:cNvPr id="6" name="Attēls 5">
            <a:extLst>
              <a:ext uri="{FF2B5EF4-FFF2-40B4-BE49-F238E27FC236}">
                <a16:creationId xmlns:a16="http://schemas.microsoft.com/office/drawing/2014/main" xmlns="" id="{93E2D26D-B3CC-4C20-9407-D405229BFB3D}"/>
              </a:ext>
            </a:extLst>
          </p:cNvPr>
          <p:cNvPicPr>
            <a:picLocks noChangeAspect="1"/>
          </p:cNvPicPr>
          <p:nvPr/>
        </p:nvPicPr>
        <p:blipFill>
          <a:blip r:embed="rId4"/>
          <a:stretch>
            <a:fillRect/>
          </a:stretch>
        </p:blipFill>
        <p:spPr>
          <a:xfrm>
            <a:off x="1027045" y="4329803"/>
            <a:ext cx="2451652" cy="1838739"/>
          </a:xfrm>
          <a:prstGeom prst="rect">
            <a:avLst/>
          </a:prstGeom>
        </p:spPr>
      </p:pic>
      <p:pic>
        <p:nvPicPr>
          <p:cNvPr id="7" name="Attēls 6">
            <a:extLst>
              <a:ext uri="{FF2B5EF4-FFF2-40B4-BE49-F238E27FC236}">
                <a16:creationId xmlns:a16="http://schemas.microsoft.com/office/drawing/2014/main" xmlns="" id="{2D7DBBF0-B2E8-4520-AAAD-6D1DA10B469E}"/>
              </a:ext>
            </a:extLst>
          </p:cNvPr>
          <p:cNvPicPr>
            <a:picLocks noChangeAspect="1"/>
          </p:cNvPicPr>
          <p:nvPr/>
        </p:nvPicPr>
        <p:blipFill>
          <a:blip r:embed="rId5"/>
          <a:stretch>
            <a:fillRect/>
          </a:stretch>
        </p:blipFill>
        <p:spPr>
          <a:xfrm rot="5400000">
            <a:off x="5834269" y="4896333"/>
            <a:ext cx="2093845" cy="1570384"/>
          </a:xfrm>
          <a:prstGeom prst="rect">
            <a:avLst/>
          </a:prstGeom>
        </p:spPr>
      </p:pic>
    </p:spTree>
    <p:extLst>
      <p:ext uri="{BB962C8B-B14F-4D97-AF65-F5344CB8AC3E}">
        <p14:creationId xmlns:p14="http://schemas.microsoft.com/office/powerpoint/2010/main" val="1007148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382000" cy="884238"/>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lv-LV" sz="3200" dirty="0"/>
              <a:t/>
            </a:r>
            <a:br>
              <a:rPr lang="lv-LV" sz="3200" dirty="0"/>
            </a:br>
            <a:r>
              <a:rPr lang="lv-LV" sz="3200" dirty="0">
                <a:solidFill>
                  <a:schemeClr val="tx1"/>
                </a:solidFill>
              </a:rPr>
              <a:t>SPA</a:t>
            </a:r>
            <a:r>
              <a:rPr lang="lv-LV" sz="3200" dirty="0"/>
              <a:t> </a:t>
            </a:r>
            <a:r>
              <a:rPr lang="lv-LV" sz="2800" dirty="0">
                <a:solidFill>
                  <a:schemeClr val="tx1"/>
                </a:solidFill>
              </a:rPr>
              <a:t>«Valsts programma bērna un ģimenes stāvokļa uzlabošanai- 2018.gadā»</a:t>
            </a:r>
            <a:br>
              <a:rPr lang="lv-LV" sz="2800" dirty="0">
                <a:solidFill>
                  <a:schemeClr val="tx1"/>
                </a:solidFill>
              </a:rPr>
            </a:br>
            <a:endParaRPr lang="lv-LV" sz="2800" dirty="0">
              <a:solidFill>
                <a:schemeClr val="tx1"/>
              </a:solidFill>
            </a:endParaRPr>
          </a:p>
        </p:txBody>
      </p:sp>
      <p:sp>
        <p:nvSpPr>
          <p:cNvPr id="3" name="Content Placeholder 2"/>
          <p:cNvSpPr>
            <a:spLocks noGrp="1"/>
          </p:cNvSpPr>
          <p:nvPr>
            <p:ph idx="1"/>
          </p:nvPr>
        </p:nvSpPr>
        <p:spPr>
          <a:xfrm>
            <a:off x="1392865" y="1447801"/>
            <a:ext cx="9133367" cy="4678363"/>
          </a:xfrm>
        </p:spPr>
        <p:txBody>
          <a:bodyPr/>
          <a:lstStyle/>
          <a:p>
            <a:pPr marL="0" indent="0">
              <a:buNone/>
            </a:pPr>
            <a:r>
              <a:rPr lang="lv-LV" sz="1600" dirty="0">
                <a:latin typeface="Arial" panose="020B0604020202020204" pitchFamily="34" charset="0"/>
                <a:cs typeface="Arial" panose="020B0604020202020204" pitchFamily="34" charset="0"/>
              </a:rPr>
              <a:t>Kopš 2005.gada, Sociālo pakalpojumu aģentūra (SPA) sadarbībā ar Bērnu un ģimenes lietu ministriju, turpmāk Labklājības ministriju un Valsts bērnu tiesību aizsardzības inspekciju īstenotie pakalpojumi:</a:t>
            </a:r>
          </a:p>
          <a:p>
            <a:pPr marL="0" indent="0">
              <a:buNone/>
            </a:pPr>
            <a:endParaRPr lang="lv-LV" dirty="0"/>
          </a:p>
        </p:txBody>
      </p:sp>
      <p:graphicFrame>
        <p:nvGraphicFramePr>
          <p:cNvPr id="4" name="Diagram 3"/>
          <p:cNvGraphicFramePr/>
          <p:nvPr>
            <p:extLst>
              <p:ext uri="{D42A27DB-BD31-4B8C-83A1-F6EECF244321}">
                <p14:modId xmlns:p14="http://schemas.microsoft.com/office/powerpoint/2010/main" val="556841862"/>
              </p:ext>
            </p:extLst>
          </p:nvPr>
        </p:nvGraphicFramePr>
        <p:xfrm>
          <a:off x="2057400" y="2133600"/>
          <a:ext cx="7620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7162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DC086401-516A-4E2B-B2E1-DFB4CF550538}"/>
              </a:ext>
            </a:extLst>
          </p:cNvPr>
          <p:cNvSpPr>
            <a:spLocks noGrp="1"/>
          </p:cNvSpPr>
          <p:nvPr>
            <p:ph type="title"/>
          </p:nvPr>
        </p:nvSpPr>
        <p:spPr/>
        <p:txBody>
          <a:bodyPr/>
          <a:lstStyle/>
          <a:p>
            <a:r>
              <a:rPr lang="lv-LV" dirty="0"/>
              <a:t>Brīvības iela 9, Liepāja, LV-3401</a:t>
            </a:r>
          </a:p>
        </p:txBody>
      </p:sp>
      <p:pic>
        <p:nvPicPr>
          <p:cNvPr id="4" name="Satura vietturis 3">
            <a:extLst>
              <a:ext uri="{FF2B5EF4-FFF2-40B4-BE49-F238E27FC236}">
                <a16:creationId xmlns:a16="http://schemas.microsoft.com/office/drawing/2014/main" xmlns="" id="{374B5985-378D-47B2-A742-F09F37623E53}"/>
              </a:ext>
            </a:extLst>
          </p:cNvPr>
          <p:cNvPicPr>
            <a:picLocks noGrp="1" noChangeAspect="1"/>
          </p:cNvPicPr>
          <p:nvPr>
            <p:ph idx="1"/>
          </p:nvPr>
        </p:nvPicPr>
        <p:blipFill>
          <a:blip r:embed="rId2"/>
          <a:stretch>
            <a:fillRect/>
          </a:stretch>
        </p:blipFill>
        <p:spPr>
          <a:xfrm>
            <a:off x="1341783" y="1395803"/>
            <a:ext cx="9114595" cy="4730360"/>
          </a:xfrm>
          <a:prstGeom prst="rect">
            <a:avLst/>
          </a:prstGeom>
        </p:spPr>
      </p:pic>
    </p:spTree>
    <p:extLst>
      <p:ext uri="{BB962C8B-B14F-4D97-AF65-F5344CB8AC3E}">
        <p14:creationId xmlns:p14="http://schemas.microsoft.com/office/powerpoint/2010/main" val="193779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94D79D7-2EA5-4A9F-B3E3-B2758DD9E044}"/>
              </a:ext>
            </a:extLst>
          </p:cNvPr>
          <p:cNvSpPr>
            <a:spLocks noGrp="1"/>
          </p:cNvSpPr>
          <p:nvPr>
            <p:ph type="title"/>
          </p:nvPr>
        </p:nvSpPr>
        <p:spPr/>
        <p:txBody>
          <a:bodyPr/>
          <a:lstStyle/>
          <a:p>
            <a:r>
              <a:rPr lang="lv-LV" dirty="0"/>
              <a:t>Darbības uzsākšana, veiktie soļi:</a:t>
            </a:r>
          </a:p>
        </p:txBody>
      </p:sp>
      <p:sp>
        <p:nvSpPr>
          <p:cNvPr id="3" name="Satura vietturis 2">
            <a:extLst>
              <a:ext uri="{FF2B5EF4-FFF2-40B4-BE49-F238E27FC236}">
                <a16:creationId xmlns:a16="http://schemas.microsoft.com/office/drawing/2014/main" xmlns="" id="{66E9021D-7874-4857-B512-9ADF93D5FE3F}"/>
              </a:ext>
            </a:extLst>
          </p:cNvPr>
          <p:cNvSpPr>
            <a:spLocks noGrp="1"/>
          </p:cNvSpPr>
          <p:nvPr>
            <p:ph idx="1"/>
          </p:nvPr>
        </p:nvSpPr>
        <p:spPr>
          <a:xfrm>
            <a:off x="609600" y="1417638"/>
            <a:ext cx="10972800" cy="4983161"/>
          </a:xfrm>
        </p:spPr>
        <p:txBody>
          <a:bodyPr>
            <a:normAutofit fontScale="25000" lnSpcReduction="20000"/>
          </a:bodyPr>
          <a:lstStyle/>
          <a:p>
            <a:r>
              <a:rPr lang="lv-LV" sz="8000" dirty="0" err="1">
                <a:solidFill>
                  <a:srgbClr val="333333"/>
                </a:solidFill>
                <a:latin typeface="Arial" panose="020B0604020202020204" pitchFamily="34" charset="0"/>
                <a:cs typeface="Arial" panose="020B0604020202020204" pitchFamily="34" charset="0"/>
              </a:rPr>
              <a:t>Ārpusģimenes</a:t>
            </a:r>
            <a:r>
              <a:rPr lang="lv-LV" sz="8000" dirty="0">
                <a:solidFill>
                  <a:srgbClr val="333333"/>
                </a:solidFill>
                <a:latin typeface="Arial" panose="020B0604020202020204" pitchFamily="34" charset="0"/>
                <a:cs typeface="Arial" panose="020B0604020202020204" pitchFamily="34" charset="0"/>
              </a:rPr>
              <a:t> aprūpes atbalsta centrs «Liepāja» LM tika reģistrēts 2018.gada 28.augustā;</a:t>
            </a:r>
          </a:p>
          <a:p>
            <a:endParaRPr lang="lv-LV" sz="8000" dirty="0">
              <a:solidFill>
                <a:srgbClr val="333333"/>
              </a:solidFill>
              <a:latin typeface="Arial" panose="020B0604020202020204" pitchFamily="34" charset="0"/>
              <a:cs typeface="Arial" panose="020B0604020202020204" pitchFamily="34" charset="0"/>
            </a:endParaRPr>
          </a:p>
          <a:p>
            <a:r>
              <a:rPr lang="lv-LV" sz="8000" dirty="0">
                <a:solidFill>
                  <a:srgbClr val="333333"/>
                </a:solidFill>
                <a:latin typeface="Arial" panose="020B0604020202020204" pitchFamily="34" charset="0"/>
                <a:cs typeface="Arial" panose="020B0604020202020204" pitchFamily="34" charset="0"/>
              </a:rPr>
              <a:t>Š.g. oktobra sākumā ir noslēgts līgums ar LM par </a:t>
            </a:r>
            <a:r>
              <a:rPr lang="lv-LV" sz="8000" u="sng" dirty="0">
                <a:solidFill>
                  <a:srgbClr val="333333"/>
                </a:solidFill>
                <a:latin typeface="Arial" panose="020B0604020202020204" pitchFamily="34" charset="0"/>
                <a:cs typeface="Arial" panose="020B0604020202020204" pitchFamily="34" charset="0"/>
              </a:rPr>
              <a:t>pakāpenisku </a:t>
            </a:r>
            <a:r>
              <a:rPr lang="lv-LV" sz="8000" dirty="0">
                <a:solidFill>
                  <a:srgbClr val="333333"/>
                </a:solidFill>
                <a:latin typeface="Arial" panose="020B0604020202020204" pitchFamily="34" charset="0"/>
                <a:cs typeface="Arial" panose="020B0604020202020204" pitchFamily="34" charset="0"/>
              </a:rPr>
              <a:t>pakalpojumu nodrošināšanas uzsākšanu;</a:t>
            </a:r>
          </a:p>
          <a:p>
            <a:endParaRPr lang="lv-LV" sz="8000" dirty="0">
              <a:solidFill>
                <a:srgbClr val="333333"/>
              </a:solidFill>
              <a:latin typeface="Arial" panose="020B0604020202020204" pitchFamily="34" charset="0"/>
              <a:cs typeface="Arial" panose="020B0604020202020204" pitchFamily="34" charset="0"/>
            </a:endParaRPr>
          </a:p>
          <a:p>
            <a:r>
              <a:rPr lang="lv-LV" sz="8000" dirty="0">
                <a:solidFill>
                  <a:srgbClr val="333333"/>
                </a:solidFill>
                <a:latin typeface="Arial" panose="020B0604020202020204" pitchFamily="34" charset="0"/>
                <a:cs typeface="Arial" panose="020B0604020202020204" pitchFamily="34" charset="0"/>
              </a:rPr>
              <a:t>Š.g. 13.oktobrī ir uzsākta jauno audžuģimeņu apmācība, pēc jaunās sistēmas 50 </a:t>
            </a:r>
            <a:r>
              <a:rPr lang="lv-LV" sz="8000" dirty="0" err="1">
                <a:solidFill>
                  <a:srgbClr val="333333"/>
                </a:solidFill>
                <a:latin typeface="Arial" panose="020B0604020202020204" pitchFamily="34" charset="0"/>
                <a:cs typeface="Arial" panose="020B0604020202020204" pitchFamily="34" charset="0"/>
              </a:rPr>
              <a:t>ak.h</a:t>
            </a:r>
            <a:r>
              <a:rPr lang="lv-LV" sz="8000" dirty="0">
                <a:solidFill>
                  <a:srgbClr val="333333"/>
                </a:solidFill>
                <a:latin typeface="Arial" panose="020B0604020202020204" pitchFamily="34" charset="0"/>
                <a:cs typeface="Arial" panose="020B0604020202020204" pitchFamily="34" charset="0"/>
              </a:rPr>
              <a:t>.</a:t>
            </a:r>
            <a:r>
              <a:rPr lang="lv-LV" sz="8000" dirty="0">
                <a:latin typeface="Arial" panose="020B0604020202020204" pitchFamily="34" charset="0"/>
                <a:cs typeface="Arial" panose="020B0604020202020204" pitchFamily="34" charset="0"/>
              </a:rPr>
              <a:t/>
            </a:r>
            <a:br>
              <a:rPr lang="lv-LV" sz="8000" dirty="0">
                <a:latin typeface="Arial" panose="020B0604020202020204" pitchFamily="34" charset="0"/>
                <a:cs typeface="Arial" panose="020B0604020202020204" pitchFamily="34" charset="0"/>
              </a:rPr>
            </a:br>
            <a:r>
              <a:rPr lang="lv-LV" sz="8000" dirty="0">
                <a:solidFill>
                  <a:srgbClr val="333333"/>
                </a:solidFill>
                <a:latin typeface="Arial" panose="020B0604020202020204" pitchFamily="34" charset="0"/>
                <a:cs typeface="Arial" panose="020B0604020202020204" pitchFamily="34" charset="0"/>
              </a:rPr>
              <a:t>Sadarbībā ar Latvijas profesionāļiem esam izstrādājuši "Piecu soļu interaktīvās apmācības programma." jauno audžuģimeņu apmācīšanai;</a:t>
            </a:r>
          </a:p>
          <a:p>
            <a:endParaRPr lang="lv-LV" sz="8000" dirty="0">
              <a:solidFill>
                <a:srgbClr val="333333"/>
              </a:solidFill>
              <a:latin typeface="Arial" panose="020B0604020202020204" pitchFamily="34" charset="0"/>
              <a:cs typeface="Arial" panose="020B0604020202020204" pitchFamily="34" charset="0"/>
            </a:endParaRPr>
          </a:p>
          <a:p>
            <a:r>
              <a:rPr lang="lv-LV" sz="8000" dirty="0">
                <a:solidFill>
                  <a:srgbClr val="333333"/>
                </a:solidFill>
                <a:latin typeface="Arial" panose="020B0604020202020204" pitchFamily="34" charset="0"/>
                <a:cs typeface="Arial" panose="020B0604020202020204" pitchFamily="34" charset="0"/>
              </a:rPr>
              <a:t>Organizējam nepieciešamo 16h praksi, šobrīd sadarbībā ar Liepājas bērnu namu, esošajām audžuģimenēm;</a:t>
            </a:r>
            <a:r>
              <a:rPr lang="lv-LV" sz="8000" dirty="0">
                <a:solidFill>
                  <a:prstClr val="black"/>
                </a:solidFill>
                <a:latin typeface="Arial" panose="020B0604020202020204" pitchFamily="34" charset="0"/>
                <a:cs typeface="Arial" panose="020B0604020202020204" pitchFamily="34" charset="0"/>
              </a:rPr>
              <a:t/>
            </a:r>
            <a:br>
              <a:rPr lang="lv-LV" sz="8000" dirty="0">
                <a:solidFill>
                  <a:prstClr val="black"/>
                </a:solidFill>
                <a:latin typeface="Arial" panose="020B0604020202020204" pitchFamily="34" charset="0"/>
                <a:cs typeface="Arial" panose="020B0604020202020204" pitchFamily="34" charset="0"/>
              </a:rPr>
            </a:br>
            <a:r>
              <a:rPr lang="lv-LV" sz="8000" dirty="0">
                <a:solidFill>
                  <a:srgbClr val="333333"/>
                </a:solidFill>
                <a:latin typeface="Arial" panose="020B0604020202020204" pitchFamily="34" charset="0"/>
                <a:cs typeface="Arial" panose="020B0604020202020204" pitchFamily="34" charset="0"/>
              </a:rPr>
              <a:t>Ir uzsākta un turpinās jauno adoptētāju apmācība;</a:t>
            </a:r>
          </a:p>
          <a:p>
            <a:endParaRPr lang="lv-LV" sz="8000" dirty="0">
              <a:solidFill>
                <a:srgbClr val="333333"/>
              </a:solidFill>
              <a:latin typeface="Arial" panose="020B0604020202020204" pitchFamily="34" charset="0"/>
              <a:cs typeface="Arial" panose="020B0604020202020204" pitchFamily="34" charset="0"/>
            </a:endParaRPr>
          </a:p>
          <a:p>
            <a:r>
              <a:rPr lang="lv-LV" sz="8000" dirty="0">
                <a:solidFill>
                  <a:srgbClr val="333333"/>
                </a:solidFill>
                <a:latin typeface="Arial" panose="020B0604020202020204" pitchFamily="34" charset="0"/>
                <a:cs typeface="Arial" panose="020B0604020202020204" pitchFamily="34" charset="0"/>
              </a:rPr>
              <a:t>Š.g. septembrī un oktobrī noslēgtas vienošanās ar gandrīz visām audžuģimenēm, kas dzīvo Liepājas pilsētā, Rucavas, Aizputes, Durbes, Grobiņas, Vaiņodes, Skrundas, Pāvilostas, Nīcas, Priekules novados. Vienošanās slēgšana vēl turpinās ar dažām ģimenēm.</a:t>
            </a:r>
            <a:r>
              <a:rPr lang="lv-LV" sz="8000" dirty="0">
                <a:latin typeface="Arial" panose="020B0604020202020204" pitchFamily="34" charset="0"/>
                <a:cs typeface="Arial" panose="020B0604020202020204" pitchFamily="34" charset="0"/>
              </a:rPr>
              <a:t/>
            </a:r>
            <a:br>
              <a:rPr lang="lv-LV" sz="8000" dirty="0">
                <a:latin typeface="Arial" panose="020B0604020202020204" pitchFamily="34" charset="0"/>
                <a:cs typeface="Arial" panose="020B0604020202020204" pitchFamily="34" charset="0"/>
              </a:rPr>
            </a:br>
            <a:r>
              <a:rPr lang="lv-LV" sz="6000" dirty="0"/>
              <a:t/>
            </a:r>
            <a:br>
              <a:rPr lang="lv-LV" sz="6000" dirty="0"/>
            </a:br>
            <a:r>
              <a:rPr lang="lv-LV" dirty="0"/>
              <a:t/>
            </a:r>
            <a:br>
              <a:rPr lang="lv-LV" dirty="0"/>
            </a:br>
            <a:endParaRPr lang="lv-LV" dirty="0"/>
          </a:p>
        </p:txBody>
      </p:sp>
    </p:spTree>
    <p:extLst>
      <p:ext uri="{BB962C8B-B14F-4D97-AF65-F5344CB8AC3E}">
        <p14:creationId xmlns:p14="http://schemas.microsoft.com/office/powerpoint/2010/main" val="3434992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035E2045-9DA5-44AC-BB8E-844F707B8453}"/>
              </a:ext>
            </a:extLst>
          </p:cNvPr>
          <p:cNvSpPr>
            <a:spLocks noGrp="1"/>
          </p:cNvSpPr>
          <p:nvPr>
            <p:ph type="title"/>
          </p:nvPr>
        </p:nvSpPr>
        <p:spPr>
          <a:xfrm>
            <a:off x="609600" y="274638"/>
            <a:ext cx="10972800" cy="401223"/>
          </a:xfrm>
        </p:spPr>
        <p:txBody>
          <a:bodyPr>
            <a:normAutofit fontScale="90000"/>
          </a:bodyPr>
          <a:lstStyle/>
          <a:p>
            <a:endParaRPr lang="lv-LV" dirty="0"/>
          </a:p>
        </p:txBody>
      </p:sp>
      <p:sp>
        <p:nvSpPr>
          <p:cNvPr id="3" name="Satura vietturis 2">
            <a:extLst>
              <a:ext uri="{FF2B5EF4-FFF2-40B4-BE49-F238E27FC236}">
                <a16:creationId xmlns:a16="http://schemas.microsoft.com/office/drawing/2014/main" xmlns="" id="{62025CF8-A072-477D-BEFF-28C90E6B41F0}"/>
              </a:ext>
            </a:extLst>
          </p:cNvPr>
          <p:cNvSpPr>
            <a:spLocks noGrp="1"/>
          </p:cNvSpPr>
          <p:nvPr>
            <p:ph idx="1"/>
          </p:nvPr>
        </p:nvSpPr>
        <p:spPr>
          <a:xfrm>
            <a:off x="609600" y="844826"/>
            <a:ext cx="10972800" cy="5337313"/>
          </a:xfrm>
        </p:spPr>
        <p:txBody>
          <a:bodyPr>
            <a:noAutofit/>
          </a:bodyPr>
          <a:lstStyle/>
          <a:p>
            <a:r>
              <a:rPr lang="lv-LV" sz="2400" dirty="0">
                <a:solidFill>
                  <a:srgbClr val="333333"/>
                </a:solidFill>
                <a:latin typeface="Arial" panose="020B0604020202020204" pitchFamily="34" charset="0"/>
                <a:cs typeface="Arial" panose="020B0604020202020204" pitchFamily="34" charset="0"/>
              </a:rPr>
              <a:t>Noslēgtās vienošanās esam sareģistrējuši un sagatavojuši savu Datu bāzi ar audžuģimenēm, kuras dzīvo mūsu sadarbības novados;</a:t>
            </a:r>
          </a:p>
          <a:p>
            <a:endParaRPr lang="lv-LV" sz="2400" dirty="0">
              <a:solidFill>
                <a:srgbClr val="333333"/>
              </a:solidFill>
              <a:latin typeface="Arial" panose="020B0604020202020204" pitchFamily="34" charset="0"/>
              <a:cs typeface="Arial" panose="020B0604020202020204" pitchFamily="34" charset="0"/>
            </a:endParaRPr>
          </a:p>
          <a:p>
            <a:r>
              <a:rPr lang="lv-LV" sz="2400" dirty="0">
                <a:solidFill>
                  <a:srgbClr val="333333"/>
                </a:solidFill>
                <a:latin typeface="Arial" panose="020B0604020202020204" pitchFamily="34" charset="0"/>
                <a:cs typeface="Arial" panose="020B0604020202020204" pitchFamily="34" charset="0"/>
              </a:rPr>
              <a:t>Esam veikuši anketēšanu, kuras ģimenes interesējas par iespēju specializēties. Datu bāze bija nepieciešama, (jo centriem nav pieeja nekādām kopējām datu bāzēm/sistēmām), lai apkopotu informāciju par audžuģimenēm.</a:t>
            </a:r>
          </a:p>
          <a:p>
            <a:endParaRPr lang="lv-LV" sz="2400" dirty="0">
              <a:solidFill>
                <a:srgbClr val="333333"/>
              </a:solidFill>
              <a:latin typeface="Arial" panose="020B0604020202020204" pitchFamily="34" charset="0"/>
              <a:cs typeface="Arial" panose="020B0604020202020204" pitchFamily="34" charset="0"/>
            </a:endParaRPr>
          </a:p>
          <a:p>
            <a:r>
              <a:rPr lang="lv-LV" sz="2400" dirty="0">
                <a:solidFill>
                  <a:srgbClr val="333333"/>
                </a:solidFill>
                <a:latin typeface="Arial" panose="020B0604020202020204" pitchFamily="34" charset="0"/>
                <a:cs typeface="Arial" panose="020B0604020202020204" pitchFamily="34" charset="0"/>
              </a:rPr>
              <a:t>Š.g. novembra beigās, decembrī tiks rīkota atsevišķa tikšanās tām audžuģimenēm, kuras interesējas par iespēju specializēties, lai jau precīzāk runātu par specializācijām, prasībām, kārtību, apmācību u.t.ml.</a:t>
            </a:r>
          </a:p>
          <a:p>
            <a:endParaRPr lang="lv-LV" sz="2400" dirty="0">
              <a:solidFill>
                <a:srgbClr val="333333"/>
              </a:solidFill>
              <a:latin typeface="Arial" panose="020B0604020202020204" pitchFamily="34" charset="0"/>
              <a:cs typeface="Arial" panose="020B0604020202020204" pitchFamily="34" charset="0"/>
            </a:endParaRPr>
          </a:p>
          <a:p>
            <a:r>
              <a:rPr lang="lv-LV" sz="2400" b="1" u="sng" dirty="0">
                <a:solidFill>
                  <a:srgbClr val="333333"/>
                </a:solidFill>
                <a:latin typeface="Arial" panose="020B0604020202020204" pitchFamily="34" charset="0"/>
                <a:cs typeface="Arial" panose="020B0604020202020204" pitchFamily="34" charset="0"/>
              </a:rPr>
              <a:t>Š.g. oktobra beigās tiks izplatīta informācija par centra oficiālo e-pastu un centra telefona nr. </a:t>
            </a:r>
            <a:r>
              <a:rPr lang="lv-LV" sz="2400" dirty="0">
                <a:solidFill>
                  <a:prstClr val="black"/>
                </a:solidFill>
                <a:latin typeface="Arial" panose="020B0604020202020204" pitchFamily="34" charset="0"/>
                <a:cs typeface="Arial" panose="020B0604020202020204" pitchFamily="34" charset="0"/>
              </a:rPr>
              <a:t/>
            </a:r>
            <a:br>
              <a:rPr lang="lv-LV" sz="2400" dirty="0">
                <a:solidFill>
                  <a:prstClr val="black"/>
                </a:solidFill>
                <a:latin typeface="Arial" panose="020B0604020202020204" pitchFamily="34" charset="0"/>
                <a:cs typeface="Arial" panose="020B0604020202020204" pitchFamily="34" charset="0"/>
              </a:rPr>
            </a:br>
            <a:endParaRPr lang="lv-LV"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0134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2EE8F8DD-39AE-43EF-862B-1CE02E9D1F12}"/>
              </a:ext>
            </a:extLst>
          </p:cNvPr>
          <p:cNvSpPr>
            <a:spLocks noGrp="1"/>
          </p:cNvSpPr>
          <p:nvPr>
            <p:ph type="title"/>
          </p:nvPr>
        </p:nvSpPr>
        <p:spPr>
          <a:xfrm>
            <a:off x="609600" y="274638"/>
            <a:ext cx="10972800" cy="739153"/>
          </a:xfrm>
        </p:spPr>
        <p:txBody>
          <a:bodyPr>
            <a:normAutofit fontScale="90000"/>
          </a:bodyPr>
          <a:lstStyle/>
          <a:p>
            <a:endParaRPr lang="lv-LV" dirty="0"/>
          </a:p>
        </p:txBody>
      </p:sp>
      <p:sp>
        <p:nvSpPr>
          <p:cNvPr id="3" name="Satura vietturis 2">
            <a:extLst>
              <a:ext uri="{FF2B5EF4-FFF2-40B4-BE49-F238E27FC236}">
                <a16:creationId xmlns:a16="http://schemas.microsoft.com/office/drawing/2014/main" xmlns="" id="{C91DCAAE-5288-499D-991F-8C942D64993C}"/>
              </a:ext>
            </a:extLst>
          </p:cNvPr>
          <p:cNvSpPr>
            <a:spLocks noGrp="1"/>
          </p:cNvSpPr>
          <p:nvPr>
            <p:ph idx="1"/>
          </p:nvPr>
        </p:nvSpPr>
        <p:spPr>
          <a:xfrm>
            <a:off x="609600" y="1242392"/>
            <a:ext cx="10972800" cy="4883778"/>
          </a:xfrm>
        </p:spPr>
        <p:txBody>
          <a:bodyPr>
            <a:noAutofit/>
          </a:bodyPr>
          <a:lstStyle/>
          <a:p>
            <a:pPr marL="0" indent="0">
              <a:buNone/>
            </a:pPr>
            <a:r>
              <a:rPr lang="lv-LV" sz="2200" b="1" u="sng" dirty="0">
                <a:solidFill>
                  <a:srgbClr val="333333"/>
                </a:solidFill>
                <a:latin typeface="Arial" panose="020B0604020202020204" pitchFamily="34" charset="0"/>
                <a:cs typeface="Arial" panose="020B0604020202020204" pitchFamily="34" charset="0"/>
              </a:rPr>
              <a:t>2019.gads:</a:t>
            </a:r>
          </a:p>
          <a:p>
            <a:r>
              <a:rPr lang="lv-LV" sz="2200" dirty="0">
                <a:solidFill>
                  <a:srgbClr val="333333"/>
                </a:solidFill>
                <a:latin typeface="Arial" panose="020B0604020202020204" pitchFamily="34" charset="0"/>
                <a:cs typeface="Arial" panose="020B0604020202020204" pitchFamily="34" charset="0"/>
              </a:rPr>
              <a:t>2019.gada sākumā tiek plānota pirmā 8h pilnveides apmācība audžuģimenēm par jaunajiem Audžuģimeņu noteikumiem.</a:t>
            </a:r>
          </a:p>
          <a:p>
            <a:endParaRPr lang="lv-LV" sz="2200" dirty="0">
              <a:solidFill>
                <a:srgbClr val="333333"/>
              </a:solidFill>
              <a:latin typeface="Arial" panose="020B0604020202020204" pitchFamily="34" charset="0"/>
              <a:cs typeface="Arial" panose="020B0604020202020204" pitchFamily="34" charset="0"/>
            </a:endParaRPr>
          </a:p>
          <a:p>
            <a:r>
              <a:rPr lang="lv-LV" sz="2200" dirty="0">
                <a:solidFill>
                  <a:srgbClr val="333333"/>
                </a:solidFill>
                <a:latin typeface="Arial" panose="020B0604020202020204" pitchFamily="34" charset="0"/>
                <a:cs typeface="Arial" panose="020B0604020202020204" pitchFamily="34" charset="0"/>
              </a:rPr>
              <a:t>Varēsim uzsākt organizēt atbalsta grupas - atbalsta grupas varēsim organizēt ārpus Liepājas atbalsta punktos, esam jau vienojušies ar Aizputi, Skrundu, esam atvērti sarunām...</a:t>
            </a:r>
          </a:p>
          <a:p>
            <a:endParaRPr lang="lv-LV" sz="2200" dirty="0">
              <a:solidFill>
                <a:srgbClr val="333333"/>
              </a:solidFill>
              <a:latin typeface="Arial" panose="020B0604020202020204" pitchFamily="34" charset="0"/>
              <a:cs typeface="Arial" panose="020B0604020202020204" pitchFamily="34" charset="0"/>
            </a:endParaRPr>
          </a:p>
          <a:p>
            <a:r>
              <a:rPr lang="lv-LV" sz="2200" dirty="0">
                <a:solidFill>
                  <a:srgbClr val="333333"/>
                </a:solidFill>
                <a:latin typeface="Arial" panose="020B0604020202020204" pitchFamily="34" charset="0"/>
                <a:cs typeface="Arial" panose="020B0604020202020204" pitchFamily="34" charset="0"/>
              </a:rPr>
              <a:t>Pakāpeniski varēsim uzsākt nodrošināt psihologa konsultācijas aizbildņiem, adoptētājiem. Konsultācijas varēsim nodrošināt arī ārpus Liepājas atbalsta punktos!</a:t>
            </a:r>
          </a:p>
          <a:p>
            <a:endParaRPr lang="lv-LV" sz="2200" dirty="0">
              <a:solidFill>
                <a:prstClr val="black"/>
              </a:solidFill>
              <a:latin typeface="Arial" panose="020B0604020202020204" pitchFamily="34" charset="0"/>
              <a:cs typeface="Arial" panose="020B0604020202020204" pitchFamily="34" charset="0"/>
            </a:endParaRPr>
          </a:p>
          <a:p>
            <a:r>
              <a:rPr lang="lv-LV" sz="2200" dirty="0">
                <a:solidFill>
                  <a:prstClr val="black"/>
                </a:solidFill>
                <a:latin typeface="Arial" panose="020B0604020202020204" pitchFamily="34" charset="0"/>
                <a:cs typeface="Arial" panose="020B0604020202020204" pitchFamily="34" charset="0"/>
              </a:rPr>
              <a:t>Plānots uzsākt regulārus sarunu vakarus potenciālajām audžuģimenēm, </a:t>
            </a:r>
            <a:r>
              <a:rPr lang="lv-LV" sz="2200" dirty="0" err="1">
                <a:solidFill>
                  <a:prstClr val="black"/>
                </a:solidFill>
                <a:latin typeface="Arial" panose="020B0604020202020204" pitchFamily="34" charset="0"/>
                <a:cs typeface="Arial" panose="020B0604020202020204" pitchFamily="34" charset="0"/>
              </a:rPr>
              <a:t>viesģimenēm</a:t>
            </a:r>
            <a:r>
              <a:rPr lang="lv-LV" sz="2200" dirty="0">
                <a:solidFill>
                  <a:prstClr val="black"/>
                </a:solidFill>
                <a:latin typeface="Arial" panose="020B0604020202020204" pitchFamily="34" charset="0"/>
                <a:cs typeface="Arial" panose="020B0604020202020204" pitchFamily="34" charset="0"/>
              </a:rPr>
              <a:t>, aizbildņiem, adoptētājiem.</a:t>
            </a:r>
            <a:br>
              <a:rPr lang="lv-LV" sz="2200" dirty="0">
                <a:solidFill>
                  <a:prstClr val="black"/>
                </a:solidFill>
                <a:latin typeface="Arial" panose="020B0604020202020204" pitchFamily="34" charset="0"/>
                <a:cs typeface="Arial" panose="020B0604020202020204" pitchFamily="34" charset="0"/>
              </a:rPr>
            </a:br>
            <a:endParaRPr lang="lv-LV"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288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F8D84F3-5CC0-49DE-9CA9-834C829A5000}"/>
              </a:ext>
            </a:extLst>
          </p:cNvPr>
          <p:cNvSpPr>
            <a:spLocks noGrp="1"/>
          </p:cNvSpPr>
          <p:nvPr>
            <p:ph type="title"/>
          </p:nvPr>
        </p:nvSpPr>
        <p:spPr/>
        <p:txBody>
          <a:bodyPr/>
          <a:lstStyle/>
          <a:p>
            <a:endParaRPr lang="lv-LV"/>
          </a:p>
        </p:txBody>
      </p:sp>
      <p:pic>
        <p:nvPicPr>
          <p:cNvPr id="5" name="Satura vietturis 4">
            <a:extLst>
              <a:ext uri="{FF2B5EF4-FFF2-40B4-BE49-F238E27FC236}">
                <a16:creationId xmlns:a16="http://schemas.microsoft.com/office/drawing/2014/main" xmlns="" id="{E03CAC85-A3BB-4B1C-A326-10BE78C5626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02505" y="993913"/>
            <a:ext cx="3394472" cy="4525963"/>
          </a:xfrm>
        </p:spPr>
      </p:pic>
      <p:pic>
        <p:nvPicPr>
          <p:cNvPr id="6" name="Attēls 5">
            <a:extLst>
              <a:ext uri="{FF2B5EF4-FFF2-40B4-BE49-F238E27FC236}">
                <a16:creationId xmlns:a16="http://schemas.microsoft.com/office/drawing/2014/main" xmlns="" id="{069B32FC-3179-44E7-A9C7-4CCE8B0FB48F}"/>
              </a:ext>
            </a:extLst>
          </p:cNvPr>
          <p:cNvPicPr>
            <a:picLocks noChangeAspect="1"/>
          </p:cNvPicPr>
          <p:nvPr/>
        </p:nvPicPr>
        <p:blipFill>
          <a:blip r:embed="rId3"/>
          <a:stretch>
            <a:fillRect/>
          </a:stretch>
        </p:blipFill>
        <p:spPr>
          <a:xfrm>
            <a:off x="4779894" y="259038"/>
            <a:ext cx="4512365" cy="3384274"/>
          </a:xfrm>
          <a:prstGeom prst="rect">
            <a:avLst/>
          </a:prstGeom>
        </p:spPr>
      </p:pic>
      <p:pic>
        <p:nvPicPr>
          <p:cNvPr id="7" name="Attēls 6">
            <a:extLst>
              <a:ext uri="{FF2B5EF4-FFF2-40B4-BE49-F238E27FC236}">
                <a16:creationId xmlns:a16="http://schemas.microsoft.com/office/drawing/2014/main" xmlns="" id="{CA9A5C57-D6CE-462E-ADF3-94276B95FEF2}"/>
              </a:ext>
            </a:extLst>
          </p:cNvPr>
          <p:cNvPicPr>
            <a:picLocks noChangeAspect="1"/>
          </p:cNvPicPr>
          <p:nvPr/>
        </p:nvPicPr>
        <p:blipFill>
          <a:blip r:embed="rId4"/>
          <a:stretch>
            <a:fillRect/>
          </a:stretch>
        </p:blipFill>
        <p:spPr>
          <a:xfrm>
            <a:off x="4779894" y="3643312"/>
            <a:ext cx="3619498" cy="2714624"/>
          </a:xfrm>
          <a:prstGeom prst="rect">
            <a:avLst/>
          </a:prstGeom>
        </p:spPr>
      </p:pic>
      <p:pic>
        <p:nvPicPr>
          <p:cNvPr id="8" name="Attēls 7">
            <a:extLst>
              <a:ext uri="{FF2B5EF4-FFF2-40B4-BE49-F238E27FC236}">
                <a16:creationId xmlns:a16="http://schemas.microsoft.com/office/drawing/2014/main" xmlns="" id="{F679D950-F0E3-4FC1-ABFE-F5ECEEDA8672}"/>
              </a:ext>
            </a:extLst>
          </p:cNvPr>
          <p:cNvPicPr>
            <a:picLocks noChangeAspect="1"/>
          </p:cNvPicPr>
          <p:nvPr/>
        </p:nvPicPr>
        <p:blipFill>
          <a:blip r:embed="rId5"/>
          <a:stretch>
            <a:fillRect/>
          </a:stretch>
        </p:blipFill>
        <p:spPr>
          <a:xfrm>
            <a:off x="8150087" y="2181914"/>
            <a:ext cx="3432313" cy="2574235"/>
          </a:xfrm>
          <a:prstGeom prst="rect">
            <a:avLst/>
          </a:prstGeom>
        </p:spPr>
      </p:pic>
    </p:spTree>
    <p:extLst>
      <p:ext uri="{BB962C8B-B14F-4D97-AF65-F5344CB8AC3E}">
        <p14:creationId xmlns:p14="http://schemas.microsoft.com/office/powerpoint/2010/main" val="3855705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a:extLst>
              <a:ext uri="{FF2B5EF4-FFF2-40B4-BE49-F238E27FC236}">
                <a16:creationId xmlns:a16="http://schemas.microsoft.com/office/drawing/2014/main" xmlns="" id="{A30FFB0E-00EE-4C57-8A0A-F2ABE2BF32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0643" y="768125"/>
            <a:ext cx="7095665" cy="5321749"/>
          </a:xfrm>
        </p:spPr>
      </p:pic>
      <p:pic>
        <p:nvPicPr>
          <p:cNvPr id="6" name="Attēls 5">
            <a:extLst>
              <a:ext uri="{FF2B5EF4-FFF2-40B4-BE49-F238E27FC236}">
                <a16:creationId xmlns:a16="http://schemas.microsoft.com/office/drawing/2014/main" xmlns="" id="{BE2E27EE-3E0A-46A2-A4B8-F0F7C8C88C81}"/>
              </a:ext>
            </a:extLst>
          </p:cNvPr>
          <p:cNvPicPr>
            <a:picLocks noChangeAspect="1"/>
          </p:cNvPicPr>
          <p:nvPr/>
        </p:nvPicPr>
        <p:blipFill>
          <a:blip r:embed="rId3"/>
          <a:stretch>
            <a:fillRect/>
          </a:stretch>
        </p:blipFill>
        <p:spPr>
          <a:xfrm>
            <a:off x="977347" y="1610140"/>
            <a:ext cx="2902225" cy="2176669"/>
          </a:xfrm>
          <a:prstGeom prst="rect">
            <a:avLst/>
          </a:prstGeom>
        </p:spPr>
      </p:pic>
      <p:pic>
        <p:nvPicPr>
          <p:cNvPr id="7" name="Attēls 6">
            <a:extLst>
              <a:ext uri="{FF2B5EF4-FFF2-40B4-BE49-F238E27FC236}">
                <a16:creationId xmlns:a16="http://schemas.microsoft.com/office/drawing/2014/main" xmlns="" id="{51596734-E849-47E3-B981-45BEAD31FFAE}"/>
              </a:ext>
            </a:extLst>
          </p:cNvPr>
          <p:cNvPicPr>
            <a:picLocks noChangeAspect="1"/>
          </p:cNvPicPr>
          <p:nvPr/>
        </p:nvPicPr>
        <p:blipFill>
          <a:blip r:embed="rId4"/>
          <a:stretch>
            <a:fillRect/>
          </a:stretch>
        </p:blipFill>
        <p:spPr>
          <a:xfrm>
            <a:off x="679173" y="3935896"/>
            <a:ext cx="3498575" cy="2623931"/>
          </a:xfrm>
          <a:prstGeom prst="rect">
            <a:avLst/>
          </a:prstGeom>
        </p:spPr>
      </p:pic>
    </p:spTree>
    <p:extLst>
      <p:ext uri="{BB962C8B-B14F-4D97-AF65-F5344CB8AC3E}">
        <p14:creationId xmlns:p14="http://schemas.microsoft.com/office/powerpoint/2010/main" val="3233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7FC0F99B-F98F-4D42-BEC1-72E3C4558B61}"/>
              </a:ext>
            </a:extLst>
          </p:cNvPr>
          <p:cNvSpPr>
            <a:spLocks noGrp="1"/>
          </p:cNvSpPr>
          <p:nvPr>
            <p:ph type="title"/>
          </p:nvPr>
        </p:nvSpPr>
        <p:spPr/>
        <p:txBody>
          <a:bodyPr/>
          <a:lstStyle/>
          <a:p>
            <a:endParaRPr lang="lv-LV"/>
          </a:p>
        </p:txBody>
      </p:sp>
      <p:pic>
        <p:nvPicPr>
          <p:cNvPr id="4" name="Satura vietturis 3">
            <a:extLst>
              <a:ext uri="{FF2B5EF4-FFF2-40B4-BE49-F238E27FC236}">
                <a16:creationId xmlns:a16="http://schemas.microsoft.com/office/drawing/2014/main" xmlns="" id="{3DE52B97-D327-4ECB-82C8-834EFA1E0702}"/>
              </a:ext>
            </a:extLst>
          </p:cNvPr>
          <p:cNvPicPr>
            <a:picLocks noGrp="1" noChangeAspect="1"/>
          </p:cNvPicPr>
          <p:nvPr>
            <p:ph idx="1"/>
          </p:nvPr>
        </p:nvPicPr>
        <p:blipFill>
          <a:blip r:embed="rId2"/>
          <a:stretch>
            <a:fillRect/>
          </a:stretch>
        </p:blipFill>
        <p:spPr>
          <a:xfrm>
            <a:off x="751186" y="1510749"/>
            <a:ext cx="3988904" cy="2991678"/>
          </a:xfrm>
          <a:prstGeom prst="rect">
            <a:avLst/>
          </a:prstGeom>
        </p:spPr>
      </p:pic>
      <p:pic>
        <p:nvPicPr>
          <p:cNvPr id="5" name="Attēls 4">
            <a:extLst>
              <a:ext uri="{FF2B5EF4-FFF2-40B4-BE49-F238E27FC236}">
                <a16:creationId xmlns:a16="http://schemas.microsoft.com/office/drawing/2014/main" xmlns="" id="{E2DE4487-C2BD-471E-9ECF-4D2D3B4A081B}"/>
              </a:ext>
            </a:extLst>
          </p:cNvPr>
          <p:cNvPicPr>
            <a:picLocks noChangeAspect="1"/>
          </p:cNvPicPr>
          <p:nvPr/>
        </p:nvPicPr>
        <p:blipFill>
          <a:blip r:embed="rId3"/>
          <a:stretch>
            <a:fillRect/>
          </a:stretch>
        </p:blipFill>
        <p:spPr>
          <a:xfrm>
            <a:off x="4853746" y="1463538"/>
            <a:ext cx="4250635" cy="3187976"/>
          </a:xfrm>
          <a:prstGeom prst="rect">
            <a:avLst/>
          </a:prstGeom>
        </p:spPr>
      </p:pic>
      <p:pic>
        <p:nvPicPr>
          <p:cNvPr id="6" name="Attēls 5">
            <a:extLst>
              <a:ext uri="{FF2B5EF4-FFF2-40B4-BE49-F238E27FC236}">
                <a16:creationId xmlns:a16="http://schemas.microsoft.com/office/drawing/2014/main" xmlns="" id="{BDC01043-3AC6-4D99-B440-6DF293742F40}"/>
              </a:ext>
            </a:extLst>
          </p:cNvPr>
          <p:cNvPicPr>
            <a:picLocks noChangeAspect="1"/>
          </p:cNvPicPr>
          <p:nvPr/>
        </p:nvPicPr>
        <p:blipFill>
          <a:blip r:embed="rId4"/>
          <a:stretch>
            <a:fillRect/>
          </a:stretch>
        </p:blipFill>
        <p:spPr>
          <a:xfrm>
            <a:off x="2117034" y="4742138"/>
            <a:ext cx="2454965" cy="1841224"/>
          </a:xfrm>
          <a:prstGeom prst="rect">
            <a:avLst/>
          </a:prstGeom>
        </p:spPr>
      </p:pic>
    </p:spTree>
    <p:extLst>
      <p:ext uri="{BB962C8B-B14F-4D97-AF65-F5344CB8AC3E}">
        <p14:creationId xmlns:p14="http://schemas.microsoft.com/office/powerpoint/2010/main" val="272137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DF64B8CB-95D1-4512-ADA7-B8E329A3023A}"/>
              </a:ext>
            </a:extLst>
          </p:cNvPr>
          <p:cNvSpPr>
            <a:spLocks noGrp="1"/>
          </p:cNvSpPr>
          <p:nvPr>
            <p:ph type="title"/>
          </p:nvPr>
        </p:nvSpPr>
        <p:spPr/>
        <p:txBody>
          <a:bodyPr/>
          <a:lstStyle/>
          <a:p>
            <a:endParaRPr lang="lv-LV"/>
          </a:p>
        </p:txBody>
      </p:sp>
      <p:pic>
        <p:nvPicPr>
          <p:cNvPr id="5" name="Satura vietturis 4">
            <a:extLst>
              <a:ext uri="{FF2B5EF4-FFF2-40B4-BE49-F238E27FC236}">
                <a16:creationId xmlns:a16="http://schemas.microsoft.com/office/drawing/2014/main" xmlns="" id="{6D5114CD-F82D-459B-BA7C-8B89BF844C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2144" y="503756"/>
            <a:ext cx="7364021" cy="5523016"/>
          </a:xfrm>
        </p:spPr>
      </p:pic>
      <p:pic>
        <p:nvPicPr>
          <p:cNvPr id="8" name="Attēls 7">
            <a:extLst>
              <a:ext uri="{FF2B5EF4-FFF2-40B4-BE49-F238E27FC236}">
                <a16:creationId xmlns:a16="http://schemas.microsoft.com/office/drawing/2014/main" xmlns="" id="{41570D22-97B0-4D70-AAC0-E60FD0D7FF8A}"/>
              </a:ext>
            </a:extLst>
          </p:cNvPr>
          <p:cNvPicPr>
            <a:picLocks noChangeAspect="1"/>
          </p:cNvPicPr>
          <p:nvPr/>
        </p:nvPicPr>
        <p:blipFill>
          <a:blip r:embed="rId3"/>
          <a:stretch>
            <a:fillRect/>
          </a:stretch>
        </p:blipFill>
        <p:spPr>
          <a:xfrm rot="5400000">
            <a:off x="624921" y="2673250"/>
            <a:ext cx="4310270" cy="3232703"/>
          </a:xfrm>
          <a:prstGeom prst="rect">
            <a:avLst/>
          </a:prstGeom>
        </p:spPr>
      </p:pic>
    </p:spTree>
    <p:extLst>
      <p:ext uri="{BB962C8B-B14F-4D97-AF65-F5344CB8AC3E}">
        <p14:creationId xmlns:p14="http://schemas.microsoft.com/office/powerpoint/2010/main" val="651306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74B96003-3BA8-401D-813B-C96C84FF43BB}"/>
              </a:ext>
            </a:extLst>
          </p:cNvPr>
          <p:cNvSpPr>
            <a:spLocks noGrp="1"/>
          </p:cNvSpPr>
          <p:nvPr>
            <p:ph type="title"/>
          </p:nvPr>
        </p:nvSpPr>
        <p:spPr/>
        <p:txBody>
          <a:bodyPr/>
          <a:lstStyle/>
          <a:p>
            <a:endParaRPr lang="lv-LV"/>
          </a:p>
        </p:txBody>
      </p:sp>
      <p:pic>
        <p:nvPicPr>
          <p:cNvPr id="5" name="Satura vietturis 4">
            <a:extLst>
              <a:ext uri="{FF2B5EF4-FFF2-40B4-BE49-F238E27FC236}">
                <a16:creationId xmlns:a16="http://schemas.microsoft.com/office/drawing/2014/main" xmlns="" id="{9A389125-AAEB-46FC-9C3B-AF94B427C6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893478" y="1639965"/>
            <a:ext cx="4525963" cy="3394472"/>
          </a:xfrm>
        </p:spPr>
      </p:pic>
      <p:pic>
        <p:nvPicPr>
          <p:cNvPr id="7" name="Attēls 6">
            <a:extLst>
              <a:ext uri="{FF2B5EF4-FFF2-40B4-BE49-F238E27FC236}">
                <a16:creationId xmlns:a16="http://schemas.microsoft.com/office/drawing/2014/main" xmlns="" id="{D966B6B4-7027-4653-B779-B85652D8A3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0" y="381000"/>
            <a:ext cx="5349461" cy="4012096"/>
          </a:xfrm>
          <a:prstGeom prst="rect">
            <a:avLst/>
          </a:prstGeom>
        </p:spPr>
      </p:pic>
      <p:pic>
        <p:nvPicPr>
          <p:cNvPr id="9" name="Attēls 8">
            <a:extLst>
              <a:ext uri="{FF2B5EF4-FFF2-40B4-BE49-F238E27FC236}">
                <a16:creationId xmlns:a16="http://schemas.microsoft.com/office/drawing/2014/main" xmlns="" id="{6A864AC4-7B10-4FB1-9032-FFC156A723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77479" y="4618570"/>
            <a:ext cx="2307365" cy="1730524"/>
          </a:xfrm>
          <a:prstGeom prst="rect">
            <a:avLst/>
          </a:prstGeom>
        </p:spPr>
      </p:pic>
      <p:pic>
        <p:nvPicPr>
          <p:cNvPr id="10" name="Attēls 9">
            <a:extLst>
              <a:ext uri="{FF2B5EF4-FFF2-40B4-BE49-F238E27FC236}">
                <a16:creationId xmlns:a16="http://schemas.microsoft.com/office/drawing/2014/main" xmlns="" id="{CC5FD39B-0854-4B81-889E-C249E2266F7B}"/>
              </a:ext>
            </a:extLst>
          </p:cNvPr>
          <p:cNvPicPr>
            <a:picLocks noChangeAspect="1"/>
          </p:cNvPicPr>
          <p:nvPr/>
        </p:nvPicPr>
        <p:blipFill>
          <a:blip r:embed="rId5"/>
          <a:stretch>
            <a:fillRect/>
          </a:stretch>
        </p:blipFill>
        <p:spPr>
          <a:xfrm rot="5400000">
            <a:off x="2657598" y="4575570"/>
            <a:ext cx="2316162" cy="1737121"/>
          </a:xfrm>
          <a:prstGeom prst="rect">
            <a:avLst/>
          </a:prstGeom>
        </p:spPr>
      </p:pic>
      <p:pic>
        <p:nvPicPr>
          <p:cNvPr id="11" name="Attēls 10">
            <a:extLst>
              <a:ext uri="{FF2B5EF4-FFF2-40B4-BE49-F238E27FC236}">
                <a16:creationId xmlns:a16="http://schemas.microsoft.com/office/drawing/2014/main" xmlns="" id="{77946A77-D9A3-42F0-B0E7-B2EE45E99565}"/>
              </a:ext>
            </a:extLst>
          </p:cNvPr>
          <p:cNvPicPr>
            <a:picLocks noChangeAspect="1"/>
          </p:cNvPicPr>
          <p:nvPr/>
        </p:nvPicPr>
        <p:blipFill>
          <a:blip r:embed="rId6"/>
          <a:stretch>
            <a:fillRect/>
          </a:stretch>
        </p:blipFill>
        <p:spPr>
          <a:xfrm rot="5400000">
            <a:off x="4792259" y="4610872"/>
            <a:ext cx="2316163" cy="1737123"/>
          </a:xfrm>
          <a:prstGeom prst="rect">
            <a:avLst/>
          </a:prstGeom>
        </p:spPr>
      </p:pic>
    </p:spTree>
    <p:extLst>
      <p:ext uri="{BB962C8B-B14F-4D97-AF65-F5344CB8AC3E}">
        <p14:creationId xmlns:p14="http://schemas.microsoft.com/office/powerpoint/2010/main" val="919075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xmlns="" id="{98F8718D-1A21-490B-9321-A124E2C1A627}"/>
              </a:ext>
            </a:extLst>
          </p:cNvPr>
          <p:cNvSpPr>
            <a:spLocks noGrp="1"/>
          </p:cNvSpPr>
          <p:nvPr>
            <p:ph idx="1"/>
          </p:nvPr>
        </p:nvSpPr>
        <p:spPr>
          <a:xfrm>
            <a:off x="609600" y="1073426"/>
            <a:ext cx="10972800" cy="6013173"/>
          </a:xfrm>
        </p:spPr>
        <p:txBody>
          <a:bodyPr>
            <a:noAutofit/>
          </a:bodyPr>
          <a:lstStyle/>
          <a:p>
            <a:pPr marL="0" indent="0">
              <a:buNone/>
            </a:pPr>
            <a:r>
              <a:rPr lang="lv-LV" sz="2000" b="1" u="sng" dirty="0">
                <a:solidFill>
                  <a:srgbClr val="333333"/>
                </a:solidFill>
                <a:latin typeface="ProximaNova"/>
              </a:rPr>
              <a:t>Speciālisti jau šobrīd: </a:t>
            </a:r>
          </a:p>
          <a:p>
            <a:r>
              <a:rPr lang="lv-LV" sz="2000" dirty="0">
                <a:solidFill>
                  <a:srgbClr val="333333"/>
                </a:solidFill>
                <a:latin typeface="ProximaNova"/>
              </a:rPr>
              <a:t>No š.g. oktobra pēdējās nedēļas darbu uzsāks atbalsta centra "Liepāja" sociālais darbinieks Ineta </a:t>
            </a:r>
            <a:r>
              <a:rPr lang="lv-LV" sz="2000" dirty="0" err="1">
                <a:solidFill>
                  <a:srgbClr val="333333"/>
                </a:solidFill>
                <a:latin typeface="ProximaNova"/>
              </a:rPr>
              <a:t>Jaunskalže</a:t>
            </a:r>
            <a:r>
              <a:rPr lang="lv-LV" sz="2000" dirty="0">
                <a:solidFill>
                  <a:srgbClr val="333333"/>
                </a:solidFill>
                <a:latin typeface="ProximaNova"/>
              </a:rPr>
              <a:t> - darbinieka pirmie uzdevumi būs tikties ar tām audžuģimenēm, ar kurām noslēgtas vienošanās un kurās ir tikko ievietots bērns/bērni - sniegt pirmo konsultāciju, pārrunājot situāciju, sastādīt atbalsta plānu ģimenei/bērnam. </a:t>
            </a:r>
          </a:p>
          <a:p>
            <a:r>
              <a:rPr lang="lv-LV" sz="2000" dirty="0">
                <a:solidFill>
                  <a:srgbClr val="333333"/>
                </a:solidFill>
                <a:latin typeface="ProximaNova"/>
              </a:rPr>
              <a:t>Šobrīd strādājām pie veidlapu izveides. </a:t>
            </a:r>
          </a:p>
          <a:p>
            <a:r>
              <a:rPr lang="lv-LV" sz="2000" dirty="0" err="1">
                <a:solidFill>
                  <a:srgbClr val="333333"/>
                </a:solidFill>
                <a:latin typeface="ProximaNova"/>
              </a:rPr>
              <a:t>Soc.darbinieks</a:t>
            </a:r>
            <a:r>
              <a:rPr lang="lv-LV" sz="2000" dirty="0">
                <a:solidFill>
                  <a:srgbClr val="333333"/>
                </a:solidFill>
                <a:latin typeface="ProximaNova"/>
              </a:rPr>
              <a:t> pakāpeniski iepazīsies ar visām audžuģimenē, ar kurām ir noslēgtas vienošanās, lai sadarbībā ar ģimeni sastādītu atbalsta/attīstības plānu.</a:t>
            </a:r>
          </a:p>
          <a:p>
            <a:r>
              <a:rPr lang="lv-LV" sz="2000" dirty="0">
                <a:solidFill>
                  <a:srgbClr val="333333"/>
                </a:solidFill>
                <a:latin typeface="ProximaNova"/>
              </a:rPr>
              <a:t>No š.g. oktobra centram piesaistītais psihologs var sākt izvērtēt topošas audžuģimenes (ja tādas rodas) un sniegt atzinumu bāriņtiesām. Ja ir kāda ģimene, kas ir interesējusies - varam šo ģimeni/personu konsultēt, veikt skaidrojošo darbu, motivēt, veikt izpēti u.tml.</a:t>
            </a:r>
          </a:p>
          <a:p>
            <a:r>
              <a:rPr lang="lv-LV" sz="2000" dirty="0">
                <a:solidFill>
                  <a:srgbClr val="333333"/>
                </a:solidFill>
                <a:latin typeface="ProximaNova"/>
              </a:rPr>
              <a:t>Varam pašvaldībās organizēt sarunu vakarus cilvēkiem, kurus interesē kļūt par audžuģimeni, aizbildni, adoptētāju, </a:t>
            </a:r>
            <a:r>
              <a:rPr lang="lv-LV" sz="2000" dirty="0" err="1">
                <a:solidFill>
                  <a:srgbClr val="333333"/>
                </a:solidFill>
                <a:latin typeface="ProximaNova"/>
              </a:rPr>
              <a:t>viesģimeni</a:t>
            </a:r>
            <a:r>
              <a:rPr lang="lv-LV" sz="2000" dirty="0">
                <a:solidFill>
                  <a:srgbClr val="333333"/>
                </a:solidFill>
                <a:latin typeface="ProximaNova"/>
              </a:rPr>
              <a:t>, līdzdarboties vēlas audžuģimeņu biedrība "Estere". </a:t>
            </a:r>
          </a:p>
          <a:p>
            <a:r>
              <a:rPr lang="lv-LV" sz="2000" dirty="0">
                <a:solidFill>
                  <a:srgbClr val="333333"/>
                </a:solidFill>
                <a:latin typeface="ProximaNova"/>
              </a:rPr>
              <a:t>Tiek komplektēta nākamā audžuģimeņu apmācības grupa Liepājā – 2018.gada janvārī</a:t>
            </a:r>
          </a:p>
          <a:p>
            <a:pPr marL="0" indent="0">
              <a:buNone/>
            </a:pPr>
            <a:r>
              <a:rPr lang="lv-LV" sz="2000" dirty="0">
                <a:solidFill>
                  <a:prstClr val="black"/>
                </a:solidFill>
              </a:rPr>
              <a:t/>
            </a:r>
            <a:br>
              <a:rPr lang="lv-LV" sz="2000" dirty="0">
                <a:solidFill>
                  <a:prstClr val="black"/>
                </a:solidFill>
              </a:rPr>
            </a:br>
            <a:endParaRPr lang="lv-LV" sz="2000" dirty="0"/>
          </a:p>
        </p:txBody>
      </p:sp>
    </p:spTree>
    <p:extLst>
      <p:ext uri="{BB962C8B-B14F-4D97-AF65-F5344CB8AC3E}">
        <p14:creationId xmlns:p14="http://schemas.microsoft.com/office/powerpoint/2010/main" val="2990248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5813" y="685801"/>
            <a:ext cx="8026449" cy="5220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047614" y="76200"/>
            <a:ext cx="4414283" cy="646331"/>
          </a:xfrm>
          <a:prstGeom prst="rect">
            <a:avLst/>
          </a:prstGeom>
          <a:noFill/>
        </p:spPr>
        <p:txBody>
          <a:bodyPr wrap="square" rtlCol="0">
            <a:spAutoFit/>
          </a:bodyPr>
          <a:lstStyle/>
          <a:p>
            <a:r>
              <a:rPr lang="lv-LV" dirty="0">
                <a:solidFill>
                  <a:prstClr val="black"/>
                </a:solidFill>
                <a:latin typeface="Calibri"/>
              </a:rPr>
              <a:t>Sociālo pakalpojumu aģentūra nodrošina</a:t>
            </a:r>
          </a:p>
          <a:p>
            <a:r>
              <a:rPr lang="lv-LV" dirty="0">
                <a:solidFill>
                  <a:prstClr val="black"/>
                </a:solidFill>
                <a:latin typeface="Calibri"/>
              </a:rPr>
              <a:t>Valsts programmas atbalsta punkti</a:t>
            </a:r>
          </a:p>
        </p:txBody>
      </p:sp>
      <p:sp>
        <p:nvSpPr>
          <p:cNvPr id="4" name="TextBox 3"/>
          <p:cNvSpPr txBox="1"/>
          <p:nvPr/>
        </p:nvSpPr>
        <p:spPr>
          <a:xfrm>
            <a:off x="3276600" y="5445026"/>
            <a:ext cx="3581400" cy="923330"/>
          </a:xfrm>
          <a:prstGeom prst="rect">
            <a:avLst/>
          </a:prstGeom>
          <a:noFill/>
        </p:spPr>
        <p:txBody>
          <a:bodyPr wrap="square" rtlCol="0">
            <a:spAutoFit/>
          </a:bodyPr>
          <a:lstStyle/>
          <a:p>
            <a:r>
              <a:rPr lang="lv-LV" b="1" dirty="0">
                <a:solidFill>
                  <a:srgbClr val="7030A0"/>
                </a:solidFill>
                <a:latin typeface="Calibri"/>
              </a:rPr>
              <a:t>P</a:t>
            </a:r>
            <a:r>
              <a:rPr lang="lv-LV" dirty="0">
                <a:solidFill>
                  <a:prstClr val="black"/>
                </a:solidFill>
                <a:latin typeface="Calibri"/>
              </a:rPr>
              <a:t>- psihologa konsultācijas;</a:t>
            </a:r>
          </a:p>
          <a:p>
            <a:r>
              <a:rPr lang="lv-LV" b="1" dirty="0">
                <a:solidFill>
                  <a:srgbClr val="9BBB59"/>
                </a:solidFill>
                <a:latin typeface="Calibri"/>
              </a:rPr>
              <a:t>A/gr</a:t>
            </a:r>
            <a:r>
              <a:rPr lang="lv-LV" dirty="0">
                <a:solidFill>
                  <a:prstClr val="black"/>
                </a:solidFill>
                <a:latin typeface="Calibri"/>
              </a:rPr>
              <a:t> – atbalsta grupas;</a:t>
            </a:r>
          </a:p>
          <a:p>
            <a:r>
              <a:rPr lang="lv-LV" b="1" dirty="0">
                <a:solidFill>
                  <a:srgbClr val="C00000"/>
                </a:solidFill>
                <a:latin typeface="Calibri"/>
              </a:rPr>
              <a:t>AP</a:t>
            </a:r>
            <a:r>
              <a:rPr lang="lv-LV" dirty="0">
                <a:solidFill>
                  <a:prstClr val="black"/>
                </a:solidFill>
                <a:latin typeface="Calibri"/>
              </a:rPr>
              <a:t>- apmācību grupas.</a:t>
            </a:r>
          </a:p>
        </p:txBody>
      </p:sp>
    </p:spTree>
    <p:extLst>
      <p:ext uri="{BB962C8B-B14F-4D97-AF65-F5344CB8AC3E}">
        <p14:creationId xmlns:p14="http://schemas.microsoft.com/office/powerpoint/2010/main" val="13830352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50CA1CB6-7D4E-49A5-942A-B9D8FEDB8868}"/>
              </a:ext>
            </a:extLst>
          </p:cNvPr>
          <p:cNvSpPr>
            <a:spLocks noGrp="1"/>
          </p:cNvSpPr>
          <p:nvPr>
            <p:ph type="title"/>
          </p:nvPr>
        </p:nvSpPr>
        <p:spPr>
          <a:xfrm>
            <a:off x="798443" y="1646238"/>
            <a:ext cx="10972800" cy="1143000"/>
          </a:xfrm>
        </p:spPr>
        <p:txBody>
          <a:bodyPr/>
          <a:lstStyle/>
          <a:p>
            <a:r>
              <a:rPr lang="lv-LV" dirty="0"/>
              <a:t>Paldies par uzmanību!</a:t>
            </a:r>
          </a:p>
        </p:txBody>
      </p:sp>
    </p:spTree>
    <p:extLst>
      <p:ext uri="{BB962C8B-B14F-4D97-AF65-F5344CB8AC3E}">
        <p14:creationId xmlns:p14="http://schemas.microsoft.com/office/powerpoint/2010/main" val="260456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884238"/>
          </a:xfrm>
        </p:spPr>
        <p:txBody>
          <a:bodyPr>
            <a:normAutofit fontScale="90000"/>
          </a:bodyPr>
          <a:lstStyle/>
          <a:p>
            <a:r>
              <a:rPr lang="lv-LV" sz="2800" dirty="0">
                <a:solidFill>
                  <a:schemeClr val="tx2"/>
                </a:solidFill>
                <a:latin typeface="Gagalin"/>
              </a:rPr>
              <a:t>SOCIĀLO PAKALPOJUMU AĢENTŪRAS  STRUKTŪRA (PIRMSĀKUMSI 2003.GADS)</a:t>
            </a:r>
          </a:p>
        </p:txBody>
      </p:sp>
      <p:graphicFrame>
        <p:nvGraphicFramePr>
          <p:cNvPr id="6" name="Content Placeholder 5"/>
          <p:cNvGraphicFramePr>
            <a:graphicFrameLocks noGrp="1"/>
          </p:cNvGraphicFramePr>
          <p:nvPr>
            <p:ph idx="1"/>
            <p:extLst/>
          </p:nvPr>
        </p:nvGraphicFramePr>
        <p:xfrm>
          <a:off x="2135560" y="148478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own Arrow 6"/>
          <p:cNvSpPr/>
          <p:nvPr/>
        </p:nvSpPr>
        <p:spPr>
          <a:xfrm>
            <a:off x="5867400" y="4916338"/>
            <a:ext cx="838200" cy="114300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lv-LV">
              <a:solidFill>
                <a:prstClr val="black"/>
              </a:solidFill>
              <a:latin typeface="Calibri"/>
            </a:endParaRPr>
          </a:p>
        </p:txBody>
      </p:sp>
    </p:spTree>
    <p:extLst>
      <p:ext uri="{BB962C8B-B14F-4D97-AF65-F5344CB8AC3E}">
        <p14:creationId xmlns:p14="http://schemas.microsoft.com/office/powerpoint/2010/main" val="211255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1800" dirty="0">
                <a:latin typeface="Arial" panose="020B0604020202020204" pitchFamily="34" charset="0"/>
                <a:cs typeface="Arial" panose="020B0604020202020204" pitchFamily="34" charset="0"/>
              </a:rPr>
              <a:t>NODIBINĀJUMS «SOCIĀLO PAKALPOJUMU AĢENTŪRA» REĢISTRĒTIE ĀRPUSĢIMENES APRŪPES ATBALSTA CENTRI LATVIJĀ</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11093052"/>
              </p:ext>
            </p:extLst>
          </p:nvPr>
        </p:nvGraphicFramePr>
        <p:xfrm>
          <a:off x="1133061" y="1842053"/>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8782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0CA97A44-A4C7-4131-9199-F3C44C05E4F1}"/>
              </a:ext>
            </a:extLst>
          </p:cNvPr>
          <p:cNvSpPr>
            <a:spLocks noGrp="1"/>
          </p:cNvSpPr>
          <p:nvPr>
            <p:ph type="title"/>
          </p:nvPr>
        </p:nvSpPr>
        <p:spPr>
          <a:xfrm>
            <a:off x="609600" y="692081"/>
            <a:ext cx="10972800" cy="1143000"/>
          </a:xfrm>
        </p:spPr>
        <p:txBody>
          <a:bodyPr>
            <a:normAutofit fontScale="90000"/>
          </a:bodyPr>
          <a:lstStyle/>
          <a:p>
            <a:r>
              <a:rPr lang="lv-LV" dirty="0"/>
              <a:t>Sociālo pakalpojumu aģentūra Kurzemē, Liepājā – pašvaldību finansēti pakalpojumi:</a:t>
            </a:r>
          </a:p>
        </p:txBody>
      </p:sp>
      <p:graphicFrame>
        <p:nvGraphicFramePr>
          <p:cNvPr id="5" name="Satura vietturis 4">
            <a:extLst>
              <a:ext uri="{FF2B5EF4-FFF2-40B4-BE49-F238E27FC236}">
                <a16:creationId xmlns:a16="http://schemas.microsoft.com/office/drawing/2014/main" xmlns="" id="{20CD0416-8AE9-44E3-B6D6-590565DF6254}"/>
              </a:ext>
            </a:extLst>
          </p:cNvPr>
          <p:cNvGraphicFramePr>
            <a:graphicFrameLocks noGrp="1"/>
          </p:cNvGraphicFramePr>
          <p:nvPr>
            <p:ph idx="1"/>
            <p:extLst>
              <p:ext uri="{D42A27DB-BD31-4B8C-83A1-F6EECF244321}">
                <p14:modId xmlns:p14="http://schemas.microsoft.com/office/powerpoint/2010/main" val="2751430220"/>
              </p:ext>
            </p:extLst>
          </p:nvPr>
        </p:nvGraphicFramePr>
        <p:xfrm>
          <a:off x="868018" y="2136913"/>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5796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3D1E570B-D5CF-4CCC-9207-FA965115636F}"/>
              </a:ext>
            </a:extLst>
          </p:cNvPr>
          <p:cNvSpPr>
            <a:spLocks noGrp="1"/>
          </p:cNvSpPr>
          <p:nvPr>
            <p:ph type="title"/>
          </p:nvPr>
        </p:nvSpPr>
        <p:spPr>
          <a:xfrm>
            <a:off x="609600" y="274638"/>
            <a:ext cx="10972800" cy="1484588"/>
          </a:xfrm>
        </p:spPr>
        <p:txBody>
          <a:bodyPr>
            <a:normAutofit/>
          </a:bodyPr>
          <a:lstStyle/>
          <a:p>
            <a:pPr lvl="0">
              <a:spcBef>
                <a:spcPct val="20000"/>
              </a:spcBef>
            </a:pPr>
            <a:r>
              <a:rPr lang="lv-LV" sz="2400" b="1" dirty="0">
                <a:solidFill>
                  <a:prstClr val="black"/>
                </a:solidFill>
                <a:latin typeface="Arial" panose="020B0604020202020204" pitchFamily="34" charset="0"/>
                <a:ea typeface="+mn-ea"/>
                <a:cs typeface="Arial" panose="020B0604020202020204" pitchFamily="34" charset="0"/>
              </a:rPr>
              <a:t>No 2017.gada darbojas audžuģimeņu sociālā atbalsta programma Liepājā: </a:t>
            </a:r>
            <a:br>
              <a:rPr lang="lv-LV" sz="2400" b="1" dirty="0">
                <a:solidFill>
                  <a:prstClr val="black"/>
                </a:solidFill>
                <a:latin typeface="Arial" panose="020B0604020202020204" pitchFamily="34" charset="0"/>
                <a:ea typeface="+mn-ea"/>
                <a:cs typeface="Arial" panose="020B0604020202020204" pitchFamily="34" charset="0"/>
              </a:rPr>
            </a:br>
            <a:endParaRPr lang="lv-LV" sz="2400" b="1" dirty="0">
              <a:latin typeface="Arial" panose="020B0604020202020204" pitchFamily="34" charset="0"/>
              <a:cs typeface="Arial" panose="020B0604020202020204" pitchFamily="34" charset="0"/>
            </a:endParaRPr>
          </a:p>
        </p:txBody>
      </p:sp>
      <p:sp>
        <p:nvSpPr>
          <p:cNvPr id="3" name="Satura vietturis 2">
            <a:extLst>
              <a:ext uri="{FF2B5EF4-FFF2-40B4-BE49-F238E27FC236}">
                <a16:creationId xmlns:a16="http://schemas.microsoft.com/office/drawing/2014/main" xmlns="" id="{19CF2BE2-F971-41D6-B284-C5CFEF2DF72C}"/>
              </a:ext>
            </a:extLst>
          </p:cNvPr>
          <p:cNvSpPr>
            <a:spLocks noGrp="1"/>
          </p:cNvSpPr>
          <p:nvPr>
            <p:ph idx="1"/>
          </p:nvPr>
        </p:nvSpPr>
        <p:spPr>
          <a:xfrm>
            <a:off x="609600" y="1321904"/>
            <a:ext cx="10972800" cy="4804265"/>
          </a:xfrm>
        </p:spPr>
        <p:txBody>
          <a:bodyPr/>
          <a:lstStyle/>
          <a:p>
            <a:pPr marL="0" lvl="0" indent="0">
              <a:buNone/>
            </a:pPr>
            <a:r>
              <a:rPr lang="lv-LV" sz="2400" dirty="0">
                <a:solidFill>
                  <a:prstClr val="black"/>
                </a:solidFill>
              </a:rPr>
              <a:t>Strādā speciālisti: </a:t>
            </a:r>
          </a:p>
          <a:p>
            <a:pPr marL="0" lvl="0" indent="0">
              <a:buNone/>
            </a:pPr>
            <a:r>
              <a:rPr lang="lv-LV" sz="2400" dirty="0">
                <a:solidFill>
                  <a:prstClr val="black"/>
                </a:solidFill>
              </a:rPr>
              <a:t>sociālais darbinieks/koordinators; Speciālais pedagogs/</a:t>
            </a:r>
            <a:r>
              <a:rPr lang="lv-LV" sz="2400" dirty="0" err="1">
                <a:solidFill>
                  <a:prstClr val="black"/>
                </a:solidFill>
              </a:rPr>
              <a:t>montesori</a:t>
            </a:r>
            <a:r>
              <a:rPr lang="lv-LV" sz="2400" dirty="0">
                <a:solidFill>
                  <a:prstClr val="black"/>
                </a:solidFill>
              </a:rPr>
              <a:t> pedagogs; logopēds; fizioterapeits; bērnu psihiatrs; atbalsta grupa; asistēšana pie bioloģiskā vecāka un bērna tikšanās; psihoterapeiti; psihologi; smilšu spēles terapija.</a:t>
            </a:r>
          </a:p>
          <a:p>
            <a:endParaRPr lang="lv-LV" dirty="0"/>
          </a:p>
        </p:txBody>
      </p:sp>
      <p:pic>
        <p:nvPicPr>
          <p:cNvPr id="4" name="Attēls 3">
            <a:extLst>
              <a:ext uri="{FF2B5EF4-FFF2-40B4-BE49-F238E27FC236}">
                <a16:creationId xmlns:a16="http://schemas.microsoft.com/office/drawing/2014/main" xmlns="" id="{056DBB05-AC6A-4435-B875-39CC4AADA81A}"/>
              </a:ext>
            </a:extLst>
          </p:cNvPr>
          <p:cNvPicPr>
            <a:picLocks noChangeAspect="1"/>
          </p:cNvPicPr>
          <p:nvPr/>
        </p:nvPicPr>
        <p:blipFill>
          <a:blip r:embed="rId2"/>
          <a:stretch>
            <a:fillRect/>
          </a:stretch>
        </p:blipFill>
        <p:spPr>
          <a:xfrm>
            <a:off x="1533939" y="2902227"/>
            <a:ext cx="7096359" cy="3806686"/>
          </a:xfrm>
          <a:prstGeom prst="rect">
            <a:avLst/>
          </a:prstGeom>
        </p:spPr>
      </p:pic>
    </p:spTree>
    <p:extLst>
      <p:ext uri="{BB962C8B-B14F-4D97-AF65-F5344CB8AC3E}">
        <p14:creationId xmlns:p14="http://schemas.microsoft.com/office/powerpoint/2010/main" val="3389056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Sadarbība ar Liepājas pašvaldību</a:t>
            </a:r>
          </a:p>
        </p:txBody>
      </p:sp>
      <p:pic>
        <p:nvPicPr>
          <p:cNvPr id="2051" name="Picture 3" descr="C:\Users\ģimene\Desktop\infografiks-atbalsts-audzugimene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201739"/>
            <a:ext cx="7696200" cy="5438648"/>
          </a:xfrm>
          <a:prstGeom prst="rect">
            <a:avLst/>
          </a:prstGeom>
          <a:noFill/>
          <a:extLst>
            <a:ext uri="{909E8E84-426E-40DD-AFC4-6F175D3DCCD1}">
              <a14:hiddenFill xmlns:a14="http://schemas.microsoft.com/office/drawing/2010/main">
                <a:solidFill>
                  <a:srgbClr val="FFFFFF"/>
                </a:solidFill>
              </a14:hiddenFill>
            </a:ext>
          </a:extLst>
        </p:spPr>
      </p:pic>
      <p:sp>
        <p:nvSpPr>
          <p:cNvPr id="6" name="Smiley Face 5"/>
          <p:cNvSpPr/>
          <p:nvPr/>
        </p:nvSpPr>
        <p:spPr>
          <a:xfrm>
            <a:off x="2357770" y="3352800"/>
            <a:ext cx="838200" cy="6858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prstClr val="white"/>
              </a:solidFill>
              <a:latin typeface="Calibri"/>
            </a:endParaRPr>
          </a:p>
        </p:txBody>
      </p:sp>
      <p:sp>
        <p:nvSpPr>
          <p:cNvPr id="7" name="Right Arrow 6"/>
          <p:cNvSpPr/>
          <p:nvPr/>
        </p:nvSpPr>
        <p:spPr>
          <a:xfrm>
            <a:off x="3195970" y="3695700"/>
            <a:ext cx="457200" cy="1905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prstClr val="white"/>
              </a:solidFill>
              <a:latin typeface="Calibri"/>
            </a:endParaRPr>
          </a:p>
        </p:txBody>
      </p:sp>
    </p:spTree>
    <p:extLst>
      <p:ext uri="{BB962C8B-B14F-4D97-AF65-F5344CB8AC3E}">
        <p14:creationId xmlns:p14="http://schemas.microsoft.com/office/powerpoint/2010/main" val="590674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40D1E920-68BD-4100-A4A3-0FE3A5F0B9B2}"/>
              </a:ext>
            </a:extLst>
          </p:cNvPr>
          <p:cNvSpPr>
            <a:spLocks noGrp="1"/>
          </p:cNvSpPr>
          <p:nvPr>
            <p:ph type="title"/>
          </p:nvPr>
        </p:nvSpPr>
        <p:spPr>
          <a:xfrm>
            <a:off x="699052" y="731831"/>
            <a:ext cx="10972800" cy="1143000"/>
          </a:xfrm>
        </p:spPr>
        <p:txBody>
          <a:bodyPr>
            <a:noAutofit/>
          </a:bodyPr>
          <a:lstStyle/>
          <a:p>
            <a:pPr lvl="0"/>
            <a:r>
              <a:rPr lang="lv-LV" sz="3600" dirty="0"/>
              <a:t>Kurzemes </a:t>
            </a:r>
            <a:r>
              <a:rPr lang="lv-LV" sz="3600" dirty="0" err="1"/>
              <a:t>ārpusģimenes</a:t>
            </a:r>
            <a:r>
              <a:rPr lang="lv-LV" sz="3600" dirty="0"/>
              <a:t> aprūpes atbalsta centrs «Liepāja» - valsts finansējums</a:t>
            </a:r>
            <a:br>
              <a:rPr lang="lv-LV" sz="3600" dirty="0"/>
            </a:br>
            <a:endParaRPr lang="lv-LV" sz="3600" dirty="0"/>
          </a:p>
        </p:txBody>
      </p:sp>
      <p:sp>
        <p:nvSpPr>
          <p:cNvPr id="3" name="Satura vietturis 2">
            <a:extLst>
              <a:ext uri="{FF2B5EF4-FFF2-40B4-BE49-F238E27FC236}">
                <a16:creationId xmlns:a16="http://schemas.microsoft.com/office/drawing/2014/main" xmlns="" id="{22A0A9CF-7D69-45AB-AD72-83709AF0C9C1}"/>
              </a:ext>
            </a:extLst>
          </p:cNvPr>
          <p:cNvSpPr>
            <a:spLocks noGrp="1"/>
          </p:cNvSpPr>
          <p:nvPr>
            <p:ph idx="1"/>
          </p:nvPr>
        </p:nvSpPr>
        <p:spPr>
          <a:xfrm>
            <a:off x="1123121" y="2027589"/>
            <a:ext cx="9621079" cy="4383151"/>
          </a:xfrm>
        </p:spPr>
        <p:txBody>
          <a:bodyPr>
            <a:normAutofit fontScale="70000" lnSpcReduction="20000"/>
          </a:bodyPr>
          <a:lstStyle/>
          <a:p>
            <a:pPr marL="0" indent="0">
              <a:buNone/>
            </a:pPr>
            <a:r>
              <a:rPr lang="lv-LV" dirty="0"/>
              <a:t>Uzsākta sadarbība ar sekojošām pašvaldībām un noslēgtas vienošanās ar pašvaldībās dzīvojošām audžuģimenēm:</a:t>
            </a:r>
          </a:p>
          <a:p>
            <a:r>
              <a:rPr lang="lv-LV" dirty="0"/>
              <a:t>Liepājas pilsēta;</a:t>
            </a:r>
          </a:p>
          <a:p>
            <a:r>
              <a:rPr lang="lv-LV" dirty="0"/>
              <a:t>Pāvilostas novads;</a:t>
            </a:r>
          </a:p>
          <a:p>
            <a:r>
              <a:rPr lang="lv-LV" dirty="0"/>
              <a:t>Aizputes novads;</a:t>
            </a:r>
          </a:p>
          <a:p>
            <a:r>
              <a:rPr lang="lv-LV" dirty="0"/>
              <a:t>Durbes novads;</a:t>
            </a:r>
          </a:p>
          <a:p>
            <a:r>
              <a:rPr lang="lv-LV" dirty="0"/>
              <a:t>Priekules novads;</a:t>
            </a:r>
          </a:p>
          <a:p>
            <a:r>
              <a:rPr lang="lv-LV" dirty="0"/>
              <a:t>Rucavas novads;</a:t>
            </a:r>
          </a:p>
          <a:p>
            <a:r>
              <a:rPr lang="lv-LV" dirty="0"/>
              <a:t>Nīcas novads;</a:t>
            </a:r>
          </a:p>
          <a:p>
            <a:r>
              <a:rPr lang="lv-LV" dirty="0"/>
              <a:t>Vaiņodes novads;</a:t>
            </a:r>
          </a:p>
          <a:p>
            <a:r>
              <a:rPr lang="lv-LV" dirty="0"/>
              <a:t>Grobiņas novads;</a:t>
            </a:r>
          </a:p>
          <a:p>
            <a:r>
              <a:rPr lang="lv-LV" dirty="0"/>
              <a:t>Skrundas novads.</a:t>
            </a:r>
          </a:p>
          <a:p>
            <a:pPr marL="0" indent="0">
              <a:buNone/>
            </a:pPr>
            <a:endParaRPr lang="lv-LV" dirty="0"/>
          </a:p>
          <a:p>
            <a:pPr marL="0" indent="0">
              <a:buNone/>
            </a:pPr>
            <a:endParaRPr lang="lv-LV" dirty="0"/>
          </a:p>
        </p:txBody>
      </p:sp>
    </p:spTree>
    <p:extLst>
      <p:ext uri="{BB962C8B-B14F-4D97-AF65-F5344CB8AC3E}">
        <p14:creationId xmlns:p14="http://schemas.microsoft.com/office/powerpoint/2010/main" val="257730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890</Words>
  <Application>Microsoft Office PowerPoint</Application>
  <PresentationFormat>Widescreen</PresentationFormat>
  <Paragraphs>165</Paragraphs>
  <Slides>30</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Arial</vt:lpstr>
      <vt:lpstr>Calibri</vt:lpstr>
      <vt:lpstr>Gagalin</vt:lpstr>
      <vt:lpstr>Myriad Pro</vt:lpstr>
      <vt:lpstr>ProximaNova</vt:lpstr>
      <vt:lpstr>Verdana</vt:lpstr>
      <vt:lpstr>Wingdings</vt:lpstr>
      <vt:lpstr>Office Theme</vt:lpstr>
      <vt:lpstr>3_Office Theme</vt:lpstr>
      <vt:lpstr> Kurzemes reģiona Ārpusģimenes aprūpes atbalsta centrs «Liepāja»  Guna Krēgere-Medne Brīvības iela 9, Liepāja, LV-3401 mob.tel.29110236  </vt:lpstr>
      <vt:lpstr> SPA «Valsts programma bērna un ģimenes stāvokļa uzlabošanai- 2018.gadā» </vt:lpstr>
      <vt:lpstr>PowerPoint Presentation</vt:lpstr>
      <vt:lpstr>SOCIĀLO PAKALPOJUMU AĢENTŪRAS  STRUKTŪRA (PIRMSĀKUMSI 2003.GADS)</vt:lpstr>
      <vt:lpstr>NODIBINĀJUMS «SOCIĀLO PAKALPOJUMU AĢENTŪRA» REĢISTRĒTIE ĀRPUSĢIMENES APRŪPES ATBALSTA CENTRI LATVIJĀ</vt:lpstr>
      <vt:lpstr>Sociālo pakalpojumu aģentūra Kurzemē, Liepājā – pašvaldību finansēti pakalpojumi:</vt:lpstr>
      <vt:lpstr>No 2017.gada darbojas audžuģimeņu sociālā atbalsta programma Liepājā:  </vt:lpstr>
      <vt:lpstr>Sadarbība ar Liepājas pašvaldību</vt:lpstr>
      <vt:lpstr>Kurzemes ārpusģimenes aprūpes atbalsta centrs «Liepāja» - valsts finansējums </vt:lpstr>
      <vt:lpstr>Valsts pakalpojumu grozs</vt:lpstr>
      <vt:lpstr>Atbalsta centrs nodrošina:</vt:lpstr>
      <vt:lpstr>SPECIALIZĒTAJĀM AUDŽUĢIMENĒM  AC papildus nodrošina:</vt:lpstr>
      <vt:lpstr>Bērna un audžuģimeņu atbalsta sistēmas iesaistītās institūcijas un to mijiedarbība</vt:lpstr>
      <vt:lpstr>               VALSTS PAKALPOJUMA GROZS </vt:lpstr>
      <vt:lpstr>Kampaņa - LIEPĀJĀ</vt:lpstr>
      <vt:lpstr> Turpinās kampaņa- IZAUGT ĢIMENĒ</vt:lpstr>
      <vt:lpstr>JAUNO AUDŽUĢIMEŅU APMĀCĪBA «5 SOĻU INTERAKTĪVĀ APMĀČIBAS PROGRAMMA» 50h, 16h prakse Izstrādājuši Latvijas profesionāļu komanda</vt:lpstr>
      <vt:lpstr>INFORMĀCIJAI:</vt:lpstr>
      <vt:lpstr>Adrese: Brīvības iela 9, Liepāja</vt:lpstr>
      <vt:lpstr>Brīvības iela 9, Liepāja, LV-3401</vt:lpstr>
      <vt:lpstr>Darbības uzsākšana, veiktie soļi: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 par uzmanību!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Kurzemes reģiona Ārpusģimenes aprūpes atbalsta centrs «Liepāja»  Brīvības iela 9, Liepāja, LV-3401 mob.tel.29110236</dc:title>
  <dc:creator>Guna Kregere-Medne</dc:creator>
  <cp:lastModifiedBy>Kristīne Mickēviča</cp:lastModifiedBy>
  <cp:revision>30</cp:revision>
  <dcterms:created xsi:type="dcterms:W3CDTF">2018-10-18T04:28:45Z</dcterms:created>
  <dcterms:modified xsi:type="dcterms:W3CDTF">2018-12-06T11:24:29Z</dcterms:modified>
</cp:coreProperties>
</file>