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9"/>
  </p:notesMasterIdLst>
  <p:handoutMasterIdLst>
    <p:handoutMasterId r:id="rId10"/>
  </p:handoutMasterIdLst>
  <p:sldIdLst>
    <p:sldId id="611" r:id="rId2"/>
    <p:sldId id="601" r:id="rId3"/>
    <p:sldId id="603" r:id="rId4"/>
    <p:sldId id="612" r:id="rId5"/>
    <p:sldId id="604" r:id="rId6"/>
    <p:sldId id="605" r:id="rId7"/>
    <p:sldId id="294" r:id="rId8"/>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ta Paršova" initials="RP" lastIdx="1" clrIdx="0">
    <p:extLst>
      <p:ext uri="{19B8F6BF-5375-455C-9EA6-DF929625EA0E}">
        <p15:presenceInfo xmlns:p15="http://schemas.microsoft.com/office/powerpoint/2012/main" userId="S-1-5-21-738795142-1242532775-405837587-13653" providerId="AD"/>
      </p:ext>
    </p:extLst>
  </p:cmAuthor>
  <p:cmAuthor id="2" name="Daiga Filipsone" initials="DF" lastIdx="7" clrIdx="1">
    <p:extLst>
      <p:ext uri="{19B8F6BF-5375-455C-9EA6-DF929625EA0E}">
        <p15:presenceInfo xmlns:p15="http://schemas.microsoft.com/office/powerpoint/2012/main" userId="Daiga Filipson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A195"/>
    <a:srgbClr val="FFEAA7"/>
    <a:srgbClr val="1CE2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89425" autoAdjust="0"/>
  </p:normalViewPr>
  <p:slideViewPr>
    <p:cSldViewPr snapToGrid="0">
      <p:cViewPr varScale="1">
        <p:scale>
          <a:sx n="86" d="100"/>
          <a:sy n="86" d="100"/>
        </p:scale>
        <p:origin x="514" y="72"/>
      </p:cViewPr>
      <p:guideLst/>
    </p:cSldViewPr>
  </p:slideViewPr>
  <p:outlineViewPr>
    <p:cViewPr>
      <p:scale>
        <a:sx n="33" d="100"/>
        <a:sy n="33" d="100"/>
      </p:scale>
      <p:origin x="0" y="-100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F81086-5B4C-4C09-B812-F469C7C8573E}" type="doc">
      <dgm:prSet loTypeId="urn:microsoft.com/office/officeart/2005/8/layout/hierarchy2" loCatId="hierarchy" qsTypeId="urn:microsoft.com/office/officeart/2005/8/quickstyle/simple3" qsCatId="simple" csTypeId="urn:microsoft.com/office/officeart/2005/8/colors/accent1_5" csCatId="accent1" phldr="1"/>
      <dgm:spPr/>
      <dgm:t>
        <a:bodyPr/>
        <a:lstStyle/>
        <a:p>
          <a:endParaRPr lang="lv-LV"/>
        </a:p>
      </dgm:t>
    </dgm:pt>
    <dgm:pt modelId="{320F1027-50D1-4D17-81B1-49B2AEB4D75D}">
      <dgm:prSet phldrT="[Text]"/>
      <dgm:spPr>
        <a:solidFill>
          <a:schemeClr val="accent2">
            <a:lumMod val="60000"/>
            <a:lumOff val="40000"/>
          </a:schemeClr>
        </a:solidFill>
      </dgm:spPr>
      <dgm:t>
        <a:bodyPr/>
        <a:lstStyle/>
        <a:p>
          <a:r>
            <a:rPr lang="en-US" dirty="0">
              <a:latin typeface="Sitka Subheading" panose="02000505000000020004" pitchFamily="2" charset="0"/>
            </a:rPr>
            <a:t>OBLIGĀTA SERTIFICĒTA MEDIATORA KONSULTĀCIJA</a:t>
          </a:r>
          <a:endParaRPr lang="lv-LV" dirty="0">
            <a:latin typeface="Sitka Subheading" panose="02000505000000020004" pitchFamily="2" charset="0"/>
          </a:endParaRPr>
        </a:p>
      </dgm:t>
    </dgm:pt>
    <dgm:pt modelId="{8B19A8BB-26E2-4263-AEE2-A3F4DD792D6E}" type="parTrans" cxnId="{3647F7D1-0B7C-4F9F-852E-2F7D9F35116C}">
      <dgm:prSet/>
      <dgm:spPr/>
      <dgm:t>
        <a:bodyPr/>
        <a:lstStyle/>
        <a:p>
          <a:endParaRPr lang="lv-LV"/>
        </a:p>
      </dgm:t>
    </dgm:pt>
    <dgm:pt modelId="{174C5275-B99F-47DC-BF5D-A11D7673AADF}" type="sibTrans" cxnId="{3647F7D1-0B7C-4F9F-852E-2F7D9F35116C}">
      <dgm:prSet/>
      <dgm:spPr/>
      <dgm:t>
        <a:bodyPr/>
        <a:lstStyle/>
        <a:p>
          <a:endParaRPr lang="lv-LV"/>
        </a:p>
      </dgm:t>
    </dgm:pt>
    <dgm:pt modelId="{88284BF5-28AE-4A46-8DA0-0E9731277C01}">
      <dgm:prSet phldrT="[Text]"/>
      <dgm:spPr>
        <a:solidFill>
          <a:schemeClr val="accent1">
            <a:lumMod val="40000"/>
            <a:lumOff val="60000"/>
          </a:schemeClr>
        </a:solidFill>
        <a:ln>
          <a:solidFill>
            <a:schemeClr val="bg2">
              <a:lumMod val="90000"/>
            </a:schemeClr>
          </a:solidFill>
        </a:ln>
      </dgm:spPr>
      <dgm:t>
        <a:bodyPr/>
        <a:lstStyle/>
        <a:p>
          <a:r>
            <a:rPr lang="en-US" baseline="0" dirty="0">
              <a:latin typeface="Sitka Subheading" panose="02000505000000020004" pitchFamily="2" charset="0"/>
            </a:rPr>
            <a:t>Iesniegums bāriņtiesā/prasības pieteikums tiesai</a:t>
          </a:r>
          <a:endParaRPr lang="lv-LV" baseline="0" dirty="0">
            <a:latin typeface="Sitka Subheading" panose="02000505000000020004" pitchFamily="2" charset="0"/>
          </a:endParaRPr>
        </a:p>
      </dgm:t>
    </dgm:pt>
    <dgm:pt modelId="{D7AC6FE2-B87F-459D-BCC4-B8BD6DF020D8}" type="parTrans" cxnId="{C826347C-88A0-4B5F-AF1C-E02AADD308FE}">
      <dgm:prSet/>
      <dgm:spPr>
        <a:ln>
          <a:solidFill>
            <a:schemeClr val="bg2">
              <a:lumMod val="75000"/>
            </a:schemeClr>
          </a:solidFill>
        </a:ln>
      </dgm:spPr>
      <dgm:t>
        <a:bodyPr/>
        <a:lstStyle/>
        <a:p>
          <a:endParaRPr lang="lv-LV">
            <a:latin typeface="Sitka Subheading" panose="02000505000000020004" pitchFamily="2" charset="0"/>
          </a:endParaRPr>
        </a:p>
      </dgm:t>
    </dgm:pt>
    <dgm:pt modelId="{A36E012A-2EEE-4626-8431-A9BEBFAD69F9}" type="sibTrans" cxnId="{C826347C-88A0-4B5F-AF1C-E02AADD308FE}">
      <dgm:prSet/>
      <dgm:spPr/>
      <dgm:t>
        <a:bodyPr/>
        <a:lstStyle/>
        <a:p>
          <a:endParaRPr lang="lv-LV"/>
        </a:p>
      </dgm:t>
    </dgm:pt>
    <dgm:pt modelId="{18A59397-824E-413D-9634-A5CA6633086F}">
      <dgm:prSet phldrT="[Text]"/>
      <dgm:spPr>
        <a:solidFill>
          <a:schemeClr val="accent1">
            <a:lumMod val="20000"/>
            <a:lumOff val="80000"/>
          </a:schemeClr>
        </a:solidFill>
        <a:ln>
          <a:solidFill>
            <a:schemeClr val="bg2">
              <a:lumMod val="90000"/>
            </a:schemeClr>
          </a:solidFill>
        </a:ln>
      </dgm:spPr>
      <dgm:t>
        <a:bodyPr/>
        <a:lstStyle/>
        <a:p>
          <a:r>
            <a:rPr lang="en-US" dirty="0">
              <a:latin typeface="Sitka Subheading" panose="02000505000000020004" pitchFamily="2" charset="0"/>
            </a:rPr>
            <a:t>Bāriņtiesas/tiesas nolēmums</a:t>
          </a:r>
          <a:endParaRPr lang="lv-LV" dirty="0">
            <a:latin typeface="Sitka Subheading" panose="02000505000000020004" pitchFamily="2" charset="0"/>
          </a:endParaRPr>
        </a:p>
      </dgm:t>
    </dgm:pt>
    <dgm:pt modelId="{9A5AC42C-A63D-4708-A749-136D1CC30218}" type="parTrans" cxnId="{6E2E5D05-7223-4F9B-8C72-368AA1D296E6}">
      <dgm:prSet/>
      <dgm:spPr>
        <a:ln>
          <a:solidFill>
            <a:schemeClr val="bg2">
              <a:lumMod val="75000"/>
            </a:schemeClr>
          </a:solidFill>
        </a:ln>
      </dgm:spPr>
      <dgm:t>
        <a:bodyPr/>
        <a:lstStyle/>
        <a:p>
          <a:endParaRPr lang="lv-LV">
            <a:latin typeface="Sitka Subheading" panose="02000505000000020004" pitchFamily="2" charset="0"/>
          </a:endParaRPr>
        </a:p>
      </dgm:t>
    </dgm:pt>
    <dgm:pt modelId="{DF9D4A95-66DC-4340-A249-3984E4564DB1}" type="sibTrans" cxnId="{6E2E5D05-7223-4F9B-8C72-368AA1D296E6}">
      <dgm:prSet/>
      <dgm:spPr/>
      <dgm:t>
        <a:bodyPr/>
        <a:lstStyle/>
        <a:p>
          <a:endParaRPr lang="lv-LV"/>
        </a:p>
      </dgm:t>
    </dgm:pt>
    <dgm:pt modelId="{C2F273AB-3B51-4D21-AEFA-C4EB081A0BDE}">
      <dgm:prSet phldrT="[Text]"/>
      <dgm:spPr>
        <a:solidFill>
          <a:schemeClr val="accent2">
            <a:lumMod val="40000"/>
            <a:lumOff val="60000"/>
          </a:schemeClr>
        </a:solidFill>
        <a:ln>
          <a:solidFill>
            <a:schemeClr val="bg2">
              <a:lumMod val="90000"/>
            </a:schemeClr>
          </a:solidFill>
        </a:ln>
      </dgm:spPr>
      <dgm:t>
        <a:bodyPr/>
        <a:lstStyle/>
        <a:p>
          <a:r>
            <a:rPr lang="en-US" dirty="0">
              <a:latin typeface="Sitka Subheading" panose="02000505000000020004" pitchFamily="2" charset="0"/>
            </a:rPr>
            <a:t>MEDIĀCIJA</a:t>
          </a:r>
          <a:endParaRPr lang="lv-LV" dirty="0">
            <a:latin typeface="Sitka Subheading" panose="02000505000000020004" pitchFamily="2" charset="0"/>
          </a:endParaRPr>
        </a:p>
      </dgm:t>
    </dgm:pt>
    <dgm:pt modelId="{F4EA06CF-D149-4E1A-A06F-769487F43202}" type="parTrans" cxnId="{C32A57BF-5799-47E0-8F35-D41D961F4B1D}">
      <dgm:prSet/>
      <dgm:spPr>
        <a:ln>
          <a:solidFill>
            <a:schemeClr val="bg2">
              <a:lumMod val="75000"/>
            </a:schemeClr>
          </a:solidFill>
        </a:ln>
      </dgm:spPr>
      <dgm:t>
        <a:bodyPr/>
        <a:lstStyle/>
        <a:p>
          <a:endParaRPr lang="lv-LV">
            <a:latin typeface="Sitka Subheading" panose="02000505000000020004" pitchFamily="2" charset="0"/>
          </a:endParaRPr>
        </a:p>
      </dgm:t>
    </dgm:pt>
    <dgm:pt modelId="{15790D59-4643-4065-87E7-1C888F6BE4E5}" type="sibTrans" cxnId="{C32A57BF-5799-47E0-8F35-D41D961F4B1D}">
      <dgm:prSet/>
      <dgm:spPr/>
      <dgm:t>
        <a:bodyPr/>
        <a:lstStyle/>
        <a:p>
          <a:endParaRPr lang="lv-LV"/>
        </a:p>
      </dgm:t>
    </dgm:pt>
    <dgm:pt modelId="{C9C4A628-866A-44B9-A4BF-A8A8E803CBAE}">
      <dgm:prSet phldrT="[Text]"/>
      <dgm:spPr>
        <a:solidFill>
          <a:schemeClr val="accent2">
            <a:lumMod val="20000"/>
            <a:lumOff val="80000"/>
          </a:schemeClr>
        </a:solidFill>
        <a:ln>
          <a:solidFill>
            <a:schemeClr val="bg2">
              <a:lumMod val="90000"/>
            </a:schemeClr>
          </a:solidFill>
        </a:ln>
      </dgm:spPr>
      <dgm:t>
        <a:bodyPr/>
        <a:lstStyle/>
        <a:p>
          <a:r>
            <a:rPr lang="en-US" dirty="0">
              <a:latin typeface="Sitka Subheading" panose="02000505000000020004" pitchFamily="2" charset="0"/>
            </a:rPr>
            <a:t>VIENOŠANĀS</a:t>
          </a:r>
          <a:endParaRPr lang="lv-LV" dirty="0">
            <a:latin typeface="Sitka Subheading" panose="02000505000000020004" pitchFamily="2" charset="0"/>
          </a:endParaRPr>
        </a:p>
      </dgm:t>
    </dgm:pt>
    <dgm:pt modelId="{AC9491D0-7164-4CB5-91A9-DE826E97FA71}" type="parTrans" cxnId="{4F4B729F-8849-4D16-9B1A-C74DB946EB82}">
      <dgm:prSet/>
      <dgm:spPr>
        <a:ln>
          <a:solidFill>
            <a:schemeClr val="bg2">
              <a:lumMod val="75000"/>
            </a:schemeClr>
          </a:solidFill>
        </a:ln>
      </dgm:spPr>
      <dgm:t>
        <a:bodyPr/>
        <a:lstStyle/>
        <a:p>
          <a:endParaRPr lang="lv-LV">
            <a:latin typeface="Sitka Subheading" panose="02000505000000020004" pitchFamily="2" charset="0"/>
          </a:endParaRPr>
        </a:p>
      </dgm:t>
    </dgm:pt>
    <dgm:pt modelId="{F6A6987A-8C3C-4C1E-9572-35BDA5079F88}" type="sibTrans" cxnId="{4F4B729F-8849-4D16-9B1A-C74DB946EB82}">
      <dgm:prSet/>
      <dgm:spPr/>
      <dgm:t>
        <a:bodyPr/>
        <a:lstStyle/>
        <a:p>
          <a:endParaRPr lang="lv-LV"/>
        </a:p>
      </dgm:t>
    </dgm:pt>
    <dgm:pt modelId="{AF718F42-3B7F-4207-A8EB-E2324CA26299}">
      <dgm:prSet/>
      <dgm:spPr>
        <a:solidFill>
          <a:schemeClr val="accent1">
            <a:lumMod val="20000"/>
            <a:lumOff val="80000"/>
          </a:schemeClr>
        </a:solidFill>
        <a:ln>
          <a:solidFill>
            <a:schemeClr val="bg2">
              <a:lumMod val="90000"/>
            </a:schemeClr>
          </a:solidFill>
        </a:ln>
      </dgm:spPr>
      <dgm:t>
        <a:bodyPr/>
        <a:lstStyle/>
        <a:p>
          <a:r>
            <a:rPr lang="en-US" dirty="0">
              <a:latin typeface="Sitka Subheading" panose="02000505000000020004" pitchFamily="2" charset="0"/>
            </a:rPr>
            <a:t>Bāriņtiesas/tiesas nolēmums</a:t>
          </a:r>
          <a:endParaRPr lang="lv-LV" dirty="0">
            <a:latin typeface="Sitka Subheading" panose="02000505000000020004" pitchFamily="2" charset="0"/>
          </a:endParaRPr>
        </a:p>
      </dgm:t>
    </dgm:pt>
    <dgm:pt modelId="{B8161E39-27A9-42C3-A7BF-AF6F91AABC94}" type="parTrans" cxnId="{596314FE-E760-4F22-871E-8E1784F5DEA7}">
      <dgm:prSet/>
      <dgm:spPr>
        <a:ln>
          <a:solidFill>
            <a:schemeClr val="bg2">
              <a:lumMod val="75000"/>
            </a:schemeClr>
          </a:solidFill>
        </a:ln>
      </dgm:spPr>
      <dgm:t>
        <a:bodyPr/>
        <a:lstStyle/>
        <a:p>
          <a:endParaRPr lang="lv-LV">
            <a:latin typeface="Sitka Subheading" panose="02000505000000020004" pitchFamily="2" charset="0"/>
          </a:endParaRPr>
        </a:p>
      </dgm:t>
    </dgm:pt>
    <dgm:pt modelId="{9082E9E1-9268-4F8F-9483-9BD0961FB172}" type="sibTrans" cxnId="{596314FE-E760-4F22-871E-8E1784F5DEA7}">
      <dgm:prSet/>
      <dgm:spPr/>
      <dgm:t>
        <a:bodyPr/>
        <a:lstStyle/>
        <a:p>
          <a:endParaRPr lang="lv-LV"/>
        </a:p>
      </dgm:t>
    </dgm:pt>
    <dgm:pt modelId="{7A6FB487-754B-48A9-940D-A481CFCA0DA2}">
      <dgm:prSet/>
      <dgm:spPr>
        <a:solidFill>
          <a:schemeClr val="accent2">
            <a:lumMod val="40000"/>
            <a:lumOff val="60000"/>
          </a:schemeClr>
        </a:solidFill>
        <a:ln>
          <a:solidFill>
            <a:schemeClr val="bg2">
              <a:lumMod val="90000"/>
            </a:schemeClr>
          </a:solidFill>
        </a:ln>
      </dgm:spPr>
      <dgm:t>
        <a:bodyPr/>
        <a:lstStyle/>
        <a:p>
          <a:r>
            <a:rPr lang="en-US" dirty="0">
              <a:latin typeface="Sitka Subheading" panose="02000505000000020004" pitchFamily="2" charset="0"/>
            </a:rPr>
            <a:t>MEDIĀCIJA</a:t>
          </a:r>
          <a:endParaRPr lang="lv-LV" dirty="0">
            <a:latin typeface="Sitka Subheading" panose="02000505000000020004" pitchFamily="2" charset="0"/>
          </a:endParaRPr>
        </a:p>
      </dgm:t>
    </dgm:pt>
    <dgm:pt modelId="{6BF30BA2-C960-43B3-ACDE-A656EEB57791}" type="parTrans" cxnId="{CB232DA6-5347-42B5-95CD-A7246A0E6003}">
      <dgm:prSet/>
      <dgm:spPr>
        <a:ln>
          <a:solidFill>
            <a:schemeClr val="bg2">
              <a:lumMod val="75000"/>
            </a:schemeClr>
          </a:solidFill>
        </a:ln>
      </dgm:spPr>
      <dgm:t>
        <a:bodyPr/>
        <a:lstStyle/>
        <a:p>
          <a:endParaRPr lang="lv-LV">
            <a:latin typeface="Sitka Subheading" panose="02000505000000020004" pitchFamily="2" charset="0"/>
          </a:endParaRPr>
        </a:p>
      </dgm:t>
    </dgm:pt>
    <dgm:pt modelId="{614F8F2B-58B2-4D12-91E5-ED0852C2B267}" type="sibTrans" cxnId="{CB232DA6-5347-42B5-95CD-A7246A0E6003}">
      <dgm:prSet/>
      <dgm:spPr/>
      <dgm:t>
        <a:bodyPr/>
        <a:lstStyle/>
        <a:p>
          <a:endParaRPr lang="lv-LV"/>
        </a:p>
      </dgm:t>
    </dgm:pt>
    <dgm:pt modelId="{8937AC9A-13A3-4AB7-9A57-D39E175B71AB}">
      <dgm:prSet phldrT="[Text]"/>
      <dgm:spPr>
        <a:solidFill>
          <a:schemeClr val="accent1">
            <a:lumMod val="20000"/>
            <a:lumOff val="80000"/>
          </a:schemeClr>
        </a:solidFill>
        <a:ln>
          <a:solidFill>
            <a:schemeClr val="bg2">
              <a:lumMod val="90000"/>
            </a:schemeClr>
          </a:solidFill>
        </a:ln>
      </dgm:spPr>
      <dgm:t>
        <a:bodyPr/>
        <a:lstStyle/>
        <a:p>
          <a:r>
            <a:rPr lang="en-US" dirty="0">
              <a:latin typeface="Sitka Subheading" panose="02000505000000020004" pitchFamily="2" charset="0"/>
            </a:rPr>
            <a:t>Bāriņtiesas/tiesas nolēmums</a:t>
          </a:r>
          <a:endParaRPr lang="lv-LV" dirty="0">
            <a:latin typeface="Sitka Subheading" panose="02000505000000020004" pitchFamily="2" charset="0"/>
          </a:endParaRPr>
        </a:p>
      </dgm:t>
    </dgm:pt>
    <dgm:pt modelId="{9D4FF6E0-2DB4-4A42-BF78-9C245609B51B}" type="sibTrans" cxnId="{628340EB-E2D4-41EC-8F86-7E4642A6E9E7}">
      <dgm:prSet/>
      <dgm:spPr/>
      <dgm:t>
        <a:bodyPr/>
        <a:lstStyle/>
        <a:p>
          <a:endParaRPr lang="lv-LV"/>
        </a:p>
      </dgm:t>
    </dgm:pt>
    <dgm:pt modelId="{44EAE70B-623B-4E4A-A7B9-13069A852EE4}" type="parTrans" cxnId="{628340EB-E2D4-41EC-8F86-7E4642A6E9E7}">
      <dgm:prSet/>
      <dgm:spPr>
        <a:ln>
          <a:solidFill>
            <a:schemeClr val="bg2">
              <a:lumMod val="75000"/>
            </a:schemeClr>
          </a:solidFill>
        </a:ln>
      </dgm:spPr>
      <dgm:t>
        <a:bodyPr/>
        <a:lstStyle/>
        <a:p>
          <a:endParaRPr lang="lv-LV">
            <a:latin typeface="Sitka Subheading" panose="02000505000000020004" pitchFamily="2" charset="0"/>
          </a:endParaRPr>
        </a:p>
      </dgm:t>
    </dgm:pt>
    <dgm:pt modelId="{C07881CE-89C3-4F68-BE39-3037A1D9F48A}">
      <dgm:prSet/>
      <dgm:spPr>
        <a:solidFill>
          <a:schemeClr val="accent2">
            <a:lumMod val="20000"/>
            <a:lumOff val="80000"/>
          </a:schemeClr>
        </a:solidFill>
        <a:ln>
          <a:solidFill>
            <a:schemeClr val="bg2">
              <a:lumMod val="90000"/>
            </a:schemeClr>
          </a:solidFill>
        </a:ln>
      </dgm:spPr>
      <dgm:t>
        <a:bodyPr/>
        <a:lstStyle/>
        <a:p>
          <a:r>
            <a:rPr lang="en-US" dirty="0">
              <a:latin typeface="Sitka Subheading" panose="02000505000000020004" pitchFamily="2" charset="0"/>
            </a:rPr>
            <a:t>VIENOŠANĀS</a:t>
          </a:r>
          <a:endParaRPr lang="lv-LV" dirty="0">
            <a:latin typeface="Sitka Subheading" panose="02000505000000020004" pitchFamily="2" charset="0"/>
          </a:endParaRPr>
        </a:p>
      </dgm:t>
    </dgm:pt>
    <dgm:pt modelId="{190D3C83-A6CA-4FE3-A5CC-6957A8871350}" type="parTrans" cxnId="{058DCB9F-AE35-43FA-BECD-ADF66727867A}">
      <dgm:prSet/>
      <dgm:spPr>
        <a:ln>
          <a:solidFill>
            <a:schemeClr val="bg2">
              <a:lumMod val="75000"/>
            </a:schemeClr>
          </a:solidFill>
        </a:ln>
      </dgm:spPr>
      <dgm:t>
        <a:bodyPr/>
        <a:lstStyle/>
        <a:p>
          <a:endParaRPr lang="lv-LV">
            <a:latin typeface="Sitka Subheading" panose="02000505000000020004" pitchFamily="2" charset="0"/>
          </a:endParaRPr>
        </a:p>
      </dgm:t>
    </dgm:pt>
    <dgm:pt modelId="{89BE7992-63B8-4CA7-B947-9EFB467A0FFD}" type="sibTrans" cxnId="{058DCB9F-AE35-43FA-BECD-ADF66727867A}">
      <dgm:prSet/>
      <dgm:spPr/>
      <dgm:t>
        <a:bodyPr/>
        <a:lstStyle/>
        <a:p>
          <a:endParaRPr lang="lv-LV"/>
        </a:p>
      </dgm:t>
    </dgm:pt>
    <dgm:pt modelId="{BA85880A-ED8E-4563-BFBF-4A5DDEA83DB1}" type="pres">
      <dgm:prSet presAssocID="{BEF81086-5B4C-4C09-B812-F469C7C8573E}" presName="diagram" presStyleCnt="0">
        <dgm:presLayoutVars>
          <dgm:chPref val="1"/>
          <dgm:dir/>
          <dgm:animOne val="branch"/>
          <dgm:animLvl val="lvl"/>
          <dgm:resizeHandles val="exact"/>
        </dgm:presLayoutVars>
      </dgm:prSet>
      <dgm:spPr/>
    </dgm:pt>
    <dgm:pt modelId="{15911835-5C6C-4EBB-AFF4-B334EC221F87}" type="pres">
      <dgm:prSet presAssocID="{320F1027-50D1-4D17-81B1-49B2AEB4D75D}" presName="root1" presStyleCnt="0"/>
      <dgm:spPr/>
    </dgm:pt>
    <dgm:pt modelId="{E9D8CEBF-87AC-4C6F-B99B-B153D6118F20}" type="pres">
      <dgm:prSet presAssocID="{320F1027-50D1-4D17-81B1-49B2AEB4D75D}" presName="LevelOneTextNode" presStyleLbl="node0" presStyleIdx="0" presStyleCnt="1">
        <dgm:presLayoutVars>
          <dgm:chPref val="3"/>
        </dgm:presLayoutVars>
      </dgm:prSet>
      <dgm:spPr/>
    </dgm:pt>
    <dgm:pt modelId="{30CBAD97-ABD4-4F49-9E96-4749479122B4}" type="pres">
      <dgm:prSet presAssocID="{320F1027-50D1-4D17-81B1-49B2AEB4D75D}" presName="level2hierChild" presStyleCnt="0"/>
      <dgm:spPr/>
    </dgm:pt>
    <dgm:pt modelId="{CFE68D6D-0ED0-41D9-BADB-E0E90A1EFED1}" type="pres">
      <dgm:prSet presAssocID="{D7AC6FE2-B87F-459D-BCC4-B8BD6DF020D8}" presName="conn2-1" presStyleLbl="parChTrans1D2" presStyleIdx="0" presStyleCnt="2"/>
      <dgm:spPr/>
    </dgm:pt>
    <dgm:pt modelId="{A6CF198F-48BD-4B01-9F0A-260C6F3B6361}" type="pres">
      <dgm:prSet presAssocID="{D7AC6FE2-B87F-459D-BCC4-B8BD6DF020D8}" presName="connTx" presStyleLbl="parChTrans1D2" presStyleIdx="0" presStyleCnt="2"/>
      <dgm:spPr/>
    </dgm:pt>
    <dgm:pt modelId="{06721980-217E-483F-AB82-30049CD5F3D5}" type="pres">
      <dgm:prSet presAssocID="{88284BF5-28AE-4A46-8DA0-0E9731277C01}" presName="root2" presStyleCnt="0"/>
      <dgm:spPr/>
    </dgm:pt>
    <dgm:pt modelId="{8BB51970-E47F-4332-B4E9-812616718FBD}" type="pres">
      <dgm:prSet presAssocID="{88284BF5-28AE-4A46-8DA0-0E9731277C01}" presName="LevelTwoTextNode" presStyleLbl="node2" presStyleIdx="0" presStyleCnt="2">
        <dgm:presLayoutVars>
          <dgm:chPref val="3"/>
        </dgm:presLayoutVars>
      </dgm:prSet>
      <dgm:spPr/>
    </dgm:pt>
    <dgm:pt modelId="{CA5F1946-5AD8-4AE6-9EE4-8AD801C9767D}" type="pres">
      <dgm:prSet presAssocID="{88284BF5-28AE-4A46-8DA0-0E9731277C01}" presName="level3hierChild" presStyleCnt="0"/>
      <dgm:spPr/>
    </dgm:pt>
    <dgm:pt modelId="{5F17B16E-3E09-436E-BBC2-09570474EC23}" type="pres">
      <dgm:prSet presAssocID="{9A5AC42C-A63D-4708-A749-136D1CC30218}" presName="conn2-1" presStyleLbl="parChTrans1D3" presStyleIdx="0" presStyleCnt="4"/>
      <dgm:spPr/>
    </dgm:pt>
    <dgm:pt modelId="{8C7F7E8B-748E-4386-9FD2-2841665B6F40}" type="pres">
      <dgm:prSet presAssocID="{9A5AC42C-A63D-4708-A749-136D1CC30218}" presName="connTx" presStyleLbl="parChTrans1D3" presStyleIdx="0" presStyleCnt="4"/>
      <dgm:spPr/>
    </dgm:pt>
    <dgm:pt modelId="{E3A11FDB-FAE4-478C-B050-60CFF5267A6A}" type="pres">
      <dgm:prSet presAssocID="{18A59397-824E-413D-9634-A5CA6633086F}" presName="root2" presStyleCnt="0"/>
      <dgm:spPr/>
    </dgm:pt>
    <dgm:pt modelId="{282FCE6E-D8B2-4095-9242-5D6F7805FDCC}" type="pres">
      <dgm:prSet presAssocID="{18A59397-824E-413D-9634-A5CA6633086F}" presName="LevelTwoTextNode" presStyleLbl="node3" presStyleIdx="0" presStyleCnt="4">
        <dgm:presLayoutVars>
          <dgm:chPref val="3"/>
        </dgm:presLayoutVars>
      </dgm:prSet>
      <dgm:spPr/>
    </dgm:pt>
    <dgm:pt modelId="{772F2FD4-9364-4530-B5AD-04D078A74CAC}" type="pres">
      <dgm:prSet presAssocID="{18A59397-824E-413D-9634-A5CA6633086F}" presName="level3hierChild" presStyleCnt="0"/>
      <dgm:spPr/>
    </dgm:pt>
    <dgm:pt modelId="{EE901BFC-4DC6-4E39-A703-0F67C14FE252}" type="pres">
      <dgm:prSet presAssocID="{6BF30BA2-C960-43B3-ACDE-A656EEB57791}" presName="conn2-1" presStyleLbl="parChTrans1D3" presStyleIdx="1" presStyleCnt="4"/>
      <dgm:spPr/>
    </dgm:pt>
    <dgm:pt modelId="{EC17F59B-FCC5-487F-BA18-939C51F0B83E}" type="pres">
      <dgm:prSet presAssocID="{6BF30BA2-C960-43B3-ACDE-A656EEB57791}" presName="connTx" presStyleLbl="parChTrans1D3" presStyleIdx="1" presStyleCnt="4"/>
      <dgm:spPr/>
    </dgm:pt>
    <dgm:pt modelId="{1A497F9D-9C85-4871-8D66-CCAA920179F9}" type="pres">
      <dgm:prSet presAssocID="{7A6FB487-754B-48A9-940D-A481CFCA0DA2}" presName="root2" presStyleCnt="0"/>
      <dgm:spPr/>
    </dgm:pt>
    <dgm:pt modelId="{845E8966-E286-4491-BA74-99C7EE25E3DB}" type="pres">
      <dgm:prSet presAssocID="{7A6FB487-754B-48A9-940D-A481CFCA0DA2}" presName="LevelTwoTextNode" presStyleLbl="node3" presStyleIdx="1" presStyleCnt="4">
        <dgm:presLayoutVars>
          <dgm:chPref val="3"/>
        </dgm:presLayoutVars>
      </dgm:prSet>
      <dgm:spPr/>
    </dgm:pt>
    <dgm:pt modelId="{C838A6BB-1FE1-4B76-8802-C1346B968C3A}" type="pres">
      <dgm:prSet presAssocID="{7A6FB487-754B-48A9-940D-A481CFCA0DA2}" presName="level3hierChild" presStyleCnt="0"/>
      <dgm:spPr/>
    </dgm:pt>
    <dgm:pt modelId="{5328A1FB-1A8A-4372-9F8A-83A4D3D6F973}" type="pres">
      <dgm:prSet presAssocID="{44EAE70B-623B-4E4A-A7B9-13069A852EE4}" presName="conn2-1" presStyleLbl="parChTrans1D4" presStyleIdx="0" presStyleCnt="2"/>
      <dgm:spPr/>
    </dgm:pt>
    <dgm:pt modelId="{21A27C35-EB93-4B3F-9668-B719EEB10E27}" type="pres">
      <dgm:prSet presAssocID="{44EAE70B-623B-4E4A-A7B9-13069A852EE4}" presName="connTx" presStyleLbl="parChTrans1D4" presStyleIdx="0" presStyleCnt="2"/>
      <dgm:spPr/>
    </dgm:pt>
    <dgm:pt modelId="{6192DCCF-27AD-4BD9-AD1F-126AD9A407B7}" type="pres">
      <dgm:prSet presAssocID="{8937AC9A-13A3-4AB7-9A57-D39E175B71AB}" presName="root2" presStyleCnt="0"/>
      <dgm:spPr/>
    </dgm:pt>
    <dgm:pt modelId="{B2A8F3CE-D254-459B-ADC7-452AC38FA367}" type="pres">
      <dgm:prSet presAssocID="{8937AC9A-13A3-4AB7-9A57-D39E175B71AB}" presName="LevelTwoTextNode" presStyleLbl="node4" presStyleIdx="0" presStyleCnt="2">
        <dgm:presLayoutVars>
          <dgm:chPref val="3"/>
        </dgm:presLayoutVars>
      </dgm:prSet>
      <dgm:spPr/>
    </dgm:pt>
    <dgm:pt modelId="{5ECB631E-7B60-4453-9413-7F0863547D13}" type="pres">
      <dgm:prSet presAssocID="{8937AC9A-13A3-4AB7-9A57-D39E175B71AB}" presName="level3hierChild" presStyleCnt="0"/>
      <dgm:spPr/>
    </dgm:pt>
    <dgm:pt modelId="{8CB2F909-6E8C-4877-A837-5D23E64F58A4}" type="pres">
      <dgm:prSet presAssocID="{190D3C83-A6CA-4FE3-A5CC-6957A8871350}" presName="conn2-1" presStyleLbl="parChTrans1D4" presStyleIdx="1" presStyleCnt="2"/>
      <dgm:spPr/>
    </dgm:pt>
    <dgm:pt modelId="{3746E3AD-6838-43CE-8873-F68ABADEFF66}" type="pres">
      <dgm:prSet presAssocID="{190D3C83-A6CA-4FE3-A5CC-6957A8871350}" presName="connTx" presStyleLbl="parChTrans1D4" presStyleIdx="1" presStyleCnt="2"/>
      <dgm:spPr/>
    </dgm:pt>
    <dgm:pt modelId="{2099BEC5-BE5B-4C02-90C1-C68102EFD088}" type="pres">
      <dgm:prSet presAssocID="{C07881CE-89C3-4F68-BE39-3037A1D9F48A}" presName="root2" presStyleCnt="0"/>
      <dgm:spPr/>
    </dgm:pt>
    <dgm:pt modelId="{8C93E50E-5243-4911-BF65-0B08F1164501}" type="pres">
      <dgm:prSet presAssocID="{C07881CE-89C3-4F68-BE39-3037A1D9F48A}" presName="LevelTwoTextNode" presStyleLbl="node4" presStyleIdx="1" presStyleCnt="2">
        <dgm:presLayoutVars>
          <dgm:chPref val="3"/>
        </dgm:presLayoutVars>
      </dgm:prSet>
      <dgm:spPr/>
    </dgm:pt>
    <dgm:pt modelId="{E98E17E7-2EC2-4C77-8234-58ADED44931F}" type="pres">
      <dgm:prSet presAssocID="{C07881CE-89C3-4F68-BE39-3037A1D9F48A}" presName="level3hierChild" presStyleCnt="0"/>
      <dgm:spPr/>
    </dgm:pt>
    <dgm:pt modelId="{3BAF1B20-9CCA-4E8A-BE6F-3D0044EAD93F}" type="pres">
      <dgm:prSet presAssocID="{F4EA06CF-D149-4E1A-A06F-769487F43202}" presName="conn2-1" presStyleLbl="parChTrans1D2" presStyleIdx="1" presStyleCnt="2"/>
      <dgm:spPr/>
    </dgm:pt>
    <dgm:pt modelId="{15FFFD63-6E1C-423B-B6F5-AD22AEFF7F73}" type="pres">
      <dgm:prSet presAssocID="{F4EA06CF-D149-4E1A-A06F-769487F43202}" presName="connTx" presStyleLbl="parChTrans1D2" presStyleIdx="1" presStyleCnt="2"/>
      <dgm:spPr/>
    </dgm:pt>
    <dgm:pt modelId="{4AFDBD7B-8A82-4CDB-AD3B-E406FBADCE77}" type="pres">
      <dgm:prSet presAssocID="{C2F273AB-3B51-4D21-AEFA-C4EB081A0BDE}" presName="root2" presStyleCnt="0"/>
      <dgm:spPr/>
    </dgm:pt>
    <dgm:pt modelId="{3C8CA2DF-2750-4616-8B73-E01EDBBB2EE1}" type="pres">
      <dgm:prSet presAssocID="{C2F273AB-3B51-4D21-AEFA-C4EB081A0BDE}" presName="LevelTwoTextNode" presStyleLbl="node2" presStyleIdx="1" presStyleCnt="2">
        <dgm:presLayoutVars>
          <dgm:chPref val="3"/>
        </dgm:presLayoutVars>
      </dgm:prSet>
      <dgm:spPr/>
    </dgm:pt>
    <dgm:pt modelId="{6186C565-2C89-4310-9214-8D786A50ED02}" type="pres">
      <dgm:prSet presAssocID="{C2F273AB-3B51-4D21-AEFA-C4EB081A0BDE}" presName="level3hierChild" presStyleCnt="0"/>
      <dgm:spPr/>
    </dgm:pt>
    <dgm:pt modelId="{2A7D54B1-A216-4ED4-99CD-2D0D0EB85DDE}" type="pres">
      <dgm:prSet presAssocID="{B8161E39-27A9-42C3-A7BF-AF6F91AABC94}" presName="conn2-1" presStyleLbl="parChTrans1D3" presStyleIdx="2" presStyleCnt="4"/>
      <dgm:spPr/>
    </dgm:pt>
    <dgm:pt modelId="{596578CC-776E-4FC9-9EB2-05267CE1E58D}" type="pres">
      <dgm:prSet presAssocID="{B8161E39-27A9-42C3-A7BF-AF6F91AABC94}" presName="connTx" presStyleLbl="parChTrans1D3" presStyleIdx="2" presStyleCnt="4"/>
      <dgm:spPr/>
    </dgm:pt>
    <dgm:pt modelId="{90756D91-C2B6-4D66-A3F3-03D8E65AC37A}" type="pres">
      <dgm:prSet presAssocID="{AF718F42-3B7F-4207-A8EB-E2324CA26299}" presName="root2" presStyleCnt="0"/>
      <dgm:spPr/>
    </dgm:pt>
    <dgm:pt modelId="{352DFF22-AAB3-4C54-BA36-1C99C129ECEA}" type="pres">
      <dgm:prSet presAssocID="{AF718F42-3B7F-4207-A8EB-E2324CA26299}" presName="LevelTwoTextNode" presStyleLbl="node3" presStyleIdx="2" presStyleCnt="4">
        <dgm:presLayoutVars>
          <dgm:chPref val="3"/>
        </dgm:presLayoutVars>
      </dgm:prSet>
      <dgm:spPr/>
    </dgm:pt>
    <dgm:pt modelId="{D81DD6F8-8ABF-4420-BD5E-6441DED387B6}" type="pres">
      <dgm:prSet presAssocID="{AF718F42-3B7F-4207-A8EB-E2324CA26299}" presName="level3hierChild" presStyleCnt="0"/>
      <dgm:spPr/>
    </dgm:pt>
    <dgm:pt modelId="{3B3F74A0-1BBF-47F8-ACED-147E1BCBAE58}" type="pres">
      <dgm:prSet presAssocID="{AC9491D0-7164-4CB5-91A9-DE826E97FA71}" presName="conn2-1" presStyleLbl="parChTrans1D3" presStyleIdx="3" presStyleCnt="4"/>
      <dgm:spPr/>
    </dgm:pt>
    <dgm:pt modelId="{DABB2910-251B-4CC1-8BF4-EC80489A1A65}" type="pres">
      <dgm:prSet presAssocID="{AC9491D0-7164-4CB5-91A9-DE826E97FA71}" presName="connTx" presStyleLbl="parChTrans1D3" presStyleIdx="3" presStyleCnt="4"/>
      <dgm:spPr/>
    </dgm:pt>
    <dgm:pt modelId="{05AB3755-744B-42AF-8306-3737B2C5E95B}" type="pres">
      <dgm:prSet presAssocID="{C9C4A628-866A-44B9-A4BF-A8A8E803CBAE}" presName="root2" presStyleCnt="0"/>
      <dgm:spPr/>
    </dgm:pt>
    <dgm:pt modelId="{37A964F1-80AA-40C6-8380-D53176F5E1D6}" type="pres">
      <dgm:prSet presAssocID="{C9C4A628-866A-44B9-A4BF-A8A8E803CBAE}" presName="LevelTwoTextNode" presStyleLbl="node3" presStyleIdx="3" presStyleCnt="4">
        <dgm:presLayoutVars>
          <dgm:chPref val="3"/>
        </dgm:presLayoutVars>
      </dgm:prSet>
      <dgm:spPr/>
    </dgm:pt>
    <dgm:pt modelId="{67BCCE02-D4AD-4A9E-BDC0-D374F067864A}" type="pres">
      <dgm:prSet presAssocID="{C9C4A628-866A-44B9-A4BF-A8A8E803CBAE}" presName="level3hierChild" presStyleCnt="0"/>
      <dgm:spPr/>
    </dgm:pt>
  </dgm:ptLst>
  <dgm:cxnLst>
    <dgm:cxn modelId="{8282E402-DDCA-497E-A100-3690E75C2E4B}" type="presOf" srcId="{D7AC6FE2-B87F-459D-BCC4-B8BD6DF020D8}" destId="{CFE68D6D-0ED0-41D9-BADB-E0E90A1EFED1}" srcOrd="0" destOrd="0" presId="urn:microsoft.com/office/officeart/2005/8/layout/hierarchy2"/>
    <dgm:cxn modelId="{6E2E5D05-7223-4F9B-8C72-368AA1D296E6}" srcId="{88284BF5-28AE-4A46-8DA0-0E9731277C01}" destId="{18A59397-824E-413D-9634-A5CA6633086F}" srcOrd="0" destOrd="0" parTransId="{9A5AC42C-A63D-4708-A749-136D1CC30218}" sibTransId="{DF9D4A95-66DC-4340-A249-3984E4564DB1}"/>
    <dgm:cxn modelId="{A7F59D07-24DB-43F7-B742-F50AE74F5402}" type="presOf" srcId="{88284BF5-28AE-4A46-8DA0-0E9731277C01}" destId="{8BB51970-E47F-4332-B4E9-812616718FBD}" srcOrd="0" destOrd="0" presId="urn:microsoft.com/office/officeart/2005/8/layout/hierarchy2"/>
    <dgm:cxn modelId="{56328808-2B75-491D-8B30-FAA6D2174E22}" type="presOf" srcId="{BEF81086-5B4C-4C09-B812-F469C7C8573E}" destId="{BA85880A-ED8E-4563-BFBF-4A5DDEA83DB1}" srcOrd="0" destOrd="0" presId="urn:microsoft.com/office/officeart/2005/8/layout/hierarchy2"/>
    <dgm:cxn modelId="{E9439009-88EE-4B0F-A5E3-44127F80ED66}" type="presOf" srcId="{6BF30BA2-C960-43B3-ACDE-A656EEB57791}" destId="{EE901BFC-4DC6-4E39-A703-0F67C14FE252}" srcOrd="0" destOrd="0" presId="urn:microsoft.com/office/officeart/2005/8/layout/hierarchy2"/>
    <dgm:cxn modelId="{A9F44D15-1442-45E0-922B-945859DF0A5E}" type="presOf" srcId="{44EAE70B-623B-4E4A-A7B9-13069A852EE4}" destId="{5328A1FB-1A8A-4372-9F8A-83A4D3D6F973}" srcOrd="0" destOrd="0" presId="urn:microsoft.com/office/officeart/2005/8/layout/hierarchy2"/>
    <dgm:cxn modelId="{84F4CF17-F00C-4E13-8F29-EB8151A0A627}" type="presOf" srcId="{190D3C83-A6CA-4FE3-A5CC-6957A8871350}" destId="{3746E3AD-6838-43CE-8873-F68ABADEFF66}" srcOrd="1" destOrd="0" presId="urn:microsoft.com/office/officeart/2005/8/layout/hierarchy2"/>
    <dgm:cxn modelId="{18D30134-1ACC-46B2-B5E0-C34703B7DE0A}" type="presOf" srcId="{190D3C83-A6CA-4FE3-A5CC-6957A8871350}" destId="{8CB2F909-6E8C-4877-A837-5D23E64F58A4}" srcOrd="0" destOrd="0" presId="urn:microsoft.com/office/officeart/2005/8/layout/hierarchy2"/>
    <dgm:cxn modelId="{8C92B941-9C61-468A-8553-2F51F5490E83}" type="presOf" srcId="{B8161E39-27A9-42C3-A7BF-AF6F91AABC94}" destId="{596578CC-776E-4FC9-9EB2-05267CE1E58D}" srcOrd="1" destOrd="0" presId="urn:microsoft.com/office/officeart/2005/8/layout/hierarchy2"/>
    <dgm:cxn modelId="{3F76AD47-0143-4542-9049-5FA5518C6945}" type="presOf" srcId="{AC9491D0-7164-4CB5-91A9-DE826E97FA71}" destId="{DABB2910-251B-4CC1-8BF4-EC80489A1A65}" srcOrd="1" destOrd="0" presId="urn:microsoft.com/office/officeart/2005/8/layout/hierarchy2"/>
    <dgm:cxn modelId="{2DA9A36A-A9E4-462C-89B6-B018B4E65A7D}" type="presOf" srcId="{F4EA06CF-D149-4E1A-A06F-769487F43202}" destId="{15FFFD63-6E1C-423B-B6F5-AD22AEFF7F73}" srcOrd="1" destOrd="0" presId="urn:microsoft.com/office/officeart/2005/8/layout/hierarchy2"/>
    <dgm:cxn modelId="{7AEE5C50-9614-4B17-9EA5-5617CAB38E12}" type="presOf" srcId="{44EAE70B-623B-4E4A-A7B9-13069A852EE4}" destId="{21A27C35-EB93-4B3F-9668-B719EEB10E27}" srcOrd="1" destOrd="0" presId="urn:microsoft.com/office/officeart/2005/8/layout/hierarchy2"/>
    <dgm:cxn modelId="{7E98EC51-947B-4CC9-9BAD-B4EF3EC4317C}" type="presOf" srcId="{C07881CE-89C3-4F68-BE39-3037A1D9F48A}" destId="{8C93E50E-5243-4911-BF65-0B08F1164501}" srcOrd="0" destOrd="0" presId="urn:microsoft.com/office/officeart/2005/8/layout/hierarchy2"/>
    <dgm:cxn modelId="{4D2C7257-0362-4DB4-8DE4-F87D37A6C2A9}" type="presOf" srcId="{320F1027-50D1-4D17-81B1-49B2AEB4D75D}" destId="{E9D8CEBF-87AC-4C6F-B99B-B153D6118F20}" srcOrd="0" destOrd="0" presId="urn:microsoft.com/office/officeart/2005/8/layout/hierarchy2"/>
    <dgm:cxn modelId="{69E29059-DE2C-42B0-898E-7B889737F68A}" type="presOf" srcId="{7A6FB487-754B-48A9-940D-A481CFCA0DA2}" destId="{845E8966-E286-4491-BA74-99C7EE25E3DB}" srcOrd="0" destOrd="0" presId="urn:microsoft.com/office/officeart/2005/8/layout/hierarchy2"/>
    <dgm:cxn modelId="{EB4C767A-750A-433E-B4E4-553B99DBCE8E}" type="presOf" srcId="{8937AC9A-13A3-4AB7-9A57-D39E175B71AB}" destId="{B2A8F3CE-D254-459B-ADC7-452AC38FA367}" srcOrd="0" destOrd="0" presId="urn:microsoft.com/office/officeart/2005/8/layout/hierarchy2"/>
    <dgm:cxn modelId="{C826347C-88A0-4B5F-AF1C-E02AADD308FE}" srcId="{320F1027-50D1-4D17-81B1-49B2AEB4D75D}" destId="{88284BF5-28AE-4A46-8DA0-0E9731277C01}" srcOrd="0" destOrd="0" parTransId="{D7AC6FE2-B87F-459D-BCC4-B8BD6DF020D8}" sibTransId="{A36E012A-2EEE-4626-8431-A9BEBFAD69F9}"/>
    <dgm:cxn modelId="{5529497F-94DD-4F06-B05C-E0C31FAC39B7}" type="presOf" srcId="{C2F273AB-3B51-4D21-AEFA-C4EB081A0BDE}" destId="{3C8CA2DF-2750-4616-8B73-E01EDBBB2EE1}" srcOrd="0" destOrd="0" presId="urn:microsoft.com/office/officeart/2005/8/layout/hierarchy2"/>
    <dgm:cxn modelId="{57D23780-CB36-453F-AA26-564DCE0C5726}" type="presOf" srcId="{9A5AC42C-A63D-4708-A749-136D1CC30218}" destId="{8C7F7E8B-748E-4386-9FD2-2841665B6F40}" srcOrd="1" destOrd="0" presId="urn:microsoft.com/office/officeart/2005/8/layout/hierarchy2"/>
    <dgm:cxn modelId="{E0986B88-1F41-497F-BABA-EC1641872E52}" type="presOf" srcId="{F4EA06CF-D149-4E1A-A06F-769487F43202}" destId="{3BAF1B20-9CCA-4E8A-BE6F-3D0044EAD93F}" srcOrd="0" destOrd="0" presId="urn:microsoft.com/office/officeart/2005/8/layout/hierarchy2"/>
    <dgm:cxn modelId="{F687DE88-23F0-4016-91BE-A0C6C5922578}" type="presOf" srcId="{9A5AC42C-A63D-4708-A749-136D1CC30218}" destId="{5F17B16E-3E09-436E-BBC2-09570474EC23}" srcOrd="0" destOrd="0" presId="urn:microsoft.com/office/officeart/2005/8/layout/hierarchy2"/>
    <dgm:cxn modelId="{1215BA8A-60E3-471B-AF5C-3386F4D4F333}" type="presOf" srcId="{AC9491D0-7164-4CB5-91A9-DE826E97FA71}" destId="{3B3F74A0-1BBF-47F8-ACED-147E1BCBAE58}" srcOrd="0" destOrd="0" presId="urn:microsoft.com/office/officeart/2005/8/layout/hierarchy2"/>
    <dgm:cxn modelId="{F02B1798-6A74-4227-A66D-4BC3A2CDCCF4}" type="presOf" srcId="{B8161E39-27A9-42C3-A7BF-AF6F91AABC94}" destId="{2A7D54B1-A216-4ED4-99CD-2D0D0EB85DDE}" srcOrd="0" destOrd="0" presId="urn:microsoft.com/office/officeart/2005/8/layout/hierarchy2"/>
    <dgm:cxn modelId="{E1C2EF9A-BB0B-45E3-B6A9-633FDBEF8386}" type="presOf" srcId="{C9C4A628-866A-44B9-A4BF-A8A8E803CBAE}" destId="{37A964F1-80AA-40C6-8380-D53176F5E1D6}" srcOrd="0" destOrd="0" presId="urn:microsoft.com/office/officeart/2005/8/layout/hierarchy2"/>
    <dgm:cxn modelId="{4F4B729F-8849-4D16-9B1A-C74DB946EB82}" srcId="{C2F273AB-3B51-4D21-AEFA-C4EB081A0BDE}" destId="{C9C4A628-866A-44B9-A4BF-A8A8E803CBAE}" srcOrd="1" destOrd="0" parTransId="{AC9491D0-7164-4CB5-91A9-DE826E97FA71}" sibTransId="{F6A6987A-8C3C-4C1E-9572-35BDA5079F88}"/>
    <dgm:cxn modelId="{058DCB9F-AE35-43FA-BECD-ADF66727867A}" srcId="{7A6FB487-754B-48A9-940D-A481CFCA0DA2}" destId="{C07881CE-89C3-4F68-BE39-3037A1D9F48A}" srcOrd="1" destOrd="0" parTransId="{190D3C83-A6CA-4FE3-A5CC-6957A8871350}" sibTransId="{89BE7992-63B8-4CA7-B947-9EFB467A0FFD}"/>
    <dgm:cxn modelId="{CB232DA6-5347-42B5-95CD-A7246A0E6003}" srcId="{88284BF5-28AE-4A46-8DA0-0E9731277C01}" destId="{7A6FB487-754B-48A9-940D-A481CFCA0DA2}" srcOrd="1" destOrd="0" parTransId="{6BF30BA2-C960-43B3-ACDE-A656EEB57791}" sibTransId="{614F8F2B-58B2-4D12-91E5-ED0852C2B267}"/>
    <dgm:cxn modelId="{526599AB-6054-4DDF-8BC5-E602096909CB}" type="presOf" srcId="{AF718F42-3B7F-4207-A8EB-E2324CA26299}" destId="{352DFF22-AAB3-4C54-BA36-1C99C129ECEA}" srcOrd="0" destOrd="0" presId="urn:microsoft.com/office/officeart/2005/8/layout/hierarchy2"/>
    <dgm:cxn modelId="{0FF749B1-2BC7-4BBE-B6FD-9B74E27950B7}" type="presOf" srcId="{18A59397-824E-413D-9634-A5CA6633086F}" destId="{282FCE6E-D8B2-4095-9242-5D6F7805FDCC}" srcOrd="0" destOrd="0" presId="urn:microsoft.com/office/officeart/2005/8/layout/hierarchy2"/>
    <dgm:cxn modelId="{5210ACB7-FBF1-4AAE-A1C0-0816AED21D98}" type="presOf" srcId="{6BF30BA2-C960-43B3-ACDE-A656EEB57791}" destId="{EC17F59B-FCC5-487F-BA18-939C51F0B83E}" srcOrd="1" destOrd="0" presId="urn:microsoft.com/office/officeart/2005/8/layout/hierarchy2"/>
    <dgm:cxn modelId="{C32A57BF-5799-47E0-8F35-D41D961F4B1D}" srcId="{320F1027-50D1-4D17-81B1-49B2AEB4D75D}" destId="{C2F273AB-3B51-4D21-AEFA-C4EB081A0BDE}" srcOrd="1" destOrd="0" parTransId="{F4EA06CF-D149-4E1A-A06F-769487F43202}" sibTransId="{15790D59-4643-4065-87E7-1C888F6BE4E5}"/>
    <dgm:cxn modelId="{3647F7D1-0B7C-4F9F-852E-2F7D9F35116C}" srcId="{BEF81086-5B4C-4C09-B812-F469C7C8573E}" destId="{320F1027-50D1-4D17-81B1-49B2AEB4D75D}" srcOrd="0" destOrd="0" parTransId="{8B19A8BB-26E2-4263-AEE2-A3F4DD792D6E}" sibTransId="{174C5275-B99F-47DC-BF5D-A11D7673AADF}"/>
    <dgm:cxn modelId="{628340EB-E2D4-41EC-8F86-7E4642A6E9E7}" srcId="{7A6FB487-754B-48A9-940D-A481CFCA0DA2}" destId="{8937AC9A-13A3-4AB7-9A57-D39E175B71AB}" srcOrd="0" destOrd="0" parTransId="{44EAE70B-623B-4E4A-A7B9-13069A852EE4}" sibTransId="{9D4FF6E0-2DB4-4A42-BF78-9C245609B51B}"/>
    <dgm:cxn modelId="{6A9538F2-ED0F-4923-B26E-B1B9946C9672}" type="presOf" srcId="{D7AC6FE2-B87F-459D-BCC4-B8BD6DF020D8}" destId="{A6CF198F-48BD-4B01-9F0A-260C6F3B6361}" srcOrd="1" destOrd="0" presId="urn:microsoft.com/office/officeart/2005/8/layout/hierarchy2"/>
    <dgm:cxn modelId="{596314FE-E760-4F22-871E-8E1784F5DEA7}" srcId="{C2F273AB-3B51-4D21-AEFA-C4EB081A0BDE}" destId="{AF718F42-3B7F-4207-A8EB-E2324CA26299}" srcOrd="0" destOrd="0" parTransId="{B8161E39-27A9-42C3-A7BF-AF6F91AABC94}" sibTransId="{9082E9E1-9268-4F8F-9483-9BD0961FB172}"/>
    <dgm:cxn modelId="{6632E992-2D4D-449F-9DAB-747E66A20086}" type="presParOf" srcId="{BA85880A-ED8E-4563-BFBF-4A5DDEA83DB1}" destId="{15911835-5C6C-4EBB-AFF4-B334EC221F87}" srcOrd="0" destOrd="0" presId="urn:microsoft.com/office/officeart/2005/8/layout/hierarchy2"/>
    <dgm:cxn modelId="{37D876A0-86A4-4543-A5F9-B5311AB0091D}" type="presParOf" srcId="{15911835-5C6C-4EBB-AFF4-B334EC221F87}" destId="{E9D8CEBF-87AC-4C6F-B99B-B153D6118F20}" srcOrd="0" destOrd="0" presId="urn:microsoft.com/office/officeart/2005/8/layout/hierarchy2"/>
    <dgm:cxn modelId="{772B9079-7B4F-4A25-87D5-E49C9940AC1F}" type="presParOf" srcId="{15911835-5C6C-4EBB-AFF4-B334EC221F87}" destId="{30CBAD97-ABD4-4F49-9E96-4749479122B4}" srcOrd="1" destOrd="0" presId="urn:microsoft.com/office/officeart/2005/8/layout/hierarchy2"/>
    <dgm:cxn modelId="{54409431-8049-42F0-826F-0B1CE5291EC3}" type="presParOf" srcId="{30CBAD97-ABD4-4F49-9E96-4749479122B4}" destId="{CFE68D6D-0ED0-41D9-BADB-E0E90A1EFED1}" srcOrd="0" destOrd="0" presId="urn:microsoft.com/office/officeart/2005/8/layout/hierarchy2"/>
    <dgm:cxn modelId="{9E6D7861-77B3-46B5-A2C1-05BB622FC49C}" type="presParOf" srcId="{CFE68D6D-0ED0-41D9-BADB-E0E90A1EFED1}" destId="{A6CF198F-48BD-4B01-9F0A-260C6F3B6361}" srcOrd="0" destOrd="0" presId="urn:microsoft.com/office/officeart/2005/8/layout/hierarchy2"/>
    <dgm:cxn modelId="{2F0F0A2E-B1AA-4643-8162-7FD06920E2A3}" type="presParOf" srcId="{30CBAD97-ABD4-4F49-9E96-4749479122B4}" destId="{06721980-217E-483F-AB82-30049CD5F3D5}" srcOrd="1" destOrd="0" presId="urn:microsoft.com/office/officeart/2005/8/layout/hierarchy2"/>
    <dgm:cxn modelId="{FC310C48-9251-48A1-9691-9712DBCB0725}" type="presParOf" srcId="{06721980-217E-483F-AB82-30049CD5F3D5}" destId="{8BB51970-E47F-4332-B4E9-812616718FBD}" srcOrd="0" destOrd="0" presId="urn:microsoft.com/office/officeart/2005/8/layout/hierarchy2"/>
    <dgm:cxn modelId="{66F1EEC2-0DEC-4846-989A-08E6C79971FB}" type="presParOf" srcId="{06721980-217E-483F-AB82-30049CD5F3D5}" destId="{CA5F1946-5AD8-4AE6-9EE4-8AD801C9767D}" srcOrd="1" destOrd="0" presId="urn:microsoft.com/office/officeart/2005/8/layout/hierarchy2"/>
    <dgm:cxn modelId="{88903A07-8ED3-4269-AB36-323BD1BFEAC8}" type="presParOf" srcId="{CA5F1946-5AD8-4AE6-9EE4-8AD801C9767D}" destId="{5F17B16E-3E09-436E-BBC2-09570474EC23}" srcOrd="0" destOrd="0" presId="urn:microsoft.com/office/officeart/2005/8/layout/hierarchy2"/>
    <dgm:cxn modelId="{CB9760C7-0050-42BE-BA2F-F9F368FD5C84}" type="presParOf" srcId="{5F17B16E-3E09-436E-BBC2-09570474EC23}" destId="{8C7F7E8B-748E-4386-9FD2-2841665B6F40}" srcOrd="0" destOrd="0" presId="urn:microsoft.com/office/officeart/2005/8/layout/hierarchy2"/>
    <dgm:cxn modelId="{5E8BADA5-82CE-4621-AB88-928BE9E2CD0F}" type="presParOf" srcId="{CA5F1946-5AD8-4AE6-9EE4-8AD801C9767D}" destId="{E3A11FDB-FAE4-478C-B050-60CFF5267A6A}" srcOrd="1" destOrd="0" presId="urn:microsoft.com/office/officeart/2005/8/layout/hierarchy2"/>
    <dgm:cxn modelId="{3C16F2FE-11D7-445F-ABC0-D8745408B232}" type="presParOf" srcId="{E3A11FDB-FAE4-478C-B050-60CFF5267A6A}" destId="{282FCE6E-D8B2-4095-9242-5D6F7805FDCC}" srcOrd="0" destOrd="0" presId="urn:microsoft.com/office/officeart/2005/8/layout/hierarchy2"/>
    <dgm:cxn modelId="{C2068A92-0D08-410E-BFB7-77A799FAB694}" type="presParOf" srcId="{E3A11FDB-FAE4-478C-B050-60CFF5267A6A}" destId="{772F2FD4-9364-4530-B5AD-04D078A74CAC}" srcOrd="1" destOrd="0" presId="urn:microsoft.com/office/officeart/2005/8/layout/hierarchy2"/>
    <dgm:cxn modelId="{1E36BE52-1122-4BEC-9417-E9E292B6FD03}" type="presParOf" srcId="{CA5F1946-5AD8-4AE6-9EE4-8AD801C9767D}" destId="{EE901BFC-4DC6-4E39-A703-0F67C14FE252}" srcOrd="2" destOrd="0" presId="urn:microsoft.com/office/officeart/2005/8/layout/hierarchy2"/>
    <dgm:cxn modelId="{E1D3A6D9-82C8-406A-B73A-CD57839689F3}" type="presParOf" srcId="{EE901BFC-4DC6-4E39-A703-0F67C14FE252}" destId="{EC17F59B-FCC5-487F-BA18-939C51F0B83E}" srcOrd="0" destOrd="0" presId="urn:microsoft.com/office/officeart/2005/8/layout/hierarchy2"/>
    <dgm:cxn modelId="{838F91D7-D849-44CA-AEAB-B97D7D94A719}" type="presParOf" srcId="{CA5F1946-5AD8-4AE6-9EE4-8AD801C9767D}" destId="{1A497F9D-9C85-4871-8D66-CCAA920179F9}" srcOrd="3" destOrd="0" presId="urn:microsoft.com/office/officeart/2005/8/layout/hierarchy2"/>
    <dgm:cxn modelId="{693B5D69-3E98-413A-A23A-251A9AA219C4}" type="presParOf" srcId="{1A497F9D-9C85-4871-8D66-CCAA920179F9}" destId="{845E8966-E286-4491-BA74-99C7EE25E3DB}" srcOrd="0" destOrd="0" presId="urn:microsoft.com/office/officeart/2005/8/layout/hierarchy2"/>
    <dgm:cxn modelId="{D611D1A9-684D-4F74-A188-C771E1F01774}" type="presParOf" srcId="{1A497F9D-9C85-4871-8D66-CCAA920179F9}" destId="{C838A6BB-1FE1-4B76-8802-C1346B968C3A}" srcOrd="1" destOrd="0" presId="urn:microsoft.com/office/officeart/2005/8/layout/hierarchy2"/>
    <dgm:cxn modelId="{B209922C-84A2-4F93-9946-DB925A6ED089}" type="presParOf" srcId="{C838A6BB-1FE1-4B76-8802-C1346B968C3A}" destId="{5328A1FB-1A8A-4372-9F8A-83A4D3D6F973}" srcOrd="0" destOrd="0" presId="urn:microsoft.com/office/officeart/2005/8/layout/hierarchy2"/>
    <dgm:cxn modelId="{3DB5A83B-A381-48EE-9909-D836EEF1C89B}" type="presParOf" srcId="{5328A1FB-1A8A-4372-9F8A-83A4D3D6F973}" destId="{21A27C35-EB93-4B3F-9668-B719EEB10E27}" srcOrd="0" destOrd="0" presId="urn:microsoft.com/office/officeart/2005/8/layout/hierarchy2"/>
    <dgm:cxn modelId="{C23333FC-E25D-4342-8598-C5149F218D4F}" type="presParOf" srcId="{C838A6BB-1FE1-4B76-8802-C1346B968C3A}" destId="{6192DCCF-27AD-4BD9-AD1F-126AD9A407B7}" srcOrd="1" destOrd="0" presId="urn:microsoft.com/office/officeart/2005/8/layout/hierarchy2"/>
    <dgm:cxn modelId="{68362BE6-DE56-433A-9231-B533311425B3}" type="presParOf" srcId="{6192DCCF-27AD-4BD9-AD1F-126AD9A407B7}" destId="{B2A8F3CE-D254-459B-ADC7-452AC38FA367}" srcOrd="0" destOrd="0" presId="urn:microsoft.com/office/officeart/2005/8/layout/hierarchy2"/>
    <dgm:cxn modelId="{FBA23C1D-C3C5-47D9-AADD-3B0B7431F625}" type="presParOf" srcId="{6192DCCF-27AD-4BD9-AD1F-126AD9A407B7}" destId="{5ECB631E-7B60-4453-9413-7F0863547D13}" srcOrd="1" destOrd="0" presId="urn:microsoft.com/office/officeart/2005/8/layout/hierarchy2"/>
    <dgm:cxn modelId="{0015FD56-80D1-4FCA-9A46-1BFD51539B10}" type="presParOf" srcId="{C838A6BB-1FE1-4B76-8802-C1346B968C3A}" destId="{8CB2F909-6E8C-4877-A837-5D23E64F58A4}" srcOrd="2" destOrd="0" presId="urn:microsoft.com/office/officeart/2005/8/layout/hierarchy2"/>
    <dgm:cxn modelId="{AF27CEBA-B43E-4DE2-A01F-BB7D8831A5F1}" type="presParOf" srcId="{8CB2F909-6E8C-4877-A837-5D23E64F58A4}" destId="{3746E3AD-6838-43CE-8873-F68ABADEFF66}" srcOrd="0" destOrd="0" presId="urn:microsoft.com/office/officeart/2005/8/layout/hierarchy2"/>
    <dgm:cxn modelId="{89376159-3334-480E-ACDD-BA52E020F026}" type="presParOf" srcId="{C838A6BB-1FE1-4B76-8802-C1346B968C3A}" destId="{2099BEC5-BE5B-4C02-90C1-C68102EFD088}" srcOrd="3" destOrd="0" presId="urn:microsoft.com/office/officeart/2005/8/layout/hierarchy2"/>
    <dgm:cxn modelId="{4D1D0DAE-6E16-41B3-AF88-41C83FE6B4CF}" type="presParOf" srcId="{2099BEC5-BE5B-4C02-90C1-C68102EFD088}" destId="{8C93E50E-5243-4911-BF65-0B08F1164501}" srcOrd="0" destOrd="0" presId="urn:microsoft.com/office/officeart/2005/8/layout/hierarchy2"/>
    <dgm:cxn modelId="{7747D05F-054A-43A6-BC66-3640588C57CF}" type="presParOf" srcId="{2099BEC5-BE5B-4C02-90C1-C68102EFD088}" destId="{E98E17E7-2EC2-4C77-8234-58ADED44931F}" srcOrd="1" destOrd="0" presId="urn:microsoft.com/office/officeart/2005/8/layout/hierarchy2"/>
    <dgm:cxn modelId="{BC211B6B-8FBD-439C-9720-13B7BB4F0E2B}" type="presParOf" srcId="{30CBAD97-ABD4-4F49-9E96-4749479122B4}" destId="{3BAF1B20-9CCA-4E8A-BE6F-3D0044EAD93F}" srcOrd="2" destOrd="0" presId="urn:microsoft.com/office/officeart/2005/8/layout/hierarchy2"/>
    <dgm:cxn modelId="{E52C9A26-D06C-43AA-82C0-AAA6F52B8B03}" type="presParOf" srcId="{3BAF1B20-9CCA-4E8A-BE6F-3D0044EAD93F}" destId="{15FFFD63-6E1C-423B-B6F5-AD22AEFF7F73}" srcOrd="0" destOrd="0" presId="urn:microsoft.com/office/officeart/2005/8/layout/hierarchy2"/>
    <dgm:cxn modelId="{D9B69B0E-8DF2-4EAF-AAF8-DC39882679FF}" type="presParOf" srcId="{30CBAD97-ABD4-4F49-9E96-4749479122B4}" destId="{4AFDBD7B-8A82-4CDB-AD3B-E406FBADCE77}" srcOrd="3" destOrd="0" presId="urn:microsoft.com/office/officeart/2005/8/layout/hierarchy2"/>
    <dgm:cxn modelId="{16989BFE-DD6F-4F67-B593-8B399DC1FA71}" type="presParOf" srcId="{4AFDBD7B-8A82-4CDB-AD3B-E406FBADCE77}" destId="{3C8CA2DF-2750-4616-8B73-E01EDBBB2EE1}" srcOrd="0" destOrd="0" presId="urn:microsoft.com/office/officeart/2005/8/layout/hierarchy2"/>
    <dgm:cxn modelId="{328AFC33-8DF7-4F4A-B3AB-FDDFE3795101}" type="presParOf" srcId="{4AFDBD7B-8A82-4CDB-AD3B-E406FBADCE77}" destId="{6186C565-2C89-4310-9214-8D786A50ED02}" srcOrd="1" destOrd="0" presId="urn:microsoft.com/office/officeart/2005/8/layout/hierarchy2"/>
    <dgm:cxn modelId="{50F2B015-BCBA-49B8-8AF0-E583B34F7079}" type="presParOf" srcId="{6186C565-2C89-4310-9214-8D786A50ED02}" destId="{2A7D54B1-A216-4ED4-99CD-2D0D0EB85DDE}" srcOrd="0" destOrd="0" presId="urn:microsoft.com/office/officeart/2005/8/layout/hierarchy2"/>
    <dgm:cxn modelId="{0349E8C3-B9B9-4334-A3B0-AA63340C0F38}" type="presParOf" srcId="{2A7D54B1-A216-4ED4-99CD-2D0D0EB85DDE}" destId="{596578CC-776E-4FC9-9EB2-05267CE1E58D}" srcOrd="0" destOrd="0" presId="urn:microsoft.com/office/officeart/2005/8/layout/hierarchy2"/>
    <dgm:cxn modelId="{C73A80B1-4255-4439-B262-997BCD359D25}" type="presParOf" srcId="{6186C565-2C89-4310-9214-8D786A50ED02}" destId="{90756D91-C2B6-4D66-A3F3-03D8E65AC37A}" srcOrd="1" destOrd="0" presId="urn:microsoft.com/office/officeart/2005/8/layout/hierarchy2"/>
    <dgm:cxn modelId="{B2474D4F-2A2E-49CB-8C93-024B626E5900}" type="presParOf" srcId="{90756D91-C2B6-4D66-A3F3-03D8E65AC37A}" destId="{352DFF22-AAB3-4C54-BA36-1C99C129ECEA}" srcOrd="0" destOrd="0" presId="urn:microsoft.com/office/officeart/2005/8/layout/hierarchy2"/>
    <dgm:cxn modelId="{2EEABDF2-3CC8-46CC-8318-1E5BA2FBCD67}" type="presParOf" srcId="{90756D91-C2B6-4D66-A3F3-03D8E65AC37A}" destId="{D81DD6F8-8ABF-4420-BD5E-6441DED387B6}" srcOrd="1" destOrd="0" presId="urn:microsoft.com/office/officeart/2005/8/layout/hierarchy2"/>
    <dgm:cxn modelId="{6CE94948-9A06-4402-B474-BB1E2350A2DF}" type="presParOf" srcId="{6186C565-2C89-4310-9214-8D786A50ED02}" destId="{3B3F74A0-1BBF-47F8-ACED-147E1BCBAE58}" srcOrd="2" destOrd="0" presId="urn:microsoft.com/office/officeart/2005/8/layout/hierarchy2"/>
    <dgm:cxn modelId="{6A2044B1-E2D0-4CB2-9029-C89A25E12064}" type="presParOf" srcId="{3B3F74A0-1BBF-47F8-ACED-147E1BCBAE58}" destId="{DABB2910-251B-4CC1-8BF4-EC80489A1A65}" srcOrd="0" destOrd="0" presId="urn:microsoft.com/office/officeart/2005/8/layout/hierarchy2"/>
    <dgm:cxn modelId="{DC944DAB-C533-475E-A57B-CC6C4C9692AA}" type="presParOf" srcId="{6186C565-2C89-4310-9214-8D786A50ED02}" destId="{05AB3755-744B-42AF-8306-3737B2C5E95B}" srcOrd="3" destOrd="0" presId="urn:microsoft.com/office/officeart/2005/8/layout/hierarchy2"/>
    <dgm:cxn modelId="{92EAC967-B2E2-4DA6-8812-560E7773C8BF}" type="presParOf" srcId="{05AB3755-744B-42AF-8306-3737B2C5E95B}" destId="{37A964F1-80AA-40C6-8380-D53176F5E1D6}" srcOrd="0" destOrd="0" presId="urn:microsoft.com/office/officeart/2005/8/layout/hierarchy2"/>
    <dgm:cxn modelId="{95101D76-398D-438A-AC4B-82546522C7E4}" type="presParOf" srcId="{05AB3755-744B-42AF-8306-3737B2C5E95B}" destId="{67BCCE02-D4AD-4A9E-BDC0-D374F067864A}"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D8CEBF-87AC-4C6F-B99B-B153D6118F20}">
      <dsp:nvSpPr>
        <dsp:cNvPr id="0" name=""/>
        <dsp:cNvSpPr/>
      </dsp:nvSpPr>
      <dsp:spPr>
        <a:xfrm>
          <a:off x="4831" y="1925637"/>
          <a:ext cx="1690020" cy="845010"/>
        </a:xfrm>
        <a:prstGeom prst="roundRect">
          <a:avLst>
            <a:gd name="adj" fmla="val 10000"/>
          </a:avLst>
        </a:prstGeom>
        <a:solidFill>
          <a:schemeClr val="accent2">
            <a:lumMod val="60000"/>
            <a:lumOff val="4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Sitka Subheading" panose="02000505000000020004" pitchFamily="2" charset="0"/>
            </a:rPr>
            <a:t>OBLIGĀTA SERTIFICĒTA MEDIATORA KONSULTĀCIJA</a:t>
          </a:r>
          <a:endParaRPr lang="lv-LV" sz="1300" kern="1200" dirty="0">
            <a:latin typeface="Sitka Subheading" panose="02000505000000020004" pitchFamily="2" charset="0"/>
          </a:endParaRPr>
        </a:p>
      </dsp:txBody>
      <dsp:txXfrm>
        <a:off x="29580" y="1950386"/>
        <a:ext cx="1640522" cy="795512"/>
      </dsp:txXfrm>
    </dsp:sp>
    <dsp:sp modelId="{CFE68D6D-0ED0-41D9-BADB-E0E90A1EFED1}">
      <dsp:nvSpPr>
        <dsp:cNvPr id="0" name=""/>
        <dsp:cNvSpPr/>
      </dsp:nvSpPr>
      <dsp:spPr>
        <a:xfrm rot="18289469">
          <a:off x="1440971" y="1846068"/>
          <a:ext cx="1183768" cy="32387"/>
        </a:xfrm>
        <a:custGeom>
          <a:avLst/>
          <a:gdLst/>
          <a:ahLst/>
          <a:cxnLst/>
          <a:rect l="0" t="0" r="0" b="0"/>
          <a:pathLst>
            <a:path>
              <a:moveTo>
                <a:pt x="0" y="16193"/>
              </a:moveTo>
              <a:lnTo>
                <a:pt x="1183768" y="16193"/>
              </a:lnTo>
            </a:path>
          </a:pathLst>
        </a:custGeom>
        <a:noFill/>
        <a:ln w="19050" cap="rnd" cmpd="sng" algn="ctr">
          <a:solidFill>
            <a:schemeClr val="bg2">
              <a:lumMod val="7500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lv-LV" sz="500" kern="1200">
            <a:latin typeface="Sitka Subheading" panose="02000505000000020004" pitchFamily="2" charset="0"/>
          </a:endParaRPr>
        </a:p>
      </dsp:txBody>
      <dsp:txXfrm>
        <a:off x="2003262" y="1832667"/>
        <a:ext cx="59188" cy="59188"/>
      </dsp:txXfrm>
    </dsp:sp>
    <dsp:sp modelId="{8BB51970-E47F-4332-B4E9-812616718FBD}">
      <dsp:nvSpPr>
        <dsp:cNvPr id="0" name=""/>
        <dsp:cNvSpPr/>
      </dsp:nvSpPr>
      <dsp:spPr>
        <a:xfrm>
          <a:off x="2370860" y="953875"/>
          <a:ext cx="1690020" cy="845010"/>
        </a:xfrm>
        <a:prstGeom prst="roundRect">
          <a:avLst>
            <a:gd name="adj" fmla="val 10000"/>
          </a:avLst>
        </a:prstGeom>
        <a:solidFill>
          <a:schemeClr val="accent1">
            <a:lumMod val="40000"/>
            <a:lumOff val="60000"/>
          </a:schemeClr>
        </a:solidFill>
        <a:ln>
          <a:solidFill>
            <a:schemeClr val="bg2">
              <a:lumMod val="90000"/>
            </a:schemeClr>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baseline="0" dirty="0">
              <a:latin typeface="Sitka Subheading" panose="02000505000000020004" pitchFamily="2" charset="0"/>
            </a:rPr>
            <a:t>Iesniegums bāriņtiesā/prasības pieteikums tiesai</a:t>
          </a:r>
          <a:endParaRPr lang="lv-LV" sz="1300" kern="1200" baseline="0" dirty="0">
            <a:latin typeface="Sitka Subheading" panose="02000505000000020004" pitchFamily="2" charset="0"/>
          </a:endParaRPr>
        </a:p>
      </dsp:txBody>
      <dsp:txXfrm>
        <a:off x="2395609" y="978624"/>
        <a:ext cx="1640522" cy="795512"/>
      </dsp:txXfrm>
    </dsp:sp>
    <dsp:sp modelId="{5F17B16E-3E09-436E-BBC2-09570474EC23}">
      <dsp:nvSpPr>
        <dsp:cNvPr id="0" name=""/>
        <dsp:cNvSpPr/>
      </dsp:nvSpPr>
      <dsp:spPr>
        <a:xfrm rot="19457599">
          <a:off x="3982632" y="1117246"/>
          <a:ext cx="832506" cy="32387"/>
        </a:xfrm>
        <a:custGeom>
          <a:avLst/>
          <a:gdLst/>
          <a:ahLst/>
          <a:cxnLst/>
          <a:rect l="0" t="0" r="0" b="0"/>
          <a:pathLst>
            <a:path>
              <a:moveTo>
                <a:pt x="0" y="16193"/>
              </a:moveTo>
              <a:lnTo>
                <a:pt x="832506" y="16193"/>
              </a:lnTo>
            </a:path>
          </a:pathLst>
        </a:custGeom>
        <a:noFill/>
        <a:ln w="19050" cap="rnd" cmpd="sng" algn="ctr">
          <a:solidFill>
            <a:schemeClr val="bg2">
              <a:lumMod val="7500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lv-LV" sz="500" kern="1200">
            <a:latin typeface="Sitka Subheading" panose="02000505000000020004" pitchFamily="2" charset="0"/>
          </a:endParaRPr>
        </a:p>
      </dsp:txBody>
      <dsp:txXfrm>
        <a:off x="4378072" y="1112627"/>
        <a:ext cx="41625" cy="41625"/>
      </dsp:txXfrm>
    </dsp:sp>
    <dsp:sp modelId="{282FCE6E-D8B2-4095-9242-5D6F7805FDCC}">
      <dsp:nvSpPr>
        <dsp:cNvPr id="0" name=""/>
        <dsp:cNvSpPr/>
      </dsp:nvSpPr>
      <dsp:spPr>
        <a:xfrm>
          <a:off x="4736889" y="467994"/>
          <a:ext cx="1690020" cy="845010"/>
        </a:xfrm>
        <a:prstGeom prst="roundRect">
          <a:avLst>
            <a:gd name="adj" fmla="val 10000"/>
          </a:avLst>
        </a:prstGeom>
        <a:solidFill>
          <a:schemeClr val="accent1">
            <a:lumMod val="20000"/>
            <a:lumOff val="80000"/>
          </a:schemeClr>
        </a:solidFill>
        <a:ln>
          <a:solidFill>
            <a:schemeClr val="bg2">
              <a:lumMod val="90000"/>
            </a:schemeClr>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Sitka Subheading" panose="02000505000000020004" pitchFamily="2" charset="0"/>
            </a:rPr>
            <a:t>Bāriņtiesas/tiesas nolēmums</a:t>
          </a:r>
          <a:endParaRPr lang="lv-LV" sz="1300" kern="1200" dirty="0">
            <a:latin typeface="Sitka Subheading" panose="02000505000000020004" pitchFamily="2" charset="0"/>
          </a:endParaRPr>
        </a:p>
      </dsp:txBody>
      <dsp:txXfrm>
        <a:off x="4761638" y="492743"/>
        <a:ext cx="1640522" cy="795512"/>
      </dsp:txXfrm>
    </dsp:sp>
    <dsp:sp modelId="{EE901BFC-4DC6-4E39-A703-0F67C14FE252}">
      <dsp:nvSpPr>
        <dsp:cNvPr id="0" name=""/>
        <dsp:cNvSpPr/>
      </dsp:nvSpPr>
      <dsp:spPr>
        <a:xfrm rot="2142401">
          <a:off x="3982632" y="1603127"/>
          <a:ext cx="832506" cy="32387"/>
        </a:xfrm>
        <a:custGeom>
          <a:avLst/>
          <a:gdLst/>
          <a:ahLst/>
          <a:cxnLst/>
          <a:rect l="0" t="0" r="0" b="0"/>
          <a:pathLst>
            <a:path>
              <a:moveTo>
                <a:pt x="0" y="16193"/>
              </a:moveTo>
              <a:lnTo>
                <a:pt x="832506" y="16193"/>
              </a:lnTo>
            </a:path>
          </a:pathLst>
        </a:custGeom>
        <a:noFill/>
        <a:ln w="19050" cap="rnd" cmpd="sng" algn="ctr">
          <a:solidFill>
            <a:schemeClr val="bg2">
              <a:lumMod val="7500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lv-LV" sz="500" kern="1200">
            <a:latin typeface="Sitka Subheading" panose="02000505000000020004" pitchFamily="2" charset="0"/>
          </a:endParaRPr>
        </a:p>
      </dsp:txBody>
      <dsp:txXfrm>
        <a:off x="4378072" y="1598508"/>
        <a:ext cx="41625" cy="41625"/>
      </dsp:txXfrm>
    </dsp:sp>
    <dsp:sp modelId="{845E8966-E286-4491-BA74-99C7EE25E3DB}">
      <dsp:nvSpPr>
        <dsp:cNvPr id="0" name=""/>
        <dsp:cNvSpPr/>
      </dsp:nvSpPr>
      <dsp:spPr>
        <a:xfrm>
          <a:off x="4736889" y="1439756"/>
          <a:ext cx="1690020" cy="845010"/>
        </a:xfrm>
        <a:prstGeom prst="roundRect">
          <a:avLst>
            <a:gd name="adj" fmla="val 10000"/>
          </a:avLst>
        </a:prstGeom>
        <a:solidFill>
          <a:schemeClr val="accent2">
            <a:lumMod val="40000"/>
            <a:lumOff val="60000"/>
          </a:schemeClr>
        </a:solidFill>
        <a:ln>
          <a:solidFill>
            <a:schemeClr val="bg2">
              <a:lumMod val="90000"/>
            </a:schemeClr>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Sitka Subheading" panose="02000505000000020004" pitchFamily="2" charset="0"/>
            </a:rPr>
            <a:t>MEDIĀCIJA</a:t>
          </a:r>
          <a:endParaRPr lang="lv-LV" sz="1300" kern="1200" dirty="0">
            <a:latin typeface="Sitka Subheading" panose="02000505000000020004" pitchFamily="2" charset="0"/>
          </a:endParaRPr>
        </a:p>
      </dsp:txBody>
      <dsp:txXfrm>
        <a:off x="4761638" y="1464505"/>
        <a:ext cx="1640522" cy="795512"/>
      </dsp:txXfrm>
    </dsp:sp>
    <dsp:sp modelId="{5328A1FB-1A8A-4372-9F8A-83A4D3D6F973}">
      <dsp:nvSpPr>
        <dsp:cNvPr id="0" name=""/>
        <dsp:cNvSpPr/>
      </dsp:nvSpPr>
      <dsp:spPr>
        <a:xfrm rot="19457599">
          <a:off x="6348661" y="1603127"/>
          <a:ext cx="832506" cy="32387"/>
        </a:xfrm>
        <a:custGeom>
          <a:avLst/>
          <a:gdLst/>
          <a:ahLst/>
          <a:cxnLst/>
          <a:rect l="0" t="0" r="0" b="0"/>
          <a:pathLst>
            <a:path>
              <a:moveTo>
                <a:pt x="0" y="16193"/>
              </a:moveTo>
              <a:lnTo>
                <a:pt x="832506" y="16193"/>
              </a:lnTo>
            </a:path>
          </a:pathLst>
        </a:custGeom>
        <a:noFill/>
        <a:ln w="19050" cap="rnd" cmpd="sng" algn="ctr">
          <a:solidFill>
            <a:schemeClr val="bg2">
              <a:lumMod val="7500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lv-LV" sz="500" kern="1200">
            <a:latin typeface="Sitka Subheading" panose="02000505000000020004" pitchFamily="2" charset="0"/>
          </a:endParaRPr>
        </a:p>
      </dsp:txBody>
      <dsp:txXfrm>
        <a:off x="6744102" y="1598508"/>
        <a:ext cx="41625" cy="41625"/>
      </dsp:txXfrm>
    </dsp:sp>
    <dsp:sp modelId="{B2A8F3CE-D254-459B-ADC7-452AC38FA367}">
      <dsp:nvSpPr>
        <dsp:cNvPr id="0" name=""/>
        <dsp:cNvSpPr/>
      </dsp:nvSpPr>
      <dsp:spPr>
        <a:xfrm>
          <a:off x="7102918" y="953875"/>
          <a:ext cx="1690020" cy="845010"/>
        </a:xfrm>
        <a:prstGeom prst="roundRect">
          <a:avLst>
            <a:gd name="adj" fmla="val 10000"/>
          </a:avLst>
        </a:prstGeom>
        <a:solidFill>
          <a:schemeClr val="accent1">
            <a:lumMod val="20000"/>
            <a:lumOff val="80000"/>
          </a:schemeClr>
        </a:solidFill>
        <a:ln>
          <a:solidFill>
            <a:schemeClr val="bg2">
              <a:lumMod val="90000"/>
            </a:schemeClr>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Sitka Subheading" panose="02000505000000020004" pitchFamily="2" charset="0"/>
            </a:rPr>
            <a:t>Bāriņtiesas/tiesas nolēmums</a:t>
          </a:r>
          <a:endParaRPr lang="lv-LV" sz="1300" kern="1200" dirty="0">
            <a:latin typeface="Sitka Subheading" panose="02000505000000020004" pitchFamily="2" charset="0"/>
          </a:endParaRPr>
        </a:p>
      </dsp:txBody>
      <dsp:txXfrm>
        <a:off x="7127667" y="978624"/>
        <a:ext cx="1640522" cy="795512"/>
      </dsp:txXfrm>
    </dsp:sp>
    <dsp:sp modelId="{8CB2F909-6E8C-4877-A837-5D23E64F58A4}">
      <dsp:nvSpPr>
        <dsp:cNvPr id="0" name=""/>
        <dsp:cNvSpPr/>
      </dsp:nvSpPr>
      <dsp:spPr>
        <a:xfrm rot="2142401">
          <a:off x="6348661" y="2089008"/>
          <a:ext cx="832506" cy="32387"/>
        </a:xfrm>
        <a:custGeom>
          <a:avLst/>
          <a:gdLst/>
          <a:ahLst/>
          <a:cxnLst/>
          <a:rect l="0" t="0" r="0" b="0"/>
          <a:pathLst>
            <a:path>
              <a:moveTo>
                <a:pt x="0" y="16193"/>
              </a:moveTo>
              <a:lnTo>
                <a:pt x="832506" y="16193"/>
              </a:lnTo>
            </a:path>
          </a:pathLst>
        </a:custGeom>
        <a:noFill/>
        <a:ln w="19050" cap="rnd" cmpd="sng" algn="ctr">
          <a:solidFill>
            <a:schemeClr val="bg2">
              <a:lumMod val="7500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lv-LV" sz="500" kern="1200">
            <a:latin typeface="Sitka Subheading" panose="02000505000000020004" pitchFamily="2" charset="0"/>
          </a:endParaRPr>
        </a:p>
      </dsp:txBody>
      <dsp:txXfrm>
        <a:off x="6744102" y="2084389"/>
        <a:ext cx="41625" cy="41625"/>
      </dsp:txXfrm>
    </dsp:sp>
    <dsp:sp modelId="{8C93E50E-5243-4911-BF65-0B08F1164501}">
      <dsp:nvSpPr>
        <dsp:cNvPr id="0" name=""/>
        <dsp:cNvSpPr/>
      </dsp:nvSpPr>
      <dsp:spPr>
        <a:xfrm>
          <a:off x="7102918" y="1925637"/>
          <a:ext cx="1690020" cy="845010"/>
        </a:xfrm>
        <a:prstGeom prst="roundRect">
          <a:avLst>
            <a:gd name="adj" fmla="val 10000"/>
          </a:avLst>
        </a:prstGeom>
        <a:solidFill>
          <a:schemeClr val="accent2">
            <a:lumMod val="20000"/>
            <a:lumOff val="80000"/>
          </a:schemeClr>
        </a:solidFill>
        <a:ln>
          <a:solidFill>
            <a:schemeClr val="bg2">
              <a:lumMod val="90000"/>
            </a:schemeClr>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Sitka Subheading" panose="02000505000000020004" pitchFamily="2" charset="0"/>
            </a:rPr>
            <a:t>VIENOŠANĀS</a:t>
          </a:r>
          <a:endParaRPr lang="lv-LV" sz="1300" kern="1200" dirty="0">
            <a:latin typeface="Sitka Subheading" panose="02000505000000020004" pitchFamily="2" charset="0"/>
          </a:endParaRPr>
        </a:p>
      </dsp:txBody>
      <dsp:txXfrm>
        <a:off x="7127667" y="1950386"/>
        <a:ext cx="1640522" cy="795512"/>
      </dsp:txXfrm>
    </dsp:sp>
    <dsp:sp modelId="{3BAF1B20-9CCA-4E8A-BE6F-3D0044EAD93F}">
      <dsp:nvSpPr>
        <dsp:cNvPr id="0" name=""/>
        <dsp:cNvSpPr/>
      </dsp:nvSpPr>
      <dsp:spPr>
        <a:xfrm rot="3310531">
          <a:off x="1440971" y="2817830"/>
          <a:ext cx="1183768" cy="32387"/>
        </a:xfrm>
        <a:custGeom>
          <a:avLst/>
          <a:gdLst/>
          <a:ahLst/>
          <a:cxnLst/>
          <a:rect l="0" t="0" r="0" b="0"/>
          <a:pathLst>
            <a:path>
              <a:moveTo>
                <a:pt x="0" y="16193"/>
              </a:moveTo>
              <a:lnTo>
                <a:pt x="1183768" y="16193"/>
              </a:lnTo>
            </a:path>
          </a:pathLst>
        </a:custGeom>
        <a:noFill/>
        <a:ln w="19050" cap="rnd" cmpd="sng" algn="ctr">
          <a:solidFill>
            <a:schemeClr val="bg2">
              <a:lumMod val="7500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lv-LV" sz="500" kern="1200">
            <a:latin typeface="Sitka Subheading" panose="02000505000000020004" pitchFamily="2" charset="0"/>
          </a:endParaRPr>
        </a:p>
      </dsp:txBody>
      <dsp:txXfrm>
        <a:off x="2003262" y="2804429"/>
        <a:ext cx="59188" cy="59188"/>
      </dsp:txXfrm>
    </dsp:sp>
    <dsp:sp modelId="{3C8CA2DF-2750-4616-8B73-E01EDBBB2EE1}">
      <dsp:nvSpPr>
        <dsp:cNvPr id="0" name=""/>
        <dsp:cNvSpPr/>
      </dsp:nvSpPr>
      <dsp:spPr>
        <a:xfrm>
          <a:off x="2370860" y="2897399"/>
          <a:ext cx="1690020" cy="845010"/>
        </a:xfrm>
        <a:prstGeom prst="roundRect">
          <a:avLst>
            <a:gd name="adj" fmla="val 10000"/>
          </a:avLst>
        </a:prstGeom>
        <a:solidFill>
          <a:schemeClr val="accent2">
            <a:lumMod val="40000"/>
            <a:lumOff val="60000"/>
          </a:schemeClr>
        </a:solidFill>
        <a:ln>
          <a:solidFill>
            <a:schemeClr val="bg2">
              <a:lumMod val="90000"/>
            </a:schemeClr>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Sitka Subheading" panose="02000505000000020004" pitchFamily="2" charset="0"/>
            </a:rPr>
            <a:t>MEDIĀCIJA</a:t>
          </a:r>
          <a:endParaRPr lang="lv-LV" sz="1300" kern="1200" dirty="0">
            <a:latin typeface="Sitka Subheading" panose="02000505000000020004" pitchFamily="2" charset="0"/>
          </a:endParaRPr>
        </a:p>
      </dsp:txBody>
      <dsp:txXfrm>
        <a:off x="2395609" y="2922148"/>
        <a:ext cx="1640522" cy="795512"/>
      </dsp:txXfrm>
    </dsp:sp>
    <dsp:sp modelId="{2A7D54B1-A216-4ED4-99CD-2D0D0EB85DDE}">
      <dsp:nvSpPr>
        <dsp:cNvPr id="0" name=""/>
        <dsp:cNvSpPr/>
      </dsp:nvSpPr>
      <dsp:spPr>
        <a:xfrm rot="19457599">
          <a:off x="3982632" y="3060770"/>
          <a:ext cx="832506" cy="32387"/>
        </a:xfrm>
        <a:custGeom>
          <a:avLst/>
          <a:gdLst/>
          <a:ahLst/>
          <a:cxnLst/>
          <a:rect l="0" t="0" r="0" b="0"/>
          <a:pathLst>
            <a:path>
              <a:moveTo>
                <a:pt x="0" y="16193"/>
              </a:moveTo>
              <a:lnTo>
                <a:pt x="832506" y="16193"/>
              </a:lnTo>
            </a:path>
          </a:pathLst>
        </a:custGeom>
        <a:noFill/>
        <a:ln w="19050" cap="rnd" cmpd="sng" algn="ctr">
          <a:solidFill>
            <a:schemeClr val="bg2">
              <a:lumMod val="7500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lv-LV" sz="500" kern="1200">
            <a:latin typeface="Sitka Subheading" panose="02000505000000020004" pitchFamily="2" charset="0"/>
          </a:endParaRPr>
        </a:p>
      </dsp:txBody>
      <dsp:txXfrm>
        <a:off x="4378072" y="3056151"/>
        <a:ext cx="41625" cy="41625"/>
      </dsp:txXfrm>
    </dsp:sp>
    <dsp:sp modelId="{352DFF22-AAB3-4C54-BA36-1C99C129ECEA}">
      <dsp:nvSpPr>
        <dsp:cNvPr id="0" name=""/>
        <dsp:cNvSpPr/>
      </dsp:nvSpPr>
      <dsp:spPr>
        <a:xfrm>
          <a:off x="4736889" y="2411518"/>
          <a:ext cx="1690020" cy="845010"/>
        </a:xfrm>
        <a:prstGeom prst="roundRect">
          <a:avLst>
            <a:gd name="adj" fmla="val 10000"/>
          </a:avLst>
        </a:prstGeom>
        <a:solidFill>
          <a:schemeClr val="accent1">
            <a:lumMod val="20000"/>
            <a:lumOff val="80000"/>
          </a:schemeClr>
        </a:solidFill>
        <a:ln>
          <a:solidFill>
            <a:schemeClr val="bg2">
              <a:lumMod val="90000"/>
            </a:schemeClr>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Sitka Subheading" panose="02000505000000020004" pitchFamily="2" charset="0"/>
            </a:rPr>
            <a:t>Bāriņtiesas/tiesas nolēmums</a:t>
          </a:r>
          <a:endParaRPr lang="lv-LV" sz="1300" kern="1200" dirty="0">
            <a:latin typeface="Sitka Subheading" panose="02000505000000020004" pitchFamily="2" charset="0"/>
          </a:endParaRPr>
        </a:p>
      </dsp:txBody>
      <dsp:txXfrm>
        <a:off x="4761638" y="2436267"/>
        <a:ext cx="1640522" cy="795512"/>
      </dsp:txXfrm>
    </dsp:sp>
    <dsp:sp modelId="{3B3F74A0-1BBF-47F8-ACED-147E1BCBAE58}">
      <dsp:nvSpPr>
        <dsp:cNvPr id="0" name=""/>
        <dsp:cNvSpPr/>
      </dsp:nvSpPr>
      <dsp:spPr>
        <a:xfrm rot="2142401">
          <a:off x="3982632" y="3546651"/>
          <a:ext cx="832506" cy="32387"/>
        </a:xfrm>
        <a:custGeom>
          <a:avLst/>
          <a:gdLst/>
          <a:ahLst/>
          <a:cxnLst/>
          <a:rect l="0" t="0" r="0" b="0"/>
          <a:pathLst>
            <a:path>
              <a:moveTo>
                <a:pt x="0" y="16193"/>
              </a:moveTo>
              <a:lnTo>
                <a:pt x="832506" y="16193"/>
              </a:lnTo>
            </a:path>
          </a:pathLst>
        </a:custGeom>
        <a:noFill/>
        <a:ln w="19050" cap="rnd" cmpd="sng" algn="ctr">
          <a:solidFill>
            <a:schemeClr val="bg2">
              <a:lumMod val="7500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lv-LV" sz="500" kern="1200">
            <a:latin typeface="Sitka Subheading" panose="02000505000000020004" pitchFamily="2" charset="0"/>
          </a:endParaRPr>
        </a:p>
      </dsp:txBody>
      <dsp:txXfrm>
        <a:off x="4378072" y="3542032"/>
        <a:ext cx="41625" cy="41625"/>
      </dsp:txXfrm>
    </dsp:sp>
    <dsp:sp modelId="{37A964F1-80AA-40C6-8380-D53176F5E1D6}">
      <dsp:nvSpPr>
        <dsp:cNvPr id="0" name=""/>
        <dsp:cNvSpPr/>
      </dsp:nvSpPr>
      <dsp:spPr>
        <a:xfrm>
          <a:off x="4736889" y="3383280"/>
          <a:ext cx="1690020" cy="845010"/>
        </a:xfrm>
        <a:prstGeom prst="roundRect">
          <a:avLst>
            <a:gd name="adj" fmla="val 10000"/>
          </a:avLst>
        </a:prstGeom>
        <a:solidFill>
          <a:schemeClr val="accent2">
            <a:lumMod val="20000"/>
            <a:lumOff val="80000"/>
          </a:schemeClr>
        </a:solidFill>
        <a:ln>
          <a:solidFill>
            <a:schemeClr val="bg2">
              <a:lumMod val="90000"/>
            </a:schemeClr>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Sitka Subheading" panose="02000505000000020004" pitchFamily="2" charset="0"/>
            </a:rPr>
            <a:t>VIENOŠANĀS</a:t>
          </a:r>
          <a:endParaRPr lang="lv-LV" sz="1300" kern="1200" dirty="0">
            <a:latin typeface="Sitka Subheading" panose="02000505000000020004" pitchFamily="2" charset="0"/>
          </a:endParaRPr>
        </a:p>
      </dsp:txBody>
      <dsp:txXfrm>
        <a:off x="4761638" y="3408029"/>
        <a:ext cx="1640522" cy="79551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D3EBFF5B-FDD2-4CC8-B9E9-706B4F072FC7}" type="datetimeFigureOut">
              <a:rPr lang="lv-LV" smtClean="0"/>
              <a:t>17.03.2023</a:t>
            </a:fld>
            <a:endParaRPr lang="lv-LV"/>
          </a:p>
        </p:txBody>
      </p:sp>
      <p:sp>
        <p:nvSpPr>
          <p:cNvPr id="4" name="Footer Placeholder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BCD05F17-59D0-4414-BF8E-D4EA8E4D2764}" type="slidenum">
              <a:rPr lang="lv-LV" smtClean="0"/>
              <a:t>‹#›</a:t>
            </a:fld>
            <a:endParaRPr lang="lv-LV"/>
          </a:p>
        </p:txBody>
      </p:sp>
    </p:spTree>
    <p:extLst>
      <p:ext uri="{BB962C8B-B14F-4D97-AF65-F5344CB8AC3E}">
        <p14:creationId xmlns:p14="http://schemas.microsoft.com/office/powerpoint/2010/main" val="2307989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BCF0D4AC-A941-4A00-8F85-38990BDA99D4}" type="datetimeFigureOut">
              <a:rPr lang="lv-LV" smtClean="0"/>
              <a:t>17.03.2023</a:t>
            </a:fld>
            <a:endParaRPr lang="lv-LV"/>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11F2C61C-C57F-46B8-A997-5968F9B5846A}" type="slidenum">
              <a:rPr lang="lv-LV" smtClean="0"/>
              <a:t>‹#›</a:t>
            </a:fld>
            <a:endParaRPr lang="lv-LV"/>
          </a:p>
        </p:txBody>
      </p:sp>
    </p:spTree>
    <p:extLst>
      <p:ext uri="{BB962C8B-B14F-4D97-AF65-F5344CB8AC3E}">
        <p14:creationId xmlns:p14="http://schemas.microsoft.com/office/powerpoint/2010/main" val="749869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11F2C61C-C57F-46B8-A997-5968F9B5846A}" type="slidenum">
              <a:rPr lang="lv-LV" smtClean="0"/>
              <a:t>2</a:t>
            </a:fld>
            <a:endParaRPr lang="lv-LV"/>
          </a:p>
        </p:txBody>
      </p:sp>
    </p:spTree>
    <p:extLst>
      <p:ext uri="{BB962C8B-B14F-4D97-AF65-F5344CB8AC3E}">
        <p14:creationId xmlns:p14="http://schemas.microsoft.com/office/powerpoint/2010/main" val="1478575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11F2C61C-C57F-46B8-A997-5968F9B5846A}" type="slidenum">
              <a:rPr lang="lv-LV" smtClean="0"/>
              <a:t>3</a:t>
            </a:fld>
            <a:endParaRPr lang="lv-LV"/>
          </a:p>
        </p:txBody>
      </p:sp>
    </p:spTree>
    <p:extLst>
      <p:ext uri="{BB962C8B-B14F-4D97-AF65-F5344CB8AC3E}">
        <p14:creationId xmlns:p14="http://schemas.microsoft.com/office/powerpoint/2010/main" val="3645913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11F2C61C-C57F-46B8-A997-5968F9B5846A}" type="slidenum">
              <a:rPr lang="lv-LV" smtClean="0"/>
              <a:t>5</a:t>
            </a:fld>
            <a:endParaRPr lang="lv-LV"/>
          </a:p>
        </p:txBody>
      </p:sp>
    </p:spTree>
    <p:extLst>
      <p:ext uri="{BB962C8B-B14F-4D97-AF65-F5344CB8AC3E}">
        <p14:creationId xmlns:p14="http://schemas.microsoft.com/office/powerpoint/2010/main" val="12098610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11F2C61C-C57F-46B8-A997-5968F9B5846A}" type="slidenum">
              <a:rPr lang="lv-LV" smtClean="0"/>
              <a:t>6</a:t>
            </a:fld>
            <a:endParaRPr lang="lv-LV"/>
          </a:p>
        </p:txBody>
      </p:sp>
    </p:spTree>
    <p:extLst>
      <p:ext uri="{BB962C8B-B14F-4D97-AF65-F5344CB8AC3E}">
        <p14:creationId xmlns:p14="http://schemas.microsoft.com/office/powerpoint/2010/main" val="1185776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14E8E9-2773-4131-9007-D9F133C7A770}" type="datetimeFigureOut">
              <a:rPr lang="lv-LV" smtClean="0"/>
              <a:t>17.03.2023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F80E9EC3-2438-4748-BAA4-9EDFB962C2DE}" type="slidenum">
              <a:rPr lang="lv-LV" smtClean="0"/>
              <a:t>‹#›</a:t>
            </a:fld>
            <a:endParaRPr lang="lv-LV"/>
          </a:p>
        </p:txBody>
      </p:sp>
    </p:spTree>
    <p:extLst>
      <p:ext uri="{BB962C8B-B14F-4D97-AF65-F5344CB8AC3E}">
        <p14:creationId xmlns:p14="http://schemas.microsoft.com/office/powerpoint/2010/main" val="1565076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14E8E9-2773-4131-9007-D9F133C7A770}" type="datetimeFigureOut">
              <a:rPr lang="lv-LV" smtClean="0"/>
              <a:t>17.03.2023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F80E9EC3-2438-4748-BAA4-9EDFB962C2DE}" type="slidenum">
              <a:rPr lang="lv-LV" smtClean="0"/>
              <a:t>‹#›</a:t>
            </a:fld>
            <a:endParaRPr lang="lv-LV"/>
          </a:p>
        </p:txBody>
      </p:sp>
    </p:spTree>
    <p:extLst>
      <p:ext uri="{BB962C8B-B14F-4D97-AF65-F5344CB8AC3E}">
        <p14:creationId xmlns:p14="http://schemas.microsoft.com/office/powerpoint/2010/main" val="1204413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14E8E9-2773-4131-9007-D9F133C7A770}" type="datetimeFigureOut">
              <a:rPr lang="lv-LV" smtClean="0"/>
              <a:t>17.03.2023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F80E9EC3-2438-4748-BAA4-9EDFB962C2DE}" type="slidenum">
              <a:rPr lang="lv-LV" smtClean="0"/>
              <a:t>‹#›</a:t>
            </a:fld>
            <a:endParaRPr lang="lv-LV"/>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44259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14E8E9-2773-4131-9007-D9F133C7A770}" type="datetimeFigureOut">
              <a:rPr lang="lv-LV" smtClean="0"/>
              <a:t>17.03.2023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F80E9EC3-2438-4748-BAA4-9EDFB962C2DE}" type="slidenum">
              <a:rPr lang="lv-LV" smtClean="0"/>
              <a:t>‹#›</a:t>
            </a:fld>
            <a:endParaRPr lang="lv-LV"/>
          </a:p>
        </p:txBody>
      </p:sp>
    </p:spTree>
    <p:extLst>
      <p:ext uri="{BB962C8B-B14F-4D97-AF65-F5344CB8AC3E}">
        <p14:creationId xmlns:p14="http://schemas.microsoft.com/office/powerpoint/2010/main" val="17008034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14E8E9-2773-4131-9007-D9F133C7A770}" type="datetimeFigureOut">
              <a:rPr lang="lv-LV" smtClean="0"/>
              <a:t>17.03.2023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F80E9EC3-2438-4748-BAA4-9EDFB962C2DE}" type="slidenum">
              <a:rPr lang="lv-LV" smtClean="0"/>
              <a:t>‹#›</a:t>
            </a:fld>
            <a:endParaRPr lang="lv-LV"/>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09746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14E8E9-2773-4131-9007-D9F133C7A770}" type="datetimeFigureOut">
              <a:rPr lang="lv-LV" smtClean="0"/>
              <a:t>17.03.2023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F80E9EC3-2438-4748-BAA4-9EDFB962C2DE}" type="slidenum">
              <a:rPr lang="lv-LV" smtClean="0"/>
              <a:t>‹#›</a:t>
            </a:fld>
            <a:endParaRPr lang="lv-LV"/>
          </a:p>
        </p:txBody>
      </p:sp>
    </p:spTree>
    <p:extLst>
      <p:ext uri="{BB962C8B-B14F-4D97-AF65-F5344CB8AC3E}">
        <p14:creationId xmlns:p14="http://schemas.microsoft.com/office/powerpoint/2010/main" val="3477935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14E8E9-2773-4131-9007-D9F133C7A770}" type="datetimeFigureOut">
              <a:rPr lang="lv-LV" smtClean="0"/>
              <a:t>17.03.2023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F80E9EC3-2438-4748-BAA4-9EDFB962C2DE}" type="slidenum">
              <a:rPr lang="lv-LV" smtClean="0"/>
              <a:t>‹#›</a:t>
            </a:fld>
            <a:endParaRPr lang="lv-LV"/>
          </a:p>
        </p:txBody>
      </p:sp>
    </p:spTree>
    <p:extLst>
      <p:ext uri="{BB962C8B-B14F-4D97-AF65-F5344CB8AC3E}">
        <p14:creationId xmlns:p14="http://schemas.microsoft.com/office/powerpoint/2010/main" val="33355635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14E8E9-2773-4131-9007-D9F133C7A770}" type="datetimeFigureOut">
              <a:rPr lang="lv-LV" smtClean="0"/>
              <a:t>17.03.2023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F80E9EC3-2438-4748-BAA4-9EDFB962C2DE}" type="slidenum">
              <a:rPr lang="lv-LV" smtClean="0"/>
              <a:t>‹#›</a:t>
            </a:fld>
            <a:endParaRPr lang="lv-LV"/>
          </a:p>
        </p:txBody>
      </p:sp>
    </p:spTree>
    <p:extLst>
      <p:ext uri="{BB962C8B-B14F-4D97-AF65-F5344CB8AC3E}">
        <p14:creationId xmlns:p14="http://schemas.microsoft.com/office/powerpoint/2010/main" val="21122643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11628D8D-A1AA-4601-8B99-49743562C836}" type="slidenum">
              <a:rPr lang="en-US" altLang="lv-LV"/>
              <a:pPr>
                <a:defRPr/>
              </a:pPr>
              <a:t>‹#›</a:t>
            </a:fld>
            <a:endParaRPr lang="en-US" altLang="lv-LV"/>
          </a:p>
        </p:txBody>
      </p:sp>
    </p:spTree>
    <p:extLst>
      <p:ext uri="{BB962C8B-B14F-4D97-AF65-F5344CB8AC3E}">
        <p14:creationId xmlns:p14="http://schemas.microsoft.com/office/powerpoint/2010/main" val="30058722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442666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14E8E9-2773-4131-9007-D9F133C7A770}" type="datetimeFigureOut">
              <a:rPr lang="lv-LV" smtClean="0"/>
              <a:t>17.03.2023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F80E9EC3-2438-4748-BAA4-9EDFB962C2DE}" type="slidenum">
              <a:rPr lang="lv-LV" smtClean="0"/>
              <a:t>‹#›</a:t>
            </a:fld>
            <a:endParaRPr lang="lv-LV"/>
          </a:p>
        </p:txBody>
      </p:sp>
    </p:spTree>
    <p:extLst>
      <p:ext uri="{BB962C8B-B14F-4D97-AF65-F5344CB8AC3E}">
        <p14:creationId xmlns:p14="http://schemas.microsoft.com/office/powerpoint/2010/main" val="2141144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14E8E9-2773-4131-9007-D9F133C7A770}" type="datetimeFigureOut">
              <a:rPr lang="lv-LV" smtClean="0"/>
              <a:t>17.03.2023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F80E9EC3-2438-4748-BAA4-9EDFB962C2DE}" type="slidenum">
              <a:rPr lang="lv-LV" smtClean="0"/>
              <a:t>‹#›</a:t>
            </a:fld>
            <a:endParaRPr lang="lv-LV"/>
          </a:p>
        </p:txBody>
      </p:sp>
    </p:spTree>
    <p:extLst>
      <p:ext uri="{BB962C8B-B14F-4D97-AF65-F5344CB8AC3E}">
        <p14:creationId xmlns:p14="http://schemas.microsoft.com/office/powerpoint/2010/main" val="3541205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14E8E9-2773-4131-9007-D9F133C7A770}" type="datetimeFigureOut">
              <a:rPr lang="lv-LV" smtClean="0"/>
              <a:t>17.03.2023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F80E9EC3-2438-4748-BAA4-9EDFB962C2DE}" type="slidenum">
              <a:rPr lang="lv-LV" smtClean="0"/>
              <a:t>‹#›</a:t>
            </a:fld>
            <a:endParaRPr lang="lv-LV"/>
          </a:p>
        </p:txBody>
      </p:sp>
    </p:spTree>
    <p:extLst>
      <p:ext uri="{BB962C8B-B14F-4D97-AF65-F5344CB8AC3E}">
        <p14:creationId xmlns:p14="http://schemas.microsoft.com/office/powerpoint/2010/main" val="3125461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14E8E9-2773-4131-9007-D9F133C7A770}" type="datetimeFigureOut">
              <a:rPr lang="lv-LV" smtClean="0"/>
              <a:t>17.03.2023</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F80E9EC3-2438-4748-BAA4-9EDFB962C2DE}" type="slidenum">
              <a:rPr lang="lv-LV" smtClean="0"/>
              <a:t>‹#›</a:t>
            </a:fld>
            <a:endParaRPr lang="lv-LV"/>
          </a:p>
        </p:txBody>
      </p:sp>
    </p:spTree>
    <p:extLst>
      <p:ext uri="{BB962C8B-B14F-4D97-AF65-F5344CB8AC3E}">
        <p14:creationId xmlns:p14="http://schemas.microsoft.com/office/powerpoint/2010/main" val="166858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14E8E9-2773-4131-9007-D9F133C7A770}" type="datetimeFigureOut">
              <a:rPr lang="lv-LV" smtClean="0"/>
              <a:t>17.03.2023</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F80E9EC3-2438-4748-BAA4-9EDFB962C2DE}" type="slidenum">
              <a:rPr lang="lv-LV" smtClean="0"/>
              <a:t>‹#›</a:t>
            </a:fld>
            <a:endParaRPr lang="lv-LV"/>
          </a:p>
        </p:txBody>
      </p:sp>
    </p:spTree>
    <p:extLst>
      <p:ext uri="{BB962C8B-B14F-4D97-AF65-F5344CB8AC3E}">
        <p14:creationId xmlns:p14="http://schemas.microsoft.com/office/powerpoint/2010/main" val="2524780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14E8E9-2773-4131-9007-D9F133C7A770}" type="datetimeFigureOut">
              <a:rPr lang="lv-LV" smtClean="0"/>
              <a:t>17.03.2023</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F80E9EC3-2438-4748-BAA4-9EDFB962C2DE}" type="slidenum">
              <a:rPr lang="lv-LV" smtClean="0"/>
              <a:t>‹#›</a:t>
            </a:fld>
            <a:endParaRPr lang="lv-LV"/>
          </a:p>
        </p:txBody>
      </p:sp>
    </p:spTree>
    <p:extLst>
      <p:ext uri="{BB962C8B-B14F-4D97-AF65-F5344CB8AC3E}">
        <p14:creationId xmlns:p14="http://schemas.microsoft.com/office/powerpoint/2010/main" val="2278592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B14E8E9-2773-4131-9007-D9F133C7A770}" type="datetimeFigureOut">
              <a:rPr lang="lv-LV" smtClean="0"/>
              <a:t>17.03.2023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F80E9EC3-2438-4748-BAA4-9EDFB962C2DE}" type="slidenum">
              <a:rPr lang="lv-LV" smtClean="0"/>
              <a:t>‹#›</a:t>
            </a:fld>
            <a:endParaRPr lang="lv-LV"/>
          </a:p>
        </p:txBody>
      </p:sp>
    </p:spTree>
    <p:extLst>
      <p:ext uri="{BB962C8B-B14F-4D97-AF65-F5344CB8AC3E}">
        <p14:creationId xmlns:p14="http://schemas.microsoft.com/office/powerpoint/2010/main" val="3101920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14E8E9-2773-4131-9007-D9F133C7A770}" type="datetimeFigureOut">
              <a:rPr lang="lv-LV" smtClean="0"/>
              <a:t>17.03.2023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F80E9EC3-2438-4748-BAA4-9EDFB962C2DE}" type="slidenum">
              <a:rPr lang="lv-LV" smtClean="0"/>
              <a:t>‹#›</a:t>
            </a:fld>
            <a:endParaRPr lang="lv-LV"/>
          </a:p>
        </p:txBody>
      </p:sp>
    </p:spTree>
    <p:extLst>
      <p:ext uri="{BB962C8B-B14F-4D97-AF65-F5344CB8AC3E}">
        <p14:creationId xmlns:p14="http://schemas.microsoft.com/office/powerpoint/2010/main" val="1395010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B14E8E9-2773-4131-9007-D9F133C7A770}" type="datetimeFigureOut">
              <a:rPr lang="lv-LV" smtClean="0"/>
              <a:t>17.03.2023</a:t>
            </a:fld>
            <a:endParaRPr lang="lv-LV"/>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80E9EC3-2438-4748-BAA4-9EDFB962C2DE}" type="slidenum">
              <a:rPr lang="lv-LV" smtClean="0"/>
              <a:t>‹#›</a:t>
            </a:fld>
            <a:endParaRPr lang="lv-LV"/>
          </a:p>
        </p:txBody>
      </p:sp>
    </p:spTree>
    <p:extLst>
      <p:ext uri="{BB962C8B-B14F-4D97-AF65-F5344CB8AC3E}">
        <p14:creationId xmlns:p14="http://schemas.microsoft.com/office/powerpoint/2010/main" val="1668313905"/>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 id="2147483678" r:id="rId15"/>
    <p:sldLayoutId id="2147483679" r:id="rId16"/>
    <p:sldLayoutId id="2147483680" r:id="rId17"/>
    <p:sldLayoutId id="2147483681" r:id="rId18"/>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hyperlink" Target="http://www.lm.gov.lv/" TargetMode="Externa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EC4E242-00F6-9577-F098-914454784FFC}"/>
              </a:ext>
            </a:extLst>
          </p:cNvPr>
          <p:cNvSpPr>
            <a:spLocks noGrp="1"/>
          </p:cNvSpPr>
          <p:nvPr>
            <p:ph type="body" sz="quarter" idx="10"/>
          </p:nvPr>
        </p:nvSpPr>
        <p:spPr>
          <a:xfrm>
            <a:off x="1500326" y="3214255"/>
            <a:ext cx="8993080" cy="2424545"/>
          </a:xfrm>
        </p:spPr>
        <p:txBody>
          <a:bodyPr/>
          <a:lstStyle/>
          <a:p>
            <a:r>
              <a:rPr lang="lv-LV" sz="2500" dirty="0">
                <a:solidFill>
                  <a:schemeClr val="tx1"/>
                </a:solidFill>
                <a:latin typeface="Sitka Subheading" panose="02000505000000020004" pitchFamily="2" charset="0"/>
                <a:ea typeface="Tahoma" panose="020B0604030504040204" pitchFamily="34" charset="0"/>
                <a:cs typeface="Tahoma" panose="020B0604030504040204" pitchFamily="34" charset="0"/>
              </a:rPr>
              <a:t>Informatīvais ziņojums</a:t>
            </a:r>
          </a:p>
          <a:p>
            <a:r>
              <a:rPr lang="lv-LV" sz="2500" b="1" dirty="0">
                <a:solidFill>
                  <a:schemeClr val="tx1"/>
                </a:solidFill>
                <a:latin typeface="Sitka Subheading" panose="02000505000000020004" pitchFamily="2" charset="0"/>
                <a:ea typeface="Tahoma" panose="020B0604030504040204" pitchFamily="34" charset="0"/>
                <a:cs typeface="Tahoma" panose="020B0604030504040204" pitchFamily="34" charset="0"/>
              </a:rPr>
              <a:t>“Par iespējamiem pasākumiem, kas vērsti uz mediācijas izmantošanas veicināšanu ar bērnu interesēm saistītu strīdu risināšanā”</a:t>
            </a:r>
          </a:p>
          <a:p>
            <a:endParaRPr lang="lv-LV" dirty="0"/>
          </a:p>
        </p:txBody>
      </p:sp>
    </p:spTree>
    <p:extLst>
      <p:ext uri="{BB962C8B-B14F-4D97-AF65-F5344CB8AC3E}">
        <p14:creationId xmlns:p14="http://schemas.microsoft.com/office/powerpoint/2010/main" val="2641160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5B55461-85F3-49B8-91A1-4B0A0344C5D9}"/>
              </a:ext>
            </a:extLst>
          </p:cNvPr>
          <p:cNvSpPr>
            <a:spLocks noGrp="1"/>
          </p:cNvSpPr>
          <p:nvPr>
            <p:ph type="title"/>
          </p:nvPr>
        </p:nvSpPr>
        <p:spPr>
          <a:xfrm>
            <a:off x="2392218" y="381000"/>
            <a:ext cx="5957455" cy="1036642"/>
          </a:xfrm>
        </p:spPr>
        <p:txBody>
          <a:bodyPr>
            <a:normAutofit/>
          </a:bodyPr>
          <a:lstStyle/>
          <a:p>
            <a:br>
              <a:rPr lang="lv-LV" dirty="0"/>
            </a:br>
            <a:r>
              <a:rPr lang="en-US" dirty="0">
                <a:solidFill>
                  <a:schemeClr val="tx1"/>
                </a:solidFill>
                <a:latin typeface="Sitka Subheading" panose="02000505000000020004" pitchFamily="2" charset="0"/>
              </a:rPr>
              <a:t>Izstrādes pamatojums un process</a:t>
            </a:r>
            <a:endParaRPr lang="lv-LV" dirty="0">
              <a:latin typeface="Sitka Subheading" panose="02000505000000020004" pitchFamily="2" charset="0"/>
            </a:endParaRPr>
          </a:p>
        </p:txBody>
      </p:sp>
      <p:sp>
        <p:nvSpPr>
          <p:cNvPr id="3" name="Satura vietturis 2">
            <a:extLst>
              <a:ext uri="{FF2B5EF4-FFF2-40B4-BE49-F238E27FC236}">
                <a16:creationId xmlns:a16="http://schemas.microsoft.com/office/drawing/2014/main" id="{9F78899C-65A0-43B4-9274-BECFFB24BDDE}"/>
              </a:ext>
            </a:extLst>
          </p:cNvPr>
          <p:cNvSpPr>
            <a:spLocks noGrp="1"/>
          </p:cNvSpPr>
          <p:nvPr>
            <p:ph idx="1"/>
          </p:nvPr>
        </p:nvSpPr>
        <p:spPr>
          <a:xfrm>
            <a:off x="853440" y="1752601"/>
            <a:ext cx="8876486" cy="4373573"/>
          </a:xfrm>
        </p:spPr>
        <p:txBody>
          <a:bodyPr>
            <a:normAutofit lnSpcReduction="10000"/>
          </a:bodyPr>
          <a:lstStyle/>
          <a:p>
            <a:pPr marL="342900" indent="-342900" algn="just">
              <a:buFont typeface="Wingdings" panose="05000000000000000000" pitchFamily="2" charset="2"/>
              <a:buChar char="q"/>
            </a:pPr>
            <a:r>
              <a:rPr lang="lv-LV" dirty="0">
                <a:solidFill>
                  <a:schemeClr val="tx1"/>
                </a:solidFill>
                <a:latin typeface="Sitka Subheading" panose="02000505000000020004" pitchFamily="2" charset="0"/>
                <a:ea typeface="Tahoma" panose="020B0604030504040204" pitchFamily="34" charset="0"/>
                <a:cs typeface="Tahoma" panose="020B0604030504040204" pitchFamily="34" charset="0"/>
              </a:rPr>
              <a:t>Ministru kabineta 2021. gada 18. februāra sēdes protokollēmuma Nr. 18 39.§ 4.punkt</a:t>
            </a:r>
            <a:r>
              <a:rPr lang="en-US" dirty="0">
                <a:solidFill>
                  <a:schemeClr val="tx1"/>
                </a:solidFill>
                <a:latin typeface="Sitka Subheading" panose="02000505000000020004" pitchFamily="2" charset="0"/>
                <a:ea typeface="Tahoma" panose="020B0604030504040204" pitchFamily="34" charset="0"/>
                <a:cs typeface="Tahoma" panose="020B0604030504040204" pitchFamily="34" charset="0"/>
              </a:rPr>
              <a:t>s: </a:t>
            </a:r>
          </a:p>
          <a:p>
            <a:pPr marL="457200" lvl="1" indent="0" algn="just">
              <a:buNone/>
            </a:pPr>
            <a:r>
              <a:rPr lang="lv-LV" i="1" dirty="0">
                <a:solidFill>
                  <a:schemeClr val="tx1"/>
                </a:solidFill>
                <a:latin typeface="Sitka Subheading" panose="02000505000000020004" pitchFamily="2" charset="0"/>
                <a:ea typeface="Tahoma" panose="020B0604030504040204" pitchFamily="34" charset="0"/>
                <a:cs typeface="Tahoma" panose="020B0604030504040204" pitchFamily="34" charset="0"/>
              </a:rPr>
              <a:t>Labklājības ministrijai sadarbībā ar Tieslietu ministriju, pieaicinot Sertificētu mediatoru padomi, izstrādāt un iesniegt izskatīšanai Ministru kabinetā ziņojumu par iespējamiem pasākumiem, kas būtu vērsti uz mediācijas izmantošanas veicināšanu ar bērnu interesēm saistītu strīdu risināšanā</a:t>
            </a:r>
            <a:r>
              <a:rPr lang="lv-LV" dirty="0">
                <a:solidFill>
                  <a:schemeClr val="tx1"/>
                </a:solidFill>
                <a:latin typeface="Sitka Subheading" panose="02000505000000020004" pitchFamily="2" charset="0"/>
                <a:ea typeface="Tahoma" panose="020B0604030504040204" pitchFamily="34" charset="0"/>
                <a:cs typeface="Tahoma" panose="020B0604030504040204" pitchFamily="34" charset="0"/>
              </a:rPr>
              <a:t>.  </a:t>
            </a:r>
            <a:endParaRPr lang="en-US" dirty="0">
              <a:solidFill>
                <a:schemeClr val="tx1"/>
              </a:solidFill>
              <a:latin typeface="Sitka Subheading" panose="02000505000000020004" pitchFamily="2" charset="0"/>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q"/>
            </a:pPr>
            <a:r>
              <a:rPr lang="en-US" dirty="0">
                <a:solidFill>
                  <a:schemeClr val="tx1"/>
                </a:solidFill>
                <a:latin typeface="Sitka Subheading" panose="02000505000000020004" pitchFamily="2" charset="0"/>
                <a:ea typeface="Tahoma" panose="020B0604030504040204" pitchFamily="34" charset="0"/>
                <a:cs typeface="Tahoma" panose="020B0604030504040204" pitchFamily="34" charset="0"/>
              </a:rPr>
              <a:t>Organizētas </a:t>
            </a:r>
            <a:r>
              <a:rPr lang="lv-LV" dirty="0">
                <a:solidFill>
                  <a:schemeClr val="tx1"/>
                </a:solidFill>
                <a:latin typeface="Sitka Subheading" panose="02000505000000020004" pitchFamily="2" charset="0"/>
                <a:ea typeface="Tahoma" panose="020B0604030504040204" pitchFamily="34" charset="0"/>
                <a:cs typeface="Tahoma" panose="020B0604030504040204" pitchFamily="34" charset="0"/>
              </a:rPr>
              <a:t>vairākas </a:t>
            </a:r>
            <a:r>
              <a:rPr lang="en-US" dirty="0">
                <a:solidFill>
                  <a:schemeClr val="tx1"/>
                </a:solidFill>
                <a:latin typeface="Sitka Subheading" panose="02000505000000020004" pitchFamily="2" charset="0"/>
                <a:ea typeface="Tahoma" panose="020B0604030504040204" pitchFamily="34" charset="0"/>
                <a:cs typeface="Tahoma" panose="020B0604030504040204" pitchFamily="34" charset="0"/>
              </a:rPr>
              <a:t>sanāksmes ar Tieslietu ministrijas, S</a:t>
            </a:r>
            <a:r>
              <a:rPr lang="lv-LV" dirty="0">
                <a:solidFill>
                  <a:schemeClr val="tx1"/>
                </a:solidFill>
                <a:latin typeface="Sitka Subheading" panose="02000505000000020004" pitchFamily="2" charset="0"/>
                <a:ea typeface="Tahoma" panose="020B0604030504040204" pitchFamily="34" charset="0"/>
                <a:cs typeface="Tahoma" panose="020B0604030504040204" pitchFamily="34" charset="0"/>
              </a:rPr>
              <a:t>ertificētu mediatoru padomes, Valsts bērnu tiesību aizsardzības </a:t>
            </a:r>
            <a:r>
              <a:rPr lang="en-US" dirty="0">
                <a:solidFill>
                  <a:schemeClr val="tx1"/>
                </a:solidFill>
                <a:latin typeface="Sitka Subheading" panose="02000505000000020004" pitchFamily="2" charset="0"/>
                <a:ea typeface="Tahoma" panose="020B0604030504040204" pitchFamily="34" charset="0"/>
                <a:cs typeface="Tahoma" panose="020B0604030504040204" pitchFamily="34" charset="0"/>
              </a:rPr>
              <a:t>inspekcijas, </a:t>
            </a:r>
            <a:r>
              <a:rPr lang="lv-LV" dirty="0">
                <a:solidFill>
                  <a:schemeClr val="tx1"/>
                </a:solidFill>
                <a:latin typeface="Sitka Subheading" panose="02000505000000020004" pitchFamily="2" charset="0"/>
                <a:ea typeface="Tahoma" panose="020B0604030504040204" pitchFamily="34" charset="0"/>
                <a:cs typeface="Tahoma" panose="020B0604030504040204" pitchFamily="34" charset="0"/>
              </a:rPr>
              <a:t>Latvijas Bāriņtiesu darbinieku asociāciju un Latvijas Pašvaldību savienīb</a:t>
            </a:r>
            <a:r>
              <a:rPr lang="en-US" dirty="0">
                <a:solidFill>
                  <a:schemeClr val="tx1"/>
                </a:solidFill>
                <a:latin typeface="Sitka Subheading" panose="02000505000000020004" pitchFamily="2" charset="0"/>
                <a:ea typeface="Tahoma" panose="020B0604030504040204" pitchFamily="34" charset="0"/>
                <a:cs typeface="Tahoma" panose="020B0604030504040204" pitchFamily="34" charset="0"/>
              </a:rPr>
              <a:t>as piedalīšanos.</a:t>
            </a:r>
          </a:p>
          <a:p>
            <a:pPr marL="342900" indent="-342900" algn="just">
              <a:buFont typeface="Wingdings" panose="05000000000000000000" pitchFamily="2" charset="2"/>
              <a:buChar char="q"/>
            </a:pPr>
            <a:r>
              <a:rPr lang="en-US" dirty="0">
                <a:solidFill>
                  <a:schemeClr val="tx1"/>
                </a:solidFill>
                <a:latin typeface="Sitka Subheading" panose="02000505000000020004" pitchFamily="2" charset="0"/>
                <a:ea typeface="Tahoma" panose="020B0604030504040204" pitchFamily="34" charset="0"/>
                <a:cs typeface="Tahoma" panose="020B0604030504040204" pitchFamily="34" charset="0"/>
              </a:rPr>
              <a:t>Z</a:t>
            </a:r>
            <a:r>
              <a:rPr lang="lv-LV" dirty="0">
                <a:solidFill>
                  <a:schemeClr val="tx1"/>
                </a:solidFill>
                <a:latin typeface="Sitka Subheading" panose="02000505000000020004" pitchFamily="2" charset="0"/>
                <a:ea typeface="Tahoma" panose="020B0604030504040204" pitchFamily="34" charset="0"/>
                <a:cs typeface="Tahoma" panose="020B0604030504040204" pitchFamily="34" charset="0"/>
              </a:rPr>
              <a:t>iņojums konceptuāli saskaņots Bērnu lietu sadarbības padomes apakšgrup</a:t>
            </a:r>
            <a:r>
              <a:rPr lang="en-US" dirty="0">
                <a:solidFill>
                  <a:schemeClr val="tx1"/>
                </a:solidFill>
                <a:latin typeface="Sitka Subheading" panose="02000505000000020004" pitchFamily="2" charset="0"/>
                <a:ea typeface="Tahoma" panose="020B0604030504040204" pitchFamily="34" charset="0"/>
                <a:cs typeface="Tahoma" panose="020B0604030504040204" pitchFamily="34" charset="0"/>
              </a:rPr>
              <a:t>as</a:t>
            </a:r>
            <a:r>
              <a:rPr lang="lv-LV" dirty="0">
                <a:solidFill>
                  <a:schemeClr val="tx1"/>
                </a:solidFill>
                <a:latin typeface="Sitka Subheading" panose="02000505000000020004" pitchFamily="2" charset="0"/>
                <a:ea typeface="Tahoma" panose="020B0604030504040204" pitchFamily="34" charset="0"/>
                <a:cs typeface="Tahoma" panose="020B0604030504040204" pitchFamily="34" charset="0"/>
              </a:rPr>
              <a:t> “Bāriņtiesu darba pilnveide”</a:t>
            </a:r>
            <a:r>
              <a:rPr lang="en-US" dirty="0">
                <a:solidFill>
                  <a:schemeClr val="tx1"/>
                </a:solidFill>
                <a:latin typeface="Sitka Subheading" panose="02000505000000020004" pitchFamily="2" charset="0"/>
                <a:ea typeface="Tahoma" panose="020B0604030504040204" pitchFamily="34" charset="0"/>
                <a:cs typeface="Tahoma" panose="020B0604030504040204" pitchFamily="34" charset="0"/>
              </a:rPr>
              <a:t> 2023.gada 1.marta sēdē.</a:t>
            </a:r>
            <a:endParaRPr lang="lv-LV" dirty="0">
              <a:solidFill>
                <a:schemeClr val="tx1"/>
              </a:solidFill>
              <a:latin typeface="Sitka Subheading" panose="02000505000000020004" pitchFamily="2" charset="0"/>
              <a:ea typeface="Tahoma" panose="020B0604030504040204" pitchFamily="34" charset="0"/>
              <a:cs typeface="Tahoma" panose="020B0604030504040204" pitchFamily="34" charset="0"/>
            </a:endParaRPr>
          </a:p>
          <a:p>
            <a:pPr algn="ctr"/>
            <a:endParaRPr lang="lv-LV" sz="2400" dirty="0">
              <a:solidFill>
                <a:schemeClr val="tx1"/>
              </a:solidFill>
            </a:endParaRPr>
          </a:p>
        </p:txBody>
      </p:sp>
    </p:spTree>
    <p:extLst>
      <p:ext uri="{BB962C8B-B14F-4D97-AF65-F5344CB8AC3E}">
        <p14:creationId xmlns:p14="http://schemas.microsoft.com/office/powerpoint/2010/main" val="2349316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568C453-F6C8-4378-B28C-75C5F4B8DF7B}"/>
              </a:ext>
            </a:extLst>
          </p:cNvPr>
          <p:cNvSpPr>
            <a:spLocks noGrp="1"/>
          </p:cNvSpPr>
          <p:nvPr>
            <p:ph type="title"/>
          </p:nvPr>
        </p:nvSpPr>
        <p:spPr>
          <a:xfrm>
            <a:off x="2318327" y="381000"/>
            <a:ext cx="7118635" cy="977284"/>
          </a:xfrm>
        </p:spPr>
        <p:txBody>
          <a:bodyPr>
            <a:normAutofit/>
          </a:bodyPr>
          <a:lstStyle/>
          <a:p>
            <a:r>
              <a:rPr lang="en-US" dirty="0">
                <a:solidFill>
                  <a:schemeClr val="tx1"/>
                </a:solidFill>
                <a:latin typeface="Sitka Subheading" panose="02000505000000020004" pitchFamily="2" charset="0"/>
              </a:rPr>
              <a:t>Risinājums mediācijas izmantošanas veicināšanai</a:t>
            </a:r>
            <a:endParaRPr lang="lv-LV" dirty="0">
              <a:solidFill>
                <a:schemeClr val="tx1"/>
              </a:solidFill>
              <a:latin typeface="Sitka Subheading" panose="02000505000000020004" pitchFamily="2" charset="0"/>
            </a:endParaRPr>
          </a:p>
        </p:txBody>
      </p:sp>
      <p:graphicFrame>
        <p:nvGraphicFramePr>
          <p:cNvPr id="5" name="Content Placeholder 4">
            <a:extLst>
              <a:ext uri="{FF2B5EF4-FFF2-40B4-BE49-F238E27FC236}">
                <a16:creationId xmlns:a16="http://schemas.microsoft.com/office/drawing/2014/main" id="{B2F05A15-35CC-414F-8DC7-48F7FBEC0921}"/>
              </a:ext>
            </a:extLst>
          </p:cNvPr>
          <p:cNvGraphicFramePr>
            <a:graphicFrameLocks noGrp="1"/>
          </p:cNvGraphicFramePr>
          <p:nvPr>
            <p:ph idx="1"/>
            <p:extLst>
              <p:ext uri="{D42A27DB-BD31-4B8C-83A1-F6EECF244321}">
                <p14:modId xmlns:p14="http://schemas.microsoft.com/office/powerpoint/2010/main" val="3151249672"/>
              </p:ext>
            </p:extLst>
          </p:nvPr>
        </p:nvGraphicFramePr>
        <p:xfrm>
          <a:off x="949911" y="1464817"/>
          <a:ext cx="8797771" cy="46962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34010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EC609-9D6D-48B5-89B1-95C9BCCF4C7E}"/>
              </a:ext>
            </a:extLst>
          </p:cNvPr>
          <p:cNvSpPr>
            <a:spLocks noGrp="1"/>
          </p:cNvSpPr>
          <p:nvPr>
            <p:ph type="title"/>
          </p:nvPr>
        </p:nvSpPr>
        <p:spPr>
          <a:xfrm>
            <a:off x="2512381" y="904782"/>
            <a:ext cx="9070019" cy="515645"/>
          </a:xfrm>
        </p:spPr>
        <p:txBody>
          <a:bodyPr/>
          <a:lstStyle/>
          <a:p>
            <a:r>
              <a:rPr lang="en-US" dirty="0">
                <a:solidFill>
                  <a:schemeClr val="tx1"/>
                </a:solidFill>
                <a:latin typeface="Sitka Subheading" panose="02000505000000020004" pitchFamily="2" charset="0"/>
              </a:rPr>
              <a:t>Ieguvumi</a:t>
            </a:r>
            <a:endParaRPr lang="lv-LV" dirty="0">
              <a:solidFill>
                <a:schemeClr val="tx1"/>
              </a:solidFill>
              <a:latin typeface="Sitka Subheading" panose="02000505000000020004" pitchFamily="2" charset="0"/>
            </a:endParaRPr>
          </a:p>
        </p:txBody>
      </p:sp>
      <p:sp>
        <p:nvSpPr>
          <p:cNvPr id="3" name="Content Placeholder 2">
            <a:extLst>
              <a:ext uri="{FF2B5EF4-FFF2-40B4-BE49-F238E27FC236}">
                <a16:creationId xmlns:a16="http://schemas.microsoft.com/office/drawing/2014/main" id="{26C28168-E83C-4371-A57F-936304D5639D}"/>
              </a:ext>
            </a:extLst>
          </p:cNvPr>
          <p:cNvSpPr>
            <a:spLocks noGrp="1"/>
          </p:cNvSpPr>
          <p:nvPr>
            <p:ph idx="1"/>
          </p:nvPr>
        </p:nvSpPr>
        <p:spPr>
          <a:xfrm>
            <a:off x="816747" y="1752601"/>
            <a:ext cx="8478174" cy="4373573"/>
          </a:xfrm>
        </p:spPr>
        <p:txBody>
          <a:bodyPr>
            <a:normAutofit fontScale="70000" lnSpcReduction="20000"/>
          </a:bodyPr>
          <a:lstStyle/>
          <a:p>
            <a:pPr marL="342900" indent="-342900" algn="just">
              <a:buFont typeface="Wingdings" panose="05000000000000000000" pitchFamily="2" charset="2"/>
              <a:buChar char="Ø"/>
            </a:pPr>
            <a:r>
              <a:rPr lang="en-US" sz="2900" dirty="0">
                <a:latin typeface="Sitka Subheading" panose="02000505000000020004" pitchFamily="2" charset="0"/>
              </a:rPr>
              <a:t>I</a:t>
            </a:r>
            <a:r>
              <a:rPr lang="lv-LV" sz="2900" dirty="0">
                <a:latin typeface="Sitka Subheading" panose="02000505000000020004" pitchFamily="2" charset="0"/>
              </a:rPr>
              <a:t>ndividuāl</a:t>
            </a:r>
            <a:r>
              <a:rPr lang="en-US" sz="2900" dirty="0">
                <a:latin typeface="Sitka Subheading" panose="02000505000000020004" pitchFamily="2" charset="0"/>
              </a:rPr>
              <a:t>a</a:t>
            </a:r>
            <a:r>
              <a:rPr lang="lv-LV" sz="2900" dirty="0">
                <a:latin typeface="Sitka Subheading" panose="02000505000000020004" pitchFamily="2" charset="0"/>
              </a:rPr>
              <a:t> informācij</a:t>
            </a:r>
            <a:r>
              <a:rPr lang="en-US" sz="2900" dirty="0">
                <a:latin typeface="Sitka Subheading" panose="02000505000000020004" pitchFamily="2" charset="0"/>
              </a:rPr>
              <a:t>a</a:t>
            </a:r>
            <a:r>
              <a:rPr lang="lv-LV" sz="2900" dirty="0">
                <a:latin typeface="Sitka Subheading" panose="02000505000000020004" pitchFamily="2" charset="0"/>
              </a:rPr>
              <a:t> par </a:t>
            </a:r>
            <a:r>
              <a:rPr lang="en-US" sz="2900" dirty="0">
                <a:latin typeface="Sitka Subheading" panose="02000505000000020004" pitchFamily="2" charset="0"/>
              </a:rPr>
              <a:t>konkrētā strīda risināšanas</a:t>
            </a:r>
            <a:r>
              <a:rPr lang="lv-LV" sz="2900" dirty="0">
                <a:latin typeface="Sitka Subheading" panose="02000505000000020004" pitchFamily="2" charset="0"/>
              </a:rPr>
              <a:t> iespējām mediācijas </a:t>
            </a:r>
            <a:r>
              <a:rPr lang="en-US" sz="2900" dirty="0">
                <a:latin typeface="Sitka Subheading" panose="02000505000000020004" pitchFamily="2" charset="0"/>
              </a:rPr>
              <a:t>procesā;</a:t>
            </a:r>
          </a:p>
          <a:p>
            <a:pPr marL="342900" indent="-342900" algn="just">
              <a:buFont typeface="Wingdings" panose="05000000000000000000" pitchFamily="2" charset="2"/>
              <a:buChar char="Ø"/>
            </a:pPr>
            <a:r>
              <a:rPr lang="en-US" sz="2900" dirty="0">
                <a:latin typeface="Sitka Subheading" panose="02000505000000020004" pitchFamily="2" charset="0"/>
              </a:rPr>
              <a:t>Saglabāts brīvprātības princips lemt par mediācijas procesa uzsākšanu, mediatora izvēli, mediācijas norisi u.c.;</a:t>
            </a:r>
          </a:p>
          <a:p>
            <a:pPr marL="342900" indent="-342900" algn="just">
              <a:buFont typeface="Wingdings" panose="05000000000000000000" pitchFamily="2" charset="2"/>
              <a:buChar char="Ø"/>
            </a:pPr>
            <a:r>
              <a:rPr lang="en-US" sz="2900" dirty="0">
                <a:latin typeface="Sitka Subheading" panose="02000505000000020004" pitchFamily="2" charset="0"/>
              </a:rPr>
              <a:t>Veicina </a:t>
            </a:r>
            <a:r>
              <a:rPr lang="lv-LV" sz="2900" dirty="0">
                <a:latin typeface="Sitka Subheading" panose="02000505000000020004" pitchFamily="2" charset="0"/>
              </a:rPr>
              <a:t>puses rīkoties savlaicīgāk, </a:t>
            </a:r>
            <a:r>
              <a:rPr lang="en-US" sz="2900" dirty="0">
                <a:latin typeface="Sitka Subheading" panose="02000505000000020004" pitchFamily="2" charset="0"/>
              </a:rPr>
              <a:t>objektīvi </a:t>
            </a:r>
            <a:r>
              <a:rPr lang="lv-LV" sz="2900" dirty="0">
                <a:latin typeface="Sitka Subheading" panose="02000505000000020004" pitchFamily="2" charset="0"/>
              </a:rPr>
              <a:t>apsvērt mediāciju kā primāru konkrēto domstarpību risināšanas veidu</a:t>
            </a:r>
            <a:r>
              <a:rPr lang="en-US" sz="2900" dirty="0">
                <a:latin typeface="Sitka Subheading" panose="02000505000000020004" pitchFamily="2" charset="0"/>
              </a:rPr>
              <a:t>;</a:t>
            </a:r>
          </a:p>
          <a:p>
            <a:pPr marL="342900" indent="-342900" algn="just">
              <a:buFont typeface="Wingdings" panose="05000000000000000000" pitchFamily="2" charset="2"/>
              <a:buChar char="Ø"/>
            </a:pPr>
            <a:r>
              <a:rPr lang="en-US" sz="2900" dirty="0">
                <a:latin typeface="Sitka Subheading" panose="02000505000000020004" pitchFamily="2" charset="0"/>
              </a:rPr>
              <a:t>I</a:t>
            </a:r>
            <a:r>
              <a:rPr lang="lv-LV" sz="2900" dirty="0">
                <a:latin typeface="Sitka Subheading" panose="02000505000000020004" pitchFamily="2" charset="0"/>
              </a:rPr>
              <a:t>nstruments </a:t>
            </a:r>
            <a:r>
              <a:rPr lang="en-US" sz="2900" dirty="0">
                <a:latin typeface="Sitka Subheading" panose="02000505000000020004" pitchFamily="2" charset="0"/>
              </a:rPr>
              <a:t>kā </a:t>
            </a:r>
            <a:r>
              <a:rPr lang="lv-LV" sz="2900" dirty="0">
                <a:latin typeface="Sitka Subheading" panose="02000505000000020004" pitchFamily="2" charset="0"/>
              </a:rPr>
              <a:t>bāriņtiesai</a:t>
            </a:r>
            <a:r>
              <a:rPr lang="en-US" sz="2900" dirty="0">
                <a:latin typeface="Sitka Subheading" panose="02000505000000020004" pitchFamily="2" charset="0"/>
              </a:rPr>
              <a:t>/</a:t>
            </a:r>
            <a:r>
              <a:rPr lang="lv-LV" sz="2900" dirty="0">
                <a:latin typeface="Sitka Subheading" panose="02000505000000020004" pitchFamily="2" charset="0"/>
              </a:rPr>
              <a:t>tiesai pārliecināties, ka puses objektīvi ir izsvērušas mediācijas izmantošanu kā alternatīvu domstarpību risināšanas metodi</a:t>
            </a:r>
            <a:r>
              <a:rPr lang="en-US" sz="2900" dirty="0">
                <a:latin typeface="Sitka Subheading" panose="02000505000000020004" pitchFamily="2" charset="0"/>
              </a:rPr>
              <a:t>;</a:t>
            </a:r>
          </a:p>
          <a:p>
            <a:pPr marL="342900" indent="-342900" algn="just">
              <a:buFont typeface="Wingdings" panose="05000000000000000000" pitchFamily="2" charset="2"/>
              <a:buChar char="Ø"/>
            </a:pPr>
            <a:r>
              <a:rPr lang="en-US" sz="2900" dirty="0">
                <a:latin typeface="Sitka Subheading" panose="02000505000000020004" pitchFamily="2" charset="0"/>
              </a:rPr>
              <a:t>Konsultācijas neapmeklēšana kā </a:t>
            </a:r>
            <a:r>
              <a:rPr lang="lv-LV" sz="2900" dirty="0">
                <a:latin typeface="Sitka Subheading" panose="02000505000000020004" pitchFamily="2" charset="0"/>
              </a:rPr>
              <a:t>apstākli</a:t>
            </a:r>
            <a:r>
              <a:rPr lang="en-US" sz="2900" dirty="0">
                <a:latin typeface="Sitka Subheading" panose="02000505000000020004" pitchFamily="2" charset="0"/>
              </a:rPr>
              <a:t>s</a:t>
            </a:r>
            <a:r>
              <a:rPr lang="lv-LV" sz="2900" dirty="0">
                <a:latin typeface="Sitka Subheading" panose="02000505000000020004" pitchFamily="2" charset="0"/>
              </a:rPr>
              <a:t>, </a:t>
            </a:r>
            <a:r>
              <a:rPr lang="en-US" sz="2900" dirty="0">
                <a:latin typeface="Sitka Subheading" panose="02000505000000020004" pitchFamily="2" charset="0"/>
              </a:rPr>
              <a:t>ko bāri</a:t>
            </a:r>
            <a:r>
              <a:rPr lang="lv-LV" sz="2900" dirty="0">
                <a:latin typeface="Sitka Subheading" panose="02000505000000020004" pitchFamily="2" charset="0"/>
              </a:rPr>
              <a:t>ņ</a:t>
            </a:r>
            <a:r>
              <a:rPr lang="en-US" sz="2900" dirty="0">
                <a:latin typeface="Sitka Subheading" panose="02000505000000020004" pitchFamily="2" charset="0"/>
              </a:rPr>
              <a:t>tiesa/tiesa </a:t>
            </a:r>
            <a:r>
              <a:rPr lang="lv-LV" sz="2900" dirty="0">
                <a:latin typeface="Sitka Subheading" panose="02000505000000020004" pitchFamily="2" charset="0"/>
              </a:rPr>
              <a:t>ņ</a:t>
            </a:r>
            <a:r>
              <a:rPr lang="en-US" sz="2900" dirty="0">
                <a:latin typeface="Sitka Subheading" panose="02000505000000020004" pitchFamily="2" charset="0"/>
              </a:rPr>
              <a:t>em vērā, </a:t>
            </a:r>
            <a:r>
              <a:rPr lang="lv-LV" sz="2900" dirty="0">
                <a:latin typeface="Sitka Subheading" panose="02000505000000020004" pitchFamily="2" charset="0"/>
              </a:rPr>
              <a:t>izvērtējot pušu attieksmi no bērna interešu perspektīvas nākotnē</a:t>
            </a:r>
            <a:r>
              <a:rPr lang="en-US" sz="2900" dirty="0">
                <a:latin typeface="Sitka Subheading" panose="02000505000000020004" pitchFamily="2" charset="0"/>
              </a:rPr>
              <a:t> – vai rīcība vērsta uz </a:t>
            </a:r>
            <a:r>
              <a:rPr lang="lv-LV" sz="2900" dirty="0">
                <a:latin typeface="Sitka Subheading" panose="02000505000000020004" pitchFamily="2" charset="0"/>
              </a:rPr>
              <a:t>domstarpību risināšan</a:t>
            </a:r>
            <a:r>
              <a:rPr lang="en-US" sz="2900" dirty="0">
                <a:latin typeface="Sitka Subheading" panose="02000505000000020004" pitchFamily="2" charset="0"/>
              </a:rPr>
              <a:t>u</a:t>
            </a:r>
            <a:r>
              <a:rPr lang="lv-LV" sz="2900" dirty="0">
                <a:latin typeface="Sitka Subheading" panose="02000505000000020004" pitchFamily="2" charset="0"/>
              </a:rPr>
              <a:t> vai savstarpējā konflikta eskalēšan</a:t>
            </a:r>
            <a:r>
              <a:rPr lang="en-US" sz="2900" dirty="0">
                <a:latin typeface="Sitka Subheading" panose="02000505000000020004" pitchFamily="2" charset="0"/>
              </a:rPr>
              <a:t>u;</a:t>
            </a:r>
          </a:p>
          <a:p>
            <a:pPr marL="342900" indent="-342900" algn="just">
              <a:buFont typeface="Wingdings" panose="05000000000000000000" pitchFamily="2" charset="2"/>
              <a:buChar char="Ø"/>
            </a:pPr>
            <a:r>
              <a:rPr lang="en-US" sz="2900" dirty="0">
                <a:latin typeface="Sitka Subheading" panose="02000505000000020004" pitchFamily="2" charset="0"/>
              </a:rPr>
              <a:t>Aptuveni par 30% samazinās bāri</a:t>
            </a:r>
            <a:r>
              <a:rPr lang="lv-LV" sz="2900" dirty="0">
                <a:latin typeface="Sitka Subheading" panose="02000505000000020004" pitchFamily="2" charset="0"/>
              </a:rPr>
              <a:t>ņ</a:t>
            </a:r>
            <a:r>
              <a:rPr lang="en-US" sz="2900" dirty="0">
                <a:latin typeface="Sitka Subheading" panose="02000505000000020004" pitchFamily="2" charset="0"/>
              </a:rPr>
              <a:t>tiesā/tiesā izskatāmo lietu skaits. </a:t>
            </a:r>
            <a:endParaRPr lang="lv-LV" sz="2900" dirty="0">
              <a:latin typeface="Sitka Subheading" panose="02000505000000020004" pitchFamily="2" charset="0"/>
            </a:endParaRPr>
          </a:p>
          <a:p>
            <a:pPr marL="342900" indent="-342900">
              <a:buFont typeface="Wingdings" panose="05000000000000000000" pitchFamily="2" charset="2"/>
              <a:buChar char="Ø"/>
            </a:pPr>
            <a:endParaRPr lang="lv-LV" dirty="0"/>
          </a:p>
        </p:txBody>
      </p:sp>
    </p:spTree>
    <p:extLst>
      <p:ext uri="{BB962C8B-B14F-4D97-AF65-F5344CB8AC3E}">
        <p14:creationId xmlns:p14="http://schemas.microsoft.com/office/powerpoint/2010/main" val="850558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568C453-F6C8-4378-B28C-75C5F4B8DF7B}"/>
              </a:ext>
            </a:extLst>
          </p:cNvPr>
          <p:cNvSpPr>
            <a:spLocks noGrp="1"/>
          </p:cNvSpPr>
          <p:nvPr>
            <p:ph type="title"/>
          </p:nvPr>
        </p:nvSpPr>
        <p:spPr>
          <a:xfrm>
            <a:off x="2716567" y="380999"/>
            <a:ext cx="6270415" cy="941774"/>
          </a:xfrm>
        </p:spPr>
        <p:txBody>
          <a:bodyPr>
            <a:normAutofit/>
          </a:bodyPr>
          <a:lstStyle/>
          <a:p>
            <a:br>
              <a:rPr lang="en-US" dirty="0">
                <a:solidFill>
                  <a:schemeClr val="tx1"/>
                </a:solidFill>
                <a:latin typeface="Sitka Subheading" panose="02000505000000020004" pitchFamily="2" charset="0"/>
              </a:rPr>
            </a:br>
            <a:r>
              <a:rPr lang="en-US" dirty="0">
                <a:solidFill>
                  <a:schemeClr val="tx1"/>
                </a:solidFill>
                <a:latin typeface="Sitka Subheading" panose="02000505000000020004" pitchFamily="2" charset="0"/>
              </a:rPr>
              <a:t>Finansējums</a:t>
            </a:r>
            <a:endParaRPr lang="lv-LV" dirty="0">
              <a:solidFill>
                <a:schemeClr val="tx1"/>
              </a:solidFill>
              <a:latin typeface="Sitka Subheading" panose="02000505000000020004" pitchFamily="2" charset="0"/>
            </a:endParaRPr>
          </a:p>
        </p:txBody>
      </p:sp>
      <p:sp>
        <p:nvSpPr>
          <p:cNvPr id="3" name="Satura vietturis 2">
            <a:extLst>
              <a:ext uri="{FF2B5EF4-FFF2-40B4-BE49-F238E27FC236}">
                <a16:creationId xmlns:a16="http://schemas.microsoft.com/office/drawing/2014/main" id="{F4F5D6FC-3626-47DA-84CE-EC399861AD5B}"/>
              </a:ext>
            </a:extLst>
          </p:cNvPr>
          <p:cNvSpPr>
            <a:spLocks noGrp="1"/>
          </p:cNvSpPr>
          <p:nvPr>
            <p:ph idx="1"/>
          </p:nvPr>
        </p:nvSpPr>
        <p:spPr>
          <a:xfrm>
            <a:off x="1188720" y="1783081"/>
            <a:ext cx="8257121" cy="4373573"/>
          </a:xfrm>
        </p:spPr>
        <p:txBody>
          <a:bodyPr>
            <a:normAutofit lnSpcReduction="10000"/>
          </a:bodyPr>
          <a:lstStyle/>
          <a:p>
            <a:pPr marL="342900" indent="-342900" algn="just">
              <a:buFont typeface="Wingdings" panose="05000000000000000000" pitchFamily="2" charset="2"/>
              <a:buChar char="Ø"/>
            </a:pPr>
            <a:r>
              <a:rPr lang="lv-LV" sz="2400" dirty="0">
                <a:latin typeface="Sitka Subheading" panose="02000505000000020004" pitchFamily="2" charset="0"/>
              </a:rPr>
              <a:t>vienas konsultācijas izmaksas par vienu konsultācijas stundu ir </a:t>
            </a:r>
            <a:r>
              <a:rPr lang="lv-LV" sz="2400" b="1" dirty="0">
                <a:latin typeface="Sitka Subheading" panose="02000505000000020004" pitchFamily="2" charset="0"/>
              </a:rPr>
              <a:t>70 </a:t>
            </a:r>
            <a:r>
              <a:rPr lang="lv-LV" sz="2400" b="1" i="1" dirty="0">
                <a:latin typeface="Sitka Subheading" panose="02000505000000020004" pitchFamily="2" charset="0"/>
              </a:rPr>
              <a:t>euro</a:t>
            </a:r>
            <a:r>
              <a:rPr lang="lv-LV" sz="2400" dirty="0">
                <a:latin typeface="Sitka Subheading" panose="02000505000000020004" pitchFamily="2" charset="0"/>
              </a:rPr>
              <a:t>. </a:t>
            </a:r>
            <a:endParaRPr lang="en-US" sz="2400" dirty="0">
              <a:latin typeface="Sitka Subheading" panose="02000505000000020004" pitchFamily="2" charset="0"/>
            </a:endParaRPr>
          </a:p>
          <a:p>
            <a:pPr marL="342900" indent="-342900" algn="just">
              <a:buFont typeface="Wingdings" panose="05000000000000000000" pitchFamily="2" charset="2"/>
              <a:buChar char="Ø"/>
            </a:pPr>
            <a:r>
              <a:rPr lang="lv-LV" sz="2400" dirty="0">
                <a:latin typeface="Sitka Subheading" panose="02000505000000020004" pitchFamily="2" charset="0"/>
              </a:rPr>
              <a:t>gada ietvaros nepieciešamais kopējais finansējuma apmērs </a:t>
            </a:r>
            <a:r>
              <a:rPr lang="lv-LV" sz="2400" b="1" dirty="0">
                <a:latin typeface="Sitka Subheading" panose="02000505000000020004" pitchFamily="2" charset="0"/>
              </a:rPr>
              <a:t>valsts budžetā </a:t>
            </a:r>
            <a:r>
              <a:rPr lang="en-US" sz="2400" dirty="0">
                <a:latin typeface="Sitka Subheading" panose="02000505000000020004" pitchFamily="2" charset="0"/>
              </a:rPr>
              <a:t>(</a:t>
            </a:r>
            <a:r>
              <a:rPr lang="lv-LV" sz="2400" dirty="0">
                <a:latin typeface="Sitka Subheading" panose="02000505000000020004" pitchFamily="2" charset="0"/>
              </a:rPr>
              <a:t>42 140 </a:t>
            </a:r>
            <a:r>
              <a:rPr lang="lv-LV" sz="2400" i="1" dirty="0">
                <a:latin typeface="Sitka Subheading" panose="02000505000000020004" pitchFamily="2" charset="0"/>
              </a:rPr>
              <a:t>euro</a:t>
            </a:r>
            <a:r>
              <a:rPr lang="en-US" sz="2400" i="1" dirty="0">
                <a:latin typeface="Sitka Subheading" panose="02000505000000020004" pitchFamily="2" charset="0"/>
              </a:rPr>
              <a:t>*</a:t>
            </a:r>
            <a:r>
              <a:rPr lang="lv-LV" sz="2400" dirty="0">
                <a:latin typeface="Sitka Subheading" panose="02000505000000020004" pitchFamily="2" charset="0"/>
              </a:rPr>
              <a:t> sertificētu mediatoru darba apmaksai un 30 000 </a:t>
            </a:r>
            <a:r>
              <a:rPr lang="lv-LV" sz="2400" i="1" dirty="0">
                <a:latin typeface="Sitka Subheading" panose="02000505000000020004" pitchFamily="2" charset="0"/>
              </a:rPr>
              <a:t>euro</a:t>
            </a:r>
            <a:r>
              <a:rPr lang="lv-LV" sz="2400" dirty="0">
                <a:latin typeface="Sitka Subheading" panose="02000505000000020004" pitchFamily="2" charset="0"/>
              </a:rPr>
              <a:t> izdevumu segšanai Sertificētu mediatoru padomi mediācijas konsultāciju nodrošināšanas koordinēšanas darbību veikšanai</a:t>
            </a:r>
            <a:r>
              <a:rPr lang="en-US" sz="2400" dirty="0">
                <a:latin typeface="Sitka Subheading" panose="02000505000000020004" pitchFamily="2" charset="0"/>
              </a:rPr>
              <a:t>) – </a:t>
            </a:r>
            <a:r>
              <a:rPr lang="en-US" sz="2400" b="1" dirty="0">
                <a:latin typeface="Sitka Subheading" panose="02000505000000020004" pitchFamily="2" charset="0"/>
              </a:rPr>
              <a:t>72 140 </a:t>
            </a:r>
            <a:r>
              <a:rPr lang="en-US" sz="2400" b="1" i="1" dirty="0">
                <a:latin typeface="Sitka Subheading" panose="02000505000000020004" pitchFamily="2" charset="0"/>
              </a:rPr>
              <a:t>euro</a:t>
            </a:r>
          </a:p>
          <a:p>
            <a:endParaRPr lang="en-US" sz="1200" dirty="0"/>
          </a:p>
          <a:p>
            <a:endParaRPr lang="en-US" sz="1200" dirty="0"/>
          </a:p>
          <a:p>
            <a:endParaRPr lang="en-US" sz="1200" dirty="0"/>
          </a:p>
          <a:p>
            <a:r>
              <a:rPr lang="en-US" sz="1500" dirty="0">
                <a:solidFill>
                  <a:schemeClr val="tx1"/>
                </a:solidFill>
                <a:latin typeface="Sitka Subheading" panose="02000505000000020004" pitchFamily="2" charset="0"/>
              </a:rPr>
              <a:t>*maznodrošinātām un trūcīgām personām</a:t>
            </a:r>
            <a:endParaRPr lang="lv-LV" sz="1500" dirty="0">
              <a:solidFill>
                <a:schemeClr val="tx1"/>
              </a:solidFill>
              <a:latin typeface="Sitka Subheading" panose="02000505000000020004" pitchFamily="2" charset="0"/>
            </a:endParaRPr>
          </a:p>
        </p:txBody>
      </p:sp>
    </p:spTree>
    <p:extLst>
      <p:ext uri="{BB962C8B-B14F-4D97-AF65-F5344CB8AC3E}">
        <p14:creationId xmlns:p14="http://schemas.microsoft.com/office/powerpoint/2010/main" val="2067190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568C453-F6C8-4378-B28C-75C5F4B8DF7B}"/>
              </a:ext>
            </a:extLst>
          </p:cNvPr>
          <p:cNvSpPr>
            <a:spLocks noGrp="1"/>
          </p:cNvSpPr>
          <p:nvPr>
            <p:ph type="title"/>
          </p:nvPr>
        </p:nvSpPr>
        <p:spPr>
          <a:xfrm>
            <a:off x="2466109" y="701346"/>
            <a:ext cx="7130473" cy="959529"/>
          </a:xfrm>
        </p:spPr>
        <p:txBody>
          <a:bodyPr>
            <a:normAutofit fontScale="90000"/>
          </a:bodyPr>
          <a:lstStyle/>
          <a:p>
            <a:r>
              <a:rPr lang="lv-LV" dirty="0">
                <a:solidFill>
                  <a:schemeClr val="tx1"/>
                </a:solidFill>
                <a:latin typeface="Sitka Subheading" panose="02000505000000020004" pitchFamily="2" charset="0"/>
              </a:rPr>
              <a:t>Nosacījumi</a:t>
            </a:r>
            <a:r>
              <a:rPr lang="en-US" dirty="0">
                <a:solidFill>
                  <a:schemeClr val="tx1"/>
                </a:solidFill>
                <a:latin typeface="Sitka Subheading" panose="02000505000000020004" pitchFamily="2" charset="0"/>
              </a:rPr>
              <a:t> </a:t>
            </a:r>
            <a:r>
              <a:rPr lang="lv-LV" dirty="0">
                <a:solidFill>
                  <a:schemeClr val="tx1"/>
                </a:solidFill>
                <a:latin typeface="Sitka Subheading" panose="02000505000000020004" pitchFamily="2" charset="0"/>
              </a:rPr>
              <a:t>īstenošanas uzsākšanai un nodrošināšanai</a:t>
            </a:r>
            <a:br>
              <a:rPr lang="lv-LV" dirty="0">
                <a:solidFill>
                  <a:schemeClr val="tx1"/>
                </a:solidFill>
              </a:rPr>
            </a:br>
            <a:endParaRPr lang="lv-LV" dirty="0">
              <a:solidFill>
                <a:schemeClr val="tx1"/>
              </a:solidFill>
            </a:endParaRPr>
          </a:p>
        </p:txBody>
      </p:sp>
      <p:sp>
        <p:nvSpPr>
          <p:cNvPr id="3" name="Satura vietturis 2">
            <a:extLst>
              <a:ext uri="{FF2B5EF4-FFF2-40B4-BE49-F238E27FC236}">
                <a16:creationId xmlns:a16="http://schemas.microsoft.com/office/drawing/2014/main" id="{F4F5D6FC-3626-47DA-84CE-EC399861AD5B}"/>
              </a:ext>
            </a:extLst>
          </p:cNvPr>
          <p:cNvSpPr>
            <a:spLocks noGrp="1"/>
          </p:cNvSpPr>
          <p:nvPr>
            <p:ph idx="1"/>
          </p:nvPr>
        </p:nvSpPr>
        <p:spPr>
          <a:xfrm>
            <a:off x="1188720" y="1783081"/>
            <a:ext cx="8851207" cy="4373573"/>
          </a:xfrm>
        </p:spPr>
        <p:txBody>
          <a:bodyPr>
            <a:normAutofit/>
          </a:bodyPr>
          <a:lstStyle/>
          <a:p>
            <a:pPr algn="just"/>
            <a:r>
              <a:rPr lang="lv-LV" dirty="0">
                <a:solidFill>
                  <a:srgbClr val="000000"/>
                </a:solidFill>
                <a:latin typeface="Sitka Subheading" panose="02000505000000020004" pitchFamily="2" charset="0"/>
              </a:rPr>
              <a:t>1.	</a:t>
            </a:r>
            <a:r>
              <a:rPr lang="en-US" dirty="0">
                <a:solidFill>
                  <a:srgbClr val="000000"/>
                </a:solidFill>
                <a:latin typeface="Sitka Subheading" panose="02000505000000020004" pitchFamily="2" charset="0"/>
              </a:rPr>
              <a:t>L</a:t>
            </a:r>
            <a:r>
              <a:rPr lang="lv-LV" dirty="0">
                <a:solidFill>
                  <a:srgbClr val="000000"/>
                </a:solidFill>
                <a:latin typeface="Sitka Subheading" panose="02000505000000020004" pitchFamily="2" charset="0"/>
              </a:rPr>
              <a:t>īdz 2024.gada 31.martam iesniegt izskatīšanai Ministru kabinetā grozījumus:</a:t>
            </a:r>
          </a:p>
          <a:p>
            <a:r>
              <a:rPr lang="en-US" dirty="0">
                <a:solidFill>
                  <a:srgbClr val="000000"/>
                </a:solidFill>
                <a:latin typeface="Sitka Subheading" panose="02000505000000020004" pitchFamily="2" charset="0"/>
              </a:rPr>
              <a:t>	</a:t>
            </a:r>
            <a:r>
              <a:rPr lang="lv-LV" dirty="0">
                <a:solidFill>
                  <a:srgbClr val="000000"/>
                </a:solidFill>
                <a:latin typeface="Sitka Subheading" panose="02000505000000020004" pitchFamily="2" charset="0"/>
              </a:rPr>
              <a:t>1.1. Mediācijas likumā;</a:t>
            </a:r>
          </a:p>
          <a:p>
            <a:r>
              <a:rPr lang="en-US" dirty="0">
                <a:solidFill>
                  <a:srgbClr val="000000"/>
                </a:solidFill>
                <a:latin typeface="Sitka Subheading" panose="02000505000000020004" pitchFamily="2" charset="0"/>
              </a:rPr>
              <a:t>	</a:t>
            </a:r>
            <a:r>
              <a:rPr lang="lv-LV" dirty="0">
                <a:solidFill>
                  <a:srgbClr val="000000"/>
                </a:solidFill>
                <a:latin typeface="Sitka Subheading" panose="02000505000000020004" pitchFamily="2" charset="0"/>
              </a:rPr>
              <a:t>1.2. Bāriņtiesu likumā</a:t>
            </a:r>
            <a:r>
              <a:rPr lang="en-US" dirty="0">
                <a:solidFill>
                  <a:srgbClr val="000000"/>
                </a:solidFill>
                <a:latin typeface="Sitka Subheading" panose="02000505000000020004" pitchFamily="2" charset="0"/>
              </a:rPr>
              <a:t> un </a:t>
            </a:r>
            <a:r>
              <a:rPr lang="lv-LV" dirty="0">
                <a:solidFill>
                  <a:srgbClr val="000000"/>
                </a:solidFill>
                <a:latin typeface="Sitka Subheading" panose="02000505000000020004" pitchFamily="2" charset="0"/>
              </a:rPr>
              <a:t>Civilprocesa likumā</a:t>
            </a:r>
            <a:r>
              <a:rPr lang="en-US" dirty="0">
                <a:solidFill>
                  <a:srgbClr val="000000"/>
                </a:solidFill>
                <a:latin typeface="Sitka Subheading" panose="02000505000000020004" pitchFamily="2" charset="0"/>
              </a:rPr>
              <a:t>.</a:t>
            </a:r>
            <a:r>
              <a:rPr lang="lv-LV" dirty="0">
                <a:solidFill>
                  <a:srgbClr val="000000"/>
                </a:solidFill>
                <a:latin typeface="Sitka Subheading" panose="02000505000000020004" pitchFamily="2" charset="0"/>
              </a:rPr>
              <a:t> </a:t>
            </a:r>
            <a:endParaRPr lang="en-US" dirty="0">
              <a:solidFill>
                <a:srgbClr val="000000"/>
              </a:solidFill>
              <a:latin typeface="Sitka Subheading" panose="02000505000000020004" pitchFamily="2" charset="0"/>
            </a:endParaRPr>
          </a:p>
          <a:p>
            <a:pPr algn="just"/>
            <a:r>
              <a:rPr lang="lv-LV" dirty="0">
                <a:solidFill>
                  <a:srgbClr val="000000"/>
                </a:solidFill>
                <a:latin typeface="Sitka Subheading" panose="02000505000000020004" pitchFamily="2" charset="0"/>
              </a:rPr>
              <a:t>2. 1. punktā minētais regulējums stājas spēkā, kad rasts papildu finansējums konsultācijas nodrošināšanai </a:t>
            </a:r>
            <a:r>
              <a:rPr lang="en-US" dirty="0">
                <a:solidFill>
                  <a:srgbClr val="000000"/>
                </a:solidFill>
                <a:latin typeface="Sitka Subheading" panose="02000505000000020004" pitchFamily="2" charset="0"/>
              </a:rPr>
              <a:t>- </a:t>
            </a:r>
            <a:r>
              <a:rPr lang="lv-LV" dirty="0">
                <a:solidFill>
                  <a:srgbClr val="000000"/>
                </a:solidFill>
                <a:latin typeface="Sitka Subheading" panose="02000505000000020004" pitchFamily="2" charset="0"/>
              </a:rPr>
              <a:t>no 2025.gada 1.janvāra.</a:t>
            </a:r>
          </a:p>
          <a:p>
            <a:pPr algn="just"/>
            <a:r>
              <a:rPr lang="lv-LV" dirty="0">
                <a:solidFill>
                  <a:srgbClr val="000000"/>
                </a:solidFill>
                <a:latin typeface="Sitka Subheading" panose="02000505000000020004" pitchFamily="2" charset="0"/>
              </a:rPr>
              <a:t>3. </a:t>
            </a:r>
            <a:r>
              <a:rPr lang="en-US" dirty="0">
                <a:solidFill>
                  <a:srgbClr val="000000"/>
                </a:solidFill>
                <a:latin typeface="Sitka Subheading" panose="02000505000000020004" pitchFamily="2" charset="0"/>
              </a:rPr>
              <a:t>Nepieciešams</a:t>
            </a:r>
            <a:r>
              <a:rPr lang="lv-LV" dirty="0">
                <a:solidFill>
                  <a:srgbClr val="000000"/>
                </a:solidFill>
                <a:latin typeface="Sitka Subheading" panose="02000505000000020004" pitchFamily="2" charset="0"/>
              </a:rPr>
              <a:t> pašvaldības atbalst</a:t>
            </a:r>
            <a:r>
              <a:rPr lang="en-US" dirty="0">
                <a:solidFill>
                  <a:srgbClr val="000000"/>
                </a:solidFill>
                <a:latin typeface="Sitka Subheading" panose="02000505000000020004" pitchFamily="2" charset="0"/>
              </a:rPr>
              <a:t>s</a:t>
            </a:r>
            <a:r>
              <a:rPr lang="lv-LV" dirty="0">
                <a:solidFill>
                  <a:srgbClr val="000000"/>
                </a:solidFill>
                <a:latin typeface="Sitka Subheading" panose="02000505000000020004" pitchFamily="2" charset="0"/>
              </a:rPr>
              <a:t> atbilstošu telpu klātienes konsultācij</a:t>
            </a:r>
            <a:r>
              <a:rPr lang="en-US" dirty="0">
                <a:solidFill>
                  <a:srgbClr val="000000"/>
                </a:solidFill>
                <a:latin typeface="Sitka Subheading" panose="02000505000000020004" pitchFamily="2" charset="0"/>
              </a:rPr>
              <a:t>as </a:t>
            </a:r>
            <a:r>
              <a:rPr lang="lv-LV" dirty="0">
                <a:solidFill>
                  <a:srgbClr val="000000"/>
                </a:solidFill>
                <a:latin typeface="Sitka Subheading" panose="02000505000000020004" pitchFamily="2" charset="0"/>
              </a:rPr>
              <a:t>nodrošināšanai</a:t>
            </a:r>
            <a:r>
              <a:rPr lang="en-US" dirty="0">
                <a:solidFill>
                  <a:srgbClr val="000000"/>
                </a:solidFill>
                <a:latin typeface="Sitka Subheading" panose="02000505000000020004" pitchFamily="2" charset="0"/>
              </a:rPr>
              <a:t>.</a:t>
            </a:r>
            <a:endParaRPr lang="en-US" dirty="0">
              <a:solidFill>
                <a:srgbClr val="000000"/>
              </a:solidFill>
              <a:latin typeface="Sitka Subheading" panose="02000505000000020004" pitchFamily="2" charset="0"/>
              <a:ea typeface="Calibri" panose="020F0502020204030204" pitchFamily="34" charset="0"/>
            </a:endParaRPr>
          </a:p>
          <a:p>
            <a:endParaRPr lang="lv-LV" sz="2400" dirty="0"/>
          </a:p>
        </p:txBody>
      </p:sp>
    </p:spTree>
    <p:extLst>
      <p:ext uri="{BB962C8B-B14F-4D97-AF65-F5344CB8AC3E}">
        <p14:creationId xmlns:p14="http://schemas.microsoft.com/office/powerpoint/2010/main" val="4166911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1"/>
          <p:cNvSpPr>
            <a:spLocks noChangeArrowheads="1"/>
          </p:cNvSpPr>
          <p:nvPr/>
        </p:nvSpPr>
        <p:spPr bwMode="auto">
          <a:xfrm>
            <a:off x="3526517" y="3785656"/>
            <a:ext cx="5138965"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lv-LV" altLang="lv-LV" sz="1600" dirty="0" err="1">
                <a:solidFill>
                  <a:srgbClr val="005927"/>
                </a:solidFill>
                <a:latin typeface="Tahoma" pitchFamily="34" charset="0"/>
                <a:cs typeface="Tahoma" pitchFamily="34" charset="0"/>
                <a:hlinkClick r:id="rId2"/>
              </a:rPr>
              <a:t>www.lm.gov.lv</a:t>
            </a:r>
            <a:endParaRPr lang="lv-LV" altLang="lv-LV" sz="1600" dirty="0">
              <a:solidFill>
                <a:srgbClr val="005927"/>
              </a:solidFill>
              <a:latin typeface="Tahoma" pitchFamily="34" charset="0"/>
              <a:cs typeface="Tahoma" pitchFamily="34" charset="0"/>
            </a:endParaRPr>
          </a:p>
          <a:p>
            <a:pPr algn="ctr"/>
            <a:endParaRPr lang="lv-LV" altLang="lv-LV" sz="800" dirty="0">
              <a:solidFill>
                <a:srgbClr val="005927"/>
              </a:solidFill>
              <a:latin typeface="Tahoma" pitchFamily="34" charset="0"/>
              <a:cs typeface="Tahoma" pitchFamily="34" charset="0"/>
            </a:endParaRPr>
          </a:p>
          <a:p>
            <a:pPr algn="ctr"/>
            <a:r>
              <a:rPr lang="lv-LV" altLang="lv-LV" sz="1600" dirty="0" err="1">
                <a:solidFill>
                  <a:srgbClr val="005927"/>
                </a:solidFill>
                <a:latin typeface="Tahoma" pitchFamily="34" charset="0"/>
                <a:cs typeface="Tahoma" pitchFamily="34" charset="0"/>
              </a:rPr>
              <a:t>Twitter:@Lab_min</a:t>
            </a:r>
            <a:endParaRPr lang="lv-LV" altLang="lv-LV" sz="1600" dirty="0">
              <a:solidFill>
                <a:srgbClr val="005927"/>
              </a:solidFill>
              <a:latin typeface="Tahoma" pitchFamily="34" charset="0"/>
              <a:cs typeface="Tahoma" pitchFamily="34" charset="0"/>
            </a:endParaRPr>
          </a:p>
          <a:p>
            <a:pPr algn="ctr"/>
            <a:r>
              <a:rPr lang="lv-LV" altLang="lv-LV" sz="1600" dirty="0">
                <a:solidFill>
                  <a:srgbClr val="005927"/>
                </a:solidFill>
                <a:latin typeface="Tahoma" pitchFamily="34" charset="0"/>
                <a:cs typeface="Tahoma" pitchFamily="34" charset="0"/>
              </a:rPr>
              <a:t>https://www.facebook.com/labklajibasministrija</a:t>
            </a:r>
          </a:p>
          <a:p>
            <a:pPr algn="ctr"/>
            <a:endParaRPr lang="lv-LV" altLang="lv-LV" sz="800" dirty="0">
              <a:solidFill>
                <a:srgbClr val="005927"/>
              </a:solidFill>
              <a:latin typeface="Tahoma" pitchFamily="34" charset="0"/>
              <a:cs typeface="Tahoma" pitchFamily="34" charset="0"/>
            </a:endParaRPr>
          </a:p>
          <a:p>
            <a:pPr algn="ctr"/>
            <a:r>
              <a:rPr lang="lv-LV" altLang="lv-LV" sz="1600" dirty="0" err="1">
                <a:solidFill>
                  <a:srgbClr val="005927"/>
                </a:solidFill>
                <a:latin typeface="Tahoma" pitchFamily="34" charset="0"/>
                <a:cs typeface="Tahoma" pitchFamily="34" charset="0"/>
              </a:rPr>
              <a:t>Flickr.com:Labklajibas_ministrija</a:t>
            </a:r>
            <a:endParaRPr lang="lv-LV" altLang="lv-LV" sz="1600" dirty="0">
              <a:solidFill>
                <a:srgbClr val="005927"/>
              </a:solidFill>
              <a:latin typeface="Tahoma" pitchFamily="34" charset="0"/>
              <a:cs typeface="Tahoma" pitchFamily="34" charset="0"/>
            </a:endParaRPr>
          </a:p>
          <a:p>
            <a:pPr algn="ctr"/>
            <a:endParaRPr lang="lv-LV" altLang="lv-LV" sz="800" dirty="0">
              <a:solidFill>
                <a:srgbClr val="005927"/>
              </a:solidFill>
              <a:latin typeface="Tahoma" pitchFamily="34" charset="0"/>
              <a:cs typeface="Tahoma" pitchFamily="34" charset="0"/>
            </a:endParaRPr>
          </a:p>
          <a:p>
            <a:pPr algn="ctr"/>
            <a:r>
              <a:rPr lang="lv-LV" altLang="lv-LV" sz="1600" dirty="0" err="1">
                <a:solidFill>
                  <a:srgbClr val="005927"/>
                </a:solidFill>
                <a:latin typeface="Tahoma" pitchFamily="34" charset="0"/>
                <a:cs typeface="Tahoma" pitchFamily="34" charset="0"/>
              </a:rPr>
              <a:t>Youtube.com</a:t>
            </a:r>
            <a:r>
              <a:rPr lang="lv-LV" altLang="lv-LV" sz="1600" dirty="0">
                <a:solidFill>
                  <a:srgbClr val="005927"/>
                </a:solidFill>
                <a:latin typeface="Tahoma" pitchFamily="34" charset="0"/>
                <a:cs typeface="Tahoma" pitchFamily="34" charset="0"/>
              </a:rPr>
              <a:t>/</a:t>
            </a:r>
            <a:r>
              <a:rPr lang="lv-LV" altLang="lv-LV" sz="1600" dirty="0" err="1">
                <a:solidFill>
                  <a:srgbClr val="005927"/>
                </a:solidFill>
                <a:latin typeface="Tahoma" pitchFamily="34" charset="0"/>
                <a:cs typeface="Tahoma" pitchFamily="34" charset="0"/>
              </a:rPr>
              <a:t>labklajibasministrija</a:t>
            </a:r>
            <a:endParaRPr lang="lv-LV" altLang="lv-LV" sz="1600" dirty="0">
              <a:solidFill>
                <a:srgbClr val="005927"/>
              </a:solidFill>
              <a:latin typeface="Tahoma" pitchFamily="34" charset="0"/>
              <a:cs typeface="Tahoma" pitchFamily="34" charset="0"/>
            </a:endParaRPr>
          </a:p>
          <a:p>
            <a:pPr algn="ctr"/>
            <a:endParaRPr lang="lv-LV" altLang="lv-LV" sz="800" dirty="0">
              <a:solidFill>
                <a:srgbClr val="005927"/>
              </a:solidFill>
              <a:latin typeface="Tahoma" pitchFamily="34" charset="0"/>
              <a:cs typeface="Tahoma" pitchFamily="34" charset="0"/>
            </a:endParaRPr>
          </a:p>
          <a:p>
            <a:pPr algn="ctr"/>
            <a:r>
              <a:rPr lang="lv-LV" altLang="lv-LV" sz="1600" dirty="0">
                <a:solidFill>
                  <a:srgbClr val="005927"/>
                </a:solidFill>
                <a:latin typeface="Tahoma" pitchFamily="34" charset="0"/>
                <a:cs typeface="Tahoma" pitchFamily="34" charset="0"/>
              </a:rPr>
              <a:t>Draugiem.lv/</a:t>
            </a:r>
            <a:r>
              <a:rPr lang="lv-LV" altLang="lv-LV" sz="1600" dirty="0" err="1">
                <a:solidFill>
                  <a:srgbClr val="005927"/>
                </a:solidFill>
                <a:latin typeface="Tahoma" pitchFamily="34" charset="0"/>
                <a:cs typeface="Tahoma" pitchFamily="34" charset="0"/>
              </a:rPr>
              <a:t>labklajiba</a:t>
            </a:r>
            <a:endParaRPr lang="lv-LV" altLang="lv-LV" sz="1600" dirty="0">
              <a:solidFill>
                <a:srgbClr val="005927"/>
              </a:solidFill>
              <a:latin typeface="Tahoma" pitchFamily="34" charset="0"/>
              <a:cs typeface="Tahoma" pitchFamily="34" charset="0"/>
            </a:endParaRPr>
          </a:p>
        </p:txBody>
      </p:sp>
    </p:spTree>
    <p:extLst>
      <p:ext uri="{BB962C8B-B14F-4D97-AF65-F5344CB8AC3E}">
        <p14:creationId xmlns:p14="http://schemas.microsoft.com/office/powerpoint/2010/main" val="230063184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15570</TotalTime>
  <Words>457</Words>
  <PresentationFormat>Widescreen</PresentationFormat>
  <Paragraphs>51</Paragraphs>
  <Slides>7</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vt:i4>
      </vt:variant>
    </vt:vector>
  </HeadingPairs>
  <TitlesOfParts>
    <vt:vector size="17" baseType="lpstr">
      <vt:lpstr>Arial</vt:lpstr>
      <vt:lpstr>Calibri</vt:lpstr>
      <vt:lpstr>Sitka Subheading</vt:lpstr>
      <vt:lpstr>Tahoma</vt:lpstr>
      <vt:lpstr>Times New Roman</vt:lpstr>
      <vt:lpstr>Trebuchet MS</vt:lpstr>
      <vt:lpstr>Verdana</vt:lpstr>
      <vt:lpstr>Wingdings</vt:lpstr>
      <vt:lpstr>Wingdings 3</vt:lpstr>
      <vt:lpstr>Facet</vt:lpstr>
      <vt:lpstr>PowerPoint Presentation</vt:lpstr>
      <vt:lpstr> Izstrādes pamatojums un process</vt:lpstr>
      <vt:lpstr>Risinājums mediācijas izmantošanas veicināšanai</vt:lpstr>
      <vt:lpstr>Ieguvumi</vt:lpstr>
      <vt:lpstr> Finansējums</vt:lpstr>
      <vt:lpstr>Nosacījumi īstenošanas uzsākšanai un nodrošināšanai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2023-03-17T06:26:30Z</cp:lastPrinted>
  <dcterms:created xsi:type="dcterms:W3CDTF">2018-05-25T08:49:44Z</dcterms:created>
  <dcterms:modified xsi:type="dcterms:W3CDTF">2023-03-17T08:24:55Z</dcterms:modified>
</cp:coreProperties>
</file>