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434" r:id="rId3"/>
    <p:sldId id="383" r:id="rId4"/>
    <p:sldId id="384" r:id="rId5"/>
    <p:sldId id="432" r:id="rId6"/>
    <p:sldId id="416" r:id="rId7"/>
    <p:sldId id="419" r:id="rId8"/>
    <p:sldId id="425" r:id="rId9"/>
    <p:sldId id="427" r:id="rId10"/>
    <p:sldId id="410" r:id="rId11"/>
    <p:sldId id="433" r:id="rId12"/>
    <p:sldId id="428" r:id="rId13"/>
    <p:sldId id="298" r:id="rId14"/>
  </p:sldIdLst>
  <p:sldSz cx="7620000" cy="5715000"/>
  <p:notesSz cx="6735763" cy="986631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40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ga Lukašenoka" initials="AL" lastIdx="1" clrIdx="0">
    <p:extLst>
      <p:ext uri="{19B8F6BF-5375-455C-9EA6-DF929625EA0E}">
        <p15:presenceInfo xmlns:p15="http://schemas.microsoft.com/office/powerpoint/2012/main" userId="S-1-5-21-738795142-1242532775-405837587-885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99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617" autoAdjust="0"/>
  </p:normalViewPr>
  <p:slideViewPr>
    <p:cSldViewPr snapToGrid="0" snapToObjects="1">
      <p:cViewPr varScale="1">
        <p:scale>
          <a:sx n="76" d="100"/>
          <a:sy n="76" d="100"/>
        </p:scale>
        <p:origin x="1388" y="48"/>
      </p:cViewPr>
      <p:guideLst>
        <p:guide orient="horz" pos="1800"/>
        <p:guide pos="24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anda.beinare\Desktop\VDEAVK.05.Berni_uzskaite_vec_ft_12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r>
              <a:rPr lang="en-US" b="1"/>
              <a:t>Bērni ar invaliditāti pēc FT veida</a:t>
            </a:r>
            <a:endParaRPr lang="lv-LV" b="1"/>
          </a:p>
        </c:rich>
      </c:tx>
      <c:layout>
        <c:manualLayout>
          <c:xMode val="edge"/>
          <c:yMode val="edge"/>
          <c:x val="0.17170420608895665"/>
          <c:y val="1.78265379599983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Verdana" panose="020B0604030504040204" pitchFamily="34" charset="0"/>
              <a:ea typeface="Verdana" panose="020B0604030504040204" pitchFamily="34" charset="0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4BE-4913-882B-7EA8BCA6307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4BE-4913-882B-7EA8BCA6307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4BE-4913-882B-7EA8BCA63078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4BE-4913-882B-7EA8BCA63078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C4BE-4913-882B-7EA8BCA6307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4967854A-E1AF-4FEF-82F3-AC05677181E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55015773-F8E0-4059-9455-419F2CF3D0F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4BE-4913-882B-7EA8BCA630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A4706DE-C1F1-48D4-B6B0-33501719FC5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4DC0CC92-EF50-4B66-BA31-F41674E1049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4BE-4913-882B-7EA8BCA630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6DEAEF1-F182-48D2-96F0-55EB1BB36739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CFAF1DC7-086B-4097-ADB4-193D257844A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C4BE-4913-882B-7EA8BCA63078}"/>
                </c:ext>
              </c:extLst>
            </c:dLbl>
            <c:dLbl>
              <c:idx val="3"/>
              <c:layout>
                <c:manualLayout>
                  <c:x val="-2.7697662336151851E-2"/>
                  <c:y val="0"/>
                </c:manualLayout>
              </c:layout>
              <c:tx>
                <c:rich>
                  <a:bodyPr/>
                  <a:lstStyle/>
                  <a:p>
                    <a:fld id="{EE432C85-2639-4558-B213-6CE7D1551EA0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D3E6AFC3-8219-4EA9-9309-CB4898639DEE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418685801965934"/>
                      <c:h val="8.8704852888951899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C4BE-4913-882B-7EA8BCA63078}"/>
                </c:ext>
              </c:extLst>
            </c:dLbl>
            <c:dLbl>
              <c:idx val="4"/>
              <c:layout>
                <c:manualLayout>
                  <c:x val="-3.0775314998677018E-2"/>
                  <c:y val="-3.5653075919996743E-3"/>
                </c:manualLayout>
              </c:layout>
              <c:tx>
                <c:rich>
                  <a:bodyPr/>
                  <a:lstStyle/>
                  <a:p>
                    <a:fld id="{77F31C64-6425-42EF-8CE3-5F89D8C7A4CB}" type="CELLRANGE">
                      <a:rPr lang="en-US" baseline="0"/>
                      <a:pPr/>
                      <a:t>[CELLRANGE]</a:t>
                    </a:fld>
                    <a:r>
                      <a:rPr lang="en-US" baseline="0"/>
                      <a:t>; </a:t>
                    </a:r>
                    <a:fld id="{8F416E23-1F39-4122-A3C2-93C36345514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187697434550358"/>
                      <c:h val="8.8704852888951899E-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C4BE-4913-882B-7EA8BCA630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'Bērni ar invaliditāti sadalījum'!$C$7:$G$7</c:f>
              <c:strCache>
                <c:ptCount val="5"/>
                <c:pt idx="0">
                  <c:v>redzes</c:v>
                </c:pt>
                <c:pt idx="1">
                  <c:v>dzirdes</c:v>
                </c:pt>
                <c:pt idx="2">
                  <c:v>kustību</c:v>
                </c:pt>
                <c:pt idx="3">
                  <c:v>psihiski un 
uzvedības</c:v>
                </c:pt>
                <c:pt idx="4">
                  <c:v>pārējie/
traucējumu
veids nav norādīts
</c:v>
                </c:pt>
              </c:strCache>
            </c:strRef>
          </c:cat>
          <c:val>
            <c:numRef>
              <c:f>'Bērni ar invaliditāti sadalījum'!$C$8:$G$8</c:f>
              <c:numCache>
                <c:formatCode>#\ ##0;\-#\ ##0;0</c:formatCode>
                <c:ptCount val="5"/>
                <c:pt idx="0">
                  <c:v>280</c:v>
                </c:pt>
                <c:pt idx="1">
                  <c:v>481</c:v>
                </c:pt>
                <c:pt idx="2">
                  <c:v>326</c:v>
                </c:pt>
                <c:pt idx="3">
                  <c:v>3285</c:v>
                </c:pt>
                <c:pt idx="4">
                  <c:v>4685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'Bērni ar invaliditāti sadalījum'!$C$5:$G$5</c15:f>
                <c15:dlblRangeCache>
                  <c:ptCount val="5"/>
                  <c:pt idx="0">
                    <c:v>3%</c:v>
                  </c:pt>
                  <c:pt idx="1">
                    <c:v>5%</c:v>
                  </c:pt>
                  <c:pt idx="2">
                    <c:v>4%</c:v>
                  </c:pt>
                  <c:pt idx="3">
                    <c:v>36%</c:v>
                  </c:pt>
                  <c:pt idx="4">
                    <c:v>52%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C4BE-4913-882B-7EA8BCA630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49166319"/>
        <c:axId val="849187983"/>
      </c:barChart>
      <c:catAx>
        <c:axId val="84916631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849187983"/>
        <c:crosses val="autoZero"/>
        <c:auto val="1"/>
        <c:lblAlgn val="ctr"/>
        <c:lblOffset val="100"/>
        <c:noMultiLvlLbl val="0"/>
      </c:catAx>
      <c:valAx>
        <c:axId val="8491879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;\-#\ ##0;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lv-LV"/>
          </a:p>
        </c:txPr>
        <c:crossAx val="8491663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Verdana" panose="020B0604030504040204" pitchFamily="34" charset="0"/>
          <a:ea typeface="Verdana" panose="020B060403050404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BEC9D-A045-469C-BE9E-078460019D7E}" type="doc">
      <dgm:prSet loTypeId="urn:microsoft.com/office/officeart/2005/8/layout/default" loCatId="list" qsTypeId="urn:microsoft.com/office/officeart/2005/8/quickstyle/simple1" qsCatId="simple" csTypeId="urn:microsoft.com/office/officeart/2005/8/colors/accent3_3" csCatId="accent3"/>
      <dgm:spPr/>
      <dgm:t>
        <a:bodyPr/>
        <a:lstStyle/>
        <a:p>
          <a:endParaRPr lang="lv-LV"/>
        </a:p>
      </dgm:t>
    </dgm:pt>
    <dgm:pt modelId="{95DA80DD-5F30-4D05-A9EB-3DF1BF511167}">
      <dgm:prSet custT="1"/>
      <dgm:spPr/>
      <dgm:t>
        <a:bodyPr/>
        <a:lstStyle/>
        <a:p>
          <a:r>
            <a:rPr lang="lv-LV" sz="16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likums</a:t>
          </a:r>
        </a:p>
      </dgm:t>
    </dgm:pt>
    <dgm:pt modelId="{50B173A2-C0FC-4B0F-B2F3-43768CA37542}" type="parTrans" cxnId="{22F72FC4-FB38-4813-B76D-4F47ED77524F}">
      <dgm:prSet/>
      <dgm:spPr/>
      <dgm:t>
        <a:bodyPr/>
        <a:lstStyle/>
        <a:p>
          <a:endParaRPr lang="lv-LV"/>
        </a:p>
      </dgm:t>
    </dgm:pt>
    <dgm:pt modelId="{59611EB3-8D82-4D15-954A-090A21726A1E}" type="sibTrans" cxnId="{22F72FC4-FB38-4813-B76D-4F47ED77524F}">
      <dgm:prSet/>
      <dgm:spPr/>
      <dgm:t>
        <a:bodyPr/>
        <a:lstStyle/>
        <a:p>
          <a:endParaRPr lang="lv-LV"/>
        </a:p>
      </dgm:t>
    </dgm:pt>
    <dgm:pt modelId="{178558AA-923B-4224-8FD4-C0FA5700A068}">
      <dgm:prSet custT="1"/>
      <dgm:spPr/>
      <dgm:t>
        <a:bodyPr/>
        <a:lstStyle/>
        <a:p>
          <a:r>
            <a:rPr lang="lv-LV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Ministru kabineta 2014. gada 23. decembra noteikumi Nr. 805 "Prognozējamas invaliditātes, invaliditātes un darbspēju zaudējuma noteikšanas un invaliditāti apliecinoša dokumenta izsniegšanas noteikumi“</a:t>
          </a:r>
          <a:r>
            <a: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4. </a:t>
          </a:r>
          <a:r>
            <a:rPr lang="en-US" sz="14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pielikums</a:t>
          </a:r>
          <a:endParaRPr lang="lv-LV" sz="14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8D416E-AD55-430A-9A08-19C457789ADE}" type="parTrans" cxnId="{4166F0CF-AAE1-46FD-8882-D3FE2D9D82CC}">
      <dgm:prSet/>
      <dgm:spPr/>
      <dgm:t>
        <a:bodyPr/>
        <a:lstStyle/>
        <a:p>
          <a:endParaRPr lang="lv-LV"/>
        </a:p>
      </dgm:t>
    </dgm:pt>
    <dgm:pt modelId="{FD288487-3B8E-43DE-A89A-D65A6BF99355}" type="sibTrans" cxnId="{4166F0CF-AAE1-46FD-8882-D3FE2D9D82CC}">
      <dgm:prSet/>
      <dgm:spPr/>
      <dgm:t>
        <a:bodyPr/>
        <a:lstStyle/>
        <a:p>
          <a:endParaRPr lang="lv-LV"/>
        </a:p>
      </dgm:t>
    </dgm:pt>
    <dgm:pt modelId="{C9A37DC2-B90A-4641-A0C3-D84DCAB3D690}" type="pres">
      <dgm:prSet presAssocID="{B33BEC9D-A045-469C-BE9E-078460019D7E}" presName="diagram" presStyleCnt="0">
        <dgm:presLayoutVars>
          <dgm:dir/>
          <dgm:resizeHandles val="exact"/>
        </dgm:presLayoutVars>
      </dgm:prSet>
      <dgm:spPr/>
    </dgm:pt>
    <dgm:pt modelId="{7569CCDF-6B6B-49E9-ABF7-80D5B3F5F813}" type="pres">
      <dgm:prSet presAssocID="{95DA80DD-5F30-4D05-A9EB-3DF1BF511167}" presName="node" presStyleLbl="node1" presStyleIdx="0" presStyleCnt="2">
        <dgm:presLayoutVars>
          <dgm:bulletEnabled val="1"/>
        </dgm:presLayoutVars>
      </dgm:prSet>
      <dgm:spPr/>
    </dgm:pt>
    <dgm:pt modelId="{F6CDA110-A791-405C-85FC-E8FAA87B4A8E}" type="pres">
      <dgm:prSet presAssocID="{59611EB3-8D82-4D15-954A-090A21726A1E}" presName="sibTrans" presStyleCnt="0"/>
      <dgm:spPr/>
    </dgm:pt>
    <dgm:pt modelId="{0B987A10-0330-4B66-8033-809F4F80FCE0}" type="pres">
      <dgm:prSet presAssocID="{178558AA-923B-4224-8FD4-C0FA5700A068}" presName="node" presStyleLbl="node1" presStyleIdx="1" presStyleCnt="2">
        <dgm:presLayoutVars>
          <dgm:bulletEnabled val="1"/>
        </dgm:presLayoutVars>
      </dgm:prSet>
      <dgm:spPr/>
    </dgm:pt>
  </dgm:ptLst>
  <dgm:cxnLst>
    <dgm:cxn modelId="{2B1F7E65-1CA6-49D3-82E1-7DC966737364}" type="presOf" srcId="{B33BEC9D-A045-469C-BE9E-078460019D7E}" destId="{C9A37DC2-B90A-4641-A0C3-D84DCAB3D690}" srcOrd="0" destOrd="0" presId="urn:microsoft.com/office/officeart/2005/8/layout/default"/>
    <dgm:cxn modelId="{22F72FC4-FB38-4813-B76D-4F47ED77524F}" srcId="{B33BEC9D-A045-469C-BE9E-078460019D7E}" destId="{95DA80DD-5F30-4D05-A9EB-3DF1BF511167}" srcOrd="0" destOrd="0" parTransId="{50B173A2-C0FC-4B0F-B2F3-43768CA37542}" sibTransId="{59611EB3-8D82-4D15-954A-090A21726A1E}"/>
    <dgm:cxn modelId="{4166F0CF-AAE1-46FD-8882-D3FE2D9D82CC}" srcId="{B33BEC9D-A045-469C-BE9E-078460019D7E}" destId="{178558AA-923B-4224-8FD4-C0FA5700A068}" srcOrd="1" destOrd="0" parTransId="{C68D416E-AD55-430A-9A08-19C457789ADE}" sibTransId="{FD288487-3B8E-43DE-A89A-D65A6BF99355}"/>
    <dgm:cxn modelId="{0DD1C4E1-96A4-4C04-B919-EDFC5A537002}" type="presOf" srcId="{178558AA-923B-4224-8FD4-C0FA5700A068}" destId="{0B987A10-0330-4B66-8033-809F4F80FCE0}" srcOrd="0" destOrd="0" presId="urn:microsoft.com/office/officeart/2005/8/layout/default"/>
    <dgm:cxn modelId="{D7B877E6-29EF-4C9C-A58C-7CC9A855A82C}" type="presOf" srcId="{95DA80DD-5F30-4D05-A9EB-3DF1BF511167}" destId="{7569CCDF-6B6B-49E9-ABF7-80D5B3F5F813}" srcOrd="0" destOrd="0" presId="urn:microsoft.com/office/officeart/2005/8/layout/default"/>
    <dgm:cxn modelId="{039195C6-E625-4D61-8D69-146F57477AA0}" type="presParOf" srcId="{C9A37DC2-B90A-4641-A0C3-D84DCAB3D690}" destId="{7569CCDF-6B6B-49E9-ABF7-80D5B3F5F813}" srcOrd="0" destOrd="0" presId="urn:microsoft.com/office/officeart/2005/8/layout/default"/>
    <dgm:cxn modelId="{2B16E1EB-F2CE-43FC-B8F6-DA18AFD35A9C}" type="presParOf" srcId="{C9A37DC2-B90A-4641-A0C3-D84DCAB3D690}" destId="{F6CDA110-A791-405C-85FC-E8FAA87B4A8E}" srcOrd="1" destOrd="0" presId="urn:microsoft.com/office/officeart/2005/8/layout/default"/>
    <dgm:cxn modelId="{42480012-D979-4580-9496-EB9D5403BBA7}" type="presParOf" srcId="{C9A37DC2-B90A-4641-A0C3-D84DCAB3D690}" destId="{0B987A10-0330-4B66-8033-809F4F80FCE0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479FBC-E2D1-4959-A876-EDFA33951A26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98F52FA0-34C7-4346-B07B-F9300577A1F7}">
      <dgm:prSet/>
      <dgm:spPr/>
      <dgm:t>
        <a:bodyPr/>
        <a:lstStyle/>
        <a:p>
          <a:r>
            <a:rPr lang="en-US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Mērķis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ditāte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noteikšans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sistēmu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8D75863-E749-47AD-AAA0-5FB788519785}" type="parTrans" cxnId="{82E445CF-ABDA-4F6A-BF1A-6442F0C2C9F3}">
      <dgm:prSet/>
      <dgm:spPr/>
      <dgm:t>
        <a:bodyPr/>
        <a:lstStyle/>
        <a:p>
          <a:endParaRPr lang="lv-LV"/>
        </a:p>
      </dgm:t>
    </dgm:pt>
    <dgm:pt modelId="{686F997B-DF14-4890-B14E-ABDAB8428375}" type="sibTrans" cxnId="{82E445CF-ABDA-4F6A-BF1A-6442F0C2C9F3}">
      <dgm:prSet/>
      <dgm:spPr/>
      <dgm:t>
        <a:bodyPr/>
        <a:lstStyle/>
        <a:p>
          <a:endParaRPr lang="lv-LV"/>
        </a:p>
      </dgm:t>
    </dgm:pt>
    <dgm:pt modelId="{F378E3A8-A0F5-4E60-A8F9-232B4EAD9F6D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Izstrādāta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starptautiskajai praksei </a:t>
          </a:r>
          <a:r>
            <a:rPr lang="lv-LV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</a:t>
          </a:r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noteikšanas </a:t>
          </a:r>
          <a:r>
            <a:rPr lang="lv-LV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metodik</a:t>
          </a:r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 </a:t>
          </a:r>
          <a:r>
            <a:rPr lang="en-US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B6A39BF-44B5-4507-AC4C-B07593634DC9}" type="parTrans" cxnId="{66A6B434-AE7D-4E93-94E6-287C0ABDB21A}">
      <dgm:prSet/>
      <dgm:spPr/>
      <dgm:t>
        <a:bodyPr/>
        <a:lstStyle/>
        <a:p>
          <a:endParaRPr lang="lv-LV"/>
        </a:p>
      </dgm:t>
    </dgm:pt>
    <dgm:pt modelId="{7C9AB612-9BC8-486F-885D-FB0C54129DC8}" type="sibTrans" cxnId="{66A6B434-AE7D-4E93-94E6-287C0ABDB21A}">
      <dgm:prSet/>
      <dgm:spPr/>
      <dgm:t>
        <a:bodyPr/>
        <a:lstStyle/>
        <a:p>
          <a:endParaRPr lang="lv-LV"/>
        </a:p>
      </dgm:t>
    </dgm:pt>
    <dgm:pt modelId="{B6905412-1786-4117-A537-60292D178C0C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zvērtēti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bērna </a:t>
          </a:r>
          <a:r>
            <a:rPr lang="lv-LV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vecumposmi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nosakot invaliditāti</a:t>
          </a:r>
        </a:p>
      </dgm:t>
    </dgm:pt>
    <dgm:pt modelId="{208A0378-27F5-437A-8D1F-4FBFD170FCC7}" type="parTrans" cxnId="{8C0684BF-FE80-49F0-ACF3-78A70BA1D3DA}">
      <dgm:prSet/>
      <dgm:spPr/>
      <dgm:t>
        <a:bodyPr/>
        <a:lstStyle/>
        <a:p>
          <a:endParaRPr lang="lv-LV"/>
        </a:p>
      </dgm:t>
    </dgm:pt>
    <dgm:pt modelId="{F7AAA794-D798-48B2-B33E-089F2057CCB5}" type="sibTrans" cxnId="{8C0684BF-FE80-49F0-ACF3-78A70BA1D3DA}">
      <dgm:prSet/>
      <dgm:spPr/>
      <dgm:t>
        <a:bodyPr/>
        <a:lstStyle/>
        <a:p>
          <a:endParaRPr lang="lv-LV"/>
        </a:p>
      </dgm:t>
    </dgm:pt>
    <dgm:pt modelId="{5B4A7E1F-28CA-415C-B263-AEE8E53B1948}" type="pres">
      <dgm:prSet presAssocID="{E3479FBC-E2D1-4959-A876-EDFA33951A26}" presName="diagram" presStyleCnt="0">
        <dgm:presLayoutVars>
          <dgm:dir/>
          <dgm:resizeHandles val="exact"/>
        </dgm:presLayoutVars>
      </dgm:prSet>
      <dgm:spPr/>
    </dgm:pt>
    <dgm:pt modelId="{29783907-DE3E-41B1-84BB-381751A3B5FD}" type="pres">
      <dgm:prSet presAssocID="{98F52FA0-34C7-4346-B07B-F9300577A1F7}" presName="node" presStyleLbl="node1" presStyleIdx="0" presStyleCnt="3">
        <dgm:presLayoutVars>
          <dgm:bulletEnabled val="1"/>
        </dgm:presLayoutVars>
      </dgm:prSet>
      <dgm:spPr/>
    </dgm:pt>
    <dgm:pt modelId="{9A80FDAE-4045-4BA0-83B9-913A13631681}" type="pres">
      <dgm:prSet presAssocID="{686F997B-DF14-4890-B14E-ABDAB8428375}" presName="sibTrans" presStyleCnt="0"/>
      <dgm:spPr/>
    </dgm:pt>
    <dgm:pt modelId="{E2A9626D-2484-4CC6-AD32-760DE5B0ACA4}" type="pres">
      <dgm:prSet presAssocID="{F378E3A8-A0F5-4E60-A8F9-232B4EAD9F6D}" presName="node" presStyleLbl="node1" presStyleIdx="1" presStyleCnt="3">
        <dgm:presLayoutVars>
          <dgm:bulletEnabled val="1"/>
        </dgm:presLayoutVars>
      </dgm:prSet>
      <dgm:spPr/>
    </dgm:pt>
    <dgm:pt modelId="{BAA35BBA-ECAE-41FA-A461-01783AA6D055}" type="pres">
      <dgm:prSet presAssocID="{7C9AB612-9BC8-486F-885D-FB0C54129DC8}" presName="sibTrans" presStyleCnt="0"/>
      <dgm:spPr/>
    </dgm:pt>
    <dgm:pt modelId="{8C1D1790-7A09-44AA-AD65-160E9614C6B6}" type="pres">
      <dgm:prSet presAssocID="{B6905412-1786-4117-A537-60292D178C0C}" presName="node" presStyleLbl="node1" presStyleIdx="2" presStyleCnt="3">
        <dgm:presLayoutVars>
          <dgm:bulletEnabled val="1"/>
        </dgm:presLayoutVars>
      </dgm:prSet>
      <dgm:spPr/>
    </dgm:pt>
  </dgm:ptLst>
  <dgm:cxnLst>
    <dgm:cxn modelId="{0C188C02-2C48-4B42-BD8D-B5E6648B3AA2}" type="presOf" srcId="{F378E3A8-A0F5-4E60-A8F9-232B4EAD9F6D}" destId="{E2A9626D-2484-4CC6-AD32-760DE5B0ACA4}" srcOrd="0" destOrd="0" presId="urn:microsoft.com/office/officeart/2005/8/layout/default"/>
    <dgm:cxn modelId="{66A6B434-AE7D-4E93-94E6-287C0ABDB21A}" srcId="{E3479FBC-E2D1-4959-A876-EDFA33951A26}" destId="{F378E3A8-A0F5-4E60-A8F9-232B4EAD9F6D}" srcOrd="1" destOrd="0" parTransId="{5B6A39BF-44B5-4507-AC4C-B07593634DC9}" sibTransId="{7C9AB612-9BC8-486F-885D-FB0C54129DC8}"/>
    <dgm:cxn modelId="{A38B2D3F-69D4-4DAA-BB3A-3293E36CACE2}" type="presOf" srcId="{E3479FBC-E2D1-4959-A876-EDFA33951A26}" destId="{5B4A7E1F-28CA-415C-B263-AEE8E53B1948}" srcOrd="0" destOrd="0" presId="urn:microsoft.com/office/officeart/2005/8/layout/default"/>
    <dgm:cxn modelId="{E3FCCC5C-50B7-4882-B464-2FF808555D9E}" type="presOf" srcId="{98F52FA0-34C7-4346-B07B-F9300577A1F7}" destId="{29783907-DE3E-41B1-84BB-381751A3B5FD}" srcOrd="0" destOrd="0" presId="urn:microsoft.com/office/officeart/2005/8/layout/default"/>
    <dgm:cxn modelId="{6C439BBE-E380-40AF-89F0-569753B18F77}" type="presOf" srcId="{B6905412-1786-4117-A537-60292D178C0C}" destId="{8C1D1790-7A09-44AA-AD65-160E9614C6B6}" srcOrd="0" destOrd="0" presId="urn:microsoft.com/office/officeart/2005/8/layout/default"/>
    <dgm:cxn modelId="{8C0684BF-FE80-49F0-ACF3-78A70BA1D3DA}" srcId="{E3479FBC-E2D1-4959-A876-EDFA33951A26}" destId="{B6905412-1786-4117-A537-60292D178C0C}" srcOrd="2" destOrd="0" parTransId="{208A0378-27F5-437A-8D1F-4FBFD170FCC7}" sibTransId="{F7AAA794-D798-48B2-B33E-089F2057CCB5}"/>
    <dgm:cxn modelId="{82E445CF-ABDA-4F6A-BF1A-6442F0C2C9F3}" srcId="{E3479FBC-E2D1-4959-A876-EDFA33951A26}" destId="{98F52FA0-34C7-4346-B07B-F9300577A1F7}" srcOrd="0" destOrd="0" parTransId="{38D75863-E749-47AD-AAA0-5FB788519785}" sibTransId="{686F997B-DF14-4890-B14E-ABDAB8428375}"/>
    <dgm:cxn modelId="{60A7345E-4797-4AA5-84E4-3CAAAB5D7E29}" type="presParOf" srcId="{5B4A7E1F-28CA-415C-B263-AEE8E53B1948}" destId="{29783907-DE3E-41B1-84BB-381751A3B5FD}" srcOrd="0" destOrd="0" presId="urn:microsoft.com/office/officeart/2005/8/layout/default"/>
    <dgm:cxn modelId="{3E41617B-061A-441F-BB13-16B84F08B510}" type="presParOf" srcId="{5B4A7E1F-28CA-415C-B263-AEE8E53B1948}" destId="{9A80FDAE-4045-4BA0-83B9-913A13631681}" srcOrd="1" destOrd="0" presId="urn:microsoft.com/office/officeart/2005/8/layout/default"/>
    <dgm:cxn modelId="{D65144A6-7055-477E-AD5F-51CBB921578E}" type="presParOf" srcId="{5B4A7E1F-28CA-415C-B263-AEE8E53B1948}" destId="{E2A9626D-2484-4CC6-AD32-760DE5B0ACA4}" srcOrd="2" destOrd="0" presId="urn:microsoft.com/office/officeart/2005/8/layout/default"/>
    <dgm:cxn modelId="{5A18AF4E-BE22-43A3-8CE1-F26169EAAA25}" type="presParOf" srcId="{5B4A7E1F-28CA-415C-B263-AEE8E53B1948}" destId="{BAA35BBA-ECAE-41FA-A461-01783AA6D055}" srcOrd="3" destOrd="0" presId="urn:microsoft.com/office/officeart/2005/8/layout/default"/>
    <dgm:cxn modelId="{4FBEA3A1-1E7B-4918-BF68-A894DEC0F7F0}" type="presParOf" srcId="{5B4A7E1F-28CA-415C-B263-AEE8E53B1948}" destId="{8C1D1790-7A09-44AA-AD65-160E9614C6B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6C1FA2-77DA-4FD0-B2F8-BB70F6B5158E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0A97102B-CB3F-4299-9900-8D8069A529EB}">
      <dgm:prSet custT="1"/>
      <dgm:spPr/>
      <dgm:t>
        <a:bodyPr/>
        <a:lstStyle/>
        <a:p>
          <a:pPr algn="ctr"/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14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800" b="1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4FEF81A-8209-4189-846C-1B78802CE418}" type="parTrans" cxnId="{CD821FE0-EECC-4E0B-925D-082DF8E8290A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0665587-A1E6-4E82-9B8C-7CA93E9B4444}" type="sibTrans" cxnId="{CD821FE0-EECC-4E0B-925D-082DF8E8290A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7724A90-FAFC-4854-964F-443284B2FE20}">
      <dgm:prSet custT="1"/>
      <dgm:spPr/>
      <dgm:t>
        <a:bodyPr/>
        <a:lstStyle/>
        <a:p>
          <a:pPr algn="ctr"/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N</a:t>
          </a:r>
          <a:r>
            <a:rPr lang="lv-LV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o 15-17 </a:t>
          </a:r>
          <a:r>
            <a:rPr lang="lv-LV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–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gradēts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atbilstoši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800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pakāpei</a:t>
          </a:r>
          <a:endParaRPr lang="lv-LV" sz="1800" b="1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7D36E91-D8A8-48FF-97D3-83635CDAF2A7}" type="parTrans" cxnId="{D0E28BD5-11D3-47D0-950D-0DD502632AA7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95636A7-37D6-4071-9190-878D6558ADEE}" type="sibTrans" cxnId="{D0E28BD5-11D3-47D0-950D-0DD502632AA7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95792C1-DD5B-411B-892D-9B6E56B4BF65}">
      <dgm:prSet custT="1"/>
      <dgm:spPr/>
      <dgm:t>
        <a:bodyPr/>
        <a:lstStyle/>
        <a:p>
          <a:pPr algn="just"/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Mēreni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 = 160euro/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F69EDB4-325B-4BEB-857A-EDF82B5A2282}" type="parTrans" cxnId="{0A84A641-C4EE-4515-846D-6CFD7CACFAE0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EF0B44F-AD55-4338-A7D9-5EEE6BE3E256}" type="sibTrans" cxnId="{0A84A641-C4EE-4515-846D-6CFD7CACFAE0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B8398AD-EAF4-4856-8159-9CD2383C6FD6}">
      <dgm:prSet custT="1"/>
      <dgm:spPr/>
      <dgm:t>
        <a:bodyPr/>
        <a:lstStyle/>
        <a:p>
          <a:pPr algn="just"/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1.2 = 192euro/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0B824AE-1EB4-41DA-86C9-FCC0D0F1B50B}" type="parTrans" cxnId="{A20920D5-A5E7-433E-BC78-39A207A7CC64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7B60BD-D5C6-43DC-9D28-60A47A1DC918}" type="sibTrans" cxnId="{A20920D5-A5E7-433E-BC78-39A207A7CC64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F8AB982-DB1C-4086-B0C6-5E532424FE91}">
      <dgm:prSet custT="1"/>
      <dgm:spPr/>
      <dgm:t>
        <a:bodyPr/>
        <a:lstStyle/>
        <a:p>
          <a:pPr algn="just"/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1.3 = 208euro/</a:t>
          </a:r>
          <a:r>
            <a:rPr lang="en-US" sz="16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0A6F156-8D9F-4902-9851-AE190346D18B}" type="parTrans" cxnId="{EA4DDCA2-A228-4FF0-82FD-119CB6E3FF7D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2F3DA57-D2B7-4912-877D-821E4CD24914}" type="sibTrans" cxnId="{EA4DDCA2-A228-4FF0-82FD-119CB6E3FF7D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B9FC166-6EFB-497A-A823-3D738254FAD2}">
      <dgm:prSet custT="1"/>
      <dgm:spPr/>
      <dgm:t>
        <a:bodyPr anchor="ctr"/>
        <a:lstStyle/>
        <a:p>
          <a:pPr algn="ctr">
            <a:buNone/>
          </a:pPr>
          <a:r>
            <a:rPr lang="en-US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160euro/mēn.*</a:t>
          </a:r>
          <a:endParaRPr lang="lv-LV" sz="18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37AB8E2-8D04-4ECB-83AB-F3F3501FDF62}" type="parTrans" cxnId="{8CC3E993-8939-4730-8392-3F43C4D1E631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18D73AE-46BB-446B-8B04-2B16E3D960C8}" type="sibTrans" cxnId="{8CC3E993-8939-4730-8392-3F43C4D1E631}">
      <dgm:prSet/>
      <dgm:spPr/>
      <dgm:t>
        <a:bodyPr/>
        <a:lstStyle/>
        <a:p>
          <a:pPr algn="ctr"/>
          <a:endParaRPr lang="lv-LV" sz="180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5BBB39E-5ECE-4777-AD5A-2FD7E61626B4}" type="pres">
      <dgm:prSet presAssocID="{896C1FA2-77DA-4FD0-B2F8-BB70F6B5158E}" presName="linear" presStyleCnt="0">
        <dgm:presLayoutVars>
          <dgm:animLvl val="lvl"/>
          <dgm:resizeHandles val="exact"/>
        </dgm:presLayoutVars>
      </dgm:prSet>
      <dgm:spPr/>
    </dgm:pt>
    <dgm:pt modelId="{DAAA20B5-2F89-4F66-9C6F-9F2DEADEEEA8}" type="pres">
      <dgm:prSet presAssocID="{0A97102B-CB3F-4299-9900-8D8069A529EB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290D9D6-1220-4687-95FA-AD1FD4D50E88}" type="pres">
      <dgm:prSet presAssocID="{0A97102B-CB3F-4299-9900-8D8069A529EB}" presName="childText" presStyleLbl="revTx" presStyleIdx="0" presStyleCnt="2">
        <dgm:presLayoutVars>
          <dgm:bulletEnabled val="1"/>
        </dgm:presLayoutVars>
      </dgm:prSet>
      <dgm:spPr/>
    </dgm:pt>
    <dgm:pt modelId="{0AAF7784-5C1F-45FF-AC07-DDB422F750AB}" type="pres">
      <dgm:prSet presAssocID="{A7724A90-FAFC-4854-964F-443284B2FE2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D36252C-225A-4B48-AA61-EBA60760C0A6}" type="pres">
      <dgm:prSet presAssocID="{A7724A90-FAFC-4854-964F-443284B2FE20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04DAB00D-B3F6-443B-BEA9-33E8341328D7}" type="presOf" srcId="{896C1FA2-77DA-4FD0-B2F8-BB70F6B5158E}" destId="{B5BBB39E-5ECE-4777-AD5A-2FD7E61626B4}" srcOrd="0" destOrd="0" presId="urn:microsoft.com/office/officeart/2005/8/layout/vList2"/>
    <dgm:cxn modelId="{0A84A641-C4EE-4515-846D-6CFD7CACFAE0}" srcId="{A7724A90-FAFC-4854-964F-443284B2FE20}" destId="{795792C1-DD5B-411B-892D-9B6E56B4BF65}" srcOrd="0" destOrd="0" parTransId="{8F69EDB4-325B-4BEB-857A-EDF82B5A2282}" sibTransId="{0EF0B44F-AD55-4338-A7D9-5EEE6BE3E256}"/>
    <dgm:cxn modelId="{C697CA4C-22BA-4761-8447-6A89C4D2CBAA}" type="presOf" srcId="{795792C1-DD5B-411B-892D-9B6E56B4BF65}" destId="{FD36252C-225A-4B48-AA61-EBA60760C0A6}" srcOrd="0" destOrd="0" presId="urn:microsoft.com/office/officeart/2005/8/layout/vList2"/>
    <dgm:cxn modelId="{A567A14D-F3DF-48E9-80B3-5E11FDCD013D}" type="presOf" srcId="{6B8398AD-EAF4-4856-8159-9CD2383C6FD6}" destId="{FD36252C-225A-4B48-AA61-EBA60760C0A6}" srcOrd="0" destOrd="1" presId="urn:microsoft.com/office/officeart/2005/8/layout/vList2"/>
    <dgm:cxn modelId="{26C55E4F-9645-4497-9919-4B91289C6EAE}" type="presOf" srcId="{1B9FC166-6EFB-497A-A823-3D738254FAD2}" destId="{E290D9D6-1220-4687-95FA-AD1FD4D50E88}" srcOrd="0" destOrd="0" presId="urn:microsoft.com/office/officeart/2005/8/layout/vList2"/>
    <dgm:cxn modelId="{8CC3E993-8939-4730-8392-3F43C4D1E631}" srcId="{0A97102B-CB3F-4299-9900-8D8069A529EB}" destId="{1B9FC166-6EFB-497A-A823-3D738254FAD2}" srcOrd="0" destOrd="0" parTransId="{237AB8E2-8D04-4ECB-83AB-F3F3501FDF62}" sibTransId="{018D73AE-46BB-446B-8B04-2B16E3D960C8}"/>
    <dgm:cxn modelId="{EA4DDCA2-A228-4FF0-82FD-119CB6E3FF7D}" srcId="{A7724A90-FAFC-4854-964F-443284B2FE20}" destId="{BF8AB982-DB1C-4086-B0C6-5E532424FE91}" srcOrd="2" destOrd="0" parTransId="{60A6F156-8D9F-4902-9851-AE190346D18B}" sibTransId="{72F3DA57-D2B7-4912-877D-821E4CD24914}"/>
    <dgm:cxn modelId="{A20920D5-A5E7-433E-BC78-39A207A7CC64}" srcId="{A7724A90-FAFC-4854-964F-443284B2FE20}" destId="{6B8398AD-EAF4-4856-8159-9CD2383C6FD6}" srcOrd="1" destOrd="0" parTransId="{10B824AE-1EB4-41DA-86C9-FCC0D0F1B50B}" sibTransId="{EF7B60BD-D5C6-43DC-9D28-60A47A1DC918}"/>
    <dgm:cxn modelId="{D0E28BD5-11D3-47D0-950D-0DD502632AA7}" srcId="{896C1FA2-77DA-4FD0-B2F8-BB70F6B5158E}" destId="{A7724A90-FAFC-4854-964F-443284B2FE20}" srcOrd="1" destOrd="0" parTransId="{27D36E91-D8A8-48FF-97D3-83635CDAF2A7}" sibTransId="{895636A7-37D6-4071-9190-878D6558ADEE}"/>
    <dgm:cxn modelId="{CD821FE0-EECC-4E0B-925D-082DF8E8290A}" srcId="{896C1FA2-77DA-4FD0-B2F8-BB70F6B5158E}" destId="{0A97102B-CB3F-4299-9900-8D8069A529EB}" srcOrd="0" destOrd="0" parTransId="{B4FEF81A-8209-4189-846C-1B78802CE418}" sibTransId="{C0665587-A1E6-4E82-9B8C-7CA93E9B4444}"/>
    <dgm:cxn modelId="{10E086EE-C5AA-41C0-88A8-AB8C6EC11712}" type="presOf" srcId="{0A97102B-CB3F-4299-9900-8D8069A529EB}" destId="{DAAA20B5-2F89-4F66-9C6F-9F2DEADEEEA8}" srcOrd="0" destOrd="0" presId="urn:microsoft.com/office/officeart/2005/8/layout/vList2"/>
    <dgm:cxn modelId="{63C8DCEE-9C5D-45CA-BF8C-B49CF49C2B02}" type="presOf" srcId="{A7724A90-FAFC-4854-964F-443284B2FE20}" destId="{0AAF7784-5C1F-45FF-AC07-DDB422F750AB}" srcOrd="0" destOrd="0" presId="urn:microsoft.com/office/officeart/2005/8/layout/vList2"/>
    <dgm:cxn modelId="{FAD249FC-23AD-4F0A-9DAE-73C53F184C3C}" type="presOf" srcId="{BF8AB982-DB1C-4086-B0C6-5E532424FE91}" destId="{FD36252C-225A-4B48-AA61-EBA60760C0A6}" srcOrd="0" destOrd="2" presId="urn:microsoft.com/office/officeart/2005/8/layout/vList2"/>
    <dgm:cxn modelId="{C27BED0E-7ACA-41FA-9DAA-94A2A4596023}" type="presParOf" srcId="{B5BBB39E-5ECE-4777-AD5A-2FD7E61626B4}" destId="{DAAA20B5-2F89-4F66-9C6F-9F2DEADEEEA8}" srcOrd="0" destOrd="0" presId="urn:microsoft.com/office/officeart/2005/8/layout/vList2"/>
    <dgm:cxn modelId="{53FDE4E7-AF47-4E99-9995-2C406A88B67E}" type="presParOf" srcId="{B5BBB39E-5ECE-4777-AD5A-2FD7E61626B4}" destId="{E290D9D6-1220-4687-95FA-AD1FD4D50E88}" srcOrd="1" destOrd="0" presId="urn:microsoft.com/office/officeart/2005/8/layout/vList2"/>
    <dgm:cxn modelId="{1BDBC0A8-5195-4475-B757-D583D07265AE}" type="presParOf" srcId="{B5BBB39E-5ECE-4777-AD5A-2FD7E61626B4}" destId="{0AAF7784-5C1F-45FF-AC07-DDB422F750AB}" srcOrd="2" destOrd="0" presId="urn:microsoft.com/office/officeart/2005/8/layout/vList2"/>
    <dgm:cxn modelId="{125E9CE3-8378-4980-8E12-BF3BC94981C5}" type="presParOf" srcId="{B5BBB39E-5ECE-4777-AD5A-2FD7E61626B4}" destId="{FD36252C-225A-4B48-AA61-EBA60760C0A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5D1AED-7594-41F1-AC7F-5AB06F1A1871}" type="doc">
      <dgm:prSet loTypeId="urn:microsoft.com/office/officeart/2005/8/layout/hierarchy3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D8C5C2AD-3C4A-4CF3-B7D9-8BE5924A5622}">
      <dgm:prSet custT="1"/>
      <dgm:spPr/>
      <dgm:t>
        <a:bodyPr/>
        <a:lstStyle/>
        <a:p>
          <a:pPr algn="ctr"/>
          <a:r>
            <a:rPr lang="en-US" sz="20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2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14 </a:t>
          </a:r>
          <a:r>
            <a:rPr lang="en-US" sz="20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2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20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9172227-334D-4AD6-9455-0902BFC070F2}" type="parTrans" cxnId="{F69F9827-DF15-4806-984D-A86A3CCC71B6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4F7053B-5A17-4347-BEDC-ECD1DB38D271}" type="sibTrans" cxnId="{F69F9827-DF15-4806-984D-A86A3CCC71B6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8B95F011-0D97-400C-BB35-93991723F916}">
      <dgm:prSet custT="1"/>
      <dgm:spPr/>
      <dgm:t>
        <a:bodyPr/>
        <a:lstStyle/>
        <a:p>
          <a:pPr algn="ctr"/>
          <a:r>
            <a:rPr lang="en-US" sz="2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en-US" sz="20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2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2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12FF2FD-1EF8-4F66-855A-B46D5ADD7D9B}" type="parTrans" cxnId="{E34D0E8A-944A-4530-977E-B667F7556540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EFD98E1-D268-4FDC-B64D-4C073CE4D208}" type="sibTrans" cxnId="{E34D0E8A-944A-4530-977E-B667F7556540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B162545-6B95-4037-BD5F-F7BED684CD29}">
      <dgm:prSet custT="1"/>
      <dgm:spPr/>
      <dgm:t>
        <a:bodyPr/>
        <a:lstStyle/>
        <a:p>
          <a:pPr algn="l">
            <a:buNone/>
          </a:pP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līdzšinējā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pieeja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balstīta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uz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medicīnisko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endParaRPr lang="lv-LV" sz="2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9D80601-57F0-4A29-9F40-B6D0A4FC126F}" type="parTrans" cxnId="{1FA92D88-980B-4266-9AA4-8333A0483CCD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E7BD8FF-EDC0-4156-A0BB-93C5FD679D35}" type="sibTrans" cxnId="{1FA92D88-980B-4266-9AA4-8333A0483CCD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60A3C72-DD65-4CB9-8B68-3EA74C0A32D0}">
      <dgm:prSet custT="1"/>
      <dgm:spPr/>
      <dgm:t>
        <a:bodyPr/>
        <a:lstStyle/>
        <a:p>
          <a:pPr algn="l">
            <a:buNone/>
          </a:pP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medicīniskā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diagnoze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korelācijā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2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smagiem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20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E95565D-E24A-4ADD-B642-DC4DDF3E6104}" type="parTrans" cxnId="{08B68164-15C9-4AC1-805F-5EEFE8F90AF7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5E6FB8C-CAFD-45CD-B6B5-EC928699AE0A}" type="sibTrans" cxnId="{08B68164-15C9-4AC1-805F-5EEFE8F90AF7}">
      <dgm:prSet/>
      <dgm:spPr/>
      <dgm:t>
        <a:bodyPr/>
        <a:lstStyle/>
        <a:p>
          <a:endParaRPr lang="lv-LV" sz="20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EC95069-59C2-4453-ACF7-B953A3A8CA1E}" type="pres">
      <dgm:prSet presAssocID="{2D5D1AED-7594-41F1-AC7F-5AB06F1A187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9138E23-A840-4111-9DB1-1C4DFFC01EC0}" type="pres">
      <dgm:prSet presAssocID="{D8C5C2AD-3C4A-4CF3-B7D9-8BE5924A5622}" presName="root" presStyleCnt="0"/>
      <dgm:spPr/>
    </dgm:pt>
    <dgm:pt modelId="{50C938DF-8222-42BE-88B4-0580A1F4D3D3}" type="pres">
      <dgm:prSet presAssocID="{D8C5C2AD-3C4A-4CF3-B7D9-8BE5924A5622}" presName="rootComposite" presStyleCnt="0"/>
      <dgm:spPr/>
    </dgm:pt>
    <dgm:pt modelId="{EAB247E8-544B-48EF-AF44-DB41C1AE11C4}" type="pres">
      <dgm:prSet presAssocID="{D8C5C2AD-3C4A-4CF3-B7D9-8BE5924A5622}" presName="rootText" presStyleLbl="node1" presStyleIdx="0" presStyleCnt="2"/>
      <dgm:spPr/>
    </dgm:pt>
    <dgm:pt modelId="{D59F1122-60A3-4131-B9CC-662EF7C788CF}" type="pres">
      <dgm:prSet presAssocID="{D8C5C2AD-3C4A-4CF3-B7D9-8BE5924A5622}" presName="rootConnector" presStyleLbl="node1" presStyleIdx="0" presStyleCnt="2"/>
      <dgm:spPr/>
    </dgm:pt>
    <dgm:pt modelId="{66422823-48C9-4B55-B2B9-C3CBCE21897B}" type="pres">
      <dgm:prSet presAssocID="{D8C5C2AD-3C4A-4CF3-B7D9-8BE5924A5622}" presName="childShape" presStyleCnt="0"/>
      <dgm:spPr/>
    </dgm:pt>
    <dgm:pt modelId="{2E6808C7-C293-4D5F-BC63-81AA73AD9DA6}" type="pres">
      <dgm:prSet presAssocID="{F9D80601-57F0-4A29-9F40-B6D0A4FC126F}" presName="Name13" presStyleLbl="parChTrans1D2" presStyleIdx="0" presStyleCnt="2"/>
      <dgm:spPr/>
    </dgm:pt>
    <dgm:pt modelId="{4D6E366D-0870-4969-9265-53B02B68A5BF}" type="pres">
      <dgm:prSet presAssocID="{2B162545-6B95-4037-BD5F-F7BED684CD29}" presName="childText" presStyleLbl="bgAcc1" presStyleIdx="0" presStyleCnt="2" custScaleX="107629" custScaleY="143468">
        <dgm:presLayoutVars>
          <dgm:bulletEnabled val="1"/>
        </dgm:presLayoutVars>
      </dgm:prSet>
      <dgm:spPr/>
    </dgm:pt>
    <dgm:pt modelId="{9BEE1577-E382-4EB4-8053-DCCC14EEA7DF}" type="pres">
      <dgm:prSet presAssocID="{8B95F011-0D97-400C-BB35-93991723F916}" presName="root" presStyleCnt="0"/>
      <dgm:spPr/>
    </dgm:pt>
    <dgm:pt modelId="{0C20305F-5AE6-45B6-8032-64AF4416E789}" type="pres">
      <dgm:prSet presAssocID="{8B95F011-0D97-400C-BB35-93991723F916}" presName="rootComposite" presStyleCnt="0"/>
      <dgm:spPr/>
    </dgm:pt>
    <dgm:pt modelId="{ADC5B86E-1771-49FE-B379-674386B4BEDC}" type="pres">
      <dgm:prSet presAssocID="{8B95F011-0D97-400C-BB35-93991723F916}" presName="rootText" presStyleLbl="node1" presStyleIdx="1" presStyleCnt="2"/>
      <dgm:spPr/>
    </dgm:pt>
    <dgm:pt modelId="{21C54890-D09C-4427-8F0C-319896427A9B}" type="pres">
      <dgm:prSet presAssocID="{8B95F011-0D97-400C-BB35-93991723F916}" presName="rootConnector" presStyleLbl="node1" presStyleIdx="1" presStyleCnt="2"/>
      <dgm:spPr/>
    </dgm:pt>
    <dgm:pt modelId="{57C3781B-4A95-410C-BA33-E22B212BADE9}" type="pres">
      <dgm:prSet presAssocID="{8B95F011-0D97-400C-BB35-93991723F916}" presName="childShape" presStyleCnt="0"/>
      <dgm:spPr/>
    </dgm:pt>
    <dgm:pt modelId="{8C2F1263-C3CF-462C-BED4-4E4877535F21}" type="pres">
      <dgm:prSet presAssocID="{0E95565D-E24A-4ADD-B642-DC4DDF3E6104}" presName="Name13" presStyleLbl="parChTrans1D2" presStyleIdx="1" presStyleCnt="2"/>
      <dgm:spPr/>
    </dgm:pt>
    <dgm:pt modelId="{5F0B7F68-5BBA-44CC-AD9B-4CB59D604F5A}" type="pres">
      <dgm:prSet presAssocID="{760A3C72-DD65-4CB9-8B68-3EA74C0A32D0}" presName="childText" presStyleLbl="bgAcc1" presStyleIdx="1" presStyleCnt="2" custScaleX="127953" custScaleY="143831">
        <dgm:presLayoutVars>
          <dgm:bulletEnabled val="1"/>
        </dgm:presLayoutVars>
      </dgm:prSet>
      <dgm:spPr/>
    </dgm:pt>
  </dgm:ptLst>
  <dgm:cxnLst>
    <dgm:cxn modelId="{0B7EA315-6B30-482D-BFF2-4CFB7A888A7D}" type="presOf" srcId="{D8C5C2AD-3C4A-4CF3-B7D9-8BE5924A5622}" destId="{D59F1122-60A3-4131-B9CC-662EF7C788CF}" srcOrd="1" destOrd="0" presId="urn:microsoft.com/office/officeart/2005/8/layout/hierarchy3"/>
    <dgm:cxn modelId="{F69F9827-DF15-4806-984D-A86A3CCC71B6}" srcId="{2D5D1AED-7594-41F1-AC7F-5AB06F1A1871}" destId="{D8C5C2AD-3C4A-4CF3-B7D9-8BE5924A5622}" srcOrd="0" destOrd="0" parTransId="{29172227-334D-4AD6-9455-0902BFC070F2}" sibTransId="{04F7053B-5A17-4347-BEDC-ECD1DB38D271}"/>
    <dgm:cxn modelId="{3E38332F-A7E4-4E9C-BE3E-46FD8D7877BA}" type="presOf" srcId="{0E95565D-E24A-4ADD-B642-DC4DDF3E6104}" destId="{8C2F1263-C3CF-462C-BED4-4E4877535F21}" srcOrd="0" destOrd="0" presId="urn:microsoft.com/office/officeart/2005/8/layout/hierarchy3"/>
    <dgm:cxn modelId="{F4DB263C-3DF4-46B6-A866-9C364C77F52A}" type="presOf" srcId="{8B95F011-0D97-400C-BB35-93991723F916}" destId="{21C54890-D09C-4427-8F0C-319896427A9B}" srcOrd="1" destOrd="0" presId="urn:microsoft.com/office/officeart/2005/8/layout/hierarchy3"/>
    <dgm:cxn modelId="{08B68164-15C9-4AC1-805F-5EEFE8F90AF7}" srcId="{8B95F011-0D97-400C-BB35-93991723F916}" destId="{760A3C72-DD65-4CB9-8B68-3EA74C0A32D0}" srcOrd="0" destOrd="0" parTransId="{0E95565D-E24A-4ADD-B642-DC4DDF3E6104}" sibTransId="{25E6FB8C-CAFD-45CD-B6B5-EC928699AE0A}"/>
    <dgm:cxn modelId="{7ADF164D-0EAB-4116-B492-0876F6CF90BB}" type="presOf" srcId="{D8C5C2AD-3C4A-4CF3-B7D9-8BE5924A5622}" destId="{EAB247E8-544B-48EF-AF44-DB41C1AE11C4}" srcOrd="0" destOrd="0" presId="urn:microsoft.com/office/officeart/2005/8/layout/hierarchy3"/>
    <dgm:cxn modelId="{B9720D59-0A74-4EA0-B0C4-DAE513A81F5B}" type="presOf" srcId="{F9D80601-57F0-4A29-9F40-B6D0A4FC126F}" destId="{2E6808C7-C293-4D5F-BC63-81AA73AD9DA6}" srcOrd="0" destOrd="0" presId="urn:microsoft.com/office/officeart/2005/8/layout/hierarchy3"/>
    <dgm:cxn modelId="{E095CF7F-FDE9-43B7-BE8F-A5F4FC8D5B71}" type="presOf" srcId="{760A3C72-DD65-4CB9-8B68-3EA74C0A32D0}" destId="{5F0B7F68-5BBA-44CC-AD9B-4CB59D604F5A}" srcOrd="0" destOrd="0" presId="urn:microsoft.com/office/officeart/2005/8/layout/hierarchy3"/>
    <dgm:cxn modelId="{049CDD83-9FE6-40D0-9FD1-04056F3AD768}" type="presOf" srcId="{2D5D1AED-7594-41F1-AC7F-5AB06F1A1871}" destId="{7EC95069-59C2-4453-ACF7-B953A3A8CA1E}" srcOrd="0" destOrd="0" presId="urn:microsoft.com/office/officeart/2005/8/layout/hierarchy3"/>
    <dgm:cxn modelId="{1FA92D88-980B-4266-9AA4-8333A0483CCD}" srcId="{D8C5C2AD-3C4A-4CF3-B7D9-8BE5924A5622}" destId="{2B162545-6B95-4037-BD5F-F7BED684CD29}" srcOrd="0" destOrd="0" parTransId="{F9D80601-57F0-4A29-9F40-B6D0A4FC126F}" sibTransId="{EE7BD8FF-EDC0-4156-A0BB-93C5FD679D35}"/>
    <dgm:cxn modelId="{E34D0E8A-944A-4530-977E-B667F7556540}" srcId="{2D5D1AED-7594-41F1-AC7F-5AB06F1A1871}" destId="{8B95F011-0D97-400C-BB35-93991723F916}" srcOrd="1" destOrd="0" parTransId="{112FF2FD-1EF8-4F66-855A-B46D5ADD7D9B}" sibTransId="{AEFD98E1-D268-4FDC-B64D-4C073CE4D208}"/>
    <dgm:cxn modelId="{0D7D34CA-15D8-4F11-B85D-E901487CDD2C}" type="presOf" srcId="{2B162545-6B95-4037-BD5F-F7BED684CD29}" destId="{4D6E366D-0870-4969-9265-53B02B68A5BF}" srcOrd="0" destOrd="0" presId="urn:microsoft.com/office/officeart/2005/8/layout/hierarchy3"/>
    <dgm:cxn modelId="{E864B0CE-9E1F-4BDB-8AFC-8C7FB76F08A7}" type="presOf" srcId="{8B95F011-0D97-400C-BB35-93991723F916}" destId="{ADC5B86E-1771-49FE-B379-674386B4BEDC}" srcOrd="0" destOrd="0" presId="urn:microsoft.com/office/officeart/2005/8/layout/hierarchy3"/>
    <dgm:cxn modelId="{B3A9F0D7-02D1-46FD-9194-EA652E0D53BA}" type="presParOf" srcId="{7EC95069-59C2-4453-ACF7-B953A3A8CA1E}" destId="{59138E23-A840-4111-9DB1-1C4DFFC01EC0}" srcOrd="0" destOrd="0" presId="urn:microsoft.com/office/officeart/2005/8/layout/hierarchy3"/>
    <dgm:cxn modelId="{A613EFA4-E72E-4372-A112-9504977F4EC8}" type="presParOf" srcId="{59138E23-A840-4111-9DB1-1C4DFFC01EC0}" destId="{50C938DF-8222-42BE-88B4-0580A1F4D3D3}" srcOrd="0" destOrd="0" presId="urn:microsoft.com/office/officeart/2005/8/layout/hierarchy3"/>
    <dgm:cxn modelId="{F9DFFACF-5D64-4C39-BD97-BF0FB92DE213}" type="presParOf" srcId="{50C938DF-8222-42BE-88B4-0580A1F4D3D3}" destId="{EAB247E8-544B-48EF-AF44-DB41C1AE11C4}" srcOrd="0" destOrd="0" presId="urn:microsoft.com/office/officeart/2005/8/layout/hierarchy3"/>
    <dgm:cxn modelId="{0A261C84-C6ED-4A62-A6CF-5A3C87193B78}" type="presParOf" srcId="{50C938DF-8222-42BE-88B4-0580A1F4D3D3}" destId="{D59F1122-60A3-4131-B9CC-662EF7C788CF}" srcOrd="1" destOrd="0" presId="urn:microsoft.com/office/officeart/2005/8/layout/hierarchy3"/>
    <dgm:cxn modelId="{3016113E-6311-43D2-8FFE-37A1106F431B}" type="presParOf" srcId="{59138E23-A840-4111-9DB1-1C4DFFC01EC0}" destId="{66422823-48C9-4B55-B2B9-C3CBCE21897B}" srcOrd="1" destOrd="0" presId="urn:microsoft.com/office/officeart/2005/8/layout/hierarchy3"/>
    <dgm:cxn modelId="{CEF19AA0-722E-4D2B-81AD-A58833B61A6F}" type="presParOf" srcId="{66422823-48C9-4B55-B2B9-C3CBCE21897B}" destId="{2E6808C7-C293-4D5F-BC63-81AA73AD9DA6}" srcOrd="0" destOrd="0" presId="urn:microsoft.com/office/officeart/2005/8/layout/hierarchy3"/>
    <dgm:cxn modelId="{209E98AD-C592-42BF-8359-D400C24D83B9}" type="presParOf" srcId="{66422823-48C9-4B55-B2B9-C3CBCE21897B}" destId="{4D6E366D-0870-4969-9265-53B02B68A5BF}" srcOrd="1" destOrd="0" presId="urn:microsoft.com/office/officeart/2005/8/layout/hierarchy3"/>
    <dgm:cxn modelId="{7B2C29BD-E7F4-4605-A041-23D3EB7FEE39}" type="presParOf" srcId="{7EC95069-59C2-4453-ACF7-B953A3A8CA1E}" destId="{9BEE1577-E382-4EB4-8053-DCCC14EEA7DF}" srcOrd="1" destOrd="0" presId="urn:microsoft.com/office/officeart/2005/8/layout/hierarchy3"/>
    <dgm:cxn modelId="{C65A08F2-9F8A-4062-9EDA-6B14671EFDEE}" type="presParOf" srcId="{9BEE1577-E382-4EB4-8053-DCCC14EEA7DF}" destId="{0C20305F-5AE6-45B6-8032-64AF4416E789}" srcOrd="0" destOrd="0" presId="urn:microsoft.com/office/officeart/2005/8/layout/hierarchy3"/>
    <dgm:cxn modelId="{938D1371-26F2-42F3-8167-60FC875ACA97}" type="presParOf" srcId="{0C20305F-5AE6-45B6-8032-64AF4416E789}" destId="{ADC5B86E-1771-49FE-B379-674386B4BEDC}" srcOrd="0" destOrd="0" presId="urn:microsoft.com/office/officeart/2005/8/layout/hierarchy3"/>
    <dgm:cxn modelId="{DE8A7A4A-41DC-4DF4-AA7A-0F0A9CEA5CBF}" type="presParOf" srcId="{0C20305F-5AE6-45B6-8032-64AF4416E789}" destId="{21C54890-D09C-4427-8F0C-319896427A9B}" srcOrd="1" destOrd="0" presId="urn:microsoft.com/office/officeart/2005/8/layout/hierarchy3"/>
    <dgm:cxn modelId="{898D2C6E-CA5D-4FAC-8D2A-F2467D794AD8}" type="presParOf" srcId="{9BEE1577-E382-4EB4-8053-DCCC14EEA7DF}" destId="{57C3781B-4A95-410C-BA33-E22B212BADE9}" srcOrd="1" destOrd="0" presId="urn:microsoft.com/office/officeart/2005/8/layout/hierarchy3"/>
    <dgm:cxn modelId="{3CC0B4D4-2AA2-45E1-9460-B9E31978EDE9}" type="presParOf" srcId="{57C3781B-4A95-410C-BA33-E22B212BADE9}" destId="{8C2F1263-C3CF-462C-BED4-4E4877535F21}" srcOrd="0" destOrd="0" presId="urn:microsoft.com/office/officeart/2005/8/layout/hierarchy3"/>
    <dgm:cxn modelId="{26CD1070-494D-47DD-A089-1FC98D98139E}" type="presParOf" srcId="{57C3781B-4A95-410C-BA33-E22B212BADE9}" destId="{5F0B7F68-5BBA-44CC-AD9B-4CB59D604F5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4540CC7-53A6-4488-AFE9-FDD252C69528}" type="doc">
      <dgm:prSet loTypeId="urn:microsoft.com/office/officeart/2011/layout/Tab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08F8BEF7-8EDD-4C5F-9398-5AA90119BBA0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0B3ECB6-A6EF-45C6-94A2-6341D1C64AF3}" type="parTrans" cxnId="{AC2C12CE-5D20-424E-9394-33095B62D304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829E801-D80D-41A9-BE5A-D58ADDB0380F}" type="sibTrans" cxnId="{AC2C12CE-5D20-424E-9394-33095B62D304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64E96CD-A11E-4689-81E7-1B549160F1C7}">
      <dgm:prSet phldrT="[Text]"/>
      <dgm:spPr/>
      <dgm:t>
        <a:bodyPr anchor="ctr"/>
        <a:lstStyle/>
        <a:p>
          <a:pPr algn="just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īpašas kopšanas nepieciešamību;</a:t>
          </a:r>
        </a:p>
        <a:p>
          <a:pPr algn="just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asistenta atbalsta nepieciešamības anketu, ja ir smagi vai ļoti smagi funkcionēšanas ierobežojumi,</a:t>
          </a:r>
          <a:r>
            <a:rPr lang="lv-LV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kuriem ir redzes, kustību, garīga rakstura traucējumi vai VDEĀVK izsniegts transporta atzinums</a:t>
          </a:r>
        </a:p>
      </dgm:t>
    </dgm:pt>
    <dgm:pt modelId="{F0205A57-0B95-4F90-906F-AB5124891A1B}" type="parTrans" cxnId="{B2B666CD-9F50-4D1C-A508-F2C5ABEC5CB0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44AB3DE-DFAF-4A8D-9276-F3917976F826}" type="sibTrans" cxnId="{B2B666CD-9F50-4D1C-A508-F2C5ABEC5CB0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71F41B1-BD1A-4B53-92A5-990DDF5C6ED4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 pakalpojums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A2D2AFD-4FB3-4A2F-A23F-BC5A5B2F26C1}" type="parTrans" cxnId="{DF9A0C91-592F-4BB4-994F-1FEDEFC4CFC9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847DF67-1D62-479F-8E9C-7F0F562FA318}" type="sibTrans" cxnId="{DF9A0C91-592F-4BB4-994F-1FEDEFC4CFC9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4E3A241-7B82-4658-87A9-1BD8B309D79C}">
      <dgm:prSet phldrT="[Text]"/>
      <dgm:spPr/>
      <dgm:t>
        <a:bodyPr anchor="ctr"/>
        <a:lstStyle/>
        <a:p>
          <a:pPr algn="just">
            <a:buNone/>
          </a:pP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pavadoņa pakalpojuma nepieciešamību;</a:t>
          </a:r>
        </a:p>
        <a:p>
          <a:pPr algn="just">
            <a:buFont typeface="Arial" panose="020B0604020202020204" pitchFamily="34" charset="0"/>
            <a:buNone/>
          </a:pP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b="1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tiesības uz asistenta pakalpojumu pašvaldībā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91C332-1D3F-47DE-BD75-A3C27CB5A43B}" type="parTrans" cxnId="{C4EACD40-C4AF-446C-AD6F-EE8D79E7AA9D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39669F8-AEF1-4F2A-81CE-BB1A69F1FAD8}" type="sibTrans" cxnId="{C4EACD40-C4AF-446C-AD6F-EE8D79E7AA9D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FFD5A1D-E8E0-4E1E-B30D-CCCD3F5BA560}">
      <dgm:prSet phldrT="[Text]"/>
      <dgm:spPr/>
      <dgm:t>
        <a:bodyPr/>
        <a:lstStyle/>
        <a:p>
          <a:pPr algn="ctr"/>
          <a:r>
            <a:rPr lang="lv-LV" b="1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izglītības iestādē</a:t>
          </a:r>
          <a:endParaRPr lang="lv-LV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14F499E-0B86-4491-85C3-90E6C73C6076}" type="parTrans" cxnId="{8D67D2C8-B2A2-4E80-B5A7-7BA9F6E4D8A6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5073E10-1735-4D62-9142-41E3AF639776}" type="sibTrans" cxnId="{8D67D2C8-B2A2-4E80-B5A7-7BA9F6E4D8A6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9F4D1E-9C5B-40B5-B1D4-A84AD76B09CE}">
      <dgm:prSet phldrT="[Text]"/>
      <dgm:spPr/>
      <dgm:t>
        <a:bodyPr anchor="ctr"/>
        <a:lstStyle/>
        <a:p>
          <a:pPr algn="just"/>
          <a:r>
            <a:rPr lang="lv-LV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Visos vecuma posmos tiek saglabāta esošā pieeja (pamatojoties uz VDEĀVK atzinumu par īpašas kopšanas nepieciešamību)</a:t>
          </a:r>
        </a:p>
      </dgm:t>
    </dgm:pt>
    <dgm:pt modelId="{C3E122F5-DEBE-4B06-8981-5D36AD5BDFDD}" type="parTrans" cxnId="{249BC45F-0DD1-458D-92B6-BFA02B6B5A28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5BEA0F8-B80C-4943-B020-9C25340284B4}" type="sibTrans" cxnId="{249BC45F-0DD1-458D-92B6-BFA02B6B5A28}">
      <dgm:prSet/>
      <dgm:spPr/>
      <dgm:t>
        <a:bodyPr/>
        <a:lstStyle/>
        <a:p>
          <a:pPr algn="just"/>
          <a:endParaRPr lang="lv-LV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0AE7F03-06CD-4483-9AE0-B1AD2724A2C3}" type="pres">
      <dgm:prSet presAssocID="{14540CC7-53A6-4488-AFE9-FDD252C69528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9349E4-BA2E-44D1-B372-1743707D2388}" type="pres">
      <dgm:prSet presAssocID="{08F8BEF7-8EDD-4C5F-9398-5AA90119BBA0}" presName="composite" presStyleCnt="0"/>
      <dgm:spPr/>
    </dgm:pt>
    <dgm:pt modelId="{6F5D3275-5C54-4BCE-A592-0835113A83A8}" type="pres">
      <dgm:prSet presAssocID="{08F8BEF7-8EDD-4C5F-9398-5AA90119BBA0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68860DC-9CC8-4A4E-8FC4-CE93CAE66BC3}" type="pres">
      <dgm:prSet presAssocID="{08F8BEF7-8EDD-4C5F-9398-5AA90119BBA0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D7E22F91-5E3C-4C3F-B839-EC85067C96F3}" type="pres">
      <dgm:prSet presAssocID="{08F8BEF7-8EDD-4C5F-9398-5AA90119BBA0}" presName="Accent" presStyleLbl="parChTrans1D1" presStyleIdx="0" presStyleCnt="3"/>
      <dgm:spPr/>
    </dgm:pt>
    <dgm:pt modelId="{54099063-2994-4AB8-A0FA-F3CCF70904C9}" type="pres">
      <dgm:prSet presAssocID="{A829E801-D80D-41A9-BE5A-D58ADDB0380F}" presName="sibTrans" presStyleCnt="0"/>
      <dgm:spPr/>
    </dgm:pt>
    <dgm:pt modelId="{C1F730B1-9C22-4DFE-BA86-0E63B61DF24C}" type="pres">
      <dgm:prSet presAssocID="{C71F41B1-BD1A-4B53-92A5-990DDF5C6ED4}" presName="composite" presStyleCnt="0"/>
      <dgm:spPr/>
    </dgm:pt>
    <dgm:pt modelId="{C8860351-2210-47AA-8EB4-B709BDBD49E4}" type="pres">
      <dgm:prSet presAssocID="{C71F41B1-BD1A-4B53-92A5-990DDF5C6ED4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280054D3-B3C0-4AD9-A1F5-52BF9EDD1AE9}" type="pres">
      <dgm:prSet presAssocID="{C71F41B1-BD1A-4B53-92A5-990DDF5C6ED4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A0E69D5A-9E0A-417E-B1C7-14EF53DD85BC}" type="pres">
      <dgm:prSet presAssocID="{C71F41B1-BD1A-4B53-92A5-990DDF5C6ED4}" presName="Accent" presStyleLbl="parChTrans1D1" presStyleIdx="1" presStyleCnt="3"/>
      <dgm:spPr/>
    </dgm:pt>
    <dgm:pt modelId="{05AA1731-182B-49F2-B294-74A1954D8392}" type="pres">
      <dgm:prSet presAssocID="{D847DF67-1D62-479F-8E9C-7F0F562FA318}" presName="sibTrans" presStyleCnt="0"/>
      <dgm:spPr/>
    </dgm:pt>
    <dgm:pt modelId="{9BE158C5-7BEE-47DD-AFC5-9ADA59B626CC}" type="pres">
      <dgm:prSet presAssocID="{EFFD5A1D-E8E0-4E1E-B30D-CCCD3F5BA560}" presName="composite" presStyleCnt="0"/>
      <dgm:spPr/>
    </dgm:pt>
    <dgm:pt modelId="{DC808516-217C-4857-9DC4-D08CC481925E}" type="pres">
      <dgm:prSet presAssocID="{EFFD5A1D-E8E0-4E1E-B30D-CCCD3F5BA560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0CCBEED2-2EA8-4D78-9CF1-C79A93FAA35D}" type="pres">
      <dgm:prSet presAssocID="{EFFD5A1D-E8E0-4E1E-B30D-CCCD3F5BA560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EAAC75F2-40F5-4FCF-A7B3-251E0ADF1910}" type="pres">
      <dgm:prSet presAssocID="{EFFD5A1D-E8E0-4E1E-B30D-CCCD3F5BA560}" presName="Accent" presStyleLbl="parChTrans1D1" presStyleIdx="2" presStyleCnt="3"/>
      <dgm:spPr/>
    </dgm:pt>
  </dgm:ptLst>
  <dgm:cxnLst>
    <dgm:cxn modelId="{BEE29916-6EBD-4C78-AE11-2D2976D60C53}" type="presOf" srcId="{669F4D1E-9C5B-40B5-B1D4-A84AD76B09CE}" destId="{DC808516-217C-4857-9DC4-D08CC481925E}" srcOrd="0" destOrd="0" presId="urn:microsoft.com/office/officeart/2011/layout/TabList"/>
    <dgm:cxn modelId="{27B83F17-FDF5-405C-BB34-6E011E97697F}" type="presOf" srcId="{C71F41B1-BD1A-4B53-92A5-990DDF5C6ED4}" destId="{280054D3-B3C0-4AD9-A1F5-52BF9EDD1AE9}" srcOrd="0" destOrd="0" presId="urn:microsoft.com/office/officeart/2011/layout/TabList"/>
    <dgm:cxn modelId="{C4EACD40-C4AF-446C-AD6F-EE8D79E7AA9D}" srcId="{C71F41B1-BD1A-4B53-92A5-990DDF5C6ED4}" destId="{C4E3A241-7B82-4658-87A9-1BD8B309D79C}" srcOrd="0" destOrd="0" parTransId="{6691C332-1D3F-47DE-BD75-A3C27CB5A43B}" sibTransId="{E39669F8-AEF1-4F2A-81CE-BB1A69F1FAD8}"/>
    <dgm:cxn modelId="{249BC45F-0DD1-458D-92B6-BFA02B6B5A28}" srcId="{EFFD5A1D-E8E0-4E1E-B30D-CCCD3F5BA560}" destId="{669F4D1E-9C5B-40B5-B1D4-A84AD76B09CE}" srcOrd="0" destOrd="0" parTransId="{C3E122F5-DEBE-4B06-8981-5D36AD5BDFDD}" sibTransId="{65BEA0F8-B80C-4943-B020-9C25340284B4}"/>
    <dgm:cxn modelId="{E2AD1C51-3E6F-4908-8621-E5A90B940CF7}" type="presOf" srcId="{EFFD5A1D-E8E0-4E1E-B30D-CCCD3F5BA560}" destId="{0CCBEED2-2EA8-4D78-9CF1-C79A93FAA35D}" srcOrd="0" destOrd="0" presId="urn:microsoft.com/office/officeart/2011/layout/TabList"/>
    <dgm:cxn modelId="{6AB01E7E-C229-4AB2-968D-284AE7EA0762}" type="presOf" srcId="{08F8BEF7-8EDD-4C5F-9398-5AA90119BBA0}" destId="{B68860DC-9CC8-4A4E-8FC4-CE93CAE66BC3}" srcOrd="0" destOrd="0" presId="urn:microsoft.com/office/officeart/2011/layout/TabList"/>
    <dgm:cxn modelId="{F75E4085-0E9B-4CE7-AB4A-47EF7ABDD377}" type="presOf" srcId="{C4E3A241-7B82-4658-87A9-1BD8B309D79C}" destId="{C8860351-2210-47AA-8EB4-B709BDBD49E4}" srcOrd="0" destOrd="0" presId="urn:microsoft.com/office/officeart/2011/layout/TabList"/>
    <dgm:cxn modelId="{DF9A0C91-592F-4BB4-994F-1FEDEFC4CFC9}" srcId="{14540CC7-53A6-4488-AFE9-FDD252C69528}" destId="{C71F41B1-BD1A-4B53-92A5-990DDF5C6ED4}" srcOrd="1" destOrd="0" parTransId="{6A2D2AFD-4FB3-4A2F-A23F-BC5A5B2F26C1}" sibTransId="{D847DF67-1D62-479F-8E9C-7F0F562FA318}"/>
    <dgm:cxn modelId="{2BAEE5AD-086B-45BA-9FA5-29CB3CFA3249}" type="presOf" srcId="{C64E96CD-A11E-4689-81E7-1B549160F1C7}" destId="{6F5D3275-5C54-4BCE-A592-0835113A83A8}" srcOrd="0" destOrd="0" presId="urn:microsoft.com/office/officeart/2011/layout/TabList"/>
    <dgm:cxn modelId="{8D67D2C8-B2A2-4E80-B5A7-7BA9F6E4D8A6}" srcId="{14540CC7-53A6-4488-AFE9-FDD252C69528}" destId="{EFFD5A1D-E8E0-4E1E-B30D-CCCD3F5BA560}" srcOrd="2" destOrd="0" parTransId="{C14F499E-0B86-4491-85C3-90E6C73C6076}" sibTransId="{F5073E10-1735-4D62-9142-41E3AF639776}"/>
    <dgm:cxn modelId="{B2B666CD-9F50-4D1C-A508-F2C5ABEC5CB0}" srcId="{08F8BEF7-8EDD-4C5F-9398-5AA90119BBA0}" destId="{C64E96CD-A11E-4689-81E7-1B549160F1C7}" srcOrd="0" destOrd="0" parTransId="{F0205A57-0B95-4F90-906F-AB5124891A1B}" sibTransId="{244AB3DE-DFAF-4A8D-9276-F3917976F826}"/>
    <dgm:cxn modelId="{AC2C12CE-5D20-424E-9394-33095B62D304}" srcId="{14540CC7-53A6-4488-AFE9-FDD252C69528}" destId="{08F8BEF7-8EDD-4C5F-9398-5AA90119BBA0}" srcOrd="0" destOrd="0" parTransId="{70B3ECB6-A6EF-45C6-94A2-6341D1C64AF3}" sibTransId="{A829E801-D80D-41A9-BE5A-D58ADDB0380F}"/>
    <dgm:cxn modelId="{C8A10BF5-8895-4964-821C-C3034A5A9B87}" type="presOf" srcId="{14540CC7-53A6-4488-AFE9-FDD252C69528}" destId="{C0AE7F03-06CD-4483-9AE0-B1AD2724A2C3}" srcOrd="0" destOrd="0" presId="urn:microsoft.com/office/officeart/2011/layout/TabList"/>
    <dgm:cxn modelId="{80B231D9-3B5F-445B-9400-2928ED6DFEE8}" type="presParOf" srcId="{C0AE7F03-06CD-4483-9AE0-B1AD2724A2C3}" destId="{F39349E4-BA2E-44D1-B372-1743707D2388}" srcOrd="0" destOrd="0" presId="urn:microsoft.com/office/officeart/2011/layout/TabList"/>
    <dgm:cxn modelId="{6B9C18B0-8ED4-4225-A274-85A9202259E2}" type="presParOf" srcId="{F39349E4-BA2E-44D1-B372-1743707D2388}" destId="{6F5D3275-5C54-4BCE-A592-0835113A83A8}" srcOrd="0" destOrd="0" presId="urn:microsoft.com/office/officeart/2011/layout/TabList"/>
    <dgm:cxn modelId="{4ABAB4AA-72AF-4970-851F-20F650351D64}" type="presParOf" srcId="{F39349E4-BA2E-44D1-B372-1743707D2388}" destId="{B68860DC-9CC8-4A4E-8FC4-CE93CAE66BC3}" srcOrd="1" destOrd="0" presId="urn:microsoft.com/office/officeart/2011/layout/TabList"/>
    <dgm:cxn modelId="{749C0B66-7DA3-43CA-BAA5-5BC46559B070}" type="presParOf" srcId="{F39349E4-BA2E-44D1-B372-1743707D2388}" destId="{D7E22F91-5E3C-4C3F-B839-EC85067C96F3}" srcOrd="2" destOrd="0" presId="urn:microsoft.com/office/officeart/2011/layout/TabList"/>
    <dgm:cxn modelId="{3271DC1D-D591-4551-9292-A6694CEC6534}" type="presParOf" srcId="{C0AE7F03-06CD-4483-9AE0-B1AD2724A2C3}" destId="{54099063-2994-4AB8-A0FA-F3CCF70904C9}" srcOrd="1" destOrd="0" presId="urn:microsoft.com/office/officeart/2011/layout/TabList"/>
    <dgm:cxn modelId="{A1F1D374-A6DE-44F4-BB83-A57568F3D0E0}" type="presParOf" srcId="{C0AE7F03-06CD-4483-9AE0-B1AD2724A2C3}" destId="{C1F730B1-9C22-4DFE-BA86-0E63B61DF24C}" srcOrd="2" destOrd="0" presId="urn:microsoft.com/office/officeart/2011/layout/TabList"/>
    <dgm:cxn modelId="{8F3E2E98-2420-43E6-BF4B-070BEE20E8F0}" type="presParOf" srcId="{C1F730B1-9C22-4DFE-BA86-0E63B61DF24C}" destId="{C8860351-2210-47AA-8EB4-B709BDBD49E4}" srcOrd="0" destOrd="0" presId="urn:microsoft.com/office/officeart/2011/layout/TabList"/>
    <dgm:cxn modelId="{78B215B4-36B7-4FF9-9206-ABF4DE6120A0}" type="presParOf" srcId="{C1F730B1-9C22-4DFE-BA86-0E63B61DF24C}" destId="{280054D3-B3C0-4AD9-A1F5-52BF9EDD1AE9}" srcOrd="1" destOrd="0" presId="urn:microsoft.com/office/officeart/2011/layout/TabList"/>
    <dgm:cxn modelId="{A382E9E6-8C30-4E83-9346-17C961A9F37C}" type="presParOf" srcId="{C1F730B1-9C22-4DFE-BA86-0E63B61DF24C}" destId="{A0E69D5A-9E0A-417E-B1C7-14EF53DD85BC}" srcOrd="2" destOrd="0" presId="urn:microsoft.com/office/officeart/2011/layout/TabList"/>
    <dgm:cxn modelId="{9E345CF6-6FF3-48A8-A426-99ACB943F834}" type="presParOf" srcId="{C0AE7F03-06CD-4483-9AE0-B1AD2724A2C3}" destId="{05AA1731-182B-49F2-B294-74A1954D8392}" srcOrd="3" destOrd="0" presId="urn:microsoft.com/office/officeart/2011/layout/TabList"/>
    <dgm:cxn modelId="{BE1C307A-6DD5-485D-8ADA-AAD6F89C698E}" type="presParOf" srcId="{C0AE7F03-06CD-4483-9AE0-B1AD2724A2C3}" destId="{9BE158C5-7BEE-47DD-AFC5-9ADA59B626CC}" srcOrd="4" destOrd="0" presId="urn:microsoft.com/office/officeart/2011/layout/TabList"/>
    <dgm:cxn modelId="{1CD73D01-F673-4855-992B-8F4F425413B0}" type="presParOf" srcId="{9BE158C5-7BEE-47DD-AFC5-9ADA59B626CC}" destId="{DC808516-217C-4857-9DC4-D08CC481925E}" srcOrd="0" destOrd="0" presId="urn:microsoft.com/office/officeart/2011/layout/TabList"/>
    <dgm:cxn modelId="{F7445FBF-FBF6-41F9-A4F9-173E25E789D4}" type="presParOf" srcId="{9BE158C5-7BEE-47DD-AFC5-9ADA59B626CC}" destId="{0CCBEED2-2EA8-4D78-9CF1-C79A93FAA35D}" srcOrd="1" destOrd="0" presId="urn:microsoft.com/office/officeart/2011/layout/TabList"/>
    <dgm:cxn modelId="{5276F841-7345-48DC-9F53-997093E7C41C}" type="presParOf" srcId="{9BE158C5-7BEE-47DD-AFC5-9ADA59B626CC}" destId="{EAAC75F2-40F5-4FCF-A7B3-251E0ADF1910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9525C2A-AF84-486B-9EAC-C5212F5D1AC1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23E0DABA-9A9D-40AF-9E58-D3692F8A0A33}">
      <dgm:prSet custT="1"/>
      <dgm:spPr/>
      <dgm:t>
        <a:bodyPr/>
        <a:lstStyle/>
        <a:p>
          <a:pPr algn="ctr"/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Pirmreizēja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en-US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D71251B-BCF6-48A8-A463-D4BE762838F1}" type="parTrans" cxnId="{C35A66D2-7138-458A-8937-325FFF5AD623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A26676D-0068-4454-82CE-8F0175D26F32}" type="sibTrans" cxnId="{C35A66D2-7138-458A-8937-325FFF5AD623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212FB4F-A327-4A5A-841C-75BB595E0243}">
      <dgm:prSet custT="1"/>
      <dgm:spPr/>
      <dgm:t>
        <a:bodyPr/>
        <a:lstStyle/>
        <a:p>
          <a:pPr algn="ctr"/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lv-LV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8483567-222B-43FF-94FD-9DD5EACBADF6}" type="parTrans" cxnId="{3A2C7F5E-C9AB-4354-AB84-77A91C2001E0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2491C56-6A5F-4270-9D85-01E1E3A03E2A}" type="sibTrans" cxnId="{3A2C7F5E-C9AB-4354-AB84-77A91C2001E0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E1C1BF5-87B5-42A1-B34E-A13319A45FD3}">
      <dgm:prSet custT="1"/>
      <dgm:spPr/>
      <dgm:t>
        <a:bodyPr/>
        <a:lstStyle/>
        <a:p>
          <a:pPr algn="just"/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54411560-038C-4975-9E1B-9BF1CE9A35E4}" type="parTrans" cxnId="{0EB7C63D-B61F-4B6A-AA28-73CEE9EB87AC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0C931AF-CD33-4C33-87E8-A5C9E2A57DEB}" type="sibTrans" cxnId="{0EB7C63D-B61F-4B6A-AA28-73CEE9EB87AC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599CCF4-3D00-4915-BFD9-53C661E3EDFF}">
      <dgm:prSet custT="1"/>
      <dgm:spPr/>
      <dgm:t>
        <a:bodyPr/>
        <a:lstStyle/>
        <a:p>
          <a:pPr algn="just"/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D6C538D-77CD-45EC-BAE6-B47565728024}" type="parTrans" cxnId="{975AF0AF-ADFB-4715-8C8C-ACFD8B177908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6CC9547-C25F-4C4D-94AE-F916CC4A99CF}" type="sibTrans" cxnId="{975AF0AF-ADFB-4715-8C8C-ACFD8B177908}">
      <dgm:prSet/>
      <dgm:spPr/>
      <dgm:t>
        <a:bodyPr/>
        <a:lstStyle/>
        <a:p>
          <a:pPr algn="just"/>
          <a:endParaRPr lang="lv-LV" sz="120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0BC7A8E-203E-4F70-82A7-8740508CBFDA}">
      <dgm:prSet custT="1"/>
      <dgm:spPr/>
      <dgm:t>
        <a:bodyPr/>
        <a:lstStyle/>
        <a:p>
          <a:pPr algn="ctr"/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iepriekš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izdotā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spēkā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reformas</a:t>
          </a:r>
          <a:r>
            <a:rPr lang="en-US" sz="1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ieviešanas</a:t>
          </a:r>
          <a:endParaRPr lang="lv-LV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75FEE73-8771-4E44-B2FA-8FA97090DF38}" type="parTrans" cxnId="{8E3B6C09-B7F8-4AF4-B7EF-BD900DDA7862}">
      <dgm:prSet/>
      <dgm:spPr/>
      <dgm:t>
        <a:bodyPr/>
        <a:lstStyle/>
        <a:p>
          <a:endParaRPr lang="lv-LV" sz="1200"/>
        </a:p>
      </dgm:t>
    </dgm:pt>
    <dgm:pt modelId="{635A945A-9295-4A32-905E-87BEB1B60B99}" type="sibTrans" cxnId="{8E3B6C09-B7F8-4AF4-B7EF-BD900DDA7862}">
      <dgm:prSet/>
      <dgm:spPr/>
      <dgm:t>
        <a:bodyPr/>
        <a:lstStyle/>
        <a:p>
          <a:endParaRPr lang="lv-LV" sz="1200"/>
        </a:p>
      </dgm:t>
    </dgm:pt>
    <dgm:pt modelId="{77A9EEEE-9090-417C-8847-875414EDF7F4}">
      <dgm:prSet custT="1"/>
      <dgm:spPr/>
      <dgm:t>
        <a:bodyPr/>
        <a:lstStyle/>
        <a:p>
          <a:pPr algn="just"/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nav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obligāti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jāveic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E8603682-157B-4CFA-A599-6AA8C670FD88}" type="parTrans" cxnId="{C3DF065E-635B-4AB1-9B61-61F8A8B20A2E}">
      <dgm:prSet/>
      <dgm:spPr/>
      <dgm:t>
        <a:bodyPr/>
        <a:lstStyle/>
        <a:p>
          <a:endParaRPr lang="lv-LV" sz="1200"/>
        </a:p>
      </dgm:t>
    </dgm:pt>
    <dgm:pt modelId="{14D307C0-3B24-4516-8DE2-A4FB224AB4B1}" type="sibTrans" cxnId="{C3DF065E-635B-4AB1-9B61-61F8A8B20A2E}">
      <dgm:prSet/>
      <dgm:spPr/>
      <dgm:t>
        <a:bodyPr/>
        <a:lstStyle/>
        <a:p>
          <a:endParaRPr lang="lv-LV" sz="1200"/>
        </a:p>
      </dgm:t>
    </dgm:pt>
    <dgm:pt modelId="{ADDFBD77-31BC-4045-A5E2-C1323934DFDD}">
      <dgm:prSet custT="1"/>
      <dgm:spPr/>
      <dgm:t>
        <a:bodyPr/>
        <a:lstStyle/>
        <a:p>
          <a:pPr algn="just"/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en-US" sz="1200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D8A8D1C-B1EA-4243-A629-A95686CB58A9}" type="parTrans" cxnId="{3A811AFB-5BA8-4617-9425-55C9B8542447}">
      <dgm:prSet/>
      <dgm:spPr/>
      <dgm:t>
        <a:bodyPr/>
        <a:lstStyle/>
        <a:p>
          <a:endParaRPr lang="lv-LV" sz="1200"/>
        </a:p>
      </dgm:t>
    </dgm:pt>
    <dgm:pt modelId="{2FD44F85-B21F-4B01-BFEB-BF5130234D3B}" type="sibTrans" cxnId="{3A811AFB-5BA8-4617-9425-55C9B8542447}">
      <dgm:prSet/>
      <dgm:spPr/>
      <dgm:t>
        <a:bodyPr/>
        <a:lstStyle/>
        <a:p>
          <a:endParaRPr lang="lv-LV" sz="1200"/>
        </a:p>
      </dgm:t>
    </dgm:pt>
    <dgm:pt modelId="{1F081AC7-166B-46CD-9804-E2966B841E7E}">
      <dgm:prSet custT="1"/>
      <dgm:spPr/>
      <dgm:t>
        <a:bodyPr/>
        <a:lstStyle/>
        <a:p>
          <a:pPr algn="just"/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75F689E4-C720-437A-B673-719115CA06E5}" type="parTrans" cxnId="{D34807A9-D5A2-4CB3-BA36-384D6079E89A}">
      <dgm:prSet/>
      <dgm:spPr/>
      <dgm:t>
        <a:bodyPr/>
        <a:lstStyle/>
        <a:p>
          <a:endParaRPr lang="lv-LV" sz="1200"/>
        </a:p>
      </dgm:t>
    </dgm:pt>
    <dgm:pt modelId="{39FE03E2-20B7-4522-BCF7-039CB2370D66}" type="sibTrans" cxnId="{D34807A9-D5A2-4CB3-BA36-384D6079E89A}">
      <dgm:prSet/>
      <dgm:spPr/>
      <dgm:t>
        <a:bodyPr/>
        <a:lstStyle/>
        <a:p>
          <a:endParaRPr lang="lv-LV" sz="1200"/>
        </a:p>
      </dgm:t>
    </dgm:pt>
    <dgm:pt modelId="{02F70EC4-D01A-4057-B1FD-753A82445D7E}">
      <dgm:prSet custT="1"/>
      <dgm:spPr/>
      <dgm:t>
        <a:bodyPr/>
        <a:lstStyle/>
        <a:p>
          <a:pPr algn="just"/>
          <a:r>
            <a:rPr lang="en-US" sz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 iepriekš piešķirtie atbalsta pakalpojumi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A024B8F1-F99F-498A-8E7A-E05732422A68}" type="parTrans" cxnId="{E2826151-4219-4F71-8883-E86A77390B5A}">
      <dgm:prSet/>
      <dgm:spPr/>
      <dgm:t>
        <a:bodyPr/>
        <a:lstStyle/>
        <a:p>
          <a:endParaRPr lang="lv-LV" sz="1200"/>
        </a:p>
      </dgm:t>
    </dgm:pt>
    <dgm:pt modelId="{2288F696-2959-4C43-8ED5-2FA846E843C1}" type="sibTrans" cxnId="{E2826151-4219-4F71-8883-E86A77390B5A}">
      <dgm:prSet/>
      <dgm:spPr/>
      <dgm:t>
        <a:bodyPr/>
        <a:lstStyle/>
        <a:p>
          <a:endParaRPr lang="lv-LV" sz="1200"/>
        </a:p>
      </dgm:t>
    </dgm:pt>
    <dgm:pt modelId="{EF580372-E699-49B4-8B69-04C2A14AA0B8}">
      <dgm:prSet custT="1"/>
      <dgm:spPr/>
      <dgm:t>
        <a:bodyPr/>
        <a:lstStyle/>
        <a:p>
          <a:pPr algn="just"/>
          <a:r>
            <a:rPr lang="en-US" sz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 pie ĢVP tiek noteika 160 EUR apmērā visās vecuma grupās</a:t>
          </a:r>
          <a:endParaRPr lang="lv-LV" sz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F0989193-C1B7-4CD7-B0B2-7002DF86123C}" type="parTrans" cxnId="{4DB06F7E-8400-4C5D-9ACE-4465C1FA73A5}">
      <dgm:prSet/>
      <dgm:spPr/>
      <dgm:t>
        <a:bodyPr/>
        <a:lstStyle/>
        <a:p>
          <a:endParaRPr lang="lv-LV" sz="1200"/>
        </a:p>
      </dgm:t>
    </dgm:pt>
    <dgm:pt modelId="{262D74D5-86BC-44B4-B399-F02A0C708DBE}" type="sibTrans" cxnId="{4DB06F7E-8400-4C5D-9ACE-4465C1FA73A5}">
      <dgm:prSet/>
      <dgm:spPr/>
      <dgm:t>
        <a:bodyPr/>
        <a:lstStyle/>
        <a:p>
          <a:endParaRPr lang="lv-LV" sz="1200"/>
        </a:p>
      </dgm:t>
    </dgm:pt>
    <dgm:pt modelId="{D76AD08E-6FEA-407D-B7CE-26B9F50E1E84}" type="pres">
      <dgm:prSet presAssocID="{29525C2A-AF84-486B-9EAC-C5212F5D1AC1}" presName="Name0" presStyleCnt="0">
        <dgm:presLayoutVars>
          <dgm:dir/>
          <dgm:animLvl val="lvl"/>
          <dgm:resizeHandles val="exact"/>
        </dgm:presLayoutVars>
      </dgm:prSet>
      <dgm:spPr/>
    </dgm:pt>
    <dgm:pt modelId="{8A9C1557-2518-47A9-9419-BBD5A6D5A19A}" type="pres">
      <dgm:prSet presAssocID="{23E0DABA-9A9D-40AF-9E58-D3692F8A0A33}" presName="composite" presStyleCnt="0"/>
      <dgm:spPr/>
    </dgm:pt>
    <dgm:pt modelId="{0AA86788-81A4-41B1-B8A3-0FE653FD1F17}" type="pres">
      <dgm:prSet presAssocID="{23E0DABA-9A9D-40AF-9E58-D3692F8A0A3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13CA8600-6C73-4B5B-8E51-DB65655CE3C9}" type="pres">
      <dgm:prSet presAssocID="{23E0DABA-9A9D-40AF-9E58-D3692F8A0A33}" presName="desTx" presStyleLbl="alignAccFollowNode1" presStyleIdx="0" presStyleCnt="3">
        <dgm:presLayoutVars>
          <dgm:bulletEnabled val="1"/>
        </dgm:presLayoutVars>
      </dgm:prSet>
      <dgm:spPr/>
    </dgm:pt>
    <dgm:pt modelId="{5B69C62B-F64A-4B13-AA38-3AC8B9C12707}" type="pres">
      <dgm:prSet presAssocID="{7A26676D-0068-4454-82CE-8F0175D26F32}" presName="space" presStyleCnt="0"/>
      <dgm:spPr/>
    </dgm:pt>
    <dgm:pt modelId="{F4B6DF6F-6B0E-414F-9853-848F11B2542E}" type="pres">
      <dgm:prSet presAssocID="{D212FB4F-A327-4A5A-841C-75BB595E0243}" presName="composite" presStyleCnt="0"/>
      <dgm:spPr/>
    </dgm:pt>
    <dgm:pt modelId="{0386EDB0-62B7-41A7-893D-D91DF51996D5}" type="pres">
      <dgm:prSet presAssocID="{D212FB4F-A327-4A5A-841C-75BB595E024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6BA1D8D0-2316-429B-B8BB-6999D7133A25}" type="pres">
      <dgm:prSet presAssocID="{D212FB4F-A327-4A5A-841C-75BB595E0243}" presName="desTx" presStyleLbl="alignAccFollowNode1" presStyleIdx="1" presStyleCnt="3">
        <dgm:presLayoutVars>
          <dgm:bulletEnabled val="1"/>
        </dgm:presLayoutVars>
      </dgm:prSet>
      <dgm:spPr/>
    </dgm:pt>
    <dgm:pt modelId="{AF6C80E4-6F16-433B-BA75-6B586846FF2A}" type="pres">
      <dgm:prSet presAssocID="{B2491C56-6A5F-4270-9D85-01E1E3A03E2A}" presName="space" presStyleCnt="0"/>
      <dgm:spPr/>
    </dgm:pt>
    <dgm:pt modelId="{A5C42537-C55D-4B6D-AAFF-FAB9C7BD9799}" type="pres">
      <dgm:prSet presAssocID="{20BC7A8E-203E-4F70-82A7-8740508CBFDA}" presName="composite" presStyleCnt="0"/>
      <dgm:spPr/>
    </dgm:pt>
    <dgm:pt modelId="{C3384504-F774-4675-8C1A-13988E06820D}" type="pres">
      <dgm:prSet presAssocID="{20BC7A8E-203E-4F70-82A7-8740508CBFD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799484E-2D76-4320-8BE0-8F528569EF69}" type="pres">
      <dgm:prSet presAssocID="{20BC7A8E-203E-4F70-82A7-8740508CBFDA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E3B6C09-B7F8-4AF4-B7EF-BD900DDA7862}" srcId="{29525C2A-AF84-486B-9EAC-C5212F5D1AC1}" destId="{20BC7A8E-203E-4F70-82A7-8740508CBFDA}" srcOrd="2" destOrd="0" parTransId="{175FEE73-8771-4E44-B2FA-8FA97090DF38}" sibTransId="{635A945A-9295-4A32-905E-87BEB1B60B99}"/>
    <dgm:cxn modelId="{4447D50C-89DA-4C5D-84AD-9A8D31D19DF3}" type="presOf" srcId="{23E0DABA-9A9D-40AF-9E58-D3692F8A0A33}" destId="{0AA86788-81A4-41B1-B8A3-0FE653FD1F17}" srcOrd="0" destOrd="0" presId="urn:microsoft.com/office/officeart/2005/8/layout/hList1"/>
    <dgm:cxn modelId="{5B33792F-AD8A-4B87-BBC0-45C15B515106}" type="presOf" srcId="{02F70EC4-D01A-4057-B1FD-753A82445D7E}" destId="{0799484E-2D76-4320-8BE0-8F528569EF69}" srcOrd="0" destOrd="1" presId="urn:microsoft.com/office/officeart/2005/8/layout/hList1"/>
    <dgm:cxn modelId="{0EB7C63D-B61F-4B6A-AA28-73CEE9EB87AC}" srcId="{D212FB4F-A327-4A5A-841C-75BB595E0243}" destId="{EE1C1BF5-87B5-42A1-B34E-A13319A45FD3}" srcOrd="0" destOrd="0" parTransId="{54411560-038C-4975-9E1B-9BF1CE9A35E4}" sibTransId="{60C931AF-CD33-4C33-87E8-A5C9E2A57DEB}"/>
    <dgm:cxn modelId="{C3DF065E-635B-4AB1-9B61-61F8A8B20A2E}" srcId="{20BC7A8E-203E-4F70-82A7-8740508CBFDA}" destId="{77A9EEEE-9090-417C-8847-875414EDF7F4}" srcOrd="0" destOrd="0" parTransId="{E8603682-157B-4CFA-A599-6AA8C670FD88}" sibTransId="{14D307C0-3B24-4516-8DE2-A4FB224AB4B1}"/>
    <dgm:cxn modelId="{3A2C7F5E-C9AB-4354-AB84-77A91C2001E0}" srcId="{29525C2A-AF84-486B-9EAC-C5212F5D1AC1}" destId="{D212FB4F-A327-4A5A-841C-75BB595E0243}" srcOrd="1" destOrd="0" parTransId="{78483567-222B-43FF-94FD-9DD5EACBADF6}" sibTransId="{B2491C56-6A5F-4270-9D85-01E1E3A03E2A}"/>
    <dgm:cxn modelId="{C6D6B342-2706-4A49-9919-F7327872DAF3}" type="presOf" srcId="{77A9EEEE-9090-417C-8847-875414EDF7F4}" destId="{0799484E-2D76-4320-8BE0-8F528569EF69}" srcOrd="0" destOrd="0" presId="urn:microsoft.com/office/officeart/2005/8/layout/hList1"/>
    <dgm:cxn modelId="{45AB9850-7E0A-45EA-9F24-B00E9D79D533}" type="presOf" srcId="{29525C2A-AF84-486B-9EAC-C5212F5D1AC1}" destId="{D76AD08E-6FEA-407D-B7CE-26B9F50E1E84}" srcOrd="0" destOrd="0" presId="urn:microsoft.com/office/officeart/2005/8/layout/hList1"/>
    <dgm:cxn modelId="{E2826151-4219-4F71-8883-E86A77390B5A}" srcId="{20BC7A8E-203E-4F70-82A7-8740508CBFDA}" destId="{02F70EC4-D01A-4057-B1FD-753A82445D7E}" srcOrd="1" destOrd="0" parTransId="{A024B8F1-F99F-498A-8E7A-E05732422A68}" sibTransId="{2288F696-2959-4C43-8ED5-2FA846E843C1}"/>
    <dgm:cxn modelId="{4DB06F7E-8400-4C5D-9ACE-4465C1FA73A5}" srcId="{20BC7A8E-203E-4F70-82A7-8740508CBFDA}" destId="{EF580372-E699-49B4-8B69-04C2A14AA0B8}" srcOrd="2" destOrd="0" parTransId="{F0989193-C1B7-4CD7-B0B2-7002DF86123C}" sibTransId="{262D74D5-86BC-44B4-B399-F02A0C708DBE}"/>
    <dgm:cxn modelId="{13EB467F-0027-4ADC-8882-427991E27796}" type="presOf" srcId="{3599CCF4-3D00-4915-BFD9-53C661E3EDFF}" destId="{6BA1D8D0-2316-429B-B8BB-6999D7133A25}" srcOrd="0" destOrd="1" presId="urn:microsoft.com/office/officeart/2005/8/layout/hList1"/>
    <dgm:cxn modelId="{95976B8A-2840-4B40-978D-321F5953E5BB}" type="presOf" srcId="{EE1C1BF5-87B5-42A1-B34E-A13319A45FD3}" destId="{6BA1D8D0-2316-429B-B8BB-6999D7133A25}" srcOrd="0" destOrd="0" presId="urn:microsoft.com/office/officeart/2005/8/layout/hList1"/>
    <dgm:cxn modelId="{49D9438D-F28F-48C3-8453-0C01EDB3C1B0}" type="presOf" srcId="{EF580372-E699-49B4-8B69-04C2A14AA0B8}" destId="{0799484E-2D76-4320-8BE0-8F528569EF69}" srcOrd="0" destOrd="2" presId="urn:microsoft.com/office/officeart/2005/8/layout/hList1"/>
    <dgm:cxn modelId="{D34807A9-D5A2-4CB3-BA36-384D6079E89A}" srcId="{23E0DABA-9A9D-40AF-9E58-D3692F8A0A33}" destId="{1F081AC7-166B-46CD-9804-E2966B841E7E}" srcOrd="1" destOrd="0" parTransId="{75F689E4-C720-437A-B673-719115CA06E5}" sibTransId="{39FE03E2-20B7-4522-BCF7-039CB2370D66}"/>
    <dgm:cxn modelId="{975AF0AF-ADFB-4715-8C8C-ACFD8B177908}" srcId="{D212FB4F-A327-4A5A-841C-75BB595E0243}" destId="{3599CCF4-3D00-4915-BFD9-53C661E3EDFF}" srcOrd="1" destOrd="0" parTransId="{7D6C538D-77CD-45EC-BAE6-B47565728024}" sibTransId="{46CC9547-C25F-4C4D-94AE-F916CC4A99CF}"/>
    <dgm:cxn modelId="{E2E6DFCA-B5A7-43AD-882E-9E42AEA48DC6}" type="presOf" srcId="{1F081AC7-166B-46CD-9804-E2966B841E7E}" destId="{13CA8600-6C73-4B5B-8E51-DB65655CE3C9}" srcOrd="0" destOrd="1" presId="urn:microsoft.com/office/officeart/2005/8/layout/hList1"/>
    <dgm:cxn modelId="{C780E1D0-21A2-460F-8447-A6D571CC06DC}" type="presOf" srcId="{20BC7A8E-203E-4F70-82A7-8740508CBFDA}" destId="{C3384504-F774-4675-8C1A-13988E06820D}" srcOrd="0" destOrd="0" presId="urn:microsoft.com/office/officeart/2005/8/layout/hList1"/>
    <dgm:cxn modelId="{B2A2AFD1-49D1-4F56-9C71-FC1B3BBDAADD}" type="presOf" srcId="{D212FB4F-A327-4A5A-841C-75BB595E0243}" destId="{0386EDB0-62B7-41A7-893D-D91DF51996D5}" srcOrd="0" destOrd="0" presId="urn:microsoft.com/office/officeart/2005/8/layout/hList1"/>
    <dgm:cxn modelId="{C35A66D2-7138-458A-8937-325FFF5AD623}" srcId="{29525C2A-AF84-486B-9EAC-C5212F5D1AC1}" destId="{23E0DABA-9A9D-40AF-9E58-D3692F8A0A33}" srcOrd="0" destOrd="0" parTransId="{3D71251B-BCF6-48A8-A463-D4BE762838F1}" sibTransId="{7A26676D-0068-4454-82CE-8F0175D26F32}"/>
    <dgm:cxn modelId="{B64EC8E8-F420-4817-94B1-39289CB5325C}" type="presOf" srcId="{ADDFBD77-31BC-4045-A5E2-C1323934DFDD}" destId="{13CA8600-6C73-4B5B-8E51-DB65655CE3C9}" srcOrd="0" destOrd="0" presId="urn:microsoft.com/office/officeart/2005/8/layout/hList1"/>
    <dgm:cxn modelId="{3A811AFB-5BA8-4617-9425-55C9B8542447}" srcId="{23E0DABA-9A9D-40AF-9E58-D3692F8A0A33}" destId="{ADDFBD77-31BC-4045-A5E2-C1323934DFDD}" srcOrd="0" destOrd="0" parTransId="{DD8A8D1C-B1EA-4243-A629-A95686CB58A9}" sibTransId="{2FD44F85-B21F-4B01-BFEB-BF5130234D3B}"/>
    <dgm:cxn modelId="{0BAFD10C-7968-41C5-9F9C-6968D94C8A68}" type="presParOf" srcId="{D76AD08E-6FEA-407D-B7CE-26B9F50E1E84}" destId="{8A9C1557-2518-47A9-9419-BBD5A6D5A19A}" srcOrd="0" destOrd="0" presId="urn:microsoft.com/office/officeart/2005/8/layout/hList1"/>
    <dgm:cxn modelId="{B8CFDABA-CC67-4B15-A469-E7DD5D18A4AD}" type="presParOf" srcId="{8A9C1557-2518-47A9-9419-BBD5A6D5A19A}" destId="{0AA86788-81A4-41B1-B8A3-0FE653FD1F17}" srcOrd="0" destOrd="0" presId="urn:microsoft.com/office/officeart/2005/8/layout/hList1"/>
    <dgm:cxn modelId="{EC0666BF-C26A-4573-AE0A-FB0808E013C1}" type="presParOf" srcId="{8A9C1557-2518-47A9-9419-BBD5A6D5A19A}" destId="{13CA8600-6C73-4B5B-8E51-DB65655CE3C9}" srcOrd="1" destOrd="0" presId="urn:microsoft.com/office/officeart/2005/8/layout/hList1"/>
    <dgm:cxn modelId="{EEFAC31B-7687-4CE8-853D-8B94F849CA40}" type="presParOf" srcId="{D76AD08E-6FEA-407D-B7CE-26B9F50E1E84}" destId="{5B69C62B-F64A-4B13-AA38-3AC8B9C12707}" srcOrd="1" destOrd="0" presId="urn:microsoft.com/office/officeart/2005/8/layout/hList1"/>
    <dgm:cxn modelId="{178062FF-F36A-4912-9BA9-6C467108ACB6}" type="presParOf" srcId="{D76AD08E-6FEA-407D-B7CE-26B9F50E1E84}" destId="{F4B6DF6F-6B0E-414F-9853-848F11B2542E}" srcOrd="2" destOrd="0" presId="urn:microsoft.com/office/officeart/2005/8/layout/hList1"/>
    <dgm:cxn modelId="{0CBB5DBA-AD5A-4D68-BFD5-869CD440EE9B}" type="presParOf" srcId="{F4B6DF6F-6B0E-414F-9853-848F11B2542E}" destId="{0386EDB0-62B7-41A7-893D-D91DF51996D5}" srcOrd="0" destOrd="0" presId="urn:microsoft.com/office/officeart/2005/8/layout/hList1"/>
    <dgm:cxn modelId="{320D16EB-7940-44A1-85BA-0B4D1EE4F22A}" type="presParOf" srcId="{F4B6DF6F-6B0E-414F-9853-848F11B2542E}" destId="{6BA1D8D0-2316-429B-B8BB-6999D7133A25}" srcOrd="1" destOrd="0" presId="urn:microsoft.com/office/officeart/2005/8/layout/hList1"/>
    <dgm:cxn modelId="{AB00BD42-1D79-41AB-8D5B-A570FB5CEFA5}" type="presParOf" srcId="{D76AD08E-6FEA-407D-B7CE-26B9F50E1E84}" destId="{AF6C80E4-6F16-433B-BA75-6B586846FF2A}" srcOrd="3" destOrd="0" presId="urn:microsoft.com/office/officeart/2005/8/layout/hList1"/>
    <dgm:cxn modelId="{068C5919-28CA-4FE2-835A-51EB3D412630}" type="presParOf" srcId="{D76AD08E-6FEA-407D-B7CE-26B9F50E1E84}" destId="{A5C42537-C55D-4B6D-AAFF-FAB9C7BD9799}" srcOrd="4" destOrd="0" presId="urn:microsoft.com/office/officeart/2005/8/layout/hList1"/>
    <dgm:cxn modelId="{F5039977-33CE-44F5-B40B-659F9A70732F}" type="presParOf" srcId="{A5C42537-C55D-4B6D-AAFF-FAB9C7BD9799}" destId="{C3384504-F774-4675-8C1A-13988E06820D}" srcOrd="0" destOrd="0" presId="urn:microsoft.com/office/officeart/2005/8/layout/hList1"/>
    <dgm:cxn modelId="{01FBD6F0-F1EC-4C40-A625-FD18F9111674}" type="presParOf" srcId="{A5C42537-C55D-4B6D-AAFF-FAB9C7BD9799}" destId="{0799484E-2D76-4320-8BE0-8F528569EF6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E9EEA9-3D11-4A5A-BE1D-B876D78748A1}" type="doc">
      <dgm:prSet loTypeId="urn:diagrams.loki3.com/VaryingWidth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lv-LV"/>
        </a:p>
      </dgm:t>
    </dgm:pt>
    <dgm:pt modelId="{4F5E5B45-9D40-4926-BB56-BB44F09137FE}">
      <dgm:prSet phldrT="[Text]"/>
      <dgm:spPr/>
      <dgm:t>
        <a:bodyPr/>
        <a:lstStyle/>
        <a:p>
          <a:pPr algn="ctr"/>
          <a:r>
            <a: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2025.gada 2.pusgads</a:t>
          </a:r>
          <a:endParaRPr lang="lv-LV" b="1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8077FC2-572E-4A30-8C76-5980EF9927B7}" type="parTrans" cxnId="{F71AB1E7-CF2B-483A-917A-36CB44A5886E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176FE277-E6B9-4175-9234-0DD54A9E95E9}" type="sibTrans" cxnId="{F71AB1E7-CF2B-483A-917A-36CB44A5886E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9DA214-DEA9-42D3-AB20-2166F754E102}">
      <dgm:prSet phldrT="[Text]"/>
      <dgm:spPr/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novērtēšanas sistēmas pilnveide</a:t>
          </a:r>
          <a:r>
            <a:rPr lang="lv-LV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bērniem, sasaistot to ar funkcionēšanas spēju novērtēšanu</a:t>
          </a:r>
        </a:p>
      </dgm:t>
    </dgm:pt>
    <dgm:pt modelId="{1FDFF0DA-E954-4413-901E-145004A9CE05}" type="parTrans" cxnId="{BC0F848D-C6B3-42A5-B683-475124E21851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2300AA3-FB04-4281-A5B3-EA7C13C23AAC}" type="sibTrans" cxnId="{BC0F848D-C6B3-42A5-B683-475124E21851}">
      <dgm:prSet/>
      <dgm:spPr/>
      <dgm:t>
        <a:bodyPr/>
        <a:lstStyle/>
        <a:p>
          <a:endParaRPr lang="lv-LV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273FC36-8F2A-4F01-892D-A20DA5685DF3}">
      <dgm:prSet phldrT="[Text]"/>
      <dgm:spPr/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Finansiālā atbalsta pilnveide</a:t>
          </a:r>
          <a:r>
            <a:rPr lang="en-US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par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b="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b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b="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0D814AD9-65EC-4F34-ACD1-3D0EFAB7C010}" type="parTrans" cxnId="{6FD9789A-B691-40F7-A7A3-5F71DA34822B}">
      <dgm:prSet/>
      <dgm:spPr/>
      <dgm:t>
        <a:bodyPr/>
        <a:lstStyle/>
        <a:p>
          <a:endParaRPr lang="lv-LV"/>
        </a:p>
      </dgm:t>
    </dgm:pt>
    <dgm:pt modelId="{6A3F1FFA-8C6F-4C62-8884-9EE2B47272B2}" type="sibTrans" cxnId="{6FD9789A-B691-40F7-A7A3-5F71DA34822B}">
      <dgm:prSet/>
      <dgm:spPr/>
      <dgm:t>
        <a:bodyPr/>
        <a:lstStyle/>
        <a:p>
          <a:endParaRPr lang="lv-LV"/>
        </a:p>
      </dgm:t>
    </dgm:pt>
    <dgm:pt modelId="{EE8F2EB7-43DD-4F3F-BB6D-F278AAA51A0A}">
      <dgm:prSet phldrT="[Text]"/>
      <dgm:spPr/>
      <dgm:t>
        <a:bodyPr anchor="ctr"/>
        <a:lstStyle/>
        <a:p>
          <a:pPr algn="just"/>
          <a:r>
            <a:rPr lang="lv-LV" b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 pakalpojumu un atvieglojumu sistēmas pilnveide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/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pašvaldībā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izlītības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iestādē</a:t>
          </a:r>
          <a:r>
            <a:rPr lang="en-US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29C5387-0B04-4CE3-8E79-9AE9D6B7A354}" type="parTrans" cxnId="{C4F74334-CA6A-4A00-B4E5-EE74A2F9A348}">
      <dgm:prSet/>
      <dgm:spPr/>
      <dgm:t>
        <a:bodyPr/>
        <a:lstStyle/>
        <a:p>
          <a:endParaRPr lang="lv-LV"/>
        </a:p>
      </dgm:t>
    </dgm:pt>
    <dgm:pt modelId="{0F040596-B069-43D2-ACC0-F118AEB8CAF3}" type="sibTrans" cxnId="{C4F74334-CA6A-4A00-B4E5-EE74A2F9A348}">
      <dgm:prSet/>
      <dgm:spPr/>
      <dgm:t>
        <a:bodyPr/>
        <a:lstStyle/>
        <a:p>
          <a:endParaRPr lang="lv-LV"/>
        </a:p>
      </dgm:t>
    </dgm:pt>
    <dgm:pt modelId="{57457E0F-A417-416C-A393-EBC6FF5C7D35}" type="pres">
      <dgm:prSet presAssocID="{4EE9EEA9-3D11-4A5A-BE1D-B876D78748A1}" presName="Name0" presStyleCnt="0">
        <dgm:presLayoutVars>
          <dgm:resizeHandles/>
        </dgm:presLayoutVars>
      </dgm:prSet>
      <dgm:spPr/>
    </dgm:pt>
    <dgm:pt modelId="{9C89E94F-AA10-4B91-AF69-343B65B574BA}" type="pres">
      <dgm:prSet presAssocID="{4F5E5B45-9D40-4926-BB56-BB44F09137FE}" presName="text" presStyleLbl="node1" presStyleIdx="0" presStyleCnt="1">
        <dgm:presLayoutVars>
          <dgm:bulletEnabled val="1"/>
        </dgm:presLayoutVars>
      </dgm:prSet>
      <dgm:spPr/>
    </dgm:pt>
  </dgm:ptLst>
  <dgm:cxnLst>
    <dgm:cxn modelId="{719C5A17-6CCD-4112-BA32-9DE5CA5B9F2B}" type="presOf" srcId="{C273FC36-8F2A-4F01-892D-A20DA5685DF3}" destId="{9C89E94F-AA10-4B91-AF69-343B65B574BA}" srcOrd="0" destOrd="2" presId="urn:diagrams.loki3.com/VaryingWidthList"/>
    <dgm:cxn modelId="{01BF722E-0293-4B1F-8842-FC2D6F895F04}" type="presOf" srcId="{EE8F2EB7-43DD-4F3F-BB6D-F278AAA51A0A}" destId="{9C89E94F-AA10-4B91-AF69-343B65B574BA}" srcOrd="0" destOrd="3" presId="urn:diagrams.loki3.com/VaryingWidthList"/>
    <dgm:cxn modelId="{C4F74334-CA6A-4A00-B4E5-EE74A2F9A348}" srcId="{4F5E5B45-9D40-4926-BB56-BB44F09137FE}" destId="{EE8F2EB7-43DD-4F3F-BB6D-F278AAA51A0A}" srcOrd="2" destOrd="0" parTransId="{329C5387-0B04-4CE3-8E79-9AE9D6B7A354}" sibTransId="{0F040596-B069-43D2-ACC0-F118AEB8CAF3}"/>
    <dgm:cxn modelId="{C6228F7E-12CC-4960-8F4C-9BC24A61A38D}" type="presOf" srcId="{4EE9EEA9-3D11-4A5A-BE1D-B876D78748A1}" destId="{57457E0F-A417-416C-A393-EBC6FF5C7D35}" srcOrd="0" destOrd="0" presId="urn:diagrams.loki3.com/VaryingWidthList"/>
    <dgm:cxn modelId="{BC0F848D-C6B3-42A5-B683-475124E21851}" srcId="{4F5E5B45-9D40-4926-BB56-BB44F09137FE}" destId="{C29DA214-DEA9-42D3-AB20-2166F754E102}" srcOrd="0" destOrd="0" parTransId="{1FDFF0DA-E954-4413-901E-145004A9CE05}" sibTransId="{22300AA3-FB04-4281-A5B3-EA7C13C23AAC}"/>
    <dgm:cxn modelId="{6FD9789A-B691-40F7-A7A3-5F71DA34822B}" srcId="{4F5E5B45-9D40-4926-BB56-BB44F09137FE}" destId="{C273FC36-8F2A-4F01-892D-A20DA5685DF3}" srcOrd="1" destOrd="0" parTransId="{0D814AD9-65EC-4F34-ACD1-3D0EFAB7C010}" sibTransId="{6A3F1FFA-8C6F-4C62-8884-9EE2B47272B2}"/>
    <dgm:cxn modelId="{F71AB1E7-CF2B-483A-917A-36CB44A5886E}" srcId="{4EE9EEA9-3D11-4A5A-BE1D-B876D78748A1}" destId="{4F5E5B45-9D40-4926-BB56-BB44F09137FE}" srcOrd="0" destOrd="0" parTransId="{18077FC2-572E-4A30-8C76-5980EF9927B7}" sibTransId="{176FE277-E6B9-4175-9234-0DD54A9E95E9}"/>
    <dgm:cxn modelId="{7C22DEE8-EA34-4657-B080-B1DDD606EE5B}" type="presOf" srcId="{4F5E5B45-9D40-4926-BB56-BB44F09137FE}" destId="{9C89E94F-AA10-4B91-AF69-343B65B574BA}" srcOrd="0" destOrd="0" presId="urn:diagrams.loki3.com/VaryingWidthList"/>
    <dgm:cxn modelId="{63BFC6F5-6BBE-4FC2-98BC-97BD3D119904}" type="presOf" srcId="{C29DA214-DEA9-42D3-AB20-2166F754E102}" destId="{9C89E94F-AA10-4B91-AF69-343B65B574BA}" srcOrd="0" destOrd="1" presId="urn:diagrams.loki3.com/VaryingWidthList"/>
    <dgm:cxn modelId="{AE520723-766A-4C06-9166-0BD5ABABE2A2}" type="presParOf" srcId="{57457E0F-A417-416C-A393-EBC6FF5C7D35}" destId="{9C89E94F-AA10-4B91-AF69-343B65B574BA}" srcOrd="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9CCDF-6B6B-49E9-ABF7-80D5B3F5F813}">
      <dsp:nvSpPr>
        <dsp:cNvPr id="0" name=""/>
        <dsp:cNvSpPr/>
      </dsp:nvSpPr>
      <dsp:spPr>
        <a:xfrm>
          <a:off x="792" y="895587"/>
          <a:ext cx="3089113" cy="1853468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likums</a:t>
          </a:r>
        </a:p>
      </dsp:txBody>
      <dsp:txXfrm>
        <a:off x="792" y="895587"/>
        <a:ext cx="3089113" cy="1853468"/>
      </dsp:txXfrm>
    </dsp:sp>
    <dsp:sp modelId="{0B987A10-0330-4B66-8033-809F4F80FCE0}">
      <dsp:nvSpPr>
        <dsp:cNvPr id="0" name=""/>
        <dsp:cNvSpPr/>
      </dsp:nvSpPr>
      <dsp:spPr>
        <a:xfrm>
          <a:off x="3398817" y="895587"/>
          <a:ext cx="3089113" cy="1853468"/>
        </a:xfrm>
        <a:prstGeom prst="rec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Ministru kabineta 2014. gada 23. decembra noteikumi Nr. 805 "Prognozējamas invaliditātes, invaliditātes un darbspēju zaudējuma noteikšanas un invaliditāti apliecinoša dokumenta izsniegšanas noteikumi“</a:t>
          </a:r>
          <a:r>
            <a:rPr lang="en-US" sz="14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4. </a:t>
          </a:r>
          <a:r>
            <a:rPr lang="en-US" sz="14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pielikums</a:t>
          </a:r>
          <a:endParaRPr lang="lv-LV" sz="14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398817" y="895587"/>
        <a:ext cx="3089113" cy="18534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783907-DE3E-41B1-84BB-381751A3B5FD}">
      <dsp:nvSpPr>
        <dsp:cNvPr id="0" name=""/>
        <dsp:cNvSpPr/>
      </dsp:nvSpPr>
      <dsp:spPr>
        <a:xfrm>
          <a:off x="363501" y="939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Mērķis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: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ditāte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noteikšans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sistēmu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sz="1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63501" y="939"/>
        <a:ext cx="2802127" cy="1681276"/>
      </dsp:txXfrm>
    </dsp:sp>
    <dsp:sp modelId="{E2A9626D-2484-4CC6-AD32-760DE5B0ACA4}">
      <dsp:nvSpPr>
        <dsp:cNvPr id="0" name=""/>
        <dsp:cNvSpPr/>
      </dsp:nvSpPr>
      <dsp:spPr>
        <a:xfrm>
          <a:off x="3445841" y="939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Izstrādāta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starptautiskajai praksei </a:t>
          </a:r>
          <a:r>
            <a:rPr lang="lv-LV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</a:t>
          </a: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lv-LV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noteikšanas </a:t>
          </a:r>
          <a:r>
            <a:rPr lang="lv-LV" sz="18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metodik</a:t>
          </a:r>
          <a:r>
            <a:rPr lang="en-US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 </a:t>
          </a:r>
          <a:r>
            <a:rPr lang="en-US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bērniem</a:t>
          </a:r>
          <a:endParaRPr lang="lv-LV" sz="18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445841" y="939"/>
        <a:ext cx="2802127" cy="1681276"/>
      </dsp:txXfrm>
    </dsp:sp>
    <dsp:sp modelId="{8C1D1790-7A09-44AA-AD65-160E9614C6B6}">
      <dsp:nvSpPr>
        <dsp:cNvPr id="0" name=""/>
        <dsp:cNvSpPr/>
      </dsp:nvSpPr>
      <dsp:spPr>
        <a:xfrm>
          <a:off x="1904671" y="1962428"/>
          <a:ext cx="2802127" cy="168127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sz="18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zvērtēti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bērna </a:t>
          </a:r>
          <a:r>
            <a:rPr lang="lv-LV" sz="1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vecumposmi</a:t>
          </a:r>
          <a:r>
            <a:rPr lang="lv-LV" sz="18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, nosakot invaliditāti</a:t>
          </a:r>
        </a:p>
      </dsp:txBody>
      <dsp:txXfrm>
        <a:off x="1904671" y="1962428"/>
        <a:ext cx="2802127" cy="16812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A20B5-2F89-4F66-9C6F-9F2DEADEEEA8}">
      <dsp:nvSpPr>
        <dsp:cNvPr id="0" name=""/>
        <dsp:cNvSpPr/>
      </dsp:nvSpPr>
      <dsp:spPr>
        <a:xfrm>
          <a:off x="0" y="23041"/>
          <a:ext cx="6663965" cy="95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14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800" b="1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6606" y="69647"/>
        <a:ext cx="6570753" cy="861508"/>
      </dsp:txXfrm>
    </dsp:sp>
    <dsp:sp modelId="{E290D9D6-1220-4687-95FA-AD1FD4D50E88}">
      <dsp:nvSpPr>
        <dsp:cNvPr id="0" name=""/>
        <dsp:cNvSpPr/>
      </dsp:nvSpPr>
      <dsp:spPr>
        <a:xfrm>
          <a:off x="0" y="977761"/>
          <a:ext cx="6663965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81" tIns="22860" rIns="128016" bIns="22860" numCol="1" spcCol="1270" anchor="ctr" anchorCtr="0">
          <a:noAutofit/>
        </a:bodyPr>
        <a:lstStyle/>
        <a:p>
          <a:pPr marL="171450" lvl="1" indent="-171450" algn="ctr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18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160euro/mēn.*</a:t>
          </a:r>
          <a:endParaRPr lang="lv-LV" sz="18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977761"/>
        <a:ext cx="6663965" cy="844560"/>
      </dsp:txXfrm>
    </dsp:sp>
    <dsp:sp modelId="{0AAF7784-5C1F-45FF-AC07-DDB422F750AB}">
      <dsp:nvSpPr>
        <dsp:cNvPr id="0" name=""/>
        <dsp:cNvSpPr/>
      </dsp:nvSpPr>
      <dsp:spPr>
        <a:xfrm>
          <a:off x="0" y="1822322"/>
          <a:ext cx="6663965" cy="9547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N</a:t>
          </a:r>
          <a:r>
            <a:rPr lang="lv-LV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o 15-17 </a:t>
          </a:r>
          <a:r>
            <a:rPr lang="lv-LV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–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gradēts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atbilstoši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8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800" b="1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pakāpei</a:t>
          </a:r>
          <a:endParaRPr lang="lv-LV" sz="1800" b="1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6606" y="1868928"/>
        <a:ext cx="6570753" cy="861508"/>
      </dsp:txXfrm>
    </dsp:sp>
    <dsp:sp modelId="{FD36252C-225A-4B48-AA61-EBA60760C0A6}">
      <dsp:nvSpPr>
        <dsp:cNvPr id="0" name=""/>
        <dsp:cNvSpPr/>
      </dsp:nvSpPr>
      <dsp:spPr>
        <a:xfrm>
          <a:off x="0" y="2777041"/>
          <a:ext cx="6663965" cy="844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81" tIns="20320" rIns="113792" bIns="2032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Mēreni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 = 160euro/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1.2 = 192euro/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smagi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funkc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koef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 1.3 = 208euro/</a:t>
          </a:r>
          <a:r>
            <a:rPr lang="en-US" sz="16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mēn</a:t>
          </a:r>
          <a:r>
            <a:rPr lang="en-US" sz="16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16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0" y="2777041"/>
        <a:ext cx="6663965" cy="8445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247E8-544B-48EF-AF44-DB41C1AE11C4}">
      <dsp:nvSpPr>
        <dsp:cNvPr id="0" name=""/>
        <dsp:cNvSpPr/>
      </dsp:nvSpPr>
      <dsp:spPr>
        <a:xfrm>
          <a:off x="3661" y="62392"/>
          <a:ext cx="2618640" cy="13093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20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14 </a:t>
          </a:r>
          <a:r>
            <a:rPr lang="en-US" sz="20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20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20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2010" y="100741"/>
        <a:ext cx="2541942" cy="1232622"/>
      </dsp:txXfrm>
    </dsp:sp>
    <dsp:sp modelId="{2E6808C7-C293-4D5F-BC63-81AA73AD9DA6}">
      <dsp:nvSpPr>
        <dsp:cNvPr id="0" name=""/>
        <dsp:cNvSpPr/>
      </dsp:nvSpPr>
      <dsp:spPr>
        <a:xfrm>
          <a:off x="265525" y="1371712"/>
          <a:ext cx="261864" cy="12665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6557"/>
              </a:lnTo>
              <a:lnTo>
                <a:pt x="261864" y="1266557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6E366D-0870-4969-9265-53B02B68A5BF}">
      <dsp:nvSpPr>
        <dsp:cNvPr id="0" name=""/>
        <dsp:cNvSpPr/>
      </dsp:nvSpPr>
      <dsp:spPr>
        <a:xfrm>
          <a:off x="527390" y="1699042"/>
          <a:ext cx="2254733" cy="1878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līdzšinējā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pieeja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–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balstīta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uz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medicīnisko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diagnozi</a:t>
          </a:r>
          <a:endParaRPr lang="lv-LV" sz="2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82408" y="1754060"/>
        <a:ext cx="2144697" cy="1768419"/>
      </dsp:txXfrm>
    </dsp:sp>
    <dsp:sp modelId="{ADC5B86E-1771-49FE-B379-674386B4BEDC}">
      <dsp:nvSpPr>
        <dsp:cNvPr id="0" name=""/>
        <dsp:cNvSpPr/>
      </dsp:nvSpPr>
      <dsp:spPr>
        <a:xfrm>
          <a:off x="3276962" y="62392"/>
          <a:ext cx="2618640" cy="130932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en-US" sz="20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en-US" sz="20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</a:t>
          </a:r>
          <a:endParaRPr lang="lv-LV" sz="2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315311" y="100741"/>
        <a:ext cx="2541942" cy="1232622"/>
      </dsp:txXfrm>
    </dsp:sp>
    <dsp:sp modelId="{8C2F1263-C3CF-462C-BED4-4E4877535F21}">
      <dsp:nvSpPr>
        <dsp:cNvPr id="0" name=""/>
        <dsp:cNvSpPr/>
      </dsp:nvSpPr>
      <dsp:spPr>
        <a:xfrm>
          <a:off x="3538826" y="1371712"/>
          <a:ext cx="261864" cy="12689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8934"/>
              </a:lnTo>
              <a:lnTo>
                <a:pt x="261864" y="1268934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0B7F68-5BBA-44CC-AD9B-4CB59D604F5A}">
      <dsp:nvSpPr>
        <dsp:cNvPr id="0" name=""/>
        <dsp:cNvSpPr/>
      </dsp:nvSpPr>
      <dsp:spPr>
        <a:xfrm>
          <a:off x="3800690" y="1699042"/>
          <a:ext cx="2680503" cy="18832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medicīniskā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diagnoze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korelācijā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ļoti</a:t>
          </a:r>
          <a:r>
            <a:rPr lang="en-US" sz="20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smagiem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20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0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ierobežojumiem</a:t>
          </a:r>
          <a:endParaRPr lang="lv-LV" sz="20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3855847" y="1754199"/>
        <a:ext cx="2570189" cy="177289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AC75F2-40F5-4FCF-A7B3-251E0ADF1910}">
      <dsp:nvSpPr>
        <dsp:cNvPr id="0" name=""/>
        <dsp:cNvSpPr/>
      </dsp:nvSpPr>
      <dsp:spPr>
        <a:xfrm>
          <a:off x="0" y="364477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E69D5A-9E0A-417E-B1C7-14EF53DD85BC}">
      <dsp:nvSpPr>
        <dsp:cNvPr id="0" name=""/>
        <dsp:cNvSpPr/>
      </dsp:nvSpPr>
      <dsp:spPr>
        <a:xfrm>
          <a:off x="0" y="241029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22F91-5E3C-4C3F-B839-EC85067C96F3}">
      <dsp:nvSpPr>
        <dsp:cNvPr id="0" name=""/>
        <dsp:cNvSpPr/>
      </dsp:nvSpPr>
      <dsp:spPr>
        <a:xfrm>
          <a:off x="0" y="1175817"/>
          <a:ext cx="6975475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D3275-5C54-4BCE-A592-0835113A83A8}">
      <dsp:nvSpPr>
        <dsp:cNvPr id="0" name=""/>
        <dsp:cNvSpPr/>
      </dsp:nvSpPr>
      <dsp:spPr>
        <a:xfrm>
          <a:off x="1813623" y="12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īpašas kopšanas nepieciešamību;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asistenta atbalsta nepieciešamības anketu, ja ir smagi vai ļoti smagi funkcionēšanas ierobežojumi,</a:t>
          </a:r>
          <a:r>
            <a:rPr lang="lv-LV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kuriem ir redzes, kustību, garīga rakstura traucējumi vai VDEĀVK izsniegts transporta atzinums</a:t>
          </a:r>
        </a:p>
      </dsp:txBody>
      <dsp:txXfrm>
        <a:off x="1813623" y="122"/>
        <a:ext cx="5161851" cy="1175694"/>
      </dsp:txXfrm>
    </dsp:sp>
    <dsp:sp modelId="{B68860DC-9CC8-4A4E-8FC4-CE93CAE66BC3}">
      <dsp:nvSpPr>
        <dsp:cNvPr id="0" name=""/>
        <dsp:cNvSpPr/>
      </dsp:nvSpPr>
      <dsp:spPr>
        <a:xfrm>
          <a:off x="0" y="12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pašvaldībā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57525"/>
        <a:ext cx="1698817" cy="1118291"/>
      </dsp:txXfrm>
    </dsp:sp>
    <dsp:sp modelId="{C8860351-2210-47AA-8EB4-B709BDBD49E4}">
      <dsp:nvSpPr>
        <dsp:cNvPr id="0" name=""/>
        <dsp:cNvSpPr/>
      </dsp:nvSpPr>
      <dsp:spPr>
        <a:xfrm>
          <a:off x="1813623" y="123460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 14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.,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pamatojoties uz VDEĀVK atzinumu par pavadoņa pakalpojuma nepieciešamību;</a:t>
          </a:r>
        </a:p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No 15-17 </a:t>
          </a:r>
          <a:r>
            <a:rPr lang="lv-LV" sz="1200" b="1" kern="1200" noProof="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g.v</a:t>
          </a:r>
          <a:r>
            <a:rPr lang="lv-LV" sz="12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. (ieskaitot) </a:t>
          </a: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tiesības uz asistenta pakalpojumu pašvaldībā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813623" y="1234602"/>
        <a:ext cx="5161851" cy="1175694"/>
      </dsp:txXfrm>
    </dsp:sp>
    <dsp:sp modelId="{280054D3-B3C0-4AD9-A1F5-52BF9EDD1AE9}">
      <dsp:nvSpPr>
        <dsp:cNvPr id="0" name=""/>
        <dsp:cNvSpPr/>
      </dsp:nvSpPr>
      <dsp:spPr>
        <a:xfrm>
          <a:off x="0" y="123460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 pakalpojums pašvaldībā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1292005"/>
        <a:ext cx="1698817" cy="1118291"/>
      </dsp:txXfrm>
    </dsp:sp>
    <dsp:sp modelId="{DC808516-217C-4857-9DC4-D08CC481925E}">
      <dsp:nvSpPr>
        <dsp:cNvPr id="0" name=""/>
        <dsp:cNvSpPr/>
      </dsp:nvSpPr>
      <dsp:spPr>
        <a:xfrm>
          <a:off x="1813623" y="2469082"/>
          <a:ext cx="5161851" cy="1175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200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Visos vecuma posmos tiek saglabāta esošā pieeja (pamatojoties uz VDEĀVK atzinumu par īpašas kopšanas nepieciešamību)</a:t>
          </a:r>
        </a:p>
      </dsp:txBody>
      <dsp:txXfrm>
        <a:off x="1813623" y="2469082"/>
        <a:ext cx="5161851" cy="1175694"/>
      </dsp:txXfrm>
    </dsp:sp>
    <dsp:sp modelId="{0CCBEED2-2EA8-4D78-9CF1-C79A93FAA35D}">
      <dsp:nvSpPr>
        <dsp:cNvPr id="0" name=""/>
        <dsp:cNvSpPr/>
      </dsp:nvSpPr>
      <dsp:spPr>
        <a:xfrm>
          <a:off x="0" y="2469082"/>
          <a:ext cx="1813623" cy="1175694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 pakalpojums izglītības iestādē</a:t>
          </a:r>
          <a:endParaRPr lang="lv-LV" sz="17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57403" y="2526485"/>
        <a:ext cx="1698817" cy="11182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A86788-81A4-41B1-B8A3-0FE653FD1F17}">
      <dsp:nvSpPr>
        <dsp:cNvPr id="0" name=""/>
        <dsp:cNvSpPr/>
      </dsp:nvSpPr>
      <dsp:spPr>
        <a:xfrm>
          <a:off x="2026" y="21763"/>
          <a:ext cx="1975591" cy="7902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Pirmreizēja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en-US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026" y="21763"/>
        <a:ext cx="1975591" cy="790236"/>
      </dsp:txXfrm>
    </dsp:sp>
    <dsp:sp modelId="{13CA8600-6C73-4B5B-8E51-DB65655CE3C9}">
      <dsp:nvSpPr>
        <dsp:cNvPr id="0" name=""/>
        <dsp:cNvSpPr/>
      </dsp:nvSpPr>
      <dsp:spPr>
        <a:xfrm>
          <a:off x="2026" y="812000"/>
          <a:ext cx="1975591" cy="281088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en-US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026" y="812000"/>
        <a:ext cx="1975591" cy="2810880"/>
      </dsp:txXfrm>
    </dsp:sp>
    <dsp:sp modelId="{0386EDB0-62B7-41A7-893D-D91DF51996D5}">
      <dsp:nvSpPr>
        <dsp:cNvPr id="0" name=""/>
        <dsp:cNvSpPr/>
      </dsp:nvSpPr>
      <dsp:spPr>
        <a:xfrm>
          <a:off x="2254199" y="21763"/>
          <a:ext cx="1975591" cy="7902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endParaRPr lang="lv-LV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254199" y="21763"/>
        <a:ext cx="1975591" cy="790236"/>
      </dsp:txXfrm>
    </dsp:sp>
    <dsp:sp modelId="{6BA1D8D0-2316-429B-B8BB-6999D7133A25}">
      <dsp:nvSpPr>
        <dsp:cNvPr id="0" name=""/>
        <dsp:cNvSpPr/>
      </dsp:nvSpPr>
      <dsp:spPr>
        <a:xfrm>
          <a:off x="2254199" y="812000"/>
          <a:ext cx="1975591" cy="281088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tiek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vērtēts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pilnveidotajiem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kritērijiem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apjoms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atkarīgs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no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bērna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vecuma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funkcionēšanas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ierobežojumu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smaguma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pakāpes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254199" y="812000"/>
        <a:ext cx="1975591" cy="2810880"/>
      </dsp:txXfrm>
    </dsp:sp>
    <dsp:sp modelId="{C3384504-F774-4675-8C1A-13988E06820D}">
      <dsp:nvSpPr>
        <dsp:cNvPr id="0" name=""/>
        <dsp:cNvSpPr/>
      </dsp:nvSpPr>
      <dsp:spPr>
        <a:xfrm>
          <a:off x="4506373" y="21763"/>
          <a:ext cx="1975591" cy="79023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Ja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iepriekš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izdotā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termiņš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ir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spēkā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pēc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reformas</a:t>
          </a:r>
          <a:r>
            <a:rPr lang="en-US" sz="12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b="1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ieviešanas</a:t>
          </a:r>
          <a:endParaRPr lang="lv-LV" sz="12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506373" y="21763"/>
        <a:ext cx="1975591" cy="790236"/>
      </dsp:txXfrm>
    </dsp:sp>
    <dsp:sp modelId="{0799484E-2D76-4320-8BE0-8F528569EF69}">
      <dsp:nvSpPr>
        <dsp:cNvPr id="0" name=""/>
        <dsp:cNvSpPr/>
      </dsp:nvSpPr>
      <dsp:spPr>
        <a:xfrm>
          <a:off x="4506373" y="812000"/>
          <a:ext cx="1975591" cy="281088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nav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obligāti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jāveic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atkārtota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ekspertīze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līdz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lēmuma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termiņa</a:t>
          </a:r>
          <a:r>
            <a:rPr lang="en-US" sz="12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1200" kern="1200" dirty="0" err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beigām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saglabājas iepriekš piešķirtie atbalsta pakalpojumi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kern="120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 pie ĢVP tiek noteika 160 EUR apmērā visās vecuma grupās</a:t>
          </a:r>
          <a:endParaRPr lang="lv-LV" sz="1200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506373" y="812000"/>
        <a:ext cx="1975591" cy="28108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89E94F-AA10-4B91-AF69-343B65B574BA}">
      <dsp:nvSpPr>
        <dsp:cNvPr id="0" name=""/>
        <dsp:cNvSpPr/>
      </dsp:nvSpPr>
      <dsp:spPr>
        <a:xfrm>
          <a:off x="126293" y="1779"/>
          <a:ext cx="6480000" cy="364134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rPr>
            <a:t>2025.gada 2.pusgads</a:t>
          </a:r>
          <a:endParaRPr lang="lv-LV" sz="2800" b="1" kern="1200" dirty="0">
            <a:solidFill>
              <a:schemeClr val="tx1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Invaliditātes novērtēšanas sistēmas pilnveide</a:t>
          </a:r>
          <a:r>
            <a:rPr lang="lv-LV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bērniem, sasaistot to ar funkcionēšanas spēju novērtēšanu</a:t>
          </a: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Finansiālā atbalsta pilnveide</a:t>
          </a:r>
          <a:r>
            <a:rPr lang="en-US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(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piemaksa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pie ĢVP par 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bērnu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ar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b="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invaliditāti</a:t>
          </a:r>
          <a:r>
            <a:rPr lang="en-US" sz="2200" b="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2200" b="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  <a:p>
          <a:pPr marL="22860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200" b="1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Atbalsta pakalpojumu un atvieglojumu sistēmas pilnveide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(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/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pavadoņa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pašvaldībā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un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asistenta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pakalpojums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izlītības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 </a:t>
          </a:r>
          <a:r>
            <a:rPr lang="en-US" sz="2200" kern="1200" dirty="0" err="1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iestādē</a:t>
          </a:r>
          <a:r>
            <a:rPr lang="en-US" sz="2200" kern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rPr>
            <a:t>)</a:t>
          </a:r>
          <a:endParaRPr lang="lv-LV" sz="2200" kern="1200" dirty="0">
            <a:solidFill>
              <a:srgbClr val="000000"/>
            </a:solidFill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126293" y="1779"/>
        <a:ext cx="6480000" cy="3641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327844-84BB-4F72-8F76-3084BCDD00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FF26CD-A1C2-448A-8CFA-96DA9D61C4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FA98D68-3B7D-46E1-9B35-F9B17B9A4073}" type="datetimeFigureOut">
              <a:rPr lang="lv-LV"/>
              <a:pPr>
                <a:defRPr/>
              </a:pPr>
              <a:t>22.03.2023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967A7-4418-4645-9034-6C137C0A93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76DDCD-2EB4-4FBC-89C9-1F59C9F2B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D2D5853-341C-48FA-A02F-B054AE475853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7E03F92-1703-4ED3-9E4D-9C0063191B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975BC2-FD96-40CA-A5E7-1C9EC258764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EBA6A0-1CD7-4E3D-8D2D-4CE116CFB292}" type="datetimeFigureOut">
              <a:rPr lang="lv-LV" altLang="lv-LV"/>
              <a:pPr>
                <a:defRPr/>
              </a:pPr>
              <a:t>22.03.2023</a:t>
            </a:fld>
            <a:endParaRPr lang="lv-LV" alt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A04F952-D34C-499C-8658-135CCFC519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0840180-D9F4-4F71-B23F-8B1D1CB6B9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5DC0D-E710-4431-877B-E9CE48B694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69041-89A6-4AEA-8EB8-F920138067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4CA6896-8387-486E-B3D3-F25F3E2B2DF1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36B08AF-2AEE-42C7-B551-E1F9486AD0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7603A121-B415-4E8C-BAE4-01B5A3FC5B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en-US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E7FDDEA-52F4-4171-9BAA-BEF19DFAF7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F4CF024-164D-4B28-A663-F8F4C44291CC}" type="slidenum">
              <a:rPr kumimoji="0" lang="lv-LV" alt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alt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50 </a:t>
            </a:r>
            <a:r>
              <a:rPr lang="en-US" dirty="0" err="1"/>
              <a:t>bērni</a:t>
            </a:r>
            <a:r>
              <a:rPr lang="en-US" dirty="0"/>
              <a:t> </a:t>
            </a:r>
            <a:r>
              <a:rPr lang="en-US" dirty="0" err="1"/>
              <a:t>tik</a:t>
            </a:r>
            <a:r>
              <a:rPr lang="en-US" dirty="0"/>
              <a:t> </a:t>
            </a:r>
            <a:r>
              <a:rPr lang="en-US" dirty="0" err="1"/>
              <a:t>novērtēti</a:t>
            </a:r>
            <a:r>
              <a:rPr lang="en-US" dirty="0"/>
              <a:t> </a:t>
            </a:r>
            <a:r>
              <a:rPr lang="en-US" dirty="0" err="1"/>
              <a:t>projekta</a:t>
            </a:r>
            <a:r>
              <a:rPr lang="en-US" dirty="0"/>
              <a:t> </a:t>
            </a:r>
            <a:r>
              <a:rPr lang="en-US" dirty="0" err="1"/>
              <a:t>ietvaros</a:t>
            </a:r>
            <a:r>
              <a:rPr lang="en-US" dirty="0"/>
              <a:t>, </a:t>
            </a:r>
            <a:r>
              <a:rPr lang="en-US" dirty="0" err="1"/>
              <a:t>klātienē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CA6896-8387-486E-B3D3-F25F3E2B2DF1}" type="slidenum">
              <a:rPr lang="lv-LV" altLang="lv-LV" smtClean="0"/>
              <a:pPr>
                <a:defRPr/>
              </a:pPr>
              <a:t>4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364468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fld id="{BF1A3035-2552-4947-810D-C31611A2E226}" type="slidenum">
              <a:rPr lang="lv-LV" altLang="lv-LV" sz="1200">
                <a:latin typeface="Calibri" panose="020F0502020204030204" pitchFamily="34" charset="0"/>
              </a:rPr>
              <a:pPr/>
              <a:t>13</a:t>
            </a:fld>
            <a:endParaRPr lang="lv-LV" altLang="lv-LV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626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1EFC2EC1-899F-4E6B-B2C5-B76EB6CF63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88277AC-27B1-4FD4-A876-C4B3D90B4D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53C594A9-B84B-4267-810A-E33D66D50F33}"/>
              </a:ext>
            </a:extLst>
          </p:cNvPr>
          <p:cNvSpPr txBox="1">
            <a:spLocks/>
          </p:cNvSpPr>
          <p:nvPr userDrawn="1"/>
        </p:nvSpPr>
        <p:spPr>
          <a:xfrm>
            <a:off x="571500" y="3937000"/>
            <a:ext cx="6477000" cy="863600"/>
          </a:xfrm>
          <a:prstGeom prst="rect">
            <a:avLst/>
          </a:prstGeom>
        </p:spPr>
        <p:txBody>
          <a:bodyPr lIns="65248" tIns="32624" rIns="65248" bIns="3262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972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1500" y="2921000"/>
            <a:ext cx="6477000" cy="800368"/>
          </a:xfrm>
        </p:spPr>
        <p:txBody>
          <a:bodyPr anchor="t">
            <a:normAutofit/>
          </a:bodyPr>
          <a:lstStyle>
            <a:lvl1pPr algn="ctr">
              <a:defRPr sz="2222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8395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5E0E354-9BA7-4C07-A32A-FD338ABDBF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3FE4FB7D-1497-468A-AAAB-62B6FBC94B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61AEF33-6745-4F96-A111-E8EE3FEA7234}"/>
              </a:ext>
            </a:extLst>
          </p:cNvPr>
          <p:cNvSpPr txBox="1">
            <a:spLocks/>
          </p:cNvSpPr>
          <p:nvPr userDrawn="1"/>
        </p:nvSpPr>
        <p:spPr>
          <a:xfrm>
            <a:off x="571500" y="3937000"/>
            <a:ext cx="6477000" cy="863600"/>
          </a:xfrm>
          <a:prstGeom prst="rect">
            <a:avLst/>
          </a:prstGeom>
        </p:spPr>
        <p:txBody>
          <a:bodyPr lIns="65248" tIns="32624" rIns="65248" bIns="3262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972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71500" y="2921000"/>
            <a:ext cx="6477000" cy="800368"/>
          </a:xfrm>
        </p:spPr>
        <p:txBody>
          <a:bodyPr anchor="t">
            <a:normAutofit/>
          </a:bodyPr>
          <a:lstStyle>
            <a:lvl1pPr algn="ctr">
              <a:defRPr sz="2222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787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9105C360-182B-4280-8ED4-514B2BC74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17500"/>
            <a:ext cx="5080000" cy="863868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0" y="1460501"/>
            <a:ext cx="5080000" cy="3644644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7CE142E-3017-4468-970D-6A1FB2331ED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5810978-6B23-4997-9C1D-54B4FC613AB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478886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B4F74998-7779-4B0A-87D6-3C479FA339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048000"/>
            <a:ext cx="5080000" cy="1153579"/>
          </a:xfrm>
        </p:spPr>
        <p:txBody>
          <a:bodyPr anchor="t">
            <a:normAutofit/>
          </a:bodyPr>
          <a:lstStyle>
            <a:lvl1pPr algn="l">
              <a:defRPr sz="1667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000" y="317500"/>
            <a:ext cx="5080000" cy="2730500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65243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3pPr>
            <a:lvl4pPr marL="97864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4pPr>
            <a:lvl5pPr marL="1304862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5pPr>
            <a:lvl6pPr marL="163107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6pPr>
            <a:lvl7pPr marL="1957294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7pPr>
            <a:lvl8pPr marL="2283509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8pPr>
            <a:lvl9pPr marL="2609726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4D821538-AB6E-4384-81EC-F6D26E820E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D46F7F75-F104-478B-B275-C0EED73A1F6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04963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D2846E9-E735-4D27-8A6D-EC4A27A01C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460500"/>
            <a:ext cx="2413000" cy="364463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60501"/>
            <a:ext cx="2476500" cy="3644644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F15909B9-C70B-4827-9273-AD6C5004D42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3BBEC40-DB0C-45FD-96F8-159DCB96C5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19121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DAF2A0DC-60AE-4270-93CD-494895F121E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989118"/>
            <a:ext cx="2413000" cy="3116021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89117"/>
            <a:ext cx="2476500" cy="311602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159000" y="1543845"/>
            <a:ext cx="24130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762500" y="1543295"/>
            <a:ext cx="24765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0FFC4CFD-4E11-495A-9E17-57305A8E460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D0FD515-161C-4690-8167-F6DDAD83CD9F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83182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2E65F2AE-E3CF-4985-98E6-C5FC5C7B26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00CBC4A-9A74-460A-9FD2-E325DEE4BB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420F841-47DB-47F5-BBD9-FEF390A95C0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014521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2C4BA431-A4A3-4FFE-8368-230E5DF4F3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08FB5351-D2D3-4C4F-AB5E-D0C0495D2DC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8C6BE57-4338-45BA-B9DC-043AA05B127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588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C45129B-4097-4351-92EF-AC2F7A220C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27480"/>
            <a:ext cx="2292522" cy="968376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2" y="227546"/>
            <a:ext cx="2724727" cy="4877607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000" y="1195934"/>
            <a:ext cx="2292522" cy="3909219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833"/>
            </a:lvl2pPr>
            <a:lvl3pPr marL="652431" indent="0">
              <a:buNone/>
              <a:defRPr sz="694"/>
            </a:lvl3pPr>
            <a:lvl4pPr marL="978648" indent="0">
              <a:buNone/>
              <a:defRPr sz="694"/>
            </a:lvl4pPr>
            <a:lvl5pPr marL="1304862" indent="0">
              <a:buNone/>
              <a:defRPr sz="694"/>
            </a:lvl5pPr>
            <a:lvl6pPr marL="1631078" indent="0">
              <a:buNone/>
              <a:defRPr sz="694"/>
            </a:lvl6pPr>
            <a:lvl7pPr marL="1957294" indent="0">
              <a:buNone/>
              <a:defRPr sz="694"/>
            </a:lvl7pPr>
            <a:lvl8pPr marL="2283509" indent="0">
              <a:buNone/>
              <a:defRPr sz="694"/>
            </a:lvl8pPr>
            <a:lvl9pPr marL="2609726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D991316E-47E7-44EC-BE45-22F00EA6F39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CE3F986-C0B2-4407-910D-5BD37DABA70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87365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BE09F18C-BF4F-4AE2-9FFC-B4627E8D6C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E4270189-AE33-47F9-8118-468F94E469B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210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41D78CE1-CD1E-45B2-A27F-685EA79884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17500"/>
            <a:ext cx="5080000" cy="863868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9000" y="1460501"/>
            <a:ext cx="5080000" cy="3644644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389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2EE1D01D-82AB-4745-933F-2B86BCAB5D9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6A300EC7-446D-4A15-8D08-C8C87619369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8091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F97949A-595B-4120-ADC4-A298F7BA01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3048000"/>
            <a:ext cx="5080000" cy="1153579"/>
          </a:xfrm>
        </p:spPr>
        <p:txBody>
          <a:bodyPr anchor="t">
            <a:normAutofit/>
          </a:bodyPr>
          <a:lstStyle>
            <a:lvl1pPr algn="l">
              <a:defRPr sz="1667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000" y="317500"/>
            <a:ext cx="5080000" cy="2730500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652431" indent="0">
              <a:buNone/>
              <a:defRPr sz="1111">
                <a:solidFill>
                  <a:schemeClr val="tx1">
                    <a:tint val="75000"/>
                  </a:schemeClr>
                </a:solidFill>
              </a:defRPr>
            </a:lvl3pPr>
            <a:lvl4pPr marL="97864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4pPr>
            <a:lvl5pPr marL="1304862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5pPr>
            <a:lvl6pPr marL="1631078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6pPr>
            <a:lvl7pPr marL="1957294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7pPr>
            <a:lvl8pPr marL="2283509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8pPr>
            <a:lvl9pPr marL="2609726" indent="0">
              <a:buNone/>
              <a:defRPr sz="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5F236CAA-4493-4361-A329-FD0CF2B68DB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CF576848-704C-4639-8D79-FDE9A5ABC72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9849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D2E94C9-E2A0-4978-832A-A67AE6B40D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460500"/>
            <a:ext cx="2413000" cy="364463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60501"/>
            <a:ext cx="2476500" cy="3644644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B9203338-A3B6-4C85-AC8C-EA7CEAF3F1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8A51173-8593-4BC2-8E65-41A085F1D66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088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EF5FD16C-8876-42B9-812E-3C40E870C3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159000" y="1989118"/>
            <a:ext cx="2413000" cy="3116021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989117"/>
            <a:ext cx="2476500" cy="3116028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159000" y="1543845"/>
            <a:ext cx="24130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762500" y="1543295"/>
            <a:ext cx="2476500" cy="445823"/>
          </a:xfrm>
        </p:spPr>
        <p:txBody>
          <a:bodyPr>
            <a:normAutofit/>
          </a:bodyPr>
          <a:lstStyle>
            <a:lvl1pPr marL="0" indent="0">
              <a:buNone/>
              <a:defRPr sz="1389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454BBB68-0969-4BF1-AB6D-D939821446D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A96E119-9DF0-4783-BAB1-F257BE175B1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35850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37209DCE-27F7-4AEC-9BB5-44C08632A4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59000" y="254002"/>
            <a:ext cx="5080000" cy="888999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88056357-38E5-4C43-B984-A0645022970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441A389D-8D46-48AB-9B44-B80B4C401F8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28309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FA495936-0788-4D57-8782-71849D09E9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9DDA0EA6-A433-43EA-BE54-464B4D96543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7ABBE89-F061-44D8-A85C-B9F590A1D4A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3915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F99D21B-C4D2-4356-AF95-75E1D110E1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0"/>
            <a:ext cx="14668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0" y="227480"/>
            <a:ext cx="2292522" cy="968376"/>
          </a:xfrm>
        </p:spPr>
        <p:txBody>
          <a:bodyPr anchor="t">
            <a:normAutofit/>
          </a:bodyPr>
          <a:lstStyle>
            <a:lvl1pPr algn="l">
              <a:defRPr sz="1667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72" y="227546"/>
            <a:ext cx="2724727" cy="4877607"/>
          </a:xfrm>
        </p:spPr>
        <p:txBody>
          <a:bodyPr>
            <a:normAutofit/>
          </a:bodyPr>
          <a:lstStyle>
            <a:lvl1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319"/>
            </a:lvl6pPr>
            <a:lvl7pPr>
              <a:defRPr sz="1319"/>
            </a:lvl7pPr>
            <a:lvl8pPr>
              <a:defRPr sz="1319"/>
            </a:lvl8pPr>
            <a:lvl9pPr>
              <a:defRPr sz="1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000" y="1195934"/>
            <a:ext cx="2292522" cy="3909219"/>
          </a:xfrm>
        </p:spPr>
        <p:txBody>
          <a:bodyPr>
            <a:normAutofit/>
          </a:bodyPr>
          <a:lstStyle>
            <a:lvl1pPr marL="0" indent="0">
              <a:buNone/>
              <a:defRPr sz="138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26215" indent="0">
              <a:buNone/>
              <a:defRPr sz="833"/>
            </a:lvl2pPr>
            <a:lvl3pPr marL="652431" indent="0">
              <a:buNone/>
              <a:defRPr sz="694"/>
            </a:lvl3pPr>
            <a:lvl4pPr marL="978648" indent="0">
              <a:buNone/>
              <a:defRPr sz="694"/>
            </a:lvl4pPr>
            <a:lvl5pPr marL="1304862" indent="0">
              <a:buNone/>
              <a:defRPr sz="694"/>
            </a:lvl5pPr>
            <a:lvl6pPr marL="1631078" indent="0">
              <a:buNone/>
              <a:defRPr sz="694"/>
            </a:lvl6pPr>
            <a:lvl7pPr marL="1957294" indent="0">
              <a:buNone/>
              <a:defRPr sz="694"/>
            </a:lvl7pPr>
            <a:lvl8pPr marL="2283509" indent="0">
              <a:buNone/>
              <a:defRPr sz="694"/>
            </a:lvl8pPr>
            <a:lvl9pPr marL="2609726" indent="0">
              <a:buNone/>
              <a:defRPr sz="6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159000" y="5270500"/>
            <a:ext cx="1651000" cy="254000"/>
          </a:xfrm>
        </p:spPr>
        <p:txBody>
          <a:bodyPr>
            <a:normAutofit/>
          </a:bodyPr>
          <a:lstStyle>
            <a:lvl1pPr marL="0" indent="0">
              <a:buNone/>
              <a:defRPr sz="69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064000" y="5270500"/>
            <a:ext cx="3048000" cy="254000"/>
          </a:xfrm>
        </p:spPr>
        <p:txBody>
          <a:bodyPr>
            <a:normAutofit/>
          </a:bodyPr>
          <a:lstStyle>
            <a:lvl1pPr marL="0" indent="0" algn="r">
              <a:buNone/>
              <a:defRPr sz="694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>
            <a:extLst>
              <a:ext uri="{FF2B5EF4-FFF2-40B4-BE49-F238E27FC236}">
                <a16:creationId xmlns:a16="http://schemas.microsoft.com/office/drawing/2014/main" id="{E0363088-C1E1-4EA1-A7A4-04B4F3D3D0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7112000" y="5270500"/>
            <a:ext cx="254000" cy="254000"/>
          </a:xfrm>
        </p:spPr>
        <p:txBody>
          <a:bodyPr/>
          <a:lstStyle>
            <a:lvl1pPr>
              <a:defRPr sz="667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2E124C8-521E-4EF9-8F05-3EFE155BA601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47670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>
            <a:extLst>
              <a:ext uri="{FF2B5EF4-FFF2-40B4-BE49-F238E27FC236}">
                <a16:creationId xmlns:a16="http://schemas.microsoft.com/office/drawing/2014/main" id="{539F1848-6CD0-464B-9A4C-28DD3ED29E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8150"/>
            <a:ext cx="7620000" cy="20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13E02763-0AD2-4857-922F-60B57A34CC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0"/>
            <a:ext cx="3149600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571500" y="3937000"/>
            <a:ext cx="6477000" cy="762000"/>
          </a:xfrm>
        </p:spPr>
        <p:txBody>
          <a:bodyPr>
            <a:normAutofit/>
          </a:bodyPr>
          <a:lstStyle>
            <a:lvl1pPr marL="0" indent="0" algn="ctr">
              <a:buNone/>
              <a:defRPr sz="972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571500" y="4800866"/>
            <a:ext cx="6477000" cy="533135"/>
          </a:xfrm>
        </p:spPr>
        <p:txBody>
          <a:bodyPr>
            <a:normAutofit/>
          </a:bodyPr>
          <a:lstStyle>
            <a:lvl1pPr marL="0" indent="0" algn="ctr">
              <a:buNone/>
              <a:defRPr sz="972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8480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25C39EB-1915-4C32-BBC7-9663EAF2955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1000" y="228600"/>
            <a:ext cx="6858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AD117CD-34E9-4E0D-8EE5-A46C3CA764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81000" y="1333500"/>
            <a:ext cx="68580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E3E44-97E5-4388-AE3D-F71E1E7BF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5297488"/>
            <a:ext cx="1778000" cy="303212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3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EE8AA-FABC-49D1-B37E-D1E15E8779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03500" y="5297488"/>
            <a:ext cx="2413000" cy="303212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652431" eaLnBrk="1" fontAlgn="auto" hangingPunct="1">
              <a:spcBef>
                <a:spcPts val="0"/>
              </a:spcBef>
              <a:spcAft>
                <a:spcPts val="0"/>
              </a:spcAft>
              <a:defRPr sz="83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2FD0E-9E51-4732-A7DF-5DDA2E3C9F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61000" y="5297488"/>
            <a:ext cx="1778000" cy="303212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33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B105ED9-A3EF-4EED-9CE4-2CC9B798BC5E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1" r:id="rId1"/>
    <p:sldLayoutId id="2147484632" r:id="rId2"/>
    <p:sldLayoutId id="2147484633" r:id="rId3"/>
    <p:sldLayoutId id="2147484634" r:id="rId4"/>
    <p:sldLayoutId id="2147484635" r:id="rId5"/>
    <p:sldLayoutId id="2147484636" r:id="rId6"/>
    <p:sldLayoutId id="2147484637" r:id="rId7"/>
    <p:sldLayoutId id="2147484638" r:id="rId8"/>
    <p:sldLayoutId id="2147484639" r:id="rId9"/>
    <p:sldLayoutId id="2147484641" r:id="rId10"/>
    <p:sldLayoutId id="2147484642" r:id="rId11"/>
    <p:sldLayoutId id="2147484643" r:id="rId12"/>
    <p:sldLayoutId id="2147484644" r:id="rId13"/>
    <p:sldLayoutId id="2147484645" r:id="rId14"/>
    <p:sldLayoutId id="2147484646" r:id="rId15"/>
    <p:sldLayoutId id="2147484647" r:id="rId16"/>
    <p:sldLayoutId id="2147484648" r:id="rId17"/>
    <p:sldLayoutId id="2147484649" r:id="rId18"/>
  </p:sldLayoutIdLst>
  <p:hf hdr="0" ftr="0" dt="0"/>
  <p:txStyles>
    <p:titleStyle>
      <a:lvl1pPr algn="ctr" defTabSz="649288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649288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317475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6pPr>
      <a:lvl7pPr marL="634950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7pPr>
      <a:lvl8pPr marL="952424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8pPr>
      <a:lvl9pPr marL="1269898" algn="ctr" defTabSz="651485" rtl="0" eaLnBrk="1" fontAlgn="base" hangingPunct="1">
        <a:spcBef>
          <a:spcPct val="0"/>
        </a:spcBef>
        <a:spcAft>
          <a:spcPct val="0"/>
        </a:spcAft>
        <a:defRPr sz="3125">
          <a:solidFill>
            <a:schemeClr val="tx1"/>
          </a:solidFill>
          <a:latin typeface="Times New Roman" pitchFamily="18" charset="0"/>
        </a:defRPr>
      </a:lvl9pPr>
    </p:titleStyle>
    <p:bodyStyle>
      <a:lvl1pPr marL="242888" indent="-24288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527050" indent="-201613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812800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139825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66850" indent="-160338" algn="l" defTabSz="64928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794187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2120401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446618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772832" indent="-163107" algn="l" defTabSz="652431" rtl="0" eaLnBrk="1" latinLnBrk="0" hangingPunct="1">
        <a:spcBef>
          <a:spcPct val="20000"/>
        </a:spcBef>
        <a:buFont typeface="Arial" pitchFamily="34" charset="0"/>
        <a:buChar char="•"/>
        <a:defRPr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1pPr>
      <a:lvl2pPr marL="326215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2pPr>
      <a:lvl3pPr marL="652431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78648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4pPr>
      <a:lvl5pPr marL="1304862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5pPr>
      <a:lvl6pPr marL="1631078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6pPr>
      <a:lvl7pPr marL="1957294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7pPr>
      <a:lvl8pPr marL="2283509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8pPr>
      <a:lvl9pPr marL="2609726" algn="l" defTabSz="652431" rtl="0" eaLnBrk="1" latinLnBrk="0" hangingPunct="1">
        <a:defRPr sz="1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m.gov.lv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BE64583C-05DA-4804-9F3D-BEAB2E518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413" y="2857500"/>
            <a:ext cx="5526337" cy="890784"/>
          </a:xfrm>
          <a:extLst/>
        </p:spPr>
        <p:txBody>
          <a:bodyPr>
            <a:normAutofit/>
          </a:bodyPr>
          <a:lstStyle/>
          <a:p>
            <a:r>
              <a:rPr lang="lv-LV" dirty="0"/>
              <a:t>Invaliditātes noteikšanas sistēmas pilnveide bērniem</a:t>
            </a:r>
          </a:p>
        </p:txBody>
      </p:sp>
      <p:sp>
        <p:nvSpPr>
          <p:cNvPr id="13315" name="Text Placeholder 3">
            <a:extLst>
              <a:ext uri="{FF2B5EF4-FFF2-40B4-BE49-F238E27FC236}">
                <a16:creationId xmlns:a16="http://schemas.microsoft.com/office/drawing/2014/main" id="{D9575239-6C0D-42CC-97B3-86EDB5C979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4476750"/>
            <a:ext cx="6477000" cy="253192"/>
          </a:xfrm>
        </p:spPr>
        <p:txBody>
          <a:bodyPr/>
          <a:lstStyle/>
          <a:p>
            <a:pPr algn="r" defTabSz="650875" eaLnBrk="1" hangingPunct="1">
              <a:lnSpc>
                <a:spcPct val="80000"/>
              </a:lnSpc>
            </a:pPr>
            <a:r>
              <a:rPr lang="en-US" altLang="en-US" sz="1000" b="1" dirty="0">
                <a:ea typeface="MS PGothic" panose="020B0600070205080204" pitchFamily="34" charset="-128"/>
              </a:rPr>
              <a:t>2023. </a:t>
            </a:r>
            <a:r>
              <a:rPr lang="en-US" altLang="en-US" sz="1000" b="1" dirty="0" err="1">
                <a:ea typeface="MS PGothic" panose="020B0600070205080204" pitchFamily="34" charset="-128"/>
              </a:rPr>
              <a:t>gada</a:t>
            </a:r>
            <a:r>
              <a:rPr lang="en-US" altLang="en-US" sz="1000" b="1" dirty="0">
                <a:ea typeface="MS PGothic" panose="020B0600070205080204" pitchFamily="34" charset="-128"/>
              </a:rPr>
              <a:t> 22.marts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3A45-10CA-4A79-B3B0-634FA77F8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0773" y="317500"/>
            <a:ext cx="5708227" cy="502073"/>
          </a:xfrm>
        </p:spPr>
        <p:txBody>
          <a:bodyPr>
            <a:normAutofit/>
          </a:bodyPr>
          <a:lstStyle/>
          <a:p>
            <a:pPr algn="ctr"/>
            <a:r>
              <a:rPr lang="lv-LV" sz="2400" dirty="0"/>
              <a:t>Atbalsta </a:t>
            </a:r>
            <a:r>
              <a:rPr lang="en-US" sz="2400" dirty="0" err="1"/>
              <a:t>pakalpojumu</a:t>
            </a:r>
            <a:r>
              <a:rPr lang="lv-LV" sz="2400" dirty="0"/>
              <a:t> pilnveide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F7D33C-E038-4F3C-9CC8-11227D2DC5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5099345"/>
              </p:ext>
            </p:extLst>
          </p:nvPr>
        </p:nvGraphicFramePr>
        <p:xfrm>
          <a:off x="263525" y="1460500"/>
          <a:ext cx="6975475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7512C1-D753-4858-A2FC-2E247A26794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038738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0EE3B-05E5-4E7C-9888-C559697F5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244" y="317500"/>
            <a:ext cx="5443756" cy="672401"/>
          </a:xfrm>
        </p:spPr>
        <p:txBody>
          <a:bodyPr anchor="ctr">
            <a:normAutofit/>
          </a:bodyPr>
          <a:lstStyle/>
          <a:p>
            <a:pPr algn="ctr"/>
            <a:r>
              <a:rPr lang="en-US" sz="1800" dirty="0" err="1"/>
              <a:t>Reformas</a:t>
            </a:r>
            <a:r>
              <a:rPr lang="en-US" sz="1800" dirty="0"/>
              <a:t> </a:t>
            </a:r>
            <a:r>
              <a:rPr lang="en-US" sz="1800" dirty="0" err="1"/>
              <a:t>ietekme</a:t>
            </a:r>
            <a:r>
              <a:rPr lang="en-US" sz="1800" dirty="0"/>
              <a:t> </a:t>
            </a:r>
            <a:r>
              <a:rPr lang="en-US" sz="1800" dirty="0" err="1"/>
              <a:t>uz</a:t>
            </a:r>
            <a:r>
              <a:rPr lang="en-US" sz="1800" dirty="0"/>
              <a:t> </a:t>
            </a:r>
            <a:r>
              <a:rPr lang="en-US" sz="1800" dirty="0" err="1"/>
              <a:t>invaliditātes</a:t>
            </a:r>
            <a:r>
              <a:rPr lang="en-US" sz="1800" dirty="0"/>
              <a:t> </a:t>
            </a:r>
            <a:r>
              <a:rPr lang="en-US" sz="1800" dirty="0" err="1"/>
              <a:t>noteikšanas</a:t>
            </a:r>
            <a:r>
              <a:rPr lang="en-US" sz="1800" dirty="0"/>
              <a:t> </a:t>
            </a:r>
            <a:r>
              <a:rPr lang="en-US" sz="1800" dirty="0" err="1"/>
              <a:t>kārtību</a:t>
            </a:r>
            <a:endParaRPr lang="lv-LV" sz="18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BBB6874-9B8D-4661-9DCC-0CC0558EDD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8106428"/>
              </p:ext>
            </p:extLst>
          </p:nvPr>
        </p:nvGraphicFramePr>
        <p:xfrm>
          <a:off x="755009" y="1460501"/>
          <a:ext cx="6483991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A32D75-84E9-46A8-A535-E17C995909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99823-A95B-49FF-8C8D-CF6F1CAF488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C755A-67F8-4BA7-8A93-980A274024A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11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7336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D6FF2-B2A4-46BB-9835-C9C5B86A1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9418" y="317500"/>
            <a:ext cx="5659582" cy="977900"/>
          </a:xfrm>
        </p:spPr>
        <p:txBody>
          <a:bodyPr>
            <a:noAutofit/>
          </a:bodyPr>
          <a:lstStyle/>
          <a:p>
            <a:pPr algn="ctr"/>
            <a:r>
              <a:rPr lang="en-US" sz="2000" dirty="0" err="1">
                <a:solidFill>
                  <a:srgbClr val="000000"/>
                </a:solidFill>
              </a:rPr>
              <a:t>Pilnveidotās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invaliditātes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noteikšanas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sistēmas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bērniem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indikatīvais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ieviešanas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 err="1">
                <a:solidFill>
                  <a:srgbClr val="000000"/>
                </a:solidFill>
              </a:rPr>
              <a:t>laiks</a:t>
            </a:r>
            <a:endParaRPr lang="lv-LV" sz="2000" dirty="0">
              <a:solidFill>
                <a:srgbClr val="000000"/>
              </a:solidFill>
            </a:endParaRP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BBFB6F0-81AD-4B5B-BBF2-960FF023501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506413" y="1460500"/>
          <a:ext cx="6732587" cy="3644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24BFF-984C-42B2-B52D-65D2625AD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12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0577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71500" y="2799292"/>
            <a:ext cx="6477000" cy="762000"/>
          </a:xfrm>
        </p:spPr>
        <p:txBody>
          <a:bodyPr/>
          <a:lstStyle/>
          <a:p>
            <a:r>
              <a:rPr lang="lv-LV" altLang="en-US" sz="2667" b="1" dirty="0">
                <a:latin typeface="Tahoma" panose="020B0604030504040204" pitchFamily="34" charset="0"/>
                <a:cs typeface="Tahoma" panose="020B0604030504040204" pitchFamily="34" charset="0"/>
              </a:rPr>
              <a:t>Paldies par uzmanību!</a:t>
            </a:r>
          </a:p>
          <a:p>
            <a:endParaRPr lang="lv-LV" altLang="lv-LV" sz="2667" dirty="0">
              <a:cs typeface="Tahoma" panose="020B0604030504040204" pitchFamily="34" charset="0"/>
            </a:endParaRPr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71500" y="3705490"/>
            <a:ext cx="6477000" cy="162851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  <a:hlinkClick r:id="rId3"/>
              </a:rPr>
              <a:t>www.lm.gov.lv</a:t>
            </a:r>
            <a:endParaRPr lang="en-US" altLang="en-US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Twitter:@Lab_min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Flickr.com:Labklajibas_ministrija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Youtube.com/labklajibasministrija</a:t>
            </a:r>
          </a:p>
          <a:p>
            <a:pPr eaLnBrk="1" hangingPunct="1"/>
            <a:endParaRPr lang="en-US" altLang="en-US" sz="583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Draugiem.lv/labklajiba</a:t>
            </a:r>
          </a:p>
          <a:p>
            <a:endParaRPr lang="lv-LV" altLang="lv-LV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914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110B6-3BF5-4690-9424-ABD2531D9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242" y="254002"/>
            <a:ext cx="5594758" cy="568119"/>
          </a:xfrm>
        </p:spPr>
        <p:txBody>
          <a:bodyPr anchor="ctr"/>
          <a:lstStyle/>
          <a:p>
            <a:pPr algn="ctr"/>
            <a:r>
              <a:rPr lang="en-US" sz="1600" dirty="0" err="1"/>
              <a:t>Bērnu</a:t>
            </a:r>
            <a:r>
              <a:rPr lang="en-US" sz="1600" dirty="0"/>
              <a:t> </a:t>
            </a:r>
            <a:r>
              <a:rPr lang="en-US" sz="1600" dirty="0" err="1"/>
              <a:t>ar</a:t>
            </a:r>
            <a:r>
              <a:rPr lang="en-US" sz="1600" dirty="0"/>
              <a:t> </a:t>
            </a:r>
            <a:r>
              <a:rPr lang="en-US" sz="1600" dirty="0" err="1"/>
              <a:t>invaliditāti</a:t>
            </a:r>
            <a:r>
              <a:rPr lang="en-US" sz="1600" dirty="0"/>
              <a:t> </a:t>
            </a:r>
            <a:r>
              <a:rPr lang="en-US" sz="1600" dirty="0" err="1"/>
              <a:t>statistiskais</a:t>
            </a:r>
            <a:r>
              <a:rPr lang="en-US" sz="1600" dirty="0"/>
              <a:t> </a:t>
            </a:r>
            <a:r>
              <a:rPr lang="en-US" sz="1600" dirty="0" err="1"/>
              <a:t>portrets</a:t>
            </a:r>
            <a:endParaRPr lang="lv-LV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E35DCEF1-9F52-4AEB-8B90-693A807BC2F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832282"/>
              </p:ext>
            </p:extLst>
          </p:nvPr>
        </p:nvGraphicFramePr>
        <p:xfrm>
          <a:off x="381000" y="1543295"/>
          <a:ext cx="2731317" cy="32128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850">
                  <a:extLst>
                    <a:ext uri="{9D8B030D-6E8A-4147-A177-3AD203B41FA5}">
                      <a16:colId xmlns:a16="http://schemas.microsoft.com/office/drawing/2014/main" val="2559568376"/>
                    </a:ext>
                  </a:extLst>
                </a:gridCol>
                <a:gridCol w="755009">
                  <a:extLst>
                    <a:ext uri="{9D8B030D-6E8A-4147-A177-3AD203B41FA5}">
                      <a16:colId xmlns:a16="http://schemas.microsoft.com/office/drawing/2014/main" val="1425007804"/>
                    </a:ext>
                  </a:extLst>
                </a:gridCol>
                <a:gridCol w="1023458">
                  <a:extLst>
                    <a:ext uri="{9D8B030D-6E8A-4147-A177-3AD203B41FA5}">
                      <a16:colId xmlns:a16="http://schemas.microsoft.com/office/drawing/2014/main" val="1643448560"/>
                    </a:ext>
                  </a:extLst>
                </a:gridCol>
              </a:tblGrid>
              <a:tr h="1317351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Vecums (gadi)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Skaits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Izsniegts īpašas kopšanas atzinums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793644"/>
                  </a:ext>
                </a:extLst>
              </a:tr>
              <a:tr h="4547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g.v.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2 281</a:t>
                      </a:r>
                      <a:endParaRPr lang="lv-LV" sz="1400" b="0" i="0" u="none" strike="noStrike"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1 124</a:t>
                      </a:r>
                      <a:endParaRPr lang="lv-LV" sz="1400" b="0" i="0" u="none" strike="noStrike" dirty="0"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27021"/>
                  </a:ext>
                </a:extLst>
              </a:tr>
              <a:tr h="49303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g.v.</a:t>
                      </a:r>
                      <a:endParaRPr lang="lv-LV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4 625</a:t>
                      </a:r>
                      <a:endParaRPr lang="lv-LV" sz="1400" b="0" i="0" u="none" strike="noStrike"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1 946</a:t>
                      </a:r>
                      <a:endParaRPr lang="lv-LV" sz="1400" b="0" i="0" u="none" strike="noStrike" dirty="0"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44108"/>
                  </a:ext>
                </a:extLst>
              </a:tr>
              <a:tr h="49303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lv-LV" sz="14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lv-LV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r>
                        <a:rPr lang="en-US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</a:t>
                      </a:r>
                      <a:r>
                        <a:rPr lang="en-US" sz="14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2 150</a:t>
                      </a:r>
                      <a:endParaRPr lang="lv-LV" sz="1400" b="0" i="0" u="none" strike="noStrike"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351</a:t>
                      </a:r>
                      <a:endParaRPr lang="lv-LV" sz="1400" b="0" i="0" u="none" strike="noStrike" dirty="0">
                        <a:solidFill>
                          <a:srgbClr val="333333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264616"/>
                  </a:ext>
                </a:extLst>
              </a:tr>
              <a:tr h="4547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400" b="1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Kopā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u="none" strike="noStrike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9 056</a:t>
                      </a:r>
                      <a:endParaRPr lang="lv-LV" sz="1400" b="1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3 421</a:t>
                      </a:r>
                      <a:endParaRPr lang="lv-LV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6002" marR="6002" marT="6002" marB="0" anchor="ctr">
                    <a:solidFill>
                      <a:srgbClr val="92D050">
                        <a:alpha val="6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5770534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06AD9E-224B-4EE2-A12B-0A7C562EF8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1000" dirty="0" err="1"/>
              <a:t>LabIS</a:t>
            </a:r>
            <a:r>
              <a:rPr lang="en-US" sz="1000" dirty="0"/>
              <a:t> </a:t>
            </a:r>
            <a:r>
              <a:rPr lang="en-US" sz="1000" dirty="0" err="1"/>
              <a:t>dati</a:t>
            </a:r>
            <a:r>
              <a:rPr lang="en-US" sz="1000" dirty="0"/>
              <a:t> 12.2022.</a:t>
            </a:r>
            <a:endParaRPr lang="lv-LV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5B984-B5A0-4499-8307-F7D917194BA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>
              <a:defRPr/>
            </a:pPr>
            <a:fld id="{8A96E119-9DF0-4783-BAB1-F257BE175B1B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0E1483C3-E4D9-49EA-9517-BB1AC1A5A49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69037982"/>
              </p:ext>
            </p:extLst>
          </p:nvPr>
        </p:nvGraphicFramePr>
        <p:xfrm>
          <a:off x="3112316" y="1543295"/>
          <a:ext cx="4126684" cy="3562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7740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9AD32-A33D-46E4-A4CC-91070ED98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7350" y="384481"/>
            <a:ext cx="5581650" cy="791176"/>
          </a:xfrm>
        </p:spPr>
        <p:txBody>
          <a:bodyPr>
            <a:noAutofit/>
          </a:bodyPr>
          <a:lstStyle/>
          <a:p>
            <a:pPr algn="ctr"/>
            <a:r>
              <a:rPr lang="lv-LV" sz="2400" dirty="0"/>
              <a:t>Invaliditātes noteikšana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CC837A4-4FBD-4F5F-AB24-1EA58DD1C0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820329"/>
              </p:ext>
            </p:extLst>
          </p:nvPr>
        </p:nvGraphicFramePr>
        <p:xfrm>
          <a:off x="750277" y="1460501"/>
          <a:ext cx="6488723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6BBCBE-9F21-47AB-9F35-969D0AAE703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561749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55A1-318F-498E-9E25-A9D9D96D6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5581" y="317500"/>
            <a:ext cx="5553419" cy="863868"/>
          </a:xfrm>
        </p:spPr>
        <p:txBody>
          <a:bodyPr>
            <a:noAutofit/>
          </a:bodyPr>
          <a:lstStyle/>
          <a:p>
            <a:pPr algn="ctr"/>
            <a:r>
              <a:rPr lang="lv-LV" sz="1800" dirty="0"/>
              <a:t>ESF projekts “Bērnu invaliditātes noteikšanas sistēmas pilnveide”</a:t>
            </a:r>
            <a:br>
              <a:rPr lang="lv-LV" sz="1800" dirty="0"/>
            </a:br>
            <a:r>
              <a:rPr lang="lv-LV" sz="1800" dirty="0"/>
              <a:t>2017. – 2019.gads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5F6C5EB-439E-4262-B5CC-22EEA958DA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6482699"/>
              </p:ext>
            </p:extLst>
          </p:nvPr>
        </p:nvGraphicFramePr>
        <p:xfrm>
          <a:off x="627529" y="1460501"/>
          <a:ext cx="6611471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B8A94-3DCB-48E5-9A87-9F8964B70C5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86919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092A0-8891-46DB-A5F9-EAAF76565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54003"/>
            <a:ext cx="5410200" cy="576508"/>
          </a:xfrm>
        </p:spPr>
        <p:txBody>
          <a:bodyPr anchor="ctr">
            <a:normAutofit/>
          </a:bodyPr>
          <a:lstStyle/>
          <a:p>
            <a:pPr algn="ctr"/>
            <a:r>
              <a:rPr lang="en-US" sz="1800" dirty="0" err="1"/>
              <a:t>Invaliditātes</a:t>
            </a:r>
            <a:r>
              <a:rPr lang="en-US" sz="1800" dirty="0"/>
              <a:t> </a:t>
            </a:r>
            <a:r>
              <a:rPr lang="en-US" sz="1800" dirty="0" err="1"/>
              <a:t>novērtēšanas</a:t>
            </a:r>
            <a:r>
              <a:rPr lang="en-US" sz="1800" dirty="0"/>
              <a:t> </a:t>
            </a:r>
            <a:r>
              <a:rPr lang="en-US" sz="1800" dirty="0" err="1"/>
              <a:t>pieejas</a:t>
            </a:r>
            <a:endParaRPr lang="lv-LV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9253E-797A-4632-AD31-A51CFD70B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4950" y="1460507"/>
            <a:ext cx="3315050" cy="364463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 err="1"/>
              <a:t>Medicīniskā</a:t>
            </a:r>
            <a:r>
              <a:rPr lang="en-US" b="1" dirty="0"/>
              <a:t> </a:t>
            </a:r>
            <a:r>
              <a:rPr lang="en-US" b="1" dirty="0" err="1"/>
              <a:t>pieeja</a:t>
            </a:r>
            <a:endParaRPr lang="en-US" b="1" dirty="0"/>
          </a:p>
          <a:p>
            <a:pPr marL="0" indent="0" algn="ctr">
              <a:buNone/>
            </a:pPr>
            <a:endParaRPr lang="en-US" dirty="0"/>
          </a:p>
          <a:p>
            <a:pPr marL="285750" indent="-285750" algn="just">
              <a:spcAft>
                <a:spcPts val="600"/>
              </a:spcAft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en-US" sz="1400" dirty="0"/>
              <a:t>M</a:t>
            </a:r>
            <a:r>
              <a:rPr lang="lv-LV" sz="1400" dirty="0" err="1"/>
              <a:t>edicīniskā</a:t>
            </a:r>
            <a:r>
              <a:rPr lang="lv-LV" sz="1400" dirty="0"/>
              <a:t> modeļa dominēšana</a:t>
            </a:r>
          </a:p>
          <a:p>
            <a:pPr marL="285750" indent="-285750" algn="just">
              <a:spcAft>
                <a:spcPts val="600"/>
              </a:spcAft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en-US" sz="1400" dirty="0"/>
              <a:t>I</a:t>
            </a:r>
            <a:r>
              <a:rPr lang="lv-LV" sz="1400" dirty="0" err="1"/>
              <a:t>nvaliditāte</a:t>
            </a:r>
            <a:r>
              <a:rPr lang="lv-LV" sz="1400" dirty="0"/>
              <a:t> </a:t>
            </a:r>
            <a:r>
              <a:rPr lang="en-US" sz="1400" dirty="0"/>
              <a:t>ne</a:t>
            </a:r>
            <a:r>
              <a:rPr lang="lv-LV" sz="1400" dirty="0"/>
              <a:t>tiek vērtēta atbilstoši bērna vecuma posmiem</a:t>
            </a:r>
            <a:endParaRPr lang="en-US" sz="1400" dirty="0"/>
          </a:p>
          <a:p>
            <a:pPr marL="285750" indent="-285750" algn="just">
              <a:spcAft>
                <a:spcPts val="600"/>
              </a:spcAft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sz="1400" dirty="0"/>
              <a:t>Invaliditāte netiek iedalīta smaguma pakāpēs un </a:t>
            </a:r>
            <a:r>
              <a:rPr lang="en-US" sz="1400" dirty="0"/>
              <a:t>ne</a:t>
            </a:r>
            <a:r>
              <a:rPr lang="lv-LV" sz="1400" dirty="0"/>
              <a:t>tiek vērtēta veselības traucējumu ietekme uz bērna funkcionēšanu</a:t>
            </a:r>
          </a:p>
          <a:p>
            <a:pPr marL="285750" indent="-285750" algn="just">
              <a:spcAft>
                <a:spcPts val="600"/>
              </a:spcAft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en-US" sz="1400" dirty="0"/>
              <a:t>P</a:t>
            </a:r>
            <a:r>
              <a:rPr lang="lv-LV" sz="1400" dirty="0" err="1"/>
              <a:t>retrunas</a:t>
            </a:r>
            <a:r>
              <a:rPr lang="en-US" sz="1400" dirty="0"/>
              <a:t> </a:t>
            </a:r>
            <a:r>
              <a:rPr lang="lv-LV" sz="1400" dirty="0"/>
              <a:t>invaliditātes</a:t>
            </a:r>
            <a:r>
              <a:rPr lang="en-US" sz="1400" dirty="0"/>
              <a:t> </a:t>
            </a:r>
            <a:r>
              <a:rPr lang="lv-LV" sz="1400" dirty="0"/>
              <a:t>novērtēšanā</a:t>
            </a:r>
            <a:r>
              <a:rPr lang="en-US" sz="1400" dirty="0"/>
              <a:t>, </a:t>
            </a:r>
            <a:r>
              <a:rPr lang="lv-LV" sz="1400" dirty="0"/>
              <a:t>bērnam sasniedzot pilngadību</a:t>
            </a:r>
          </a:p>
          <a:p>
            <a:pPr marL="285750" indent="-285750" algn="just">
              <a:spcAft>
                <a:spcPts val="600"/>
              </a:spcAft>
              <a:buClr>
                <a:srgbClr val="92D050"/>
              </a:buClr>
              <a:buFont typeface="Wingdings" panose="05000000000000000000" pitchFamily="2" charset="2"/>
              <a:buChar char="q"/>
            </a:pPr>
            <a:r>
              <a:rPr lang="lv-LV" sz="1400" dirty="0"/>
              <a:t>Atbalsta</a:t>
            </a:r>
            <a:r>
              <a:rPr lang="en-US" sz="1400" dirty="0"/>
              <a:t> </a:t>
            </a:r>
            <a:r>
              <a:rPr lang="lv-LV" sz="1400" dirty="0"/>
              <a:t>pakalpojumi</a:t>
            </a:r>
            <a:r>
              <a:rPr lang="en-US" sz="1400" dirty="0"/>
              <a:t> </a:t>
            </a:r>
            <a:r>
              <a:rPr lang="en-US" sz="1400" dirty="0" err="1"/>
              <a:t>pakārtoti</a:t>
            </a:r>
            <a:r>
              <a:rPr lang="lv-LV" sz="1400" dirty="0"/>
              <a:t> status</a:t>
            </a:r>
            <a:r>
              <a:rPr lang="en-US" sz="1400" dirty="0"/>
              <a:t>am</a:t>
            </a:r>
            <a:endParaRPr lang="lv-LV" sz="1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222F5E-76B3-46AD-AED3-5F3708DA5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7050" y="1460501"/>
            <a:ext cx="3047999" cy="36446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err="1"/>
              <a:t>Biopsihosociālā</a:t>
            </a:r>
            <a:r>
              <a:rPr lang="en-US" b="1" dirty="0"/>
              <a:t> </a:t>
            </a:r>
            <a:r>
              <a:rPr lang="en-US" b="1" dirty="0" err="1"/>
              <a:t>pieeja</a:t>
            </a:r>
            <a:endParaRPr lang="en-US" b="1" dirty="0"/>
          </a:p>
          <a:p>
            <a:pPr marL="0" indent="0" algn="ctr">
              <a:buNone/>
            </a:pPr>
            <a:endParaRPr lang="en-US" dirty="0"/>
          </a:p>
          <a:p>
            <a:pPr algn="just">
              <a:lnSpc>
                <a:spcPct val="15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300" dirty="0" err="1"/>
              <a:t>Funkcionēšanas</a:t>
            </a:r>
            <a:r>
              <a:rPr lang="en-US" sz="1300" dirty="0"/>
              <a:t> </a:t>
            </a:r>
            <a:r>
              <a:rPr lang="en-US" sz="1300" dirty="0" err="1"/>
              <a:t>izvērtējums</a:t>
            </a:r>
            <a:endParaRPr lang="en-US" sz="1300" dirty="0"/>
          </a:p>
          <a:p>
            <a:pPr algn="just">
              <a:lnSpc>
                <a:spcPct val="15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300" dirty="0" err="1"/>
              <a:t>Individuāli</a:t>
            </a:r>
            <a:r>
              <a:rPr lang="en-US" sz="1300" dirty="0"/>
              <a:t> </a:t>
            </a:r>
            <a:r>
              <a:rPr lang="en-US" sz="1300" dirty="0" err="1"/>
              <a:t>izvērtēts</a:t>
            </a:r>
            <a:r>
              <a:rPr lang="en-US" sz="1300" dirty="0"/>
              <a:t> </a:t>
            </a:r>
            <a:r>
              <a:rPr lang="en-US" sz="1300" dirty="0" err="1"/>
              <a:t>atbilstoši</a:t>
            </a:r>
            <a:r>
              <a:rPr lang="en-US" sz="1300" dirty="0"/>
              <a:t> </a:t>
            </a:r>
            <a:r>
              <a:rPr lang="en-US" sz="1300" dirty="0" err="1"/>
              <a:t>vecuma</a:t>
            </a:r>
            <a:r>
              <a:rPr lang="en-US" sz="1300" dirty="0"/>
              <a:t> </a:t>
            </a:r>
            <a:r>
              <a:rPr lang="en-US" sz="1300" dirty="0" err="1"/>
              <a:t>posmam</a:t>
            </a:r>
            <a:endParaRPr lang="en-US" sz="1300" dirty="0"/>
          </a:p>
          <a:p>
            <a:pPr algn="just">
              <a:lnSpc>
                <a:spcPct val="15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300" dirty="0" err="1"/>
              <a:t>Gradēti</a:t>
            </a:r>
            <a:r>
              <a:rPr lang="en-US" sz="1300" dirty="0"/>
              <a:t> </a:t>
            </a:r>
            <a:r>
              <a:rPr lang="en-US" sz="1300" dirty="0" err="1"/>
              <a:t>funkcionēšanas</a:t>
            </a:r>
            <a:r>
              <a:rPr lang="en-US" sz="1300" dirty="0"/>
              <a:t> </a:t>
            </a:r>
            <a:r>
              <a:rPr lang="en-US" sz="1300" dirty="0" err="1"/>
              <a:t>ierobežojumi</a:t>
            </a:r>
            <a:endParaRPr lang="en-US" sz="1300" dirty="0"/>
          </a:p>
          <a:p>
            <a:pPr algn="just">
              <a:lnSpc>
                <a:spcPct val="15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300" dirty="0" err="1"/>
              <a:t>Harmonizēta</a:t>
            </a:r>
            <a:r>
              <a:rPr lang="en-US" sz="1300" dirty="0"/>
              <a:t> </a:t>
            </a:r>
            <a:r>
              <a:rPr lang="en-US" sz="1300" dirty="0" err="1"/>
              <a:t>pieeja</a:t>
            </a:r>
            <a:r>
              <a:rPr lang="en-US" sz="1300" dirty="0"/>
              <a:t>, </a:t>
            </a:r>
            <a:r>
              <a:rPr lang="en-US" sz="1300" dirty="0" err="1"/>
              <a:t>sasniedzot</a:t>
            </a:r>
            <a:r>
              <a:rPr lang="en-US" sz="1300" dirty="0"/>
              <a:t> </a:t>
            </a:r>
            <a:r>
              <a:rPr lang="en-US" sz="1300" dirty="0" err="1"/>
              <a:t>pilngadību</a:t>
            </a:r>
            <a:endParaRPr lang="en-US" sz="1300" dirty="0"/>
          </a:p>
          <a:p>
            <a:pPr algn="just">
              <a:lnSpc>
                <a:spcPct val="150000"/>
              </a:lnSpc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en-US" sz="1300" dirty="0" err="1"/>
              <a:t>Atbalsta</a:t>
            </a:r>
            <a:r>
              <a:rPr lang="en-US" sz="1300" dirty="0"/>
              <a:t> </a:t>
            </a:r>
            <a:r>
              <a:rPr lang="en-US" sz="1300" dirty="0" err="1"/>
              <a:t>pakalpojumu</a:t>
            </a:r>
            <a:r>
              <a:rPr lang="en-US" sz="1300" dirty="0"/>
              <a:t> </a:t>
            </a:r>
            <a:r>
              <a:rPr lang="en-US" sz="1300" dirty="0" err="1"/>
              <a:t>mērķētība</a:t>
            </a:r>
            <a:r>
              <a:rPr lang="en-US" sz="1300" dirty="0"/>
              <a:t> </a:t>
            </a:r>
            <a:r>
              <a:rPr lang="en-US" sz="1300" dirty="0" err="1"/>
              <a:t>pret</a:t>
            </a:r>
            <a:r>
              <a:rPr lang="en-US" sz="1300" dirty="0"/>
              <a:t> </a:t>
            </a:r>
            <a:r>
              <a:rPr lang="en-US" sz="1300" dirty="0" err="1"/>
              <a:t>funkcionēšanas</a:t>
            </a:r>
            <a:r>
              <a:rPr lang="en-US" sz="1300" dirty="0"/>
              <a:t> </a:t>
            </a:r>
            <a:r>
              <a:rPr lang="en-US" sz="1300" dirty="0" err="1"/>
              <a:t>ierobožojumu</a:t>
            </a:r>
            <a:endParaRPr lang="lv-LV" sz="13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C165AF-1801-4C88-AA31-800496E624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1C7E13-1EA8-4BF4-9E8A-B310960C2F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F9E7C3-5042-4AF0-BED4-44E58D8B748A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98A51173-8593-4BC2-8E65-41A085F1D661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70374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C630-C11A-45E9-92EB-D35613358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348" y="317500"/>
            <a:ext cx="5667652" cy="756698"/>
          </a:xfrm>
        </p:spPr>
        <p:txBody>
          <a:bodyPr>
            <a:noAutofit/>
          </a:bodyPr>
          <a:lstStyle/>
          <a:p>
            <a:pPr algn="ctr"/>
            <a:r>
              <a:rPr lang="lv-LV" sz="1800" dirty="0"/>
              <a:t>Metodika</a:t>
            </a:r>
            <a:r>
              <a:rPr lang="en-US" sz="1800" dirty="0"/>
              <a:t>s</a:t>
            </a:r>
            <a:r>
              <a:rPr lang="lv-LV" sz="1800" dirty="0"/>
              <a:t> piemērošana</a:t>
            </a:r>
            <a:br>
              <a:rPr lang="lv-LV" sz="1800" dirty="0"/>
            </a:br>
            <a:r>
              <a:rPr lang="lv-LV" sz="1800" dirty="0"/>
              <a:t>invaliditātes noteikšanā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ECDDA22-10B8-4DCF-AB38-6D9E82E064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7094318"/>
              </p:ext>
            </p:extLst>
          </p:nvPr>
        </p:nvGraphicFramePr>
        <p:xfrm>
          <a:off x="514905" y="2391529"/>
          <a:ext cx="6738400" cy="29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5781">
                  <a:extLst>
                    <a:ext uri="{9D8B030D-6E8A-4147-A177-3AD203B41FA5}">
                      <a16:colId xmlns:a16="http://schemas.microsoft.com/office/drawing/2014/main" val="269007307"/>
                    </a:ext>
                  </a:extLst>
                </a:gridCol>
                <a:gridCol w="3355597">
                  <a:extLst>
                    <a:ext uri="{9D8B030D-6E8A-4147-A177-3AD203B41FA5}">
                      <a16:colId xmlns:a16="http://schemas.microsoft.com/office/drawing/2014/main" val="259566171"/>
                    </a:ext>
                  </a:extLst>
                </a:gridCol>
                <a:gridCol w="2287022">
                  <a:extLst>
                    <a:ext uri="{9D8B030D-6E8A-4147-A177-3AD203B41FA5}">
                      <a16:colId xmlns:a16="http://schemas.microsoft.com/office/drawing/2014/main" val="249115113"/>
                    </a:ext>
                  </a:extLst>
                </a:gridCol>
              </a:tblGrid>
              <a:tr h="431838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Vecuma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posms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Pielietotā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metodika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Invaliditātes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statuss</a:t>
                      </a:r>
                      <a:endParaRPr lang="lv-LV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51065"/>
                  </a:ext>
                </a:extLst>
              </a:tr>
              <a:tr h="320067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</a:t>
                      </a:r>
                      <a:r>
                        <a:rPr lang="lv-LV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eselības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traucējumu (diagnožu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saraksts</a:t>
                      </a:r>
                      <a:endParaRPr lang="lv-LV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ar invaliditāti</a:t>
                      </a:r>
                      <a:endParaRPr lang="lv-LV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815829"/>
                  </a:ext>
                </a:extLst>
              </a:tr>
              <a:tr h="72904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SFK–BJ + pašnovērtējuma anketa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Vērtē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v</a:t>
                      </a:r>
                      <a:r>
                        <a:rPr lang="lv-LV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eselības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traucējumu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(diagnožu saraksts) 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un 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 ierobežojum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us</a:t>
                      </a: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ar invaliditāti</a:t>
                      </a:r>
                      <a:endParaRPr lang="lv-LV" sz="14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976457"/>
                  </a:ext>
                </a:extLst>
              </a:tr>
              <a:tr h="14629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SFK–BJ + pašnovērtējuma anketa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</a:t>
                      </a:r>
                      <a:r>
                        <a:rPr lang="lv-LV" sz="1100" b="0" dirty="0" err="1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ērtē</a:t>
                      </a:r>
                      <a:r>
                        <a:rPr lang="lv-LV" sz="1100" b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veselības traucējumus un funkcionēšanas ierobežojumus, invaliditāti nosaka trīs smaguma pakāpēs</a:t>
                      </a:r>
                      <a:endParaRPr lang="lv-LV" sz="11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bērns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invaliditāti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:</a:t>
                      </a: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</a:t>
                      </a:r>
                      <a:r>
                        <a:rPr lang="lv-LV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ēren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mag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en-U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ļoti 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</a:t>
                      </a:r>
                      <a:r>
                        <a:rPr lang="lv-LV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mag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100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lv-LV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04088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08AE1C-46F4-4180-A4A6-04DF01E048C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09093" y="1182402"/>
            <a:ext cx="6729907" cy="1205025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lv-LV" sz="1600" b="1" dirty="0"/>
              <a:t>Pirmreizējā invaliditātes ekspertīze klātienē</a:t>
            </a:r>
            <a:endParaRPr lang="en-US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 dirty="0" err="1"/>
              <a:t>Atkārtotā</a:t>
            </a:r>
            <a:r>
              <a:rPr lang="en-US" sz="1600" b="1" dirty="0"/>
              <a:t> </a:t>
            </a:r>
            <a:r>
              <a:rPr lang="en-US" sz="1600" b="1" dirty="0" err="1"/>
              <a:t>invaliditātes</a:t>
            </a:r>
            <a:r>
              <a:rPr lang="en-US" sz="1600" b="1" dirty="0"/>
              <a:t> </a:t>
            </a:r>
            <a:r>
              <a:rPr lang="en-US" sz="1600" b="1" dirty="0" err="1"/>
              <a:t>ekspertīzē</a:t>
            </a:r>
            <a:r>
              <a:rPr lang="en-US" sz="1600" b="1" dirty="0"/>
              <a:t> – </a:t>
            </a:r>
            <a:r>
              <a:rPr lang="en-US" sz="1600" b="1" dirty="0" err="1"/>
              <a:t>pārsvarā</a:t>
            </a:r>
            <a:r>
              <a:rPr lang="en-US" sz="1600" b="1" dirty="0"/>
              <a:t> bez personas </a:t>
            </a:r>
            <a:r>
              <a:rPr lang="en-US" sz="1600" b="1" dirty="0" err="1"/>
              <a:t>klātbūtnes</a:t>
            </a:r>
            <a:endParaRPr lang="en-US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600" b="1" dirty="0" err="1"/>
              <a:t>Esošie</a:t>
            </a:r>
            <a:r>
              <a:rPr lang="en-US" sz="1600" b="1" dirty="0"/>
              <a:t> </a:t>
            </a:r>
            <a:r>
              <a:rPr lang="en-US" sz="1600" b="1" dirty="0" err="1"/>
              <a:t>lēmumi</a:t>
            </a:r>
            <a:r>
              <a:rPr lang="en-US" sz="1600" b="1" dirty="0"/>
              <a:t> – </a:t>
            </a:r>
            <a:r>
              <a:rPr lang="en-US" sz="1600" b="1" dirty="0" err="1"/>
              <a:t>spēkā</a:t>
            </a:r>
            <a:r>
              <a:rPr lang="en-US" sz="1600" b="1" dirty="0"/>
              <a:t> </a:t>
            </a:r>
            <a:r>
              <a:rPr lang="en-US" sz="1600" b="1" dirty="0" err="1"/>
              <a:t>līdz</a:t>
            </a:r>
            <a:r>
              <a:rPr lang="en-US" sz="1600" b="1" dirty="0"/>
              <a:t> </a:t>
            </a:r>
            <a:r>
              <a:rPr lang="en-US" sz="1600" b="1" dirty="0" err="1"/>
              <a:t>termiņa</a:t>
            </a:r>
            <a:r>
              <a:rPr lang="en-US" sz="1600" b="1" dirty="0"/>
              <a:t> </a:t>
            </a:r>
            <a:r>
              <a:rPr lang="en-US" sz="1600" b="1" dirty="0" err="1"/>
              <a:t>beigām</a:t>
            </a:r>
            <a:endParaRPr lang="en-US" sz="1600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C850A-6057-469C-A318-B1952B6317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10147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C9913-13A5-44A4-92B6-C1AD81F4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390" y="317500"/>
            <a:ext cx="5525610" cy="721187"/>
          </a:xfrm>
        </p:spPr>
        <p:txBody>
          <a:bodyPr>
            <a:normAutofit/>
          </a:bodyPr>
          <a:lstStyle/>
          <a:p>
            <a:pPr algn="ctr"/>
            <a:r>
              <a:rPr lang="lv-LV" sz="1800" dirty="0"/>
              <a:t>Invaliditātes noteikšanas termiņi bērniem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7F9BBFF-811F-4F77-8605-267163AE52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754106"/>
              </p:ext>
            </p:extLst>
          </p:nvPr>
        </p:nvGraphicFramePr>
        <p:xfrm>
          <a:off x="639763" y="1460500"/>
          <a:ext cx="6599237" cy="37415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4977">
                  <a:extLst>
                    <a:ext uri="{9D8B030D-6E8A-4147-A177-3AD203B41FA5}">
                      <a16:colId xmlns:a16="http://schemas.microsoft.com/office/drawing/2014/main" val="4134063045"/>
                    </a:ext>
                  </a:extLst>
                </a:gridCol>
                <a:gridCol w="2203643">
                  <a:extLst>
                    <a:ext uri="{9D8B030D-6E8A-4147-A177-3AD203B41FA5}">
                      <a16:colId xmlns:a16="http://schemas.microsoft.com/office/drawing/2014/main" val="1657302088"/>
                    </a:ext>
                  </a:extLst>
                </a:gridCol>
                <a:gridCol w="3150617">
                  <a:extLst>
                    <a:ext uri="{9D8B030D-6E8A-4147-A177-3AD203B41FA5}">
                      <a16:colId xmlns:a16="http://schemas.microsoft.com/office/drawing/2014/main" val="3091315367"/>
                    </a:ext>
                  </a:extLst>
                </a:gridCol>
              </a:tblGrid>
              <a:tr h="622793"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Vecuma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posms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Vispārējā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gadījumā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Izņēmuma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gadījumi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030762"/>
                  </a:ext>
                </a:extLst>
              </a:tr>
              <a:tr h="630854"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0-6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1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2, 5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6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14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., ja: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saņem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paliatīvās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aprūpes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(PA)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pakalpojumu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171450" marR="0" lvl="0" indent="-171450" algn="just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ir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stabili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un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neatgriezeniski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712776"/>
                  </a:ext>
                </a:extLst>
              </a:tr>
              <a:tr h="98833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7-14 </a:t>
                      </a:r>
                      <a:r>
                        <a:rPr lang="en-US" sz="1200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2, 5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14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5774576"/>
                  </a:ext>
                </a:extLst>
              </a:tr>
              <a:tr h="149030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15-17 </a:t>
                      </a:r>
                      <a:r>
                        <a:rPr lang="en-US" sz="1200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sz="1200" b="1" dirty="0" err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200" b="1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200" b="1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highlight>
                            <a:srgbClr val="FFFF00"/>
                          </a:highlight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2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gadi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vai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marL="0" marR="0" lvl="0" indent="0" algn="ctr" defTabSz="65243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līdz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17 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(</a:t>
                      </a:r>
                      <a:r>
                        <a:rPr lang="en-US" sz="1200" b="0" dirty="0" err="1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ieskaitot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lv-LV" sz="1200" b="0" dirty="0">
                        <a:solidFill>
                          <a:srgbClr val="00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Jaunieši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lv-LV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ļ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oti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smagiem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funkcionēšanas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ierobežojumiem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GRT + ĪK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nepieciešamību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– “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automātiska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”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lēmuma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pie</a:t>
                      </a:r>
                      <a:r>
                        <a:rPr lang="lv-LV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ņ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emšana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arī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pēc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18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g.v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mūžu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pamatojoties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uz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iesniegumu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 =&gt; I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inval.grupa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+ ĪK</a:t>
                      </a:r>
                      <a:endParaRPr lang="lv-LV" sz="1200" dirty="0">
                        <a:solidFill>
                          <a:srgbClr val="FF000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084326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C46486-B12E-41A8-A35B-4E3F53D04CB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47452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65B2C-ACC4-4C65-A4D5-5B97B295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105" y="317500"/>
            <a:ext cx="5513895" cy="559193"/>
          </a:xfrm>
        </p:spPr>
        <p:txBody>
          <a:bodyPr anchor="ctr">
            <a:noAutofit/>
          </a:bodyPr>
          <a:lstStyle/>
          <a:p>
            <a:pPr algn="ctr"/>
            <a:r>
              <a:rPr lang="lv-LV" sz="2000" dirty="0"/>
              <a:t>Piemaksa pie ĢVP par bērnu ar invaliditāti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BEB4358-74AD-4DE4-B2BF-D2E77E336D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803432"/>
              </p:ext>
            </p:extLst>
          </p:nvPr>
        </p:nvGraphicFramePr>
        <p:xfrm>
          <a:off x="575035" y="1460501"/>
          <a:ext cx="6663965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75219F-6AFB-4F19-BFD9-2FDF33A1CD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6212DB-C693-4B2A-9D5E-69ED4F76EDA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Autofit/>
          </a:bodyPr>
          <a:lstStyle/>
          <a:p>
            <a:pPr algn="l"/>
            <a:r>
              <a:rPr lang="en-US" sz="1400" dirty="0"/>
              <a:t>*</a:t>
            </a:r>
            <a:r>
              <a:rPr lang="en-US" sz="1400" dirty="0" err="1"/>
              <a:t>Indikatīvais</a:t>
            </a:r>
            <a:r>
              <a:rPr lang="en-US" sz="1400" dirty="0"/>
              <a:t> </a:t>
            </a:r>
            <a:r>
              <a:rPr lang="en-US" sz="1400" dirty="0" err="1"/>
              <a:t>apmērs</a:t>
            </a:r>
            <a:endParaRPr lang="lv-LV" sz="1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815C0-66CC-4666-93BA-95227A304A6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11365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395F1-AFAB-4524-8D65-EE94614B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922" y="317500"/>
            <a:ext cx="5297078" cy="747729"/>
          </a:xfrm>
        </p:spPr>
        <p:txBody>
          <a:bodyPr anchor="ctr">
            <a:normAutofit/>
          </a:bodyPr>
          <a:lstStyle/>
          <a:p>
            <a:pPr algn="ctr"/>
            <a:r>
              <a:rPr lang="lv-LV" sz="2000" dirty="0"/>
              <a:t>Īpašas kopšanas </a:t>
            </a:r>
            <a:r>
              <a:rPr lang="en-US" sz="2000" dirty="0" err="1"/>
              <a:t>nepieciešamības</a:t>
            </a:r>
            <a:r>
              <a:rPr lang="en-US" sz="2000" dirty="0"/>
              <a:t> </a:t>
            </a:r>
            <a:r>
              <a:rPr lang="lv-LV" sz="2000" dirty="0"/>
              <a:t>kritēriju pilnveide</a:t>
            </a:r>
            <a:r>
              <a:rPr lang="en-US" sz="2000" dirty="0"/>
              <a:t> </a:t>
            </a:r>
            <a:endParaRPr lang="lv-LV" sz="20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72AC05-7296-437E-BC6E-970BB3AB49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423040"/>
              </p:ext>
            </p:extLst>
          </p:nvPr>
        </p:nvGraphicFramePr>
        <p:xfrm>
          <a:off x="754144" y="1460501"/>
          <a:ext cx="6484856" cy="3644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D4CF44-4B09-4F20-A3FC-BEB84F7C09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C09DFA-F752-4DA9-A0F9-BB10EF8F13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C1A1B-38D2-41AE-9CCB-2C4854A5C53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A300EC7-446D-4A15-8D08-C8C87619369B}" type="slidenum">
              <a:rPr lang="en-US" altLang="lv-LV" smtClean="0"/>
              <a:pPr>
                <a:defRPr/>
              </a:pPr>
              <a:t>9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6240386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39037</TotalTime>
  <Words>892</Words>
  <Application>Microsoft Office PowerPoint</Application>
  <PresentationFormat>Custom</PresentationFormat>
  <Paragraphs>148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MS PGothic</vt:lpstr>
      <vt:lpstr>Arial</vt:lpstr>
      <vt:lpstr>Calibri</vt:lpstr>
      <vt:lpstr>Tahoma</vt:lpstr>
      <vt:lpstr>Times New Roman</vt:lpstr>
      <vt:lpstr>Verdana</vt:lpstr>
      <vt:lpstr>Wingdings</vt:lpstr>
      <vt:lpstr>89_Prezentacija_templateLV</vt:lpstr>
      <vt:lpstr>Invaliditātes noteikšanas sistēmas pilnveide bērniem</vt:lpstr>
      <vt:lpstr>Bērnu ar invaliditāti statistiskais portrets</vt:lpstr>
      <vt:lpstr>Invaliditātes noteikšana bērniem</vt:lpstr>
      <vt:lpstr>ESF projekts “Bērnu invaliditātes noteikšanas sistēmas pilnveide” 2017. – 2019.gads</vt:lpstr>
      <vt:lpstr>Invaliditātes novērtēšanas pieejas</vt:lpstr>
      <vt:lpstr>Metodikas piemērošana invaliditātes noteikšanā bērniem</vt:lpstr>
      <vt:lpstr>Invaliditātes noteikšanas termiņi bērniem</vt:lpstr>
      <vt:lpstr>Piemaksa pie ĢVP par bērnu ar invaliditāti</vt:lpstr>
      <vt:lpstr>Īpašas kopšanas nepieciešamības kritēriju pilnveide </vt:lpstr>
      <vt:lpstr>Atbalsta pakalpojumu pilnveide</vt:lpstr>
      <vt:lpstr>Reformas ietekme uz invaliditātes noteikšanas kārtību</vt:lpstr>
      <vt:lpstr>Pilnveidotās invaliditātes noteikšanas sistēmas bērniem indikatīvais ieviešanas laiks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 2020-2021</dc:title>
  <dc:creator>Aiga Lukašenoka</dc:creator>
  <cp:lastModifiedBy>Zanda Beinare</cp:lastModifiedBy>
  <cp:revision>1040</cp:revision>
  <cp:lastPrinted>2019-11-25T15:01:56Z</cp:lastPrinted>
  <dcterms:created xsi:type="dcterms:W3CDTF">2014-11-20T14:46:47Z</dcterms:created>
  <dcterms:modified xsi:type="dcterms:W3CDTF">2023-03-22T11:45:01Z</dcterms:modified>
</cp:coreProperties>
</file>