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49"/>
  </p:notesMasterIdLst>
  <p:handoutMasterIdLst>
    <p:handoutMasterId r:id="rId50"/>
  </p:handoutMasterIdLst>
  <p:sldIdLst>
    <p:sldId id="287" r:id="rId3"/>
    <p:sldId id="4199" r:id="rId4"/>
    <p:sldId id="4168" r:id="rId5"/>
    <p:sldId id="4138" r:id="rId6"/>
    <p:sldId id="4136" r:id="rId7"/>
    <p:sldId id="4137" r:id="rId8"/>
    <p:sldId id="267" r:id="rId9"/>
    <p:sldId id="4200" r:id="rId10"/>
    <p:sldId id="498" r:id="rId11"/>
    <p:sldId id="4156" r:id="rId12"/>
    <p:sldId id="936" r:id="rId13"/>
    <p:sldId id="4152" r:id="rId14"/>
    <p:sldId id="4175" r:id="rId15"/>
    <p:sldId id="4176" r:id="rId16"/>
    <p:sldId id="4201" r:id="rId17"/>
    <p:sldId id="4190" r:id="rId18"/>
    <p:sldId id="264" r:id="rId19"/>
    <p:sldId id="4177" r:id="rId20"/>
    <p:sldId id="4205" r:id="rId21"/>
    <p:sldId id="4182" r:id="rId22"/>
    <p:sldId id="609" r:id="rId23"/>
    <p:sldId id="596" r:id="rId24"/>
    <p:sldId id="4178" r:id="rId25"/>
    <p:sldId id="4180" r:id="rId26"/>
    <p:sldId id="4206" r:id="rId27"/>
    <p:sldId id="4114" r:id="rId28"/>
    <p:sldId id="4194" r:id="rId29"/>
    <p:sldId id="4185" r:id="rId30"/>
    <p:sldId id="4187" r:id="rId31"/>
    <p:sldId id="4123" r:id="rId32"/>
    <p:sldId id="4125" r:id="rId33"/>
    <p:sldId id="4189" r:id="rId34"/>
    <p:sldId id="618" r:id="rId35"/>
    <p:sldId id="628" r:id="rId36"/>
    <p:sldId id="4172" r:id="rId37"/>
    <p:sldId id="623" r:id="rId38"/>
    <p:sldId id="4119" r:id="rId39"/>
    <p:sldId id="624" r:id="rId40"/>
    <p:sldId id="4208" r:id="rId41"/>
    <p:sldId id="4118" r:id="rId42"/>
    <p:sldId id="4209" r:id="rId43"/>
    <p:sldId id="265" r:id="rId44"/>
    <p:sldId id="4173" r:id="rId45"/>
    <p:sldId id="4174" r:id="rId46"/>
    <p:sldId id="353" r:id="rId47"/>
    <p:sldId id="593" r:id="rId48"/>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66" userDrawn="1">
          <p15:clr>
            <a:srgbClr val="A4A3A4"/>
          </p15:clr>
        </p15:guide>
        <p15:guide id="2" pos="7491" userDrawn="1">
          <p15:clr>
            <a:srgbClr val="A4A3A4"/>
          </p15:clr>
        </p15:guide>
        <p15:guide id="3" orient="horz" pos="3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00"/>
    <a:srgbClr val="056F07"/>
    <a:srgbClr val="3FAAC1"/>
    <a:srgbClr val="009502"/>
    <a:srgbClr val="34B7C0"/>
    <a:srgbClr val="B40000"/>
    <a:srgbClr val="9F0552"/>
    <a:srgbClr val="DA0000"/>
    <a:srgbClr val="CC00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20" autoAdjust="0"/>
    <p:restoredTop sz="93197" autoAdjust="0"/>
  </p:normalViewPr>
  <p:slideViewPr>
    <p:cSldViewPr snapToGrid="0">
      <p:cViewPr varScale="1">
        <p:scale>
          <a:sx n="113" d="100"/>
          <a:sy n="113" d="100"/>
        </p:scale>
        <p:origin x="192" y="304"/>
      </p:cViewPr>
      <p:guideLst>
        <p:guide pos="166"/>
        <p:guide pos="7491"/>
        <p:guide orient="horz" pos="346"/>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ietot&#257;js\Desktop\BAASIK%20indiv%20faili%20kol&#275;&#291;iem\vec&#257;ku%20aptauja%20ar%20pagaidu%20norm&#257;m%20M&#257;rti&#326;am%20%2028.10.202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lv-LV" sz="1800" b="0" noProof="0">
                <a:solidFill>
                  <a:schemeClr val="tx1"/>
                </a:solidFill>
                <a:latin typeface="Verdana" panose="020B0604030504040204" pitchFamily="34" charset="0"/>
                <a:ea typeface="Verdana" panose="020B0604030504040204" pitchFamily="34" charset="0"/>
                <a:cs typeface="Verdana" panose="020B0604030504040204" pitchFamily="34" charset="0"/>
              </a:rPr>
              <a:t>Bērnu skaits procentos ar noteikto attīstības risku jomu (kopskaitā 21)</a:t>
            </a:r>
            <a:r>
              <a:rPr lang="lv-LV" sz="1800" b="0" baseline="0" noProof="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lv-LV" sz="1800" b="0" noProof="0">
                <a:solidFill>
                  <a:schemeClr val="tx1"/>
                </a:solidFill>
                <a:latin typeface="Verdana" panose="020B0604030504040204" pitchFamily="34" charset="0"/>
                <a:ea typeface="Verdana" panose="020B0604030504040204" pitchFamily="34" charset="0"/>
                <a:cs typeface="Verdana" panose="020B0604030504040204" pitchFamily="34" charset="0"/>
              </a:rPr>
              <a:t>skaitu zem 5. vai virs 95. </a:t>
            </a:r>
            <a:r>
              <a:rPr lang="lv-LV" sz="1800" b="0" noProof="0" err="1">
                <a:solidFill>
                  <a:schemeClr val="tx1"/>
                </a:solidFill>
                <a:latin typeface="Verdana" panose="020B0604030504040204" pitchFamily="34" charset="0"/>
                <a:ea typeface="Verdana" panose="020B0604030504040204" pitchFamily="34" charset="0"/>
                <a:cs typeface="Verdana" panose="020B0604030504040204" pitchFamily="34" charset="0"/>
              </a:rPr>
              <a:t>procentīles</a:t>
            </a:r>
            <a:r>
              <a:rPr lang="lv-LV" sz="1800" b="0" noProof="0">
                <a:solidFill>
                  <a:schemeClr val="tx1"/>
                </a:solidFill>
                <a:latin typeface="Verdana" panose="020B0604030504040204" pitchFamily="34" charset="0"/>
                <a:ea typeface="Verdana" panose="020B0604030504040204" pitchFamily="34" charset="0"/>
                <a:cs typeface="Verdana" panose="020B0604030504040204" pitchFamily="34" charset="0"/>
              </a:rPr>
              <a:t> (6-gadīgo grupa pēc Vecāku aptaujas datiem</a:t>
            </a:r>
            <a:r>
              <a:rPr lang="lv-LV" sz="1800" b="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en-US" sz="1800" b="0">
              <a:solidFill>
                <a:schemeClr val="tx1"/>
              </a:solidFill>
              <a:latin typeface="Verdana" panose="020B0604030504040204" pitchFamily="34" charset="0"/>
              <a:ea typeface="Verdana" panose="020B0604030504040204" pitchFamily="34" charset="0"/>
              <a:cs typeface="Verdana" panose="020B0604030504040204" pitchFamily="34" charset="0"/>
            </a:endParaRPr>
          </a:p>
        </c:rich>
      </c:tx>
      <c:layout>
        <c:manualLayout>
          <c:xMode val="edge"/>
          <c:yMode val="edge"/>
          <c:x val="0.12121357370168054"/>
          <c:y val="0"/>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LV"/>
        </a:p>
      </c:txPr>
    </c:title>
    <c:autoTitleDeleted val="0"/>
    <c:plotArea>
      <c:layout/>
      <c:barChart>
        <c:barDir val="col"/>
        <c:grouping val="clustered"/>
        <c:varyColors val="0"/>
        <c:ser>
          <c:idx val="0"/>
          <c:order val="0"/>
          <c:tx>
            <c:strRef>
              <c:f>Sheet6!$K$2</c:f>
              <c:strCache>
                <c:ptCount val="1"/>
                <c:pt idx="0">
                  <c:v>Bērnu skaits procentos</c:v>
                </c:pt>
              </c:strCache>
            </c:strRef>
          </c:tx>
          <c:spPr>
            <a:solidFill>
              <a:srgbClr val="008100"/>
            </a:solidFill>
            <a:ln>
              <a:solidFill>
                <a:sysClr val="windowText" lastClr="000000"/>
              </a:solidFill>
            </a:ln>
            <a:effectLst/>
          </c:spPr>
          <c:invertIfNegative val="0"/>
          <c:dPt>
            <c:idx val="0"/>
            <c:invertIfNegative val="0"/>
            <c:bubble3D val="0"/>
            <c:spPr>
              <a:solidFill>
                <a:srgbClr val="009502"/>
              </a:solidFill>
              <a:ln>
                <a:solidFill>
                  <a:sysClr val="windowText" lastClr="000000"/>
                </a:solidFill>
              </a:ln>
              <a:effectLst/>
            </c:spPr>
            <c:extLst>
              <c:ext xmlns:c16="http://schemas.microsoft.com/office/drawing/2014/chart" uri="{C3380CC4-5D6E-409C-BE32-E72D297353CC}">
                <c16:uniqueId val="{00000008-363F-F444-80CD-45120376DD20}"/>
              </c:ext>
            </c:extLst>
          </c:dPt>
          <c:dPt>
            <c:idx val="1"/>
            <c:invertIfNegative val="0"/>
            <c:bubble3D val="0"/>
            <c:spPr>
              <a:solidFill>
                <a:schemeClr val="accent1">
                  <a:lumMod val="75000"/>
                </a:schemeClr>
              </a:solidFill>
              <a:ln>
                <a:solidFill>
                  <a:sysClr val="windowText" lastClr="000000"/>
                </a:solidFill>
              </a:ln>
              <a:effectLst/>
            </c:spPr>
            <c:extLst>
              <c:ext xmlns:c16="http://schemas.microsoft.com/office/drawing/2014/chart" uri="{C3380CC4-5D6E-409C-BE32-E72D297353CC}">
                <c16:uniqueId val="{00000001-02C0-4C4A-9392-645C245899B4}"/>
              </c:ext>
            </c:extLst>
          </c:dPt>
          <c:dPt>
            <c:idx val="2"/>
            <c:invertIfNegative val="0"/>
            <c:bubble3D val="0"/>
            <c:spPr>
              <a:solidFill>
                <a:schemeClr val="accent1">
                  <a:lumMod val="75000"/>
                </a:schemeClr>
              </a:solidFill>
              <a:ln>
                <a:solidFill>
                  <a:sysClr val="windowText" lastClr="000000"/>
                </a:solidFill>
              </a:ln>
              <a:effectLst/>
            </c:spPr>
            <c:extLst>
              <c:ext xmlns:c16="http://schemas.microsoft.com/office/drawing/2014/chart" uri="{C3380CC4-5D6E-409C-BE32-E72D297353CC}">
                <c16:uniqueId val="{00000003-02C0-4C4A-9392-645C245899B4}"/>
              </c:ext>
            </c:extLst>
          </c:dPt>
          <c:dPt>
            <c:idx val="3"/>
            <c:invertIfNegative val="0"/>
            <c:bubble3D val="0"/>
            <c:spPr>
              <a:solidFill>
                <a:schemeClr val="accent1">
                  <a:lumMod val="75000"/>
                </a:schemeClr>
              </a:solidFill>
              <a:ln>
                <a:solidFill>
                  <a:sysClr val="windowText" lastClr="000000"/>
                </a:solidFill>
              </a:ln>
              <a:effectLst/>
            </c:spPr>
            <c:extLst>
              <c:ext xmlns:c16="http://schemas.microsoft.com/office/drawing/2014/chart" uri="{C3380CC4-5D6E-409C-BE32-E72D297353CC}">
                <c16:uniqueId val="{00000005-02C0-4C4A-9392-645C245899B4}"/>
              </c:ext>
            </c:extLst>
          </c:dPt>
          <c:dPt>
            <c:idx val="4"/>
            <c:invertIfNegative val="0"/>
            <c:bubble3D val="0"/>
            <c:spPr>
              <a:solidFill>
                <a:schemeClr val="accent1">
                  <a:lumMod val="75000"/>
                </a:schemeClr>
              </a:solidFill>
              <a:ln>
                <a:solidFill>
                  <a:sysClr val="windowText" lastClr="000000"/>
                </a:solidFill>
              </a:ln>
              <a:effectLst/>
            </c:spPr>
            <c:extLst>
              <c:ext xmlns:c16="http://schemas.microsoft.com/office/drawing/2014/chart" uri="{C3380CC4-5D6E-409C-BE32-E72D297353CC}">
                <c16:uniqueId val="{00000007-02C0-4C4A-9392-645C245899B4}"/>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Sheet6!$J$3:$J$7</c:f>
              <c:strCache>
                <c:ptCount val="5"/>
                <c:pt idx="0">
                  <c:v> Nav risku</c:v>
                </c:pt>
                <c:pt idx="1">
                  <c:v>1 risks</c:v>
                </c:pt>
                <c:pt idx="2">
                  <c:v>2-3 riski</c:v>
                </c:pt>
                <c:pt idx="3">
                  <c:v>4-6 riski</c:v>
                </c:pt>
                <c:pt idx="4">
                  <c:v>8-11 riski</c:v>
                </c:pt>
              </c:strCache>
            </c:strRef>
          </c:cat>
          <c:val>
            <c:numRef>
              <c:f>Sheet6!$K$3:$K$7</c:f>
              <c:numCache>
                <c:formatCode>0.0%</c:formatCode>
                <c:ptCount val="5"/>
                <c:pt idx="0">
                  <c:v>0.67800000000000005</c:v>
                </c:pt>
                <c:pt idx="1">
                  <c:v>0.17199999999999999</c:v>
                </c:pt>
                <c:pt idx="2">
                  <c:v>8.5999999999999993E-2</c:v>
                </c:pt>
                <c:pt idx="3">
                  <c:v>0.04</c:v>
                </c:pt>
                <c:pt idx="4">
                  <c:v>2.3E-2</c:v>
                </c:pt>
              </c:numCache>
            </c:numRef>
          </c:val>
          <c:extLst>
            <c:ext xmlns:c16="http://schemas.microsoft.com/office/drawing/2014/chart" uri="{C3380CC4-5D6E-409C-BE32-E72D297353CC}">
              <c16:uniqueId val="{00000008-02C0-4C4A-9392-645C245899B4}"/>
            </c:ext>
          </c:extLst>
        </c:ser>
        <c:dLbls>
          <c:showLegendKey val="0"/>
          <c:showVal val="0"/>
          <c:showCatName val="0"/>
          <c:showSerName val="0"/>
          <c:showPercent val="0"/>
          <c:showBubbleSize val="0"/>
        </c:dLbls>
        <c:gapWidth val="219"/>
        <c:overlap val="-27"/>
        <c:axId val="2025199679"/>
        <c:axId val="2025196767"/>
      </c:barChart>
      <c:catAx>
        <c:axId val="2025199679"/>
        <c:scaling>
          <c:orientation val="minMax"/>
        </c:scaling>
        <c:delete val="0"/>
        <c:axPos val="b"/>
        <c:numFmt formatCode="General" sourceLinked="1"/>
        <c:majorTickMark val="none"/>
        <c:minorTickMark val="none"/>
        <c:tickLblPos val="nextTo"/>
        <c:spPr>
          <a:noFill/>
          <a:ln w="19050"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LV"/>
          </a:p>
        </c:txPr>
        <c:crossAx val="2025196767"/>
        <c:crosses val="autoZero"/>
        <c:auto val="1"/>
        <c:lblAlgn val="ctr"/>
        <c:lblOffset val="100"/>
        <c:noMultiLvlLbl val="0"/>
      </c:catAx>
      <c:valAx>
        <c:axId val="2025196767"/>
        <c:scaling>
          <c:orientation val="minMax"/>
          <c:max val="0.75000000000000011"/>
          <c:min val="0"/>
        </c:scaling>
        <c:delete val="0"/>
        <c:axPos val="l"/>
        <c:majorGridlines>
          <c:spPr>
            <a:ln w="9525" cap="flat" cmpd="sng" algn="ctr">
              <a:solidFill>
                <a:schemeClr val="bg1">
                  <a:lumMod val="50000"/>
                </a:schemeClr>
              </a:solidFill>
              <a:prstDash val="dash"/>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LV"/>
          </a:p>
        </c:txPr>
        <c:crossAx val="2025199679"/>
        <c:crosses val="autoZero"/>
        <c:crossBetween val="between"/>
        <c:minorUnit val="0.1"/>
      </c:valAx>
      <c:spPr>
        <a:noFill/>
        <a:ln>
          <a:noFill/>
        </a:ln>
        <a:effectLst/>
      </c:spPr>
    </c:plotArea>
    <c:plotVisOnly val="1"/>
    <c:dispBlanksAs val="gap"/>
    <c:showDLblsOverMax val="0"/>
  </c:chart>
  <c:spPr>
    <a:solidFill>
      <a:schemeClr val="bg1"/>
    </a:solidFill>
    <a:ln>
      <a:noFill/>
    </a:ln>
    <a:effectLst/>
  </c:spPr>
  <c:txPr>
    <a:bodyPr/>
    <a:lstStyle/>
    <a:p>
      <a:pPr>
        <a:defRPr/>
      </a:pPr>
      <a:endParaRPr lang="en-LV"/>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9D91A6-EC9D-044D-B01D-5A76B6F548DB}" type="doc">
      <dgm:prSet loTypeId="urn:microsoft.com/office/officeart/2005/8/layout/radial3" loCatId="" qsTypeId="urn:microsoft.com/office/officeart/2005/8/quickstyle/simple4" qsCatId="simple" csTypeId="urn:microsoft.com/office/officeart/2005/8/colors/colorful5" csCatId="colorful" phldr="1"/>
      <dgm:spPr/>
      <dgm:t>
        <a:bodyPr/>
        <a:lstStyle/>
        <a:p>
          <a:endParaRPr lang="en-GB"/>
        </a:p>
      </dgm:t>
    </dgm:pt>
    <dgm:pt modelId="{457E116E-3B6F-AD46-880B-A27080F3C0A2}">
      <dgm:prSet phldrT="[Text]" custT="1"/>
      <dgm:spPr>
        <a:solidFill>
          <a:schemeClr val="accent6">
            <a:lumMod val="60000"/>
            <a:lumOff val="40000"/>
          </a:schemeClr>
        </a:solidFill>
      </dgm:spPr>
      <dgm:t>
        <a:bodyPr/>
        <a:lstStyle/>
        <a:p>
          <a:r>
            <a:rPr lang="lv-LV" sz="2700" noProof="0"/>
            <a:t>Agrīnās attīstības traucējumu jomas</a:t>
          </a:r>
        </a:p>
        <a:p>
          <a:r>
            <a:rPr lang="en-GB" sz="2700"/>
            <a:t>(1-6 gadi)</a:t>
          </a:r>
        </a:p>
      </dgm:t>
    </dgm:pt>
    <dgm:pt modelId="{35853C6B-D61B-6A40-9683-C825A9DF3E4D}" type="parTrans" cxnId="{6B5F5AE7-3690-4B41-832A-7BBA49BE5B92}">
      <dgm:prSet/>
      <dgm:spPr/>
      <dgm:t>
        <a:bodyPr/>
        <a:lstStyle/>
        <a:p>
          <a:endParaRPr lang="en-GB" sz="2200"/>
        </a:p>
      </dgm:t>
    </dgm:pt>
    <dgm:pt modelId="{0F05E942-BB12-0448-A675-1452F9DF000F}" type="sibTrans" cxnId="{6B5F5AE7-3690-4B41-832A-7BBA49BE5B92}">
      <dgm:prSet/>
      <dgm:spPr/>
      <dgm:t>
        <a:bodyPr/>
        <a:lstStyle/>
        <a:p>
          <a:endParaRPr lang="en-GB" sz="2200"/>
        </a:p>
      </dgm:t>
    </dgm:pt>
    <dgm:pt modelId="{1987788E-4EF5-0740-9678-C0D968E5859B}">
      <dgm:prSet phldrT="[Text]" custT="1"/>
      <dgm:spPr/>
      <dgm:t>
        <a:bodyPr/>
        <a:lstStyle/>
        <a:p>
          <a:r>
            <a:rPr lang="lv-LV" sz="1450" b="1" noProof="0"/>
            <a:t>Intelektuālās spējas</a:t>
          </a:r>
        </a:p>
      </dgm:t>
    </dgm:pt>
    <dgm:pt modelId="{0162B0A5-C9BB-1248-828B-B0E6E213AD89}" type="parTrans" cxnId="{EB1F8C2C-7B68-D54B-A175-E4D2008B77AC}">
      <dgm:prSet/>
      <dgm:spPr/>
      <dgm:t>
        <a:bodyPr/>
        <a:lstStyle/>
        <a:p>
          <a:endParaRPr lang="en-GB" sz="2200"/>
        </a:p>
      </dgm:t>
    </dgm:pt>
    <dgm:pt modelId="{B64133A7-9DEE-7F48-903A-A72DFAA1E164}" type="sibTrans" cxnId="{EB1F8C2C-7B68-D54B-A175-E4D2008B77AC}">
      <dgm:prSet/>
      <dgm:spPr/>
      <dgm:t>
        <a:bodyPr/>
        <a:lstStyle/>
        <a:p>
          <a:endParaRPr lang="en-GB" sz="2200"/>
        </a:p>
      </dgm:t>
    </dgm:pt>
    <dgm:pt modelId="{19C9A087-9AEE-B94C-9EF8-B874C43E1875}">
      <dgm:prSet phldrT="[Text]" custT="1"/>
      <dgm:spPr/>
      <dgm:t>
        <a:bodyPr/>
        <a:lstStyle/>
        <a:p>
          <a:r>
            <a:rPr lang="lv-LV" sz="1600" b="1" noProof="0"/>
            <a:t>Runa un valoda</a:t>
          </a:r>
        </a:p>
      </dgm:t>
    </dgm:pt>
    <dgm:pt modelId="{F6C56551-4028-7246-BC4F-6E9A969F3F90}" type="parTrans" cxnId="{A103E879-3D7D-B042-B200-3FC5B6074ED4}">
      <dgm:prSet/>
      <dgm:spPr/>
      <dgm:t>
        <a:bodyPr/>
        <a:lstStyle/>
        <a:p>
          <a:endParaRPr lang="en-GB" sz="2200"/>
        </a:p>
      </dgm:t>
    </dgm:pt>
    <dgm:pt modelId="{714C1617-B3CA-044C-97FC-8643C44B7C44}" type="sibTrans" cxnId="{A103E879-3D7D-B042-B200-3FC5B6074ED4}">
      <dgm:prSet/>
      <dgm:spPr/>
      <dgm:t>
        <a:bodyPr/>
        <a:lstStyle/>
        <a:p>
          <a:endParaRPr lang="en-GB" sz="2200"/>
        </a:p>
      </dgm:t>
    </dgm:pt>
    <dgm:pt modelId="{B1EF1ED5-B920-834B-8D31-6966AC3C9A10}">
      <dgm:prSet phldrT="[Text]" custT="1"/>
      <dgm:spPr/>
      <dgm:t>
        <a:bodyPr/>
        <a:lstStyle/>
        <a:p>
          <a:r>
            <a:rPr lang="lv-LV" sz="1600" b="1" noProof="0"/>
            <a:t>Adaptīva uzvedība</a:t>
          </a:r>
        </a:p>
      </dgm:t>
    </dgm:pt>
    <dgm:pt modelId="{8105C39C-C5FC-0B4C-9740-71256ACEC7CB}" type="parTrans" cxnId="{BD479651-D826-2248-B9F1-879DCEB265DA}">
      <dgm:prSet/>
      <dgm:spPr/>
      <dgm:t>
        <a:bodyPr/>
        <a:lstStyle/>
        <a:p>
          <a:endParaRPr lang="en-GB" sz="2200"/>
        </a:p>
      </dgm:t>
    </dgm:pt>
    <dgm:pt modelId="{C47D6A87-7724-264B-BE22-1763E40D729A}" type="sibTrans" cxnId="{BD479651-D826-2248-B9F1-879DCEB265DA}">
      <dgm:prSet/>
      <dgm:spPr/>
      <dgm:t>
        <a:bodyPr/>
        <a:lstStyle/>
        <a:p>
          <a:endParaRPr lang="en-GB" sz="2200"/>
        </a:p>
      </dgm:t>
    </dgm:pt>
    <dgm:pt modelId="{C34F654A-4BF4-6E42-B1EB-47DA14F0AECC}">
      <dgm:prSet phldrT="[Text]" custT="1"/>
      <dgm:spPr/>
      <dgm:t>
        <a:bodyPr/>
        <a:lstStyle/>
        <a:p>
          <a:r>
            <a:rPr lang="lv-LV" sz="1500" b="1" noProof="0"/>
            <a:t>Opozicionāri izaicinoša uzvedība</a:t>
          </a:r>
        </a:p>
      </dgm:t>
    </dgm:pt>
    <dgm:pt modelId="{042141CF-EB16-AD41-B404-6AB3BD8F5CEF}" type="parTrans" cxnId="{E5961C0D-AE7A-BF49-BD45-6DED137568D0}">
      <dgm:prSet/>
      <dgm:spPr/>
      <dgm:t>
        <a:bodyPr/>
        <a:lstStyle/>
        <a:p>
          <a:endParaRPr lang="en-GB" sz="2200"/>
        </a:p>
      </dgm:t>
    </dgm:pt>
    <dgm:pt modelId="{FCCE1B80-8C9E-1142-AF58-B49F9DD70837}" type="sibTrans" cxnId="{E5961C0D-AE7A-BF49-BD45-6DED137568D0}">
      <dgm:prSet/>
      <dgm:spPr/>
      <dgm:t>
        <a:bodyPr/>
        <a:lstStyle/>
        <a:p>
          <a:endParaRPr lang="en-GB" sz="2200"/>
        </a:p>
      </dgm:t>
    </dgm:pt>
    <dgm:pt modelId="{2A7FE6CD-B3ED-7946-9841-739023AC855F}">
      <dgm:prSet custT="1"/>
      <dgm:spPr/>
      <dgm:t>
        <a:bodyPr/>
        <a:lstStyle/>
        <a:p>
          <a:r>
            <a:rPr lang="lv-LV" sz="1600" b="1" noProof="0" err="1"/>
            <a:t>Disociāla</a:t>
          </a:r>
          <a:r>
            <a:rPr lang="lv-LV" sz="1600" b="1" noProof="0"/>
            <a:t> uzvedība</a:t>
          </a:r>
        </a:p>
      </dgm:t>
    </dgm:pt>
    <dgm:pt modelId="{651A6CA8-8585-714C-B940-B620B5472247}" type="parTrans" cxnId="{16397058-80F0-2F4F-BD72-46E3BCA35345}">
      <dgm:prSet/>
      <dgm:spPr/>
      <dgm:t>
        <a:bodyPr/>
        <a:lstStyle/>
        <a:p>
          <a:endParaRPr lang="en-GB" sz="2200"/>
        </a:p>
      </dgm:t>
    </dgm:pt>
    <dgm:pt modelId="{3FE5B779-9ADF-4347-AE98-D91DCF987D18}" type="sibTrans" cxnId="{16397058-80F0-2F4F-BD72-46E3BCA35345}">
      <dgm:prSet/>
      <dgm:spPr/>
      <dgm:t>
        <a:bodyPr/>
        <a:lstStyle/>
        <a:p>
          <a:endParaRPr lang="en-GB" sz="2200"/>
        </a:p>
      </dgm:t>
    </dgm:pt>
    <dgm:pt modelId="{7C0EE08D-E0E6-D14C-A635-6F266FF9DA69}">
      <dgm:prSet custT="1"/>
      <dgm:spPr/>
      <dgm:t>
        <a:bodyPr/>
        <a:lstStyle/>
        <a:p>
          <a:r>
            <a:rPr lang="en-GB" sz="1600" b="1"/>
            <a:t>UDHS</a:t>
          </a:r>
        </a:p>
      </dgm:t>
    </dgm:pt>
    <dgm:pt modelId="{DED19451-8373-634E-9DBC-B14D6217E59C}" type="parTrans" cxnId="{400ED355-7AE7-4A46-9C9E-8F964342D4C9}">
      <dgm:prSet/>
      <dgm:spPr/>
      <dgm:t>
        <a:bodyPr/>
        <a:lstStyle/>
        <a:p>
          <a:endParaRPr lang="en-GB" sz="2200"/>
        </a:p>
      </dgm:t>
    </dgm:pt>
    <dgm:pt modelId="{02C73E8E-D804-C54D-9856-F11064432720}" type="sibTrans" cxnId="{400ED355-7AE7-4A46-9C9E-8F964342D4C9}">
      <dgm:prSet/>
      <dgm:spPr/>
      <dgm:t>
        <a:bodyPr/>
        <a:lstStyle/>
        <a:p>
          <a:endParaRPr lang="en-GB" sz="2200"/>
        </a:p>
      </dgm:t>
    </dgm:pt>
    <dgm:pt modelId="{1C932DA1-B8A0-584D-9EFC-D372F3C577D1}">
      <dgm:prSet custT="1"/>
      <dgm:spPr/>
      <dgm:t>
        <a:bodyPr/>
        <a:lstStyle/>
        <a:p>
          <a:r>
            <a:rPr lang="lv-LV" sz="1600" b="1" noProof="0"/>
            <a:t>Trauksme</a:t>
          </a:r>
        </a:p>
      </dgm:t>
    </dgm:pt>
    <dgm:pt modelId="{90C8748D-7947-F741-88F8-FF6947487D9F}" type="parTrans" cxnId="{09471C2E-D83F-DC41-B4A9-29C3138FAA1A}">
      <dgm:prSet/>
      <dgm:spPr/>
      <dgm:t>
        <a:bodyPr/>
        <a:lstStyle/>
        <a:p>
          <a:endParaRPr lang="en-GB" sz="2200"/>
        </a:p>
      </dgm:t>
    </dgm:pt>
    <dgm:pt modelId="{3A217AC9-983F-5949-8526-44F052DCDC31}" type="sibTrans" cxnId="{09471C2E-D83F-DC41-B4A9-29C3138FAA1A}">
      <dgm:prSet/>
      <dgm:spPr/>
      <dgm:t>
        <a:bodyPr/>
        <a:lstStyle/>
        <a:p>
          <a:endParaRPr lang="en-GB" sz="2200"/>
        </a:p>
      </dgm:t>
    </dgm:pt>
    <dgm:pt modelId="{DE5450DE-AB8D-2149-8116-C46D2FE8C075}">
      <dgm:prSet custT="1"/>
      <dgm:spPr/>
      <dgm:t>
        <a:bodyPr/>
        <a:lstStyle/>
        <a:p>
          <a:r>
            <a:rPr lang="lv-LV" sz="1600" b="1" noProof="0"/>
            <a:t>Nomāktība</a:t>
          </a:r>
        </a:p>
      </dgm:t>
    </dgm:pt>
    <dgm:pt modelId="{B47905A4-6285-8F4A-89CF-4C0675F1DFF0}" type="parTrans" cxnId="{63773934-2FE4-EF4D-9BBD-47944262949C}">
      <dgm:prSet/>
      <dgm:spPr/>
      <dgm:t>
        <a:bodyPr/>
        <a:lstStyle/>
        <a:p>
          <a:endParaRPr lang="en-GB" sz="2200"/>
        </a:p>
      </dgm:t>
    </dgm:pt>
    <dgm:pt modelId="{109009BC-F8FF-4B42-90A2-9EDD510C2C0A}" type="sibTrans" cxnId="{63773934-2FE4-EF4D-9BBD-47944262949C}">
      <dgm:prSet/>
      <dgm:spPr/>
      <dgm:t>
        <a:bodyPr/>
        <a:lstStyle/>
        <a:p>
          <a:endParaRPr lang="en-GB" sz="2200"/>
        </a:p>
      </dgm:t>
    </dgm:pt>
    <dgm:pt modelId="{F10B0624-BEE3-0242-802E-8D9B933A7960}">
      <dgm:prSet custT="1"/>
      <dgm:spPr/>
      <dgm:t>
        <a:bodyPr/>
        <a:lstStyle/>
        <a:p>
          <a:r>
            <a:rPr lang="lv-LV" sz="1400" b="1" noProof="0"/>
            <a:t>Komunikācija/</a:t>
          </a:r>
        </a:p>
        <a:p>
          <a:r>
            <a:rPr lang="lv-LV" sz="1500" b="1" noProof="0" err="1"/>
            <a:t>autisms</a:t>
          </a:r>
          <a:endParaRPr lang="lv-LV" sz="1500" b="1" noProof="0"/>
        </a:p>
      </dgm:t>
    </dgm:pt>
    <dgm:pt modelId="{A0D9E4DF-79AD-E64B-861F-262557D5B2CD}" type="parTrans" cxnId="{595809E7-0A90-2444-A02D-C36E5C2C2B63}">
      <dgm:prSet/>
      <dgm:spPr/>
      <dgm:t>
        <a:bodyPr/>
        <a:lstStyle/>
        <a:p>
          <a:endParaRPr lang="en-GB" sz="2200"/>
        </a:p>
      </dgm:t>
    </dgm:pt>
    <dgm:pt modelId="{28F7C7CA-9BD6-D744-8D03-3E2E4A6E1ED2}" type="sibTrans" cxnId="{595809E7-0A90-2444-A02D-C36E5C2C2B63}">
      <dgm:prSet/>
      <dgm:spPr/>
      <dgm:t>
        <a:bodyPr/>
        <a:lstStyle/>
        <a:p>
          <a:endParaRPr lang="en-GB" sz="2200"/>
        </a:p>
      </dgm:t>
    </dgm:pt>
    <dgm:pt modelId="{6B663DB7-89B5-A042-A777-72A4B87700EB}">
      <dgm:prSet custT="1"/>
      <dgm:spPr/>
      <dgm:t>
        <a:bodyPr/>
        <a:lstStyle/>
        <a:p>
          <a:r>
            <a:rPr lang="lv-LV" sz="1400" b="1" noProof="0"/>
            <a:t>Matemātikas pamati</a:t>
          </a:r>
        </a:p>
      </dgm:t>
    </dgm:pt>
    <dgm:pt modelId="{9E54AE07-C6AA-E544-A556-B828F2141069}" type="parTrans" cxnId="{266BA06E-922A-154E-896C-F4453841181E}">
      <dgm:prSet/>
      <dgm:spPr/>
      <dgm:t>
        <a:bodyPr/>
        <a:lstStyle/>
        <a:p>
          <a:endParaRPr lang="en-GB" sz="2200"/>
        </a:p>
      </dgm:t>
    </dgm:pt>
    <dgm:pt modelId="{9C40A18F-4402-0A4C-BE71-21614F0FA595}" type="sibTrans" cxnId="{266BA06E-922A-154E-896C-F4453841181E}">
      <dgm:prSet/>
      <dgm:spPr/>
      <dgm:t>
        <a:bodyPr/>
        <a:lstStyle/>
        <a:p>
          <a:endParaRPr lang="en-GB" sz="2200"/>
        </a:p>
      </dgm:t>
    </dgm:pt>
    <dgm:pt modelId="{0D29AA41-28BF-9C4F-B456-3AF19CEE18D2}">
      <dgm:prSet custT="1"/>
      <dgm:spPr/>
      <dgm:t>
        <a:bodyPr/>
        <a:lstStyle/>
        <a:p>
          <a:r>
            <a:rPr lang="lv-LV" sz="1600" b="1" noProof="0"/>
            <a:t>Lasīšanas pamati</a:t>
          </a:r>
        </a:p>
      </dgm:t>
    </dgm:pt>
    <dgm:pt modelId="{F8F8AF90-DDB1-DC49-A8DF-3254CB9366E5}" type="parTrans" cxnId="{48584916-3F70-FC45-8E2C-6E947A4E9377}">
      <dgm:prSet/>
      <dgm:spPr/>
      <dgm:t>
        <a:bodyPr/>
        <a:lstStyle/>
        <a:p>
          <a:endParaRPr lang="en-GB" sz="2200"/>
        </a:p>
      </dgm:t>
    </dgm:pt>
    <dgm:pt modelId="{00A98D73-930D-7B4E-8E5A-4757881102A5}" type="sibTrans" cxnId="{48584916-3F70-FC45-8E2C-6E947A4E9377}">
      <dgm:prSet/>
      <dgm:spPr/>
      <dgm:t>
        <a:bodyPr/>
        <a:lstStyle/>
        <a:p>
          <a:endParaRPr lang="en-GB" sz="2200"/>
        </a:p>
      </dgm:t>
    </dgm:pt>
    <dgm:pt modelId="{95277EDB-4D0A-EF45-8166-EDD075EC660E}">
      <dgm:prSet custT="1"/>
      <dgm:spPr>
        <a:gradFill rotWithShape="0">
          <a:gsLst>
            <a:gs pos="0">
              <a:schemeClr val="accent5">
                <a:alpha val="50000"/>
                <a:hueOff val="-1782942"/>
                <a:satOff val="0"/>
                <a:lumOff val="-4706"/>
                <a:alphaOff val="0"/>
                <a:satMod val="103000"/>
                <a:lumMod val="102000"/>
                <a:tint val="94000"/>
              </a:schemeClr>
            </a:gs>
            <a:gs pos="50000">
              <a:schemeClr val="accent5">
                <a:alpha val="50000"/>
                <a:hueOff val="-1782942"/>
                <a:satOff val="0"/>
                <a:lumOff val="-4706"/>
                <a:alphaOff val="0"/>
                <a:satMod val="110000"/>
                <a:lumMod val="100000"/>
                <a:shade val="100000"/>
              </a:schemeClr>
            </a:gs>
            <a:gs pos="100000">
              <a:schemeClr val="accent5">
                <a:alpha val="50000"/>
                <a:hueOff val="-1782942"/>
                <a:satOff val="0"/>
                <a:lumOff val="-4706"/>
                <a:alphaOff val="0"/>
                <a:lumMod val="99000"/>
                <a:satMod val="120000"/>
                <a:shade val="78000"/>
              </a:schemeClr>
            </a:gs>
          </a:gsLst>
          <a:lin ang="5400000" scaled="0"/>
        </a:gradFill>
      </dgm:spPr>
      <dgm:t>
        <a:bodyPr/>
        <a:lstStyle/>
        <a:p>
          <a:r>
            <a:rPr lang="lv-LV" sz="1600" b="1" noProof="0"/>
            <a:t>Rakstīšanas pamati</a:t>
          </a:r>
        </a:p>
      </dgm:t>
    </dgm:pt>
    <dgm:pt modelId="{B068010E-B03F-7D4B-878E-C676460DD7D6}" type="parTrans" cxnId="{729059E0-A371-5540-8AB4-F6F9261A317D}">
      <dgm:prSet/>
      <dgm:spPr/>
      <dgm:t>
        <a:bodyPr/>
        <a:lstStyle/>
        <a:p>
          <a:endParaRPr lang="en-GB" sz="2200"/>
        </a:p>
      </dgm:t>
    </dgm:pt>
    <dgm:pt modelId="{9E4D70FD-20F7-E745-B6A5-1AEF8A623EB9}" type="sibTrans" cxnId="{729059E0-A371-5540-8AB4-F6F9261A317D}">
      <dgm:prSet/>
      <dgm:spPr/>
      <dgm:t>
        <a:bodyPr/>
        <a:lstStyle/>
        <a:p>
          <a:endParaRPr lang="en-GB" sz="2200"/>
        </a:p>
      </dgm:t>
    </dgm:pt>
    <dgm:pt modelId="{B0582F49-CABA-4B47-BC17-0D60E9A4211D}">
      <dgm:prSet custT="1"/>
      <dgm:spPr/>
      <dgm:t>
        <a:bodyPr/>
        <a:lstStyle/>
        <a:p>
          <a:r>
            <a:rPr lang="lv-LV" sz="1600" b="1" noProof="0"/>
            <a:t>Lielā un sīkā motorika</a:t>
          </a:r>
        </a:p>
      </dgm:t>
    </dgm:pt>
    <dgm:pt modelId="{5992A358-49E1-BA42-9516-B3CB82B13ACC}" type="parTrans" cxnId="{BCC4A93A-0A88-444C-AF10-1A410E3B8C69}">
      <dgm:prSet/>
      <dgm:spPr/>
      <dgm:t>
        <a:bodyPr/>
        <a:lstStyle/>
        <a:p>
          <a:endParaRPr lang="en-GB"/>
        </a:p>
      </dgm:t>
    </dgm:pt>
    <dgm:pt modelId="{9BB1BA4D-05F3-7948-8917-47007046E284}" type="sibTrans" cxnId="{BCC4A93A-0A88-444C-AF10-1A410E3B8C69}">
      <dgm:prSet/>
      <dgm:spPr/>
      <dgm:t>
        <a:bodyPr/>
        <a:lstStyle/>
        <a:p>
          <a:endParaRPr lang="en-GB"/>
        </a:p>
      </dgm:t>
    </dgm:pt>
    <dgm:pt modelId="{6033ECDD-4982-874C-BC3E-89D2CF009A2A}" type="pres">
      <dgm:prSet presAssocID="{C79D91A6-EC9D-044D-B01D-5A76B6F548DB}" presName="composite" presStyleCnt="0">
        <dgm:presLayoutVars>
          <dgm:chMax val="1"/>
          <dgm:dir/>
          <dgm:resizeHandles val="exact"/>
        </dgm:presLayoutVars>
      </dgm:prSet>
      <dgm:spPr/>
    </dgm:pt>
    <dgm:pt modelId="{574A0224-D20C-6342-8060-E77761DC581F}" type="pres">
      <dgm:prSet presAssocID="{C79D91A6-EC9D-044D-B01D-5A76B6F548DB}" presName="radial" presStyleCnt="0">
        <dgm:presLayoutVars>
          <dgm:animLvl val="ctr"/>
        </dgm:presLayoutVars>
      </dgm:prSet>
      <dgm:spPr/>
    </dgm:pt>
    <dgm:pt modelId="{591A59A9-E795-7042-86EE-F97E5B9395B5}" type="pres">
      <dgm:prSet presAssocID="{457E116E-3B6F-AD46-880B-A27080F3C0A2}" presName="centerShape" presStyleLbl="vennNode1" presStyleIdx="0" presStyleCnt="14" custScaleX="136232" custScaleY="129245"/>
      <dgm:spPr/>
    </dgm:pt>
    <dgm:pt modelId="{493FFF30-6DAE-8346-A9A1-387ADC3FBA29}" type="pres">
      <dgm:prSet presAssocID="{1987788E-4EF5-0740-9678-C0D968E5859B}" presName="node" presStyleLbl="vennNode1" presStyleIdx="1" presStyleCnt="14">
        <dgm:presLayoutVars>
          <dgm:bulletEnabled val="1"/>
        </dgm:presLayoutVars>
      </dgm:prSet>
      <dgm:spPr/>
    </dgm:pt>
    <dgm:pt modelId="{89B58222-291F-FC4D-9CE7-B0B06E052AD5}" type="pres">
      <dgm:prSet presAssocID="{19C9A087-9AEE-B94C-9EF8-B874C43E1875}" presName="node" presStyleLbl="vennNode1" presStyleIdx="2" presStyleCnt="14">
        <dgm:presLayoutVars>
          <dgm:bulletEnabled val="1"/>
        </dgm:presLayoutVars>
      </dgm:prSet>
      <dgm:spPr/>
    </dgm:pt>
    <dgm:pt modelId="{602F53DF-8032-C841-88EA-F844170CD853}" type="pres">
      <dgm:prSet presAssocID="{B1EF1ED5-B920-834B-8D31-6966AC3C9A10}" presName="node" presStyleLbl="vennNode1" presStyleIdx="3" presStyleCnt="14">
        <dgm:presLayoutVars>
          <dgm:bulletEnabled val="1"/>
        </dgm:presLayoutVars>
      </dgm:prSet>
      <dgm:spPr/>
    </dgm:pt>
    <dgm:pt modelId="{52C237E8-F964-AC45-A25A-920CFB3AA2A8}" type="pres">
      <dgm:prSet presAssocID="{C34F654A-4BF4-6E42-B1EB-47DA14F0AECC}" presName="node" presStyleLbl="vennNode1" presStyleIdx="4" presStyleCnt="14">
        <dgm:presLayoutVars>
          <dgm:bulletEnabled val="1"/>
        </dgm:presLayoutVars>
      </dgm:prSet>
      <dgm:spPr/>
    </dgm:pt>
    <dgm:pt modelId="{88999169-A6FD-174D-9F8C-5B0C44025718}" type="pres">
      <dgm:prSet presAssocID="{2A7FE6CD-B3ED-7946-9841-739023AC855F}" presName="node" presStyleLbl="vennNode1" presStyleIdx="5" presStyleCnt="14">
        <dgm:presLayoutVars>
          <dgm:bulletEnabled val="1"/>
        </dgm:presLayoutVars>
      </dgm:prSet>
      <dgm:spPr/>
    </dgm:pt>
    <dgm:pt modelId="{7FF4350D-6AD1-C74E-B112-B5CCF605E93C}" type="pres">
      <dgm:prSet presAssocID="{7C0EE08D-E0E6-D14C-A635-6F266FF9DA69}" presName="node" presStyleLbl="vennNode1" presStyleIdx="6" presStyleCnt="14">
        <dgm:presLayoutVars>
          <dgm:bulletEnabled val="1"/>
        </dgm:presLayoutVars>
      </dgm:prSet>
      <dgm:spPr/>
    </dgm:pt>
    <dgm:pt modelId="{04BC83F1-E0A9-3A4D-B51C-97A4B5E6B9EE}" type="pres">
      <dgm:prSet presAssocID="{B0582F49-CABA-4B47-BC17-0D60E9A4211D}" presName="node" presStyleLbl="vennNode1" presStyleIdx="7" presStyleCnt="14">
        <dgm:presLayoutVars>
          <dgm:bulletEnabled val="1"/>
        </dgm:presLayoutVars>
      </dgm:prSet>
      <dgm:spPr/>
    </dgm:pt>
    <dgm:pt modelId="{F4BDD898-197C-6040-B1AC-E85ED2B29096}" type="pres">
      <dgm:prSet presAssocID="{1C932DA1-B8A0-584D-9EFC-D372F3C577D1}" presName="node" presStyleLbl="vennNode1" presStyleIdx="8" presStyleCnt="14">
        <dgm:presLayoutVars>
          <dgm:bulletEnabled val="1"/>
        </dgm:presLayoutVars>
      </dgm:prSet>
      <dgm:spPr/>
    </dgm:pt>
    <dgm:pt modelId="{3989D128-0FB5-E245-95A8-C4FA6ADE5038}" type="pres">
      <dgm:prSet presAssocID="{DE5450DE-AB8D-2149-8116-C46D2FE8C075}" presName="node" presStyleLbl="vennNode1" presStyleIdx="9" presStyleCnt="14">
        <dgm:presLayoutVars>
          <dgm:bulletEnabled val="1"/>
        </dgm:presLayoutVars>
      </dgm:prSet>
      <dgm:spPr/>
    </dgm:pt>
    <dgm:pt modelId="{A3DB4DA1-7972-FD43-975D-32E9023566B1}" type="pres">
      <dgm:prSet presAssocID="{F10B0624-BEE3-0242-802E-8D9B933A7960}" presName="node" presStyleLbl="vennNode1" presStyleIdx="10" presStyleCnt="14">
        <dgm:presLayoutVars>
          <dgm:bulletEnabled val="1"/>
        </dgm:presLayoutVars>
      </dgm:prSet>
      <dgm:spPr/>
    </dgm:pt>
    <dgm:pt modelId="{C5ABEA7F-A94E-DA45-AB08-1D29B14305E5}" type="pres">
      <dgm:prSet presAssocID="{6B663DB7-89B5-A042-A777-72A4B87700EB}" presName="node" presStyleLbl="vennNode1" presStyleIdx="11" presStyleCnt="14">
        <dgm:presLayoutVars>
          <dgm:bulletEnabled val="1"/>
        </dgm:presLayoutVars>
      </dgm:prSet>
      <dgm:spPr/>
    </dgm:pt>
    <dgm:pt modelId="{5D82582B-FAD8-D84A-8185-B27570DD691F}" type="pres">
      <dgm:prSet presAssocID="{0D29AA41-28BF-9C4F-B456-3AF19CEE18D2}" presName="node" presStyleLbl="vennNode1" presStyleIdx="12" presStyleCnt="14">
        <dgm:presLayoutVars>
          <dgm:bulletEnabled val="1"/>
        </dgm:presLayoutVars>
      </dgm:prSet>
      <dgm:spPr/>
    </dgm:pt>
    <dgm:pt modelId="{674C9C01-86C9-E34F-8B26-A06C375C0907}" type="pres">
      <dgm:prSet presAssocID="{95277EDB-4D0A-EF45-8166-EDD075EC660E}" presName="node" presStyleLbl="vennNode1" presStyleIdx="13" presStyleCnt="14">
        <dgm:presLayoutVars>
          <dgm:bulletEnabled val="1"/>
        </dgm:presLayoutVars>
      </dgm:prSet>
      <dgm:spPr/>
    </dgm:pt>
  </dgm:ptLst>
  <dgm:cxnLst>
    <dgm:cxn modelId="{3709FD00-C957-E94C-A050-56ABE71DD042}" type="presOf" srcId="{0D29AA41-28BF-9C4F-B456-3AF19CEE18D2}" destId="{5D82582B-FAD8-D84A-8185-B27570DD691F}" srcOrd="0" destOrd="0" presId="urn:microsoft.com/office/officeart/2005/8/layout/radial3"/>
    <dgm:cxn modelId="{E5961C0D-AE7A-BF49-BD45-6DED137568D0}" srcId="{457E116E-3B6F-AD46-880B-A27080F3C0A2}" destId="{C34F654A-4BF4-6E42-B1EB-47DA14F0AECC}" srcOrd="3" destOrd="0" parTransId="{042141CF-EB16-AD41-B404-6AB3BD8F5CEF}" sibTransId="{FCCE1B80-8C9E-1142-AF58-B49F9DD70837}"/>
    <dgm:cxn modelId="{48584916-3F70-FC45-8E2C-6E947A4E9377}" srcId="{457E116E-3B6F-AD46-880B-A27080F3C0A2}" destId="{0D29AA41-28BF-9C4F-B456-3AF19CEE18D2}" srcOrd="11" destOrd="0" parTransId="{F8F8AF90-DDB1-DC49-A8DF-3254CB9366E5}" sibTransId="{00A98D73-930D-7B4E-8E5A-4757881102A5}"/>
    <dgm:cxn modelId="{6E81411F-7A47-A74A-A514-7CE1874E5C8A}" type="presOf" srcId="{F10B0624-BEE3-0242-802E-8D9B933A7960}" destId="{A3DB4DA1-7972-FD43-975D-32E9023566B1}" srcOrd="0" destOrd="0" presId="urn:microsoft.com/office/officeart/2005/8/layout/radial3"/>
    <dgm:cxn modelId="{CF0AE526-3FF2-C644-B4C0-7DBC35FEE5E2}" type="presOf" srcId="{C34F654A-4BF4-6E42-B1EB-47DA14F0AECC}" destId="{52C237E8-F964-AC45-A25A-920CFB3AA2A8}" srcOrd="0" destOrd="0" presId="urn:microsoft.com/office/officeart/2005/8/layout/radial3"/>
    <dgm:cxn modelId="{EB1F8C2C-7B68-D54B-A175-E4D2008B77AC}" srcId="{457E116E-3B6F-AD46-880B-A27080F3C0A2}" destId="{1987788E-4EF5-0740-9678-C0D968E5859B}" srcOrd="0" destOrd="0" parTransId="{0162B0A5-C9BB-1248-828B-B0E6E213AD89}" sibTransId="{B64133A7-9DEE-7F48-903A-A72DFAA1E164}"/>
    <dgm:cxn modelId="{09471C2E-D83F-DC41-B4A9-29C3138FAA1A}" srcId="{457E116E-3B6F-AD46-880B-A27080F3C0A2}" destId="{1C932DA1-B8A0-584D-9EFC-D372F3C577D1}" srcOrd="7" destOrd="0" parTransId="{90C8748D-7947-F741-88F8-FF6947487D9F}" sibTransId="{3A217AC9-983F-5949-8526-44F052DCDC31}"/>
    <dgm:cxn modelId="{63773934-2FE4-EF4D-9BBD-47944262949C}" srcId="{457E116E-3B6F-AD46-880B-A27080F3C0A2}" destId="{DE5450DE-AB8D-2149-8116-C46D2FE8C075}" srcOrd="8" destOrd="0" parTransId="{B47905A4-6285-8F4A-89CF-4C0675F1DFF0}" sibTransId="{109009BC-F8FF-4B42-90A2-9EDD510C2C0A}"/>
    <dgm:cxn modelId="{266F6F36-BE69-A54C-BEF3-CAC1EA1DB979}" type="presOf" srcId="{95277EDB-4D0A-EF45-8166-EDD075EC660E}" destId="{674C9C01-86C9-E34F-8B26-A06C375C0907}" srcOrd="0" destOrd="0" presId="urn:microsoft.com/office/officeart/2005/8/layout/radial3"/>
    <dgm:cxn modelId="{41236239-CD70-1045-85FB-14988BCACBF0}" type="presOf" srcId="{B0582F49-CABA-4B47-BC17-0D60E9A4211D}" destId="{04BC83F1-E0A9-3A4D-B51C-97A4B5E6B9EE}" srcOrd="0" destOrd="0" presId="urn:microsoft.com/office/officeart/2005/8/layout/radial3"/>
    <dgm:cxn modelId="{BCC4A93A-0A88-444C-AF10-1A410E3B8C69}" srcId="{457E116E-3B6F-AD46-880B-A27080F3C0A2}" destId="{B0582F49-CABA-4B47-BC17-0D60E9A4211D}" srcOrd="6" destOrd="0" parTransId="{5992A358-49E1-BA42-9516-B3CB82B13ACC}" sibTransId="{9BB1BA4D-05F3-7948-8917-47007046E284}"/>
    <dgm:cxn modelId="{BD479651-D826-2248-B9F1-879DCEB265DA}" srcId="{457E116E-3B6F-AD46-880B-A27080F3C0A2}" destId="{B1EF1ED5-B920-834B-8D31-6966AC3C9A10}" srcOrd="2" destOrd="0" parTransId="{8105C39C-C5FC-0B4C-9740-71256ACEC7CB}" sibTransId="{C47D6A87-7724-264B-BE22-1763E40D729A}"/>
    <dgm:cxn modelId="{400ED355-7AE7-4A46-9C9E-8F964342D4C9}" srcId="{457E116E-3B6F-AD46-880B-A27080F3C0A2}" destId="{7C0EE08D-E0E6-D14C-A635-6F266FF9DA69}" srcOrd="5" destOrd="0" parTransId="{DED19451-8373-634E-9DBC-B14D6217E59C}" sibTransId="{02C73E8E-D804-C54D-9856-F11064432720}"/>
    <dgm:cxn modelId="{16397058-80F0-2F4F-BD72-46E3BCA35345}" srcId="{457E116E-3B6F-AD46-880B-A27080F3C0A2}" destId="{2A7FE6CD-B3ED-7946-9841-739023AC855F}" srcOrd="4" destOrd="0" parTransId="{651A6CA8-8585-714C-B940-B620B5472247}" sibTransId="{3FE5B779-9ADF-4347-AE98-D91DCF987D18}"/>
    <dgm:cxn modelId="{C2357666-552D-1644-A36C-B19279CACD2F}" type="presOf" srcId="{C79D91A6-EC9D-044D-B01D-5A76B6F548DB}" destId="{6033ECDD-4982-874C-BC3E-89D2CF009A2A}" srcOrd="0" destOrd="0" presId="urn:microsoft.com/office/officeart/2005/8/layout/radial3"/>
    <dgm:cxn modelId="{266BA06E-922A-154E-896C-F4453841181E}" srcId="{457E116E-3B6F-AD46-880B-A27080F3C0A2}" destId="{6B663DB7-89B5-A042-A777-72A4B87700EB}" srcOrd="10" destOrd="0" parTransId="{9E54AE07-C6AA-E544-A556-B828F2141069}" sibTransId="{9C40A18F-4402-0A4C-BE71-21614F0FA595}"/>
    <dgm:cxn modelId="{E0EE3D75-9570-6E47-BCD0-18D945934678}" type="presOf" srcId="{1C932DA1-B8A0-584D-9EFC-D372F3C577D1}" destId="{F4BDD898-197C-6040-B1AC-E85ED2B29096}" srcOrd="0" destOrd="0" presId="urn:microsoft.com/office/officeart/2005/8/layout/radial3"/>
    <dgm:cxn modelId="{A103E879-3D7D-B042-B200-3FC5B6074ED4}" srcId="{457E116E-3B6F-AD46-880B-A27080F3C0A2}" destId="{19C9A087-9AEE-B94C-9EF8-B874C43E1875}" srcOrd="1" destOrd="0" parTransId="{F6C56551-4028-7246-BC4F-6E9A969F3F90}" sibTransId="{714C1617-B3CA-044C-97FC-8643C44B7C44}"/>
    <dgm:cxn modelId="{A4D55A7C-8725-6D4A-8CC9-5B01CA59F33F}" type="presOf" srcId="{DE5450DE-AB8D-2149-8116-C46D2FE8C075}" destId="{3989D128-0FB5-E245-95A8-C4FA6ADE5038}" srcOrd="0" destOrd="0" presId="urn:microsoft.com/office/officeart/2005/8/layout/radial3"/>
    <dgm:cxn modelId="{48404781-F0E1-DA47-A473-B8BFA421EC63}" type="presOf" srcId="{B1EF1ED5-B920-834B-8D31-6966AC3C9A10}" destId="{602F53DF-8032-C841-88EA-F844170CD853}" srcOrd="0" destOrd="0" presId="urn:microsoft.com/office/officeart/2005/8/layout/radial3"/>
    <dgm:cxn modelId="{9499D4C4-EDE5-CA4F-A5F7-F9FF5692E346}" type="presOf" srcId="{6B663DB7-89B5-A042-A777-72A4B87700EB}" destId="{C5ABEA7F-A94E-DA45-AB08-1D29B14305E5}" srcOrd="0" destOrd="0" presId="urn:microsoft.com/office/officeart/2005/8/layout/radial3"/>
    <dgm:cxn modelId="{B6B1ADD7-DCB8-864D-B1DB-38AC0EDB3484}" type="presOf" srcId="{7C0EE08D-E0E6-D14C-A635-6F266FF9DA69}" destId="{7FF4350D-6AD1-C74E-B112-B5CCF605E93C}" srcOrd="0" destOrd="0" presId="urn:microsoft.com/office/officeart/2005/8/layout/radial3"/>
    <dgm:cxn modelId="{1750D4D9-24AF-3C46-B518-663BF5E2CC45}" type="presOf" srcId="{457E116E-3B6F-AD46-880B-A27080F3C0A2}" destId="{591A59A9-E795-7042-86EE-F97E5B9395B5}" srcOrd="0" destOrd="0" presId="urn:microsoft.com/office/officeart/2005/8/layout/radial3"/>
    <dgm:cxn modelId="{729059E0-A371-5540-8AB4-F6F9261A317D}" srcId="{457E116E-3B6F-AD46-880B-A27080F3C0A2}" destId="{95277EDB-4D0A-EF45-8166-EDD075EC660E}" srcOrd="12" destOrd="0" parTransId="{B068010E-B03F-7D4B-878E-C676460DD7D6}" sibTransId="{9E4D70FD-20F7-E745-B6A5-1AEF8A623EB9}"/>
    <dgm:cxn modelId="{2B052FE2-E3D8-584B-A5BC-2C054F56CFE0}" type="presOf" srcId="{1987788E-4EF5-0740-9678-C0D968E5859B}" destId="{493FFF30-6DAE-8346-A9A1-387ADC3FBA29}" srcOrd="0" destOrd="0" presId="urn:microsoft.com/office/officeart/2005/8/layout/radial3"/>
    <dgm:cxn modelId="{595809E7-0A90-2444-A02D-C36E5C2C2B63}" srcId="{457E116E-3B6F-AD46-880B-A27080F3C0A2}" destId="{F10B0624-BEE3-0242-802E-8D9B933A7960}" srcOrd="9" destOrd="0" parTransId="{A0D9E4DF-79AD-E64B-861F-262557D5B2CD}" sibTransId="{28F7C7CA-9BD6-D744-8D03-3E2E4A6E1ED2}"/>
    <dgm:cxn modelId="{6B5F5AE7-3690-4B41-832A-7BBA49BE5B92}" srcId="{C79D91A6-EC9D-044D-B01D-5A76B6F548DB}" destId="{457E116E-3B6F-AD46-880B-A27080F3C0A2}" srcOrd="0" destOrd="0" parTransId="{35853C6B-D61B-6A40-9683-C825A9DF3E4D}" sibTransId="{0F05E942-BB12-0448-A675-1452F9DF000F}"/>
    <dgm:cxn modelId="{55C452EC-3E31-C444-9C52-59FBC5DEC147}" type="presOf" srcId="{19C9A087-9AEE-B94C-9EF8-B874C43E1875}" destId="{89B58222-291F-FC4D-9CE7-B0B06E052AD5}" srcOrd="0" destOrd="0" presId="urn:microsoft.com/office/officeart/2005/8/layout/radial3"/>
    <dgm:cxn modelId="{9F5955F0-DB26-364D-AF2F-FB2196A65F82}" type="presOf" srcId="{2A7FE6CD-B3ED-7946-9841-739023AC855F}" destId="{88999169-A6FD-174D-9F8C-5B0C44025718}" srcOrd="0" destOrd="0" presId="urn:microsoft.com/office/officeart/2005/8/layout/radial3"/>
    <dgm:cxn modelId="{C17A5556-E8A5-154A-933F-FA62650A38FE}" type="presParOf" srcId="{6033ECDD-4982-874C-BC3E-89D2CF009A2A}" destId="{574A0224-D20C-6342-8060-E77761DC581F}" srcOrd="0" destOrd="0" presId="urn:microsoft.com/office/officeart/2005/8/layout/radial3"/>
    <dgm:cxn modelId="{39707387-8A08-E145-8831-02F7BCEA1575}" type="presParOf" srcId="{574A0224-D20C-6342-8060-E77761DC581F}" destId="{591A59A9-E795-7042-86EE-F97E5B9395B5}" srcOrd="0" destOrd="0" presId="urn:microsoft.com/office/officeart/2005/8/layout/radial3"/>
    <dgm:cxn modelId="{3CA99ADB-C5A9-B145-B9C2-880DE12C7282}" type="presParOf" srcId="{574A0224-D20C-6342-8060-E77761DC581F}" destId="{493FFF30-6DAE-8346-A9A1-387ADC3FBA29}" srcOrd="1" destOrd="0" presId="urn:microsoft.com/office/officeart/2005/8/layout/radial3"/>
    <dgm:cxn modelId="{137FEDBE-C2E7-8B49-8DEF-34DE877AB390}" type="presParOf" srcId="{574A0224-D20C-6342-8060-E77761DC581F}" destId="{89B58222-291F-FC4D-9CE7-B0B06E052AD5}" srcOrd="2" destOrd="0" presId="urn:microsoft.com/office/officeart/2005/8/layout/radial3"/>
    <dgm:cxn modelId="{3D0CF2FC-4246-D341-93DB-847319AF5B2C}" type="presParOf" srcId="{574A0224-D20C-6342-8060-E77761DC581F}" destId="{602F53DF-8032-C841-88EA-F844170CD853}" srcOrd="3" destOrd="0" presId="urn:microsoft.com/office/officeart/2005/8/layout/radial3"/>
    <dgm:cxn modelId="{D103D86C-391E-EB41-A9A4-53B2A86C82BE}" type="presParOf" srcId="{574A0224-D20C-6342-8060-E77761DC581F}" destId="{52C237E8-F964-AC45-A25A-920CFB3AA2A8}" srcOrd="4" destOrd="0" presId="urn:microsoft.com/office/officeart/2005/8/layout/radial3"/>
    <dgm:cxn modelId="{BCD7159B-4EA2-BB4B-9853-2845EFBADF25}" type="presParOf" srcId="{574A0224-D20C-6342-8060-E77761DC581F}" destId="{88999169-A6FD-174D-9F8C-5B0C44025718}" srcOrd="5" destOrd="0" presId="urn:microsoft.com/office/officeart/2005/8/layout/radial3"/>
    <dgm:cxn modelId="{B1BB44A5-13EF-EC44-B998-B6C740D173DF}" type="presParOf" srcId="{574A0224-D20C-6342-8060-E77761DC581F}" destId="{7FF4350D-6AD1-C74E-B112-B5CCF605E93C}" srcOrd="6" destOrd="0" presId="urn:microsoft.com/office/officeart/2005/8/layout/radial3"/>
    <dgm:cxn modelId="{29386494-0A37-E140-95E9-424E48563046}" type="presParOf" srcId="{574A0224-D20C-6342-8060-E77761DC581F}" destId="{04BC83F1-E0A9-3A4D-B51C-97A4B5E6B9EE}" srcOrd="7" destOrd="0" presId="urn:microsoft.com/office/officeart/2005/8/layout/radial3"/>
    <dgm:cxn modelId="{9D02AE70-B7BA-904D-A142-F4BE6EFF31EA}" type="presParOf" srcId="{574A0224-D20C-6342-8060-E77761DC581F}" destId="{F4BDD898-197C-6040-B1AC-E85ED2B29096}" srcOrd="8" destOrd="0" presId="urn:microsoft.com/office/officeart/2005/8/layout/radial3"/>
    <dgm:cxn modelId="{01895459-F4A1-FB43-A70D-04E88AB09CA5}" type="presParOf" srcId="{574A0224-D20C-6342-8060-E77761DC581F}" destId="{3989D128-0FB5-E245-95A8-C4FA6ADE5038}" srcOrd="9" destOrd="0" presId="urn:microsoft.com/office/officeart/2005/8/layout/radial3"/>
    <dgm:cxn modelId="{20C1869E-5783-3947-BC24-4948FA802786}" type="presParOf" srcId="{574A0224-D20C-6342-8060-E77761DC581F}" destId="{A3DB4DA1-7972-FD43-975D-32E9023566B1}" srcOrd="10" destOrd="0" presId="urn:microsoft.com/office/officeart/2005/8/layout/radial3"/>
    <dgm:cxn modelId="{41C0E410-FEA8-C845-845D-303B6D966628}" type="presParOf" srcId="{574A0224-D20C-6342-8060-E77761DC581F}" destId="{C5ABEA7F-A94E-DA45-AB08-1D29B14305E5}" srcOrd="11" destOrd="0" presId="urn:microsoft.com/office/officeart/2005/8/layout/radial3"/>
    <dgm:cxn modelId="{6E47D676-D8F9-4841-85C0-E8E62FC526EE}" type="presParOf" srcId="{574A0224-D20C-6342-8060-E77761DC581F}" destId="{5D82582B-FAD8-D84A-8185-B27570DD691F}" srcOrd="12" destOrd="0" presId="urn:microsoft.com/office/officeart/2005/8/layout/radial3"/>
    <dgm:cxn modelId="{B371C500-79C8-674B-A75F-DDC7F3DD3643}" type="presParOf" srcId="{574A0224-D20C-6342-8060-E77761DC581F}" destId="{674C9C01-86C9-E34F-8B26-A06C375C0907}" srcOrd="1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09387B-6BFE-C449-83F4-7E92B647C763}" type="doc">
      <dgm:prSet loTypeId="urn:microsoft.com/office/officeart/2005/8/layout/chevron1" loCatId="" qsTypeId="urn:microsoft.com/office/officeart/2005/8/quickstyle/simple1" qsCatId="simple" csTypeId="urn:microsoft.com/office/officeart/2005/8/colors/accent1_2" csCatId="accent1" phldr="1"/>
      <dgm:spPr/>
    </dgm:pt>
    <dgm:pt modelId="{17C8D5DF-41CB-2F43-AE2E-B6ACB4BB12E9}">
      <dgm:prSet phldrT="[Text]" custT="1"/>
      <dgm:spPr>
        <a:solidFill>
          <a:schemeClr val="accent1">
            <a:hueOff val="0"/>
            <a:satOff val="0"/>
            <a:lumOff val="0"/>
            <a:alpha val="60000"/>
          </a:schemeClr>
        </a:solidFill>
      </dgm:spPr>
      <dgm:t>
        <a:bodyPr/>
        <a:lstStyle/>
        <a:p>
          <a:r>
            <a:rPr lang="en-GB" sz="2000">
              <a:latin typeface="Verdana" panose="020B0604030504040204" pitchFamily="34" charset="0"/>
              <a:ea typeface="Verdana" panose="020B0604030504040204" pitchFamily="34" charset="0"/>
              <a:cs typeface="Verdana" panose="020B0604030504040204" pitchFamily="34" charset="0"/>
            </a:rPr>
            <a:t>0-11 m.</a:t>
          </a:r>
        </a:p>
      </dgm:t>
    </dgm:pt>
    <dgm:pt modelId="{A81BA1AA-C6AB-B444-AFB2-892292D96115}" type="parTrans" cxnId="{94004664-BAC7-7D46-8054-7FF6E17812F8}">
      <dgm:prSet/>
      <dgm:spPr/>
      <dgm:t>
        <a:bodyPr/>
        <a:lstStyle/>
        <a:p>
          <a:endParaRPr lang="en-GB"/>
        </a:p>
      </dgm:t>
    </dgm:pt>
    <dgm:pt modelId="{E5D38C2C-F571-5B4E-BFC9-934D7FC6174D}" type="sibTrans" cxnId="{94004664-BAC7-7D46-8054-7FF6E17812F8}">
      <dgm:prSet/>
      <dgm:spPr/>
      <dgm:t>
        <a:bodyPr/>
        <a:lstStyle/>
        <a:p>
          <a:endParaRPr lang="en-GB"/>
        </a:p>
      </dgm:t>
    </dgm:pt>
    <dgm:pt modelId="{44F44569-C638-C04C-953A-682FE9C3864E}">
      <dgm:prSet phldrT="[Text]" custT="1"/>
      <dgm:spPr>
        <a:solidFill>
          <a:srgbClr val="056F07">
            <a:alpha val="64000"/>
          </a:srgbClr>
        </a:solidFill>
      </dgm:spPr>
      <dgm:t>
        <a:bodyPr/>
        <a:lstStyle/>
        <a:p>
          <a:r>
            <a:rPr lang="en-GB" sz="2000">
              <a:latin typeface="Verdana" panose="020B0604030504040204" pitchFamily="34" charset="0"/>
              <a:ea typeface="Verdana" panose="020B0604030504040204" pitchFamily="34" charset="0"/>
              <a:cs typeface="Verdana" panose="020B0604030504040204" pitchFamily="34" charset="0"/>
            </a:rPr>
            <a:t>1-6 g.</a:t>
          </a:r>
        </a:p>
      </dgm:t>
    </dgm:pt>
    <dgm:pt modelId="{8B5CBFE0-537F-0D46-851D-D1BC12509900}" type="parTrans" cxnId="{FA067A1A-1AD2-6548-8D84-3540C95E5996}">
      <dgm:prSet/>
      <dgm:spPr/>
      <dgm:t>
        <a:bodyPr/>
        <a:lstStyle/>
        <a:p>
          <a:endParaRPr lang="en-GB"/>
        </a:p>
      </dgm:t>
    </dgm:pt>
    <dgm:pt modelId="{F9C97D6B-BEFF-8A47-905E-28B9E870D595}" type="sibTrans" cxnId="{FA067A1A-1AD2-6548-8D84-3540C95E5996}">
      <dgm:prSet/>
      <dgm:spPr/>
      <dgm:t>
        <a:bodyPr/>
        <a:lstStyle/>
        <a:p>
          <a:endParaRPr lang="en-GB"/>
        </a:p>
      </dgm:t>
    </dgm:pt>
    <dgm:pt modelId="{F2D8D313-ABB8-8543-AD11-AB07882CDD17}">
      <dgm:prSet phldrT="[Text]" custT="1"/>
      <dgm:spPr>
        <a:solidFill>
          <a:schemeClr val="accent1">
            <a:hueOff val="0"/>
            <a:satOff val="0"/>
            <a:lumOff val="0"/>
            <a:alpha val="59949"/>
          </a:schemeClr>
        </a:solidFill>
      </dgm:spPr>
      <dgm:t>
        <a:bodyPr/>
        <a:lstStyle/>
        <a:p>
          <a:r>
            <a:rPr lang="en-GB" sz="2000">
              <a:latin typeface="Verdana" panose="020B0604030504040204" pitchFamily="34" charset="0"/>
              <a:ea typeface="Verdana" panose="020B0604030504040204" pitchFamily="34" charset="0"/>
              <a:cs typeface="Verdana" panose="020B0604030504040204" pitchFamily="34" charset="0"/>
            </a:rPr>
            <a:t>7-11 g.</a:t>
          </a:r>
        </a:p>
      </dgm:t>
    </dgm:pt>
    <dgm:pt modelId="{21E2CE1F-6C51-044C-B802-7349B6EBF9C7}" type="parTrans" cxnId="{0655B047-390F-FA49-9CCD-A08126DE9330}">
      <dgm:prSet/>
      <dgm:spPr/>
      <dgm:t>
        <a:bodyPr/>
        <a:lstStyle/>
        <a:p>
          <a:endParaRPr lang="en-GB"/>
        </a:p>
      </dgm:t>
    </dgm:pt>
    <dgm:pt modelId="{2CDFDCC8-8E89-C941-A3E5-153A7A7179D1}" type="sibTrans" cxnId="{0655B047-390F-FA49-9CCD-A08126DE9330}">
      <dgm:prSet/>
      <dgm:spPr/>
      <dgm:t>
        <a:bodyPr/>
        <a:lstStyle/>
        <a:p>
          <a:endParaRPr lang="en-GB"/>
        </a:p>
      </dgm:t>
    </dgm:pt>
    <dgm:pt modelId="{6F993EFA-B08C-7744-98C0-CF0ADD52A73E}">
      <dgm:prSet phldrT="[Text]" custT="1"/>
      <dgm:spPr>
        <a:solidFill>
          <a:schemeClr val="accent1">
            <a:hueOff val="0"/>
            <a:satOff val="0"/>
            <a:lumOff val="0"/>
            <a:alpha val="60000"/>
          </a:schemeClr>
        </a:solidFill>
      </dgm:spPr>
      <dgm:t>
        <a:bodyPr/>
        <a:lstStyle/>
        <a:p>
          <a:r>
            <a:rPr lang="en-GB" sz="2000">
              <a:latin typeface="Verdana" panose="020B0604030504040204" pitchFamily="34" charset="0"/>
              <a:ea typeface="Verdana" panose="020B0604030504040204" pitchFamily="34" charset="0"/>
              <a:cs typeface="Verdana" panose="020B0604030504040204" pitchFamily="34" charset="0"/>
            </a:rPr>
            <a:t>12+ g.</a:t>
          </a:r>
        </a:p>
      </dgm:t>
    </dgm:pt>
    <dgm:pt modelId="{15DB2E0E-69F8-724E-A666-EDE51F4B0EC1}" type="parTrans" cxnId="{AFF0B56E-5C42-BB41-93B1-8755A040143C}">
      <dgm:prSet/>
      <dgm:spPr/>
      <dgm:t>
        <a:bodyPr/>
        <a:lstStyle/>
        <a:p>
          <a:endParaRPr lang="en-GB"/>
        </a:p>
      </dgm:t>
    </dgm:pt>
    <dgm:pt modelId="{AB039DDC-0D45-F543-BFD7-881D1569B881}" type="sibTrans" cxnId="{AFF0B56E-5C42-BB41-93B1-8755A040143C}">
      <dgm:prSet/>
      <dgm:spPr/>
      <dgm:t>
        <a:bodyPr/>
        <a:lstStyle/>
        <a:p>
          <a:endParaRPr lang="en-GB"/>
        </a:p>
      </dgm:t>
    </dgm:pt>
    <dgm:pt modelId="{736A350B-2801-FF43-87D8-5E981478E8BA}" type="pres">
      <dgm:prSet presAssocID="{3E09387B-6BFE-C449-83F4-7E92B647C763}" presName="Name0" presStyleCnt="0">
        <dgm:presLayoutVars>
          <dgm:dir/>
          <dgm:animLvl val="lvl"/>
          <dgm:resizeHandles val="exact"/>
        </dgm:presLayoutVars>
      </dgm:prSet>
      <dgm:spPr/>
    </dgm:pt>
    <dgm:pt modelId="{3EF1FBB7-0E92-FC4E-A1CD-D7A1EEB9EEDA}" type="pres">
      <dgm:prSet presAssocID="{17C8D5DF-41CB-2F43-AE2E-B6ACB4BB12E9}" presName="parTxOnly" presStyleLbl="node1" presStyleIdx="0" presStyleCnt="4" custScaleY="99899">
        <dgm:presLayoutVars>
          <dgm:chMax val="0"/>
          <dgm:chPref val="0"/>
          <dgm:bulletEnabled val="1"/>
        </dgm:presLayoutVars>
      </dgm:prSet>
      <dgm:spPr/>
    </dgm:pt>
    <dgm:pt modelId="{AC61BA4A-AE5B-0843-98A4-D1F3A9A27E6F}" type="pres">
      <dgm:prSet presAssocID="{E5D38C2C-F571-5B4E-BFC9-934D7FC6174D}" presName="parTxOnlySpace" presStyleCnt="0"/>
      <dgm:spPr/>
    </dgm:pt>
    <dgm:pt modelId="{DF0C160A-4953-F84C-BC46-BFF51A9DA266}" type="pres">
      <dgm:prSet presAssocID="{44F44569-C638-C04C-953A-682FE9C3864E}" presName="parTxOnly" presStyleLbl="node1" presStyleIdx="1" presStyleCnt="4" custScaleY="99899">
        <dgm:presLayoutVars>
          <dgm:chMax val="0"/>
          <dgm:chPref val="0"/>
          <dgm:bulletEnabled val="1"/>
        </dgm:presLayoutVars>
      </dgm:prSet>
      <dgm:spPr/>
    </dgm:pt>
    <dgm:pt modelId="{34C70893-E33B-5147-BAF6-61B1695BEC2D}" type="pres">
      <dgm:prSet presAssocID="{F9C97D6B-BEFF-8A47-905E-28B9E870D595}" presName="parTxOnlySpace" presStyleCnt="0"/>
      <dgm:spPr/>
    </dgm:pt>
    <dgm:pt modelId="{E3E2CA5B-CD07-4B48-AD6D-CDF5993C8B9C}" type="pres">
      <dgm:prSet presAssocID="{F2D8D313-ABB8-8543-AD11-AB07882CDD17}" presName="parTxOnly" presStyleLbl="node1" presStyleIdx="2" presStyleCnt="4" custScaleY="99899">
        <dgm:presLayoutVars>
          <dgm:chMax val="0"/>
          <dgm:chPref val="0"/>
          <dgm:bulletEnabled val="1"/>
        </dgm:presLayoutVars>
      </dgm:prSet>
      <dgm:spPr/>
    </dgm:pt>
    <dgm:pt modelId="{148952A6-E829-7849-84D5-0F3FB338367B}" type="pres">
      <dgm:prSet presAssocID="{2CDFDCC8-8E89-C941-A3E5-153A7A7179D1}" presName="parTxOnlySpace" presStyleCnt="0"/>
      <dgm:spPr/>
    </dgm:pt>
    <dgm:pt modelId="{004CFE0B-5252-3F43-8473-2FB7EA99555D}" type="pres">
      <dgm:prSet presAssocID="{6F993EFA-B08C-7744-98C0-CF0ADD52A73E}" presName="parTxOnly" presStyleLbl="node1" presStyleIdx="3" presStyleCnt="4" custScaleY="99899">
        <dgm:presLayoutVars>
          <dgm:chMax val="0"/>
          <dgm:chPref val="0"/>
          <dgm:bulletEnabled val="1"/>
        </dgm:presLayoutVars>
      </dgm:prSet>
      <dgm:spPr/>
    </dgm:pt>
  </dgm:ptLst>
  <dgm:cxnLst>
    <dgm:cxn modelId="{FA067A1A-1AD2-6548-8D84-3540C95E5996}" srcId="{3E09387B-6BFE-C449-83F4-7E92B647C763}" destId="{44F44569-C638-C04C-953A-682FE9C3864E}" srcOrd="1" destOrd="0" parTransId="{8B5CBFE0-537F-0D46-851D-D1BC12509900}" sibTransId="{F9C97D6B-BEFF-8A47-905E-28B9E870D595}"/>
    <dgm:cxn modelId="{9514011D-6B01-E940-B1A4-0C62B3ECF594}" type="presOf" srcId="{6F993EFA-B08C-7744-98C0-CF0ADD52A73E}" destId="{004CFE0B-5252-3F43-8473-2FB7EA99555D}" srcOrd="0" destOrd="0" presId="urn:microsoft.com/office/officeart/2005/8/layout/chevron1"/>
    <dgm:cxn modelId="{0655B047-390F-FA49-9CCD-A08126DE9330}" srcId="{3E09387B-6BFE-C449-83F4-7E92B647C763}" destId="{F2D8D313-ABB8-8543-AD11-AB07882CDD17}" srcOrd="2" destOrd="0" parTransId="{21E2CE1F-6C51-044C-B802-7349B6EBF9C7}" sibTransId="{2CDFDCC8-8E89-C941-A3E5-153A7A7179D1}"/>
    <dgm:cxn modelId="{06965850-32AB-724D-A87E-C72A09DDF2BA}" type="presOf" srcId="{17C8D5DF-41CB-2F43-AE2E-B6ACB4BB12E9}" destId="{3EF1FBB7-0E92-FC4E-A1CD-D7A1EEB9EEDA}" srcOrd="0" destOrd="0" presId="urn:microsoft.com/office/officeart/2005/8/layout/chevron1"/>
    <dgm:cxn modelId="{94004664-BAC7-7D46-8054-7FF6E17812F8}" srcId="{3E09387B-6BFE-C449-83F4-7E92B647C763}" destId="{17C8D5DF-41CB-2F43-AE2E-B6ACB4BB12E9}" srcOrd="0" destOrd="0" parTransId="{A81BA1AA-C6AB-B444-AFB2-892292D96115}" sibTransId="{E5D38C2C-F571-5B4E-BFC9-934D7FC6174D}"/>
    <dgm:cxn modelId="{AFF0B56E-5C42-BB41-93B1-8755A040143C}" srcId="{3E09387B-6BFE-C449-83F4-7E92B647C763}" destId="{6F993EFA-B08C-7744-98C0-CF0ADD52A73E}" srcOrd="3" destOrd="0" parTransId="{15DB2E0E-69F8-724E-A666-EDE51F4B0EC1}" sibTransId="{AB039DDC-0D45-F543-BFD7-881D1569B881}"/>
    <dgm:cxn modelId="{72727996-97D1-9443-858E-0E36BC7C2C39}" type="presOf" srcId="{3E09387B-6BFE-C449-83F4-7E92B647C763}" destId="{736A350B-2801-FF43-87D8-5E981478E8BA}" srcOrd="0" destOrd="0" presId="urn:microsoft.com/office/officeart/2005/8/layout/chevron1"/>
    <dgm:cxn modelId="{BD4C77A0-B333-9D41-B57D-B11AC61B8B08}" type="presOf" srcId="{44F44569-C638-C04C-953A-682FE9C3864E}" destId="{DF0C160A-4953-F84C-BC46-BFF51A9DA266}" srcOrd="0" destOrd="0" presId="urn:microsoft.com/office/officeart/2005/8/layout/chevron1"/>
    <dgm:cxn modelId="{7D3423F6-B7D7-ED42-B0B5-647FEBED0724}" type="presOf" srcId="{F2D8D313-ABB8-8543-AD11-AB07882CDD17}" destId="{E3E2CA5B-CD07-4B48-AD6D-CDF5993C8B9C}" srcOrd="0" destOrd="0" presId="urn:microsoft.com/office/officeart/2005/8/layout/chevron1"/>
    <dgm:cxn modelId="{BD00BE62-F8CD-0242-88BD-26099E14FE84}" type="presParOf" srcId="{736A350B-2801-FF43-87D8-5E981478E8BA}" destId="{3EF1FBB7-0E92-FC4E-A1CD-D7A1EEB9EEDA}" srcOrd="0" destOrd="0" presId="urn:microsoft.com/office/officeart/2005/8/layout/chevron1"/>
    <dgm:cxn modelId="{42BB2B6B-2F5E-654F-983D-8CE3BC9003E9}" type="presParOf" srcId="{736A350B-2801-FF43-87D8-5E981478E8BA}" destId="{AC61BA4A-AE5B-0843-98A4-D1F3A9A27E6F}" srcOrd="1" destOrd="0" presId="urn:microsoft.com/office/officeart/2005/8/layout/chevron1"/>
    <dgm:cxn modelId="{97012703-CBB2-DA4C-B16B-BF56CB230629}" type="presParOf" srcId="{736A350B-2801-FF43-87D8-5E981478E8BA}" destId="{DF0C160A-4953-F84C-BC46-BFF51A9DA266}" srcOrd="2" destOrd="0" presId="urn:microsoft.com/office/officeart/2005/8/layout/chevron1"/>
    <dgm:cxn modelId="{69B648CA-B03D-6841-938F-A952E02FB6B4}" type="presParOf" srcId="{736A350B-2801-FF43-87D8-5E981478E8BA}" destId="{34C70893-E33B-5147-BAF6-61B1695BEC2D}" srcOrd="3" destOrd="0" presId="urn:microsoft.com/office/officeart/2005/8/layout/chevron1"/>
    <dgm:cxn modelId="{A802E91E-3EC7-DD40-84A3-5F5AF286BECB}" type="presParOf" srcId="{736A350B-2801-FF43-87D8-5E981478E8BA}" destId="{E3E2CA5B-CD07-4B48-AD6D-CDF5993C8B9C}" srcOrd="4" destOrd="0" presId="urn:microsoft.com/office/officeart/2005/8/layout/chevron1"/>
    <dgm:cxn modelId="{103FC4C1-C266-3646-BC9D-3679A6E3227C}" type="presParOf" srcId="{736A350B-2801-FF43-87D8-5E981478E8BA}" destId="{148952A6-E829-7849-84D5-0F3FB338367B}" srcOrd="5" destOrd="0" presId="urn:microsoft.com/office/officeart/2005/8/layout/chevron1"/>
    <dgm:cxn modelId="{C86A3961-B053-854F-9F24-7B37BA422196}" type="presParOf" srcId="{736A350B-2801-FF43-87D8-5E981478E8BA}" destId="{004CFE0B-5252-3F43-8473-2FB7EA99555D}" srcOrd="6"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218F72-DFB7-F443-84E7-25364B14FD01}" type="doc">
      <dgm:prSet loTypeId="urn:microsoft.com/office/officeart/2005/8/layout/chevron1" loCatId="" qsTypeId="urn:microsoft.com/office/officeart/2005/8/quickstyle/simple1" qsCatId="simple" csTypeId="urn:microsoft.com/office/officeart/2005/8/colors/accent1_2" csCatId="accent1" phldr="1"/>
      <dgm:spPr/>
    </dgm:pt>
    <dgm:pt modelId="{B4804667-6149-A142-BFC6-9B336CB5ED0B}">
      <dgm:prSet phldrT="[Text]" custT="1"/>
      <dgm:spPr>
        <a:solidFill>
          <a:schemeClr val="accent3">
            <a:alpha val="28000"/>
          </a:schemeClr>
        </a:solidFill>
      </dgm:spPr>
      <dgm:t>
        <a:bodyPr/>
        <a:lstStyle/>
        <a:p>
          <a:r>
            <a:rPr lang="lv-LV" sz="2400" noProof="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Padziļināti novērtējumi bērniem </a:t>
          </a:r>
          <a:br>
            <a:rPr lang="lv-LV" sz="2400" noProof="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br>
          <a:r>
            <a:rPr lang="lv-LV" sz="2400" noProof="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ar identificētiem attīstības riskiem</a:t>
          </a:r>
        </a:p>
      </dgm:t>
    </dgm:pt>
    <dgm:pt modelId="{0324D9F8-1849-6042-94E6-6C6975CF8796}" type="parTrans" cxnId="{0B80D46F-A249-EF48-A2BB-9132B0F2BA77}">
      <dgm:prSet/>
      <dgm:spPr/>
      <dgm:t>
        <a:bodyPr/>
        <a:lstStyle/>
        <a:p>
          <a:endParaRPr lang="en-GB"/>
        </a:p>
      </dgm:t>
    </dgm:pt>
    <dgm:pt modelId="{401A7BDA-CFB7-6F47-B9F0-A8B43FB7FA6A}" type="sibTrans" cxnId="{0B80D46F-A249-EF48-A2BB-9132B0F2BA77}">
      <dgm:prSet/>
      <dgm:spPr/>
      <dgm:t>
        <a:bodyPr/>
        <a:lstStyle/>
        <a:p>
          <a:endParaRPr lang="en-GB"/>
        </a:p>
      </dgm:t>
    </dgm:pt>
    <dgm:pt modelId="{6B549291-427F-384B-B6F4-D314CAA4996C}" type="pres">
      <dgm:prSet presAssocID="{55218F72-DFB7-F443-84E7-25364B14FD01}" presName="Name0" presStyleCnt="0">
        <dgm:presLayoutVars>
          <dgm:dir/>
          <dgm:animLvl val="lvl"/>
          <dgm:resizeHandles val="exact"/>
        </dgm:presLayoutVars>
      </dgm:prSet>
      <dgm:spPr/>
    </dgm:pt>
    <dgm:pt modelId="{FEC9186C-3CE0-C84C-9CF0-1709D83362F0}" type="pres">
      <dgm:prSet presAssocID="{B4804667-6149-A142-BFC6-9B336CB5ED0B}" presName="parTxOnly" presStyleLbl="node1" presStyleIdx="0" presStyleCnt="1" custLinFactNeighborX="-3540" custLinFactNeighborY="-9669">
        <dgm:presLayoutVars>
          <dgm:chMax val="0"/>
          <dgm:chPref val="0"/>
          <dgm:bulletEnabled val="1"/>
        </dgm:presLayoutVars>
      </dgm:prSet>
      <dgm:spPr/>
    </dgm:pt>
  </dgm:ptLst>
  <dgm:cxnLst>
    <dgm:cxn modelId="{0B80D46F-A249-EF48-A2BB-9132B0F2BA77}" srcId="{55218F72-DFB7-F443-84E7-25364B14FD01}" destId="{B4804667-6149-A142-BFC6-9B336CB5ED0B}" srcOrd="0" destOrd="0" parTransId="{0324D9F8-1849-6042-94E6-6C6975CF8796}" sibTransId="{401A7BDA-CFB7-6F47-B9F0-A8B43FB7FA6A}"/>
    <dgm:cxn modelId="{1F969DB8-73F1-994B-9DD9-D495DFC36CED}" type="presOf" srcId="{B4804667-6149-A142-BFC6-9B336CB5ED0B}" destId="{FEC9186C-3CE0-C84C-9CF0-1709D83362F0}" srcOrd="0" destOrd="0" presId="urn:microsoft.com/office/officeart/2005/8/layout/chevron1"/>
    <dgm:cxn modelId="{435FD8CD-62A8-F74A-BB99-29699F3BA84F}" type="presOf" srcId="{55218F72-DFB7-F443-84E7-25364B14FD01}" destId="{6B549291-427F-384B-B6F4-D314CAA4996C}" srcOrd="0" destOrd="0" presId="urn:microsoft.com/office/officeart/2005/8/layout/chevron1"/>
    <dgm:cxn modelId="{06E08E0D-F8DC-BA4D-A79B-59591B485B44}" type="presParOf" srcId="{6B549291-427F-384B-B6F4-D314CAA4996C}" destId="{FEC9186C-3CE0-C84C-9CF0-1709D83362F0}" srcOrd="0"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9D91A6-EC9D-044D-B01D-5A76B6F548DB}" type="doc">
      <dgm:prSet loTypeId="urn:microsoft.com/office/officeart/2005/8/layout/radial3" loCatId="" qsTypeId="urn:microsoft.com/office/officeart/2005/8/quickstyle/simple4" qsCatId="simple" csTypeId="urn:microsoft.com/office/officeart/2005/8/colors/colorful5" csCatId="colorful" phldr="1"/>
      <dgm:spPr/>
      <dgm:t>
        <a:bodyPr/>
        <a:lstStyle/>
        <a:p>
          <a:endParaRPr lang="en-GB"/>
        </a:p>
      </dgm:t>
    </dgm:pt>
    <dgm:pt modelId="{457E116E-3B6F-AD46-880B-A27080F3C0A2}">
      <dgm:prSet phldrT="[Text]" custT="1"/>
      <dgm:spPr>
        <a:solidFill>
          <a:schemeClr val="accent6">
            <a:lumMod val="60000"/>
            <a:lumOff val="40000"/>
          </a:schemeClr>
        </a:solidFill>
      </dgm:spPr>
      <dgm:t>
        <a:bodyPr/>
        <a:lstStyle/>
        <a:p>
          <a:r>
            <a:rPr lang="lv-LV" sz="2700" noProof="0"/>
            <a:t>Agrīnās attīstības traucējumu jomas</a:t>
          </a:r>
        </a:p>
        <a:p>
          <a:r>
            <a:rPr lang="en-GB" sz="2700"/>
            <a:t>(1-6 gadi)</a:t>
          </a:r>
        </a:p>
      </dgm:t>
    </dgm:pt>
    <dgm:pt modelId="{35853C6B-D61B-6A40-9683-C825A9DF3E4D}" type="parTrans" cxnId="{6B5F5AE7-3690-4B41-832A-7BBA49BE5B92}">
      <dgm:prSet/>
      <dgm:spPr/>
      <dgm:t>
        <a:bodyPr/>
        <a:lstStyle/>
        <a:p>
          <a:endParaRPr lang="en-GB" sz="2200"/>
        </a:p>
      </dgm:t>
    </dgm:pt>
    <dgm:pt modelId="{0F05E942-BB12-0448-A675-1452F9DF000F}" type="sibTrans" cxnId="{6B5F5AE7-3690-4B41-832A-7BBA49BE5B92}">
      <dgm:prSet/>
      <dgm:spPr/>
      <dgm:t>
        <a:bodyPr/>
        <a:lstStyle/>
        <a:p>
          <a:endParaRPr lang="en-GB" sz="2200"/>
        </a:p>
      </dgm:t>
    </dgm:pt>
    <dgm:pt modelId="{1987788E-4EF5-0740-9678-C0D968E5859B}">
      <dgm:prSet phldrT="[Text]" custT="1"/>
      <dgm:spPr/>
      <dgm:t>
        <a:bodyPr/>
        <a:lstStyle/>
        <a:p>
          <a:r>
            <a:rPr lang="lv-LV" sz="1400" b="1" noProof="0"/>
            <a:t>Intelektuālās </a:t>
          </a:r>
          <a:r>
            <a:rPr lang="lv-LV" sz="1450" b="1" noProof="0"/>
            <a:t>spējas</a:t>
          </a:r>
        </a:p>
      </dgm:t>
    </dgm:pt>
    <dgm:pt modelId="{0162B0A5-C9BB-1248-828B-B0E6E213AD89}" type="parTrans" cxnId="{EB1F8C2C-7B68-D54B-A175-E4D2008B77AC}">
      <dgm:prSet/>
      <dgm:spPr/>
      <dgm:t>
        <a:bodyPr/>
        <a:lstStyle/>
        <a:p>
          <a:endParaRPr lang="en-GB" sz="2200"/>
        </a:p>
      </dgm:t>
    </dgm:pt>
    <dgm:pt modelId="{B64133A7-9DEE-7F48-903A-A72DFAA1E164}" type="sibTrans" cxnId="{EB1F8C2C-7B68-D54B-A175-E4D2008B77AC}">
      <dgm:prSet/>
      <dgm:spPr/>
      <dgm:t>
        <a:bodyPr/>
        <a:lstStyle/>
        <a:p>
          <a:endParaRPr lang="en-GB" sz="2200"/>
        </a:p>
      </dgm:t>
    </dgm:pt>
    <dgm:pt modelId="{19C9A087-9AEE-B94C-9EF8-B874C43E1875}">
      <dgm:prSet phldrT="[Text]" custT="1"/>
      <dgm:spPr/>
      <dgm:t>
        <a:bodyPr/>
        <a:lstStyle/>
        <a:p>
          <a:r>
            <a:rPr lang="lv-LV" sz="1600" b="1" noProof="0"/>
            <a:t>Runa un valoda</a:t>
          </a:r>
        </a:p>
      </dgm:t>
    </dgm:pt>
    <dgm:pt modelId="{F6C56551-4028-7246-BC4F-6E9A969F3F90}" type="parTrans" cxnId="{A103E879-3D7D-B042-B200-3FC5B6074ED4}">
      <dgm:prSet/>
      <dgm:spPr/>
      <dgm:t>
        <a:bodyPr/>
        <a:lstStyle/>
        <a:p>
          <a:endParaRPr lang="en-GB" sz="2200"/>
        </a:p>
      </dgm:t>
    </dgm:pt>
    <dgm:pt modelId="{714C1617-B3CA-044C-97FC-8643C44B7C44}" type="sibTrans" cxnId="{A103E879-3D7D-B042-B200-3FC5B6074ED4}">
      <dgm:prSet/>
      <dgm:spPr/>
      <dgm:t>
        <a:bodyPr/>
        <a:lstStyle/>
        <a:p>
          <a:endParaRPr lang="en-GB" sz="2200"/>
        </a:p>
      </dgm:t>
    </dgm:pt>
    <dgm:pt modelId="{B1EF1ED5-B920-834B-8D31-6966AC3C9A10}">
      <dgm:prSet phldrT="[Text]" custT="1"/>
      <dgm:spPr/>
      <dgm:t>
        <a:bodyPr/>
        <a:lstStyle/>
        <a:p>
          <a:r>
            <a:rPr lang="lv-LV" sz="1600" b="1" noProof="0"/>
            <a:t>Adaptīva uzvedība</a:t>
          </a:r>
        </a:p>
      </dgm:t>
    </dgm:pt>
    <dgm:pt modelId="{8105C39C-C5FC-0B4C-9740-71256ACEC7CB}" type="parTrans" cxnId="{BD479651-D826-2248-B9F1-879DCEB265DA}">
      <dgm:prSet/>
      <dgm:spPr/>
      <dgm:t>
        <a:bodyPr/>
        <a:lstStyle/>
        <a:p>
          <a:endParaRPr lang="en-GB" sz="2200"/>
        </a:p>
      </dgm:t>
    </dgm:pt>
    <dgm:pt modelId="{C47D6A87-7724-264B-BE22-1763E40D729A}" type="sibTrans" cxnId="{BD479651-D826-2248-B9F1-879DCEB265DA}">
      <dgm:prSet/>
      <dgm:spPr/>
      <dgm:t>
        <a:bodyPr/>
        <a:lstStyle/>
        <a:p>
          <a:endParaRPr lang="en-GB" sz="2200"/>
        </a:p>
      </dgm:t>
    </dgm:pt>
    <dgm:pt modelId="{C34F654A-4BF4-6E42-B1EB-47DA14F0AECC}">
      <dgm:prSet phldrT="[Text]" custT="1"/>
      <dgm:spPr/>
      <dgm:t>
        <a:bodyPr/>
        <a:lstStyle/>
        <a:p>
          <a:r>
            <a:rPr lang="lv-LV" sz="1450" b="1" noProof="0"/>
            <a:t>Opozicionāri</a:t>
          </a:r>
          <a:r>
            <a:rPr lang="lv-LV" sz="1500" b="1" noProof="0"/>
            <a:t> izaicinoša uzvedība</a:t>
          </a:r>
        </a:p>
      </dgm:t>
    </dgm:pt>
    <dgm:pt modelId="{042141CF-EB16-AD41-B404-6AB3BD8F5CEF}" type="parTrans" cxnId="{E5961C0D-AE7A-BF49-BD45-6DED137568D0}">
      <dgm:prSet/>
      <dgm:spPr/>
      <dgm:t>
        <a:bodyPr/>
        <a:lstStyle/>
        <a:p>
          <a:endParaRPr lang="en-GB" sz="2200"/>
        </a:p>
      </dgm:t>
    </dgm:pt>
    <dgm:pt modelId="{FCCE1B80-8C9E-1142-AF58-B49F9DD70837}" type="sibTrans" cxnId="{E5961C0D-AE7A-BF49-BD45-6DED137568D0}">
      <dgm:prSet/>
      <dgm:spPr/>
      <dgm:t>
        <a:bodyPr/>
        <a:lstStyle/>
        <a:p>
          <a:endParaRPr lang="en-GB" sz="2200"/>
        </a:p>
      </dgm:t>
    </dgm:pt>
    <dgm:pt modelId="{2A7FE6CD-B3ED-7946-9841-739023AC855F}">
      <dgm:prSet custT="1"/>
      <dgm:spPr/>
      <dgm:t>
        <a:bodyPr/>
        <a:lstStyle/>
        <a:p>
          <a:r>
            <a:rPr lang="lv-LV" sz="1600" b="1" noProof="0" err="1"/>
            <a:t>Disociāla</a:t>
          </a:r>
          <a:r>
            <a:rPr lang="lv-LV" sz="1600" b="1" noProof="0"/>
            <a:t> uzvedība</a:t>
          </a:r>
        </a:p>
      </dgm:t>
    </dgm:pt>
    <dgm:pt modelId="{651A6CA8-8585-714C-B940-B620B5472247}" type="parTrans" cxnId="{16397058-80F0-2F4F-BD72-46E3BCA35345}">
      <dgm:prSet/>
      <dgm:spPr/>
      <dgm:t>
        <a:bodyPr/>
        <a:lstStyle/>
        <a:p>
          <a:endParaRPr lang="en-GB" sz="2200"/>
        </a:p>
      </dgm:t>
    </dgm:pt>
    <dgm:pt modelId="{3FE5B779-9ADF-4347-AE98-D91DCF987D18}" type="sibTrans" cxnId="{16397058-80F0-2F4F-BD72-46E3BCA35345}">
      <dgm:prSet/>
      <dgm:spPr/>
      <dgm:t>
        <a:bodyPr/>
        <a:lstStyle/>
        <a:p>
          <a:endParaRPr lang="en-GB" sz="2200"/>
        </a:p>
      </dgm:t>
    </dgm:pt>
    <dgm:pt modelId="{7C0EE08D-E0E6-D14C-A635-6F266FF9DA69}">
      <dgm:prSet custT="1"/>
      <dgm:spPr/>
      <dgm:t>
        <a:bodyPr/>
        <a:lstStyle/>
        <a:p>
          <a:r>
            <a:rPr lang="en-GB" sz="1600" b="1"/>
            <a:t>UDHS</a:t>
          </a:r>
        </a:p>
      </dgm:t>
    </dgm:pt>
    <dgm:pt modelId="{DED19451-8373-634E-9DBC-B14D6217E59C}" type="parTrans" cxnId="{400ED355-7AE7-4A46-9C9E-8F964342D4C9}">
      <dgm:prSet/>
      <dgm:spPr/>
      <dgm:t>
        <a:bodyPr/>
        <a:lstStyle/>
        <a:p>
          <a:endParaRPr lang="en-GB" sz="2200"/>
        </a:p>
      </dgm:t>
    </dgm:pt>
    <dgm:pt modelId="{02C73E8E-D804-C54D-9856-F11064432720}" type="sibTrans" cxnId="{400ED355-7AE7-4A46-9C9E-8F964342D4C9}">
      <dgm:prSet/>
      <dgm:spPr/>
      <dgm:t>
        <a:bodyPr/>
        <a:lstStyle/>
        <a:p>
          <a:endParaRPr lang="en-GB" sz="2200"/>
        </a:p>
      </dgm:t>
    </dgm:pt>
    <dgm:pt modelId="{1C932DA1-B8A0-584D-9EFC-D372F3C577D1}">
      <dgm:prSet custT="1"/>
      <dgm:spPr/>
      <dgm:t>
        <a:bodyPr/>
        <a:lstStyle/>
        <a:p>
          <a:r>
            <a:rPr lang="lv-LV" sz="1600" b="1" noProof="0"/>
            <a:t>Trauksme</a:t>
          </a:r>
        </a:p>
      </dgm:t>
    </dgm:pt>
    <dgm:pt modelId="{90C8748D-7947-F741-88F8-FF6947487D9F}" type="parTrans" cxnId="{09471C2E-D83F-DC41-B4A9-29C3138FAA1A}">
      <dgm:prSet/>
      <dgm:spPr/>
      <dgm:t>
        <a:bodyPr/>
        <a:lstStyle/>
        <a:p>
          <a:endParaRPr lang="en-GB" sz="2200"/>
        </a:p>
      </dgm:t>
    </dgm:pt>
    <dgm:pt modelId="{3A217AC9-983F-5949-8526-44F052DCDC31}" type="sibTrans" cxnId="{09471C2E-D83F-DC41-B4A9-29C3138FAA1A}">
      <dgm:prSet/>
      <dgm:spPr/>
      <dgm:t>
        <a:bodyPr/>
        <a:lstStyle/>
        <a:p>
          <a:endParaRPr lang="en-GB" sz="2200"/>
        </a:p>
      </dgm:t>
    </dgm:pt>
    <dgm:pt modelId="{DE5450DE-AB8D-2149-8116-C46D2FE8C075}">
      <dgm:prSet custT="1"/>
      <dgm:spPr/>
      <dgm:t>
        <a:bodyPr/>
        <a:lstStyle/>
        <a:p>
          <a:r>
            <a:rPr lang="lv-LV" sz="1600" b="1" noProof="0"/>
            <a:t>Nomāktība</a:t>
          </a:r>
        </a:p>
      </dgm:t>
    </dgm:pt>
    <dgm:pt modelId="{B47905A4-6285-8F4A-89CF-4C0675F1DFF0}" type="parTrans" cxnId="{63773934-2FE4-EF4D-9BBD-47944262949C}">
      <dgm:prSet/>
      <dgm:spPr/>
      <dgm:t>
        <a:bodyPr/>
        <a:lstStyle/>
        <a:p>
          <a:endParaRPr lang="en-GB" sz="2200"/>
        </a:p>
      </dgm:t>
    </dgm:pt>
    <dgm:pt modelId="{109009BC-F8FF-4B42-90A2-9EDD510C2C0A}" type="sibTrans" cxnId="{63773934-2FE4-EF4D-9BBD-47944262949C}">
      <dgm:prSet/>
      <dgm:spPr/>
      <dgm:t>
        <a:bodyPr/>
        <a:lstStyle/>
        <a:p>
          <a:endParaRPr lang="en-GB" sz="2200"/>
        </a:p>
      </dgm:t>
    </dgm:pt>
    <dgm:pt modelId="{F10B0624-BEE3-0242-802E-8D9B933A7960}">
      <dgm:prSet custT="1"/>
      <dgm:spPr/>
      <dgm:t>
        <a:bodyPr/>
        <a:lstStyle/>
        <a:p>
          <a:r>
            <a:rPr lang="lv-LV" sz="1350" b="1" noProof="0"/>
            <a:t>Komunikācija</a:t>
          </a:r>
          <a:r>
            <a:rPr lang="lv-LV" sz="1400" b="1" noProof="0"/>
            <a:t> / </a:t>
          </a:r>
          <a:r>
            <a:rPr lang="lv-LV" sz="1500" b="1" noProof="0" err="1"/>
            <a:t>autisms</a:t>
          </a:r>
          <a:endParaRPr lang="lv-LV" sz="1500" b="1" noProof="0"/>
        </a:p>
      </dgm:t>
    </dgm:pt>
    <dgm:pt modelId="{A0D9E4DF-79AD-E64B-861F-262557D5B2CD}" type="parTrans" cxnId="{595809E7-0A90-2444-A02D-C36E5C2C2B63}">
      <dgm:prSet/>
      <dgm:spPr/>
      <dgm:t>
        <a:bodyPr/>
        <a:lstStyle/>
        <a:p>
          <a:endParaRPr lang="en-GB" sz="2200"/>
        </a:p>
      </dgm:t>
    </dgm:pt>
    <dgm:pt modelId="{28F7C7CA-9BD6-D744-8D03-3E2E4A6E1ED2}" type="sibTrans" cxnId="{595809E7-0A90-2444-A02D-C36E5C2C2B63}">
      <dgm:prSet/>
      <dgm:spPr/>
      <dgm:t>
        <a:bodyPr/>
        <a:lstStyle/>
        <a:p>
          <a:endParaRPr lang="en-GB" sz="2200"/>
        </a:p>
      </dgm:t>
    </dgm:pt>
    <dgm:pt modelId="{6B663DB7-89B5-A042-A777-72A4B87700EB}">
      <dgm:prSet custT="1"/>
      <dgm:spPr/>
      <dgm:t>
        <a:bodyPr/>
        <a:lstStyle/>
        <a:p>
          <a:r>
            <a:rPr lang="lv-LV" sz="1400" b="1" noProof="0"/>
            <a:t>Matemātikas pamati</a:t>
          </a:r>
        </a:p>
      </dgm:t>
    </dgm:pt>
    <dgm:pt modelId="{9E54AE07-C6AA-E544-A556-B828F2141069}" type="parTrans" cxnId="{266BA06E-922A-154E-896C-F4453841181E}">
      <dgm:prSet/>
      <dgm:spPr/>
      <dgm:t>
        <a:bodyPr/>
        <a:lstStyle/>
        <a:p>
          <a:endParaRPr lang="en-GB" sz="2200"/>
        </a:p>
      </dgm:t>
    </dgm:pt>
    <dgm:pt modelId="{9C40A18F-4402-0A4C-BE71-21614F0FA595}" type="sibTrans" cxnId="{266BA06E-922A-154E-896C-F4453841181E}">
      <dgm:prSet/>
      <dgm:spPr/>
      <dgm:t>
        <a:bodyPr/>
        <a:lstStyle/>
        <a:p>
          <a:endParaRPr lang="en-GB" sz="2200"/>
        </a:p>
      </dgm:t>
    </dgm:pt>
    <dgm:pt modelId="{0D29AA41-28BF-9C4F-B456-3AF19CEE18D2}">
      <dgm:prSet custT="1"/>
      <dgm:spPr/>
      <dgm:t>
        <a:bodyPr/>
        <a:lstStyle/>
        <a:p>
          <a:r>
            <a:rPr lang="lv-LV" sz="1600" b="1" noProof="0"/>
            <a:t>Lasīšanas pamati</a:t>
          </a:r>
        </a:p>
      </dgm:t>
    </dgm:pt>
    <dgm:pt modelId="{F8F8AF90-DDB1-DC49-A8DF-3254CB9366E5}" type="parTrans" cxnId="{48584916-3F70-FC45-8E2C-6E947A4E9377}">
      <dgm:prSet/>
      <dgm:spPr/>
      <dgm:t>
        <a:bodyPr/>
        <a:lstStyle/>
        <a:p>
          <a:endParaRPr lang="en-GB" sz="2200"/>
        </a:p>
      </dgm:t>
    </dgm:pt>
    <dgm:pt modelId="{00A98D73-930D-7B4E-8E5A-4757881102A5}" type="sibTrans" cxnId="{48584916-3F70-FC45-8E2C-6E947A4E9377}">
      <dgm:prSet/>
      <dgm:spPr/>
      <dgm:t>
        <a:bodyPr/>
        <a:lstStyle/>
        <a:p>
          <a:endParaRPr lang="en-GB" sz="2200"/>
        </a:p>
      </dgm:t>
    </dgm:pt>
    <dgm:pt modelId="{95277EDB-4D0A-EF45-8166-EDD075EC660E}">
      <dgm:prSet custT="1"/>
      <dgm:spPr>
        <a:gradFill rotWithShape="0">
          <a:gsLst>
            <a:gs pos="0">
              <a:schemeClr val="accent5">
                <a:alpha val="50000"/>
                <a:hueOff val="-1782942"/>
                <a:satOff val="0"/>
                <a:lumOff val="-4706"/>
                <a:alphaOff val="0"/>
                <a:satMod val="103000"/>
                <a:lumMod val="102000"/>
                <a:tint val="94000"/>
              </a:schemeClr>
            </a:gs>
            <a:gs pos="50000">
              <a:schemeClr val="accent5">
                <a:alpha val="50000"/>
                <a:hueOff val="-1782942"/>
                <a:satOff val="0"/>
                <a:lumOff val="-4706"/>
                <a:alphaOff val="0"/>
                <a:satMod val="110000"/>
                <a:lumMod val="100000"/>
                <a:shade val="100000"/>
              </a:schemeClr>
            </a:gs>
            <a:gs pos="100000">
              <a:schemeClr val="accent5">
                <a:alpha val="50000"/>
                <a:hueOff val="-1782942"/>
                <a:satOff val="0"/>
                <a:lumOff val="-4706"/>
                <a:alphaOff val="0"/>
                <a:lumMod val="99000"/>
                <a:satMod val="120000"/>
                <a:shade val="78000"/>
              </a:schemeClr>
            </a:gs>
          </a:gsLst>
          <a:lin ang="5400000" scaled="0"/>
        </a:gradFill>
      </dgm:spPr>
      <dgm:t>
        <a:bodyPr/>
        <a:lstStyle/>
        <a:p>
          <a:r>
            <a:rPr lang="lv-LV" sz="1600" b="1" noProof="0"/>
            <a:t>Rakstīšanas pamati</a:t>
          </a:r>
        </a:p>
      </dgm:t>
    </dgm:pt>
    <dgm:pt modelId="{B068010E-B03F-7D4B-878E-C676460DD7D6}" type="parTrans" cxnId="{729059E0-A371-5540-8AB4-F6F9261A317D}">
      <dgm:prSet/>
      <dgm:spPr/>
      <dgm:t>
        <a:bodyPr/>
        <a:lstStyle/>
        <a:p>
          <a:endParaRPr lang="en-GB" sz="2200"/>
        </a:p>
      </dgm:t>
    </dgm:pt>
    <dgm:pt modelId="{9E4D70FD-20F7-E745-B6A5-1AEF8A623EB9}" type="sibTrans" cxnId="{729059E0-A371-5540-8AB4-F6F9261A317D}">
      <dgm:prSet/>
      <dgm:spPr/>
      <dgm:t>
        <a:bodyPr/>
        <a:lstStyle/>
        <a:p>
          <a:endParaRPr lang="en-GB" sz="2200"/>
        </a:p>
      </dgm:t>
    </dgm:pt>
    <dgm:pt modelId="{B0582F49-CABA-4B47-BC17-0D60E9A4211D}">
      <dgm:prSet custT="1"/>
      <dgm:spPr/>
      <dgm:t>
        <a:bodyPr/>
        <a:lstStyle/>
        <a:p>
          <a:r>
            <a:rPr lang="lv-LV" sz="1600" b="1" noProof="0"/>
            <a:t>Lielā un sīkā motorika</a:t>
          </a:r>
        </a:p>
      </dgm:t>
    </dgm:pt>
    <dgm:pt modelId="{5992A358-49E1-BA42-9516-B3CB82B13ACC}" type="parTrans" cxnId="{BCC4A93A-0A88-444C-AF10-1A410E3B8C69}">
      <dgm:prSet/>
      <dgm:spPr/>
      <dgm:t>
        <a:bodyPr/>
        <a:lstStyle/>
        <a:p>
          <a:endParaRPr lang="en-GB"/>
        </a:p>
      </dgm:t>
    </dgm:pt>
    <dgm:pt modelId="{9BB1BA4D-05F3-7948-8917-47007046E284}" type="sibTrans" cxnId="{BCC4A93A-0A88-444C-AF10-1A410E3B8C69}">
      <dgm:prSet/>
      <dgm:spPr/>
      <dgm:t>
        <a:bodyPr/>
        <a:lstStyle/>
        <a:p>
          <a:endParaRPr lang="en-GB"/>
        </a:p>
      </dgm:t>
    </dgm:pt>
    <dgm:pt modelId="{6033ECDD-4982-874C-BC3E-89D2CF009A2A}" type="pres">
      <dgm:prSet presAssocID="{C79D91A6-EC9D-044D-B01D-5A76B6F548DB}" presName="composite" presStyleCnt="0">
        <dgm:presLayoutVars>
          <dgm:chMax val="1"/>
          <dgm:dir/>
          <dgm:resizeHandles val="exact"/>
        </dgm:presLayoutVars>
      </dgm:prSet>
      <dgm:spPr/>
    </dgm:pt>
    <dgm:pt modelId="{574A0224-D20C-6342-8060-E77761DC581F}" type="pres">
      <dgm:prSet presAssocID="{C79D91A6-EC9D-044D-B01D-5A76B6F548DB}" presName="radial" presStyleCnt="0">
        <dgm:presLayoutVars>
          <dgm:animLvl val="ctr"/>
        </dgm:presLayoutVars>
      </dgm:prSet>
      <dgm:spPr/>
    </dgm:pt>
    <dgm:pt modelId="{591A59A9-E795-7042-86EE-F97E5B9395B5}" type="pres">
      <dgm:prSet presAssocID="{457E116E-3B6F-AD46-880B-A27080F3C0A2}" presName="centerShape" presStyleLbl="vennNode1" presStyleIdx="0" presStyleCnt="14" custScaleX="136232" custScaleY="129245"/>
      <dgm:spPr/>
    </dgm:pt>
    <dgm:pt modelId="{493FFF30-6DAE-8346-A9A1-387ADC3FBA29}" type="pres">
      <dgm:prSet presAssocID="{1987788E-4EF5-0740-9678-C0D968E5859B}" presName="node" presStyleLbl="vennNode1" presStyleIdx="1" presStyleCnt="14">
        <dgm:presLayoutVars>
          <dgm:bulletEnabled val="1"/>
        </dgm:presLayoutVars>
      </dgm:prSet>
      <dgm:spPr/>
    </dgm:pt>
    <dgm:pt modelId="{89B58222-291F-FC4D-9CE7-B0B06E052AD5}" type="pres">
      <dgm:prSet presAssocID="{19C9A087-9AEE-B94C-9EF8-B874C43E1875}" presName="node" presStyleLbl="vennNode1" presStyleIdx="2" presStyleCnt="14">
        <dgm:presLayoutVars>
          <dgm:bulletEnabled val="1"/>
        </dgm:presLayoutVars>
      </dgm:prSet>
      <dgm:spPr/>
    </dgm:pt>
    <dgm:pt modelId="{602F53DF-8032-C841-88EA-F844170CD853}" type="pres">
      <dgm:prSet presAssocID="{B1EF1ED5-B920-834B-8D31-6966AC3C9A10}" presName="node" presStyleLbl="vennNode1" presStyleIdx="3" presStyleCnt="14">
        <dgm:presLayoutVars>
          <dgm:bulletEnabled val="1"/>
        </dgm:presLayoutVars>
      </dgm:prSet>
      <dgm:spPr/>
    </dgm:pt>
    <dgm:pt modelId="{52C237E8-F964-AC45-A25A-920CFB3AA2A8}" type="pres">
      <dgm:prSet presAssocID="{C34F654A-4BF4-6E42-B1EB-47DA14F0AECC}" presName="node" presStyleLbl="vennNode1" presStyleIdx="4" presStyleCnt="14">
        <dgm:presLayoutVars>
          <dgm:bulletEnabled val="1"/>
        </dgm:presLayoutVars>
      </dgm:prSet>
      <dgm:spPr/>
    </dgm:pt>
    <dgm:pt modelId="{88999169-A6FD-174D-9F8C-5B0C44025718}" type="pres">
      <dgm:prSet presAssocID="{2A7FE6CD-B3ED-7946-9841-739023AC855F}" presName="node" presStyleLbl="vennNode1" presStyleIdx="5" presStyleCnt="14">
        <dgm:presLayoutVars>
          <dgm:bulletEnabled val="1"/>
        </dgm:presLayoutVars>
      </dgm:prSet>
      <dgm:spPr/>
    </dgm:pt>
    <dgm:pt modelId="{7FF4350D-6AD1-C74E-B112-B5CCF605E93C}" type="pres">
      <dgm:prSet presAssocID="{7C0EE08D-E0E6-D14C-A635-6F266FF9DA69}" presName="node" presStyleLbl="vennNode1" presStyleIdx="6" presStyleCnt="14">
        <dgm:presLayoutVars>
          <dgm:bulletEnabled val="1"/>
        </dgm:presLayoutVars>
      </dgm:prSet>
      <dgm:spPr/>
    </dgm:pt>
    <dgm:pt modelId="{04BC83F1-E0A9-3A4D-B51C-97A4B5E6B9EE}" type="pres">
      <dgm:prSet presAssocID="{B0582F49-CABA-4B47-BC17-0D60E9A4211D}" presName="node" presStyleLbl="vennNode1" presStyleIdx="7" presStyleCnt="14">
        <dgm:presLayoutVars>
          <dgm:bulletEnabled val="1"/>
        </dgm:presLayoutVars>
      </dgm:prSet>
      <dgm:spPr/>
    </dgm:pt>
    <dgm:pt modelId="{F4BDD898-197C-6040-B1AC-E85ED2B29096}" type="pres">
      <dgm:prSet presAssocID="{1C932DA1-B8A0-584D-9EFC-D372F3C577D1}" presName="node" presStyleLbl="vennNode1" presStyleIdx="8" presStyleCnt="14">
        <dgm:presLayoutVars>
          <dgm:bulletEnabled val="1"/>
        </dgm:presLayoutVars>
      </dgm:prSet>
      <dgm:spPr/>
    </dgm:pt>
    <dgm:pt modelId="{3989D128-0FB5-E245-95A8-C4FA6ADE5038}" type="pres">
      <dgm:prSet presAssocID="{DE5450DE-AB8D-2149-8116-C46D2FE8C075}" presName="node" presStyleLbl="vennNode1" presStyleIdx="9" presStyleCnt="14">
        <dgm:presLayoutVars>
          <dgm:bulletEnabled val="1"/>
        </dgm:presLayoutVars>
      </dgm:prSet>
      <dgm:spPr/>
    </dgm:pt>
    <dgm:pt modelId="{A3DB4DA1-7972-FD43-975D-32E9023566B1}" type="pres">
      <dgm:prSet presAssocID="{F10B0624-BEE3-0242-802E-8D9B933A7960}" presName="node" presStyleLbl="vennNode1" presStyleIdx="10" presStyleCnt="14">
        <dgm:presLayoutVars>
          <dgm:bulletEnabled val="1"/>
        </dgm:presLayoutVars>
      </dgm:prSet>
      <dgm:spPr/>
    </dgm:pt>
    <dgm:pt modelId="{C5ABEA7F-A94E-DA45-AB08-1D29B14305E5}" type="pres">
      <dgm:prSet presAssocID="{6B663DB7-89B5-A042-A777-72A4B87700EB}" presName="node" presStyleLbl="vennNode1" presStyleIdx="11" presStyleCnt="14">
        <dgm:presLayoutVars>
          <dgm:bulletEnabled val="1"/>
        </dgm:presLayoutVars>
      </dgm:prSet>
      <dgm:spPr/>
    </dgm:pt>
    <dgm:pt modelId="{5D82582B-FAD8-D84A-8185-B27570DD691F}" type="pres">
      <dgm:prSet presAssocID="{0D29AA41-28BF-9C4F-B456-3AF19CEE18D2}" presName="node" presStyleLbl="vennNode1" presStyleIdx="12" presStyleCnt="14">
        <dgm:presLayoutVars>
          <dgm:bulletEnabled val="1"/>
        </dgm:presLayoutVars>
      </dgm:prSet>
      <dgm:spPr/>
    </dgm:pt>
    <dgm:pt modelId="{674C9C01-86C9-E34F-8B26-A06C375C0907}" type="pres">
      <dgm:prSet presAssocID="{95277EDB-4D0A-EF45-8166-EDD075EC660E}" presName="node" presStyleLbl="vennNode1" presStyleIdx="13" presStyleCnt="14">
        <dgm:presLayoutVars>
          <dgm:bulletEnabled val="1"/>
        </dgm:presLayoutVars>
      </dgm:prSet>
      <dgm:spPr/>
    </dgm:pt>
  </dgm:ptLst>
  <dgm:cxnLst>
    <dgm:cxn modelId="{3709FD00-C957-E94C-A050-56ABE71DD042}" type="presOf" srcId="{0D29AA41-28BF-9C4F-B456-3AF19CEE18D2}" destId="{5D82582B-FAD8-D84A-8185-B27570DD691F}" srcOrd="0" destOrd="0" presId="urn:microsoft.com/office/officeart/2005/8/layout/radial3"/>
    <dgm:cxn modelId="{E5961C0D-AE7A-BF49-BD45-6DED137568D0}" srcId="{457E116E-3B6F-AD46-880B-A27080F3C0A2}" destId="{C34F654A-4BF4-6E42-B1EB-47DA14F0AECC}" srcOrd="3" destOrd="0" parTransId="{042141CF-EB16-AD41-B404-6AB3BD8F5CEF}" sibTransId="{FCCE1B80-8C9E-1142-AF58-B49F9DD70837}"/>
    <dgm:cxn modelId="{48584916-3F70-FC45-8E2C-6E947A4E9377}" srcId="{457E116E-3B6F-AD46-880B-A27080F3C0A2}" destId="{0D29AA41-28BF-9C4F-B456-3AF19CEE18D2}" srcOrd="11" destOrd="0" parTransId="{F8F8AF90-DDB1-DC49-A8DF-3254CB9366E5}" sibTransId="{00A98D73-930D-7B4E-8E5A-4757881102A5}"/>
    <dgm:cxn modelId="{6E81411F-7A47-A74A-A514-7CE1874E5C8A}" type="presOf" srcId="{F10B0624-BEE3-0242-802E-8D9B933A7960}" destId="{A3DB4DA1-7972-FD43-975D-32E9023566B1}" srcOrd="0" destOrd="0" presId="urn:microsoft.com/office/officeart/2005/8/layout/radial3"/>
    <dgm:cxn modelId="{CF0AE526-3FF2-C644-B4C0-7DBC35FEE5E2}" type="presOf" srcId="{C34F654A-4BF4-6E42-B1EB-47DA14F0AECC}" destId="{52C237E8-F964-AC45-A25A-920CFB3AA2A8}" srcOrd="0" destOrd="0" presId="urn:microsoft.com/office/officeart/2005/8/layout/radial3"/>
    <dgm:cxn modelId="{EB1F8C2C-7B68-D54B-A175-E4D2008B77AC}" srcId="{457E116E-3B6F-AD46-880B-A27080F3C0A2}" destId="{1987788E-4EF5-0740-9678-C0D968E5859B}" srcOrd="0" destOrd="0" parTransId="{0162B0A5-C9BB-1248-828B-B0E6E213AD89}" sibTransId="{B64133A7-9DEE-7F48-903A-A72DFAA1E164}"/>
    <dgm:cxn modelId="{09471C2E-D83F-DC41-B4A9-29C3138FAA1A}" srcId="{457E116E-3B6F-AD46-880B-A27080F3C0A2}" destId="{1C932DA1-B8A0-584D-9EFC-D372F3C577D1}" srcOrd="7" destOrd="0" parTransId="{90C8748D-7947-F741-88F8-FF6947487D9F}" sibTransId="{3A217AC9-983F-5949-8526-44F052DCDC31}"/>
    <dgm:cxn modelId="{63773934-2FE4-EF4D-9BBD-47944262949C}" srcId="{457E116E-3B6F-AD46-880B-A27080F3C0A2}" destId="{DE5450DE-AB8D-2149-8116-C46D2FE8C075}" srcOrd="8" destOrd="0" parTransId="{B47905A4-6285-8F4A-89CF-4C0675F1DFF0}" sibTransId="{109009BC-F8FF-4B42-90A2-9EDD510C2C0A}"/>
    <dgm:cxn modelId="{266F6F36-BE69-A54C-BEF3-CAC1EA1DB979}" type="presOf" srcId="{95277EDB-4D0A-EF45-8166-EDD075EC660E}" destId="{674C9C01-86C9-E34F-8B26-A06C375C0907}" srcOrd="0" destOrd="0" presId="urn:microsoft.com/office/officeart/2005/8/layout/radial3"/>
    <dgm:cxn modelId="{41236239-CD70-1045-85FB-14988BCACBF0}" type="presOf" srcId="{B0582F49-CABA-4B47-BC17-0D60E9A4211D}" destId="{04BC83F1-E0A9-3A4D-B51C-97A4B5E6B9EE}" srcOrd="0" destOrd="0" presId="urn:microsoft.com/office/officeart/2005/8/layout/radial3"/>
    <dgm:cxn modelId="{BCC4A93A-0A88-444C-AF10-1A410E3B8C69}" srcId="{457E116E-3B6F-AD46-880B-A27080F3C0A2}" destId="{B0582F49-CABA-4B47-BC17-0D60E9A4211D}" srcOrd="6" destOrd="0" parTransId="{5992A358-49E1-BA42-9516-B3CB82B13ACC}" sibTransId="{9BB1BA4D-05F3-7948-8917-47007046E284}"/>
    <dgm:cxn modelId="{BD479651-D826-2248-B9F1-879DCEB265DA}" srcId="{457E116E-3B6F-AD46-880B-A27080F3C0A2}" destId="{B1EF1ED5-B920-834B-8D31-6966AC3C9A10}" srcOrd="2" destOrd="0" parTransId="{8105C39C-C5FC-0B4C-9740-71256ACEC7CB}" sibTransId="{C47D6A87-7724-264B-BE22-1763E40D729A}"/>
    <dgm:cxn modelId="{400ED355-7AE7-4A46-9C9E-8F964342D4C9}" srcId="{457E116E-3B6F-AD46-880B-A27080F3C0A2}" destId="{7C0EE08D-E0E6-D14C-A635-6F266FF9DA69}" srcOrd="5" destOrd="0" parTransId="{DED19451-8373-634E-9DBC-B14D6217E59C}" sibTransId="{02C73E8E-D804-C54D-9856-F11064432720}"/>
    <dgm:cxn modelId="{16397058-80F0-2F4F-BD72-46E3BCA35345}" srcId="{457E116E-3B6F-AD46-880B-A27080F3C0A2}" destId="{2A7FE6CD-B3ED-7946-9841-739023AC855F}" srcOrd="4" destOrd="0" parTransId="{651A6CA8-8585-714C-B940-B620B5472247}" sibTransId="{3FE5B779-9ADF-4347-AE98-D91DCF987D18}"/>
    <dgm:cxn modelId="{C2357666-552D-1644-A36C-B19279CACD2F}" type="presOf" srcId="{C79D91A6-EC9D-044D-B01D-5A76B6F548DB}" destId="{6033ECDD-4982-874C-BC3E-89D2CF009A2A}" srcOrd="0" destOrd="0" presId="urn:microsoft.com/office/officeart/2005/8/layout/radial3"/>
    <dgm:cxn modelId="{266BA06E-922A-154E-896C-F4453841181E}" srcId="{457E116E-3B6F-AD46-880B-A27080F3C0A2}" destId="{6B663DB7-89B5-A042-A777-72A4B87700EB}" srcOrd="10" destOrd="0" parTransId="{9E54AE07-C6AA-E544-A556-B828F2141069}" sibTransId="{9C40A18F-4402-0A4C-BE71-21614F0FA595}"/>
    <dgm:cxn modelId="{E0EE3D75-9570-6E47-BCD0-18D945934678}" type="presOf" srcId="{1C932DA1-B8A0-584D-9EFC-D372F3C577D1}" destId="{F4BDD898-197C-6040-B1AC-E85ED2B29096}" srcOrd="0" destOrd="0" presId="urn:microsoft.com/office/officeart/2005/8/layout/radial3"/>
    <dgm:cxn modelId="{A103E879-3D7D-B042-B200-3FC5B6074ED4}" srcId="{457E116E-3B6F-AD46-880B-A27080F3C0A2}" destId="{19C9A087-9AEE-B94C-9EF8-B874C43E1875}" srcOrd="1" destOrd="0" parTransId="{F6C56551-4028-7246-BC4F-6E9A969F3F90}" sibTransId="{714C1617-B3CA-044C-97FC-8643C44B7C44}"/>
    <dgm:cxn modelId="{A4D55A7C-8725-6D4A-8CC9-5B01CA59F33F}" type="presOf" srcId="{DE5450DE-AB8D-2149-8116-C46D2FE8C075}" destId="{3989D128-0FB5-E245-95A8-C4FA6ADE5038}" srcOrd="0" destOrd="0" presId="urn:microsoft.com/office/officeart/2005/8/layout/radial3"/>
    <dgm:cxn modelId="{48404781-F0E1-DA47-A473-B8BFA421EC63}" type="presOf" srcId="{B1EF1ED5-B920-834B-8D31-6966AC3C9A10}" destId="{602F53DF-8032-C841-88EA-F844170CD853}" srcOrd="0" destOrd="0" presId="urn:microsoft.com/office/officeart/2005/8/layout/radial3"/>
    <dgm:cxn modelId="{9499D4C4-EDE5-CA4F-A5F7-F9FF5692E346}" type="presOf" srcId="{6B663DB7-89B5-A042-A777-72A4B87700EB}" destId="{C5ABEA7F-A94E-DA45-AB08-1D29B14305E5}" srcOrd="0" destOrd="0" presId="urn:microsoft.com/office/officeart/2005/8/layout/radial3"/>
    <dgm:cxn modelId="{B6B1ADD7-DCB8-864D-B1DB-38AC0EDB3484}" type="presOf" srcId="{7C0EE08D-E0E6-D14C-A635-6F266FF9DA69}" destId="{7FF4350D-6AD1-C74E-B112-B5CCF605E93C}" srcOrd="0" destOrd="0" presId="urn:microsoft.com/office/officeart/2005/8/layout/radial3"/>
    <dgm:cxn modelId="{1750D4D9-24AF-3C46-B518-663BF5E2CC45}" type="presOf" srcId="{457E116E-3B6F-AD46-880B-A27080F3C0A2}" destId="{591A59A9-E795-7042-86EE-F97E5B9395B5}" srcOrd="0" destOrd="0" presId="urn:microsoft.com/office/officeart/2005/8/layout/radial3"/>
    <dgm:cxn modelId="{729059E0-A371-5540-8AB4-F6F9261A317D}" srcId="{457E116E-3B6F-AD46-880B-A27080F3C0A2}" destId="{95277EDB-4D0A-EF45-8166-EDD075EC660E}" srcOrd="12" destOrd="0" parTransId="{B068010E-B03F-7D4B-878E-C676460DD7D6}" sibTransId="{9E4D70FD-20F7-E745-B6A5-1AEF8A623EB9}"/>
    <dgm:cxn modelId="{2B052FE2-E3D8-584B-A5BC-2C054F56CFE0}" type="presOf" srcId="{1987788E-4EF5-0740-9678-C0D968E5859B}" destId="{493FFF30-6DAE-8346-A9A1-387ADC3FBA29}" srcOrd="0" destOrd="0" presId="urn:microsoft.com/office/officeart/2005/8/layout/radial3"/>
    <dgm:cxn modelId="{595809E7-0A90-2444-A02D-C36E5C2C2B63}" srcId="{457E116E-3B6F-AD46-880B-A27080F3C0A2}" destId="{F10B0624-BEE3-0242-802E-8D9B933A7960}" srcOrd="9" destOrd="0" parTransId="{A0D9E4DF-79AD-E64B-861F-262557D5B2CD}" sibTransId="{28F7C7CA-9BD6-D744-8D03-3E2E4A6E1ED2}"/>
    <dgm:cxn modelId="{6B5F5AE7-3690-4B41-832A-7BBA49BE5B92}" srcId="{C79D91A6-EC9D-044D-B01D-5A76B6F548DB}" destId="{457E116E-3B6F-AD46-880B-A27080F3C0A2}" srcOrd="0" destOrd="0" parTransId="{35853C6B-D61B-6A40-9683-C825A9DF3E4D}" sibTransId="{0F05E942-BB12-0448-A675-1452F9DF000F}"/>
    <dgm:cxn modelId="{55C452EC-3E31-C444-9C52-59FBC5DEC147}" type="presOf" srcId="{19C9A087-9AEE-B94C-9EF8-B874C43E1875}" destId="{89B58222-291F-FC4D-9CE7-B0B06E052AD5}" srcOrd="0" destOrd="0" presId="urn:microsoft.com/office/officeart/2005/8/layout/radial3"/>
    <dgm:cxn modelId="{9F5955F0-DB26-364D-AF2F-FB2196A65F82}" type="presOf" srcId="{2A7FE6CD-B3ED-7946-9841-739023AC855F}" destId="{88999169-A6FD-174D-9F8C-5B0C44025718}" srcOrd="0" destOrd="0" presId="urn:microsoft.com/office/officeart/2005/8/layout/radial3"/>
    <dgm:cxn modelId="{C17A5556-E8A5-154A-933F-FA62650A38FE}" type="presParOf" srcId="{6033ECDD-4982-874C-BC3E-89D2CF009A2A}" destId="{574A0224-D20C-6342-8060-E77761DC581F}" srcOrd="0" destOrd="0" presId="urn:microsoft.com/office/officeart/2005/8/layout/radial3"/>
    <dgm:cxn modelId="{39707387-8A08-E145-8831-02F7BCEA1575}" type="presParOf" srcId="{574A0224-D20C-6342-8060-E77761DC581F}" destId="{591A59A9-E795-7042-86EE-F97E5B9395B5}" srcOrd="0" destOrd="0" presId="urn:microsoft.com/office/officeart/2005/8/layout/radial3"/>
    <dgm:cxn modelId="{3CA99ADB-C5A9-B145-B9C2-880DE12C7282}" type="presParOf" srcId="{574A0224-D20C-6342-8060-E77761DC581F}" destId="{493FFF30-6DAE-8346-A9A1-387ADC3FBA29}" srcOrd="1" destOrd="0" presId="urn:microsoft.com/office/officeart/2005/8/layout/radial3"/>
    <dgm:cxn modelId="{137FEDBE-C2E7-8B49-8DEF-34DE877AB390}" type="presParOf" srcId="{574A0224-D20C-6342-8060-E77761DC581F}" destId="{89B58222-291F-FC4D-9CE7-B0B06E052AD5}" srcOrd="2" destOrd="0" presId="urn:microsoft.com/office/officeart/2005/8/layout/radial3"/>
    <dgm:cxn modelId="{3D0CF2FC-4246-D341-93DB-847319AF5B2C}" type="presParOf" srcId="{574A0224-D20C-6342-8060-E77761DC581F}" destId="{602F53DF-8032-C841-88EA-F844170CD853}" srcOrd="3" destOrd="0" presId="urn:microsoft.com/office/officeart/2005/8/layout/radial3"/>
    <dgm:cxn modelId="{D103D86C-391E-EB41-A9A4-53B2A86C82BE}" type="presParOf" srcId="{574A0224-D20C-6342-8060-E77761DC581F}" destId="{52C237E8-F964-AC45-A25A-920CFB3AA2A8}" srcOrd="4" destOrd="0" presId="urn:microsoft.com/office/officeart/2005/8/layout/radial3"/>
    <dgm:cxn modelId="{BCD7159B-4EA2-BB4B-9853-2845EFBADF25}" type="presParOf" srcId="{574A0224-D20C-6342-8060-E77761DC581F}" destId="{88999169-A6FD-174D-9F8C-5B0C44025718}" srcOrd="5" destOrd="0" presId="urn:microsoft.com/office/officeart/2005/8/layout/radial3"/>
    <dgm:cxn modelId="{B1BB44A5-13EF-EC44-B998-B6C740D173DF}" type="presParOf" srcId="{574A0224-D20C-6342-8060-E77761DC581F}" destId="{7FF4350D-6AD1-C74E-B112-B5CCF605E93C}" srcOrd="6" destOrd="0" presId="urn:microsoft.com/office/officeart/2005/8/layout/radial3"/>
    <dgm:cxn modelId="{29386494-0A37-E140-95E9-424E48563046}" type="presParOf" srcId="{574A0224-D20C-6342-8060-E77761DC581F}" destId="{04BC83F1-E0A9-3A4D-B51C-97A4B5E6B9EE}" srcOrd="7" destOrd="0" presId="urn:microsoft.com/office/officeart/2005/8/layout/radial3"/>
    <dgm:cxn modelId="{9D02AE70-B7BA-904D-A142-F4BE6EFF31EA}" type="presParOf" srcId="{574A0224-D20C-6342-8060-E77761DC581F}" destId="{F4BDD898-197C-6040-B1AC-E85ED2B29096}" srcOrd="8" destOrd="0" presId="urn:microsoft.com/office/officeart/2005/8/layout/radial3"/>
    <dgm:cxn modelId="{01895459-F4A1-FB43-A70D-04E88AB09CA5}" type="presParOf" srcId="{574A0224-D20C-6342-8060-E77761DC581F}" destId="{3989D128-0FB5-E245-95A8-C4FA6ADE5038}" srcOrd="9" destOrd="0" presId="urn:microsoft.com/office/officeart/2005/8/layout/radial3"/>
    <dgm:cxn modelId="{20C1869E-5783-3947-BC24-4948FA802786}" type="presParOf" srcId="{574A0224-D20C-6342-8060-E77761DC581F}" destId="{A3DB4DA1-7972-FD43-975D-32E9023566B1}" srcOrd="10" destOrd="0" presId="urn:microsoft.com/office/officeart/2005/8/layout/radial3"/>
    <dgm:cxn modelId="{41C0E410-FEA8-C845-845D-303B6D966628}" type="presParOf" srcId="{574A0224-D20C-6342-8060-E77761DC581F}" destId="{C5ABEA7F-A94E-DA45-AB08-1D29B14305E5}" srcOrd="11" destOrd="0" presId="urn:microsoft.com/office/officeart/2005/8/layout/radial3"/>
    <dgm:cxn modelId="{6E47D676-D8F9-4841-85C0-E8E62FC526EE}" type="presParOf" srcId="{574A0224-D20C-6342-8060-E77761DC581F}" destId="{5D82582B-FAD8-D84A-8185-B27570DD691F}" srcOrd="12" destOrd="0" presId="urn:microsoft.com/office/officeart/2005/8/layout/radial3"/>
    <dgm:cxn modelId="{B371C500-79C8-674B-A75F-DDC7F3DD3643}" type="presParOf" srcId="{574A0224-D20C-6342-8060-E77761DC581F}" destId="{674C9C01-86C9-E34F-8B26-A06C375C0907}" srcOrd="1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F4B8C6-5487-7E4D-A2B9-8E6DF6FDCE37}" type="doc">
      <dgm:prSet loTypeId="urn:microsoft.com/office/officeart/2005/8/layout/chart3" loCatId="" qsTypeId="urn:microsoft.com/office/officeart/2005/8/quickstyle/simple1" qsCatId="simple" csTypeId="urn:microsoft.com/office/officeart/2005/8/colors/accent6_5" csCatId="accent6" phldr="1"/>
      <dgm:spPr/>
    </dgm:pt>
    <dgm:pt modelId="{FE29328E-FB40-F246-A419-729D82CAB3BB}">
      <dgm:prSet phldrT="[Text]" custT="1"/>
      <dgm:spPr/>
      <dgm:t>
        <a:bodyPr/>
        <a:lstStyle/>
        <a:p>
          <a:r>
            <a:rPr lang="lv-LV" sz="1800" noProof="0" dirty="0">
              <a:latin typeface="Verdana" panose="020B0604030504040204" pitchFamily="34" charset="0"/>
              <a:ea typeface="Verdana" panose="020B0604030504040204" pitchFamily="34" charset="0"/>
              <a:cs typeface="Verdana" panose="020B0604030504040204" pitchFamily="34" charset="0"/>
            </a:rPr>
            <a:t>Izglītības iestādes</a:t>
          </a:r>
        </a:p>
      </dgm:t>
    </dgm:pt>
    <dgm:pt modelId="{4395587A-5CE1-A844-AB76-2995FDEC4CC3}" type="parTrans" cxnId="{1984473C-E8EC-5949-83F9-DD802800C745}">
      <dgm:prSet/>
      <dgm:spPr/>
      <dgm:t>
        <a:bodyPr/>
        <a:lstStyle/>
        <a:p>
          <a:endParaRPr lang="en-GB"/>
        </a:p>
      </dgm:t>
    </dgm:pt>
    <dgm:pt modelId="{2AB45CA9-D5B2-D041-97F5-A52D097442C6}" type="sibTrans" cxnId="{1984473C-E8EC-5949-83F9-DD802800C745}">
      <dgm:prSet/>
      <dgm:spPr/>
      <dgm:t>
        <a:bodyPr/>
        <a:lstStyle/>
        <a:p>
          <a:endParaRPr lang="en-GB"/>
        </a:p>
      </dgm:t>
    </dgm:pt>
    <dgm:pt modelId="{478281A9-5182-3640-8E3F-4A859ED17DDD}">
      <dgm:prSet phldrT="[Text]" custT="1"/>
      <dgm:spPr/>
      <dgm:t>
        <a:bodyPr/>
        <a:lstStyle/>
        <a:p>
          <a:r>
            <a:rPr lang="lv-LV" sz="1800" noProof="0" dirty="0">
              <a:latin typeface="Verdana" panose="020B0604030504040204" pitchFamily="34" charset="0"/>
              <a:ea typeface="Verdana" panose="020B0604030504040204" pitchFamily="34" charset="0"/>
              <a:cs typeface="Verdana" panose="020B0604030504040204" pitchFamily="34" charset="0"/>
            </a:rPr>
            <a:t>Sociālais dienests</a:t>
          </a:r>
        </a:p>
      </dgm:t>
    </dgm:pt>
    <dgm:pt modelId="{73A5AAF9-94E6-FB49-9CCF-7BC2573E160C}" type="parTrans" cxnId="{C96A3838-299B-224C-87F2-B281439F4B96}">
      <dgm:prSet/>
      <dgm:spPr/>
      <dgm:t>
        <a:bodyPr/>
        <a:lstStyle/>
        <a:p>
          <a:endParaRPr lang="en-GB"/>
        </a:p>
      </dgm:t>
    </dgm:pt>
    <dgm:pt modelId="{A0CBF02C-0005-BA46-AE94-34991615B018}" type="sibTrans" cxnId="{C96A3838-299B-224C-87F2-B281439F4B96}">
      <dgm:prSet/>
      <dgm:spPr/>
      <dgm:t>
        <a:bodyPr/>
        <a:lstStyle/>
        <a:p>
          <a:endParaRPr lang="en-GB"/>
        </a:p>
      </dgm:t>
    </dgm:pt>
    <dgm:pt modelId="{0E7D6A8D-9D86-6C44-9358-606C59202CBD}">
      <dgm:prSet phldrT="[Text]" custT="1"/>
      <dgm:spPr/>
      <dgm:t>
        <a:bodyPr/>
        <a:lstStyle/>
        <a:p>
          <a:r>
            <a:rPr lang="lv-LV" sz="1800" dirty="0">
              <a:latin typeface="Verdana" panose="020B0604030504040204" pitchFamily="34" charset="0"/>
              <a:ea typeface="Verdana" panose="020B0604030504040204" pitchFamily="34" charset="0"/>
              <a:cs typeface="Verdana" panose="020B0604030504040204" pitchFamily="34" charset="0"/>
            </a:rPr>
            <a:t>Primārā veselības </a:t>
          </a:r>
          <a:r>
            <a:rPr lang="lv-LV" sz="1800" noProof="0" dirty="0">
              <a:latin typeface="Verdana" panose="020B0604030504040204" pitchFamily="34" charset="0"/>
              <a:ea typeface="Verdana" panose="020B0604030504040204" pitchFamily="34" charset="0"/>
              <a:cs typeface="Verdana" panose="020B0604030504040204" pitchFamily="34" charset="0"/>
            </a:rPr>
            <a:t>aprūpe</a:t>
          </a:r>
        </a:p>
      </dgm:t>
    </dgm:pt>
    <dgm:pt modelId="{A4282954-35F4-E040-9AFD-2C0D8EF0E451}" type="parTrans" cxnId="{B89A61FA-E299-7540-9D46-80C5357DC9C6}">
      <dgm:prSet/>
      <dgm:spPr/>
      <dgm:t>
        <a:bodyPr/>
        <a:lstStyle/>
        <a:p>
          <a:endParaRPr lang="en-GB"/>
        </a:p>
      </dgm:t>
    </dgm:pt>
    <dgm:pt modelId="{5BA19E05-3EBE-C042-87AE-B414DB1E879C}" type="sibTrans" cxnId="{B89A61FA-E299-7540-9D46-80C5357DC9C6}">
      <dgm:prSet/>
      <dgm:spPr/>
      <dgm:t>
        <a:bodyPr/>
        <a:lstStyle/>
        <a:p>
          <a:endParaRPr lang="en-GB"/>
        </a:p>
      </dgm:t>
    </dgm:pt>
    <dgm:pt modelId="{34EC9441-66B3-5741-B7D7-524445660D47}" type="pres">
      <dgm:prSet presAssocID="{43F4B8C6-5487-7E4D-A2B9-8E6DF6FDCE37}" presName="compositeShape" presStyleCnt="0">
        <dgm:presLayoutVars>
          <dgm:chMax val="7"/>
          <dgm:dir/>
          <dgm:resizeHandles val="exact"/>
        </dgm:presLayoutVars>
      </dgm:prSet>
      <dgm:spPr/>
    </dgm:pt>
    <dgm:pt modelId="{06380095-EB78-5443-B052-7687547DB639}" type="pres">
      <dgm:prSet presAssocID="{43F4B8C6-5487-7E4D-A2B9-8E6DF6FDCE37}" presName="wedge1" presStyleLbl="node1" presStyleIdx="0" presStyleCnt="3" custLinFactNeighborX="-3195" custLinFactNeighborY="3089"/>
      <dgm:spPr/>
    </dgm:pt>
    <dgm:pt modelId="{F02CD7D8-2CE4-D245-9ACC-C0E5CE1B06BB}" type="pres">
      <dgm:prSet presAssocID="{43F4B8C6-5487-7E4D-A2B9-8E6DF6FDCE37}" presName="wedge1Tx" presStyleLbl="node1" presStyleIdx="0" presStyleCnt="3">
        <dgm:presLayoutVars>
          <dgm:chMax val="0"/>
          <dgm:chPref val="0"/>
          <dgm:bulletEnabled val="1"/>
        </dgm:presLayoutVars>
      </dgm:prSet>
      <dgm:spPr/>
    </dgm:pt>
    <dgm:pt modelId="{A8E7C4C4-8B8B-8648-B74E-C12665A298D8}" type="pres">
      <dgm:prSet presAssocID="{43F4B8C6-5487-7E4D-A2B9-8E6DF6FDCE37}" presName="wedge2" presStyleLbl="node1" presStyleIdx="1" presStyleCnt="3" custLinFactNeighborX="1361" custLinFactNeighborY="1398"/>
      <dgm:spPr/>
    </dgm:pt>
    <dgm:pt modelId="{B749BCAC-C841-DB42-82C5-6D7DF702E775}" type="pres">
      <dgm:prSet presAssocID="{43F4B8C6-5487-7E4D-A2B9-8E6DF6FDCE37}" presName="wedge2Tx" presStyleLbl="node1" presStyleIdx="1" presStyleCnt="3">
        <dgm:presLayoutVars>
          <dgm:chMax val="0"/>
          <dgm:chPref val="0"/>
          <dgm:bulletEnabled val="1"/>
        </dgm:presLayoutVars>
      </dgm:prSet>
      <dgm:spPr/>
    </dgm:pt>
    <dgm:pt modelId="{DD3854D0-8683-DB47-A06E-3294613F442D}" type="pres">
      <dgm:prSet presAssocID="{43F4B8C6-5487-7E4D-A2B9-8E6DF6FDCE37}" presName="wedge3" presStyleLbl="node1" presStyleIdx="2" presStyleCnt="3"/>
      <dgm:spPr/>
    </dgm:pt>
    <dgm:pt modelId="{0661A930-6D47-5741-A7A9-33480DD482AB}" type="pres">
      <dgm:prSet presAssocID="{43F4B8C6-5487-7E4D-A2B9-8E6DF6FDCE37}" presName="wedge3Tx" presStyleLbl="node1" presStyleIdx="2" presStyleCnt="3">
        <dgm:presLayoutVars>
          <dgm:chMax val="0"/>
          <dgm:chPref val="0"/>
          <dgm:bulletEnabled val="1"/>
        </dgm:presLayoutVars>
      </dgm:prSet>
      <dgm:spPr/>
    </dgm:pt>
  </dgm:ptLst>
  <dgm:cxnLst>
    <dgm:cxn modelId="{0ADC2921-3624-4940-A04D-06CA4AEC0940}" type="presOf" srcId="{43F4B8C6-5487-7E4D-A2B9-8E6DF6FDCE37}" destId="{34EC9441-66B3-5741-B7D7-524445660D47}" srcOrd="0" destOrd="0" presId="urn:microsoft.com/office/officeart/2005/8/layout/chart3"/>
    <dgm:cxn modelId="{C96A3838-299B-224C-87F2-B281439F4B96}" srcId="{43F4B8C6-5487-7E4D-A2B9-8E6DF6FDCE37}" destId="{478281A9-5182-3640-8E3F-4A859ED17DDD}" srcOrd="1" destOrd="0" parTransId="{73A5AAF9-94E6-FB49-9CCF-7BC2573E160C}" sibTransId="{A0CBF02C-0005-BA46-AE94-34991615B018}"/>
    <dgm:cxn modelId="{1984473C-E8EC-5949-83F9-DD802800C745}" srcId="{43F4B8C6-5487-7E4D-A2B9-8E6DF6FDCE37}" destId="{FE29328E-FB40-F246-A419-729D82CAB3BB}" srcOrd="0" destOrd="0" parTransId="{4395587A-5CE1-A844-AB76-2995FDEC4CC3}" sibTransId="{2AB45CA9-D5B2-D041-97F5-A52D097442C6}"/>
    <dgm:cxn modelId="{DE277B7A-0822-FE4F-820D-CCD881E0E388}" type="presOf" srcId="{478281A9-5182-3640-8E3F-4A859ED17DDD}" destId="{A8E7C4C4-8B8B-8648-B74E-C12665A298D8}" srcOrd="0" destOrd="0" presId="urn:microsoft.com/office/officeart/2005/8/layout/chart3"/>
    <dgm:cxn modelId="{B941D58D-9028-F440-845B-9933B9101301}" type="presOf" srcId="{0E7D6A8D-9D86-6C44-9358-606C59202CBD}" destId="{0661A930-6D47-5741-A7A9-33480DD482AB}" srcOrd="1" destOrd="0" presId="urn:microsoft.com/office/officeart/2005/8/layout/chart3"/>
    <dgm:cxn modelId="{2C0E089A-F635-EC4B-8ADB-32DB7C0F65B2}" type="presOf" srcId="{0E7D6A8D-9D86-6C44-9358-606C59202CBD}" destId="{DD3854D0-8683-DB47-A06E-3294613F442D}" srcOrd="0" destOrd="0" presId="urn:microsoft.com/office/officeart/2005/8/layout/chart3"/>
    <dgm:cxn modelId="{491C549B-A75F-F14C-8582-DF667BA59F6D}" type="presOf" srcId="{FE29328E-FB40-F246-A419-729D82CAB3BB}" destId="{F02CD7D8-2CE4-D245-9ACC-C0E5CE1B06BB}" srcOrd="1" destOrd="0" presId="urn:microsoft.com/office/officeart/2005/8/layout/chart3"/>
    <dgm:cxn modelId="{286DCDD3-C797-944E-B4BF-F1FF5EBAB728}" type="presOf" srcId="{FE29328E-FB40-F246-A419-729D82CAB3BB}" destId="{06380095-EB78-5443-B052-7687547DB639}" srcOrd="0" destOrd="0" presId="urn:microsoft.com/office/officeart/2005/8/layout/chart3"/>
    <dgm:cxn modelId="{B89A61FA-E299-7540-9D46-80C5357DC9C6}" srcId="{43F4B8C6-5487-7E4D-A2B9-8E6DF6FDCE37}" destId="{0E7D6A8D-9D86-6C44-9358-606C59202CBD}" srcOrd="2" destOrd="0" parTransId="{A4282954-35F4-E040-9AFD-2C0D8EF0E451}" sibTransId="{5BA19E05-3EBE-C042-87AE-B414DB1E879C}"/>
    <dgm:cxn modelId="{BEB2CDFD-E85A-2342-BFC6-0B1A09C7DDE5}" type="presOf" srcId="{478281A9-5182-3640-8E3F-4A859ED17DDD}" destId="{B749BCAC-C841-DB42-82C5-6D7DF702E775}" srcOrd="1" destOrd="0" presId="urn:microsoft.com/office/officeart/2005/8/layout/chart3"/>
    <dgm:cxn modelId="{4FEA660F-0D31-CB44-987D-853FB79C6E81}" type="presParOf" srcId="{34EC9441-66B3-5741-B7D7-524445660D47}" destId="{06380095-EB78-5443-B052-7687547DB639}" srcOrd="0" destOrd="0" presId="urn:microsoft.com/office/officeart/2005/8/layout/chart3"/>
    <dgm:cxn modelId="{59B28472-9C66-1C4D-9AE4-249DCA794642}" type="presParOf" srcId="{34EC9441-66B3-5741-B7D7-524445660D47}" destId="{F02CD7D8-2CE4-D245-9ACC-C0E5CE1B06BB}" srcOrd="1" destOrd="0" presId="urn:microsoft.com/office/officeart/2005/8/layout/chart3"/>
    <dgm:cxn modelId="{6761C159-8F9E-5143-9BF2-CB4D556CA46F}" type="presParOf" srcId="{34EC9441-66B3-5741-B7D7-524445660D47}" destId="{A8E7C4C4-8B8B-8648-B74E-C12665A298D8}" srcOrd="2" destOrd="0" presId="urn:microsoft.com/office/officeart/2005/8/layout/chart3"/>
    <dgm:cxn modelId="{D2D48D45-D132-CA4E-8543-1424B6598CC2}" type="presParOf" srcId="{34EC9441-66B3-5741-B7D7-524445660D47}" destId="{B749BCAC-C841-DB42-82C5-6D7DF702E775}" srcOrd="3" destOrd="0" presId="urn:microsoft.com/office/officeart/2005/8/layout/chart3"/>
    <dgm:cxn modelId="{C8311069-B2B4-574A-99A1-3EFB8617B0D2}" type="presParOf" srcId="{34EC9441-66B3-5741-B7D7-524445660D47}" destId="{DD3854D0-8683-DB47-A06E-3294613F442D}" srcOrd="4" destOrd="0" presId="urn:microsoft.com/office/officeart/2005/8/layout/chart3"/>
    <dgm:cxn modelId="{75CB656C-3E70-7B46-8E1D-2235E17ED2A5}" type="presParOf" srcId="{34EC9441-66B3-5741-B7D7-524445660D47}" destId="{0661A930-6D47-5741-A7A9-33480DD482AB}"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A59A9-E795-7042-86EE-F97E5B9395B5}">
      <dsp:nvSpPr>
        <dsp:cNvPr id="0" name=""/>
        <dsp:cNvSpPr/>
      </dsp:nvSpPr>
      <dsp:spPr>
        <a:xfrm>
          <a:off x="2520413" y="1314996"/>
          <a:ext cx="4015891" cy="3809926"/>
        </a:xfrm>
        <a:prstGeom prst="ellipse">
          <a:avLst/>
        </a:prstGeom>
        <a:solidFill>
          <a:schemeClr val="accent6">
            <a:lumMod val="60000"/>
            <a:lumOff val="4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lv-LV" sz="2700" kern="1200" noProof="0"/>
            <a:t>Agrīnās attīstības traucējumu jomas</a:t>
          </a:r>
        </a:p>
        <a:p>
          <a:pPr marL="0" lvl="0" indent="0" algn="ctr" defTabSz="1200150">
            <a:lnSpc>
              <a:spcPct val="90000"/>
            </a:lnSpc>
            <a:spcBef>
              <a:spcPct val="0"/>
            </a:spcBef>
            <a:spcAft>
              <a:spcPct val="35000"/>
            </a:spcAft>
            <a:buNone/>
          </a:pPr>
          <a:r>
            <a:rPr lang="en-GB" sz="2700" kern="1200"/>
            <a:t>(1-6 gadi)</a:t>
          </a:r>
        </a:p>
      </dsp:txBody>
      <dsp:txXfrm>
        <a:off x="3108527" y="1872947"/>
        <a:ext cx="2839663" cy="2694024"/>
      </dsp:txXfrm>
    </dsp:sp>
    <dsp:sp modelId="{493FFF30-6DAE-8346-A9A1-387ADC3FBA29}">
      <dsp:nvSpPr>
        <dsp:cNvPr id="0" name=""/>
        <dsp:cNvSpPr/>
      </dsp:nvSpPr>
      <dsp:spPr>
        <a:xfrm>
          <a:off x="3791400" y="18793"/>
          <a:ext cx="1473916" cy="1473916"/>
        </a:xfrm>
        <a:prstGeom prst="ellipse">
          <a:avLst/>
        </a:prstGeom>
        <a:gradFill rotWithShape="0">
          <a:gsLst>
            <a:gs pos="0">
              <a:schemeClr val="accent5">
                <a:alpha val="50000"/>
                <a:hueOff val="-148578"/>
                <a:satOff val="0"/>
                <a:lumOff val="-392"/>
                <a:alphaOff val="0"/>
                <a:satMod val="103000"/>
                <a:lumMod val="102000"/>
                <a:tint val="94000"/>
              </a:schemeClr>
            </a:gs>
            <a:gs pos="50000">
              <a:schemeClr val="accent5">
                <a:alpha val="50000"/>
                <a:hueOff val="-148578"/>
                <a:satOff val="0"/>
                <a:lumOff val="-392"/>
                <a:alphaOff val="0"/>
                <a:satMod val="110000"/>
                <a:lumMod val="100000"/>
                <a:shade val="100000"/>
              </a:schemeClr>
            </a:gs>
            <a:gs pos="100000">
              <a:schemeClr val="accent5">
                <a:alpha val="50000"/>
                <a:hueOff val="-148578"/>
                <a:satOff val="0"/>
                <a:lumOff val="-392"/>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44525">
            <a:lnSpc>
              <a:spcPct val="90000"/>
            </a:lnSpc>
            <a:spcBef>
              <a:spcPct val="0"/>
            </a:spcBef>
            <a:spcAft>
              <a:spcPct val="35000"/>
            </a:spcAft>
            <a:buNone/>
          </a:pPr>
          <a:r>
            <a:rPr lang="lv-LV" sz="1450" b="1" kern="1200" noProof="0"/>
            <a:t>Intelektuālās spējas</a:t>
          </a:r>
        </a:p>
      </dsp:txBody>
      <dsp:txXfrm>
        <a:off x="4007250" y="234643"/>
        <a:ext cx="1042216" cy="1042216"/>
      </dsp:txXfrm>
    </dsp:sp>
    <dsp:sp modelId="{89B58222-291F-FC4D-9CE7-B0B06E052AD5}">
      <dsp:nvSpPr>
        <dsp:cNvPr id="0" name=""/>
        <dsp:cNvSpPr/>
      </dsp:nvSpPr>
      <dsp:spPr>
        <a:xfrm>
          <a:off x="4936575" y="301054"/>
          <a:ext cx="1473916" cy="1473916"/>
        </a:xfrm>
        <a:prstGeom prst="ellipse">
          <a:avLst/>
        </a:prstGeom>
        <a:gradFill rotWithShape="0">
          <a:gsLst>
            <a:gs pos="0">
              <a:schemeClr val="accent5">
                <a:alpha val="50000"/>
                <a:hueOff val="-297157"/>
                <a:satOff val="0"/>
                <a:lumOff val="-784"/>
                <a:alphaOff val="0"/>
                <a:satMod val="103000"/>
                <a:lumMod val="102000"/>
                <a:tint val="94000"/>
              </a:schemeClr>
            </a:gs>
            <a:gs pos="50000">
              <a:schemeClr val="accent5">
                <a:alpha val="50000"/>
                <a:hueOff val="-297157"/>
                <a:satOff val="0"/>
                <a:lumOff val="-784"/>
                <a:alphaOff val="0"/>
                <a:satMod val="110000"/>
                <a:lumMod val="100000"/>
                <a:shade val="100000"/>
              </a:schemeClr>
            </a:gs>
            <a:gs pos="100000">
              <a:schemeClr val="accent5">
                <a:alpha val="50000"/>
                <a:hueOff val="-297157"/>
                <a:satOff val="0"/>
                <a:lumOff val="-784"/>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v-LV" sz="1600" b="1" kern="1200" noProof="0"/>
            <a:t>Runa un valoda</a:t>
          </a:r>
        </a:p>
      </dsp:txBody>
      <dsp:txXfrm>
        <a:off x="5152425" y="516904"/>
        <a:ext cx="1042216" cy="1042216"/>
      </dsp:txXfrm>
    </dsp:sp>
    <dsp:sp modelId="{602F53DF-8032-C841-88EA-F844170CD853}">
      <dsp:nvSpPr>
        <dsp:cNvPr id="0" name=""/>
        <dsp:cNvSpPr/>
      </dsp:nvSpPr>
      <dsp:spPr>
        <a:xfrm>
          <a:off x="5819403" y="1083172"/>
          <a:ext cx="1473916" cy="1473916"/>
        </a:xfrm>
        <a:prstGeom prst="ellipse">
          <a:avLst/>
        </a:prstGeom>
        <a:gradFill rotWithShape="0">
          <a:gsLst>
            <a:gs pos="0">
              <a:schemeClr val="accent5">
                <a:alpha val="50000"/>
                <a:hueOff val="-445735"/>
                <a:satOff val="0"/>
                <a:lumOff val="-1176"/>
                <a:alphaOff val="0"/>
                <a:satMod val="103000"/>
                <a:lumMod val="102000"/>
                <a:tint val="94000"/>
              </a:schemeClr>
            </a:gs>
            <a:gs pos="50000">
              <a:schemeClr val="accent5">
                <a:alpha val="50000"/>
                <a:hueOff val="-445735"/>
                <a:satOff val="0"/>
                <a:lumOff val="-1176"/>
                <a:alphaOff val="0"/>
                <a:satMod val="110000"/>
                <a:lumMod val="100000"/>
                <a:shade val="100000"/>
              </a:schemeClr>
            </a:gs>
            <a:gs pos="100000">
              <a:schemeClr val="accent5">
                <a:alpha val="50000"/>
                <a:hueOff val="-445735"/>
                <a:satOff val="0"/>
                <a:lumOff val="-1176"/>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v-LV" sz="1600" b="1" kern="1200" noProof="0"/>
            <a:t>Adaptīva uzvedība</a:t>
          </a:r>
        </a:p>
      </dsp:txBody>
      <dsp:txXfrm>
        <a:off x="6035253" y="1299022"/>
        <a:ext cx="1042216" cy="1042216"/>
      </dsp:txXfrm>
    </dsp:sp>
    <dsp:sp modelId="{52C237E8-F964-AC45-A25A-920CFB3AA2A8}">
      <dsp:nvSpPr>
        <dsp:cNvPr id="0" name=""/>
        <dsp:cNvSpPr/>
      </dsp:nvSpPr>
      <dsp:spPr>
        <a:xfrm>
          <a:off x="6237641" y="2185974"/>
          <a:ext cx="1473916" cy="1473916"/>
        </a:xfrm>
        <a:prstGeom prst="ellipse">
          <a:avLst/>
        </a:prstGeom>
        <a:gradFill rotWithShape="0">
          <a:gsLst>
            <a:gs pos="0">
              <a:schemeClr val="accent5">
                <a:alpha val="50000"/>
                <a:hueOff val="-594314"/>
                <a:satOff val="0"/>
                <a:lumOff val="-1569"/>
                <a:alphaOff val="0"/>
                <a:satMod val="103000"/>
                <a:lumMod val="102000"/>
                <a:tint val="94000"/>
              </a:schemeClr>
            </a:gs>
            <a:gs pos="50000">
              <a:schemeClr val="accent5">
                <a:alpha val="50000"/>
                <a:hueOff val="-594314"/>
                <a:satOff val="0"/>
                <a:lumOff val="-1569"/>
                <a:alphaOff val="0"/>
                <a:satMod val="110000"/>
                <a:lumMod val="100000"/>
                <a:shade val="100000"/>
              </a:schemeClr>
            </a:gs>
            <a:gs pos="100000">
              <a:schemeClr val="accent5">
                <a:alpha val="50000"/>
                <a:hueOff val="-594314"/>
                <a:satOff val="0"/>
                <a:lumOff val="-1569"/>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lv-LV" sz="1500" b="1" kern="1200" noProof="0"/>
            <a:t>Opozicionāri izaicinoša uzvedība</a:t>
          </a:r>
        </a:p>
      </dsp:txBody>
      <dsp:txXfrm>
        <a:off x="6453491" y="2401824"/>
        <a:ext cx="1042216" cy="1042216"/>
      </dsp:txXfrm>
    </dsp:sp>
    <dsp:sp modelId="{88999169-A6FD-174D-9F8C-5B0C44025718}">
      <dsp:nvSpPr>
        <dsp:cNvPr id="0" name=""/>
        <dsp:cNvSpPr/>
      </dsp:nvSpPr>
      <dsp:spPr>
        <a:xfrm>
          <a:off x="6095474" y="3356821"/>
          <a:ext cx="1473916" cy="1473916"/>
        </a:xfrm>
        <a:prstGeom prst="ellipse">
          <a:avLst/>
        </a:prstGeom>
        <a:gradFill rotWithShape="0">
          <a:gsLst>
            <a:gs pos="0">
              <a:schemeClr val="accent5">
                <a:alpha val="50000"/>
                <a:hueOff val="-742892"/>
                <a:satOff val="0"/>
                <a:lumOff val="-1961"/>
                <a:alphaOff val="0"/>
                <a:satMod val="103000"/>
                <a:lumMod val="102000"/>
                <a:tint val="94000"/>
              </a:schemeClr>
            </a:gs>
            <a:gs pos="50000">
              <a:schemeClr val="accent5">
                <a:alpha val="50000"/>
                <a:hueOff val="-742892"/>
                <a:satOff val="0"/>
                <a:lumOff val="-1961"/>
                <a:alphaOff val="0"/>
                <a:satMod val="110000"/>
                <a:lumMod val="100000"/>
                <a:shade val="100000"/>
              </a:schemeClr>
            </a:gs>
            <a:gs pos="100000">
              <a:schemeClr val="accent5">
                <a:alpha val="50000"/>
                <a:hueOff val="-742892"/>
                <a:satOff val="0"/>
                <a:lumOff val="-1961"/>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v-LV" sz="1600" b="1" kern="1200" noProof="0" err="1"/>
            <a:t>Disociāla</a:t>
          </a:r>
          <a:r>
            <a:rPr lang="lv-LV" sz="1600" b="1" kern="1200" noProof="0"/>
            <a:t> uzvedība</a:t>
          </a:r>
        </a:p>
      </dsp:txBody>
      <dsp:txXfrm>
        <a:off x="6311324" y="3572671"/>
        <a:ext cx="1042216" cy="1042216"/>
      </dsp:txXfrm>
    </dsp:sp>
    <dsp:sp modelId="{7FF4350D-6AD1-C74E-B112-B5CCF605E93C}">
      <dsp:nvSpPr>
        <dsp:cNvPr id="0" name=""/>
        <dsp:cNvSpPr/>
      </dsp:nvSpPr>
      <dsp:spPr>
        <a:xfrm>
          <a:off x="5425472" y="4327487"/>
          <a:ext cx="1473916" cy="1473916"/>
        </a:xfrm>
        <a:prstGeom prst="ellipse">
          <a:avLst/>
        </a:prstGeom>
        <a:gradFill rotWithShape="0">
          <a:gsLst>
            <a:gs pos="0">
              <a:schemeClr val="accent5">
                <a:alpha val="50000"/>
                <a:hueOff val="-891471"/>
                <a:satOff val="0"/>
                <a:lumOff val="-2353"/>
                <a:alphaOff val="0"/>
                <a:satMod val="103000"/>
                <a:lumMod val="102000"/>
                <a:tint val="94000"/>
              </a:schemeClr>
            </a:gs>
            <a:gs pos="50000">
              <a:schemeClr val="accent5">
                <a:alpha val="50000"/>
                <a:hueOff val="-891471"/>
                <a:satOff val="0"/>
                <a:lumOff val="-2353"/>
                <a:alphaOff val="0"/>
                <a:satMod val="110000"/>
                <a:lumMod val="100000"/>
                <a:shade val="100000"/>
              </a:schemeClr>
            </a:gs>
            <a:gs pos="100000">
              <a:schemeClr val="accent5">
                <a:alpha val="50000"/>
                <a:hueOff val="-891471"/>
                <a:satOff val="0"/>
                <a:lumOff val="-235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a:t>UDHS</a:t>
          </a:r>
        </a:p>
      </dsp:txBody>
      <dsp:txXfrm>
        <a:off x="5641322" y="4543337"/>
        <a:ext cx="1042216" cy="1042216"/>
      </dsp:txXfrm>
    </dsp:sp>
    <dsp:sp modelId="{04BC83F1-E0A9-3A4D-B51C-97A4B5E6B9EE}">
      <dsp:nvSpPr>
        <dsp:cNvPr id="0" name=""/>
        <dsp:cNvSpPr/>
      </dsp:nvSpPr>
      <dsp:spPr>
        <a:xfrm>
          <a:off x="4381124" y="4875603"/>
          <a:ext cx="1473916" cy="1473916"/>
        </a:xfrm>
        <a:prstGeom prst="ellipse">
          <a:avLst/>
        </a:prstGeom>
        <a:gradFill rotWithShape="0">
          <a:gsLst>
            <a:gs pos="0">
              <a:schemeClr val="accent5">
                <a:alpha val="50000"/>
                <a:hueOff val="-1040049"/>
                <a:satOff val="0"/>
                <a:lumOff val="-2745"/>
                <a:alphaOff val="0"/>
                <a:satMod val="103000"/>
                <a:lumMod val="102000"/>
                <a:tint val="94000"/>
              </a:schemeClr>
            </a:gs>
            <a:gs pos="50000">
              <a:schemeClr val="accent5">
                <a:alpha val="50000"/>
                <a:hueOff val="-1040049"/>
                <a:satOff val="0"/>
                <a:lumOff val="-2745"/>
                <a:alphaOff val="0"/>
                <a:satMod val="110000"/>
                <a:lumMod val="100000"/>
                <a:shade val="100000"/>
              </a:schemeClr>
            </a:gs>
            <a:gs pos="100000">
              <a:schemeClr val="accent5">
                <a:alpha val="50000"/>
                <a:hueOff val="-1040049"/>
                <a:satOff val="0"/>
                <a:lumOff val="-2745"/>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v-LV" sz="1600" b="1" kern="1200" noProof="0"/>
            <a:t>Lielā un sīkā motorika</a:t>
          </a:r>
        </a:p>
      </dsp:txBody>
      <dsp:txXfrm>
        <a:off x="4596974" y="5091453"/>
        <a:ext cx="1042216" cy="1042216"/>
      </dsp:txXfrm>
    </dsp:sp>
    <dsp:sp modelId="{F4BDD898-197C-6040-B1AC-E85ED2B29096}">
      <dsp:nvSpPr>
        <dsp:cNvPr id="0" name=""/>
        <dsp:cNvSpPr/>
      </dsp:nvSpPr>
      <dsp:spPr>
        <a:xfrm>
          <a:off x="3201677" y="4875603"/>
          <a:ext cx="1473916" cy="1473916"/>
        </a:xfrm>
        <a:prstGeom prst="ellipse">
          <a:avLst/>
        </a:prstGeom>
        <a:gradFill rotWithShape="0">
          <a:gsLst>
            <a:gs pos="0">
              <a:schemeClr val="accent5">
                <a:alpha val="50000"/>
                <a:hueOff val="-1188628"/>
                <a:satOff val="0"/>
                <a:lumOff val="-3137"/>
                <a:alphaOff val="0"/>
                <a:satMod val="103000"/>
                <a:lumMod val="102000"/>
                <a:tint val="94000"/>
              </a:schemeClr>
            </a:gs>
            <a:gs pos="50000">
              <a:schemeClr val="accent5">
                <a:alpha val="50000"/>
                <a:hueOff val="-1188628"/>
                <a:satOff val="0"/>
                <a:lumOff val="-3137"/>
                <a:alphaOff val="0"/>
                <a:satMod val="110000"/>
                <a:lumMod val="100000"/>
                <a:shade val="100000"/>
              </a:schemeClr>
            </a:gs>
            <a:gs pos="100000">
              <a:schemeClr val="accent5">
                <a:alpha val="50000"/>
                <a:hueOff val="-1188628"/>
                <a:satOff val="0"/>
                <a:lumOff val="-3137"/>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v-LV" sz="1600" b="1" kern="1200" noProof="0"/>
            <a:t>Trauksme</a:t>
          </a:r>
        </a:p>
      </dsp:txBody>
      <dsp:txXfrm>
        <a:off x="3417527" y="5091453"/>
        <a:ext cx="1042216" cy="1042216"/>
      </dsp:txXfrm>
    </dsp:sp>
    <dsp:sp modelId="{3989D128-0FB5-E245-95A8-C4FA6ADE5038}">
      <dsp:nvSpPr>
        <dsp:cNvPr id="0" name=""/>
        <dsp:cNvSpPr/>
      </dsp:nvSpPr>
      <dsp:spPr>
        <a:xfrm>
          <a:off x="2157328" y="4327487"/>
          <a:ext cx="1473916" cy="1473916"/>
        </a:xfrm>
        <a:prstGeom prst="ellipse">
          <a:avLst/>
        </a:prstGeom>
        <a:gradFill rotWithShape="0">
          <a:gsLst>
            <a:gs pos="0">
              <a:schemeClr val="accent5">
                <a:alpha val="50000"/>
                <a:hueOff val="-1337206"/>
                <a:satOff val="0"/>
                <a:lumOff val="-3529"/>
                <a:alphaOff val="0"/>
                <a:satMod val="103000"/>
                <a:lumMod val="102000"/>
                <a:tint val="94000"/>
              </a:schemeClr>
            </a:gs>
            <a:gs pos="50000">
              <a:schemeClr val="accent5">
                <a:alpha val="50000"/>
                <a:hueOff val="-1337206"/>
                <a:satOff val="0"/>
                <a:lumOff val="-3529"/>
                <a:alphaOff val="0"/>
                <a:satMod val="110000"/>
                <a:lumMod val="100000"/>
                <a:shade val="100000"/>
              </a:schemeClr>
            </a:gs>
            <a:gs pos="100000">
              <a:schemeClr val="accent5">
                <a:alpha val="50000"/>
                <a:hueOff val="-1337206"/>
                <a:satOff val="0"/>
                <a:lumOff val="-3529"/>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v-LV" sz="1600" b="1" kern="1200" noProof="0"/>
            <a:t>Nomāktība</a:t>
          </a:r>
        </a:p>
      </dsp:txBody>
      <dsp:txXfrm>
        <a:off x="2373178" y="4543337"/>
        <a:ext cx="1042216" cy="1042216"/>
      </dsp:txXfrm>
    </dsp:sp>
    <dsp:sp modelId="{A3DB4DA1-7972-FD43-975D-32E9023566B1}">
      <dsp:nvSpPr>
        <dsp:cNvPr id="0" name=""/>
        <dsp:cNvSpPr/>
      </dsp:nvSpPr>
      <dsp:spPr>
        <a:xfrm>
          <a:off x="1487326" y="3356821"/>
          <a:ext cx="1473916" cy="1473916"/>
        </a:xfrm>
        <a:prstGeom prst="ellipse">
          <a:avLst/>
        </a:prstGeom>
        <a:gradFill rotWithShape="0">
          <a:gsLst>
            <a:gs pos="0">
              <a:schemeClr val="accent5">
                <a:alpha val="50000"/>
                <a:hueOff val="-1485785"/>
                <a:satOff val="0"/>
                <a:lumOff val="-3922"/>
                <a:alphaOff val="0"/>
                <a:satMod val="103000"/>
                <a:lumMod val="102000"/>
                <a:tint val="94000"/>
              </a:schemeClr>
            </a:gs>
            <a:gs pos="50000">
              <a:schemeClr val="accent5">
                <a:alpha val="50000"/>
                <a:hueOff val="-1485785"/>
                <a:satOff val="0"/>
                <a:lumOff val="-3922"/>
                <a:alphaOff val="0"/>
                <a:satMod val="110000"/>
                <a:lumMod val="100000"/>
                <a:shade val="100000"/>
              </a:schemeClr>
            </a:gs>
            <a:gs pos="100000">
              <a:schemeClr val="accent5">
                <a:alpha val="50000"/>
                <a:hueOff val="-1485785"/>
                <a:satOff val="0"/>
                <a:lumOff val="-3922"/>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v-LV" sz="1400" b="1" kern="1200" noProof="0"/>
            <a:t>Komunikācija/</a:t>
          </a:r>
        </a:p>
        <a:p>
          <a:pPr marL="0" lvl="0" indent="0" algn="ctr" defTabSz="622300">
            <a:lnSpc>
              <a:spcPct val="90000"/>
            </a:lnSpc>
            <a:spcBef>
              <a:spcPct val="0"/>
            </a:spcBef>
            <a:spcAft>
              <a:spcPct val="35000"/>
            </a:spcAft>
            <a:buNone/>
          </a:pPr>
          <a:r>
            <a:rPr lang="lv-LV" sz="1500" b="1" kern="1200" noProof="0" err="1"/>
            <a:t>autisms</a:t>
          </a:r>
          <a:endParaRPr lang="lv-LV" sz="1500" b="1" kern="1200" noProof="0"/>
        </a:p>
      </dsp:txBody>
      <dsp:txXfrm>
        <a:off x="1703176" y="3572671"/>
        <a:ext cx="1042216" cy="1042216"/>
      </dsp:txXfrm>
    </dsp:sp>
    <dsp:sp modelId="{C5ABEA7F-A94E-DA45-AB08-1D29B14305E5}">
      <dsp:nvSpPr>
        <dsp:cNvPr id="0" name=""/>
        <dsp:cNvSpPr/>
      </dsp:nvSpPr>
      <dsp:spPr>
        <a:xfrm>
          <a:off x="1345160" y="2185974"/>
          <a:ext cx="1473916" cy="1473916"/>
        </a:xfrm>
        <a:prstGeom prst="ellipse">
          <a:avLst/>
        </a:prstGeom>
        <a:gradFill rotWithShape="0">
          <a:gsLst>
            <a:gs pos="0">
              <a:schemeClr val="accent5">
                <a:alpha val="50000"/>
                <a:hueOff val="-1634363"/>
                <a:satOff val="0"/>
                <a:lumOff val="-4314"/>
                <a:alphaOff val="0"/>
                <a:satMod val="103000"/>
                <a:lumMod val="102000"/>
                <a:tint val="94000"/>
              </a:schemeClr>
            </a:gs>
            <a:gs pos="50000">
              <a:schemeClr val="accent5">
                <a:alpha val="50000"/>
                <a:hueOff val="-1634363"/>
                <a:satOff val="0"/>
                <a:lumOff val="-4314"/>
                <a:alphaOff val="0"/>
                <a:satMod val="110000"/>
                <a:lumMod val="100000"/>
                <a:shade val="100000"/>
              </a:schemeClr>
            </a:gs>
            <a:gs pos="100000">
              <a:schemeClr val="accent5">
                <a:alpha val="50000"/>
                <a:hueOff val="-1634363"/>
                <a:satOff val="0"/>
                <a:lumOff val="-4314"/>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v-LV" sz="1400" b="1" kern="1200" noProof="0"/>
            <a:t>Matemātikas pamati</a:t>
          </a:r>
        </a:p>
      </dsp:txBody>
      <dsp:txXfrm>
        <a:off x="1561010" y="2401824"/>
        <a:ext cx="1042216" cy="1042216"/>
      </dsp:txXfrm>
    </dsp:sp>
    <dsp:sp modelId="{5D82582B-FAD8-D84A-8185-B27570DD691F}">
      <dsp:nvSpPr>
        <dsp:cNvPr id="0" name=""/>
        <dsp:cNvSpPr/>
      </dsp:nvSpPr>
      <dsp:spPr>
        <a:xfrm>
          <a:off x="1763397" y="1083172"/>
          <a:ext cx="1473916" cy="1473916"/>
        </a:xfrm>
        <a:prstGeom prst="ellipse">
          <a:avLst/>
        </a:prstGeom>
        <a:gradFill rotWithShape="0">
          <a:gsLst>
            <a:gs pos="0">
              <a:schemeClr val="accent5">
                <a:alpha val="50000"/>
                <a:hueOff val="-1782942"/>
                <a:satOff val="0"/>
                <a:lumOff val="-4706"/>
                <a:alphaOff val="0"/>
                <a:satMod val="103000"/>
                <a:lumMod val="102000"/>
                <a:tint val="94000"/>
              </a:schemeClr>
            </a:gs>
            <a:gs pos="50000">
              <a:schemeClr val="accent5">
                <a:alpha val="50000"/>
                <a:hueOff val="-1782942"/>
                <a:satOff val="0"/>
                <a:lumOff val="-4706"/>
                <a:alphaOff val="0"/>
                <a:satMod val="110000"/>
                <a:lumMod val="100000"/>
                <a:shade val="100000"/>
              </a:schemeClr>
            </a:gs>
            <a:gs pos="100000">
              <a:schemeClr val="accent5">
                <a:alpha val="50000"/>
                <a:hueOff val="-1782942"/>
                <a:satOff val="0"/>
                <a:lumOff val="-4706"/>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v-LV" sz="1600" b="1" kern="1200" noProof="0"/>
            <a:t>Lasīšanas pamati</a:t>
          </a:r>
        </a:p>
      </dsp:txBody>
      <dsp:txXfrm>
        <a:off x="1979247" y="1299022"/>
        <a:ext cx="1042216" cy="1042216"/>
      </dsp:txXfrm>
    </dsp:sp>
    <dsp:sp modelId="{674C9C01-86C9-E34F-8B26-A06C375C0907}">
      <dsp:nvSpPr>
        <dsp:cNvPr id="0" name=""/>
        <dsp:cNvSpPr/>
      </dsp:nvSpPr>
      <dsp:spPr>
        <a:xfrm>
          <a:off x="2646226" y="301054"/>
          <a:ext cx="1473916" cy="1473916"/>
        </a:xfrm>
        <a:prstGeom prst="ellipse">
          <a:avLst/>
        </a:prstGeom>
        <a:gradFill rotWithShape="0">
          <a:gsLst>
            <a:gs pos="0">
              <a:schemeClr val="accent5">
                <a:alpha val="50000"/>
                <a:hueOff val="-1782942"/>
                <a:satOff val="0"/>
                <a:lumOff val="-4706"/>
                <a:alphaOff val="0"/>
                <a:satMod val="103000"/>
                <a:lumMod val="102000"/>
                <a:tint val="94000"/>
              </a:schemeClr>
            </a:gs>
            <a:gs pos="50000">
              <a:schemeClr val="accent5">
                <a:alpha val="50000"/>
                <a:hueOff val="-1782942"/>
                <a:satOff val="0"/>
                <a:lumOff val="-4706"/>
                <a:alphaOff val="0"/>
                <a:satMod val="110000"/>
                <a:lumMod val="100000"/>
                <a:shade val="100000"/>
              </a:schemeClr>
            </a:gs>
            <a:gs pos="100000">
              <a:schemeClr val="accent5">
                <a:alpha val="50000"/>
                <a:hueOff val="-1782942"/>
                <a:satOff val="0"/>
                <a:lumOff val="-4706"/>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v-LV" sz="1600" b="1" kern="1200" noProof="0"/>
            <a:t>Rakstīšanas pamati</a:t>
          </a:r>
        </a:p>
      </dsp:txBody>
      <dsp:txXfrm>
        <a:off x="2862076" y="516904"/>
        <a:ext cx="1042216" cy="1042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1FBB7-0E92-FC4E-A1CD-D7A1EEB9EEDA}">
      <dsp:nvSpPr>
        <dsp:cNvPr id="0" name=""/>
        <dsp:cNvSpPr/>
      </dsp:nvSpPr>
      <dsp:spPr>
        <a:xfrm>
          <a:off x="5254" y="976009"/>
          <a:ext cx="3058728" cy="1222255"/>
        </a:xfrm>
        <a:prstGeom prst="chevron">
          <a:avLst/>
        </a:prstGeom>
        <a:solidFill>
          <a:schemeClr val="accent1">
            <a:hueOff val="0"/>
            <a:satOff val="0"/>
            <a:lumOff val="0"/>
            <a:alpha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a:latin typeface="Verdana" panose="020B0604030504040204" pitchFamily="34" charset="0"/>
              <a:ea typeface="Verdana" panose="020B0604030504040204" pitchFamily="34" charset="0"/>
              <a:cs typeface="Verdana" panose="020B0604030504040204" pitchFamily="34" charset="0"/>
            </a:rPr>
            <a:t>0-11 m.</a:t>
          </a:r>
        </a:p>
      </dsp:txBody>
      <dsp:txXfrm>
        <a:off x="616382" y="976009"/>
        <a:ext cx="1836473" cy="1222255"/>
      </dsp:txXfrm>
    </dsp:sp>
    <dsp:sp modelId="{DF0C160A-4953-F84C-BC46-BFF51A9DA266}">
      <dsp:nvSpPr>
        <dsp:cNvPr id="0" name=""/>
        <dsp:cNvSpPr/>
      </dsp:nvSpPr>
      <dsp:spPr>
        <a:xfrm>
          <a:off x="2758109" y="976009"/>
          <a:ext cx="3058728" cy="1222255"/>
        </a:xfrm>
        <a:prstGeom prst="chevron">
          <a:avLst/>
        </a:prstGeom>
        <a:solidFill>
          <a:srgbClr val="056F07">
            <a:alpha val="64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a:latin typeface="Verdana" panose="020B0604030504040204" pitchFamily="34" charset="0"/>
              <a:ea typeface="Verdana" panose="020B0604030504040204" pitchFamily="34" charset="0"/>
              <a:cs typeface="Verdana" panose="020B0604030504040204" pitchFamily="34" charset="0"/>
            </a:rPr>
            <a:t>1-6 g.</a:t>
          </a:r>
        </a:p>
      </dsp:txBody>
      <dsp:txXfrm>
        <a:off x="3369237" y="976009"/>
        <a:ext cx="1836473" cy="1222255"/>
      </dsp:txXfrm>
    </dsp:sp>
    <dsp:sp modelId="{E3E2CA5B-CD07-4B48-AD6D-CDF5993C8B9C}">
      <dsp:nvSpPr>
        <dsp:cNvPr id="0" name=""/>
        <dsp:cNvSpPr/>
      </dsp:nvSpPr>
      <dsp:spPr>
        <a:xfrm>
          <a:off x="5510965" y="976009"/>
          <a:ext cx="3058728" cy="1222255"/>
        </a:xfrm>
        <a:prstGeom prst="chevron">
          <a:avLst/>
        </a:prstGeom>
        <a:solidFill>
          <a:schemeClr val="accent1">
            <a:hueOff val="0"/>
            <a:satOff val="0"/>
            <a:lumOff val="0"/>
            <a:alpha val="59949"/>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a:latin typeface="Verdana" panose="020B0604030504040204" pitchFamily="34" charset="0"/>
              <a:ea typeface="Verdana" panose="020B0604030504040204" pitchFamily="34" charset="0"/>
              <a:cs typeface="Verdana" panose="020B0604030504040204" pitchFamily="34" charset="0"/>
            </a:rPr>
            <a:t>7-11 g.</a:t>
          </a:r>
        </a:p>
      </dsp:txBody>
      <dsp:txXfrm>
        <a:off x="6122093" y="976009"/>
        <a:ext cx="1836473" cy="1222255"/>
      </dsp:txXfrm>
    </dsp:sp>
    <dsp:sp modelId="{004CFE0B-5252-3F43-8473-2FB7EA99555D}">
      <dsp:nvSpPr>
        <dsp:cNvPr id="0" name=""/>
        <dsp:cNvSpPr/>
      </dsp:nvSpPr>
      <dsp:spPr>
        <a:xfrm>
          <a:off x="8263820" y="976009"/>
          <a:ext cx="3058728" cy="1222255"/>
        </a:xfrm>
        <a:prstGeom prst="chevron">
          <a:avLst/>
        </a:prstGeom>
        <a:solidFill>
          <a:schemeClr val="accent1">
            <a:hueOff val="0"/>
            <a:satOff val="0"/>
            <a:lumOff val="0"/>
            <a:alpha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a:latin typeface="Verdana" panose="020B0604030504040204" pitchFamily="34" charset="0"/>
              <a:ea typeface="Verdana" panose="020B0604030504040204" pitchFamily="34" charset="0"/>
              <a:cs typeface="Verdana" panose="020B0604030504040204" pitchFamily="34" charset="0"/>
            </a:rPr>
            <a:t>12+ g.</a:t>
          </a:r>
        </a:p>
      </dsp:txBody>
      <dsp:txXfrm>
        <a:off x="8874948" y="976009"/>
        <a:ext cx="1836473" cy="12222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9186C-3CE0-C84C-9CF0-1709D83362F0}">
      <dsp:nvSpPr>
        <dsp:cNvPr id="0" name=""/>
        <dsp:cNvSpPr/>
      </dsp:nvSpPr>
      <dsp:spPr>
        <a:xfrm>
          <a:off x="0" y="0"/>
          <a:ext cx="11316740" cy="836178"/>
        </a:xfrm>
        <a:prstGeom prst="chevron">
          <a:avLst/>
        </a:prstGeom>
        <a:solidFill>
          <a:schemeClr val="accent3">
            <a:alpha val="2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lv-LV" sz="2400" kern="1200" noProof="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Padziļināti novērtējumi bērniem </a:t>
          </a:r>
          <a:br>
            <a:rPr lang="lv-LV" sz="2400" kern="1200" noProof="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br>
          <a:r>
            <a:rPr lang="lv-LV" sz="2400" kern="1200" noProof="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ar identificētiem attīstības riskiem</a:t>
          </a:r>
        </a:p>
      </dsp:txBody>
      <dsp:txXfrm>
        <a:off x="418089" y="0"/>
        <a:ext cx="10480562" cy="8361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A59A9-E795-7042-86EE-F97E5B9395B5}">
      <dsp:nvSpPr>
        <dsp:cNvPr id="0" name=""/>
        <dsp:cNvSpPr/>
      </dsp:nvSpPr>
      <dsp:spPr>
        <a:xfrm>
          <a:off x="2552719" y="1269645"/>
          <a:ext cx="3877393" cy="3678531"/>
        </a:xfrm>
        <a:prstGeom prst="ellipse">
          <a:avLst/>
        </a:prstGeom>
        <a:solidFill>
          <a:schemeClr val="accent6">
            <a:lumMod val="60000"/>
            <a:lumOff val="4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lv-LV" sz="2700" kern="1200" noProof="0"/>
            <a:t>Agrīnās attīstības traucējumu jomas</a:t>
          </a:r>
        </a:p>
        <a:p>
          <a:pPr marL="0" lvl="0" indent="0" algn="ctr" defTabSz="1200150">
            <a:lnSpc>
              <a:spcPct val="90000"/>
            </a:lnSpc>
            <a:spcBef>
              <a:spcPct val="0"/>
            </a:spcBef>
            <a:spcAft>
              <a:spcPct val="35000"/>
            </a:spcAft>
            <a:buNone/>
          </a:pPr>
          <a:r>
            <a:rPr lang="en-GB" sz="2700" kern="1200"/>
            <a:t>(1-6 gadi)</a:t>
          </a:r>
        </a:p>
      </dsp:txBody>
      <dsp:txXfrm>
        <a:off x="3120550" y="1808353"/>
        <a:ext cx="2741731" cy="2601115"/>
      </dsp:txXfrm>
    </dsp:sp>
    <dsp:sp modelId="{493FFF30-6DAE-8346-A9A1-387ADC3FBA29}">
      <dsp:nvSpPr>
        <dsp:cNvPr id="0" name=""/>
        <dsp:cNvSpPr/>
      </dsp:nvSpPr>
      <dsp:spPr>
        <a:xfrm>
          <a:off x="3779873" y="18145"/>
          <a:ext cx="1423084" cy="1423084"/>
        </a:xfrm>
        <a:prstGeom prst="ellipse">
          <a:avLst/>
        </a:prstGeom>
        <a:gradFill rotWithShape="0">
          <a:gsLst>
            <a:gs pos="0">
              <a:schemeClr val="accent5">
                <a:alpha val="50000"/>
                <a:hueOff val="-148578"/>
                <a:satOff val="0"/>
                <a:lumOff val="-392"/>
                <a:alphaOff val="0"/>
                <a:satMod val="103000"/>
                <a:lumMod val="102000"/>
                <a:tint val="94000"/>
              </a:schemeClr>
            </a:gs>
            <a:gs pos="50000">
              <a:schemeClr val="accent5">
                <a:alpha val="50000"/>
                <a:hueOff val="-148578"/>
                <a:satOff val="0"/>
                <a:lumOff val="-392"/>
                <a:alphaOff val="0"/>
                <a:satMod val="110000"/>
                <a:lumMod val="100000"/>
                <a:shade val="100000"/>
              </a:schemeClr>
            </a:gs>
            <a:gs pos="100000">
              <a:schemeClr val="accent5">
                <a:alpha val="50000"/>
                <a:hueOff val="-148578"/>
                <a:satOff val="0"/>
                <a:lumOff val="-392"/>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v-LV" sz="1400" b="1" kern="1200" noProof="0"/>
            <a:t>Intelektuālās </a:t>
          </a:r>
          <a:r>
            <a:rPr lang="lv-LV" sz="1450" b="1" kern="1200" noProof="0"/>
            <a:t>spējas</a:t>
          </a:r>
        </a:p>
      </dsp:txBody>
      <dsp:txXfrm>
        <a:off x="3988279" y="226551"/>
        <a:ext cx="1006272" cy="1006272"/>
      </dsp:txXfrm>
    </dsp:sp>
    <dsp:sp modelId="{89B58222-291F-FC4D-9CE7-B0B06E052AD5}">
      <dsp:nvSpPr>
        <dsp:cNvPr id="0" name=""/>
        <dsp:cNvSpPr/>
      </dsp:nvSpPr>
      <dsp:spPr>
        <a:xfrm>
          <a:off x="4885553" y="290671"/>
          <a:ext cx="1423084" cy="1423084"/>
        </a:xfrm>
        <a:prstGeom prst="ellipse">
          <a:avLst/>
        </a:prstGeom>
        <a:gradFill rotWithShape="0">
          <a:gsLst>
            <a:gs pos="0">
              <a:schemeClr val="accent5">
                <a:alpha val="50000"/>
                <a:hueOff val="-297157"/>
                <a:satOff val="0"/>
                <a:lumOff val="-784"/>
                <a:alphaOff val="0"/>
                <a:satMod val="103000"/>
                <a:lumMod val="102000"/>
                <a:tint val="94000"/>
              </a:schemeClr>
            </a:gs>
            <a:gs pos="50000">
              <a:schemeClr val="accent5">
                <a:alpha val="50000"/>
                <a:hueOff val="-297157"/>
                <a:satOff val="0"/>
                <a:lumOff val="-784"/>
                <a:alphaOff val="0"/>
                <a:satMod val="110000"/>
                <a:lumMod val="100000"/>
                <a:shade val="100000"/>
              </a:schemeClr>
            </a:gs>
            <a:gs pos="100000">
              <a:schemeClr val="accent5">
                <a:alpha val="50000"/>
                <a:hueOff val="-297157"/>
                <a:satOff val="0"/>
                <a:lumOff val="-784"/>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v-LV" sz="1600" b="1" kern="1200" noProof="0"/>
            <a:t>Runa un valoda</a:t>
          </a:r>
        </a:p>
      </dsp:txBody>
      <dsp:txXfrm>
        <a:off x="5093959" y="499077"/>
        <a:ext cx="1006272" cy="1006272"/>
      </dsp:txXfrm>
    </dsp:sp>
    <dsp:sp modelId="{602F53DF-8032-C841-88EA-F844170CD853}">
      <dsp:nvSpPr>
        <dsp:cNvPr id="0" name=""/>
        <dsp:cNvSpPr/>
      </dsp:nvSpPr>
      <dsp:spPr>
        <a:xfrm>
          <a:off x="5737935" y="1045816"/>
          <a:ext cx="1423084" cy="1423084"/>
        </a:xfrm>
        <a:prstGeom prst="ellipse">
          <a:avLst/>
        </a:prstGeom>
        <a:gradFill rotWithShape="0">
          <a:gsLst>
            <a:gs pos="0">
              <a:schemeClr val="accent5">
                <a:alpha val="50000"/>
                <a:hueOff val="-445735"/>
                <a:satOff val="0"/>
                <a:lumOff val="-1176"/>
                <a:alphaOff val="0"/>
                <a:satMod val="103000"/>
                <a:lumMod val="102000"/>
                <a:tint val="94000"/>
              </a:schemeClr>
            </a:gs>
            <a:gs pos="50000">
              <a:schemeClr val="accent5">
                <a:alpha val="50000"/>
                <a:hueOff val="-445735"/>
                <a:satOff val="0"/>
                <a:lumOff val="-1176"/>
                <a:alphaOff val="0"/>
                <a:satMod val="110000"/>
                <a:lumMod val="100000"/>
                <a:shade val="100000"/>
              </a:schemeClr>
            </a:gs>
            <a:gs pos="100000">
              <a:schemeClr val="accent5">
                <a:alpha val="50000"/>
                <a:hueOff val="-445735"/>
                <a:satOff val="0"/>
                <a:lumOff val="-1176"/>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v-LV" sz="1600" b="1" kern="1200" noProof="0"/>
            <a:t>Adaptīva uzvedība</a:t>
          </a:r>
        </a:p>
      </dsp:txBody>
      <dsp:txXfrm>
        <a:off x="5946341" y="1254222"/>
        <a:ext cx="1006272" cy="1006272"/>
      </dsp:txXfrm>
    </dsp:sp>
    <dsp:sp modelId="{52C237E8-F964-AC45-A25A-920CFB3AA2A8}">
      <dsp:nvSpPr>
        <dsp:cNvPr id="0" name=""/>
        <dsp:cNvSpPr/>
      </dsp:nvSpPr>
      <dsp:spPr>
        <a:xfrm>
          <a:off x="6141749" y="2110585"/>
          <a:ext cx="1423084" cy="1423084"/>
        </a:xfrm>
        <a:prstGeom prst="ellipse">
          <a:avLst/>
        </a:prstGeom>
        <a:gradFill rotWithShape="0">
          <a:gsLst>
            <a:gs pos="0">
              <a:schemeClr val="accent5">
                <a:alpha val="50000"/>
                <a:hueOff val="-594314"/>
                <a:satOff val="0"/>
                <a:lumOff val="-1569"/>
                <a:alphaOff val="0"/>
                <a:satMod val="103000"/>
                <a:lumMod val="102000"/>
                <a:tint val="94000"/>
              </a:schemeClr>
            </a:gs>
            <a:gs pos="50000">
              <a:schemeClr val="accent5">
                <a:alpha val="50000"/>
                <a:hueOff val="-594314"/>
                <a:satOff val="0"/>
                <a:lumOff val="-1569"/>
                <a:alphaOff val="0"/>
                <a:satMod val="110000"/>
                <a:lumMod val="100000"/>
                <a:shade val="100000"/>
              </a:schemeClr>
            </a:gs>
            <a:gs pos="100000">
              <a:schemeClr val="accent5">
                <a:alpha val="50000"/>
                <a:hueOff val="-594314"/>
                <a:satOff val="0"/>
                <a:lumOff val="-1569"/>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44525">
            <a:lnSpc>
              <a:spcPct val="90000"/>
            </a:lnSpc>
            <a:spcBef>
              <a:spcPct val="0"/>
            </a:spcBef>
            <a:spcAft>
              <a:spcPct val="35000"/>
            </a:spcAft>
            <a:buNone/>
          </a:pPr>
          <a:r>
            <a:rPr lang="lv-LV" sz="1450" b="1" kern="1200" noProof="0"/>
            <a:t>Opozicionāri</a:t>
          </a:r>
          <a:r>
            <a:rPr lang="lv-LV" sz="1500" b="1" kern="1200" noProof="0"/>
            <a:t> izaicinoša uzvedība</a:t>
          </a:r>
        </a:p>
      </dsp:txBody>
      <dsp:txXfrm>
        <a:off x="6350155" y="2318991"/>
        <a:ext cx="1006272" cy="1006272"/>
      </dsp:txXfrm>
    </dsp:sp>
    <dsp:sp modelId="{88999169-A6FD-174D-9F8C-5B0C44025718}">
      <dsp:nvSpPr>
        <dsp:cNvPr id="0" name=""/>
        <dsp:cNvSpPr/>
      </dsp:nvSpPr>
      <dsp:spPr>
        <a:xfrm>
          <a:off x="6004486" y="3241053"/>
          <a:ext cx="1423084" cy="1423084"/>
        </a:xfrm>
        <a:prstGeom prst="ellipse">
          <a:avLst/>
        </a:prstGeom>
        <a:gradFill rotWithShape="0">
          <a:gsLst>
            <a:gs pos="0">
              <a:schemeClr val="accent5">
                <a:alpha val="50000"/>
                <a:hueOff val="-742892"/>
                <a:satOff val="0"/>
                <a:lumOff val="-1961"/>
                <a:alphaOff val="0"/>
                <a:satMod val="103000"/>
                <a:lumMod val="102000"/>
                <a:tint val="94000"/>
              </a:schemeClr>
            </a:gs>
            <a:gs pos="50000">
              <a:schemeClr val="accent5">
                <a:alpha val="50000"/>
                <a:hueOff val="-742892"/>
                <a:satOff val="0"/>
                <a:lumOff val="-1961"/>
                <a:alphaOff val="0"/>
                <a:satMod val="110000"/>
                <a:lumMod val="100000"/>
                <a:shade val="100000"/>
              </a:schemeClr>
            </a:gs>
            <a:gs pos="100000">
              <a:schemeClr val="accent5">
                <a:alpha val="50000"/>
                <a:hueOff val="-742892"/>
                <a:satOff val="0"/>
                <a:lumOff val="-1961"/>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v-LV" sz="1600" b="1" kern="1200" noProof="0" err="1"/>
            <a:t>Disociāla</a:t>
          </a:r>
          <a:r>
            <a:rPr lang="lv-LV" sz="1600" b="1" kern="1200" noProof="0"/>
            <a:t> uzvedība</a:t>
          </a:r>
        </a:p>
      </dsp:txBody>
      <dsp:txXfrm>
        <a:off x="6212892" y="3449459"/>
        <a:ext cx="1006272" cy="1006272"/>
      </dsp:txXfrm>
    </dsp:sp>
    <dsp:sp modelId="{7FF4350D-6AD1-C74E-B112-B5CCF605E93C}">
      <dsp:nvSpPr>
        <dsp:cNvPr id="0" name=""/>
        <dsp:cNvSpPr/>
      </dsp:nvSpPr>
      <dsp:spPr>
        <a:xfrm>
          <a:off x="5357590" y="4178243"/>
          <a:ext cx="1423084" cy="1423084"/>
        </a:xfrm>
        <a:prstGeom prst="ellipse">
          <a:avLst/>
        </a:prstGeom>
        <a:gradFill rotWithShape="0">
          <a:gsLst>
            <a:gs pos="0">
              <a:schemeClr val="accent5">
                <a:alpha val="50000"/>
                <a:hueOff val="-891471"/>
                <a:satOff val="0"/>
                <a:lumOff val="-2353"/>
                <a:alphaOff val="0"/>
                <a:satMod val="103000"/>
                <a:lumMod val="102000"/>
                <a:tint val="94000"/>
              </a:schemeClr>
            </a:gs>
            <a:gs pos="50000">
              <a:schemeClr val="accent5">
                <a:alpha val="50000"/>
                <a:hueOff val="-891471"/>
                <a:satOff val="0"/>
                <a:lumOff val="-2353"/>
                <a:alphaOff val="0"/>
                <a:satMod val="110000"/>
                <a:lumMod val="100000"/>
                <a:shade val="100000"/>
              </a:schemeClr>
            </a:gs>
            <a:gs pos="100000">
              <a:schemeClr val="accent5">
                <a:alpha val="50000"/>
                <a:hueOff val="-891471"/>
                <a:satOff val="0"/>
                <a:lumOff val="-235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a:t>UDHS</a:t>
          </a:r>
        </a:p>
      </dsp:txBody>
      <dsp:txXfrm>
        <a:off x="5565996" y="4386649"/>
        <a:ext cx="1006272" cy="1006272"/>
      </dsp:txXfrm>
    </dsp:sp>
    <dsp:sp modelId="{04BC83F1-E0A9-3A4D-B51C-97A4B5E6B9EE}">
      <dsp:nvSpPr>
        <dsp:cNvPr id="0" name=""/>
        <dsp:cNvSpPr/>
      </dsp:nvSpPr>
      <dsp:spPr>
        <a:xfrm>
          <a:off x="4349259" y="4707456"/>
          <a:ext cx="1423084" cy="1423084"/>
        </a:xfrm>
        <a:prstGeom prst="ellipse">
          <a:avLst/>
        </a:prstGeom>
        <a:gradFill rotWithShape="0">
          <a:gsLst>
            <a:gs pos="0">
              <a:schemeClr val="accent5">
                <a:alpha val="50000"/>
                <a:hueOff val="-1040049"/>
                <a:satOff val="0"/>
                <a:lumOff val="-2745"/>
                <a:alphaOff val="0"/>
                <a:satMod val="103000"/>
                <a:lumMod val="102000"/>
                <a:tint val="94000"/>
              </a:schemeClr>
            </a:gs>
            <a:gs pos="50000">
              <a:schemeClr val="accent5">
                <a:alpha val="50000"/>
                <a:hueOff val="-1040049"/>
                <a:satOff val="0"/>
                <a:lumOff val="-2745"/>
                <a:alphaOff val="0"/>
                <a:satMod val="110000"/>
                <a:lumMod val="100000"/>
                <a:shade val="100000"/>
              </a:schemeClr>
            </a:gs>
            <a:gs pos="100000">
              <a:schemeClr val="accent5">
                <a:alpha val="50000"/>
                <a:hueOff val="-1040049"/>
                <a:satOff val="0"/>
                <a:lumOff val="-2745"/>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v-LV" sz="1600" b="1" kern="1200" noProof="0"/>
            <a:t>Lielā un sīkā motorika</a:t>
          </a:r>
        </a:p>
      </dsp:txBody>
      <dsp:txXfrm>
        <a:off x="4557665" y="4915862"/>
        <a:ext cx="1006272" cy="1006272"/>
      </dsp:txXfrm>
    </dsp:sp>
    <dsp:sp modelId="{F4BDD898-197C-6040-B1AC-E85ED2B29096}">
      <dsp:nvSpPr>
        <dsp:cNvPr id="0" name=""/>
        <dsp:cNvSpPr/>
      </dsp:nvSpPr>
      <dsp:spPr>
        <a:xfrm>
          <a:off x="3210488" y="4707456"/>
          <a:ext cx="1423084" cy="1423084"/>
        </a:xfrm>
        <a:prstGeom prst="ellipse">
          <a:avLst/>
        </a:prstGeom>
        <a:gradFill rotWithShape="0">
          <a:gsLst>
            <a:gs pos="0">
              <a:schemeClr val="accent5">
                <a:alpha val="50000"/>
                <a:hueOff val="-1188628"/>
                <a:satOff val="0"/>
                <a:lumOff val="-3137"/>
                <a:alphaOff val="0"/>
                <a:satMod val="103000"/>
                <a:lumMod val="102000"/>
                <a:tint val="94000"/>
              </a:schemeClr>
            </a:gs>
            <a:gs pos="50000">
              <a:schemeClr val="accent5">
                <a:alpha val="50000"/>
                <a:hueOff val="-1188628"/>
                <a:satOff val="0"/>
                <a:lumOff val="-3137"/>
                <a:alphaOff val="0"/>
                <a:satMod val="110000"/>
                <a:lumMod val="100000"/>
                <a:shade val="100000"/>
              </a:schemeClr>
            </a:gs>
            <a:gs pos="100000">
              <a:schemeClr val="accent5">
                <a:alpha val="50000"/>
                <a:hueOff val="-1188628"/>
                <a:satOff val="0"/>
                <a:lumOff val="-3137"/>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v-LV" sz="1600" b="1" kern="1200" noProof="0"/>
            <a:t>Trauksme</a:t>
          </a:r>
        </a:p>
      </dsp:txBody>
      <dsp:txXfrm>
        <a:off x="3418894" y="4915862"/>
        <a:ext cx="1006272" cy="1006272"/>
      </dsp:txXfrm>
    </dsp:sp>
    <dsp:sp modelId="{3989D128-0FB5-E245-95A8-C4FA6ADE5038}">
      <dsp:nvSpPr>
        <dsp:cNvPr id="0" name=""/>
        <dsp:cNvSpPr/>
      </dsp:nvSpPr>
      <dsp:spPr>
        <a:xfrm>
          <a:off x="2202156" y="4178243"/>
          <a:ext cx="1423084" cy="1423084"/>
        </a:xfrm>
        <a:prstGeom prst="ellipse">
          <a:avLst/>
        </a:prstGeom>
        <a:gradFill rotWithShape="0">
          <a:gsLst>
            <a:gs pos="0">
              <a:schemeClr val="accent5">
                <a:alpha val="50000"/>
                <a:hueOff val="-1337206"/>
                <a:satOff val="0"/>
                <a:lumOff val="-3529"/>
                <a:alphaOff val="0"/>
                <a:satMod val="103000"/>
                <a:lumMod val="102000"/>
                <a:tint val="94000"/>
              </a:schemeClr>
            </a:gs>
            <a:gs pos="50000">
              <a:schemeClr val="accent5">
                <a:alpha val="50000"/>
                <a:hueOff val="-1337206"/>
                <a:satOff val="0"/>
                <a:lumOff val="-3529"/>
                <a:alphaOff val="0"/>
                <a:satMod val="110000"/>
                <a:lumMod val="100000"/>
                <a:shade val="100000"/>
              </a:schemeClr>
            </a:gs>
            <a:gs pos="100000">
              <a:schemeClr val="accent5">
                <a:alpha val="50000"/>
                <a:hueOff val="-1337206"/>
                <a:satOff val="0"/>
                <a:lumOff val="-3529"/>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v-LV" sz="1600" b="1" kern="1200" noProof="0"/>
            <a:t>Nomāktība</a:t>
          </a:r>
        </a:p>
      </dsp:txBody>
      <dsp:txXfrm>
        <a:off x="2410562" y="4386649"/>
        <a:ext cx="1006272" cy="1006272"/>
      </dsp:txXfrm>
    </dsp:sp>
    <dsp:sp modelId="{A3DB4DA1-7972-FD43-975D-32E9023566B1}">
      <dsp:nvSpPr>
        <dsp:cNvPr id="0" name=""/>
        <dsp:cNvSpPr/>
      </dsp:nvSpPr>
      <dsp:spPr>
        <a:xfrm>
          <a:off x="1555261" y="3241053"/>
          <a:ext cx="1423084" cy="1423084"/>
        </a:xfrm>
        <a:prstGeom prst="ellipse">
          <a:avLst/>
        </a:prstGeom>
        <a:gradFill rotWithShape="0">
          <a:gsLst>
            <a:gs pos="0">
              <a:schemeClr val="accent5">
                <a:alpha val="50000"/>
                <a:hueOff val="-1485785"/>
                <a:satOff val="0"/>
                <a:lumOff val="-3922"/>
                <a:alphaOff val="0"/>
                <a:satMod val="103000"/>
                <a:lumMod val="102000"/>
                <a:tint val="94000"/>
              </a:schemeClr>
            </a:gs>
            <a:gs pos="50000">
              <a:schemeClr val="accent5">
                <a:alpha val="50000"/>
                <a:hueOff val="-1485785"/>
                <a:satOff val="0"/>
                <a:lumOff val="-3922"/>
                <a:alphaOff val="0"/>
                <a:satMod val="110000"/>
                <a:lumMod val="100000"/>
                <a:shade val="100000"/>
              </a:schemeClr>
            </a:gs>
            <a:gs pos="100000">
              <a:schemeClr val="accent5">
                <a:alpha val="50000"/>
                <a:hueOff val="-1485785"/>
                <a:satOff val="0"/>
                <a:lumOff val="-3922"/>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00075">
            <a:lnSpc>
              <a:spcPct val="90000"/>
            </a:lnSpc>
            <a:spcBef>
              <a:spcPct val="0"/>
            </a:spcBef>
            <a:spcAft>
              <a:spcPct val="35000"/>
            </a:spcAft>
            <a:buNone/>
          </a:pPr>
          <a:r>
            <a:rPr lang="lv-LV" sz="1350" b="1" kern="1200" noProof="0"/>
            <a:t>Komunikācija</a:t>
          </a:r>
          <a:r>
            <a:rPr lang="lv-LV" sz="1400" b="1" kern="1200" noProof="0"/>
            <a:t> / </a:t>
          </a:r>
          <a:r>
            <a:rPr lang="lv-LV" sz="1500" b="1" kern="1200" noProof="0" err="1"/>
            <a:t>autisms</a:t>
          </a:r>
          <a:endParaRPr lang="lv-LV" sz="1500" b="1" kern="1200" noProof="0"/>
        </a:p>
      </dsp:txBody>
      <dsp:txXfrm>
        <a:off x="1763667" y="3449459"/>
        <a:ext cx="1006272" cy="1006272"/>
      </dsp:txXfrm>
    </dsp:sp>
    <dsp:sp modelId="{C5ABEA7F-A94E-DA45-AB08-1D29B14305E5}">
      <dsp:nvSpPr>
        <dsp:cNvPr id="0" name=""/>
        <dsp:cNvSpPr/>
      </dsp:nvSpPr>
      <dsp:spPr>
        <a:xfrm>
          <a:off x="1417997" y="2110585"/>
          <a:ext cx="1423084" cy="1423084"/>
        </a:xfrm>
        <a:prstGeom prst="ellipse">
          <a:avLst/>
        </a:prstGeom>
        <a:gradFill rotWithShape="0">
          <a:gsLst>
            <a:gs pos="0">
              <a:schemeClr val="accent5">
                <a:alpha val="50000"/>
                <a:hueOff val="-1634363"/>
                <a:satOff val="0"/>
                <a:lumOff val="-4314"/>
                <a:alphaOff val="0"/>
                <a:satMod val="103000"/>
                <a:lumMod val="102000"/>
                <a:tint val="94000"/>
              </a:schemeClr>
            </a:gs>
            <a:gs pos="50000">
              <a:schemeClr val="accent5">
                <a:alpha val="50000"/>
                <a:hueOff val="-1634363"/>
                <a:satOff val="0"/>
                <a:lumOff val="-4314"/>
                <a:alphaOff val="0"/>
                <a:satMod val="110000"/>
                <a:lumMod val="100000"/>
                <a:shade val="100000"/>
              </a:schemeClr>
            </a:gs>
            <a:gs pos="100000">
              <a:schemeClr val="accent5">
                <a:alpha val="50000"/>
                <a:hueOff val="-1634363"/>
                <a:satOff val="0"/>
                <a:lumOff val="-4314"/>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v-LV" sz="1400" b="1" kern="1200" noProof="0"/>
            <a:t>Matemātikas pamati</a:t>
          </a:r>
        </a:p>
      </dsp:txBody>
      <dsp:txXfrm>
        <a:off x="1626403" y="2318991"/>
        <a:ext cx="1006272" cy="1006272"/>
      </dsp:txXfrm>
    </dsp:sp>
    <dsp:sp modelId="{5D82582B-FAD8-D84A-8185-B27570DD691F}">
      <dsp:nvSpPr>
        <dsp:cNvPr id="0" name=""/>
        <dsp:cNvSpPr/>
      </dsp:nvSpPr>
      <dsp:spPr>
        <a:xfrm>
          <a:off x="1821811" y="1045816"/>
          <a:ext cx="1423084" cy="1423084"/>
        </a:xfrm>
        <a:prstGeom prst="ellipse">
          <a:avLst/>
        </a:prstGeom>
        <a:gradFill rotWithShape="0">
          <a:gsLst>
            <a:gs pos="0">
              <a:schemeClr val="accent5">
                <a:alpha val="50000"/>
                <a:hueOff val="-1782942"/>
                <a:satOff val="0"/>
                <a:lumOff val="-4706"/>
                <a:alphaOff val="0"/>
                <a:satMod val="103000"/>
                <a:lumMod val="102000"/>
                <a:tint val="94000"/>
              </a:schemeClr>
            </a:gs>
            <a:gs pos="50000">
              <a:schemeClr val="accent5">
                <a:alpha val="50000"/>
                <a:hueOff val="-1782942"/>
                <a:satOff val="0"/>
                <a:lumOff val="-4706"/>
                <a:alphaOff val="0"/>
                <a:satMod val="110000"/>
                <a:lumMod val="100000"/>
                <a:shade val="100000"/>
              </a:schemeClr>
            </a:gs>
            <a:gs pos="100000">
              <a:schemeClr val="accent5">
                <a:alpha val="50000"/>
                <a:hueOff val="-1782942"/>
                <a:satOff val="0"/>
                <a:lumOff val="-4706"/>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v-LV" sz="1600" b="1" kern="1200" noProof="0"/>
            <a:t>Lasīšanas pamati</a:t>
          </a:r>
        </a:p>
      </dsp:txBody>
      <dsp:txXfrm>
        <a:off x="2030217" y="1254222"/>
        <a:ext cx="1006272" cy="1006272"/>
      </dsp:txXfrm>
    </dsp:sp>
    <dsp:sp modelId="{674C9C01-86C9-E34F-8B26-A06C375C0907}">
      <dsp:nvSpPr>
        <dsp:cNvPr id="0" name=""/>
        <dsp:cNvSpPr/>
      </dsp:nvSpPr>
      <dsp:spPr>
        <a:xfrm>
          <a:off x="2674193" y="290671"/>
          <a:ext cx="1423084" cy="1423084"/>
        </a:xfrm>
        <a:prstGeom prst="ellipse">
          <a:avLst/>
        </a:prstGeom>
        <a:gradFill rotWithShape="0">
          <a:gsLst>
            <a:gs pos="0">
              <a:schemeClr val="accent5">
                <a:alpha val="50000"/>
                <a:hueOff val="-1782942"/>
                <a:satOff val="0"/>
                <a:lumOff val="-4706"/>
                <a:alphaOff val="0"/>
                <a:satMod val="103000"/>
                <a:lumMod val="102000"/>
                <a:tint val="94000"/>
              </a:schemeClr>
            </a:gs>
            <a:gs pos="50000">
              <a:schemeClr val="accent5">
                <a:alpha val="50000"/>
                <a:hueOff val="-1782942"/>
                <a:satOff val="0"/>
                <a:lumOff val="-4706"/>
                <a:alphaOff val="0"/>
                <a:satMod val="110000"/>
                <a:lumMod val="100000"/>
                <a:shade val="100000"/>
              </a:schemeClr>
            </a:gs>
            <a:gs pos="100000">
              <a:schemeClr val="accent5">
                <a:alpha val="50000"/>
                <a:hueOff val="-1782942"/>
                <a:satOff val="0"/>
                <a:lumOff val="-4706"/>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v-LV" sz="1600" b="1" kern="1200" noProof="0"/>
            <a:t>Rakstīšanas pamati</a:t>
          </a:r>
        </a:p>
      </dsp:txBody>
      <dsp:txXfrm>
        <a:off x="2882599" y="499077"/>
        <a:ext cx="1006272" cy="10062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80095-EB78-5443-B052-7687547DB639}">
      <dsp:nvSpPr>
        <dsp:cNvPr id="0" name=""/>
        <dsp:cNvSpPr/>
      </dsp:nvSpPr>
      <dsp:spPr>
        <a:xfrm>
          <a:off x="1585918" y="406622"/>
          <a:ext cx="3655123" cy="3655123"/>
        </a:xfrm>
        <a:prstGeom prst="pie">
          <a:avLst>
            <a:gd name="adj1" fmla="val 16200000"/>
            <a:gd name="adj2" fmla="val 1800000"/>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v-LV" sz="1800" kern="1200" noProof="0" dirty="0">
              <a:latin typeface="Verdana" panose="020B0604030504040204" pitchFamily="34" charset="0"/>
              <a:ea typeface="Verdana" panose="020B0604030504040204" pitchFamily="34" charset="0"/>
              <a:cs typeface="Verdana" panose="020B0604030504040204" pitchFamily="34" charset="0"/>
            </a:rPr>
            <a:t>Izglītības iestādes</a:t>
          </a:r>
        </a:p>
      </dsp:txBody>
      <dsp:txXfrm>
        <a:off x="3573174" y="1081079"/>
        <a:ext cx="1240131" cy="1218374"/>
      </dsp:txXfrm>
    </dsp:sp>
    <dsp:sp modelId="{A8E7C4C4-8B8B-8648-B74E-C12665A298D8}">
      <dsp:nvSpPr>
        <dsp:cNvPr id="0" name=""/>
        <dsp:cNvSpPr/>
      </dsp:nvSpPr>
      <dsp:spPr>
        <a:xfrm>
          <a:off x="1564033" y="453597"/>
          <a:ext cx="3655123" cy="3655123"/>
        </a:xfrm>
        <a:prstGeom prst="pie">
          <a:avLst>
            <a:gd name="adj1" fmla="val 1800000"/>
            <a:gd name="adj2" fmla="val 9000000"/>
          </a:avLst>
        </a:prstGeom>
        <a:solidFill>
          <a:schemeClr val="accent6">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v-LV" sz="1800" kern="1200" noProof="0" dirty="0">
              <a:latin typeface="Verdana" panose="020B0604030504040204" pitchFamily="34" charset="0"/>
              <a:ea typeface="Verdana" panose="020B0604030504040204" pitchFamily="34" charset="0"/>
              <a:cs typeface="Verdana" panose="020B0604030504040204" pitchFamily="34" charset="0"/>
            </a:rPr>
            <a:t>Sociālais dienests</a:t>
          </a:r>
        </a:p>
      </dsp:txBody>
      <dsp:txXfrm>
        <a:off x="2564841" y="2759806"/>
        <a:ext cx="1653508" cy="1131347"/>
      </dsp:txXfrm>
    </dsp:sp>
    <dsp:sp modelId="{DD3854D0-8683-DB47-A06E-3294613F442D}">
      <dsp:nvSpPr>
        <dsp:cNvPr id="0" name=""/>
        <dsp:cNvSpPr/>
      </dsp:nvSpPr>
      <dsp:spPr>
        <a:xfrm>
          <a:off x="1514287" y="402498"/>
          <a:ext cx="3655123" cy="3655123"/>
        </a:xfrm>
        <a:prstGeom prst="pie">
          <a:avLst>
            <a:gd name="adj1" fmla="val 9000000"/>
            <a:gd name="adj2" fmla="val 16200000"/>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v-LV" sz="1800" kern="1200" dirty="0">
              <a:latin typeface="Verdana" panose="020B0604030504040204" pitchFamily="34" charset="0"/>
              <a:ea typeface="Verdana" panose="020B0604030504040204" pitchFamily="34" charset="0"/>
              <a:cs typeface="Verdana" panose="020B0604030504040204" pitchFamily="34" charset="0"/>
            </a:rPr>
            <a:t>Primārā veselības </a:t>
          </a:r>
          <a:r>
            <a:rPr lang="lv-LV" sz="1800" kern="1200" noProof="0" dirty="0">
              <a:latin typeface="Verdana" panose="020B0604030504040204" pitchFamily="34" charset="0"/>
              <a:ea typeface="Verdana" panose="020B0604030504040204" pitchFamily="34" charset="0"/>
              <a:cs typeface="Verdana" panose="020B0604030504040204" pitchFamily="34" charset="0"/>
            </a:rPr>
            <a:t>aprūpe</a:t>
          </a:r>
        </a:p>
      </dsp:txBody>
      <dsp:txXfrm>
        <a:off x="1905907" y="1120469"/>
        <a:ext cx="1240131" cy="121837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0.55756</cdr:x>
      <cdr:y>0.24346</cdr:y>
    </cdr:from>
    <cdr:to>
      <cdr:x>0.69284</cdr:x>
      <cdr:y>0.3761</cdr:y>
    </cdr:to>
    <cdr:sp macro="" textlink="">
      <cdr:nvSpPr>
        <cdr:cNvPr id="2" name="TextBox 1"/>
        <cdr:cNvSpPr txBox="1"/>
      </cdr:nvSpPr>
      <cdr:spPr>
        <a:xfrm xmlns:a="http://schemas.openxmlformats.org/drawingml/2006/main">
          <a:off x="5862619" y="1158744"/>
          <a:ext cx="1422513" cy="6312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v-LV" sz="3400" b="1">
              <a:solidFill>
                <a:srgbClr val="C00000"/>
              </a:solidFill>
            </a:rPr>
            <a:t>32,2 %</a:t>
          </a:r>
          <a:endParaRPr lang="en-US" sz="3400" b="1">
            <a:solidFill>
              <a:srgbClr val="C00000"/>
            </a:solidFill>
          </a:endParaRPr>
        </a:p>
      </cdr:txBody>
    </cdr:sp>
  </cdr:relSizeAnchor>
  <cdr:relSizeAnchor xmlns:cdr="http://schemas.openxmlformats.org/drawingml/2006/chartDrawing">
    <cdr:from>
      <cdr:x>0.5</cdr:x>
      <cdr:y>0.639</cdr:y>
    </cdr:from>
    <cdr:to>
      <cdr:x>0.94256</cdr:x>
      <cdr:y>0.77095</cdr:y>
    </cdr:to>
    <cdr:sp macro="" textlink="">
      <cdr:nvSpPr>
        <cdr:cNvPr id="3" name="Right Brace 2"/>
        <cdr:cNvSpPr/>
      </cdr:nvSpPr>
      <cdr:spPr>
        <a:xfrm xmlns:a="http://schemas.openxmlformats.org/drawingml/2006/main" rot="16200000">
          <a:off x="7270669" y="1028618"/>
          <a:ext cx="628074" cy="4653809"/>
        </a:xfrm>
        <a:prstGeom xmlns:a="http://schemas.openxmlformats.org/drawingml/2006/main" prst="rightBrac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0.58038</cdr:x>
      <cdr:y>0.5546</cdr:y>
    </cdr:from>
    <cdr:to>
      <cdr:x>0.98677</cdr:x>
      <cdr:y>0.65698</cdr:y>
    </cdr:to>
    <cdr:sp macro="" textlink="">
      <cdr:nvSpPr>
        <cdr:cNvPr id="4" name="TextBox 3"/>
        <cdr:cNvSpPr txBox="1"/>
      </cdr:nvSpPr>
      <cdr:spPr>
        <a:xfrm xmlns:a="http://schemas.openxmlformats.org/drawingml/2006/main">
          <a:off x="6102643" y="2639611"/>
          <a:ext cx="4273120" cy="4872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v-LV" sz="2000" b="1">
              <a:solidFill>
                <a:srgbClr val="C00000"/>
              </a:solidFill>
            </a:rPr>
            <a:t>14,9% (apm.,  2800 bērni 6 </a:t>
          </a:r>
          <a:r>
            <a:rPr lang="lv-LV" sz="2000" b="1" err="1">
              <a:solidFill>
                <a:srgbClr val="C00000"/>
              </a:solidFill>
            </a:rPr>
            <a:t>g.v</a:t>
          </a:r>
          <a:r>
            <a:rPr lang="lv-LV" sz="2000" b="1">
              <a:solidFill>
                <a:srgbClr val="C00000"/>
              </a:solidFill>
            </a:rPr>
            <a:t>.)</a:t>
          </a:r>
          <a:endParaRPr lang="en-US" sz="2000" b="1">
            <a:solidFill>
              <a:srgbClr val="C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r>
              <a:rPr lang="en-US"/>
              <a:t>06/08/2020</a:t>
            </a:r>
            <a:endParaRPr lang="lv-LV"/>
          </a:p>
        </p:txBody>
      </p:sp>
      <p:sp>
        <p:nvSpPr>
          <p:cNvPr id="4" name="Footer Placeholder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225795E1-904C-4353-8BC5-F9DFF48FF6EB}" type="slidenum">
              <a:rPr lang="lv-LV" smtClean="0"/>
              <a:t>‹#›</a:t>
            </a:fld>
            <a:endParaRPr lang="lv-LV"/>
          </a:p>
        </p:txBody>
      </p:sp>
    </p:spTree>
    <p:extLst>
      <p:ext uri="{BB962C8B-B14F-4D97-AF65-F5344CB8AC3E}">
        <p14:creationId xmlns:p14="http://schemas.microsoft.com/office/powerpoint/2010/main" val="36637398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r>
              <a:rPr lang="en-US"/>
              <a:t>06/08/2020</a:t>
            </a:r>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02A1486-A9C5-4DD5-9581-93229364BEC7}" type="slidenum">
              <a:rPr lang="en-US" smtClean="0"/>
              <a:t>‹#›</a:t>
            </a:fld>
            <a:endParaRPr lang="en-US"/>
          </a:p>
        </p:txBody>
      </p:sp>
    </p:spTree>
    <p:extLst>
      <p:ext uri="{BB962C8B-B14F-4D97-AF65-F5344CB8AC3E}">
        <p14:creationId xmlns:p14="http://schemas.microsoft.com/office/powerpoint/2010/main" val="55354040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C02A1486-A9C5-4DD5-9581-93229364BEC7}" type="slidenum">
              <a:rPr lang="en-US" smtClean="0"/>
              <a:t>1</a:t>
            </a:fld>
            <a:endParaRPr lang="en-US" dirty="0"/>
          </a:p>
        </p:txBody>
      </p:sp>
      <p:sp>
        <p:nvSpPr>
          <p:cNvPr id="5" name="Date Placeholder 4"/>
          <p:cNvSpPr>
            <a:spLocks noGrp="1"/>
          </p:cNvSpPr>
          <p:nvPr>
            <p:ph type="dt" idx="11"/>
          </p:nvPr>
        </p:nvSpPr>
        <p:spPr/>
        <p:txBody>
          <a:bodyPr/>
          <a:lstStyle/>
          <a:p>
            <a:r>
              <a:rPr lang="en-US" dirty="0"/>
              <a:t>06/08/2020</a:t>
            </a:r>
          </a:p>
        </p:txBody>
      </p:sp>
    </p:spTree>
    <p:extLst>
      <p:ext uri="{BB962C8B-B14F-4D97-AF65-F5344CB8AC3E}">
        <p14:creationId xmlns:p14="http://schemas.microsoft.com/office/powerpoint/2010/main" val="1545972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PlaceHolder 1"/>
          <p:cNvSpPr>
            <a:spLocks noGrp="1"/>
          </p:cNvSpPr>
          <p:nvPr>
            <p:ph type="sldNum" idx="13"/>
          </p:nvPr>
        </p:nvSpPr>
        <p:spPr>
          <a:xfrm>
            <a:off x="4022640" y="9721800"/>
            <a:ext cx="3063600" cy="499680"/>
          </a:xfrm>
          <a:prstGeom prst="rect">
            <a:avLst/>
          </a:prstGeom>
          <a:noFill/>
          <a:ln w="0">
            <a:noFill/>
          </a:ln>
        </p:spPr>
        <p:txBody>
          <a:bodyPr lIns="94320" tIns="47160" rIns="94320" bIns="47160" numCol="1" spcCol="0" anchor="b">
            <a:noAutofit/>
          </a:bodyPr>
          <a:lstStyle>
            <a:lvl1pPr algn="r">
              <a:lnSpc>
                <a:spcPct val="100000"/>
              </a:lnSpc>
              <a:buNone/>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lang="lv-LV" sz="1200" b="0" strike="noStrike" spc="-1">
                <a:solidFill>
                  <a:srgbClr val="000000"/>
                </a:solidFill>
                <a:latin typeface="Times New Roman"/>
                <a:ea typeface="+mn-ea"/>
              </a:defRPr>
            </a:lvl1pPr>
          </a:lstStyle>
          <a:p>
            <a:pPr algn="r">
              <a:lnSpc>
                <a:spcPct val="100000"/>
              </a:lnSpc>
              <a:buNone/>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fld id="{A10415C3-6D00-490E-A31C-A493E22B729B}" type="slidenum">
              <a:rPr lang="lv-LV" sz="1200" b="0" strike="noStrike" spc="-1">
                <a:solidFill>
                  <a:srgbClr val="000000"/>
                </a:solidFill>
                <a:latin typeface="Times New Roman"/>
                <a:ea typeface="+mn-ea"/>
              </a:rPr>
              <a:t>17</a:t>
            </a:fld>
            <a:endParaRPr lang="lv-LV" sz="1200" b="0" strike="noStrike" spc="-1">
              <a:latin typeface="Times New Roman"/>
            </a:endParaRPr>
          </a:p>
        </p:txBody>
      </p:sp>
      <p:sp>
        <p:nvSpPr>
          <p:cNvPr id="155" name="Text Box 1"/>
          <p:cNvSpPr/>
          <p:nvPr/>
        </p:nvSpPr>
        <p:spPr>
          <a:xfrm>
            <a:off x="4022640" y="9721800"/>
            <a:ext cx="3065040" cy="501120"/>
          </a:xfrm>
          <a:prstGeom prst="rect">
            <a:avLst/>
          </a:prstGeom>
          <a:noFill/>
          <a:ln w="0">
            <a:noFill/>
          </a:ln>
        </p:spPr>
        <p:style>
          <a:lnRef idx="0">
            <a:scrgbClr r="0" g="0" b="0"/>
          </a:lnRef>
          <a:fillRef idx="0">
            <a:scrgbClr r="0" g="0" b="0"/>
          </a:fillRef>
          <a:effectRef idx="0">
            <a:scrgbClr r="0" g="0" b="0"/>
          </a:effectRef>
          <a:fontRef idx="minor"/>
        </p:style>
        <p:txBody>
          <a:bodyPr lIns="94320" tIns="47160" rIns="94320" bIns="47160" anchor="b">
            <a:noAutofit/>
          </a:bodyPr>
          <a:lstStyle/>
          <a:p>
            <a:pPr algn="r">
              <a:lnSpc>
                <a:spcPct val="100000"/>
              </a:lnSpc>
              <a:buNone/>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fld id="{0AF50414-646D-4147-9AC2-B7467E2C60D0}" type="slidenum">
              <a:rPr lang="lv-LV" sz="1200" b="0" strike="noStrike" spc="-1">
                <a:solidFill>
                  <a:srgbClr val="000000"/>
                </a:solidFill>
                <a:latin typeface="Times New Roman"/>
                <a:ea typeface="+mn-ea"/>
              </a:rPr>
              <a:t>17</a:t>
            </a:fld>
            <a:endParaRPr lang="lv-LV" sz="1200" b="0" strike="noStrike" spc="-1">
              <a:latin typeface="Arial"/>
            </a:endParaRPr>
          </a:p>
        </p:txBody>
      </p:sp>
      <p:sp>
        <p:nvSpPr>
          <p:cNvPr id="156" name="PlaceHolder 2"/>
          <p:cNvSpPr>
            <a:spLocks noGrp="1" noRot="1" noChangeAspect="1"/>
          </p:cNvSpPr>
          <p:nvPr>
            <p:ph type="sldImg"/>
          </p:nvPr>
        </p:nvSpPr>
        <p:spPr>
          <a:xfrm>
            <a:off x="142875" y="766763"/>
            <a:ext cx="6807200" cy="3829050"/>
          </a:xfrm>
          <a:prstGeom prst="rect">
            <a:avLst/>
          </a:prstGeom>
          <a:ln w="0">
            <a:noFill/>
          </a:ln>
        </p:spPr>
      </p:sp>
      <p:sp>
        <p:nvSpPr>
          <p:cNvPr id="157" name="PlaceHolder 3"/>
          <p:cNvSpPr>
            <a:spLocks noGrp="1"/>
          </p:cNvSpPr>
          <p:nvPr>
            <p:ph type="body"/>
          </p:nvPr>
        </p:nvSpPr>
        <p:spPr>
          <a:xfrm>
            <a:off x="711360" y="4861080"/>
            <a:ext cx="5668560" cy="4597200"/>
          </a:xfrm>
          <a:prstGeom prst="rect">
            <a:avLst/>
          </a:prstGeom>
          <a:noFill/>
          <a:ln w="0">
            <a:noFill/>
          </a:ln>
        </p:spPr>
        <p:txBody>
          <a:bodyPr lIns="94320" tIns="47160" rIns="94320" bIns="47160" numCol="1" spcCol="0" anchor="ctr">
            <a:noAutofit/>
          </a:bodyPr>
          <a:lstStyle/>
          <a:p>
            <a:endParaRPr lang="lv-LV" sz="2000" b="0" strike="noStrike" spc="-1">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Date Placeholder 3"/>
          <p:cNvSpPr>
            <a:spLocks noGrp="1"/>
          </p:cNvSpPr>
          <p:nvPr>
            <p:ph type="dt" idx="1"/>
          </p:nvPr>
        </p:nvSpPr>
        <p:spPr/>
        <p:txBody>
          <a:bodyPr/>
          <a:lstStyle/>
          <a:p>
            <a:r>
              <a:rPr lang="en-US"/>
              <a:t>06/08/2020</a:t>
            </a:r>
          </a:p>
        </p:txBody>
      </p:sp>
      <p:sp>
        <p:nvSpPr>
          <p:cNvPr id="5" name="Slide Number Placeholder 4"/>
          <p:cNvSpPr>
            <a:spLocks noGrp="1"/>
          </p:cNvSpPr>
          <p:nvPr>
            <p:ph type="sldNum" sz="quarter" idx="5"/>
          </p:nvPr>
        </p:nvSpPr>
        <p:spPr/>
        <p:txBody>
          <a:bodyPr/>
          <a:lstStyle/>
          <a:p>
            <a:fld id="{C02A1486-A9C5-4DD5-9581-93229364BEC7}" type="slidenum">
              <a:rPr lang="en-US" smtClean="0"/>
              <a:t>19</a:t>
            </a:fld>
            <a:endParaRPr lang="en-US"/>
          </a:p>
        </p:txBody>
      </p:sp>
    </p:spTree>
    <p:extLst>
      <p:ext uri="{BB962C8B-B14F-4D97-AF65-F5344CB8AC3E}">
        <p14:creationId xmlns:p14="http://schemas.microsoft.com/office/powerpoint/2010/main" val="3643315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V"/>
          </a:p>
        </p:txBody>
      </p:sp>
      <p:sp>
        <p:nvSpPr>
          <p:cNvPr id="4" name="Date Placeholder 3"/>
          <p:cNvSpPr>
            <a:spLocks noGrp="1"/>
          </p:cNvSpPr>
          <p:nvPr>
            <p:ph type="dt" idx="1"/>
          </p:nvPr>
        </p:nvSpPr>
        <p:spPr/>
        <p:txBody>
          <a:bodyPr/>
          <a:lstStyle/>
          <a:p>
            <a:r>
              <a:rPr lang="en-US"/>
              <a:t>06/08/2020</a:t>
            </a:r>
          </a:p>
        </p:txBody>
      </p:sp>
      <p:sp>
        <p:nvSpPr>
          <p:cNvPr id="5" name="Slide Number Placeholder 4"/>
          <p:cNvSpPr>
            <a:spLocks noGrp="1"/>
          </p:cNvSpPr>
          <p:nvPr>
            <p:ph type="sldNum" sz="quarter" idx="5"/>
          </p:nvPr>
        </p:nvSpPr>
        <p:spPr/>
        <p:txBody>
          <a:bodyPr/>
          <a:lstStyle/>
          <a:p>
            <a:fld id="{C02A1486-A9C5-4DD5-9581-93229364BEC7}" type="slidenum">
              <a:rPr lang="en-US" smtClean="0"/>
              <a:t>20</a:t>
            </a:fld>
            <a:endParaRPr lang="en-US"/>
          </a:p>
        </p:txBody>
      </p:sp>
    </p:spTree>
    <p:extLst>
      <p:ext uri="{BB962C8B-B14F-4D97-AF65-F5344CB8AC3E}">
        <p14:creationId xmlns:p14="http://schemas.microsoft.com/office/powerpoint/2010/main" val="1391528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Date Placeholder 3"/>
          <p:cNvSpPr>
            <a:spLocks noGrp="1"/>
          </p:cNvSpPr>
          <p:nvPr>
            <p:ph type="dt" idx="1"/>
          </p:nvPr>
        </p:nvSpPr>
        <p:spPr/>
        <p:txBody>
          <a:bodyPr/>
          <a:lstStyle/>
          <a:p>
            <a:r>
              <a:rPr lang="en-US"/>
              <a:t>06/08/2020</a:t>
            </a:r>
          </a:p>
        </p:txBody>
      </p:sp>
      <p:sp>
        <p:nvSpPr>
          <p:cNvPr id="5" name="Slide Number Placeholder 4"/>
          <p:cNvSpPr>
            <a:spLocks noGrp="1"/>
          </p:cNvSpPr>
          <p:nvPr>
            <p:ph type="sldNum" sz="quarter" idx="5"/>
          </p:nvPr>
        </p:nvSpPr>
        <p:spPr/>
        <p:txBody>
          <a:bodyPr/>
          <a:lstStyle/>
          <a:p>
            <a:fld id="{C02A1486-A9C5-4DD5-9581-93229364BEC7}" type="slidenum">
              <a:rPr lang="en-US" smtClean="0"/>
              <a:t>24</a:t>
            </a:fld>
            <a:endParaRPr lang="en-US"/>
          </a:p>
        </p:txBody>
      </p:sp>
    </p:spTree>
    <p:extLst>
      <p:ext uri="{BB962C8B-B14F-4D97-AF65-F5344CB8AC3E}">
        <p14:creationId xmlns:p14="http://schemas.microsoft.com/office/powerpoint/2010/main" val="1348858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Date Placeholder 3"/>
          <p:cNvSpPr>
            <a:spLocks noGrp="1"/>
          </p:cNvSpPr>
          <p:nvPr>
            <p:ph type="dt" idx="1"/>
          </p:nvPr>
        </p:nvSpPr>
        <p:spPr/>
        <p:txBody>
          <a:bodyPr/>
          <a:lstStyle/>
          <a:p>
            <a:r>
              <a:rPr lang="en-US"/>
              <a:t>06/08/2020</a:t>
            </a:r>
          </a:p>
        </p:txBody>
      </p:sp>
      <p:sp>
        <p:nvSpPr>
          <p:cNvPr id="5" name="Slide Number Placeholder 4"/>
          <p:cNvSpPr>
            <a:spLocks noGrp="1"/>
          </p:cNvSpPr>
          <p:nvPr>
            <p:ph type="sldNum" sz="quarter" idx="5"/>
          </p:nvPr>
        </p:nvSpPr>
        <p:spPr/>
        <p:txBody>
          <a:bodyPr/>
          <a:lstStyle/>
          <a:p>
            <a:fld id="{C02A1486-A9C5-4DD5-9581-93229364BEC7}" type="slidenum">
              <a:rPr lang="en-US" smtClean="0"/>
              <a:t>25</a:t>
            </a:fld>
            <a:endParaRPr lang="en-US"/>
          </a:p>
        </p:txBody>
      </p:sp>
    </p:spTree>
    <p:extLst>
      <p:ext uri="{BB962C8B-B14F-4D97-AF65-F5344CB8AC3E}">
        <p14:creationId xmlns:p14="http://schemas.microsoft.com/office/powerpoint/2010/main" val="2890240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a:t>PKC pētījums parāda, ka lietu nerisināšanās nav kāda negribēšanas vai kāda ļauna nodoma dēļ. LV normatīvo aktu ziņā ir čakla akceptētāja. Bet nav regulējuma </a:t>
            </a:r>
            <a:r>
              <a:rPr lang="lv-LV" err="1"/>
              <a:t>izpildprocesa</a:t>
            </a:r>
            <a:r>
              <a:rPr lang="lv-LV"/>
              <a:t> organizācijai, resursu nodrošinājumam STARP-</a:t>
            </a:r>
            <a:r>
              <a:rPr lang="lv-LV" err="1"/>
              <a:t>nozariskās</a:t>
            </a:r>
            <a:r>
              <a:rPr lang="lv-LV"/>
              <a:t> horizontālās sadarbības organizēšanai vienlaicīgi vairāku politiku darbības jomās. Nav atbildības un rīcības mehānisma šim STARP-regulējumam, koordinācijas funkcijai</a:t>
            </a:r>
            <a:endParaRPr lang="en-US"/>
          </a:p>
        </p:txBody>
      </p:sp>
      <p:sp>
        <p:nvSpPr>
          <p:cNvPr id="4" name="Date Placeholder 3"/>
          <p:cNvSpPr>
            <a:spLocks noGrp="1"/>
          </p:cNvSpPr>
          <p:nvPr>
            <p:ph type="dt" idx="1"/>
          </p:nvPr>
        </p:nvSpPr>
        <p:spPr/>
        <p:txBody>
          <a:bodyPr/>
          <a:lstStyle/>
          <a:p>
            <a:r>
              <a:rPr lang="en-US"/>
              <a:t>06/08/2020</a:t>
            </a:r>
          </a:p>
        </p:txBody>
      </p:sp>
      <p:sp>
        <p:nvSpPr>
          <p:cNvPr id="5" name="Slide Number Placeholder 4"/>
          <p:cNvSpPr>
            <a:spLocks noGrp="1"/>
          </p:cNvSpPr>
          <p:nvPr>
            <p:ph type="sldNum" sz="quarter" idx="5"/>
          </p:nvPr>
        </p:nvSpPr>
        <p:spPr/>
        <p:txBody>
          <a:bodyPr/>
          <a:lstStyle/>
          <a:p>
            <a:fld id="{C02A1486-A9C5-4DD5-9581-93229364BEC7}" type="slidenum">
              <a:rPr lang="en-US" smtClean="0"/>
              <a:t>26</a:t>
            </a:fld>
            <a:endParaRPr lang="en-US"/>
          </a:p>
        </p:txBody>
      </p:sp>
    </p:spTree>
    <p:extLst>
      <p:ext uri="{BB962C8B-B14F-4D97-AF65-F5344CB8AC3E}">
        <p14:creationId xmlns:p14="http://schemas.microsoft.com/office/powerpoint/2010/main" val="3456307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Date Placeholder 3"/>
          <p:cNvSpPr>
            <a:spLocks noGrp="1"/>
          </p:cNvSpPr>
          <p:nvPr>
            <p:ph type="dt" idx="1"/>
          </p:nvPr>
        </p:nvSpPr>
        <p:spPr/>
        <p:txBody>
          <a:bodyPr/>
          <a:lstStyle/>
          <a:p>
            <a:r>
              <a:rPr lang="en-US"/>
              <a:t>06/08/2020</a:t>
            </a:r>
          </a:p>
        </p:txBody>
      </p:sp>
      <p:sp>
        <p:nvSpPr>
          <p:cNvPr id="5" name="Slide Number Placeholder 4"/>
          <p:cNvSpPr>
            <a:spLocks noGrp="1"/>
          </p:cNvSpPr>
          <p:nvPr>
            <p:ph type="sldNum" sz="quarter" idx="5"/>
          </p:nvPr>
        </p:nvSpPr>
        <p:spPr/>
        <p:txBody>
          <a:bodyPr/>
          <a:lstStyle/>
          <a:p>
            <a:fld id="{C02A1486-A9C5-4DD5-9581-93229364BEC7}" type="slidenum">
              <a:rPr lang="en-US" smtClean="0"/>
              <a:t>41</a:t>
            </a:fld>
            <a:endParaRPr lang="en-US"/>
          </a:p>
        </p:txBody>
      </p:sp>
    </p:spTree>
    <p:extLst>
      <p:ext uri="{BB962C8B-B14F-4D97-AF65-F5344CB8AC3E}">
        <p14:creationId xmlns:p14="http://schemas.microsoft.com/office/powerpoint/2010/main" val="3382080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936AFBC7-F5FB-48D8-8CAC-F98926A83EA7}" type="slidenum">
              <a:rPr lang="lv-LV" smtClean="0"/>
              <a:t>45</a:t>
            </a:fld>
            <a:endParaRPr lang="lv-LV"/>
          </a:p>
        </p:txBody>
      </p:sp>
    </p:spTree>
    <p:extLst>
      <p:ext uri="{BB962C8B-B14F-4D97-AF65-F5344CB8AC3E}">
        <p14:creationId xmlns:p14="http://schemas.microsoft.com/office/powerpoint/2010/main" val="3331752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Date Placeholder 3"/>
          <p:cNvSpPr>
            <a:spLocks noGrp="1"/>
          </p:cNvSpPr>
          <p:nvPr>
            <p:ph type="dt" idx="1"/>
          </p:nvPr>
        </p:nvSpPr>
        <p:spPr/>
        <p:txBody>
          <a:bodyPr/>
          <a:lstStyle/>
          <a:p>
            <a:r>
              <a:rPr lang="en-US"/>
              <a:t>06/08/2020</a:t>
            </a:r>
          </a:p>
        </p:txBody>
      </p:sp>
      <p:sp>
        <p:nvSpPr>
          <p:cNvPr id="5" name="Slide Number Placeholder 4"/>
          <p:cNvSpPr>
            <a:spLocks noGrp="1"/>
          </p:cNvSpPr>
          <p:nvPr>
            <p:ph type="sldNum" sz="quarter" idx="5"/>
          </p:nvPr>
        </p:nvSpPr>
        <p:spPr/>
        <p:txBody>
          <a:bodyPr/>
          <a:lstStyle/>
          <a:p>
            <a:fld id="{C02A1486-A9C5-4DD5-9581-93229364BEC7}" type="slidenum">
              <a:rPr lang="en-US" smtClean="0"/>
              <a:t>2</a:t>
            </a:fld>
            <a:endParaRPr lang="en-US"/>
          </a:p>
        </p:txBody>
      </p:sp>
    </p:spTree>
    <p:extLst>
      <p:ext uri="{BB962C8B-B14F-4D97-AF65-F5344CB8AC3E}">
        <p14:creationId xmlns:p14="http://schemas.microsoft.com/office/powerpoint/2010/main" val="219705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en-LV" dirty="0"/>
          </a:p>
        </p:txBody>
      </p:sp>
      <p:sp>
        <p:nvSpPr>
          <p:cNvPr id="4" name="Slide Number Placeholder 3"/>
          <p:cNvSpPr>
            <a:spLocks noGrp="1"/>
          </p:cNvSpPr>
          <p:nvPr>
            <p:ph type="sldNum" idx="4"/>
          </p:nvPr>
        </p:nvSpPr>
        <p:spPr/>
        <p:txBody>
          <a:bodyPr/>
          <a:lstStyle/>
          <a:p>
            <a:pPr algn="r">
              <a:buNone/>
            </a:pPr>
            <a:fld id="{50172DF0-7630-462C-80DF-75AB792C82CA}" type="slidenum">
              <a:rPr lang="lv-LV" sz="1400" b="0" strike="noStrike" spc="-1" smtClean="0">
                <a:latin typeface="Times New Roman"/>
              </a:rPr>
              <a:t>3</a:t>
            </a:fld>
            <a:endParaRPr lang="lv-LV" sz="1400" b="0" strike="noStrike" spc="-1">
              <a:latin typeface="Times New Roman"/>
            </a:endParaRPr>
          </a:p>
        </p:txBody>
      </p:sp>
    </p:spTree>
    <p:extLst>
      <p:ext uri="{BB962C8B-B14F-4D97-AF65-F5344CB8AC3E}">
        <p14:creationId xmlns:p14="http://schemas.microsoft.com/office/powerpoint/2010/main" val="2292942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Date Placeholder 3"/>
          <p:cNvSpPr>
            <a:spLocks noGrp="1"/>
          </p:cNvSpPr>
          <p:nvPr>
            <p:ph type="dt" idx="1"/>
          </p:nvPr>
        </p:nvSpPr>
        <p:spPr/>
        <p:txBody>
          <a:bodyPr/>
          <a:lstStyle/>
          <a:p>
            <a:r>
              <a:rPr lang="en-US"/>
              <a:t>06/08/2020</a:t>
            </a:r>
          </a:p>
        </p:txBody>
      </p:sp>
      <p:sp>
        <p:nvSpPr>
          <p:cNvPr id="5" name="Slide Number Placeholder 4"/>
          <p:cNvSpPr>
            <a:spLocks noGrp="1"/>
          </p:cNvSpPr>
          <p:nvPr>
            <p:ph type="sldNum" sz="quarter" idx="5"/>
          </p:nvPr>
        </p:nvSpPr>
        <p:spPr/>
        <p:txBody>
          <a:bodyPr/>
          <a:lstStyle/>
          <a:p>
            <a:fld id="{C02A1486-A9C5-4DD5-9581-93229364BEC7}" type="slidenum">
              <a:rPr lang="en-US" smtClean="0"/>
              <a:t>8</a:t>
            </a:fld>
            <a:endParaRPr lang="en-US"/>
          </a:p>
        </p:txBody>
      </p:sp>
    </p:spTree>
    <p:extLst>
      <p:ext uri="{BB962C8B-B14F-4D97-AF65-F5344CB8AC3E}">
        <p14:creationId xmlns:p14="http://schemas.microsoft.com/office/powerpoint/2010/main" val="1968699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V"/>
          </a:p>
        </p:txBody>
      </p:sp>
      <p:sp>
        <p:nvSpPr>
          <p:cNvPr id="4" name="Date Placeholder 3"/>
          <p:cNvSpPr>
            <a:spLocks noGrp="1"/>
          </p:cNvSpPr>
          <p:nvPr>
            <p:ph type="dt" idx="1"/>
          </p:nvPr>
        </p:nvSpPr>
        <p:spPr/>
        <p:txBody>
          <a:bodyPr/>
          <a:lstStyle/>
          <a:p>
            <a:r>
              <a:rPr lang="en-US"/>
              <a:t>06/08/2020</a:t>
            </a:r>
          </a:p>
        </p:txBody>
      </p:sp>
      <p:sp>
        <p:nvSpPr>
          <p:cNvPr id="5" name="Slide Number Placeholder 4"/>
          <p:cNvSpPr>
            <a:spLocks noGrp="1"/>
          </p:cNvSpPr>
          <p:nvPr>
            <p:ph type="sldNum" sz="quarter" idx="5"/>
          </p:nvPr>
        </p:nvSpPr>
        <p:spPr/>
        <p:txBody>
          <a:bodyPr/>
          <a:lstStyle/>
          <a:p>
            <a:fld id="{C02A1486-A9C5-4DD5-9581-93229364BEC7}" type="slidenum">
              <a:rPr lang="en-US" smtClean="0"/>
              <a:t>10</a:t>
            </a:fld>
            <a:endParaRPr lang="en-US"/>
          </a:p>
        </p:txBody>
      </p:sp>
    </p:spTree>
    <p:extLst>
      <p:ext uri="{BB962C8B-B14F-4D97-AF65-F5344CB8AC3E}">
        <p14:creationId xmlns:p14="http://schemas.microsoft.com/office/powerpoint/2010/main" val="3187974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V"/>
          </a:p>
        </p:txBody>
      </p:sp>
      <p:sp>
        <p:nvSpPr>
          <p:cNvPr id="4" name="Date Placeholder 3"/>
          <p:cNvSpPr>
            <a:spLocks noGrp="1"/>
          </p:cNvSpPr>
          <p:nvPr>
            <p:ph type="dt" idx="1"/>
          </p:nvPr>
        </p:nvSpPr>
        <p:spPr/>
        <p:txBody>
          <a:bodyPr/>
          <a:lstStyle/>
          <a:p>
            <a:r>
              <a:rPr lang="en-US"/>
              <a:t>06/08/2020</a:t>
            </a:r>
          </a:p>
        </p:txBody>
      </p:sp>
      <p:sp>
        <p:nvSpPr>
          <p:cNvPr id="5" name="Slide Number Placeholder 4"/>
          <p:cNvSpPr>
            <a:spLocks noGrp="1"/>
          </p:cNvSpPr>
          <p:nvPr>
            <p:ph type="sldNum" sz="quarter" idx="5"/>
          </p:nvPr>
        </p:nvSpPr>
        <p:spPr/>
        <p:txBody>
          <a:bodyPr/>
          <a:lstStyle/>
          <a:p>
            <a:fld id="{C02A1486-A9C5-4DD5-9581-93229364BEC7}" type="slidenum">
              <a:rPr lang="en-US" smtClean="0"/>
              <a:t>11</a:t>
            </a:fld>
            <a:endParaRPr lang="en-US"/>
          </a:p>
        </p:txBody>
      </p:sp>
    </p:spTree>
    <p:extLst>
      <p:ext uri="{BB962C8B-B14F-4D97-AF65-F5344CB8AC3E}">
        <p14:creationId xmlns:p14="http://schemas.microsoft.com/office/powerpoint/2010/main" val="424110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V"/>
          </a:p>
        </p:txBody>
      </p:sp>
      <p:sp>
        <p:nvSpPr>
          <p:cNvPr id="4" name="Date Placeholder 3"/>
          <p:cNvSpPr>
            <a:spLocks noGrp="1"/>
          </p:cNvSpPr>
          <p:nvPr>
            <p:ph type="dt" idx="1"/>
          </p:nvPr>
        </p:nvSpPr>
        <p:spPr/>
        <p:txBody>
          <a:bodyPr/>
          <a:lstStyle/>
          <a:p>
            <a:r>
              <a:rPr lang="en-US"/>
              <a:t>06/08/2020</a:t>
            </a:r>
          </a:p>
        </p:txBody>
      </p:sp>
      <p:sp>
        <p:nvSpPr>
          <p:cNvPr id="5" name="Slide Number Placeholder 4"/>
          <p:cNvSpPr>
            <a:spLocks noGrp="1"/>
          </p:cNvSpPr>
          <p:nvPr>
            <p:ph type="sldNum" sz="quarter" idx="5"/>
          </p:nvPr>
        </p:nvSpPr>
        <p:spPr/>
        <p:txBody>
          <a:bodyPr/>
          <a:lstStyle/>
          <a:p>
            <a:fld id="{C02A1486-A9C5-4DD5-9581-93229364BEC7}" type="slidenum">
              <a:rPr lang="en-US" smtClean="0"/>
              <a:t>14</a:t>
            </a:fld>
            <a:endParaRPr lang="en-US"/>
          </a:p>
        </p:txBody>
      </p:sp>
    </p:spTree>
    <p:extLst>
      <p:ext uri="{BB962C8B-B14F-4D97-AF65-F5344CB8AC3E}">
        <p14:creationId xmlns:p14="http://schemas.microsoft.com/office/powerpoint/2010/main" val="3731056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Date Placeholder 3"/>
          <p:cNvSpPr>
            <a:spLocks noGrp="1"/>
          </p:cNvSpPr>
          <p:nvPr>
            <p:ph type="dt" idx="1"/>
          </p:nvPr>
        </p:nvSpPr>
        <p:spPr/>
        <p:txBody>
          <a:bodyPr/>
          <a:lstStyle/>
          <a:p>
            <a:r>
              <a:rPr lang="en-US"/>
              <a:t>06/08/2020</a:t>
            </a:r>
          </a:p>
        </p:txBody>
      </p:sp>
      <p:sp>
        <p:nvSpPr>
          <p:cNvPr id="5" name="Slide Number Placeholder 4"/>
          <p:cNvSpPr>
            <a:spLocks noGrp="1"/>
          </p:cNvSpPr>
          <p:nvPr>
            <p:ph type="sldNum" sz="quarter" idx="5"/>
          </p:nvPr>
        </p:nvSpPr>
        <p:spPr/>
        <p:txBody>
          <a:bodyPr/>
          <a:lstStyle/>
          <a:p>
            <a:fld id="{C02A1486-A9C5-4DD5-9581-93229364BEC7}" type="slidenum">
              <a:rPr lang="en-US" smtClean="0"/>
              <a:t>15</a:t>
            </a:fld>
            <a:endParaRPr lang="en-US"/>
          </a:p>
        </p:txBody>
      </p:sp>
    </p:spTree>
    <p:extLst>
      <p:ext uri="{BB962C8B-B14F-4D97-AF65-F5344CB8AC3E}">
        <p14:creationId xmlns:p14="http://schemas.microsoft.com/office/powerpoint/2010/main" val="3011989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sldNum" idx="8"/>
          </p:nvPr>
        </p:nvSpPr>
        <p:spPr>
          <a:xfrm>
            <a:off x="4022640" y="9721800"/>
            <a:ext cx="3063600" cy="499680"/>
          </a:xfrm>
          <a:prstGeom prst="rect">
            <a:avLst/>
          </a:prstGeom>
          <a:noFill/>
          <a:ln w="0">
            <a:noFill/>
          </a:ln>
        </p:spPr>
        <p:txBody>
          <a:bodyPr lIns="94320" tIns="47160" rIns="94320" bIns="47160" numCol="1" spcCol="0" anchor="b">
            <a:noAutofit/>
          </a:bodyPr>
          <a:lstStyle>
            <a:lvl1pPr algn="r">
              <a:lnSpc>
                <a:spcPct val="100000"/>
              </a:lnSpc>
              <a:buNone/>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lang="lv-LV" sz="1200" b="0" strike="noStrike" spc="-1">
                <a:solidFill>
                  <a:srgbClr val="000000"/>
                </a:solidFill>
                <a:latin typeface="Times New Roman"/>
                <a:ea typeface="+mn-ea"/>
              </a:defRPr>
            </a:lvl1pPr>
          </a:lstStyle>
          <a:p>
            <a:pPr algn="r">
              <a:lnSpc>
                <a:spcPct val="100000"/>
              </a:lnSpc>
              <a:buNone/>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fld id="{C5AE17C8-5AB9-4677-99C9-E41DA5CB3014}" type="slidenum">
              <a:rPr lang="lv-LV" sz="1200" b="0" strike="noStrike" spc="-1">
                <a:solidFill>
                  <a:srgbClr val="000000"/>
                </a:solidFill>
                <a:latin typeface="Times New Roman"/>
                <a:ea typeface="+mn-ea"/>
              </a:rPr>
              <a:t>16</a:t>
            </a:fld>
            <a:endParaRPr lang="lv-LV" sz="1200" b="0" strike="noStrike" spc="-1">
              <a:latin typeface="Times New Roman"/>
            </a:endParaRPr>
          </a:p>
        </p:txBody>
      </p:sp>
      <p:sp>
        <p:nvSpPr>
          <p:cNvPr id="135" name="Text Box 1"/>
          <p:cNvSpPr/>
          <p:nvPr/>
        </p:nvSpPr>
        <p:spPr>
          <a:xfrm>
            <a:off x="4022640" y="9721800"/>
            <a:ext cx="3065040" cy="501120"/>
          </a:xfrm>
          <a:prstGeom prst="rect">
            <a:avLst/>
          </a:prstGeom>
          <a:noFill/>
          <a:ln w="0">
            <a:noFill/>
          </a:ln>
        </p:spPr>
        <p:style>
          <a:lnRef idx="0">
            <a:scrgbClr r="0" g="0" b="0"/>
          </a:lnRef>
          <a:fillRef idx="0">
            <a:scrgbClr r="0" g="0" b="0"/>
          </a:fillRef>
          <a:effectRef idx="0">
            <a:scrgbClr r="0" g="0" b="0"/>
          </a:effectRef>
          <a:fontRef idx="minor"/>
        </p:style>
        <p:txBody>
          <a:bodyPr lIns="94320" tIns="47160" rIns="94320" bIns="47160" anchor="b">
            <a:noAutofit/>
          </a:bodyPr>
          <a:lstStyle/>
          <a:p>
            <a:pPr algn="r">
              <a:lnSpc>
                <a:spcPct val="100000"/>
              </a:lnSpc>
              <a:buNone/>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fld id="{E6C562CC-D324-41AD-A8C3-6CE577625E20}" type="slidenum">
              <a:rPr lang="lv-LV" sz="1200" b="0" strike="noStrike" spc="-1">
                <a:solidFill>
                  <a:srgbClr val="000000"/>
                </a:solidFill>
                <a:latin typeface="Times New Roman"/>
                <a:ea typeface="+mn-ea"/>
              </a:rPr>
              <a:t>16</a:t>
            </a:fld>
            <a:endParaRPr lang="lv-LV" sz="1200" b="0" strike="noStrike" spc="-1">
              <a:latin typeface="Arial"/>
            </a:endParaRPr>
          </a:p>
        </p:txBody>
      </p:sp>
      <p:sp>
        <p:nvSpPr>
          <p:cNvPr id="136" name="PlaceHolder 2"/>
          <p:cNvSpPr>
            <a:spLocks noGrp="1" noRot="1" noChangeAspect="1"/>
          </p:cNvSpPr>
          <p:nvPr>
            <p:ph type="sldImg"/>
          </p:nvPr>
        </p:nvSpPr>
        <p:spPr>
          <a:xfrm>
            <a:off x="142875" y="766763"/>
            <a:ext cx="6807200" cy="3829050"/>
          </a:xfrm>
          <a:prstGeom prst="rect">
            <a:avLst/>
          </a:prstGeom>
          <a:ln w="0">
            <a:noFill/>
          </a:ln>
        </p:spPr>
      </p:sp>
      <p:sp>
        <p:nvSpPr>
          <p:cNvPr id="137" name="PlaceHolder 3"/>
          <p:cNvSpPr>
            <a:spLocks noGrp="1"/>
          </p:cNvSpPr>
          <p:nvPr>
            <p:ph type="body"/>
          </p:nvPr>
        </p:nvSpPr>
        <p:spPr>
          <a:xfrm>
            <a:off x="711360" y="4861080"/>
            <a:ext cx="5668560" cy="4597200"/>
          </a:xfrm>
          <a:prstGeom prst="rect">
            <a:avLst/>
          </a:prstGeom>
          <a:noFill/>
          <a:ln w="0">
            <a:noFill/>
          </a:ln>
        </p:spPr>
        <p:txBody>
          <a:bodyPr lIns="94320" tIns="47160" rIns="94320" bIns="47160" numCol="1" spcCol="0" anchor="ctr">
            <a:noAutofit/>
          </a:bodyPr>
          <a:lstStyle/>
          <a:p>
            <a:endParaRPr lang="lv-LV" sz="2000" b="0" strike="noStrike" spc="-1">
              <a:latin typeface="Arial"/>
            </a:endParaRPr>
          </a:p>
        </p:txBody>
      </p:sp>
    </p:spTree>
    <p:extLst>
      <p:ext uri="{BB962C8B-B14F-4D97-AF65-F5344CB8AC3E}">
        <p14:creationId xmlns:p14="http://schemas.microsoft.com/office/powerpoint/2010/main" val="2894500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972DF-AF7D-4A88-804C-5A14635F03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C8DA9C-79D9-4F06-B4BA-B96FAAB5E6D0}"/>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E8415-33B3-40B1-907E-64176A87B8C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42A92AC-FC36-482C-854D-257539586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27020-5A34-4189-A5D5-38CADC14B42C}"/>
              </a:ext>
            </a:extLst>
          </p:cNvPr>
          <p:cNvSpPr>
            <a:spLocks noGrp="1"/>
          </p:cNvSpPr>
          <p:nvPr>
            <p:ph type="sldNum" sz="quarter" idx="12"/>
          </p:nvPr>
        </p:nvSpPr>
        <p:spPr/>
        <p:txBody>
          <a:bodyPr/>
          <a:lstStyle/>
          <a:p>
            <a:fld id="{4FB962D2-EF59-4193-8832-CAF6E94B4769}" type="slidenum">
              <a:rPr lang="en-US" smtClean="0"/>
              <a:t>‹#›</a:t>
            </a:fld>
            <a:endParaRPr lang="en-US"/>
          </a:p>
        </p:txBody>
      </p:sp>
    </p:spTree>
    <p:extLst>
      <p:ext uri="{BB962C8B-B14F-4D97-AF65-F5344CB8AC3E}">
        <p14:creationId xmlns:p14="http://schemas.microsoft.com/office/powerpoint/2010/main" val="78131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A4E1-A8EE-4402-BAE4-84CB82ECBB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C22CD3-0C6A-4E1F-8C3C-C79C6568FF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D61AA8-AB94-453F-9431-6B89505710A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03A59C-5AB3-44B3-8CF8-0FA4065703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8345F7-E801-4AB3-9C25-2E2CBFB3866F}"/>
              </a:ext>
            </a:extLst>
          </p:cNvPr>
          <p:cNvSpPr>
            <a:spLocks noGrp="1"/>
          </p:cNvSpPr>
          <p:nvPr>
            <p:ph type="sldNum" sz="quarter" idx="12"/>
          </p:nvPr>
        </p:nvSpPr>
        <p:spPr/>
        <p:txBody>
          <a:bodyPr/>
          <a:lstStyle/>
          <a:p>
            <a:fld id="{4FB962D2-EF59-4193-8832-CAF6E94B4769}" type="slidenum">
              <a:rPr lang="en-US" smtClean="0"/>
              <a:t>‹#›</a:t>
            </a:fld>
            <a:endParaRPr lang="en-US"/>
          </a:p>
        </p:txBody>
      </p:sp>
    </p:spTree>
    <p:extLst>
      <p:ext uri="{BB962C8B-B14F-4D97-AF65-F5344CB8AC3E}">
        <p14:creationId xmlns:p14="http://schemas.microsoft.com/office/powerpoint/2010/main" val="799303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896C6A-6A20-4C4D-9C9B-454646565639}"/>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3D92F8-B5FE-4C61-B14C-59A281DCA294}"/>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B483D0-6C9F-46DC-B5AD-B14D0E5FFDF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2379611-4BD1-4AC7-AB4D-267EFF4D8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EB5414-C1EC-42BD-A902-00A004A33D46}"/>
              </a:ext>
            </a:extLst>
          </p:cNvPr>
          <p:cNvSpPr>
            <a:spLocks noGrp="1"/>
          </p:cNvSpPr>
          <p:nvPr>
            <p:ph type="sldNum" sz="quarter" idx="12"/>
          </p:nvPr>
        </p:nvSpPr>
        <p:spPr/>
        <p:txBody>
          <a:bodyPr/>
          <a:lstStyle/>
          <a:p>
            <a:fld id="{4FB962D2-EF59-4193-8832-CAF6E94B4769}" type="slidenum">
              <a:rPr lang="en-US" smtClean="0"/>
              <a:t>‹#›</a:t>
            </a:fld>
            <a:endParaRPr lang="en-US"/>
          </a:p>
        </p:txBody>
      </p:sp>
    </p:spTree>
    <p:extLst>
      <p:ext uri="{BB962C8B-B14F-4D97-AF65-F5344CB8AC3E}">
        <p14:creationId xmlns:p14="http://schemas.microsoft.com/office/powerpoint/2010/main" val="1781846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21"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5"/>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24B62CEE-425B-4AF4-B137-8E8830A22B4E}" type="slidenum">
              <a:rPr lang="en-US" altLang="lv-LV"/>
              <a:pPr>
                <a:defRPr/>
              </a:pPr>
              <a:t>‹#›</a:t>
            </a:fld>
            <a:endParaRPr lang="en-US" altLang="lv-LV"/>
          </a:p>
        </p:txBody>
      </p:sp>
    </p:spTree>
    <p:extLst>
      <p:ext uri="{BB962C8B-B14F-4D97-AF65-F5344CB8AC3E}">
        <p14:creationId xmlns:p14="http://schemas.microsoft.com/office/powerpoint/2010/main" val="1354476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7169" y="0"/>
            <a:ext cx="50376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916734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7"/>
        <p:cNvGrpSpPr/>
        <p:nvPr/>
      </p:nvGrpSpPr>
      <p:grpSpPr>
        <a:xfrm>
          <a:off x="0" y="0"/>
          <a:ext cx="0" cy="0"/>
          <a:chOff x="0" y="0"/>
          <a:chExt cx="0" cy="0"/>
        </a:xfrm>
      </p:grpSpPr>
      <p:sp>
        <p:nvSpPr>
          <p:cNvPr id="40" name="Google Shape;40;p7"/>
          <p:cNvSpPr txBox="1">
            <a:spLocks noGrp="1"/>
          </p:cNvSpPr>
          <p:nvPr>
            <p:ph type="title"/>
          </p:nvPr>
        </p:nvSpPr>
        <p:spPr>
          <a:xfrm>
            <a:off x="406400" y="473433"/>
            <a:ext cx="11299600" cy="944400"/>
          </a:xfrm>
          <a:prstGeom prst="rect">
            <a:avLst/>
          </a:prstGeom>
        </p:spPr>
        <p:txBody>
          <a:bodyPr spcFirstLastPara="1" wrap="square" lIns="0" tIns="0" rIns="0" bIns="0"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1" name="Google Shape;41;p7"/>
          <p:cNvSpPr txBox="1">
            <a:spLocks noGrp="1"/>
          </p:cNvSpPr>
          <p:nvPr>
            <p:ph type="body" idx="1"/>
          </p:nvPr>
        </p:nvSpPr>
        <p:spPr>
          <a:xfrm>
            <a:off x="1514667" y="1600200"/>
            <a:ext cx="4339600" cy="4631200"/>
          </a:xfrm>
          <a:prstGeom prst="rect">
            <a:avLst/>
          </a:prstGeom>
        </p:spPr>
        <p:txBody>
          <a:bodyPr spcFirstLastPara="1" wrap="square" lIns="0" tIns="0" rIns="0" bIns="0"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endParaRPr/>
          </a:p>
        </p:txBody>
      </p:sp>
      <p:sp>
        <p:nvSpPr>
          <p:cNvPr id="42" name="Google Shape;42;p7"/>
          <p:cNvSpPr txBox="1">
            <a:spLocks noGrp="1"/>
          </p:cNvSpPr>
          <p:nvPr>
            <p:ph type="body" idx="2"/>
          </p:nvPr>
        </p:nvSpPr>
        <p:spPr>
          <a:xfrm>
            <a:off x="6337573" y="1600200"/>
            <a:ext cx="4339600" cy="4631200"/>
          </a:xfrm>
          <a:prstGeom prst="rect">
            <a:avLst/>
          </a:prstGeom>
        </p:spPr>
        <p:txBody>
          <a:bodyPr spcFirstLastPara="1" wrap="square" lIns="0" tIns="0" rIns="0" bIns="0"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endParaRPr/>
          </a:p>
        </p:txBody>
      </p:sp>
      <p:sp>
        <p:nvSpPr>
          <p:cNvPr id="43" name="Google Shape;43;p7"/>
          <p:cNvSpPr txBox="1">
            <a:spLocks noGrp="1"/>
          </p:cNvSpPr>
          <p:nvPr>
            <p:ph type="sldNum" idx="12"/>
          </p:nvPr>
        </p:nvSpPr>
        <p:spPr>
          <a:xfrm>
            <a:off x="11565433" y="6231533"/>
            <a:ext cx="626400" cy="6264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2610717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09956-F47E-B5AB-38F4-B4ECEFF229F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lv-LV"/>
          </a:p>
        </p:txBody>
      </p:sp>
      <p:sp>
        <p:nvSpPr>
          <p:cNvPr id="3" name="Subtitle 2">
            <a:extLst>
              <a:ext uri="{FF2B5EF4-FFF2-40B4-BE49-F238E27FC236}">
                <a16:creationId xmlns:a16="http://schemas.microsoft.com/office/drawing/2014/main" id="{EF12F9B1-66D2-3A33-CADF-9AD207547A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lv-LV"/>
          </a:p>
        </p:txBody>
      </p:sp>
      <p:sp>
        <p:nvSpPr>
          <p:cNvPr id="4" name="Date Placeholder 3">
            <a:extLst>
              <a:ext uri="{FF2B5EF4-FFF2-40B4-BE49-F238E27FC236}">
                <a16:creationId xmlns:a16="http://schemas.microsoft.com/office/drawing/2014/main" id="{91A3AD83-4F75-A060-C323-CFDDD10227CA}"/>
              </a:ext>
            </a:extLst>
          </p:cNvPr>
          <p:cNvSpPr>
            <a:spLocks noGrp="1"/>
          </p:cNvSpPr>
          <p:nvPr>
            <p:ph type="dt" sz="half" idx="10"/>
          </p:nvPr>
        </p:nvSpPr>
        <p:spPr/>
        <p:txBody>
          <a:bodyPr/>
          <a:lstStyle/>
          <a:p>
            <a:fld id="{4215AE5B-A1AD-0747-AD77-4F379C28EFED}" type="datetimeFigureOut">
              <a:rPr lang="lv-LV" smtClean="0"/>
              <a:t>23.05.23</a:t>
            </a:fld>
            <a:endParaRPr lang="lv-LV"/>
          </a:p>
        </p:txBody>
      </p:sp>
      <p:sp>
        <p:nvSpPr>
          <p:cNvPr id="5" name="Footer Placeholder 4">
            <a:extLst>
              <a:ext uri="{FF2B5EF4-FFF2-40B4-BE49-F238E27FC236}">
                <a16:creationId xmlns:a16="http://schemas.microsoft.com/office/drawing/2014/main" id="{7363F7B3-EBDF-8A2B-24B6-C582EADB765D}"/>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500D66F-1B6C-52A0-910D-C5265F01C310}"/>
              </a:ext>
            </a:extLst>
          </p:cNvPr>
          <p:cNvSpPr>
            <a:spLocks noGrp="1"/>
          </p:cNvSpPr>
          <p:nvPr>
            <p:ph type="sldNum" sz="quarter" idx="12"/>
          </p:nvPr>
        </p:nvSpPr>
        <p:spPr/>
        <p:txBody>
          <a:bodyPr/>
          <a:lstStyle/>
          <a:p>
            <a:fld id="{2B2BB145-E749-BB43-B865-6FEB9BD0B8ED}" type="slidenum">
              <a:rPr lang="lv-LV" smtClean="0"/>
              <a:t>‹#›</a:t>
            </a:fld>
            <a:endParaRPr lang="lv-LV"/>
          </a:p>
        </p:txBody>
      </p:sp>
    </p:spTree>
    <p:extLst>
      <p:ext uri="{BB962C8B-B14F-4D97-AF65-F5344CB8AC3E}">
        <p14:creationId xmlns:p14="http://schemas.microsoft.com/office/powerpoint/2010/main" val="3029439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15B65-7210-D0F3-F82B-684870E7319D}"/>
              </a:ext>
            </a:extLst>
          </p:cNvPr>
          <p:cNvSpPr>
            <a:spLocks noGrp="1"/>
          </p:cNvSpPr>
          <p:nvPr>
            <p:ph type="title"/>
          </p:nvPr>
        </p:nvSpPr>
        <p:spPr/>
        <p:txBody>
          <a:bodyPr/>
          <a:lstStyle/>
          <a:p>
            <a:r>
              <a:rPr lang="en-GB"/>
              <a:t>Click to edit Master title style</a:t>
            </a:r>
            <a:endParaRPr lang="lv-LV"/>
          </a:p>
        </p:txBody>
      </p:sp>
      <p:sp>
        <p:nvSpPr>
          <p:cNvPr id="3" name="Content Placeholder 2">
            <a:extLst>
              <a:ext uri="{FF2B5EF4-FFF2-40B4-BE49-F238E27FC236}">
                <a16:creationId xmlns:a16="http://schemas.microsoft.com/office/drawing/2014/main" id="{65D4E7BD-DAF2-909E-AC69-16CAD67EC44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4" name="Date Placeholder 3">
            <a:extLst>
              <a:ext uri="{FF2B5EF4-FFF2-40B4-BE49-F238E27FC236}">
                <a16:creationId xmlns:a16="http://schemas.microsoft.com/office/drawing/2014/main" id="{60486D2E-4132-4A44-EA00-CE07A4CDCAAF}"/>
              </a:ext>
            </a:extLst>
          </p:cNvPr>
          <p:cNvSpPr>
            <a:spLocks noGrp="1"/>
          </p:cNvSpPr>
          <p:nvPr>
            <p:ph type="dt" sz="half" idx="10"/>
          </p:nvPr>
        </p:nvSpPr>
        <p:spPr/>
        <p:txBody>
          <a:bodyPr/>
          <a:lstStyle/>
          <a:p>
            <a:fld id="{4215AE5B-A1AD-0747-AD77-4F379C28EFED}" type="datetimeFigureOut">
              <a:rPr lang="lv-LV" smtClean="0"/>
              <a:t>23.05.23</a:t>
            </a:fld>
            <a:endParaRPr lang="lv-LV"/>
          </a:p>
        </p:txBody>
      </p:sp>
      <p:sp>
        <p:nvSpPr>
          <p:cNvPr id="5" name="Footer Placeholder 4">
            <a:extLst>
              <a:ext uri="{FF2B5EF4-FFF2-40B4-BE49-F238E27FC236}">
                <a16:creationId xmlns:a16="http://schemas.microsoft.com/office/drawing/2014/main" id="{3E2B5509-E334-64E8-FEF5-B9631163648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E87BCF1A-4D72-31A8-0C22-B3CA10A3A2F9}"/>
              </a:ext>
            </a:extLst>
          </p:cNvPr>
          <p:cNvSpPr>
            <a:spLocks noGrp="1"/>
          </p:cNvSpPr>
          <p:nvPr>
            <p:ph type="sldNum" sz="quarter" idx="12"/>
          </p:nvPr>
        </p:nvSpPr>
        <p:spPr/>
        <p:txBody>
          <a:bodyPr/>
          <a:lstStyle/>
          <a:p>
            <a:fld id="{2B2BB145-E749-BB43-B865-6FEB9BD0B8ED}" type="slidenum">
              <a:rPr lang="lv-LV" smtClean="0"/>
              <a:t>‹#›</a:t>
            </a:fld>
            <a:endParaRPr lang="lv-LV"/>
          </a:p>
        </p:txBody>
      </p:sp>
    </p:spTree>
    <p:extLst>
      <p:ext uri="{BB962C8B-B14F-4D97-AF65-F5344CB8AC3E}">
        <p14:creationId xmlns:p14="http://schemas.microsoft.com/office/powerpoint/2010/main" val="1594490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9E756-D75A-1DE3-866D-D00AD29B555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lv-LV"/>
          </a:p>
        </p:txBody>
      </p:sp>
      <p:sp>
        <p:nvSpPr>
          <p:cNvPr id="3" name="Text Placeholder 2">
            <a:extLst>
              <a:ext uri="{FF2B5EF4-FFF2-40B4-BE49-F238E27FC236}">
                <a16:creationId xmlns:a16="http://schemas.microsoft.com/office/drawing/2014/main" id="{01FF638D-D07D-B9EA-DCD9-539082E10C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8A36C58-F5C0-832A-CF18-5A11E45FF5D6}"/>
              </a:ext>
            </a:extLst>
          </p:cNvPr>
          <p:cNvSpPr>
            <a:spLocks noGrp="1"/>
          </p:cNvSpPr>
          <p:nvPr>
            <p:ph type="dt" sz="half" idx="10"/>
          </p:nvPr>
        </p:nvSpPr>
        <p:spPr/>
        <p:txBody>
          <a:bodyPr/>
          <a:lstStyle/>
          <a:p>
            <a:fld id="{4215AE5B-A1AD-0747-AD77-4F379C28EFED}" type="datetimeFigureOut">
              <a:rPr lang="lv-LV" smtClean="0"/>
              <a:t>23.05.23</a:t>
            </a:fld>
            <a:endParaRPr lang="lv-LV"/>
          </a:p>
        </p:txBody>
      </p:sp>
      <p:sp>
        <p:nvSpPr>
          <p:cNvPr id="5" name="Footer Placeholder 4">
            <a:extLst>
              <a:ext uri="{FF2B5EF4-FFF2-40B4-BE49-F238E27FC236}">
                <a16:creationId xmlns:a16="http://schemas.microsoft.com/office/drawing/2014/main" id="{12ED3CD2-9E75-01D9-94EF-3E3D5EAC85BF}"/>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88EB742-8F2F-EC36-9AA8-A60C921F6C46}"/>
              </a:ext>
            </a:extLst>
          </p:cNvPr>
          <p:cNvSpPr>
            <a:spLocks noGrp="1"/>
          </p:cNvSpPr>
          <p:nvPr>
            <p:ph type="sldNum" sz="quarter" idx="12"/>
          </p:nvPr>
        </p:nvSpPr>
        <p:spPr/>
        <p:txBody>
          <a:bodyPr/>
          <a:lstStyle/>
          <a:p>
            <a:fld id="{2B2BB145-E749-BB43-B865-6FEB9BD0B8ED}" type="slidenum">
              <a:rPr lang="lv-LV" smtClean="0"/>
              <a:t>‹#›</a:t>
            </a:fld>
            <a:endParaRPr lang="lv-LV"/>
          </a:p>
        </p:txBody>
      </p:sp>
    </p:spTree>
    <p:extLst>
      <p:ext uri="{BB962C8B-B14F-4D97-AF65-F5344CB8AC3E}">
        <p14:creationId xmlns:p14="http://schemas.microsoft.com/office/powerpoint/2010/main" val="2369538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6473A-7D90-EBBA-C5FE-F2574DA35E9B}"/>
              </a:ext>
            </a:extLst>
          </p:cNvPr>
          <p:cNvSpPr>
            <a:spLocks noGrp="1"/>
          </p:cNvSpPr>
          <p:nvPr>
            <p:ph type="title"/>
          </p:nvPr>
        </p:nvSpPr>
        <p:spPr/>
        <p:txBody>
          <a:bodyPr/>
          <a:lstStyle/>
          <a:p>
            <a:r>
              <a:rPr lang="en-GB"/>
              <a:t>Click to edit Master title style</a:t>
            </a:r>
            <a:endParaRPr lang="lv-LV"/>
          </a:p>
        </p:txBody>
      </p:sp>
      <p:sp>
        <p:nvSpPr>
          <p:cNvPr id="3" name="Content Placeholder 2">
            <a:extLst>
              <a:ext uri="{FF2B5EF4-FFF2-40B4-BE49-F238E27FC236}">
                <a16:creationId xmlns:a16="http://schemas.microsoft.com/office/drawing/2014/main" id="{CF298A3A-D5CF-E2E0-19CF-4144C62D985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4" name="Content Placeholder 3">
            <a:extLst>
              <a:ext uri="{FF2B5EF4-FFF2-40B4-BE49-F238E27FC236}">
                <a16:creationId xmlns:a16="http://schemas.microsoft.com/office/drawing/2014/main" id="{8BACE945-EE3E-6C0B-4311-D324C47F4AC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5" name="Date Placeholder 4">
            <a:extLst>
              <a:ext uri="{FF2B5EF4-FFF2-40B4-BE49-F238E27FC236}">
                <a16:creationId xmlns:a16="http://schemas.microsoft.com/office/drawing/2014/main" id="{EA335682-2077-21D4-EA18-9C865090360A}"/>
              </a:ext>
            </a:extLst>
          </p:cNvPr>
          <p:cNvSpPr>
            <a:spLocks noGrp="1"/>
          </p:cNvSpPr>
          <p:nvPr>
            <p:ph type="dt" sz="half" idx="10"/>
          </p:nvPr>
        </p:nvSpPr>
        <p:spPr/>
        <p:txBody>
          <a:bodyPr/>
          <a:lstStyle/>
          <a:p>
            <a:fld id="{4215AE5B-A1AD-0747-AD77-4F379C28EFED}" type="datetimeFigureOut">
              <a:rPr lang="lv-LV" smtClean="0"/>
              <a:t>23.05.23</a:t>
            </a:fld>
            <a:endParaRPr lang="lv-LV"/>
          </a:p>
        </p:txBody>
      </p:sp>
      <p:sp>
        <p:nvSpPr>
          <p:cNvPr id="6" name="Footer Placeholder 5">
            <a:extLst>
              <a:ext uri="{FF2B5EF4-FFF2-40B4-BE49-F238E27FC236}">
                <a16:creationId xmlns:a16="http://schemas.microsoft.com/office/drawing/2014/main" id="{A14DE434-07E5-EC19-7D22-2155C157508B}"/>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A3AD6C12-70F4-9F73-A94E-EFD20508016C}"/>
              </a:ext>
            </a:extLst>
          </p:cNvPr>
          <p:cNvSpPr>
            <a:spLocks noGrp="1"/>
          </p:cNvSpPr>
          <p:nvPr>
            <p:ph type="sldNum" sz="quarter" idx="12"/>
          </p:nvPr>
        </p:nvSpPr>
        <p:spPr/>
        <p:txBody>
          <a:bodyPr/>
          <a:lstStyle/>
          <a:p>
            <a:fld id="{2B2BB145-E749-BB43-B865-6FEB9BD0B8ED}" type="slidenum">
              <a:rPr lang="lv-LV" smtClean="0"/>
              <a:t>‹#›</a:t>
            </a:fld>
            <a:endParaRPr lang="lv-LV"/>
          </a:p>
        </p:txBody>
      </p:sp>
    </p:spTree>
    <p:extLst>
      <p:ext uri="{BB962C8B-B14F-4D97-AF65-F5344CB8AC3E}">
        <p14:creationId xmlns:p14="http://schemas.microsoft.com/office/powerpoint/2010/main" val="1933304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1E8B2-96F5-6B88-4AFF-3466E11FDC34}"/>
              </a:ext>
            </a:extLst>
          </p:cNvPr>
          <p:cNvSpPr>
            <a:spLocks noGrp="1"/>
          </p:cNvSpPr>
          <p:nvPr>
            <p:ph type="title"/>
          </p:nvPr>
        </p:nvSpPr>
        <p:spPr>
          <a:xfrm>
            <a:off x="839788" y="365125"/>
            <a:ext cx="10515600" cy="1325563"/>
          </a:xfrm>
        </p:spPr>
        <p:txBody>
          <a:bodyPr/>
          <a:lstStyle/>
          <a:p>
            <a:r>
              <a:rPr lang="en-GB"/>
              <a:t>Click to edit Master title style</a:t>
            </a:r>
            <a:endParaRPr lang="lv-LV"/>
          </a:p>
        </p:txBody>
      </p:sp>
      <p:sp>
        <p:nvSpPr>
          <p:cNvPr id="3" name="Text Placeholder 2">
            <a:extLst>
              <a:ext uri="{FF2B5EF4-FFF2-40B4-BE49-F238E27FC236}">
                <a16:creationId xmlns:a16="http://schemas.microsoft.com/office/drawing/2014/main" id="{33AB999B-745E-AC5B-1FBF-3609BE0A89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563B04D-10BF-D3FB-6240-B5575A6B4B7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5" name="Text Placeholder 4">
            <a:extLst>
              <a:ext uri="{FF2B5EF4-FFF2-40B4-BE49-F238E27FC236}">
                <a16:creationId xmlns:a16="http://schemas.microsoft.com/office/drawing/2014/main" id="{134D341E-4A65-3BB2-3F2D-DE84440648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8924BD2-C80B-516E-9BE1-46E13B1F9F5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7" name="Date Placeholder 6">
            <a:extLst>
              <a:ext uri="{FF2B5EF4-FFF2-40B4-BE49-F238E27FC236}">
                <a16:creationId xmlns:a16="http://schemas.microsoft.com/office/drawing/2014/main" id="{75F32F67-FE60-E798-DCC3-17EE1AAC7EAB}"/>
              </a:ext>
            </a:extLst>
          </p:cNvPr>
          <p:cNvSpPr>
            <a:spLocks noGrp="1"/>
          </p:cNvSpPr>
          <p:nvPr>
            <p:ph type="dt" sz="half" idx="10"/>
          </p:nvPr>
        </p:nvSpPr>
        <p:spPr/>
        <p:txBody>
          <a:bodyPr/>
          <a:lstStyle/>
          <a:p>
            <a:fld id="{4215AE5B-A1AD-0747-AD77-4F379C28EFED}" type="datetimeFigureOut">
              <a:rPr lang="lv-LV" smtClean="0"/>
              <a:t>23.05.23</a:t>
            </a:fld>
            <a:endParaRPr lang="lv-LV"/>
          </a:p>
        </p:txBody>
      </p:sp>
      <p:sp>
        <p:nvSpPr>
          <p:cNvPr id="8" name="Footer Placeholder 7">
            <a:extLst>
              <a:ext uri="{FF2B5EF4-FFF2-40B4-BE49-F238E27FC236}">
                <a16:creationId xmlns:a16="http://schemas.microsoft.com/office/drawing/2014/main" id="{D4C7AA66-D3F0-FE87-7A85-E8D8B448A30B}"/>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1ADE7309-5EFE-E8AB-35CF-0E8BCE665FA9}"/>
              </a:ext>
            </a:extLst>
          </p:cNvPr>
          <p:cNvSpPr>
            <a:spLocks noGrp="1"/>
          </p:cNvSpPr>
          <p:nvPr>
            <p:ph type="sldNum" sz="quarter" idx="12"/>
          </p:nvPr>
        </p:nvSpPr>
        <p:spPr/>
        <p:txBody>
          <a:bodyPr/>
          <a:lstStyle/>
          <a:p>
            <a:fld id="{2B2BB145-E749-BB43-B865-6FEB9BD0B8ED}" type="slidenum">
              <a:rPr lang="lv-LV" smtClean="0"/>
              <a:t>‹#›</a:t>
            </a:fld>
            <a:endParaRPr lang="lv-LV"/>
          </a:p>
        </p:txBody>
      </p:sp>
    </p:spTree>
    <p:extLst>
      <p:ext uri="{BB962C8B-B14F-4D97-AF65-F5344CB8AC3E}">
        <p14:creationId xmlns:p14="http://schemas.microsoft.com/office/powerpoint/2010/main" val="99784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E2BC-CB58-4762-AFB7-1200F5B523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AFC35E-FD49-4439-AF3C-D27603E23C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1C646-CAB2-4712-8FDF-EC9DAB851E9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C7FCFD2-1022-47F2-ADB1-69076525E8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F2E40-5DC1-495A-9A04-A457BC9DA346}"/>
              </a:ext>
            </a:extLst>
          </p:cNvPr>
          <p:cNvSpPr>
            <a:spLocks noGrp="1"/>
          </p:cNvSpPr>
          <p:nvPr>
            <p:ph type="sldNum" sz="quarter" idx="12"/>
          </p:nvPr>
        </p:nvSpPr>
        <p:spPr/>
        <p:txBody>
          <a:bodyPr/>
          <a:lstStyle/>
          <a:p>
            <a:fld id="{4FB962D2-EF59-4193-8832-CAF6E94B4769}" type="slidenum">
              <a:rPr lang="en-US" smtClean="0"/>
              <a:t>‹#›</a:t>
            </a:fld>
            <a:endParaRPr lang="en-US"/>
          </a:p>
        </p:txBody>
      </p:sp>
    </p:spTree>
    <p:extLst>
      <p:ext uri="{BB962C8B-B14F-4D97-AF65-F5344CB8AC3E}">
        <p14:creationId xmlns:p14="http://schemas.microsoft.com/office/powerpoint/2010/main" val="29782790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D1EDE-E727-E951-7747-1BF522DCDA1F}"/>
              </a:ext>
            </a:extLst>
          </p:cNvPr>
          <p:cNvSpPr>
            <a:spLocks noGrp="1"/>
          </p:cNvSpPr>
          <p:nvPr>
            <p:ph type="title"/>
          </p:nvPr>
        </p:nvSpPr>
        <p:spPr/>
        <p:txBody>
          <a:bodyPr/>
          <a:lstStyle/>
          <a:p>
            <a:r>
              <a:rPr lang="en-GB"/>
              <a:t>Click to edit Master title style</a:t>
            </a:r>
            <a:endParaRPr lang="lv-LV"/>
          </a:p>
        </p:txBody>
      </p:sp>
      <p:sp>
        <p:nvSpPr>
          <p:cNvPr id="3" name="Date Placeholder 2">
            <a:extLst>
              <a:ext uri="{FF2B5EF4-FFF2-40B4-BE49-F238E27FC236}">
                <a16:creationId xmlns:a16="http://schemas.microsoft.com/office/drawing/2014/main" id="{AC907A40-8CA0-1562-0D92-4CFE786B59F9}"/>
              </a:ext>
            </a:extLst>
          </p:cNvPr>
          <p:cNvSpPr>
            <a:spLocks noGrp="1"/>
          </p:cNvSpPr>
          <p:nvPr>
            <p:ph type="dt" sz="half" idx="10"/>
          </p:nvPr>
        </p:nvSpPr>
        <p:spPr/>
        <p:txBody>
          <a:bodyPr/>
          <a:lstStyle/>
          <a:p>
            <a:fld id="{4215AE5B-A1AD-0747-AD77-4F379C28EFED}" type="datetimeFigureOut">
              <a:rPr lang="lv-LV" smtClean="0"/>
              <a:t>23.05.23</a:t>
            </a:fld>
            <a:endParaRPr lang="lv-LV"/>
          </a:p>
        </p:txBody>
      </p:sp>
      <p:sp>
        <p:nvSpPr>
          <p:cNvPr id="4" name="Footer Placeholder 3">
            <a:extLst>
              <a:ext uri="{FF2B5EF4-FFF2-40B4-BE49-F238E27FC236}">
                <a16:creationId xmlns:a16="http://schemas.microsoft.com/office/drawing/2014/main" id="{6A6F3BA8-A571-FC7A-9F17-9893C0ED9911}"/>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ACC4C6FC-1644-6499-CB03-F4A7E8962F4B}"/>
              </a:ext>
            </a:extLst>
          </p:cNvPr>
          <p:cNvSpPr>
            <a:spLocks noGrp="1"/>
          </p:cNvSpPr>
          <p:nvPr>
            <p:ph type="sldNum" sz="quarter" idx="12"/>
          </p:nvPr>
        </p:nvSpPr>
        <p:spPr/>
        <p:txBody>
          <a:bodyPr/>
          <a:lstStyle/>
          <a:p>
            <a:fld id="{2B2BB145-E749-BB43-B865-6FEB9BD0B8ED}" type="slidenum">
              <a:rPr lang="lv-LV" smtClean="0"/>
              <a:t>‹#›</a:t>
            </a:fld>
            <a:endParaRPr lang="lv-LV"/>
          </a:p>
        </p:txBody>
      </p:sp>
    </p:spTree>
    <p:extLst>
      <p:ext uri="{BB962C8B-B14F-4D97-AF65-F5344CB8AC3E}">
        <p14:creationId xmlns:p14="http://schemas.microsoft.com/office/powerpoint/2010/main" val="4076949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D6C517-16E5-17A2-5295-6803623BAF2E}"/>
              </a:ext>
            </a:extLst>
          </p:cNvPr>
          <p:cNvSpPr>
            <a:spLocks noGrp="1"/>
          </p:cNvSpPr>
          <p:nvPr>
            <p:ph type="dt" sz="half" idx="10"/>
          </p:nvPr>
        </p:nvSpPr>
        <p:spPr/>
        <p:txBody>
          <a:bodyPr/>
          <a:lstStyle/>
          <a:p>
            <a:fld id="{4215AE5B-A1AD-0747-AD77-4F379C28EFED}" type="datetimeFigureOut">
              <a:rPr lang="lv-LV" smtClean="0"/>
              <a:t>23.05.23</a:t>
            </a:fld>
            <a:endParaRPr lang="lv-LV"/>
          </a:p>
        </p:txBody>
      </p:sp>
      <p:sp>
        <p:nvSpPr>
          <p:cNvPr id="3" name="Footer Placeholder 2">
            <a:extLst>
              <a:ext uri="{FF2B5EF4-FFF2-40B4-BE49-F238E27FC236}">
                <a16:creationId xmlns:a16="http://schemas.microsoft.com/office/drawing/2014/main" id="{3ABE71D1-8BBC-259C-1AC8-273155A5D3E2}"/>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5229D641-0567-E0AF-E896-2819A2C61154}"/>
              </a:ext>
            </a:extLst>
          </p:cNvPr>
          <p:cNvSpPr>
            <a:spLocks noGrp="1"/>
          </p:cNvSpPr>
          <p:nvPr>
            <p:ph type="sldNum" sz="quarter" idx="12"/>
          </p:nvPr>
        </p:nvSpPr>
        <p:spPr/>
        <p:txBody>
          <a:bodyPr/>
          <a:lstStyle/>
          <a:p>
            <a:fld id="{2B2BB145-E749-BB43-B865-6FEB9BD0B8ED}" type="slidenum">
              <a:rPr lang="lv-LV" smtClean="0"/>
              <a:t>‹#›</a:t>
            </a:fld>
            <a:endParaRPr lang="lv-LV"/>
          </a:p>
        </p:txBody>
      </p:sp>
    </p:spTree>
    <p:extLst>
      <p:ext uri="{BB962C8B-B14F-4D97-AF65-F5344CB8AC3E}">
        <p14:creationId xmlns:p14="http://schemas.microsoft.com/office/powerpoint/2010/main" val="4280011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61882-2F0F-3825-2D9C-F645ED3992D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lv-LV"/>
          </a:p>
        </p:txBody>
      </p:sp>
      <p:sp>
        <p:nvSpPr>
          <p:cNvPr id="3" name="Content Placeholder 2">
            <a:extLst>
              <a:ext uri="{FF2B5EF4-FFF2-40B4-BE49-F238E27FC236}">
                <a16:creationId xmlns:a16="http://schemas.microsoft.com/office/drawing/2014/main" id="{5E8AB14B-B91B-E5CF-1420-B3BE31B06E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4" name="Text Placeholder 3">
            <a:extLst>
              <a:ext uri="{FF2B5EF4-FFF2-40B4-BE49-F238E27FC236}">
                <a16:creationId xmlns:a16="http://schemas.microsoft.com/office/drawing/2014/main" id="{BC3BA44E-E41D-0818-1029-64EC72BBE5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C1901C3-6E0E-474B-3F80-DD44458B3335}"/>
              </a:ext>
            </a:extLst>
          </p:cNvPr>
          <p:cNvSpPr>
            <a:spLocks noGrp="1"/>
          </p:cNvSpPr>
          <p:nvPr>
            <p:ph type="dt" sz="half" idx="10"/>
          </p:nvPr>
        </p:nvSpPr>
        <p:spPr/>
        <p:txBody>
          <a:bodyPr/>
          <a:lstStyle/>
          <a:p>
            <a:fld id="{4215AE5B-A1AD-0747-AD77-4F379C28EFED}" type="datetimeFigureOut">
              <a:rPr lang="lv-LV" smtClean="0"/>
              <a:t>23.05.23</a:t>
            </a:fld>
            <a:endParaRPr lang="lv-LV"/>
          </a:p>
        </p:txBody>
      </p:sp>
      <p:sp>
        <p:nvSpPr>
          <p:cNvPr id="6" name="Footer Placeholder 5">
            <a:extLst>
              <a:ext uri="{FF2B5EF4-FFF2-40B4-BE49-F238E27FC236}">
                <a16:creationId xmlns:a16="http://schemas.microsoft.com/office/drawing/2014/main" id="{53181589-3C29-2D93-3395-7D48AA99BB7D}"/>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9B923801-A09C-BEA0-173B-2E200AF5C95E}"/>
              </a:ext>
            </a:extLst>
          </p:cNvPr>
          <p:cNvSpPr>
            <a:spLocks noGrp="1"/>
          </p:cNvSpPr>
          <p:nvPr>
            <p:ph type="sldNum" sz="quarter" idx="12"/>
          </p:nvPr>
        </p:nvSpPr>
        <p:spPr/>
        <p:txBody>
          <a:bodyPr/>
          <a:lstStyle/>
          <a:p>
            <a:fld id="{2B2BB145-E749-BB43-B865-6FEB9BD0B8ED}" type="slidenum">
              <a:rPr lang="lv-LV" smtClean="0"/>
              <a:t>‹#›</a:t>
            </a:fld>
            <a:endParaRPr lang="lv-LV"/>
          </a:p>
        </p:txBody>
      </p:sp>
    </p:spTree>
    <p:extLst>
      <p:ext uri="{BB962C8B-B14F-4D97-AF65-F5344CB8AC3E}">
        <p14:creationId xmlns:p14="http://schemas.microsoft.com/office/powerpoint/2010/main" val="579421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7107A-DD74-F91A-BAF3-2087990148A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lv-LV"/>
          </a:p>
        </p:txBody>
      </p:sp>
      <p:sp>
        <p:nvSpPr>
          <p:cNvPr id="3" name="Picture Placeholder 2">
            <a:extLst>
              <a:ext uri="{FF2B5EF4-FFF2-40B4-BE49-F238E27FC236}">
                <a16:creationId xmlns:a16="http://schemas.microsoft.com/office/drawing/2014/main" id="{B9B80177-A5D3-B528-40DE-6893FD6919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BD7708ED-A484-B216-CFE6-49BC1756F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435FE5-6716-03AA-A44A-20A8110AD969}"/>
              </a:ext>
            </a:extLst>
          </p:cNvPr>
          <p:cNvSpPr>
            <a:spLocks noGrp="1"/>
          </p:cNvSpPr>
          <p:nvPr>
            <p:ph type="dt" sz="half" idx="10"/>
          </p:nvPr>
        </p:nvSpPr>
        <p:spPr/>
        <p:txBody>
          <a:bodyPr/>
          <a:lstStyle/>
          <a:p>
            <a:fld id="{4215AE5B-A1AD-0747-AD77-4F379C28EFED}" type="datetimeFigureOut">
              <a:rPr lang="lv-LV" smtClean="0"/>
              <a:t>23.05.23</a:t>
            </a:fld>
            <a:endParaRPr lang="lv-LV"/>
          </a:p>
        </p:txBody>
      </p:sp>
      <p:sp>
        <p:nvSpPr>
          <p:cNvPr id="6" name="Footer Placeholder 5">
            <a:extLst>
              <a:ext uri="{FF2B5EF4-FFF2-40B4-BE49-F238E27FC236}">
                <a16:creationId xmlns:a16="http://schemas.microsoft.com/office/drawing/2014/main" id="{98439B47-1B34-3664-1D89-DC92F495609D}"/>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CD99528D-57CA-2976-018E-19B668988831}"/>
              </a:ext>
            </a:extLst>
          </p:cNvPr>
          <p:cNvSpPr>
            <a:spLocks noGrp="1"/>
          </p:cNvSpPr>
          <p:nvPr>
            <p:ph type="sldNum" sz="quarter" idx="12"/>
          </p:nvPr>
        </p:nvSpPr>
        <p:spPr/>
        <p:txBody>
          <a:bodyPr/>
          <a:lstStyle/>
          <a:p>
            <a:fld id="{2B2BB145-E749-BB43-B865-6FEB9BD0B8ED}" type="slidenum">
              <a:rPr lang="lv-LV" smtClean="0"/>
              <a:t>‹#›</a:t>
            </a:fld>
            <a:endParaRPr lang="lv-LV"/>
          </a:p>
        </p:txBody>
      </p:sp>
    </p:spTree>
    <p:extLst>
      <p:ext uri="{BB962C8B-B14F-4D97-AF65-F5344CB8AC3E}">
        <p14:creationId xmlns:p14="http://schemas.microsoft.com/office/powerpoint/2010/main" val="1377545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53D97-0A43-4AD2-6316-9565A048B5A0}"/>
              </a:ext>
            </a:extLst>
          </p:cNvPr>
          <p:cNvSpPr>
            <a:spLocks noGrp="1"/>
          </p:cNvSpPr>
          <p:nvPr>
            <p:ph type="title"/>
          </p:nvPr>
        </p:nvSpPr>
        <p:spPr/>
        <p:txBody>
          <a:bodyPr/>
          <a:lstStyle/>
          <a:p>
            <a:r>
              <a:rPr lang="en-GB"/>
              <a:t>Click to edit Master title style</a:t>
            </a:r>
            <a:endParaRPr lang="lv-LV"/>
          </a:p>
        </p:txBody>
      </p:sp>
      <p:sp>
        <p:nvSpPr>
          <p:cNvPr id="3" name="Vertical Text Placeholder 2">
            <a:extLst>
              <a:ext uri="{FF2B5EF4-FFF2-40B4-BE49-F238E27FC236}">
                <a16:creationId xmlns:a16="http://schemas.microsoft.com/office/drawing/2014/main" id="{B601C03E-9090-51CC-91E2-773B9689BD2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4" name="Date Placeholder 3">
            <a:extLst>
              <a:ext uri="{FF2B5EF4-FFF2-40B4-BE49-F238E27FC236}">
                <a16:creationId xmlns:a16="http://schemas.microsoft.com/office/drawing/2014/main" id="{546C44E0-7010-1D60-55CA-545C60827BFA}"/>
              </a:ext>
            </a:extLst>
          </p:cNvPr>
          <p:cNvSpPr>
            <a:spLocks noGrp="1"/>
          </p:cNvSpPr>
          <p:nvPr>
            <p:ph type="dt" sz="half" idx="10"/>
          </p:nvPr>
        </p:nvSpPr>
        <p:spPr/>
        <p:txBody>
          <a:bodyPr/>
          <a:lstStyle/>
          <a:p>
            <a:fld id="{4215AE5B-A1AD-0747-AD77-4F379C28EFED}" type="datetimeFigureOut">
              <a:rPr lang="lv-LV" smtClean="0"/>
              <a:t>23.05.23</a:t>
            </a:fld>
            <a:endParaRPr lang="lv-LV"/>
          </a:p>
        </p:txBody>
      </p:sp>
      <p:sp>
        <p:nvSpPr>
          <p:cNvPr id="5" name="Footer Placeholder 4">
            <a:extLst>
              <a:ext uri="{FF2B5EF4-FFF2-40B4-BE49-F238E27FC236}">
                <a16:creationId xmlns:a16="http://schemas.microsoft.com/office/drawing/2014/main" id="{1BBE79B6-71F5-A421-D986-C2A1CA95115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7C4B0F8-5DAC-DC93-5A61-6CF65FF10CDC}"/>
              </a:ext>
            </a:extLst>
          </p:cNvPr>
          <p:cNvSpPr>
            <a:spLocks noGrp="1"/>
          </p:cNvSpPr>
          <p:nvPr>
            <p:ph type="sldNum" sz="quarter" idx="12"/>
          </p:nvPr>
        </p:nvSpPr>
        <p:spPr/>
        <p:txBody>
          <a:bodyPr/>
          <a:lstStyle/>
          <a:p>
            <a:fld id="{2B2BB145-E749-BB43-B865-6FEB9BD0B8ED}" type="slidenum">
              <a:rPr lang="lv-LV" smtClean="0"/>
              <a:t>‹#›</a:t>
            </a:fld>
            <a:endParaRPr lang="lv-LV"/>
          </a:p>
        </p:txBody>
      </p:sp>
    </p:spTree>
    <p:extLst>
      <p:ext uri="{BB962C8B-B14F-4D97-AF65-F5344CB8AC3E}">
        <p14:creationId xmlns:p14="http://schemas.microsoft.com/office/powerpoint/2010/main" val="2146752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7A7701-95BE-73DA-EF95-E87E1772BF3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lv-LV"/>
          </a:p>
        </p:txBody>
      </p:sp>
      <p:sp>
        <p:nvSpPr>
          <p:cNvPr id="3" name="Vertical Text Placeholder 2">
            <a:extLst>
              <a:ext uri="{FF2B5EF4-FFF2-40B4-BE49-F238E27FC236}">
                <a16:creationId xmlns:a16="http://schemas.microsoft.com/office/drawing/2014/main" id="{332DE927-417A-85B0-8B0E-745C62BF620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4" name="Date Placeholder 3">
            <a:extLst>
              <a:ext uri="{FF2B5EF4-FFF2-40B4-BE49-F238E27FC236}">
                <a16:creationId xmlns:a16="http://schemas.microsoft.com/office/drawing/2014/main" id="{9C5D3B6A-7E94-1F32-FAB9-224766F85932}"/>
              </a:ext>
            </a:extLst>
          </p:cNvPr>
          <p:cNvSpPr>
            <a:spLocks noGrp="1"/>
          </p:cNvSpPr>
          <p:nvPr>
            <p:ph type="dt" sz="half" idx="10"/>
          </p:nvPr>
        </p:nvSpPr>
        <p:spPr/>
        <p:txBody>
          <a:bodyPr/>
          <a:lstStyle/>
          <a:p>
            <a:fld id="{4215AE5B-A1AD-0747-AD77-4F379C28EFED}" type="datetimeFigureOut">
              <a:rPr lang="lv-LV" smtClean="0"/>
              <a:t>23.05.23</a:t>
            </a:fld>
            <a:endParaRPr lang="lv-LV"/>
          </a:p>
        </p:txBody>
      </p:sp>
      <p:sp>
        <p:nvSpPr>
          <p:cNvPr id="5" name="Footer Placeholder 4">
            <a:extLst>
              <a:ext uri="{FF2B5EF4-FFF2-40B4-BE49-F238E27FC236}">
                <a16:creationId xmlns:a16="http://schemas.microsoft.com/office/drawing/2014/main" id="{C35C12C8-0BE2-EE7F-B48E-ADCF6227C0B1}"/>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2A60665E-A5C4-141A-E4A4-96A7B84C97FD}"/>
              </a:ext>
            </a:extLst>
          </p:cNvPr>
          <p:cNvSpPr>
            <a:spLocks noGrp="1"/>
          </p:cNvSpPr>
          <p:nvPr>
            <p:ph type="sldNum" sz="quarter" idx="12"/>
          </p:nvPr>
        </p:nvSpPr>
        <p:spPr/>
        <p:txBody>
          <a:bodyPr/>
          <a:lstStyle/>
          <a:p>
            <a:fld id="{2B2BB145-E749-BB43-B865-6FEB9BD0B8ED}" type="slidenum">
              <a:rPr lang="lv-LV" smtClean="0"/>
              <a:t>‹#›</a:t>
            </a:fld>
            <a:endParaRPr lang="lv-LV"/>
          </a:p>
        </p:txBody>
      </p:sp>
    </p:spTree>
    <p:extLst>
      <p:ext uri="{BB962C8B-B14F-4D97-AF65-F5344CB8AC3E}">
        <p14:creationId xmlns:p14="http://schemas.microsoft.com/office/powerpoint/2010/main" val="3994012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76453-EC00-4FEA-A2E8-BF022C87310A}"/>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D42D05-ACAD-45BF-AA4D-D9D5E98A654F}"/>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1C3ECA-42E3-46BE-A542-29C86D71E55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B6C7B5C-AB1C-4720-AF4C-3355C25C4E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03D12C-09DA-492C-B7CC-9CBA4F9C0BD0}"/>
              </a:ext>
            </a:extLst>
          </p:cNvPr>
          <p:cNvSpPr>
            <a:spLocks noGrp="1"/>
          </p:cNvSpPr>
          <p:nvPr>
            <p:ph type="sldNum" sz="quarter" idx="12"/>
          </p:nvPr>
        </p:nvSpPr>
        <p:spPr/>
        <p:txBody>
          <a:bodyPr/>
          <a:lstStyle/>
          <a:p>
            <a:fld id="{4FB962D2-EF59-4193-8832-CAF6E94B4769}" type="slidenum">
              <a:rPr lang="en-US" smtClean="0"/>
              <a:t>‹#›</a:t>
            </a:fld>
            <a:endParaRPr lang="en-US"/>
          </a:p>
        </p:txBody>
      </p:sp>
    </p:spTree>
    <p:extLst>
      <p:ext uri="{BB962C8B-B14F-4D97-AF65-F5344CB8AC3E}">
        <p14:creationId xmlns:p14="http://schemas.microsoft.com/office/powerpoint/2010/main" val="2709187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3A68E-2EAF-495B-9376-A16ED7B045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A4C936-5AFF-41AA-8692-F454443967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2F8A12-2350-42DC-ABA8-65B2A66FF3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16109A-83B9-4F7B-852A-7D9800289A0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EC327D1-06A1-4B78-B9C2-18EF3A0BE9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E51C75-C5E1-4B04-8334-9664AB9761FD}"/>
              </a:ext>
            </a:extLst>
          </p:cNvPr>
          <p:cNvSpPr>
            <a:spLocks noGrp="1"/>
          </p:cNvSpPr>
          <p:nvPr>
            <p:ph type="sldNum" sz="quarter" idx="12"/>
          </p:nvPr>
        </p:nvSpPr>
        <p:spPr/>
        <p:txBody>
          <a:bodyPr/>
          <a:lstStyle/>
          <a:p>
            <a:fld id="{4FB962D2-EF59-4193-8832-CAF6E94B4769}" type="slidenum">
              <a:rPr lang="en-US" smtClean="0"/>
              <a:t>‹#›</a:t>
            </a:fld>
            <a:endParaRPr lang="en-US"/>
          </a:p>
        </p:txBody>
      </p:sp>
    </p:spTree>
    <p:extLst>
      <p:ext uri="{BB962C8B-B14F-4D97-AF65-F5344CB8AC3E}">
        <p14:creationId xmlns:p14="http://schemas.microsoft.com/office/powerpoint/2010/main" val="2824004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EA60A-CEE3-465C-9459-DE3C079D45F5}"/>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C29092-BCC7-4F3B-B8A6-55957CAE36B0}"/>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AC38BD-BC8F-4ED4-B07A-17E30FD78371}"/>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3D576-28EB-41F3-AF2B-ADF6A2127B87}"/>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B62784-B2C3-43BC-A374-EDA8AA33FA04}"/>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9E12FF-DB4B-4123-AE84-B33035942EAF}"/>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8596E60-6E68-4EB2-ADC8-A60C9F09C1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FE6AA6-5538-43AF-8D4D-005087DF2676}"/>
              </a:ext>
            </a:extLst>
          </p:cNvPr>
          <p:cNvSpPr>
            <a:spLocks noGrp="1"/>
          </p:cNvSpPr>
          <p:nvPr>
            <p:ph type="sldNum" sz="quarter" idx="12"/>
          </p:nvPr>
        </p:nvSpPr>
        <p:spPr/>
        <p:txBody>
          <a:bodyPr/>
          <a:lstStyle/>
          <a:p>
            <a:fld id="{4FB962D2-EF59-4193-8832-CAF6E94B4769}" type="slidenum">
              <a:rPr lang="en-US" smtClean="0"/>
              <a:t>‹#›</a:t>
            </a:fld>
            <a:endParaRPr lang="en-US"/>
          </a:p>
        </p:txBody>
      </p:sp>
    </p:spTree>
    <p:extLst>
      <p:ext uri="{BB962C8B-B14F-4D97-AF65-F5344CB8AC3E}">
        <p14:creationId xmlns:p14="http://schemas.microsoft.com/office/powerpoint/2010/main" val="2916292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3024A-5EF8-47D0-B5C7-0091BD7BB7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3C32A0-9472-4506-8869-8AAF0ECE44F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655FB11-8EAF-4587-AF37-5EAEFC0E7A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D94E0F-C2C0-4F3F-B659-AAB5ED87647F}"/>
              </a:ext>
            </a:extLst>
          </p:cNvPr>
          <p:cNvSpPr>
            <a:spLocks noGrp="1"/>
          </p:cNvSpPr>
          <p:nvPr>
            <p:ph type="sldNum" sz="quarter" idx="12"/>
          </p:nvPr>
        </p:nvSpPr>
        <p:spPr/>
        <p:txBody>
          <a:bodyPr/>
          <a:lstStyle/>
          <a:p>
            <a:fld id="{4FB962D2-EF59-4193-8832-CAF6E94B4769}" type="slidenum">
              <a:rPr lang="en-US" smtClean="0"/>
              <a:t>‹#›</a:t>
            </a:fld>
            <a:endParaRPr lang="en-US"/>
          </a:p>
        </p:txBody>
      </p:sp>
    </p:spTree>
    <p:extLst>
      <p:ext uri="{BB962C8B-B14F-4D97-AF65-F5344CB8AC3E}">
        <p14:creationId xmlns:p14="http://schemas.microsoft.com/office/powerpoint/2010/main" val="237141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542239-8A61-41C1-A229-5C618A1D2F0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713F832-85B2-411D-85C6-8C2AE8EC42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38816F-A86B-4C50-B1AD-31B2858669B8}"/>
              </a:ext>
            </a:extLst>
          </p:cNvPr>
          <p:cNvSpPr>
            <a:spLocks noGrp="1"/>
          </p:cNvSpPr>
          <p:nvPr>
            <p:ph type="sldNum" sz="quarter" idx="12"/>
          </p:nvPr>
        </p:nvSpPr>
        <p:spPr/>
        <p:txBody>
          <a:bodyPr/>
          <a:lstStyle/>
          <a:p>
            <a:fld id="{4FB962D2-EF59-4193-8832-CAF6E94B4769}" type="slidenum">
              <a:rPr lang="en-US" smtClean="0"/>
              <a:t>‹#›</a:t>
            </a:fld>
            <a:endParaRPr lang="en-US"/>
          </a:p>
        </p:txBody>
      </p:sp>
    </p:spTree>
    <p:extLst>
      <p:ext uri="{BB962C8B-B14F-4D97-AF65-F5344CB8AC3E}">
        <p14:creationId xmlns:p14="http://schemas.microsoft.com/office/powerpoint/2010/main" val="2587176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F02F-D998-44A2-9600-B326870D4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8F9CE5-E960-41CC-BFB2-1D66C740A05E}"/>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E59288-E18C-4E7F-8101-115560CA571A}"/>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38AFE5-1808-4635-9FD7-987442D4D13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6673A01-0981-463B-9F9F-EB6AEEF0D7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E60F1F-9236-4AF1-958A-AAB4908FCF4C}"/>
              </a:ext>
            </a:extLst>
          </p:cNvPr>
          <p:cNvSpPr>
            <a:spLocks noGrp="1"/>
          </p:cNvSpPr>
          <p:nvPr>
            <p:ph type="sldNum" sz="quarter" idx="12"/>
          </p:nvPr>
        </p:nvSpPr>
        <p:spPr/>
        <p:txBody>
          <a:bodyPr/>
          <a:lstStyle/>
          <a:p>
            <a:fld id="{4FB962D2-EF59-4193-8832-CAF6E94B4769}" type="slidenum">
              <a:rPr lang="en-US" smtClean="0"/>
              <a:t>‹#›</a:t>
            </a:fld>
            <a:endParaRPr lang="en-US"/>
          </a:p>
        </p:txBody>
      </p:sp>
    </p:spTree>
    <p:extLst>
      <p:ext uri="{BB962C8B-B14F-4D97-AF65-F5344CB8AC3E}">
        <p14:creationId xmlns:p14="http://schemas.microsoft.com/office/powerpoint/2010/main" val="2971763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5A79-9FD7-41FE-B5DD-C7E482A656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E96A1F-EB9B-4BC7-8D43-EB1290CEC283}"/>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7FA844EF-C434-45C1-B245-E5AFDB88D322}"/>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856CDC-5511-443B-B727-FC6A40AF0FD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C773CF5-A5D2-4F35-812B-1C3366B558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71E6AC-C4A1-48A6-A554-4BC93C36CF5E}"/>
              </a:ext>
            </a:extLst>
          </p:cNvPr>
          <p:cNvSpPr>
            <a:spLocks noGrp="1"/>
          </p:cNvSpPr>
          <p:nvPr>
            <p:ph type="sldNum" sz="quarter" idx="12"/>
          </p:nvPr>
        </p:nvSpPr>
        <p:spPr/>
        <p:txBody>
          <a:bodyPr/>
          <a:lstStyle/>
          <a:p>
            <a:fld id="{4FB962D2-EF59-4193-8832-CAF6E94B4769}" type="slidenum">
              <a:rPr lang="en-US" smtClean="0"/>
              <a:t>‹#›</a:t>
            </a:fld>
            <a:endParaRPr lang="en-US"/>
          </a:p>
        </p:txBody>
      </p:sp>
    </p:spTree>
    <p:extLst>
      <p:ext uri="{BB962C8B-B14F-4D97-AF65-F5344CB8AC3E}">
        <p14:creationId xmlns:p14="http://schemas.microsoft.com/office/powerpoint/2010/main" val="709033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B98157-1F65-43A1-AEB3-488E23613E3D}"/>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7A1DB7-78A0-4429-A402-AD0B23A710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D403B7-DEF0-4C65-AB25-03B7D8A3C631}"/>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DF651CF-C290-4467-B4DB-9D96A2DF3F22}"/>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D59E03-9A1F-4373-9300-BA541A7C3582}"/>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962D2-EF59-4193-8832-CAF6E94B4769}" type="slidenum">
              <a:rPr lang="en-US" smtClean="0"/>
              <a:t>‹#›</a:t>
            </a:fld>
            <a:endParaRPr lang="en-US"/>
          </a:p>
        </p:txBody>
      </p:sp>
    </p:spTree>
    <p:extLst>
      <p:ext uri="{BB962C8B-B14F-4D97-AF65-F5344CB8AC3E}">
        <p14:creationId xmlns:p14="http://schemas.microsoft.com/office/powerpoint/2010/main" val="360712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FE0C21-4ACC-DD92-7458-5673DCF1EC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lv-LV"/>
          </a:p>
        </p:txBody>
      </p:sp>
      <p:sp>
        <p:nvSpPr>
          <p:cNvPr id="3" name="Text Placeholder 2">
            <a:extLst>
              <a:ext uri="{FF2B5EF4-FFF2-40B4-BE49-F238E27FC236}">
                <a16:creationId xmlns:a16="http://schemas.microsoft.com/office/drawing/2014/main" id="{C8A358A3-888F-63D2-215E-440C22CCBB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4" name="Date Placeholder 3">
            <a:extLst>
              <a:ext uri="{FF2B5EF4-FFF2-40B4-BE49-F238E27FC236}">
                <a16:creationId xmlns:a16="http://schemas.microsoft.com/office/drawing/2014/main" id="{9D25B62A-20D6-F66E-A08C-A4823F241D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5AE5B-A1AD-0747-AD77-4F379C28EFED}" type="datetimeFigureOut">
              <a:rPr lang="lv-LV" smtClean="0"/>
              <a:t>23.05.23</a:t>
            </a:fld>
            <a:endParaRPr lang="lv-LV"/>
          </a:p>
        </p:txBody>
      </p:sp>
      <p:sp>
        <p:nvSpPr>
          <p:cNvPr id="5" name="Footer Placeholder 4">
            <a:extLst>
              <a:ext uri="{FF2B5EF4-FFF2-40B4-BE49-F238E27FC236}">
                <a16:creationId xmlns:a16="http://schemas.microsoft.com/office/drawing/2014/main" id="{1C7174E1-910D-E340-3C33-48205A4268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E421A38C-BAD5-CE8B-06B2-F5CB506FB3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2BB145-E749-BB43-B865-6FEB9BD0B8ED}" type="slidenum">
              <a:rPr lang="lv-LV" smtClean="0"/>
              <a:t>‹#›</a:t>
            </a:fld>
            <a:endParaRPr lang="lv-LV"/>
          </a:p>
        </p:txBody>
      </p:sp>
    </p:spTree>
    <p:extLst>
      <p:ext uri="{BB962C8B-B14F-4D97-AF65-F5344CB8AC3E}">
        <p14:creationId xmlns:p14="http://schemas.microsoft.com/office/powerpoint/2010/main" val="330805866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microsoft.com/office/2007/relationships/hdphoto" Target="../media/hdphoto1.wdp"/><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Placeholder 8"/>
          <p:cNvSpPr>
            <a:spLocks noGrp="1"/>
          </p:cNvSpPr>
          <p:nvPr>
            <p:ph type="body" sz="quarter" idx="10"/>
          </p:nvPr>
        </p:nvSpPr>
        <p:spPr>
          <a:xfrm>
            <a:off x="2044619" y="5228175"/>
            <a:ext cx="7772400" cy="1323975"/>
          </a:xfrm>
        </p:spPr>
        <p:txBody>
          <a:bodyPr>
            <a:normAutofit/>
          </a:bodyPr>
          <a:lstStyle/>
          <a:p>
            <a:pPr algn="r">
              <a:lnSpc>
                <a:spcPct val="90000"/>
              </a:lnSpc>
            </a:pPr>
            <a:endParaRPr lang="lv-LV" altLang="lv-LV" dirty="0">
              <a:solidFill>
                <a:schemeClr val="tx1">
                  <a:lumMod val="75000"/>
                  <a:lumOff val="25000"/>
                </a:schemeClr>
              </a:solidFill>
              <a:ea typeface="MS PGothic" panose="020B0600070205080204" pitchFamily="34" charset="-128"/>
            </a:endParaRPr>
          </a:p>
          <a:p>
            <a:pPr algn="r">
              <a:lnSpc>
                <a:spcPct val="90000"/>
              </a:lnSpc>
            </a:pPr>
            <a:endParaRPr lang="lv-LV" altLang="lv-LV" dirty="0">
              <a:solidFill>
                <a:schemeClr val="tx1">
                  <a:lumMod val="75000"/>
                  <a:lumOff val="25000"/>
                </a:schemeClr>
              </a:solidFill>
              <a:ea typeface="MS PGothic" panose="020B0600070205080204" pitchFamily="34" charset="-128"/>
            </a:endParaRPr>
          </a:p>
        </p:txBody>
      </p:sp>
      <p:sp>
        <p:nvSpPr>
          <p:cNvPr id="2" name="TextBox 1"/>
          <p:cNvSpPr txBox="1"/>
          <p:nvPr/>
        </p:nvSpPr>
        <p:spPr>
          <a:xfrm>
            <a:off x="8436927" y="6089634"/>
            <a:ext cx="3455036" cy="215444"/>
          </a:xfrm>
          <a:prstGeom prst="rect">
            <a:avLst/>
          </a:prstGeom>
          <a:noFill/>
        </p:spPr>
        <p:txBody>
          <a:bodyPr wrap="square" rtlCol="0">
            <a:spAutoFit/>
          </a:bodyPr>
          <a:lstStyle/>
          <a:p>
            <a:pPr algn="r"/>
            <a:r>
              <a:rPr lang="lv-LV" sz="800" dirty="0">
                <a:latin typeface="Verdana" panose="020B0604030504040204" pitchFamily="34" charset="0"/>
                <a:ea typeface="Verdana" panose="020B0604030504040204" pitchFamily="34" charset="0"/>
                <a:cs typeface="Verdana" panose="020B0604030504040204" pitchFamily="34" charset="0"/>
              </a:rPr>
              <a:t>23.05.2023.</a:t>
            </a:r>
          </a:p>
        </p:txBody>
      </p:sp>
      <p:sp>
        <p:nvSpPr>
          <p:cNvPr id="3" name="TextBox 2">
            <a:extLst>
              <a:ext uri="{FF2B5EF4-FFF2-40B4-BE49-F238E27FC236}">
                <a16:creationId xmlns:a16="http://schemas.microsoft.com/office/drawing/2014/main" id="{31BBA2DC-EF28-F8F8-8DFA-B174DA2B1278}"/>
              </a:ext>
            </a:extLst>
          </p:cNvPr>
          <p:cNvSpPr txBox="1"/>
          <p:nvPr/>
        </p:nvSpPr>
        <p:spPr>
          <a:xfrm>
            <a:off x="7018085" y="5592189"/>
            <a:ext cx="4873878" cy="461665"/>
          </a:xfrm>
          <a:prstGeom prst="rect">
            <a:avLst/>
          </a:prstGeom>
          <a:noFill/>
        </p:spPr>
        <p:txBody>
          <a:bodyPr wrap="square" rtlCol="0">
            <a:spAutoFit/>
          </a:bodyPr>
          <a:lstStyle/>
          <a:p>
            <a:pPr algn="r"/>
            <a:r>
              <a:rPr lang="en-LV" sz="1200" dirty="0">
                <a:latin typeface="Verdana" panose="020B0604030504040204" pitchFamily="34" charset="0"/>
                <a:ea typeface="Verdana" panose="020B0604030504040204" pitchFamily="34" charset="0"/>
                <a:cs typeface="Verdana" panose="020B0604030504040204" pitchFamily="34" charset="0"/>
              </a:rPr>
              <a:t>Valsts Kancelejas </a:t>
            </a:r>
          </a:p>
          <a:p>
            <a:pPr algn="r"/>
            <a:r>
              <a:rPr lang="en-LV" sz="1200" dirty="0">
                <a:latin typeface="Verdana" panose="020B0604030504040204" pitchFamily="34" charset="0"/>
                <a:ea typeface="Verdana" panose="020B0604030504040204" pitchFamily="34" charset="0"/>
                <a:cs typeface="Verdana" panose="020B0604030504040204" pitchFamily="34" charset="0"/>
              </a:rPr>
              <a:t>Pārresoru koordinācijas departaments</a:t>
            </a:r>
          </a:p>
        </p:txBody>
      </p:sp>
      <p:sp>
        <p:nvSpPr>
          <p:cNvPr id="4" name="Rectangle 3">
            <a:extLst>
              <a:ext uri="{FF2B5EF4-FFF2-40B4-BE49-F238E27FC236}">
                <a16:creationId xmlns:a16="http://schemas.microsoft.com/office/drawing/2014/main" id="{4DB1B7FC-4431-359C-E6E5-C0F0B45C6752}"/>
              </a:ext>
            </a:extLst>
          </p:cNvPr>
          <p:cNvSpPr/>
          <p:nvPr/>
        </p:nvSpPr>
        <p:spPr>
          <a:xfrm>
            <a:off x="3883511" y="0"/>
            <a:ext cx="4320709" cy="3076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4338" name="Title 6"/>
          <p:cNvSpPr>
            <a:spLocks noGrp="1"/>
          </p:cNvSpPr>
          <p:nvPr>
            <p:ph type="title"/>
          </p:nvPr>
        </p:nvSpPr>
        <p:spPr>
          <a:xfrm>
            <a:off x="1446597" y="1919775"/>
            <a:ext cx="8968443" cy="2313824"/>
          </a:xfrm>
        </p:spPr>
        <p:txBody>
          <a:bodyPr anchor="ctr">
            <a:noAutofit/>
          </a:bodyPr>
          <a:lstStyle/>
          <a:p>
            <a:pPr>
              <a:lnSpc>
                <a:spcPct val="110000"/>
              </a:lnSpc>
            </a:pPr>
            <a:r>
              <a:rPr lang="lv-LV" sz="4000" dirty="0">
                <a:solidFill>
                  <a:schemeClr val="accent6">
                    <a:lumMod val="75000"/>
                  </a:schemeClr>
                </a:solidFill>
              </a:rPr>
              <a:t>Agrīns un preventīvs atbalsts</a:t>
            </a:r>
            <a:br>
              <a:rPr lang="lv-LV" sz="4000" dirty="0">
                <a:solidFill>
                  <a:schemeClr val="accent6">
                    <a:lumMod val="75000"/>
                  </a:schemeClr>
                </a:solidFill>
              </a:rPr>
            </a:br>
            <a:r>
              <a:rPr lang="lv-LV" sz="4000" dirty="0">
                <a:solidFill>
                  <a:schemeClr val="accent6">
                    <a:lumMod val="75000"/>
                  </a:schemeClr>
                </a:solidFill>
              </a:rPr>
              <a:t>veselīgai bērnu attīstībai un </a:t>
            </a:r>
            <a:r>
              <a:rPr lang="lv-LV" sz="4000" dirty="0" err="1">
                <a:solidFill>
                  <a:schemeClr val="accent6">
                    <a:lumMod val="75000"/>
                  </a:schemeClr>
                </a:solidFill>
              </a:rPr>
              <a:t>pašrealizācijai</a:t>
            </a:r>
            <a:endParaRPr lang="lv-LV" altLang="lv-LV" sz="4000" dirty="0">
              <a:solidFill>
                <a:schemeClr val="accent6">
                  <a:lumMod val="75000"/>
                </a:schemeClr>
              </a:solidFill>
              <a:ea typeface="MS PGothic" panose="020B0600070205080204" pitchFamily="34" charset="-128"/>
            </a:endParaRPr>
          </a:p>
        </p:txBody>
      </p:sp>
    </p:spTree>
    <p:extLst>
      <p:ext uri="{BB962C8B-B14F-4D97-AF65-F5344CB8AC3E}">
        <p14:creationId xmlns:p14="http://schemas.microsoft.com/office/powerpoint/2010/main" val="4251380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bject 3">
            <a:extLst>
              <a:ext uri="{FF2B5EF4-FFF2-40B4-BE49-F238E27FC236}">
                <a16:creationId xmlns:a16="http://schemas.microsoft.com/office/drawing/2014/main" id="{BA4281D7-83EE-4480-978A-0990EE72B5A0}"/>
              </a:ext>
            </a:extLst>
          </p:cNvPr>
          <p:cNvSpPr>
            <a:spLocks noGrp="1"/>
          </p:cNvSpPr>
          <p:nvPr>
            <p:ph type="title"/>
          </p:nvPr>
        </p:nvSpPr>
        <p:spPr>
          <a:xfrm>
            <a:off x="5135563" y="2782888"/>
            <a:ext cx="2043112" cy="1187450"/>
          </a:xfrm>
        </p:spPr>
        <p:txBody>
          <a:bodyPr lIns="0" tIns="7701" rIns="0" bIns="0">
            <a:spAutoFit/>
          </a:bodyPr>
          <a:lstStyle/>
          <a:p>
            <a:pPr marL="6350">
              <a:lnSpc>
                <a:spcPts val="3038"/>
              </a:lnSpc>
              <a:spcBef>
                <a:spcPts val="150"/>
              </a:spcBef>
            </a:pPr>
            <a:r>
              <a:rPr lang="lv-LV" altLang="lv-LV" sz="2600">
                <a:solidFill>
                  <a:srgbClr val="FFFFFF"/>
                </a:solidFill>
                <a:latin typeface="Arial" panose="020B0604020202020204" pitchFamily="34" charset="0"/>
                <a:cs typeface="Arial" panose="020B0604020202020204" pitchFamily="34" charset="0"/>
              </a:rPr>
              <a:t>BĒRNI –</a:t>
            </a:r>
            <a:br>
              <a:rPr lang="lv-LV" altLang="lv-LV" sz="2600">
                <a:latin typeface="Arial" panose="020B0604020202020204" pitchFamily="34" charset="0"/>
                <a:cs typeface="Arial" panose="020B0604020202020204" pitchFamily="34" charset="0"/>
              </a:rPr>
            </a:br>
            <a:r>
              <a:rPr lang="lv-LV" altLang="lv-LV" sz="2600">
                <a:solidFill>
                  <a:srgbClr val="FFFFFF"/>
                </a:solidFill>
                <a:latin typeface="Arial" panose="020B0604020202020204" pitchFamily="34" charset="0"/>
                <a:cs typeface="Arial" panose="020B0604020202020204" pitchFamily="34" charset="0"/>
              </a:rPr>
              <a:t>LATVIJAS  NĀKOTNE?</a:t>
            </a:r>
            <a:endParaRPr lang="lv-LV" altLang="lv-LV" sz="2600">
              <a:latin typeface="Arial" panose="020B0604020202020204" pitchFamily="34" charset="0"/>
              <a:cs typeface="Arial" panose="020B0604020202020204" pitchFamily="34" charset="0"/>
            </a:endParaRPr>
          </a:p>
        </p:txBody>
      </p:sp>
      <p:sp>
        <p:nvSpPr>
          <p:cNvPr id="38915" name="object 4">
            <a:extLst>
              <a:ext uri="{FF2B5EF4-FFF2-40B4-BE49-F238E27FC236}">
                <a16:creationId xmlns:a16="http://schemas.microsoft.com/office/drawing/2014/main" id="{B4011D35-5DB8-4AF8-99EF-813AA5673309}"/>
              </a:ext>
            </a:extLst>
          </p:cNvPr>
          <p:cNvSpPr txBox="1">
            <a:spLocks noChangeArrowheads="1"/>
          </p:cNvSpPr>
          <p:nvPr/>
        </p:nvSpPr>
        <p:spPr bwMode="auto">
          <a:xfrm>
            <a:off x="5145088" y="3979863"/>
            <a:ext cx="20066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316" rIns="0" bIns="0">
            <a:spAutoFit/>
          </a:bodyPr>
          <a:lstStyle>
            <a:lvl1pPr marL="25400" indent="-19050" defTabSz="554038">
              <a:defRPr sz="1700">
                <a:solidFill>
                  <a:schemeClr val="tx1"/>
                </a:solidFill>
                <a:latin typeface="Times New Roman" panose="02020603050405020304" pitchFamily="18" charset="0"/>
                <a:cs typeface="Arial" panose="020B0604020202020204" pitchFamily="34" charset="0"/>
              </a:defRPr>
            </a:lvl1pPr>
            <a:lvl2pPr defTabSz="554038">
              <a:defRPr sz="1700">
                <a:solidFill>
                  <a:schemeClr val="tx1"/>
                </a:solidFill>
                <a:latin typeface="Times New Roman" panose="02020603050405020304" pitchFamily="18" charset="0"/>
                <a:cs typeface="Arial" panose="020B0604020202020204" pitchFamily="34" charset="0"/>
              </a:defRPr>
            </a:lvl2pPr>
            <a:lvl3pPr defTabSz="554038">
              <a:defRPr sz="1700">
                <a:solidFill>
                  <a:schemeClr val="tx1"/>
                </a:solidFill>
                <a:latin typeface="Times New Roman" panose="02020603050405020304" pitchFamily="18" charset="0"/>
                <a:cs typeface="Arial" panose="020B0604020202020204" pitchFamily="34" charset="0"/>
              </a:defRPr>
            </a:lvl3pPr>
            <a:lvl4pPr defTabSz="554038">
              <a:defRPr sz="1700">
                <a:solidFill>
                  <a:schemeClr val="tx1"/>
                </a:solidFill>
                <a:latin typeface="Times New Roman" panose="02020603050405020304" pitchFamily="18" charset="0"/>
                <a:cs typeface="Arial" panose="020B0604020202020204" pitchFamily="34" charset="0"/>
              </a:defRPr>
            </a:lvl4pPr>
            <a:lvl5pPr defTabSz="554038">
              <a:defRPr sz="1700">
                <a:solidFill>
                  <a:schemeClr val="tx1"/>
                </a:solidFill>
                <a:latin typeface="Times New Roman" panose="02020603050405020304" pitchFamily="18" charset="0"/>
                <a:cs typeface="Arial" panose="020B0604020202020204" pitchFamily="34" charset="0"/>
              </a:defRPr>
            </a:lvl5pPr>
            <a:lvl6pPr marL="2335213" indent="-49213" defTabSz="554038"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defTabSz="554038"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defTabSz="554038"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defTabSz="554038"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a:lnSpc>
                <a:spcPct val="107000"/>
              </a:lnSpc>
              <a:spcBef>
                <a:spcPts val="63"/>
              </a:spcBef>
            </a:pPr>
            <a:r>
              <a:rPr lang="lv-LV" altLang="lv-LV" sz="1500">
                <a:solidFill>
                  <a:srgbClr val="FFFFFF"/>
                </a:solidFill>
                <a:latin typeface="Arial" panose="020B0604020202020204" pitchFamily="34" charset="0"/>
              </a:rPr>
              <a:t>AGRĪNĀ ATBALSTA  SISTĒMAS IZVEIDE</a:t>
            </a:r>
            <a:endParaRPr lang="lv-LV" altLang="lv-LV" sz="1500">
              <a:solidFill>
                <a:srgbClr val="000000"/>
              </a:solidFill>
              <a:latin typeface="Arial" panose="020B0604020202020204" pitchFamily="34" charset="0"/>
            </a:endParaRPr>
          </a:p>
          <a:p>
            <a:pPr>
              <a:spcBef>
                <a:spcPts val="388"/>
              </a:spcBef>
            </a:pPr>
            <a:r>
              <a:rPr lang="lv-LV" altLang="lv-LV" sz="1200">
                <a:solidFill>
                  <a:srgbClr val="FFFFFF"/>
                </a:solidFill>
                <a:latin typeface="Arial" panose="020B0604020202020204" pitchFamily="34" charset="0"/>
              </a:rPr>
              <a:t>2.12.2022.</a:t>
            </a:r>
            <a:endParaRPr lang="lv-LV" altLang="lv-LV" sz="1200">
              <a:solidFill>
                <a:srgbClr val="000000"/>
              </a:solidFill>
              <a:latin typeface="Arial" panose="020B0604020202020204" pitchFamily="34" charset="0"/>
            </a:endParaRPr>
          </a:p>
        </p:txBody>
      </p:sp>
      <p:sp>
        <p:nvSpPr>
          <p:cNvPr id="38917" name="Footer Placeholder 4">
            <a:extLst>
              <a:ext uri="{FF2B5EF4-FFF2-40B4-BE49-F238E27FC236}">
                <a16:creationId xmlns:a16="http://schemas.microsoft.com/office/drawing/2014/main" id="{6ECBF2BC-D78E-42BD-85BC-BC76B3B8F187}"/>
              </a:ext>
            </a:extLst>
          </p:cNvPr>
          <p:cNvSpPr>
            <a:spLocks noGrp="1" noChangeArrowheads="1"/>
          </p:cNvSpPr>
          <p:nvPr>
            <p:ph type="ftr" sz="quarter" idx="11"/>
          </p:nvPr>
        </p:nvSpPr>
        <p:spPr bwMode="auto">
          <a:xfrm>
            <a:off x="2043113" y="5583238"/>
            <a:ext cx="390207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Ctr="0" compatLnSpc="1">
            <a:prstTxWarp prst="textNoShape">
              <a:avLst/>
            </a:prstTxWarp>
            <a:spAutoFit/>
          </a:bodyPr>
          <a:lstStyle>
            <a:lvl1pPr defTabSz="554038">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457200" indent="-290513" defTabSz="554038">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914400" indent="-231775" defTabSz="554038">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371600" indent="-231775" defTabSz="554038">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1828800" indent="-231775" defTabSz="554038">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indent="-231775" defTabSz="554038"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indent="-231775" defTabSz="554038"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indent="-231775" defTabSz="554038"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indent="-231775" defTabSz="554038"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fontAlgn="base">
              <a:spcBef>
                <a:spcPct val="0"/>
              </a:spcBef>
              <a:spcAft>
                <a:spcPct val="0"/>
              </a:spcAft>
              <a:buFontTx/>
              <a:buNone/>
            </a:pPr>
            <a:r>
              <a:rPr lang="en-GB" altLang="en-US" sz="1400">
                <a:solidFill>
                  <a:srgbClr val="898989"/>
                </a:solidFill>
                <a:latin typeface="Verdana" panose="020B0604030504040204" pitchFamily="34" charset="0"/>
                <a:ea typeface="Verdana" panose="020B0604030504040204" pitchFamily="34" charset="0"/>
                <a:cs typeface="Arial" panose="020B0604020202020204" pitchFamily="34" charset="0"/>
              </a:rPr>
              <a:t>LU, RSU, LiepU pētnieku grupas prezentācija - M. Raščevska, Ņ.Bezborodovs, I. Bite, D. Nīmante</a:t>
            </a:r>
            <a:endParaRPr lang="lv-LV" altLang="en-US" sz="1400">
              <a:solidFill>
                <a:srgbClr val="898989"/>
              </a:solidFill>
              <a:latin typeface="Verdana" panose="020B0604030504040204" pitchFamily="34" charset="0"/>
              <a:ea typeface="Verdana" panose="020B0604030504040204" pitchFamily="34" charset="0"/>
              <a:cs typeface="Arial" panose="020B0604020202020204" pitchFamily="34" charset="0"/>
            </a:endParaRPr>
          </a:p>
        </p:txBody>
      </p:sp>
      <p:graphicFrame>
        <p:nvGraphicFramePr>
          <p:cNvPr id="10" name="Diagram 9">
            <a:extLst>
              <a:ext uri="{FF2B5EF4-FFF2-40B4-BE49-F238E27FC236}">
                <a16:creationId xmlns:a16="http://schemas.microsoft.com/office/drawing/2014/main" id="{989E7B9E-227A-45DD-BED9-5E27516C1F18}"/>
              </a:ext>
            </a:extLst>
          </p:cNvPr>
          <p:cNvGraphicFramePr/>
          <p:nvPr/>
        </p:nvGraphicFramePr>
        <p:xfrm>
          <a:off x="4145417" y="244843"/>
          <a:ext cx="9056718" cy="6368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a:extLst>
              <a:ext uri="{FF2B5EF4-FFF2-40B4-BE49-F238E27FC236}">
                <a16:creationId xmlns:a16="http://schemas.microsoft.com/office/drawing/2014/main" id="{EEA119DA-0DE6-4F6B-A5D0-FE56BDCABF24}"/>
              </a:ext>
            </a:extLst>
          </p:cNvPr>
          <p:cNvSpPr/>
          <p:nvPr/>
        </p:nvSpPr>
        <p:spPr>
          <a:xfrm>
            <a:off x="840677" y="578034"/>
            <a:ext cx="4306888" cy="1627187"/>
          </a:xfrm>
          <a:prstGeom prst="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6350" defTabSz="554038">
              <a:defRPr sz="1700">
                <a:solidFill>
                  <a:schemeClr val="tx1"/>
                </a:solidFill>
                <a:latin typeface="Times New Roman" panose="02020603050405020304" pitchFamily="18" charset="0"/>
                <a:cs typeface="Arial" panose="020B0604020202020204" pitchFamily="34" charset="0"/>
              </a:defRPr>
            </a:lvl1pPr>
            <a:lvl2pPr defTabSz="554038">
              <a:defRPr sz="1700">
                <a:solidFill>
                  <a:schemeClr val="tx1"/>
                </a:solidFill>
                <a:latin typeface="Times New Roman" panose="02020603050405020304" pitchFamily="18" charset="0"/>
                <a:cs typeface="Arial" panose="020B0604020202020204" pitchFamily="34" charset="0"/>
              </a:defRPr>
            </a:lvl2pPr>
            <a:lvl3pPr defTabSz="554038">
              <a:defRPr sz="1700">
                <a:solidFill>
                  <a:schemeClr val="tx1"/>
                </a:solidFill>
                <a:latin typeface="Times New Roman" panose="02020603050405020304" pitchFamily="18" charset="0"/>
                <a:cs typeface="Arial" panose="020B0604020202020204" pitchFamily="34" charset="0"/>
              </a:defRPr>
            </a:lvl3pPr>
            <a:lvl4pPr defTabSz="554038">
              <a:defRPr sz="1700">
                <a:solidFill>
                  <a:schemeClr val="tx1"/>
                </a:solidFill>
                <a:latin typeface="Times New Roman" panose="02020603050405020304" pitchFamily="18" charset="0"/>
                <a:cs typeface="Arial" panose="020B0604020202020204" pitchFamily="34" charset="0"/>
              </a:defRPr>
            </a:lvl4pPr>
            <a:lvl5pPr defTabSz="554038">
              <a:defRPr sz="1700">
                <a:solidFill>
                  <a:schemeClr val="tx1"/>
                </a:solidFill>
                <a:latin typeface="Times New Roman" panose="02020603050405020304" pitchFamily="18" charset="0"/>
                <a:cs typeface="Arial" panose="020B0604020202020204" pitchFamily="34" charset="0"/>
              </a:defRPr>
            </a:lvl5pPr>
            <a:lvl6pPr marL="2335213" indent="-49213" defTabSz="554038"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defTabSz="554038"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defTabSz="554038"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defTabSz="554038"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algn="ctr">
              <a:lnSpc>
                <a:spcPts val="2813"/>
              </a:lnSpc>
              <a:spcBef>
                <a:spcPts val="150"/>
              </a:spcBef>
              <a:defRPr/>
            </a:pPr>
            <a:r>
              <a:rPr lang="lv-LV" altLang="lv-LV" sz="1800" b="1" dirty="0">
                <a:solidFill>
                  <a:srgbClr val="333333"/>
                </a:solidFill>
                <a:latin typeface="Verdana" panose="020B0604030504040204" pitchFamily="34" charset="0"/>
                <a:ea typeface="Verdana" panose="020B0604030504040204" pitchFamily="34" charset="0"/>
                <a:cs typeface="Verdana" panose="020B0604030504040204" pitchFamily="34" charset="0"/>
              </a:rPr>
              <a:t>BAASIK nosakāmās attīstības risku jomas, kas saskaņotas ar SSK-10/11 traucējumu kategoriju sistēmu</a:t>
            </a:r>
            <a:endParaRPr lang="lv-LV" altLang="lv-LV" sz="18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Hexagon 13">
            <a:extLst>
              <a:ext uri="{FF2B5EF4-FFF2-40B4-BE49-F238E27FC236}">
                <a16:creationId xmlns:a16="http://schemas.microsoft.com/office/drawing/2014/main" id="{5C21D541-58E2-415D-953D-1935F358E35E}"/>
              </a:ext>
            </a:extLst>
          </p:cNvPr>
          <p:cNvSpPr/>
          <p:nvPr/>
        </p:nvSpPr>
        <p:spPr>
          <a:xfrm>
            <a:off x="1012825" y="2660650"/>
            <a:ext cx="1663700" cy="1477963"/>
          </a:xfrm>
          <a:prstGeom prst="hex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4492">
              <a:defRPr/>
            </a:pPr>
            <a:r>
              <a:rPr lang="en-LV" sz="2426">
                <a:solidFill>
                  <a:prstClr val="black"/>
                </a:solidFill>
                <a:latin typeface="Calibri"/>
              </a:rPr>
              <a:t>Redze</a:t>
            </a:r>
          </a:p>
        </p:txBody>
      </p:sp>
      <p:sp>
        <p:nvSpPr>
          <p:cNvPr id="15" name="Hexagon 14">
            <a:extLst>
              <a:ext uri="{FF2B5EF4-FFF2-40B4-BE49-F238E27FC236}">
                <a16:creationId xmlns:a16="http://schemas.microsoft.com/office/drawing/2014/main" id="{3D350EA3-CD6A-4F5B-A1F4-FF9D56C74C22}"/>
              </a:ext>
            </a:extLst>
          </p:cNvPr>
          <p:cNvSpPr/>
          <p:nvPr/>
        </p:nvSpPr>
        <p:spPr>
          <a:xfrm>
            <a:off x="3313113" y="2690813"/>
            <a:ext cx="1663700" cy="1476375"/>
          </a:xfrm>
          <a:prstGeom prst="hexagon">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4492">
              <a:defRPr/>
            </a:pPr>
            <a:r>
              <a:rPr lang="en-LV" sz="2426">
                <a:solidFill>
                  <a:prstClr val="black"/>
                </a:solidFill>
                <a:latin typeface="Calibri"/>
              </a:rPr>
              <a:t>Dzirde</a:t>
            </a:r>
          </a:p>
        </p:txBody>
      </p:sp>
      <p:sp>
        <p:nvSpPr>
          <p:cNvPr id="2" name="Slide Number Placeholder 3">
            <a:extLst>
              <a:ext uri="{FF2B5EF4-FFF2-40B4-BE49-F238E27FC236}">
                <a16:creationId xmlns:a16="http://schemas.microsoft.com/office/drawing/2014/main" id="{54406678-00F7-76A0-E837-B79FF01234BB}"/>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10</a:t>
            </a:fld>
            <a:endParaRPr lang="en-US" sz="8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135692" y="2784283"/>
            <a:ext cx="2043153" cy="1187586"/>
          </a:xfrm>
          <a:prstGeom prst="rect">
            <a:avLst/>
          </a:prstGeom>
        </p:spPr>
        <p:txBody>
          <a:bodyPr vert="horz" wrap="square" lIns="0" tIns="7701" rIns="0" bIns="0" rtlCol="0" anchor="ctr">
            <a:spAutoFit/>
          </a:bodyPr>
          <a:lstStyle/>
          <a:p>
            <a:pPr marL="7701">
              <a:lnSpc>
                <a:spcPts val="3102"/>
              </a:lnSpc>
              <a:spcBef>
                <a:spcPts val="61"/>
              </a:spcBef>
            </a:pPr>
            <a:r>
              <a:rPr sz="2638" spc="182">
                <a:solidFill>
                  <a:srgbClr val="FFFFFF"/>
                </a:solidFill>
                <a:latin typeface="Arial"/>
                <a:cs typeface="Arial"/>
              </a:rPr>
              <a:t>BĒRNI</a:t>
            </a:r>
            <a:r>
              <a:rPr sz="2638" spc="-321">
                <a:solidFill>
                  <a:srgbClr val="FFFFFF"/>
                </a:solidFill>
                <a:latin typeface="Arial"/>
                <a:cs typeface="Arial"/>
              </a:rPr>
              <a:t> </a:t>
            </a:r>
            <a:r>
              <a:rPr sz="2638" spc="-158">
                <a:solidFill>
                  <a:srgbClr val="FFFFFF"/>
                </a:solidFill>
                <a:latin typeface="Arial"/>
                <a:cs typeface="Arial"/>
              </a:rPr>
              <a:t>–</a:t>
            </a:r>
            <a:endParaRPr sz="2638">
              <a:latin typeface="Arial"/>
              <a:cs typeface="Arial"/>
            </a:endParaRPr>
          </a:p>
          <a:p>
            <a:pPr marL="7701" marR="3081">
              <a:lnSpc>
                <a:spcPts val="3038"/>
              </a:lnSpc>
              <a:spcBef>
                <a:spcPts val="146"/>
              </a:spcBef>
            </a:pPr>
            <a:r>
              <a:rPr sz="2638" spc="246">
                <a:solidFill>
                  <a:srgbClr val="FFFFFF"/>
                </a:solidFill>
                <a:latin typeface="Arial"/>
                <a:cs typeface="Arial"/>
              </a:rPr>
              <a:t>LATVIJAS  </a:t>
            </a:r>
            <a:r>
              <a:rPr sz="2638" spc="330">
                <a:solidFill>
                  <a:srgbClr val="FFFFFF"/>
                </a:solidFill>
                <a:latin typeface="Arial"/>
                <a:cs typeface="Arial"/>
              </a:rPr>
              <a:t>NĀ</a:t>
            </a:r>
            <a:r>
              <a:rPr sz="2638" spc="230">
                <a:solidFill>
                  <a:srgbClr val="FFFFFF"/>
                </a:solidFill>
                <a:latin typeface="Arial"/>
                <a:cs typeface="Arial"/>
              </a:rPr>
              <a:t>K</a:t>
            </a:r>
            <a:r>
              <a:rPr sz="2638" spc="197">
                <a:solidFill>
                  <a:srgbClr val="FFFFFF"/>
                </a:solidFill>
                <a:latin typeface="Arial"/>
                <a:cs typeface="Arial"/>
              </a:rPr>
              <a:t>O</a:t>
            </a:r>
            <a:r>
              <a:rPr sz="2638" spc="161">
                <a:solidFill>
                  <a:srgbClr val="FFFFFF"/>
                </a:solidFill>
                <a:latin typeface="Arial"/>
                <a:cs typeface="Arial"/>
              </a:rPr>
              <a:t>TNE?</a:t>
            </a:r>
            <a:endParaRPr sz="2638">
              <a:latin typeface="Arial"/>
              <a:cs typeface="Arial"/>
            </a:endParaRPr>
          </a:p>
        </p:txBody>
      </p:sp>
      <p:sp>
        <p:nvSpPr>
          <p:cNvPr id="4" name="object 4"/>
          <p:cNvSpPr txBox="1"/>
          <p:nvPr/>
        </p:nvSpPr>
        <p:spPr>
          <a:xfrm>
            <a:off x="5144447" y="3979480"/>
            <a:ext cx="2006957" cy="763685"/>
          </a:xfrm>
          <a:prstGeom prst="rect">
            <a:avLst/>
          </a:prstGeom>
        </p:spPr>
        <p:txBody>
          <a:bodyPr vert="horz" wrap="square" lIns="0" tIns="7316" rIns="0" bIns="0" rtlCol="0">
            <a:spAutoFit/>
          </a:bodyPr>
          <a:lstStyle/>
          <a:p>
            <a:pPr marL="26569" marR="3081" indent="-19253">
              <a:lnSpc>
                <a:spcPct val="106500"/>
              </a:lnSpc>
              <a:spcBef>
                <a:spcPts val="58"/>
              </a:spcBef>
            </a:pPr>
            <a:r>
              <a:rPr sz="1546" spc="103">
                <a:solidFill>
                  <a:srgbClr val="FFFFFF"/>
                </a:solidFill>
                <a:latin typeface="Arial"/>
                <a:cs typeface="Arial"/>
              </a:rPr>
              <a:t>AGRĪNĀ </a:t>
            </a:r>
            <a:r>
              <a:rPr sz="1546" spc="79">
                <a:solidFill>
                  <a:srgbClr val="FFFFFF"/>
                </a:solidFill>
                <a:latin typeface="Arial"/>
                <a:cs typeface="Arial"/>
              </a:rPr>
              <a:t>ATBALSTA  </a:t>
            </a:r>
            <a:r>
              <a:rPr sz="1546" spc="55">
                <a:solidFill>
                  <a:srgbClr val="FFFFFF"/>
                </a:solidFill>
                <a:latin typeface="Arial"/>
                <a:cs typeface="Arial"/>
              </a:rPr>
              <a:t>SISTĒMAS</a:t>
            </a:r>
            <a:r>
              <a:rPr sz="1546" spc="36">
                <a:solidFill>
                  <a:srgbClr val="FFFFFF"/>
                </a:solidFill>
                <a:latin typeface="Arial"/>
                <a:cs typeface="Arial"/>
              </a:rPr>
              <a:t> </a:t>
            </a:r>
            <a:r>
              <a:rPr sz="1546" spc="100">
                <a:solidFill>
                  <a:srgbClr val="FFFFFF"/>
                </a:solidFill>
                <a:latin typeface="Arial"/>
                <a:cs typeface="Arial"/>
              </a:rPr>
              <a:t>IZVEIDE</a:t>
            </a:r>
            <a:endParaRPr sz="1546">
              <a:latin typeface="Arial"/>
              <a:cs typeface="Arial"/>
            </a:endParaRPr>
          </a:p>
          <a:p>
            <a:pPr marL="1135169">
              <a:spcBef>
                <a:spcPts val="388"/>
              </a:spcBef>
            </a:pPr>
            <a:r>
              <a:rPr sz="1273" spc="69">
                <a:solidFill>
                  <a:srgbClr val="FFFFFF"/>
                </a:solidFill>
                <a:latin typeface="Arial"/>
                <a:cs typeface="Arial"/>
              </a:rPr>
              <a:t>2.12.2022.</a:t>
            </a:r>
            <a:endParaRPr sz="1273">
              <a:latin typeface="Arial"/>
              <a:cs typeface="Arial"/>
            </a:endParaRPr>
          </a:p>
        </p:txBody>
      </p:sp>
      <p:sp>
        <p:nvSpPr>
          <p:cNvPr id="2" name="object 9">
            <a:extLst>
              <a:ext uri="{FF2B5EF4-FFF2-40B4-BE49-F238E27FC236}">
                <a16:creationId xmlns:a16="http://schemas.microsoft.com/office/drawing/2014/main" id="{59143D71-F091-9B71-D171-3A669EB0E977}"/>
              </a:ext>
            </a:extLst>
          </p:cNvPr>
          <p:cNvSpPr txBox="1"/>
          <p:nvPr/>
        </p:nvSpPr>
        <p:spPr>
          <a:xfrm>
            <a:off x="1211583" y="463764"/>
            <a:ext cx="10119497" cy="753126"/>
          </a:xfrm>
          <a:prstGeom prst="rect">
            <a:avLst/>
          </a:prstGeom>
        </p:spPr>
        <p:txBody>
          <a:bodyPr vert="horz" wrap="square" lIns="0" tIns="9242" rIns="0" bIns="0" rtlCol="0">
            <a:spAutoFit/>
          </a:bodyPr>
          <a:lstStyle/>
          <a:p>
            <a:pPr marL="7701" algn="ctr">
              <a:lnSpc>
                <a:spcPts val="2899"/>
              </a:lnSpc>
              <a:spcBef>
                <a:spcPts val="73"/>
              </a:spcBef>
            </a:pPr>
            <a:r>
              <a:rPr lang="lv-LV" sz="2486" spc="69" dirty="0">
                <a:solidFill>
                  <a:srgbClr val="333333"/>
                </a:solidFill>
                <a:latin typeface="Verdana" panose="020B0604030504040204" pitchFamily="34" charset="0"/>
                <a:cs typeface="Verdana" panose="020B0604030504040204" pitchFamily="34" charset="0"/>
              </a:rPr>
              <a:t>BAASIK mērījumu rezultāti ļauj novērtēt iespējamo traucējumu izplatību </a:t>
            </a:r>
            <a:endParaRPr lang="lv-LV" sz="2486" dirty="0">
              <a:latin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F3173154-1C1B-7E40-98B5-0E5FB0729366}"/>
              </a:ext>
            </a:extLst>
          </p:cNvPr>
          <p:cNvSpPr>
            <a:spLocks noGrp="1"/>
          </p:cNvSpPr>
          <p:nvPr>
            <p:ph type="ftr" sz="quarter" idx="5"/>
          </p:nvPr>
        </p:nvSpPr>
        <p:spPr>
          <a:xfrm>
            <a:off x="6835394" y="10517696"/>
            <a:ext cx="6433312" cy="565467"/>
          </a:xfrm>
          <a:prstGeom prst="rect">
            <a:avLst/>
          </a:prstGeom>
        </p:spPr>
        <p:txBody>
          <a:bodyPr wrap="square" lIns="0" tIns="0" rIns="0" bIns="0">
            <a:spAutoFit/>
          </a:bodyPr>
          <a:lstStyle>
            <a:defPPr>
              <a:defRPr lang="en-LV"/>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LU, RSU, LiepU pētnieku grupas prezentācija - M. Raščevska, Ņ.Bezborodovs, I. Bite, D. Nīmante</a:t>
            </a:r>
            <a:endParaRPr lang="lv-LV"/>
          </a:p>
        </p:txBody>
      </p:sp>
      <p:graphicFrame>
        <p:nvGraphicFramePr>
          <p:cNvPr id="8" name="Content Placeholder 4">
            <a:extLst>
              <a:ext uri="{FF2B5EF4-FFF2-40B4-BE49-F238E27FC236}">
                <a16:creationId xmlns:a16="http://schemas.microsoft.com/office/drawing/2014/main" id="{EE4183AB-C9ED-0A49-826F-F49BCE36E69D}"/>
              </a:ext>
            </a:extLst>
          </p:cNvPr>
          <p:cNvGraphicFramePr>
            <a:graphicFrameLocks/>
          </p:cNvGraphicFramePr>
          <p:nvPr>
            <p:extLst>
              <p:ext uri="{D42A27DB-BD31-4B8C-83A1-F6EECF244321}">
                <p14:modId xmlns:p14="http://schemas.microsoft.com/office/powerpoint/2010/main" val="986667495"/>
              </p:ext>
            </p:extLst>
          </p:nvPr>
        </p:nvGraphicFramePr>
        <p:xfrm>
          <a:off x="1105563" y="1309892"/>
          <a:ext cx="10514862" cy="4759445"/>
        </p:xfrm>
        <a:graphic>
          <a:graphicData uri="http://schemas.openxmlformats.org/drawingml/2006/chart">
            <c:chart xmlns:c="http://schemas.openxmlformats.org/drawingml/2006/chart" xmlns:r="http://schemas.openxmlformats.org/officeDocument/2006/relationships" r:id="rId3"/>
          </a:graphicData>
        </a:graphic>
      </p:graphicFrame>
      <p:sp>
        <p:nvSpPr>
          <p:cNvPr id="9" name="Right Brace 8">
            <a:extLst>
              <a:ext uri="{FF2B5EF4-FFF2-40B4-BE49-F238E27FC236}">
                <a16:creationId xmlns:a16="http://schemas.microsoft.com/office/drawing/2014/main" id="{75B97378-E461-F447-BB45-41FF44048736}"/>
              </a:ext>
            </a:extLst>
          </p:cNvPr>
          <p:cNvSpPr/>
          <p:nvPr/>
        </p:nvSpPr>
        <p:spPr>
          <a:xfrm rot="16200000">
            <a:off x="7020900" y="149869"/>
            <a:ext cx="1317078" cy="732557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lide Number Placeholder 3">
            <a:extLst>
              <a:ext uri="{FF2B5EF4-FFF2-40B4-BE49-F238E27FC236}">
                <a16:creationId xmlns:a16="http://schemas.microsoft.com/office/drawing/2014/main" id="{2473E9DD-667C-B4C6-F8EF-CF232B2B4474}"/>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11</a:t>
            </a:fld>
            <a:endParaRPr lang="en-US" sz="800" dirty="0">
              <a:solidFill>
                <a:schemeClr val="tx1"/>
              </a:solidFill>
            </a:endParaRPr>
          </a:p>
        </p:txBody>
      </p:sp>
    </p:spTree>
    <p:extLst>
      <p:ext uri="{BB962C8B-B14F-4D97-AF65-F5344CB8AC3E}">
        <p14:creationId xmlns:p14="http://schemas.microsoft.com/office/powerpoint/2010/main" val="137858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object 3">
            <a:extLst>
              <a:ext uri="{FF2B5EF4-FFF2-40B4-BE49-F238E27FC236}">
                <a16:creationId xmlns:a16="http://schemas.microsoft.com/office/drawing/2014/main" id="{FB5C04C6-A249-4271-9C2F-1609C096BDA4}"/>
              </a:ext>
            </a:extLst>
          </p:cNvPr>
          <p:cNvSpPr>
            <a:spLocks noGrp="1"/>
          </p:cNvSpPr>
          <p:nvPr>
            <p:ph type="title"/>
          </p:nvPr>
        </p:nvSpPr>
        <p:spPr>
          <a:xfrm>
            <a:off x="263525" y="487288"/>
            <a:ext cx="6784975" cy="1239988"/>
          </a:xfrm>
        </p:spPr>
        <p:txBody>
          <a:bodyPr lIns="0" tIns="39276" rIns="0" bIns="0">
            <a:spAutoFit/>
          </a:bodyPr>
          <a:lstStyle/>
          <a:p>
            <a:pPr marL="6350" algn="l">
              <a:lnSpc>
                <a:spcPct val="100000"/>
              </a:lnSpc>
              <a:spcBef>
                <a:spcPts val="313"/>
              </a:spcBef>
            </a:pPr>
            <a:r>
              <a:rPr lang="lv-LV" altLang="lv-LV" sz="26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BĒRNU AGRĪNĀS ATTĪSTĪBAS SKRĪNINGA INSTRUMENTU KOMPLEKTS - </a:t>
            </a:r>
            <a:r>
              <a:rPr lang="lv-LV" altLang="lv-LV" sz="2600" b="1" i="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BAASIK</a:t>
            </a:r>
          </a:p>
        </p:txBody>
      </p:sp>
      <p:sp>
        <p:nvSpPr>
          <p:cNvPr id="4" name="object 4">
            <a:extLst>
              <a:ext uri="{FF2B5EF4-FFF2-40B4-BE49-F238E27FC236}">
                <a16:creationId xmlns:a16="http://schemas.microsoft.com/office/drawing/2014/main" id="{7AFF81AE-84B8-4B01-AECB-55C855C29B72}"/>
              </a:ext>
            </a:extLst>
          </p:cNvPr>
          <p:cNvSpPr txBox="1"/>
          <p:nvPr/>
        </p:nvSpPr>
        <p:spPr>
          <a:xfrm>
            <a:off x="360362" y="2056067"/>
            <a:ext cx="5167313" cy="4217987"/>
          </a:xfrm>
          <a:prstGeom prst="rect">
            <a:avLst/>
          </a:prstGeom>
        </p:spPr>
        <p:txBody>
          <a:bodyPr lIns="0" tIns="32345" rIns="0" bIns="0">
            <a:spAutoFit/>
          </a:bodyPr>
          <a:lstStyle/>
          <a:p>
            <a:pPr marL="400852" defTabSz="554492">
              <a:spcBef>
                <a:spcPts val="255"/>
              </a:spcBef>
              <a:defRPr/>
            </a:pPr>
            <a:r>
              <a:rPr lang="lv-LV" sz="1400" spc="27" dirty="0">
                <a:solidFill>
                  <a:srgbClr val="4D4D4D"/>
                </a:solidFill>
                <a:latin typeface="Verdana" panose="020B0604030504040204" pitchFamily="34" charset="0"/>
                <a:ea typeface="Verdana" panose="020B0604030504040204" pitchFamily="34" charset="0"/>
                <a:cs typeface="Verdana" panose="020B0604030504040204" pitchFamily="34" charset="0"/>
              </a:rPr>
              <a:t>BAASIK lietošanas novatorisma aspekti:</a:t>
            </a:r>
          </a:p>
          <a:p>
            <a:pPr marL="608786" indent="-207935" defTabSz="554492">
              <a:spcBef>
                <a:spcPts val="255"/>
              </a:spcBef>
              <a:buFont typeface="Arial" panose="020B0604020202020204" pitchFamily="34" charset="0"/>
              <a:buChar char="•"/>
              <a:defRPr/>
            </a:pPr>
            <a:r>
              <a:rPr lang="lv-LV" sz="1400" b="1" spc="27" dirty="0">
                <a:solidFill>
                  <a:srgbClr val="4D4D4D"/>
                </a:solidFill>
                <a:latin typeface="Verdana" panose="020B0604030504040204" pitchFamily="34" charset="0"/>
                <a:ea typeface="Verdana" panose="020B0604030504040204" pitchFamily="34" charset="0"/>
                <a:cs typeface="Arial"/>
              </a:rPr>
              <a:t>Viena no visprogresīvākajām sistēmām Eiropā </a:t>
            </a:r>
          </a:p>
          <a:p>
            <a:pPr marL="608786" indent="-207935" defTabSz="554492">
              <a:spcBef>
                <a:spcPts val="255"/>
              </a:spcBef>
              <a:buFont typeface="Arial" panose="020B0604020202020204" pitchFamily="34" charset="0"/>
              <a:buChar char="•"/>
              <a:defRPr/>
            </a:pPr>
            <a:r>
              <a:rPr lang="lv-LV" sz="1400" b="1" spc="27" dirty="0">
                <a:solidFill>
                  <a:srgbClr val="4D4D4D"/>
                </a:solidFill>
                <a:latin typeface="Verdana" panose="020B0604030504040204" pitchFamily="34" charset="0"/>
                <a:ea typeface="Verdana" panose="020B0604030504040204" pitchFamily="34" charset="0"/>
                <a:cs typeface="Arial"/>
              </a:rPr>
              <a:t>Datorizēta aptauju aizpildīšana un Bērnu testa izpilde, kas saslēgta vienotā sistēmā</a:t>
            </a:r>
          </a:p>
          <a:p>
            <a:pPr marL="608786" indent="-207935" defTabSz="554492">
              <a:spcBef>
                <a:spcPts val="255"/>
              </a:spcBef>
              <a:buFont typeface="Arial" panose="020B0604020202020204" pitchFamily="34" charset="0"/>
              <a:buChar char="•"/>
              <a:defRPr/>
            </a:pPr>
            <a:r>
              <a:rPr lang="lv-LV" sz="1400" b="1" spc="27" dirty="0">
                <a:solidFill>
                  <a:srgbClr val="4D4D4D"/>
                </a:solidFill>
                <a:latin typeface="Verdana" panose="020B0604030504040204" pitchFamily="34" charset="0"/>
                <a:ea typeface="Verdana" panose="020B0604030504040204" pitchFamily="34" charset="0"/>
                <a:cs typeface="Arial"/>
              </a:rPr>
              <a:t>Augsta mērījumu uzticamība un </a:t>
            </a:r>
            <a:r>
              <a:rPr lang="lv-LV" sz="1400" b="1" spc="27" dirty="0" err="1">
                <a:solidFill>
                  <a:srgbClr val="4D4D4D"/>
                </a:solidFill>
                <a:latin typeface="Verdana" panose="020B0604030504040204" pitchFamily="34" charset="0"/>
                <a:ea typeface="Verdana" panose="020B0604030504040204" pitchFamily="34" charset="0"/>
                <a:cs typeface="Arial"/>
              </a:rPr>
              <a:t>validitāte</a:t>
            </a:r>
            <a:endParaRPr lang="lv-LV" sz="1400" b="1" spc="27" dirty="0">
              <a:solidFill>
                <a:srgbClr val="4D4D4D"/>
              </a:solidFill>
              <a:latin typeface="Verdana" panose="020B0604030504040204" pitchFamily="34" charset="0"/>
              <a:ea typeface="Verdana" panose="020B0604030504040204" pitchFamily="34" charset="0"/>
              <a:cs typeface="Arial"/>
            </a:endParaRPr>
          </a:p>
          <a:p>
            <a:pPr marL="608786" indent="-207935" defTabSz="554492">
              <a:spcBef>
                <a:spcPts val="255"/>
              </a:spcBef>
              <a:buFont typeface="Arial" panose="020B0604020202020204" pitchFamily="34" charset="0"/>
              <a:buChar char="•"/>
              <a:defRPr/>
            </a:pPr>
            <a:r>
              <a:rPr lang="lv-LV" sz="1400" b="1" spc="27" dirty="0">
                <a:solidFill>
                  <a:srgbClr val="4D4D4D"/>
                </a:solidFill>
                <a:latin typeface="Verdana" panose="020B0604030504040204" pitchFamily="34" charset="0"/>
                <a:ea typeface="Verdana" panose="020B0604030504040204" pitchFamily="34" charset="0"/>
                <a:cs typeface="Arial"/>
              </a:rPr>
              <a:t>Tūlītēja rezultātu iegūšana un droša uzglabāšana</a:t>
            </a:r>
          </a:p>
          <a:p>
            <a:pPr marL="608786" indent="-207935" defTabSz="554492">
              <a:spcBef>
                <a:spcPts val="255"/>
              </a:spcBef>
              <a:buFont typeface="Arial" panose="020B0604020202020204" pitchFamily="34" charset="0"/>
              <a:buChar char="•"/>
              <a:defRPr/>
            </a:pPr>
            <a:r>
              <a:rPr lang="lv-LV" sz="1400" b="1" spc="27" dirty="0">
                <a:solidFill>
                  <a:srgbClr val="4D4D4D"/>
                </a:solidFill>
                <a:latin typeface="Verdana" panose="020B0604030504040204" pitchFamily="34" charset="0"/>
                <a:ea typeface="Verdana" panose="020B0604030504040204" pitchFamily="34" charset="0"/>
                <a:cs typeface="Arial"/>
              </a:rPr>
              <a:t>Mērījumu  dinamikā nodrošināšana, </a:t>
            </a:r>
            <a:r>
              <a:rPr lang="lv-LV" sz="1400" b="1" spc="27" dirty="0" err="1">
                <a:solidFill>
                  <a:srgbClr val="4D4D4D"/>
                </a:solidFill>
                <a:latin typeface="Verdana" panose="020B0604030504040204" pitchFamily="34" charset="0"/>
                <a:ea typeface="Verdana" panose="020B0604030504040204" pitchFamily="34" charset="0"/>
                <a:cs typeface="Arial"/>
              </a:rPr>
              <a:t>monitorējot</a:t>
            </a:r>
            <a:r>
              <a:rPr lang="lv-LV" sz="1400" b="1" spc="27" dirty="0">
                <a:solidFill>
                  <a:srgbClr val="4D4D4D"/>
                </a:solidFill>
                <a:latin typeface="Verdana" panose="020B0604030504040204" pitchFamily="34" charset="0"/>
                <a:ea typeface="Verdana" panose="020B0604030504040204" pitchFamily="34" charset="0"/>
                <a:cs typeface="Arial"/>
              </a:rPr>
              <a:t> bērna attīstību no 1 līdz 6 gadiem</a:t>
            </a:r>
          </a:p>
          <a:p>
            <a:pPr marL="608786" indent="-207935" defTabSz="554492">
              <a:spcBef>
                <a:spcPts val="255"/>
              </a:spcBef>
              <a:buFont typeface="Arial" panose="020B0604020202020204" pitchFamily="34" charset="0"/>
              <a:buChar char="•"/>
              <a:defRPr/>
            </a:pPr>
            <a:r>
              <a:rPr lang="lv-LV" sz="1400" b="1" spc="27" dirty="0">
                <a:solidFill>
                  <a:schemeClr val="accent4">
                    <a:lumMod val="75000"/>
                  </a:schemeClr>
                </a:solidFill>
                <a:latin typeface="Verdana" panose="020B0604030504040204" pitchFamily="34" charset="0"/>
                <a:ea typeface="Verdana" panose="020B0604030504040204" pitchFamily="34" charset="0"/>
                <a:cs typeface="Arial"/>
              </a:rPr>
              <a:t>Rezultāti būs savienoti ar rekomendācijām vecākiem un atbalsta personālam</a:t>
            </a:r>
          </a:p>
          <a:p>
            <a:pPr marL="608786" indent="-207935" defTabSz="554492">
              <a:spcBef>
                <a:spcPts val="255"/>
              </a:spcBef>
              <a:buFont typeface="Arial" panose="020B0604020202020204" pitchFamily="34" charset="0"/>
              <a:buChar char="•"/>
              <a:defRPr/>
            </a:pPr>
            <a:r>
              <a:rPr lang="lv-LV" sz="1400" b="1" spc="27" dirty="0">
                <a:solidFill>
                  <a:srgbClr val="4D4D4D"/>
                </a:solidFill>
                <a:latin typeface="Verdana" panose="020B0604030504040204" pitchFamily="34" charset="0"/>
                <a:ea typeface="Verdana" panose="020B0604030504040204" pitchFamily="34" charset="0"/>
                <a:cs typeface="Arial"/>
              </a:rPr>
              <a:t> Viegli apmācīt BAASIK sistēmas lietotājus (kursu programmas jau izstrādātas un aprobētas)</a:t>
            </a:r>
          </a:p>
          <a:p>
            <a:pPr marL="608786" indent="-207935" defTabSz="554492">
              <a:spcBef>
                <a:spcPts val="255"/>
              </a:spcBef>
              <a:buFont typeface="Arial" panose="020B0604020202020204" pitchFamily="34" charset="0"/>
              <a:buChar char="•"/>
              <a:defRPr/>
            </a:pPr>
            <a:r>
              <a:rPr lang="lv-LV" sz="1400" b="1" spc="27" dirty="0">
                <a:solidFill>
                  <a:srgbClr val="DD5F00"/>
                </a:solidFill>
                <a:latin typeface="Verdana" panose="020B0604030504040204" pitchFamily="34" charset="0"/>
                <a:ea typeface="Verdana" panose="020B0604030504040204" pitchFamily="34" charset="0"/>
                <a:cs typeface="Arial"/>
              </a:rPr>
              <a:t>Pašlaik tiek turpināts pētījums, lai iegūtu normatīvos rādītājus.</a:t>
            </a:r>
            <a:endParaRPr sz="1400" dirty="0">
              <a:solidFill>
                <a:srgbClr val="DD5F00"/>
              </a:solidFill>
              <a:latin typeface="Verdana" panose="020B0604030504040204" pitchFamily="34" charset="0"/>
              <a:ea typeface="Verdana" panose="020B0604030504040204" pitchFamily="34" charset="0"/>
              <a:cs typeface="Arial"/>
            </a:endParaRPr>
          </a:p>
        </p:txBody>
      </p:sp>
      <p:sp>
        <p:nvSpPr>
          <p:cNvPr id="39941" name="object 23">
            <a:extLst>
              <a:ext uri="{FF2B5EF4-FFF2-40B4-BE49-F238E27FC236}">
                <a16:creationId xmlns:a16="http://schemas.microsoft.com/office/drawing/2014/main" id="{E7BA397F-0841-497E-BC45-6ED3946E9B4F}"/>
              </a:ext>
            </a:extLst>
          </p:cNvPr>
          <p:cNvSpPr txBox="1">
            <a:spLocks noChangeArrowheads="1"/>
          </p:cNvSpPr>
          <p:nvPr/>
        </p:nvSpPr>
        <p:spPr bwMode="auto">
          <a:xfrm>
            <a:off x="9605963" y="2582863"/>
            <a:ext cx="8969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931" rIns="0" bIns="0">
            <a:spAutoFit/>
          </a:bodyPr>
          <a:lstStyle>
            <a:lvl1pPr marL="6350" defTabSz="554038">
              <a:defRPr sz="1700">
                <a:solidFill>
                  <a:schemeClr val="tx1"/>
                </a:solidFill>
                <a:latin typeface="Times New Roman" panose="02020603050405020304" pitchFamily="18" charset="0"/>
                <a:cs typeface="Arial" panose="020B0604020202020204" pitchFamily="34" charset="0"/>
              </a:defRPr>
            </a:lvl1pPr>
            <a:lvl2pPr defTabSz="554038">
              <a:defRPr sz="1700">
                <a:solidFill>
                  <a:schemeClr val="tx1"/>
                </a:solidFill>
                <a:latin typeface="Times New Roman" panose="02020603050405020304" pitchFamily="18" charset="0"/>
                <a:cs typeface="Arial" panose="020B0604020202020204" pitchFamily="34" charset="0"/>
              </a:defRPr>
            </a:lvl2pPr>
            <a:lvl3pPr defTabSz="554038">
              <a:defRPr sz="1700">
                <a:solidFill>
                  <a:schemeClr val="tx1"/>
                </a:solidFill>
                <a:latin typeface="Times New Roman" panose="02020603050405020304" pitchFamily="18" charset="0"/>
                <a:cs typeface="Arial" panose="020B0604020202020204" pitchFamily="34" charset="0"/>
              </a:defRPr>
            </a:lvl3pPr>
            <a:lvl4pPr defTabSz="554038">
              <a:defRPr sz="1700">
                <a:solidFill>
                  <a:schemeClr val="tx1"/>
                </a:solidFill>
                <a:latin typeface="Times New Roman" panose="02020603050405020304" pitchFamily="18" charset="0"/>
                <a:cs typeface="Arial" panose="020B0604020202020204" pitchFamily="34" charset="0"/>
              </a:defRPr>
            </a:lvl4pPr>
            <a:lvl5pPr defTabSz="554038">
              <a:defRPr sz="1700">
                <a:solidFill>
                  <a:schemeClr val="tx1"/>
                </a:solidFill>
                <a:latin typeface="Times New Roman" panose="02020603050405020304" pitchFamily="18" charset="0"/>
                <a:cs typeface="Arial" panose="020B0604020202020204" pitchFamily="34" charset="0"/>
              </a:defRPr>
            </a:lvl5pPr>
            <a:lvl6pPr marL="2335213" indent="-49213" defTabSz="554038"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defTabSz="554038"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defTabSz="554038"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defTabSz="554038"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a:lnSpc>
                <a:spcPct val="113000"/>
              </a:lnSpc>
              <a:spcBef>
                <a:spcPts val="50"/>
              </a:spcBef>
            </a:pPr>
            <a:r>
              <a:rPr lang="lv-LV" altLang="lv-LV" sz="1200">
                <a:solidFill>
                  <a:srgbClr val="FFFFFF"/>
                </a:solidFill>
                <a:latin typeface="Verdana" panose="020B0604030504040204" pitchFamily="34" charset="0"/>
                <a:ea typeface="Verdana" panose="020B0604030504040204" pitchFamily="34" charset="0"/>
                <a:cs typeface="Verdana" panose="020B0604030504040204" pitchFamily="34" charset="0"/>
              </a:rPr>
              <a:t>KOGNITĪVĀ  ATTĪSTĪB</a:t>
            </a:r>
            <a:endParaRPr lang="lv-LV" altLang="lv-LV" sz="120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39943" name="Picture 24" descr="Text&#10;&#10;Description automatically generated">
            <a:extLst>
              <a:ext uri="{FF2B5EF4-FFF2-40B4-BE49-F238E27FC236}">
                <a16:creationId xmlns:a16="http://schemas.microsoft.com/office/drawing/2014/main" id="{13D7EB9F-E560-4F6E-B033-D1AE551D5F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2838" y="820738"/>
            <a:ext cx="1568450" cy="21732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39944" name="Picture 25" descr="Text&#10;&#10;Description automatically generated">
            <a:extLst>
              <a:ext uri="{FF2B5EF4-FFF2-40B4-BE49-F238E27FC236}">
                <a16:creationId xmlns:a16="http://schemas.microsoft.com/office/drawing/2014/main" id="{F88437DC-2089-45E3-AA53-0D7ED8E03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9450" y="820738"/>
            <a:ext cx="1568450" cy="21732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39945" name="Picture 26" descr="Text&#10;&#10;Description automatically generated">
            <a:extLst>
              <a:ext uri="{FF2B5EF4-FFF2-40B4-BE49-F238E27FC236}">
                <a16:creationId xmlns:a16="http://schemas.microsoft.com/office/drawing/2014/main" id="{734E076B-23B3-4F92-92EC-C052138D5BA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5400" y="4637088"/>
            <a:ext cx="1658938" cy="21018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39946" name="Picture 27">
            <a:extLst>
              <a:ext uri="{FF2B5EF4-FFF2-40B4-BE49-F238E27FC236}">
                <a16:creationId xmlns:a16="http://schemas.microsoft.com/office/drawing/2014/main" id="{939545A5-2AC1-4E88-9D25-B89900F9D98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96063" y="815975"/>
            <a:ext cx="1565275" cy="21732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39947" name="Picture 28">
            <a:extLst>
              <a:ext uri="{FF2B5EF4-FFF2-40B4-BE49-F238E27FC236}">
                <a16:creationId xmlns:a16="http://schemas.microsoft.com/office/drawing/2014/main" id="{4A3A34E7-062D-4897-9575-2C628B5F33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5288" y="3286125"/>
            <a:ext cx="1928812"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Arrow Connector 29">
            <a:extLst>
              <a:ext uri="{FF2B5EF4-FFF2-40B4-BE49-F238E27FC236}">
                <a16:creationId xmlns:a16="http://schemas.microsoft.com/office/drawing/2014/main" id="{ADA64D84-F3EB-405C-AC4D-ABA2A0DD9852}"/>
              </a:ext>
            </a:extLst>
          </p:cNvPr>
          <p:cNvCxnSpPr/>
          <p:nvPr/>
        </p:nvCxnSpPr>
        <p:spPr>
          <a:xfrm>
            <a:off x="7532688" y="3087688"/>
            <a:ext cx="631825" cy="34131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102ED786-435D-43A0-864A-5134FD20995F}"/>
              </a:ext>
            </a:extLst>
          </p:cNvPr>
          <p:cNvCxnSpPr/>
          <p:nvPr/>
        </p:nvCxnSpPr>
        <p:spPr>
          <a:xfrm flipH="1">
            <a:off x="9875838" y="3068638"/>
            <a:ext cx="795337" cy="36036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F950F2AF-AFE2-4683-9BFF-E0DF749148C4}"/>
              </a:ext>
            </a:extLst>
          </p:cNvPr>
          <p:cNvCxnSpPr/>
          <p:nvPr/>
        </p:nvCxnSpPr>
        <p:spPr>
          <a:xfrm>
            <a:off x="9083675" y="3014663"/>
            <a:ext cx="0" cy="24288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39951" name="Picture 35">
            <a:extLst>
              <a:ext uri="{FF2B5EF4-FFF2-40B4-BE49-F238E27FC236}">
                <a16:creationId xmlns:a16="http://schemas.microsoft.com/office/drawing/2014/main" id="{5320CCCB-D982-488F-AE50-A5D686C9CA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7150" y="4933950"/>
            <a:ext cx="250825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3">
            <a:extLst>
              <a:ext uri="{FF2B5EF4-FFF2-40B4-BE49-F238E27FC236}">
                <a16:creationId xmlns:a16="http://schemas.microsoft.com/office/drawing/2014/main" id="{9EA04B1A-81F0-8688-9D00-1D23AD47311E}"/>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12</a:t>
            </a:fld>
            <a:endParaRPr lang="en-US" sz="8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7DD0735-3CC3-D6A9-4939-D8B4FCD11526}"/>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816364" y="1084266"/>
            <a:ext cx="1949632" cy="1424301"/>
          </a:xfrm>
          <a:prstGeom prst="rect">
            <a:avLst/>
          </a:prstGeom>
        </p:spPr>
      </p:pic>
      <p:sp>
        <p:nvSpPr>
          <p:cNvPr id="2" name="Title 1">
            <a:extLst>
              <a:ext uri="{FF2B5EF4-FFF2-40B4-BE49-F238E27FC236}">
                <a16:creationId xmlns:a16="http://schemas.microsoft.com/office/drawing/2014/main" id="{9C48103B-4E2E-3B7C-5D2D-6FF856705D9A}"/>
              </a:ext>
            </a:extLst>
          </p:cNvPr>
          <p:cNvSpPr>
            <a:spLocks noGrp="1"/>
          </p:cNvSpPr>
          <p:nvPr>
            <p:ph type="title"/>
          </p:nvPr>
        </p:nvSpPr>
        <p:spPr>
          <a:xfrm>
            <a:off x="263525" y="537872"/>
            <a:ext cx="10515600" cy="1325563"/>
          </a:xfrm>
        </p:spPr>
        <p:txBody>
          <a:bodyPr anchor="t">
            <a:normAutofit/>
          </a:bodyPr>
          <a:lstStyle/>
          <a:p>
            <a:r>
              <a:rPr lang="en-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Turpmākie izaicinājumi</a:t>
            </a:r>
            <a:endParaRPr lang="en-LV" sz="32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Content Placeholder 4">
            <a:extLst>
              <a:ext uri="{FF2B5EF4-FFF2-40B4-BE49-F238E27FC236}">
                <a16:creationId xmlns:a16="http://schemas.microsoft.com/office/drawing/2014/main" id="{94FCB507-74CF-A74D-72D9-EF6FB34BBB27}"/>
              </a:ext>
            </a:extLst>
          </p:cNvPr>
          <p:cNvGraphicFramePr>
            <a:graphicFrameLocks noGrp="1"/>
          </p:cNvGraphicFramePr>
          <p:nvPr>
            <p:ph idx="1"/>
            <p:extLst>
              <p:ext uri="{D42A27DB-BD31-4B8C-83A1-F6EECF244321}">
                <p14:modId xmlns:p14="http://schemas.microsoft.com/office/powerpoint/2010/main" val="2205303853"/>
              </p:ext>
            </p:extLst>
          </p:nvPr>
        </p:nvGraphicFramePr>
        <p:xfrm>
          <a:off x="432098" y="1223987"/>
          <a:ext cx="11327803" cy="31742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1" name="Group 10">
            <a:extLst>
              <a:ext uri="{FF2B5EF4-FFF2-40B4-BE49-F238E27FC236}">
                <a16:creationId xmlns:a16="http://schemas.microsoft.com/office/drawing/2014/main" id="{99F45279-81AE-1917-BCEA-4ACF170DBC9C}"/>
              </a:ext>
            </a:extLst>
          </p:cNvPr>
          <p:cNvGrpSpPr/>
          <p:nvPr/>
        </p:nvGrpSpPr>
        <p:grpSpPr>
          <a:xfrm>
            <a:off x="263525" y="3799166"/>
            <a:ext cx="11327804" cy="2922313"/>
            <a:chOff x="432097" y="3178041"/>
            <a:chExt cx="11327804" cy="2922313"/>
          </a:xfrm>
        </p:grpSpPr>
        <p:sp>
          <p:nvSpPr>
            <p:cNvPr id="8" name="Rounded Rectangle 7">
              <a:extLst>
                <a:ext uri="{FF2B5EF4-FFF2-40B4-BE49-F238E27FC236}">
                  <a16:creationId xmlns:a16="http://schemas.microsoft.com/office/drawing/2014/main" id="{3B45665F-8CDC-B49F-9D21-608FB5A1E80B}"/>
                </a:ext>
              </a:extLst>
            </p:cNvPr>
            <p:cNvSpPr/>
            <p:nvPr/>
          </p:nvSpPr>
          <p:spPr>
            <a:xfrm>
              <a:off x="432097" y="3178042"/>
              <a:ext cx="2742177" cy="1635121"/>
            </a:xfrm>
            <a:prstGeom prst="roundRect">
              <a:avLst/>
            </a:prstGeom>
            <a:noFill/>
            <a:ln w="19050">
              <a:solidFill>
                <a:schemeClr val="accent1">
                  <a:alpha val="21857"/>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GB" sz="1000" b="1">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J</a:t>
              </a:r>
              <a:r>
                <a:rPr lang="en-LV" sz="1000" b="1">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aundzimušo attīstības skrīnings</a:t>
              </a:r>
            </a:p>
            <a:p>
              <a:r>
                <a:rPr lang="en-GB" sz="100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a:t>
              </a:r>
              <a:r>
                <a:rPr lang="lv-LV" sz="100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Priekšlaikus dzimušie</a:t>
              </a:r>
            </a:p>
            <a:p>
              <a:r>
                <a:rPr lang="lv-LV" sz="100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Ar vecāku veselību saistītie riski</a:t>
              </a:r>
            </a:p>
            <a:p>
              <a:pPr algn="ctr"/>
              <a:endParaRPr lang="en-LV" sz="100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Diagram 6">
              <a:extLst>
                <a:ext uri="{FF2B5EF4-FFF2-40B4-BE49-F238E27FC236}">
                  <a16:creationId xmlns:a16="http://schemas.microsoft.com/office/drawing/2014/main" id="{661A9062-9278-A2A2-14E0-64FEDF231CFA}"/>
                </a:ext>
              </a:extLst>
            </p:cNvPr>
            <p:cNvGraphicFramePr/>
            <p:nvPr>
              <p:extLst>
                <p:ext uri="{D42A27DB-BD31-4B8C-83A1-F6EECF244321}">
                  <p14:modId xmlns:p14="http://schemas.microsoft.com/office/powerpoint/2010/main" val="1697426549"/>
                </p:ext>
              </p:extLst>
            </p:nvPr>
          </p:nvGraphicFramePr>
          <p:xfrm>
            <a:off x="432098" y="5264176"/>
            <a:ext cx="11327803" cy="83617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Rounded Rectangle 8">
              <a:extLst>
                <a:ext uri="{FF2B5EF4-FFF2-40B4-BE49-F238E27FC236}">
                  <a16:creationId xmlns:a16="http://schemas.microsoft.com/office/drawing/2014/main" id="{5F704B2D-C598-AFA4-7D7C-230226F795A5}"/>
                </a:ext>
              </a:extLst>
            </p:cNvPr>
            <p:cNvSpPr/>
            <p:nvPr/>
          </p:nvSpPr>
          <p:spPr>
            <a:xfrm>
              <a:off x="5868422" y="3178042"/>
              <a:ext cx="2742177" cy="1635121"/>
            </a:xfrm>
            <a:prstGeom prst="roundRect">
              <a:avLst/>
            </a:prstGeom>
            <a:noFill/>
            <a:ln w="19050">
              <a:solidFill>
                <a:schemeClr val="accent1">
                  <a:alpha val="21857"/>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lv-LV" sz="1000" b="1">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lv-LV" sz="1000" b="1">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Sākumskolas vecuma bērnu </a:t>
              </a:r>
              <a:r>
                <a:rPr lang="en-LV" sz="1000" b="1">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attīstības skrīnings</a:t>
              </a:r>
            </a:p>
            <a:p>
              <a:r>
                <a:rPr lang="en-GB" sz="100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a:t>
              </a:r>
              <a:r>
                <a:rPr lang="lv-LV" sz="100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Mācīšanās grūtības</a:t>
              </a:r>
            </a:p>
            <a:p>
              <a:r>
                <a:rPr lang="lv-LV" sz="100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Uzvedības un </a:t>
              </a:r>
              <a:r>
                <a:rPr lang="lv-LV" sz="1000" err="1">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sociālemocionālās</a:t>
              </a:r>
              <a:r>
                <a:rPr lang="lv-LV" sz="100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grūtības</a:t>
              </a:r>
            </a:p>
            <a:p>
              <a:pPr algn="ctr"/>
              <a:endParaRPr lang="en-LV" sz="100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LV" sz="100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ounded Rectangle 9">
              <a:extLst>
                <a:ext uri="{FF2B5EF4-FFF2-40B4-BE49-F238E27FC236}">
                  <a16:creationId xmlns:a16="http://schemas.microsoft.com/office/drawing/2014/main" id="{BAAC7D25-F97E-3F3D-614B-6F351E60B1DD}"/>
                </a:ext>
              </a:extLst>
            </p:cNvPr>
            <p:cNvSpPr/>
            <p:nvPr/>
          </p:nvSpPr>
          <p:spPr>
            <a:xfrm>
              <a:off x="8814161" y="3178041"/>
              <a:ext cx="2742177" cy="1635121"/>
            </a:xfrm>
            <a:prstGeom prst="roundRect">
              <a:avLst/>
            </a:prstGeom>
            <a:noFill/>
            <a:ln w="19050">
              <a:solidFill>
                <a:schemeClr val="accent1">
                  <a:alpha val="21857"/>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lv-LV" sz="1000" b="1">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Pusaudžu risku </a:t>
              </a:r>
              <a:r>
                <a:rPr lang="lv-LV" sz="1000" b="1" err="1">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skrīnings</a:t>
              </a:r>
              <a:endParaRPr lang="lv-LV" sz="1000" b="1">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lv-LV" sz="100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Atkarības</a:t>
              </a:r>
            </a:p>
            <a:p>
              <a:r>
                <a:rPr lang="lv-LV" sz="100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Uzvedības un </a:t>
              </a:r>
              <a:r>
                <a:rPr lang="lv-LV" sz="1000" err="1">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sociālemocionālās</a:t>
              </a:r>
              <a:r>
                <a:rPr lang="lv-LV" sz="100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grūtības</a:t>
              </a:r>
            </a:p>
            <a:p>
              <a:pPr algn="ctr"/>
              <a:endParaRPr lang="en-LV" sz="100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LV" sz="100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cxnSp>
        <p:nvCxnSpPr>
          <p:cNvPr id="6" name="Straight Connector 5">
            <a:extLst>
              <a:ext uri="{FF2B5EF4-FFF2-40B4-BE49-F238E27FC236}">
                <a16:creationId xmlns:a16="http://schemas.microsoft.com/office/drawing/2014/main" id="{090795EB-CC7F-D8EC-DD5E-851B7935B1CF}"/>
              </a:ext>
            </a:extLst>
          </p:cNvPr>
          <p:cNvCxnSpPr/>
          <p:nvPr/>
        </p:nvCxnSpPr>
        <p:spPr>
          <a:xfrm>
            <a:off x="1779373" y="3429000"/>
            <a:ext cx="0" cy="3701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37DFE4C-4E75-1C27-29DD-358BA5536F1E}"/>
              </a:ext>
            </a:extLst>
          </p:cNvPr>
          <p:cNvCxnSpPr/>
          <p:nvPr/>
        </p:nvCxnSpPr>
        <p:spPr>
          <a:xfrm>
            <a:off x="7183395" y="3429000"/>
            <a:ext cx="0" cy="3701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166E177-BFA2-EC47-CC4F-A05D2FC1975F}"/>
              </a:ext>
            </a:extLst>
          </p:cNvPr>
          <p:cNvCxnSpPr/>
          <p:nvPr/>
        </p:nvCxnSpPr>
        <p:spPr>
          <a:xfrm>
            <a:off x="10173730" y="3429000"/>
            <a:ext cx="0" cy="370166"/>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3">
            <a:extLst>
              <a:ext uri="{FF2B5EF4-FFF2-40B4-BE49-F238E27FC236}">
                <a16:creationId xmlns:a16="http://schemas.microsoft.com/office/drawing/2014/main" id="{7C8C57B3-CC4F-285F-6185-979C044B3B3F}"/>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13</a:t>
            </a:fld>
            <a:endParaRPr lang="en-US" sz="800" dirty="0">
              <a:solidFill>
                <a:schemeClr val="tx1"/>
              </a:solidFill>
            </a:endParaRPr>
          </a:p>
        </p:txBody>
      </p:sp>
    </p:spTree>
    <p:extLst>
      <p:ext uri="{BB962C8B-B14F-4D97-AF65-F5344CB8AC3E}">
        <p14:creationId xmlns:p14="http://schemas.microsoft.com/office/powerpoint/2010/main" val="1316510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4A3150-1766-8BFD-E075-E9B110E9DA32}"/>
              </a:ext>
            </a:extLst>
          </p:cNvPr>
          <p:cNvSpPr>
            <a:spLocks noGrp="1"/>
          </p:cNvSpPr>
          <p:nvPr>
            <p:ph idx="1"/>
          </p:nvPr>
        </p:nvSpPr>
        <p:spPr>
          <a:xfrm>
            <a:off x="2879123" y="1718442"/>
            <a:ext cx="8474677" cy="4351338"/>
          </a:xfrm>
        </p:spPr>
        <p:txBody>
          <a:bodyPr>
            <a:normAutofit/>
          </a:bodyPr>
          <a:lstStyle/>
          <a:p>
            <a:r>
              <a:rPr lang="en-LV" sz="2200" dirty="0">
                <a:latin typeface="Verdana" panose="020B0604030504040204" pitchFamily="34" charset="0"/>
                <a:ea typeface="Verdana" panose="020B0604030504040204" pitchFamily="34" charset="0"/>
                <a:cs typeface="Verdana" panose="020B0604030504040204" pitchFamily="34" charset="0"/>
              </a:rPr>
              <a:t>Skrīninga </a:t>
            </a:r>
            <a:r>
              <a:rPr lang="en-LV" sz="2200" b="1" dirty="0">
                <a:solidFill>
                  <a:schemeClr val="accent6"/>
                </a:solidFill>
                <a:latin typeface="Verdana" panose="020B0604030504040204" pitchFamily="34" charset="0"/>
                <a:ea typeface="Verdana" panose="020B0604030504040204" pitchFamily="34" charset="0"/>
                <a:cs typeface="Verdana" panose="020B0604030504040204" pitchFamily="34" charset="0"/>
              </a:rPr>
              <a:t>tarifikācija</a:t>
            </a:r>
            <a:r>
              <a:rPr lang="en-LV" sz="2200" dirty="0">
                <a:latin typeface="Verdana" panose="020B0604030504040204" pitchFamily="34" charset="0"/>
                <a:ea typeface="Verdana" panose="020B0604030504040204" pitchFamily="34" charset="0"/>
                <a:cs typeface="Verdana" panose="020B0604030504040204" pitchFamily="34" charset="0"/>
              </a:rPr>
              <a:t> ieviešanai ĢĀ praksēs (PP procesā 2023.g.) </a:t>
            </a:r>
          </a:p>
          <a:p>
            <a:r>
              <a:rPr lang="en-LV" sz="2200" b="1" dirty="0">
                <a:solidFill>
                  <a:schemeClr val="accent6"/>
                </a:solidFill>
                <a:latin typeface="Verdana" panose="020B0604030504040204" pitchFamily="34" charset="0"/>
                <a:ea typeface="Verdana" panose="020B0604030504040204" pitchFamily="34" charset="0"/>
                <a:cs typeface="Verdana" panose="020B0604030504040204" pitchFamily="34" charset="0"/>
              </a:rPr>
              <a:t>Psihologu iesaiste </a:t>
            </a:r>
            <a:r>
              <a:rPr lang="en-LV" sz="2200" dirty="0">
                <a:latin typeface="Verdana" panose="020B0604030504040204" pitchFamily="34" charset="0"/>
                <a:ea typeface="Verdana" panose="020B0604030504040204" pitchFamily="34" charset="0"/>
                <a:cs typeface="Verdana" panose="020B0604030504040204" pitchFamily="34" charset="0"/>
              </a:rPr>
              <a:t>darbam PVA līmenī</a:t>
            </a:r>
          </a:p>
          <a:p>
            <a:endParaRPr lang="en-LV" sz="2200" dirty="0">
              <a:latin typeface="Verdana" panose="020B0604030504040204" pitchFamily="34" charset="0"/>
              <a:ea typeface="Verdana" panose="020B0604030504040204" pitchFamily="34" charset="0"/>
              <a:cs typeface="Verdana" panose="020B0604030504040204" pitchFamily="34" charset="0"/>
            </a:endParaRPr>
          </a:p>
          <a:p>
            <a:r>
              <a:rPr lang="en-LV" sz="2200" dirty="0">
                <a:latin typeface="Verdana" panose="020B0604030504040204" pitchFamily="34" charset="0"/>
                <a:ea typeface="Verdana" panose="020B0604030504040204" pitchFamily="34" charset="0"/>
                <a:cs typeface="Verdana" panose="020B0604030504040204" pitchFamily="34" charset="0"/>
              </a:rPr>
              <a:t>Speciāli apmācītu </a:t>
            </a:r>
            <a:r>
              <a:rPr lang="en-LV" sz="2200" b="1" dirty="0">
                <a:solidFill>
                  <a:schemeClr val="accent6"/>
                </a:solidFill>
                <a:latin typeface="Verdana" panose="020B0604030504040204" pitchFamily="34" charset="0"/>
                <a:ea typeface="Verdana" panose="020B0604030504040204" pitchFamily="34" charset="0"/>
                <a:cs typeface="Verdana" panose="020B0604030504040204" pitchFamily="34" charset="0"/>
              </a:rPr>
              <a:t>psihologu iesaiste bērnu spēju </a:t>
            </a:r>
            <a:br>
              <a:rPr lang="en-LV" sz="2200" b="1" dirty="0">
                <a:solidFill>
                  <a:schemeClr val="accent6"/>
                </a:solidFill>
                <a:latin typeface="Verdana" panose="020B0604030504040204" pitchFamily="34" charset="0"/>
                <a:ea typeface="Verdana" panose="020B0604030504040204" pitchFamily="34" charset="0"/>
                <a:cs typeface="Verdana" panose="020B0604030504040204" pitchFamily="34" charset="0"/>
              </a:rPr>
            </a:br>
            <a:r>
              <a:rPr lang="en-LV" sz="2200" b="1" dirty="0">
                <a:solidFill>
                  <a:schemeClr val="accent6"/>
                </a:solidFill>
                <a:latin typeface="Verdana" panose="020B0604030504040204" pitchFamily="34" charset="0"/>
                <a:ea typeface="Verdana" panose="020B0604030504040204" pitchFamily="34" charset="0"/>
                <a:cs typeface="Verdana" panose="020B0604030504040204" pitchFamily="34" charset="0"/>
              </a:rPr>
              <a:t>un prasmju testa veikšanas atbalstam PII </a:t>
            </a:r>
            <a:r>
              <a:rPr lang="en-LV" sz="2200" dirty="0">
                <a:latin typeface="Verdana" panose="020B0604030504040204" pitchFamily="34" charset="0"/>
                <a:ea typeface="Verdana" panose="020B0604030504040204" pitchFamily="34" charset="0"/>
                <a:cs typeface="Verdana" panose="020B0604030504040204" pitchFamily="34" charset="0"/>
              </a:rPr>
              <a:t>(PP procesā 2023.g.) </a:t>
            </a:r>
          </a:p>
          <a:p>
            <a:endParaRPr lang="en-LV" sz="2200" dirty="0">
              <a:latin typeface="Verdana" panose="020B0604030504040204" pitchFamily="34" charset="0"/>
              <a:ea typeface="Verdana" panose="020B0604030504040204" pitchFamily="34" charset="0"/>
              <a:cs typeface="Verdana" panose="020B0604030504040204" pitchFamily="34" charset="0"/>
            </a:endParaRPr>
          </a:p>
          <a:p>
            <a:endParaRPr lang="en-LV" sz="2200" dirty="0">
              <a:latin typeface="Verdana" panose="020B0604030504040204" pitchFamily="34" charset="0"/>
              <a:ea typeface="Verdana" panose="020B0604030504040204" pitchFamily="34" charset="0"/>
              <a:cs typeface="Verdana" panose="020B0604030504040204" pitchFamily="34" charset="0"/>
            </a:endParaRPr>
          </a:p>
          <a:p>
            <a:r>
              <a:rPr lang="en-LV" sz="2200" dirty="0">
                <a:latin typeface="Verdana" panose="020B0604030504040204" pitchFamily="34" charset="0"/>
                <a:ea typeface="Verdana" panose="020B0604030504040204" pitchFamily="34" charset="0"/>
                <a:cs typeface="Verdana" panose="020B0604030504040204" pitchFamily="34" charset="0"/>
              </a:rPr>
              <a:t>Elektroniska skrīninga datu aprite</a:t>
            </a:r>
          </a:p>
        </p:txBody>
      </p:sp>
      <p:sp>
        <p:nvSpPr>
          <p:cNvPr id="5" name="Title 1">
            <a:extLst>
              <a:ext uri="{FF2B5EF4-FFF2-40B4-BE49-F238E27FC236}">
                <a16:creationId xmlns:a16="http://schemas.microsoft.com/office/drawing/2014/main" id="{1006457E-6271-AE61-1A22-81B1A92D8282}"/>
              </a:ext>
            </a:extLst>
          </p:cNvPr>
          <p:cNvSpPr txBox="1">
            <a:spLocks/>
          </p:cNvSpPr>
          <p:nvPr/>
        </p:nvSpPr>
        <p:spPr>
          <a:xfrm>
            <a:off x="263525" y="540131"/>
            <a:ext cx="10515600" cy="1325563"/>
          </a:xfrm>
          <a:prstGeom prst="rect">
            <a:avLst/>
          </a:prstGeom>
        </p:spPr>
        <p:txBody>
          <a:bodyPr vert="horz" lIns="91440" tIns="45720" rIns="91440" bIns="45720" rtlCol="0" anchor="t">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Turpmākie izaicinājumi</a:t>
            </a:r>
            <a:endParaRPr lang="en-LV" sz="32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ounded Rectangle 7">
            <a:extLst>
              <a:ext uri="{FF2B5EF4-FFF2-40B4-BE49-F238E27FC236}">
                <a16:creationId xmlns:a16="http://schemas.microsoft.com/office/drawing/2014/main" id="{B2F278EF-B409-BF33-F8B2-B08B71B2315F}"/>
              </a:ext>
            </a:extLst>
          </p:cNvPr>
          <p:cNvSpPr/>
          <p:nvPr/>
        </p:nvSpPr>
        <p:spPr>
          <a:xfrm>
            <a:off x="326571" y="1608218"/>
            <a:ext cx="2429692" cy="1422365"/>
          </a:xfrm>
          <a:prstGeom prst="roundRect">
            <a:avLst/>
          </a:prstGeom>
          <a:solidFill>
            <a:schemeClr val="accent6">
              <a:alpha val="68933"/>
            </a:schemeClr>
          </a:solidFill>
          <a:ln>
            <a:solidFill>
              <a:schemeClr val="accent6">
                <a:alpha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sz="2600">
                <a:latin typeface="Verdana" panose="020B0604030504040204" pitchFamily="34" charset="0"/>
                <a:ea typeface="Verdana" panose="020B0604030504040204" pitchFamily="34" charset="0"/>
                <a:cs typeface="Verdana" panose="020B0604030504040204" pitchFamily="34" charset="0"/>
              </a:rPr>
              <a:t>VESELĪBA</a:t>
            </a:r>
          </a:p>
        </p:txBody>
      </p:sp>
      <p:sp>
        <p:nvSpPr>
          <p:cNvPr id="9" name="Rounded Rectangle 8">
            <a:extLst>
              <a:ext uri="{FF2B5EF4-FFF2-40B4-BE49-F238E27FC236}">
                <a16:creationId xmlns:a16="http://schemas.microsoft.com/office/drawing/2014/main" id="{318B09FB-5A6B-C9FF-7DA8-8D4172F46C0F}"/>
              </a:ext>
            </a:extLst>
          </p:cNvPr>
          <p:cNvSpPr/>
          <p:nvPr/>
        </p:nvSpPr>
        <p:spPr>
          <a:xfrm>
            <a:off x="326571" y="3335047"/>
            <a:ext cx="2429692" cy="1422365"/>
          </a:xfrm>
          <a:prstGeom prst="roundRect">
            <a:avLst/>
          </a:prstGeom>
          <a:solidFill>
            <a:schemeClr val="accent6">
              <a:lumMod val="75000"/>
              <a:alpha val="76490"/>
            </a:schemeClr>
          </a:solidFill>
          <a:ln>
            <a:solidFill>
              <a:schemeClr val="accent1">
                <a:alpha val="74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sz="2600">
                <a:latin typeface="Verdana" panose="020B0604030504040204" pitchFamily="34" charset="0"/>
                <a:ea typeface="Verdana" panose="020B0604030504040204" pitchFamily="34" charset="0"/>
                <a:cs typeface="Verdana" panose="020B0604030504040204" pitchFamily="34" charset="0"/>
              </a:rPr>
              <a:t>IZGLĪTĪBA</a:t>
            </a:r>
          </a:p>
        </p:txBody>
      </p:sp>
      <p:sp>
        <p:nvSpPr>
          <p:cNvPr id="10" name="Rounded Rectangle 9">
            <a:extLst>
              <a:ext uri="{FF2B5EF4-FFF2-40B4-BE49-F238E27FC236}">
                <a16:creationId xmlns:a16="http://schemas.microsoft.com/office/drawing/2014/main" id="{EC245A25-B057-2A4C-C904-5A17E4669DCE}"/>
              </a:ext>
            </a:extLst>
          </p:cNvPr>
          <p:cNvSpPr/>
          <p:nvPr/>
        </p:nvSpPr>
        <p:spPr>
          <a:xfrm>
            <a:off x="326571" y="4969434"/>
            <a:ext cx="2429692" cy="1422365"/>
          </a:xfrm>
          <a:prstGeom prst="roundRect">
            <a:avLst/>
          </a:prstGeom>
          <a:solidFill>
            <a:schemeClr val="accent3">
              <a:lumMod val="60000"/>
              <a:lumOff val="40000"/>
              <a:alpha val="50693"/>
            </a:schemeClr>
          </a:solidFill>
          <a:ln>
            <a:solidFill>
              <a:schemeClr val="accent6">
                <a:lumMod val="40000"/>
                <a:lumOff val="60000"/>
                <a:alpha val="51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sz="2600">
                <a:latin typeface="Verdana" panose="020B0604030504040204" pitchFamily="34" charset="0"/>
                <a:ea typeface="Verdana" panose="020B0604030504040204" pitchFamily="34" charset="0"/>
                <a:cs typeface="Verdana" panose="020B0604030504040204" pitchFamily="34" charset="0"/>
              </a:rPr>
              <a:t>IT</a:t>
            </a:r>
          </a:p>
        </p:txBody>
      </p:sp>
      <p:sp>
        <p:nvSpPr>
          <p:cNvPr id="2" name="Slide Number Placeholder 3">
            <a:extLst>
              <a:ext uri="{FF2B5EF4-FFF2-40B4-BE49-F238E27FC236}">
                <a16:creationId xmlns:a16="http://schemas.microsoft.com/office/drawing/2014/main" id="{08DCB75E-F96B-0ADB-60B3-8B418BE7FCFD}"/>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14</a:t>
            </a:fld>
            <a:endParaRPr lang="en-US" sz="800" dirty="0">
              <a:solidFill>
                <a:schemeClr val="tx1"/>
              </a:solidFill>
            </a:endParaRPr>
          </a:p>
        </p:txBody>
      </p:sp>
    </p:spTree>
    <p:extLst>
      <p:ext uri="{BB962C8B-B14F-4D97-AF65-F5344CB8AC3E}">
        <p14:creationId xmlns:p14="http://schemas.microsoft.com/office/powerpoint/2010/main" val="2174827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C2161D-65AE-D56F-9EFE-7F4EAA6DFE9F}"/>
              </a:ext>
            </a:extLst>
          </p:cNvPr>
          <p:cNvSpPr>
            <a:spLocks noGrp="1"/>
          </p:cNvSpPr>
          <p:nvPr>
            <p:ph type="sldNum" sz="quarter" idx="12"/>
          </p:nvPr>
        </p:nvSpPr>
        <p:spPr>
          <a:xfrm>
            <a:off x="11891963" y="6492875"/>
            <a:ext cx="296863" cy="365125"/>
          </a:xfrm>
        </p:spPr>
        <p:txBody>
          <a:bodyPr/>
          <a:lstStyle/>
          <a:p>
            <a:pPr algn="ctr"/>
            <a:fld id="{4FB962D2-EF59-4193-8832-CAF6E94B4769}" type="slidenum">
              <a:rPr lang="en-US" sz="600" smtClean="0">
                <a:solidFill>
                  <a:schemeClr val="bg1"/>
                </a:solidFill>
              </a:rPr>
              <a:pPr algn="ctr"/>
              <a:t>15</a:t>
            </a:fld>
            <a:endParaRPr lang="en-US" sz="800" dirty="0">
              <a:solidFill>
                <a:schemeClr val="bg1"/>
              </a:solidFill>
            </a:endParaRPr>
          </a:p>
        </p:txBody>
      </p:sp>
      <p:sp>
        <p:nvSpPr>
          <p:cNvPr id="5" name="Title 1">
            <a:extLst>
              <a:ext uri="{FF2B5EF4-FFF2-40B4-BE49-F238E27FC236}">
                <a16:creationId xmlns:a16="http://schemas.microsoft.com/office/drawing/2014/main" id="{93F85D73-4CF5-F684-A619-DFD7B32C7FAF}"/>
              </a:ext>
            </a:extLst>
          </p:cNvPr>
          <p:cNvSpPr>
            <a:spLocks noGrp="1"/>
          </p:cNvSpPr>
          <p:nvPr>
            <p:ph type="title"/>
          </p:nvPr>
        </p:nvSpPr>
        <p:spPr>
          <a:xfrm>
            <a:off x="263526" y="2336837"/>
            <a:ext cx="6503034" cy="2897558"/>
          </a:xfrm>
        </p:spPr>
        <p:txBody>
          <a:bodyPr vert="horz" lIns="91440" tIns="45720" rIns="91440" bIns="45720" rtlCol="0" anchor="ctr">
            <a:noAutofit/>
          </a:bodyPr>
          <a:lstStyle/>
          <a:p>
            <a:pPr defTabSz="914400">
              <a:lnSpc>
                <a:spcPct val="110000"/>
              </a:lnSpc>
            </a:pPr>
            <a:r>
              <a:rPr lang="lv-LV" sz="3600"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Agrīnā preventīvā atbalsta vienotas informācijas izstrāde</a:t>
            </a:r>
            <a:br>
              <a:rPr lang="lv-LV" sz="3600" b="1" kern="1200" dirty="0">
                <a:solidFill>
                  <a:schemeClr val="bg1"/>
                </a:solidFill>
                <a:latin typeface="Verdana" panose="020B0604030504040204" pitchFamily="34" charset="0"/>
                <a:ea typeface="Verdana" panose="020B0604030504040204" pitchFamily="34" charset="0"/>
                <a:cs typeface="Verdana" panose="020B0604030504040204" pitchFamily="34" charset="0"/>
              </a:rPr>
            </a:br>
            <a:br>
              <a:rPr lang="lv-LV" sz="3600" b="1" kern="12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lv-LV" sz="1800" kern="1200" dirty="0">
                <a:solidFill>
                  <a:schemeClr val="bg1"/>
                </a:solidFill>
                <a:latin typeface="Verdana" panose="020B0604030504040204" pitchFamily="34" charset="0"/>
                <a:ea typeface="Verdana" panose="020B0604030504040204" pitchFamily="34" charset="0"/>
                <a:cs typeface="Verdana" panose="020B0604030504040204" pitchFamily="34" charset="0"/>
              </a:rPr>
              <a:t>(balstoties uz </a:t>
            </a:r>
            <a:r>
              <a:rPr lang="lv-LV" sz="1800" i="1" kern="1200" dirty="0">
                <a:solidFill>
                  <a:schemeClr val="bg1"/>
                </a:solidFill>
                <a:latin typeface="Verdana" panose="020B0604030504040204" pitchFamily="34" charset="0"/>
                <a:ea typeface="Verdana" panose="020B0604030504040204" pitchFamily="34" charset="0"/>
                <a:cs typeface="Verdana" panose="020B0604030504040204" pitchFamily="34" charset="0"/>
              </a:rPr>
              <a:t>BAASIK</a:t>
            </a:r>
            <a:r>
              <a:rPr lang="lv-LV" sz="1800" kern="12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lv-LV" sz="1800" kern="1200" dirty="0" err="1">
                <a:solidFill>
                  <a:schemeClr val="bg1"/>
                </a:solidFill>
                <a:latin typeface="Verdana" panose="020B0604030504040204" pitchFamily="34" charset="0"/>
                <a:ea typeface="Verdana" panose="020B0604030504040204" pitchFamily="34" charset="0"/>
                <a:cs typeface="Verdana" panose="020B0604030504040204" pitchFamily="34" charset="0"/>
              </a:rPr>
              <a:t>digitalizāciju</a:t>
            </a:r>
            <a:r>
              <a:rPr lang="lv-LV" sz="1800" kern="1200" dirty="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sp>
        <p:nvSpPr>
          <p:cNvPr id="6" name="Title 1">
            <a:extLst>
              <a:ext uri="{FF2B5EF4-FFF2-40B4-BE49-F238E27FC236}">
                <a16:creationId xmlns:a16="http://schemas.microsoft.com/office/drawing/2014/main" id="{C19C0D69-725E-865A-5A1F-0BB74BE5B8F1}"/>
              </a:ext>
            </a:extLst>
          </p:cNvPr>
          <p:cNvSpPr txBox="1">
            <a:spLocks/>
          </p:cNvSpPr>
          <p:nvPr/>
        </p:nvSpPr>
        <p:spPr>
          <a:xfrm>
            <a:off x="263525" y="549275"/>
            <a:ext cx="1590675" cy="1292225"/>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defTabSz="914400">
              <a:lnSpc>
                <a:spcPct val="110000"/>
              </a:lnSpc>
            </a:pPr>
            <a:r>
              <a:rPr lang="lv-LV" sz="2400" dirty="0">
                <a:solidFill>
                  <a:schemeClr val="bg1"/>
                </a:solidFill>
                <a:latin typeface="Verdana" panose="020B0604030504040204" pitchFamily="34" charset="0"/>
                <a:ea typeface="Verdana" panose="020B0604030504040204" pitchFamily="34" charset="0"/>
                <a:cs typeface="Verdana" panose="020B0604030504040204" pitchFamily="34" charset="0"/>
              </a:rPr>
              <a:t>III.</a:t>
            </a:r>
          </a:p>
        </p:txBody>
      </p:sp>
    </p:spTree>
    <p:extLst>
      <p:ext uri="{BB962C8B-B14F-4D97-AF65-F5344CB8AC3E}">
        <p14:creationId xmlns:p14="http://schemas.microsoft.com/office/powerpoint/2010/main" val="3122180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etch, origami&#10;&#10;Description automatically generated">
            <a:extLst>
              <a:ext uri="{FF2B5EF4-FFF2-40B4-BE49-F238E27FC236}">
                <a16:creationId xmlns:a16="http://schemas.microsoft.com/office/drawing/2014/main" id="{2B3C0503-03E9-AFC2-88F1-7A120DC41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2495" y="2038734"/>
            <a:ext cx="4371880" cy="4371880"/>
          </a:xfrm>
          <a:prstGeom prst="rect">
            <a:avLst/>
          </a:prstGeom>
        </p:spPr>
      </p:pic>
      <p:sp>
        <p:nvSpPr>
          <p:cNvPr id="59" name="Text Box 1"/>
          <p:cNvSpPr/>
          <p:nvPr/>
        </p:nvSpPr>
        <p:spPr>
          <a:xfrm>
            <a:off x="204771" y="471918"/>
            <a:ext cx="11481261" cy="111888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lv-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Vienotas informācijas sistēmas izveide attīstības risku agrīnai identificēšanai un reaģēšanai</a:t>
            </a:r>
          </a:p>
        </p:txBody>
      </p:sp>
      <p:sp>
        <p:nvSpPr>
          <p:cNvPr id="61" name="Text Box 3"/>
          <p:cNvSpPr/>
          <p:nvPr/>
        </p:nvSpPr>
        <p:spPr>
          <a:xfrm>
            <a:off x="5029320" y="6399360"/>
            <a:ext cx="2123640" cy="4363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fld id="{7A24EBB2-9663-44E9-8447-C4A758050016}" type="slidenum">
              <a:rPr lang="lv-LV" sz="2400" spc="-1">
                <a:solidFill>
                  <a:srgbClr val="FFFFFF"/>
                </a:solidFill>
                <a:latin typeface="Times New Roman"/>
              </a:rPr>
              <a:pP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t>16</a:t>
            </a:fld>
            <a:endParaRPr lang="lv-LV" sz="2400" spc="-1">
              <a:latin typeface="Arial"/>
            </a:endParaRPr>
          </a:p>
        </p:txBody>
      </p:sp>
      <p:pic>
        <p:nvPicPr>
          <p:cNvPr id="4" name="Picture 3" descr="A picture containing sketch, origami&#10;&#10;Description automatically generated">
            <a:extLst>
              <a:ext uri="{FF2B5EF4-FFF2-40B4-BE49-F238E27FC236}">
                <a16:creationId xmlns:a16="http://schemas.microsoft.com/office/drawing/2014/main" id="{BD1FCA92-AB81-4D14-0710-2BF465D4D406}"/>
              </a:ext>
            </a:extLst>
          </p:cNvPr>
          <p:cNvPicPr>
            <a:picLocks noChangeAspect="1"/>
          </p:cNvPicPr>
          <p:nvPr/>
        </p:nvPicPr>
        <p:blipFill rotWithShape="1">
          <a:blip r:embed="rId3">
            <a:extLst>
              <a:ext uri="{28A0092B-C50C-407E-A947-70E740481C1C}">
                <a14:useLocalDpi xmlns:a14="http://schemas.microsoft.com/office/drawing/2010/main" val="0"/>
              </a:ext>
            </a:extLst>
          </a:blip>
          <a:srcRect l="-3103" t="-439" r="8884" b="439"/>
          <a:stretch/>
        </p:blipFill>
        <p:spPr>
          <a:xfrm>
            <a:off x="1107263" y="2038734"/>
            <a:ext cx="4119149" cy="4371880"/>
          </a:xfrm>
          <a:prstGeom prst="rect">
            <a:avLst/>
          </a:prstGeom>
        </p:spPr>
      </p:pic>
      <p:sp>
        <p:nvSpPr>
          <p:cNvPr id="6" name="Oval 5">
            <a:extLst>
              <a:ext uri="{FF2B5EF4-FFF2-40B4-BE49-F238E27FC236}">
                <a16:creationId xmlns:a16="http://schemas.microsoft.com/office/drawing/2014/main" id="{3DF2A8CE-15BA-3491-0F1F-893D7694C071}"/>
              </a:ext>
            </a:extLst>
          </p:cNvPr>
          <p:cNvSpPr/>
          <p:nvPr/>
        </p:nvSpPr>
        <p:spPr>
          <a:xfrm>
            <a:off x="5029320" y="3429000"/>
            <a:ext cx="1390047" cy="1366253"/>
          </a:xfrm>
          <a:prstGeom prst="ellipse">
            <a:avLst/>
          </a:prstGeom>
          <a:solidFill>
            <a:schemeClr val="bg1"/>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b="1">
                <a:solidFill>
                  <a:schemeClr val="tx1">
                    <a:lumMod val="75000"/>
                    <a:lumOff val="25000"/>
                  </a:schemeClr>
                </a:solidFill>
              </a:rPr>
              <a:t>APAS IS</a:t>
            </a:r>
          </a:p>
        </p:txBody>
      </p:sp>
      <p:sp>
        <p:nvSpPr>
          <p:cNvPr id="8" name="Rectangle 7">
            <a:extLst>
              <a:ext uri="{FF2B5EF4-FFF2-40B4-BE49-F238E27FC236}">
                <a16:creationId xmlns:a16="http://schemas.microsoft.com/office/drawing/2014/main" id="{1D1767BC-C643-8E3C-6DC2-30E545544ACC}"/>
              </a:ext>
            </a:extLst>
          </p:cNvPr>
          <p:cNvSpPr/>
          <p:nvPr/>
        </p:nvSpPr>
        <p:spPr>
          <a:xfrm>
            <a:off x="7770112" y="3127331"/>
            <a:ext cx="2533580" cy="9495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 name="TextBox 6">
            <a:extLst>
              <a:ext uri="{FF2B5EF4-FFF2-40B4-BE49-F238E27FC236}">
                <a16:creationId xmlns:a16="http://schemas.microsoft.com/office/drawing/2014/main" id="{4813C18B-7EA7-661D-4E6F-8CE1934A0C18}"/>
              </a:ext>
            </a:extLst>
          </p:cNvPr>
          <p:cNvSpPr txBox="1"/>
          <p:nvPr/>
        </p:nvSpPr>
        <p:spPr>
          <a:xfrm>
            <a:off x="7680194" y="3258210"/>
            <a:ext cx="2699778" cy="646331"/>
          </a:xfrm>
          <a:prstGeom prst="rect">
            <a:avLst/>
          </a:prstGeom>
          <a:noFill/>
        </p:spPr>
        <p:txBody>
          <a:bodyPr wrap="none" rtlCol="0">
            <a:spAutoFit/>
          </a:bodyPr>
          <a:lstStyle/>
          <a:p>
            <a:r>
              <a:rPr lang="en-LV" b="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IZGLĪTĪBAS JOMAS</a:t>
            </a:r>
            <a:br>
              <a:rPr lang="en-LV" b="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br>
            <a:r>
              <a:rPr lang="en-LV" b="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IT EKOSISTĒMA</a:t>
            </a:r>
          </a:p>
        </p:txBody>
      </p:sp>
      <p:sp>
        <p:nvSpPr>
          <p:cNvPr id="9" name="Rectangle 8">
            <a:extLst>
              <a:ext uri="{FF2B5EF4-FFF2-40B4-BE49-F238E27FC236}">
                <a16:creationId xmlns:a16="http://schemas.microsoft.com/office/drawing/2014/main" id="{FDB3F1E8-111D-3996-6BC2-C9FD21D00F2E}"/>
              </a:ext>
            </a:extLst>
          </p:cNvPr>
          <p:cNvSpPr/>
          <p:nvPr/>
        </p:nvSpPr>
        <p:spPr>
          <a:xfrm>
            <a:off x="2300218" y="3074255"/>
            <a:ext cx="2558264" cy="8310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VESELĪBAS JOMAS</a:t>
            </a:r>
            <a:br>
              <a:rPr lang="en-LV"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br>
            <a:r>
              <a:rPr lang="en-LV"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IT EKOSISTĒMA</a:t>
            </a:r>
          </a:p>
        </p:txBody>
      </p:sp>
      <p:sp>
        <p:nvSpPr>
          <p:cNvPr id="2" name="Slide Number Placeholder 3">
            <a:extLst>
              <a:ext uri="{FF2B5EF4-FFF2-40B4-BE49-F238E27FC236}">
                <a16:creationId xmlns:a16="http://schemas.microsoft.com/office/drawing/2014/main" id="{7B240802-C041-7DD5-A4F2-006B31C4906E}"/>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16</a:t>
            </a:fld>
            <a:endParaRPr lang="en-US" sz="800" dirty="0">
              <a:solidFill>
                <a:schemeClr val="tx1"/>
              </a:solidFill>
            </a:endParaRPr>
          </a:p>
        </p:txBody>
      </p:sp>
    </p:spTree>
    <p:extLst>
      <p:ext uri="{BB962C8B-B14F-4D97-AF65-F5344CB8AC3E}">
        <p14:creationId xmlns:p14="http://schemas.microsoft.com/office/powerpoint/2010/main" val="3468395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 Box 1"/>
          <p:cNvSpPr/>
          <p:nvPr/>
        </p:nvSpPr>
        <p:spPr>
          <a:xfrm>
            <a:off x="263525" y="444744"/>
            <a:ext cx="11273777" cy="837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lv-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Konceptuāla augsta līmeņa sistēmas arhitektūra</a:t>
            </a:r>
          </a:p>
        </p:txBody>
      </p:sp>
      <p:sp>
        <p:nvSpPr>
          <p:cNvPr id="81" name="Text Box 2"/>
          <p:cNvSpPr/>
          <p:nvPr/>
        </p:nvSpPr>
        <p:spPr>
          <a:xfrm>
            <a:off x="1774920" y="1554120"/>
            <a:ext cx="8721360" cy="4754160"/>
          </a:xfrm>
          <a:prstGeom prst="rect">
            <a:avLst/>
          </a:prstGeom>
          <a:noFill/>
          <a:ln w="0">
            <a:noFill/>
          </a:ln>
        </p:spPr>
        <p:style>
          <a:lnRef idx="0">
            <a:scrgbClr r="0" g="0" b="0"/>
          </a:lnRef>
          <a:fillRef idx="0">
            <a:scrgbClr r="0" g="0" b="0"/>
          </a:fillRef>
          <a:effectRef idx="0">
            <a:scrgbClr r="0" g="0" b="0"/>
          </a:effectRef>
          <a:fontRef idx="minor"/>
        </p:style>
      </p:sp>
      <p:sp>
        <p:nvSpPr>
          <p:cNvPr id="82" name="Text Box 3"/>
          <p:cNvSpPr/>
          <p:nvPr/>
        </p:nvSpPr>
        <p:spPr>
          <a:xfrm>
            <a:off x="5029320" y="6399360"/>
            <a:ext cx="2123640" cy="4363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fld id="{A4D8AF62-8AEF-42B7-A89F-86AC81FC6DD4}" type="slidenum">
              <a:rPr lang="lv-LV" sz="2400" spc="-1">
                <a:solidFill>
                  <a:srgbClr val="FFFFFF"/>
                </a:solidFill>
                <a:latin typeface="Times New Roman"/>
              </a:rPr>
              <a:pP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t>17</a:t>
            </a:fld>
            <a:endParaRPr lang="lv-LV" sz="2400" spc="-1">
              <a:latin typeface="Arial"/>
            </a:endParaRPr>
          </a:p>
        </p:txBody>
      </p:sp>
      <p:pic>
        <p:nvPicPr>
          <p:cNvPr id="3" name="Picture 2" descr="Diagram&#10;&#10;Description automatically generated">
            <a:extLst>
              <a:ext uri="{FF2B5EF4-FFF2-40B4-BE49-F238E27FC236}">
                <a16:creationId xmlns:a16="http://schemas.microsoft.com/office/drawing/2014/main" id="{9D6FD0C6-A2E6-8117-65EC-A222711CBC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977" y="1402329"/>
            <a:ext cx="10892325" cy="6542727"/>
          </a:xfrm>
          <a:prstGeom prst="rect">
            <a:avLst/>
          </a:prstGeom>
        </p:spPr>
      </p:pic>
      <p:sp>
        <p:nvSpPr>
          <p:cNvPr id="2" name="Slide Number Placeholder 3">
            <a:extLst>
              <a:ext uri="{FF2B5EF4-FFF2-40B4-BE49-F238E27FC236}">
                <a16:creationId xmlns:a16="http://schemas.microsoft.com/office/drawing/2014/main" id="{CEE18004-789B-C9A7-94BB-7E1E33B1B95D}"/>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17</a:t>
            </a:fld>
            <a:endParaRPr lang="en-US" sz="800"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94A68E-B026-3AE9-7ED0-9DCB17C06C39}"/>
              </a:ext>
            </a:extLst>
          </p:cNvPr>
          <p:cNvSpPr>
            <a:spLocks noGrp="1"/>
          </p:cNvSpPr>
          <p:nvPr>
            <p:ph type="title"/>
          </p:nvPr>
        </p:nvSpPr>
        <p:spPr>
          <a:xfrm>
            <a:off x="263525" y="501646"/>
            <a:ext cx="10515600" cy="1325563"/>
          </a:xfrm>
        </p:spPr>
        <p:txBody>
          <a:bodyPr anchor="t">
            <a:normAutofit/>
          </a:bodyPr>
          <a:lstStyle/>
          <a:p>
            <a:r>
              <a:rPr lang="en-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Vīzija informācijas sistēmas attīstībai</a:t>
            </a:r>
          </a:p>
        </p:txBody>
      </p:sp>
      <p:sp>
        <p:nvSpPr>
          <p:cNvPr id="4" name="Content Placeholder 3">
            <a:extLst>
              <a:ext uri="{FF2B5EF4-FFF2-40B4-BE49-F238E27FC236}">
                <a16:creationId xmlns:a16="http://schemas.microsoft.com/office/drawing/2014/main" id="{386FC994-FF8A-9AEA-9949-E984CA815ED5}"/>
              </a:ext>
            </a:extLst>
          </p:cNvPr>
          <p:cNvSpPr>
            <a:spLocks noGrp="1"/>
          </p:cNvSpPr>
          <p:nvPr>
            <p:ph idx="1"/>
          </p:nvPr>
        </p:nvSpPr>
        <p:spPr>
          <a:xfrm>
            <a:off x="2534195" y="1482952"/>
            <a:ext cx="8819606" cy="4873402"/>
          </a:xfrm>
        </p:spPr>
        <p:txBody>
          <a:bodyPr>
            <a:normAutofit fontScale="92500" lnSpcReduction="20000"/>
          </a:bodyPr>
          <a:lstStyle/>
          <a:p>
            <a:pPr>
              <a:lnSpc>
                <a:spcPct val="130000"/>
              </a:lnSpc>
              <a:buClr>
                <a:schemeClr val="accent6"/>
              </a:buClr>
              <a:buFont typeface="Wingdings" pitchFamily="2" charset="2"/>
              <a:buChar char="§"/>
            </a:pPr>
            <a:r>
              <a:rPr lang="en-LV" sz="2200" dirty="0">
                <a:latin typeface="Verdana" panose="020B0604030504040204" pitchFamily="34" charset="0"/>
                <a:ea typeface="Verdana" panose="020B0604030504040204" pitchFamily="34" charset="0"/>
                <a:cs typeface="Verdana" panose="020B0604030504040204" pitchFamily="34" charset="0"/>
              </a:rPr>
              <a:t>Bērnu ikgadējās profilaktiskās apskates rezultāti ir digitalizēti</a:t>
            </a:r>
          </a:p>
          <a:p>
            <a:pPr>
              <a:lnSpc>
                <a:spcPct val="130000"/>
              </a:lnSpc>
              <a:buClr>
                <a:schemeClr val="accent6"/>
              </a:buClr>
              <a:buFont typeface="Wingdings" pitchFamily="2" charset="2"/>
              <a:buChar char="§"/>
            </a:pPr>
            <a:r>
              <a:rPr lang="en-LV" sz="2200" dirty="0">
                <a:latin typeface="Verdana" panose="020B0604030504040204" pitchFamily="34" charset="0"/>
                <a:ea typeface="Verdana" panose="020B0604030504040204" pitchFamily="34" charset="0"/>
                <a:cs typeface="Verdana" panose="020B0604030504040204" pitchFamily="34" charset="0"/>
              </a:rPr>
              <a:t>Bērnu attīstības riski analizējami dinamikā</a:t>
            </a:r>
          </a:p>
          <a:p>
            <a:pPr>
              <a:lnSpc>
                <a:spcPct val="130000"/>
              </a:lnSpc>
              <a:buClr>
                <a:schemeClr val="accent6"/>
              </a:buClr>
              <a:buFont typeface="Wingdings" pitchFamily="2" charset="2"/>
              <a:buChar char="§"/>
            </a:pPr>
            <a:r>
              <a:rPr lang="en-LV" sz="2200" dirty="0">
                <a:latin typeface="Verdana" panose="020B0604030504040204" pitchFamily="34" charset="0"/>
                <a:ea typeface="Verdana" panose="020B0604030504040204" pitchFamily="34" charset="0"/>
                <a:cs typeface="Verdana" panose="020B0604030504040204" pitchFamily="34" charset="0"/>
              </a:rPr>
              <a:t>Informācijas aprite starp veselības sektoru un izglītības sektoru notiek digitāli</a:t>
            </a:r>
          </a:p>
          <a:p>
            <a:pPr>
              <a:lnSpc>
                <a:spcPct val="130000"/>
              </a:lnSpc>
              <a:buClr>
                <a:schemeClr val="accent6"/>
              </a:buClr>
              <a:buFont typeface="Wingdings" pitchFamily="2" charset="2"/>
              <a:buChar char="§"/>
            </a:pPr>
            <a:r>
              <a:rPr lang="en-LV" sz="2200" dirty="0">
                <a:latin typeface="Verdana" panose="020B0604030504040204" pitchFamily="34" charset="0"/>
                <a:ea typeface="Verdana" panose="020B0604030504040204" pitchFamily="34" charset="0"/>
                <a:cs typeface="Verdana" panose="020B0604030504040204" pitchFamily="34" charset="0"/>
              </a:rPr>
              <a:t>Izglītības iestādes saņem informāciju par bērnam nepieciešamo atbalstu izglītībā, kolīdz bērns ir uzņemts izglītības iestādē</a:t>
            </a:r>
          </a:p>
          <a:p>
            <a:pPr>
              <a:buClr>
                <a:schemeClr val="accent6"/>
              </a:buClr>
              <a:buFont typeface="Wingdings" pitchFamily="2" charset="2"/>
              <a:buChar char="§"/>
            </a:pPr>
            <a:endParaRPr lang="en-LV" dirty="0">
              <a:latin typeface="Verdana" panose="020B0604030504040204" pitchFamily="34" charset="0"/>
              <a:ea typeface="Verdana" panose="020B0604030504040204" pitchFamily="34" charset="0"/>
              <a:cs typeface="Verdana" panose="020B0604030504040204" pitchFamily="34" charset="0"/>
            </a:endParaRPr>
          </a:p>
          <a:p>
            <a:pPr>
              <a:buClr>
                <a:schemeClr val="accent6"/>
              </a:buClr>
              <a:buFont typeface="Wingdings" pitchFamily="2" charset="2"/>
              <a:buChar char="§"/>
            </a:pPr>
            <a:endParaRPr lang="en-LV" sz="1600" dirty="0">
              <a:latin typeface="Verdana" panose="020B0604030504040204" pitchFamily="34" charset="0"/>
              <a:ea typeface="Verdana" panose="020B0604030504040204" pitchFamily="34" charset="0"/>
              <a:cs typeface="Verdana" panose="020B0604030504040204" pitchFamily="34" charset="0"/>
            </a:endParaRPr>
          </a:p>
          <a:p>
            <a:pPr>
              <a:lnSpc>
                <a:spcPct val="130000"/>
              </a:lnSpc>
              <a:buClr>
                <a:schemeClr val="accent6"/>
              </a:buClr>
              <a:buFont typeface="Wingdings" pitchFamily="2" charset="2"/>
              <a:buChar char="§"/>
            </a:pPr>
            <a:r>
              <a:rPr lang="en-LV" sz="2100" dirty="0">
                <a:latin typeface="Verdana" panose="020B0604030504040204" pitchFamily="34" charset="0"/>
                <a:ea typeface="Verdana" panose="020B0604030504040204" pitchFamily="34" charset="0"/>
                <a:cs typeface="Verdana" panose="020B0604030504040204" pitchFamily="34" charset="0"/>
              </a:rPr>
              <a:t>Ir pieejama vienkopus informācija par bērnam nodrošināto atbalstu veselībā, izglītībā un saņemtajiem sociālās rehabilitācijas pakalpojumiem</a:t>
            </a:r>
          </a:p>
          <a:p>
            <a:pPr>
              <a:lnSpc>
                <a:spcPct val="130000"/>
              </a:lnSpc>
              <a:buClr>
                <a:schemeClr val="accent6"/>
              </a:buClr>
              <a:buFont typeface="Wingdings" pitchFamily="2" charset="2"/>
              <a:buChar char="§"/>
            </a:pPr>
            <a:r>
              <a:rPr lang="en-GB" sz="2100" dirty="0">
                <a:latin typeface="Verdana" panose="020B0604030504040204" pitchFamily="34" charset="0"/>
                <a:ea typeface="Verdana" panose="020B0604030504040204" pitchFamily="34" charset="0"/>
                <a:cs typeface="Verdana" panose="020B0604030504040204" pitchFamily="34" charset="0"/>
              </a:rPr>
              <a:t>I</a:t>
            </a:r>
            <a:r>
              <a:rPr lang="en-LV" sz="2100" dirty="0">
                <a:latin typeface="Verdana" panose="020B0604030504040204" pitchFamily="34" charset="0"/>
                <a:ea typeface="Verdana" panose="020B0604030504040204" pitchFamily="34" charset="0"/>
                <a:cs typeface="Verdana" panose="020B0604030504040204" pitchFamily="34" charset="0"/>
              </a:rPr>
              <a:t>ntegrācija ar esošo NPAIS</a:t>
            </a:r>
          </a:p>
        </p:txBody>
      </p:sp>
      <p:sp>
        <p:nvSpPr>
          <p:cNvPr id="5" name="Rounded Rectangle 4">
            <a:extLst>
              <a:ext uri="{FF2B5EF4-FFF2-40B4-BE49-F238E27FC236}">
                <a16:creationId xmlns:a16="http://schemas.microsoft.com/office/drawing/2014/main" id="{4711AF5E-63C1-CC53-15EF-6B61CC796F09}"/>
              </a:ext>
            </a:extLst>
          </p:cNvPr>
          <p:cNvSpPr/>
          <p:nvPr/>
        </p:nvSpPr>
        <p:spPr>
          <a:xfrm>
            <a:off x="483325" y="1344518"/>
            <a:ext cx="1632857" cy="2665779"/>
          </a:xfrm>
          <a:prstGeom prst="roundRect">
            <a:avLst/>
          </a:prstGeom>
          <a:solidFill>
            <a:schemeClr val="accent1">
              <a:alpha val="73308"/>
            </a:schemeClr>
          </a:solidFill>
          <a:ln>
            <a:solidFill>
              <a:schemeClr val="accent1">
                <a:alpha val="54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sz="3000"/>
              <a:t>I. kārta</a:t>
            </a:r>
          </a:p>
        </p:txBody>
      </p:sp>
      <p:sp>
        <p:nvSpPr>
          <p:cNvPr id="6" name="Rounded Rectangle 5">
            <a:extLst>
              <a:ext uri="{FF2B5EF4-FFF2-40B4-BE49-F238E27FC236}">
                <a16:creationId xmlns:a16="http://schemas.microsoft.com/office/drawing/2014/main" id="{E71CC06E-729C-5987-13C7-D4CD73E9E509}"/>
              </a:ext>
            </a:extLst>
          </p:cNvPr>
          <p:cNvSpPr/>
          <p:nvPr/>
        </p:nvSpPr>
        <p:spPr>
          <a:xfrm>
            <a:off x="474222" y="4697371"/>
            <a:ext cx="1638000" cy="1672046"/>
          </a:xfrm>
          <a:prstGeom prst="roundRect">
            <a:avLst/>
          </a:prstGeom>
          <a:solidFill>
            <a:schemeClr val="accent6">
              <a:lumMod val="75000"/>
              <a:alpha val="58765"/>
            </a:schemeClr>
          </a:solidFill>
          <a:ln>
            <a:solidFill>
              <a:schemeClr val="accent2">
                <a:lumMod val="40000"/>
                <a:lumOff val="60000"/>
                <a:alpha val="5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sz="3000"/>
              <a:t>II.kārta</a:t>
            </a:r>
          </a:p>
        </p:txBody>
      </p:sp>
      <p:sp>
        <p:nvSpPr>
          <p:cNvPr id="7" name="Slide Number Placeholder 3">
            <a:extLst>
              <a:ext uri="{FF2B5EF4-FFF2-40B4-BE49-F238E27FC236}">
                <a16:creationId xmlns:a16="http://schemas.microsoft.com/office/drawing/2014/main" id="{F9AA1041-C61B-E65E-B1EF-C938A0D8D03F}"/>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18</a:t>
            </a:fld>
            <a:endParaRPr lang="en-US" sz="800" dirty="0">
              <a:solidFill>
                <a:schemeClr val="tx1"/>
              </a:solidFill>
            </a:endParaRPr>
          </a:p>
        </p:txBody>
      </p:sp>
    </p:spTree>
    <p:extLst>
      <p:ext uri="{BB962C8B-B14F-4D97-AF65-F5344CB8AC3E}">
        <p14:creationId xmlns:p14="http://schemas.microsoft.com/office/powerpoint/2010/main" val="866999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C2161D-65AE-D56F-9EFE-7F4EAA6DFE9F}"/>
              </a:ext>
            </a:extLst>
          </p:cNvPr>
          <p:cNvSpPr>
            <a:spLocks noGrp="1"/>
          </p:cNvSpPr>
          <p:nvPr>
            <p:ph type="sldNum" sz="quarter" idx="12"/>
          </p:nvPr>
        </p:nvSpPr>
        <p:spPr>
          <a:xfrm>
            <a:off x="11891963" y="6492875"/>
            <a:ext cx="296863" cy="365125"/>
          </a:xfrm>
        </p:spPr>
        <p:txBody>
          <a:bodyPr/>
          <a:lstStyle/>
          <a:p>
            <a:pPr algn="ctr"/>
            <a:fld id="{4FB962D2-EF59-4193-8832-CAF6E94B4769}" type="slidenum">
              <a:rPr lang="en-US" sz="600" smtClean="0">
                <a:solidFill>
                  <a:schemeClr val="bg1"/>
                </a:solidFill>
              </a:rPr>
              <a:pPr algn="ctr"/>
              <a:t>19</a:t>
            </a:fld>
            <a:endParaRPr lang="en-US" sz="800" dirty="0">
              <a:solidFill>
                <a:schemeClr val="bg1"/>
              </a:solidFill>
            </a:endParaRPr>
          </a:p>
        </p:txBody>
      </p:sp>
      <p:sp>
        <p:nvSpPr>
          <p:cNvPr id="5" name="Title 1">
            <a:extLst>
              <a:ext uri="{FF2B5EF4-FFF2-40B4-BE49-F238E27FC236}">
                <a16:creationId xmlns:a16="http://schemas.microsoft.com/office/drawing/2014/main" id="{93F85D73-4CF5-F684-A619-DFD7B32C7FAF}"/>
              </a:ext>
            </a:extLst>
          </p:cNvPr>
          <p:cNvSpPr>
            <a:spLocks noGrp="1"/>
          </p:cNvSpPr>
          <p:nvPr>
            <p:ph type="title"/>
          </p:nvPr>
        </p:nvSpPr>
        <p:spPr>
          <a:xfrm>
            <a:off x="263526" y="1835343"/>
            <a:ext cx="7234554" cy="3187314"/>
          </a:xfrm>
        </p:spPr>
        <p:txBody>
          <a:bodyPr vert="horz" lIns="91440" tIns="45720" rIns="91440" bIns="45720" rtlCol="0" anchor="ctr">
            <a:noAutofit/>
          </a:bodyPr>
          <a:lstStyle/>
          <a:p>
            <a:pPr defTabSz="914400">
              <a:lnSpc>
                <a:spcPct val="110000"/>
              </a:lnSpc>
            </a:pPr>
            <a:r>
              <a:rPr lang="lv-LV" sz="3600"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Agrīnu intervenču attīstīšanas programmas</a:t>
            </a:r>
          </a:p>
        </p:txBody>
      </p:sp>
      <p:sp>
        <p:nvSpPr>
          <p:cNvPr id="6" name="Title 1">
            <a:extLst>
              <a:ext uri="{FF2B5EF4-FFF2-40B4-BE49-F238E27FC236}">
                <a16:creationId xmlns:a16="http://schemas.microsoft.com/office/drawing/2014/main" id="{C19C0D69-725E-865A-5A1F-0BB74BE5B8F1}"/>
              </a:ext>
            </a:extLst>
          </p:cNvPr>
          <p:cNvSpPr txBox="1">
            <a:spLocks/>
          </p:cNvSpPr>
          <p:nvPr/>
        </p:nvSpPr>
        <p:spPr>
          <a:xfrm>
            <a:off x="263525" y="549275"/>
            <a:ext cx="1590675" cy="1292225"/>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defTabSz="914400">
              <a:lnSpc>
                <a:spcPct val="110000"/>
              </a:lnSpc>
            </a:pPr>
            <a:r>
              <a:rPr lang="lv-LV" sz="2400" dirty="0">
                <a:solidFill>
                  <a:schemeClr val="bg1"/>
                </a:solidFill>
                <a:latin typeface="Verdana" panose="020B0604030504040204" pitchFamily="34" charset="0"/>
                <a:ea typeface="Verdana" panose="020B0604030504040204" pitchFamily="34" charset="0"/>
                <a:cs typeface="Verdana" panose="020B0604030504040204" pitchFamily="34" charset="0"/>
              </a:rPr>
              <a:t>IV.</a:t>
            </a:r>
          </a:p>
        </p:txBody>
      </p:sp>
    </p:spTree>
    <p:extLst>
      <p:ext uri="{BB962C8B-B14F-4D97-AF65-F5344CB8AC3E}">
        <p14:creationId xmlns:p14="http://schemas.microsoft.com/office/powerpoint/2010/main" val="557352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C2161D-65AE-D56F-9EFE-7F4EAA6DFE9F}"/>
              </a:ext>
            </a:extLst>
          </p:cNvPr>
          <p:cNvSpPr>
            <a:spLocks noGrp="1"/>
          </p:cNvSpPr>
          <p:nvPr>
            <p:ph type="sldNum" sz="quarter" idx="12"/>
          </p:nvPr>
        </p:nvSpPr>
        <p:spPr>
          <a:xfrm>
            <a:off x="11891963" y="6492875"/>
            <a:ext cx="296863" cy="365125"/>
          </a:xfrm>
        </p:spPr>
        <p:txBody>
          <a:bodyPr/>
          <a:lstStyle/>
          <a:p>
            <a:pPr algn="ctr"/>
            <a:fld id="{4FB962D2-EF59-4193-8832-CAF6E94B4769}" type="slidenum">
              <a:rPr lang="en-US" sz="600" smtClean="0">
                <a:solidFill>
                  <a:schemeClr val="bg1"/>
                </a:solidFill>
              </a:rPr>
              <a:pPr algn="ctr"/>
              <a:t>2</a:t>
            </a:fld>
            <a:endParaRPr lang="en-US" sz="800" dirty="0">
              <a:solidFill>
                <a:schemeClr val="bg1"/>
              </a:solidFill>
            </a:endParaRPr>
          </a:p>
        </p:txBody>
      </p:sp>
      <p:sp>
        <p:nvSpPr>
          <p:cNvPr id="5" name="Title 1">
            <a:extLst>
              <a:ext uri="{FF2B5EF4-FFF2-40B4-BE49-F238E27FC236}">
                <a16:creationId xmlns:a16="http://schemas.microsoft.com/office/drawing/2014/main" id="{93F85D73-4CF5-F684-A619-DFD7B32C7FAF}"/>
              </a:ext>
            </a:extLst>
          </p:cNvPr>
          <p:cNvSpPr>
            <a:spLocks noGrp="1"/>
          </p:cNvSpPr>
          <p:nvPr>
            <p:ph type="title"/>
          </p:nvPr>
        </p:nvSpPr>
        <p:spPr>
          <a:xfrm>
            <a:off x="263525" y="2359121"/>
            <a:ext cx="5540375" cy="2139757"/>
          </a:xfrm>
        </p:spPr>
        <p:txBody>
          <a:bodyPr vert="horz" lIns="91440" tIns="45720" rIns="91440" bIns="45720" rtlCol="0" anchor="ctr">
            <a:noAutofit/>
          </a:bodyPr>
          <a:lstStyle/>
          <a:p>
            <a:pPr defTabSz="914400">
              <a:lnSpc>
                <a:spcPct val="110000"/>
              </a:lnSpc>
            </a:pPr>
            <a:r>
              <a:rPr lang="lv-LV" b="1" dirty="0">
                <a:solidFill>
                  <a:schemeClr val="bg1"/>
                </a:solidFill>
                <a:latin typeface="Verdana" panose="020B0604030504040204" pitchFamily="34" charset="0"/>
                <a:ea typeface="Verdana" panose="020B0604030504040204" pitchFamily="34" charset="0"/>
                <a:cs typeface="Verdana" panose="020B0604030504040204" pitchFamily="34" charset="0"/>
              </a:rPr>
              <a:t>Kāpēc mēs par to runājam?</a:t>
            </a:r>
            <a:endParaRPr lang="lv-LV" b="1"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le 1">
            <a:extLst>
              <a:ext uri="{FF2B5EF4-FFF2-40B4-BE49-F238E27FC236}">
                <a16:creationId xmlns:a16="http://schemas.microsoft.com/office/drawing/2014/main" id="{A6F4C636-7BCE-813E-1502-60EADE68B148}"/>
              </a:ext>
            </a:extLst>
          </p:cNvPr>
          <p:cNvSpPr txBox="1">
            <a:spLocks/>
          </p:cNvSpPr>
          <p:nvPr/>
        </p:nvSpPr>
        <p:spPr>
          <a:xfrm>
            <a:off x="263525" y="549275"/>
            <a:ext cx="1590675" cy="1292225"/>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defTabSz="914400">
              <a:lnSpc>
                <a:spcPct val="110000"/>
              </a:lnSpc>
            </a:pPr>
            <a:r>
              <a:rPr lang="lv-LV" sz="2400" dirty="0">
                <a:solidFill>
                  <a:schemeClr val="bg1"/>
                </a:solidFill>
                <a:latin typeface="Verdana" panose="020B0604030504040204" pitchFamily="34" charset="0"/>
                <a:ea typeface="Verdana" panose="020B0604030504040204" pitchFamily="34" charset="0"/>
                <a:cs typeface="Verdana" panose="020B0604030504040204" pitchFamily="34" charset="0"/>
              </a:rPr>
              <a:t>I.</a:t>
            </a:r>
          </a:p>
        </p:txBody>
      </p:sp>
    </p:spTree>
    <p:extLst>
      <p:ext uri="{BB962C8B-B14F-4D97-AF65-F5344CB8AC3E}">
        <p14:creationId xmlns:p14="http://schemas.microsoft.com/office/powerpoint/2010/main" val="3144019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F9BDF-5848-BA1D-6264-37185EBB16E1}"/>
              </a:ext>
            </a:extLst>
          </p:cNvPr>
          <p:cNvSpPr>
            <a:spLocks noGrp="1"/>
          </p:cNvSpPr>
          <p:nvPr>
            <p:ph type="title"/>
          </p:nvPr>
        </p:nvSpPr>
        <p:spPr>
          <a:xfrm>
            <a:off x="263525" y="534363"/>
            <a:ext cx="10515600" cy="1325563"/>
          </a:xfrm>
        </p:spPr>
        <p:txBody>
          <a:bodyPr anchor="t">
            <a:normAutofit/>
          </a:bodyPr>
          <a:lstStyle/>
          <a:p>
            <a:r>
              <a:rPr lang="en-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Agrīnu intervenču</a:t>
            </a:r>
            <a:br>
              <a:rPr lang="en-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br>
            <a:r>
              <a:rPr lang="en-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atlases principi</a:t>
            </a:r>
          </a:p>
        </p:txBody>
      </p:sp>
      <p:sp>
        <p:nvSpPr>
          <p:cNvPr id="3" name="Content Placeholder 2">
            <a:extLst>
              <a:ext uri="{FF2B5EF4-FFF2-40B4-BE49-F238E27FC236}">
                <a16:creationId xmlns:a16="http://schemas.microsoft.com/office/drawing/2014/main" id="{8CB7445B-4998-A179-6E2D-A4DC869C73AD}"/>
              </a:ext>
            </a:extLst>
          </p:cNvPr>
          <p:cNvSpPr>
            <a:spLocks noGrp="1"/>
          </p:cNvSpPr>
          <p:nvPr>
            <p:ph idx="1"/>
          </p:nvPr>
        </p:nvSpPr>
        <p:spPr>
          <a:xfrm>
            <a:off x="354874" y="2005016"/>
            <a:ext cx="4857206" cy="4351338"/>
          </a:xfrm>
        </p:spPr>
        <p:txBody>
          <a:bodyPr>
            <a:normAutofit/>
          </a:bodyPr>
          <a:lstStyle/>
          <a:p>
            <a:pPr>
              <a:lnSpc>
                <a:spcPct val="120000"/>
              </a:lnSpc>
              <a:buClr>
                <a:schemeClr val="accent6"/>
              </a:buClr>
              <a:buFont typeface="Wingdings" pitchFamily="2" charset="2"/>
              <a:buChar char="§"/>
            </a:pPr>
            <a:r>
              <a:rPr lang="en-LV" sz="1800" dirty="0">
                <a:latin typeface="Verdana" panose="020B0604030504040204" pitchFamily="34" charset="0"/>
                <a:ea typeface="Verdana" panose="020B0604030504040204" pitchFamily="34" charset="0"/>
                <a:cs typeface="Verdana" panose="020B0604030504040204" pitchFamily="34" charset="0"/>
              </a:rPr>
              <a:t>Risina bērnu agrīnās attīstības grūtības skrīninga tvertajās jomās</a:t>
            </a:r>
          </a:p>
          <a:p>
            <a:pPr>
              <a:lnSpc>
                <a:spcPct val="120000"/>
              </a:lnSpc>
              <a:buClr>
                <a:schemeClr val="accent6"/>
              </a:buClr>
              <a:buFont typeface="Wingdings" pitchFamily="2" charset="2"/>
              <a:buChar char="§"/>
            </a:pPr>
            <a:r>
              <a:rPr lang="en-LV" sz="1800" dirty="0">
                <a:latin typeface="Verdana" panose="020B0604030504040204" pitchFamily="34" charset="0"/>
                <a:ea typeface="Verdana" panose="020B0604030504040204" pitchFamily="34" charset="0"/>
                <a:cs typeface="Verdana" panose="020B0604030504040204" pitchFamily="34" charset="0"/>
              </a:rPr>
              <a:t>Attiecas uz tām bērnu attīstības jomām, kurās šobrīd ir lielākie agrīno intervenču / atbalsta pakalpojumu deficīti</a:t>
            </a:r>
          </a:p>
          <a:p>
            <a:pPr>
              <a:lnSpc>
                <a:spcPct val="120000"/>
              </a:lnSpc>
              <a:buClr>
                <a:schemeClr val="accent6"/>
              </a:buClr>
              <a:buFont typeface="Wingdings" pitchFamily="2" charset="2"/>
              <a:buChar char="§"/>
            </a:pPr>
            <a:r>
              <a:rPr lang="en-LV" sz="1800" dirty="0">
                <a:latin typeface="Verdana" panose="020B0604030504040204" pitchFamily="34" charset="0"/>
                <a:ea typeface="Verdana" panose="020B0604030504040204" pitchFamily="34" charset="0"/>
                <a:cs typeface="Verdana" panose="020B0604030504040204" pitchFamily="34" charset="0"/>
              </a:rPr>
              <a:t>Ir pierādīts, ka intervence strādā un ir efektīva</a:t>
            </a:r>
          </a:p>
          <a:p>
            <a:pPr>
              <a:lnSpc>
                <a:spcPct val="120000"/>
              </a:lnSpc>
              <a:buClr>
                <a:schemeClr val="accent6"/>
              </a:buClr>
              <a:buFont typeface="Wingdings" pitchFamily="2" charset="2"/>
              <a:buChar char="§"/>
            </a:pPr>
            <a:r>
              <a:rPr lang="en-LV" sz="1800" dirty="0">
                <a:latin typeface="Verdana" panose="020B0604030504040204" pitchFamily="34" charset="0"/>
                <a:ea typeface="Verdana" panose="020B0604030504040204" pitchFamily="34" charset="0"/>
                <a:cs typeface="Verdana" panose="020B0604030504040204" pitchFamily="34" charset="0"/>
              </a:rPr>
              <a:t>Paredzētas attīstības plānošanas dokumentos</a:t>
            </a:r>
          </a:p>
          <a:p>
            <a:endParaRPr lang="en-LV" sz="2000" dirty="0">
              <a:latin typeface="Verdana" panose="020B0604030504040204" pitchFamily="34" charset="0"/>
              <a:ea typeface="Verdana" panose="020B0604030504040204" pitchFamily="34" charset="0"/>
              <a:cs typeface="Verdana" panose="020B0604030504040204" pitchFamily="34" charset="0"/>
            </a:endParaRPr>
          </a:p>
          <a:p>
            <a:endParaRPr lang="en-LV" sz="20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Diagram 4">
            <a:extLst>
              <a:ext uri="{FF2B5EF4-FFF2-40B4-BE49-F238E27FC236}">
                <a16:creationId xmlns:a16="http://schemas.microsoft.com/office/drawing/2014/main" id="{E9FF73EE-F029-D2F1-9B63-20680E373C7A}"/>
              </a:ext>
            </a:extLst>
          </p:cNvPr>
          <p:cNvGraphicFramePr/>
          <p:nvPr>
            <p:extLst>
              <p:ext uri="{D42A27DB-BD31-4B8C-83A1-F6EECF244321}">
                <p14:modId xmlns:p14="http://schemas.microsoft.com/office/powerpoint/2010/main" val="1052931896"/>
              </p:ext>
            </p:extLst>
          </p:nvPr>
        </p:nvGraphicFramePr>
        <p:xfrm>
          <a:off x="4219303" y="352697"/>
          <a:ext cx="8982832" cy="6148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3">
            <a:extLst>
              <a:ext uri="{FF2B5EF4-FFF2-40B4-BE49-F238E27FC236}">
                <a16:creationId xmlns:a16="http://schemas.microsoft.com/office/drawing/2014/main" id="{74653A6D-0BFB-6C5C-1160-A50029959C7D}"/>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20</a:t>
            </a:fld>
            <a:endParaRPr lang="en-US" sz="800" dirty="0">
              <a:solidFill>
                <a:schemeClr val="tx1"/>
              </a:solidFill>
            </a:endParaRPr>
          </a:p>
        </p:txBody>
      </p:sp>
    </p:spTree>
    <p:extLst>
      <p:ext uri="{BB962C8B-B14F-4D97-AF65-F5344CB8AC3E}">
        <p14:creationId xmlns:p14="http://schemas.microsoft.com/office/powerpoint/2010/main" val="1235668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14" descr="A map of the state of latvia&#10;&#10;Description automatically generated with low confidence">
            <a:extLst>
              <a:ext uri="{FF2B5EF4-FFF2-40B4-BE49-F238E27FC236}">
                <a16:creationId xmlns:a16="http://schemas.microsoft.com/office/drawing/2014/main" id="{D7DDC2A5-750C-29DC-24B1-D7761BC1FCC4}"/>
              </a:ext>
            </a:extLst>
          </p:cNvPr>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5258291" y="2834658"/>
            <a:ext cx="6585420" cy="3873776"/>
          </a:xfrm>
          <a:prstGeom prst="rect">
            <a:avLst/>
          </a:prstGeom>
        </p:spPr>
      </p:pic>
      <p:sp>
        <p:nvSpPr>
          <p:cNvPr id="5" name="Satura vietturis 4">
            <a:extLst>
              <a:ext uri="{FF2B5EF4-FFF2-40B4-BE49-F238E27FC236}">
                <a16:creationId xmlns:a16="http://schemas.microsoft.com/office/drawing/2014/main" id="{7BBBBF3B-2C86-46E4-9C91-E148125058B7}"/>
              </a:ext>
            </a:extLst>
          </p:cNvPr>
          <p:cNvSpPr>
            <a:spLocks noGrp="1"/>
          </p:cNvSpPr>
          <p:nvPr>
            <p:ph idx="1"/>
          </p:nvPr>
        </p:nvSpPr>
        <p:spPr>
          <a:xfrm>
            <a:off x="682852" y="1823651"/>
            <a:ext cx="10100816" cy="4027153"/>
          </a:xfrm>
        </p:spPr>
        <p:txBody>
          <a:bodyPr>
            <a:normAutofit/>
          </a:bodyPr>
          <a:lstStyle/>
          <a:p>
            <a:pPr>
              <a:buClr>
                <a:srgbClr val="A40000"/>
              </a:buClr>
            </a:pPr>
            <a:r>
              <a:rPr lang="lv-LV" sz="1800" b="1">
                <a:solidFill>
                  <a:srgbClr val="C00000"/>
                </a:solidFill>
              </a:rPr>
              <a:t>KONKURSA VIRSMĒRĶIS</a:t>
            </a:r>
            <a:endParaRPr lang="lv-LV" sz="1800"/>
          </a:p>
          <a:p>
            <a:pPr marL="342900" indent="-342900">
              <a:buClr>
                <a:srgbClr val="A40000"/>
              </a:buClr>
              <a:buFont typeface="Wingdings" pitchFamily="2" charset="2"/>
              <a:buChar char="§"/>
            </a:pPr>
            <a:r>
              <a:rPr lang="lv-LV" sz="1800"/>
              <a:t>Nodrošināt ABA pakalpojuma pieejamību </a:t>
            </a:r>
            <a:r>
              <a:rPr lang="lv-LV" sz="1800" b="1">
                <a:solidFill>
                  <a:schemeClr val="accent1">
                    <a:lumMod val="75000"/>
                  </a:schemeClr>
                </a:solidFill>
              </a:rPr>
              <a:t>visā Latvijas teritorijā</a:t>
            </a:r>
            <a:endParaRPr lang="en-LV" sz="1800" b="1">
              <a:solidFill>
                <a:schemeClr val="accent1">
                  <a:lumMod val="75000"/>
                </a:schemeClr>
              </a:solidFill>
            </a:endParaRPr>
          </a:p>
          <a:p>
            <a:pPr marL="342900" indent="-342900">
              <a:buClr>
                <a:srgbClr val="A40000"/>
              </a:buClr>
              <a:buFont typeface="Wingdings" pitchFamily="2" charset="2"/>
              <a:buChar char="§"/>
            </a:pPr>
            <a:r>
              <a:rPr lang="lv-LV" sz="1800"/>
              <a:t>Apmācību </a:t>
            </a:r>
            <a:r>
              <a:rPr lang="lv-LV" sz="1800" b="1">
                <a:solidFill>
                  <a:schemeClr val="accent1">
                    <a:lumMod val="75000"/>
                  </a:schemeClr>
                </a:solidFill>
              </a:rPr>
              <a:t>vietu skaits tiek indikatīvi sadalīts pa reģioniem </a:t>
            </a:r>
            <a:r>
              <a:rPr lang="lv-LV" sz="1800"/>
              <a:t>proporcionāli esošam bērnu skaitam katrā reģionā 2022.gada 1.februārī</a:t>
            </a:r>
            <a:r>
              <a:rPr lang="en-LV" sz="1800"/>
              <a:t> </a:t>
            </a:r>
            <a:endParaRPr lang="lv-LV" sz="1800"/>
          </a:p>
        </p:txBody>
      </p:sp>
      <p:sp>
        <p:nvSpPr>
          <p:cNvPr id="4" name="Rectangle 3">
            <a:extLst>
              <a:ext uri="{FF2B5EF4-FFF2-40B4-BE49-F238E27FC236}">
                <a16:creationId xmlns:a16="http://schemas.microsoft.com/office/drawing/2014/main" id="{DC53EDF2-5A5D-E843-93A8-CD073258B77E}"/>
              </a:ext>
            </a:extLst>
          </p:cNvPr>
          <p:cNvSpPr/>
          <p:nvPr/>
        </p:nvSpPr>
        <p:spPr>
          <a:xfrm>
            <a:off x="431322" y="2"/>
            <a:ext cx="2104845" cy="1509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lv-LV"/>
          </a:p>
        </p:txBody>
      </p:sp>
      <p:sp>
        <p:nvSpPr>
          <p:cNvPr id="8" name="Oval 7">
            <a:extLst>
              <a:ext uri="{FF2B5EF4-FFF2-40B4-BE49-F238E27FC236}">
                <a16:creationId xmlns:a16="http://schemas.microsoft.com/office/drawing/2014/main" id="{08C19881-9B4A-1746-BDC4-7B2976C379F6}"/>
              </a:ext>
            </a:extLst>
          </p:cNvPr>
          <p:cNvSpPr/>
          <p:nvPr/>
        </p:nvSpPr>
        <p:spPr>
          <a:xfrm>
            <a:off x="5976964" y="4107765"/>
            <a:ext cx="451971" cy="41499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LV"/>
              <a:t>8</a:t>
            </a:r>
          </a:p>
        </p:txBody>
      </p:sp>
      <p:sp>
        <p:nvSpPr>
          <p:cNvPr id="10" name="Oval 9">
            <a:extLst>
              <a:ext uri="{FF2B5EF4-FFF2-40B4-BE49-F238E27FC236}">
                <a16:creationId xmlns:a16="http://schemas.microsoft.com/office/drawing/2014/main" id="{0BAB62B7-8F35-B544-AE12-2AE665A88ABF}"/>
              </a:ext>
            </a:extLst>
          </p:cNvPr>
          <p:cNvSpPr/>
          <p:nvPr/>
        </p:nvSpPr>
        <p:spPr>
          <a:xfrm>
            <a:off x="10741380" y="4937097"/>
            <a:ext cx="453600" cy="41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LV"/>
              <a:t>5</a:t>
            </a:r>
          </a:p>
        </p:txBody>
      </p:sp>
      <p:sp>
        <p:nvSpPr>
          <p:cNvPr id="11" name="Oval 10">
            <a:extLst>
              <a:ext uri="{FF2B5EF4-FFF2-40B4-BE49-F238E27FC236}">
                <a16:creationId xmlns:a16="http://schemas.microsoft.com/office/drawing/2014/main" id="{013A645E-190A-3147-AD72-28A569AD51B3}"/>
              </a:ext>
            </a:extLst>
          </p:cNvPr>
          <p:cNvSpPr/>
          <p:nvPr/>
        </p:nvSpPr>
        <p:spPr>
          <a:xfrm>
            <a:off x="9150344" y="5144097"/>
            <a:ext cx="453600" cy="41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LV"/>
              <a:t>7</a:t>
            </a:r>
          </a:p>
        </p:txBody>
      </p:sp>
      <p:sp>
        <p:nvSpPr>
          <p:cNvPr id="12" name="Oval 11">
            <a:extLst>
              <a:ext uri="{FF2B5EF4-FFF2-40B4-BE49-F238E27FC236}">
                <a16:creationId xmlns:a16="http://schemas.microsoft.com/office/drawing/2014/main" id="{07D96184-F18D-DB4C-B34E-5A40A14666C1}"/>
              </a:ext>
            </a:extLst>
          </p:cNvPr>
          <p:cNvSpPr/>
          <p:nvPr/>
        </p:nvSpPr>
        <p:spPr>
          <a:xfrm>
            <a:off x="8400319" y="4333497"/>
            <a:ext cx="519702" cy="50399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LV" sz="1400"/>
              <a:t>10</a:t>
            </a:r>
          </a:p>
        </p:txBody>
      </p:sp>
      <p:sp>
        <p:nvSpPr>
          <p:cNvPr id="13" name="Oval 12">
            <a:extLst>
              <a:ext uri="{FF2B5EF4-FFF2-40B4-BE49-F238E27FC236}">
                <a16:creationId xmlns:a16="http://schemas.microsoft.com/office/drawing/2014/main" id="{3CE217CF-EC8F-C447-8592-CCED6ADBF4B2}"/>
              </a:ext>
            </a:extLst>
          </p:cNvPr>
          <p:cNvSpPr/>
          <p:nvPr/>
        </p:nvSpPr>
        <p:spPr>
          <a:xfrm>
            <a:off x="7608815" y="4062044"/>
            <a:ext cx="453600" cy="41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LV"/>
              <a:t>6</a:t>
            </a:r>
          </a:p>
        </p:txBody>
      </p:sp>
      <p:sp>
        <p:nvSpPr>
          <p:cNvPr id="9" name="Oval 8">
            <a:extLst>
              <a:ext uri="{FF2B5EF4-FFF2-40B4-BE49-F238E27FC236}">
                <a16:creationId xmlns:a16="http://schemas.microsoft.com/office/drawing/2014/main" id="{E03C86DC-5BFF-9445-9FEC-85200B13AC63}"/>
              </a:ext>
            </a:extLst>
          </p:cNvPr>
          <p:cNvSpPr/>
          <p:nvPr/>
        </p:nvSpPr>
        <p:spPr>
          <a:xfrm>
            <a:off x="9242295" y="3680215"/>
            <a:ext cx="453600" cy="41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LV"/>
              <a:t>8</a:t>
            </a:r>
          </a:p>
        </p:txBody>
      </p:sp>
      <p:graphicFrame>
        <p:nvGraphicFramePr>
          <p:cNvPr id="18" name="Table 17">
            <a:extLst>
              <a:ext uri="{FF2B5EF4-FFF2-40B4-BE49-F238E27FC236}">
                <a16:creationId xmlns:a16="http://schemas.microsoft.com/office/drawing/2014/main" id="{1191FC02-8E62-2840-8551-279B752CD584}"/>
              </a:ext>
            </a:extLst>
          </p:cNvPr>
          <p:cNvGraphicFramePr>
            <a:graphicFrameLocks noGrp="1"/>
          </p:cNvGraphicFramePr>
          <p:nvPr>
            <p:extLst>
              <p:ext uri="{D42A27DB-BD31-4B8C-83A1-F6EECF244321}">
                <p14:modId xmlns:p14="http://schemas.microsoft.com/office/powerpoint/2010/main" val="2217875553"/>
              </p:ext>
            </p:extLst>
          </p:nvPr>
        </p:nvGraphicFramePr>
        <p:xfrm>
          <a:off x="644940" y="3984054"/>
          <a:ext cx="4403569" cy="1706880"/>
        </p:xfrm>
        <a:graphic>
          <a:graphicData uri="http://schemas.openxmlformats.org/drawingml/2006/table">
            <a:tbl>
              <a:tblPr firstRow="1" firstCol="1" bandRow="1">
                <a:tableStyleId>{7DF18680-E054-41AD-8BC1-D1AEF772440D}</a:tableStyleId>
              </a:tblPr>
              <a:tblGrid>
                <a:gridCol w="812408">
                  <a:extLst>
                    <a:ext uri="{9D8B030D-6E8A-4147-A177-3AD203B41FA5}">
                      <a16:colId xmlns:a16="http://schemas.microsoft.com/office/drawing/2014/main" val="1580675933"/>
                    </a:ext>
                  </a:extLst>
                </a:gridCol>
                <a:gridCol w="1033856">
                  <a:extLst>
                    <a:ext uri="{9D8B030D-6E8A-4147-A177-3AD203B41FA5}">
                      <a16:colId xmlns:a16="http://schemas.microsoft.com/office/drawing/2014/main" val="2658699793"/>
                    </a:ext>
                  </a:extLst>
                </a:gridCol>
                <a:gridCol w="1266093">
                  <a:extLst>
                    <a:ext uri="{9D8B030D-6E8A-4147-A177-3AD203B41FA5}">
                      <a16:colId xmlns:a16="http://schemas.microsoft.com/office/drawing/2014/main" val="3990404266"/>
                    </a:ext>
                  </a:extLst>
                </a:gridCol>
                <a:gridCol w="1291212">
                  <a:extLst>
                    <a:ext uri="{9D8B030D-6E8A-4147-A177-3AD203B41FA5}">
                      <a16:colId xmlns:a16="http://schemas.microsoft.com/office/drawing/2014/main" val="3759644901"/>
                    </a:ext>
                  </a:extLst>
                </a:gridCol>
              </a:tblGrid>
              <a:tr h="0">
                <a:tc>
                  <a:txBody>
                    <a:bodyPr/>
                    <a:lstStyle/>
                    <a:p>
                      <a:pPr algn="just"/>
                      <a:r>
                        <a:rPr lang="lv-LV" sz="1400">
                          <a:effectLst/>
                        </a:rPr>
                        <a:t>Reģions</a:t>
                      </a:r>
                      <a:endParaRPr lang="en-LV" sz="1400">
                        <a:effectLst/>
                        <a:latin typeface="Times New Roman" panose="02020603050405020304" pitchFamily="18" charset="0"/>
                        <a:ea typeface="Times New Roman" panose="02020603050405020304" pitchFamily="18" charset="0"/>
                        <a:cs typeface="Helvetica" pitchFamily="2" charset="0"/>
                      </a:endParaRPr>
                    </a:p>
                  </a:txBody>
                  <a:tcPr marL="68580" marR="68580" marT="0" marB="0">
                    <a:solidFill>
                      <a:schemeClr val="tx2">
                        <a:lumMod val="40000"/>
                        <a:lumOff val="60000"/>
                      </a:schemeClr>
                    </a:solidFill>
                  </a:tcPr>
                </a:tc>
                <a:tc>
                  <a:txBody>
                    <a:bodyPr/>
                    <a:lstStyle/>
                    <a:p>
                      <a:pPr algn="ctr"/>
                      <a:r>
                        <a:rPr lang="lv-LV" sz="1400" err="1">
                          <a:effectLst/>
                        </a:rPr>
                        <a:t>Indikat</a:t>
                      </a:r>
                      <a:r>
                        <a:rPr lang="lv-LV" sz="1400">
                          <a:effectLst/>
                        </a:rPr>
                        <a:t>. vietu skaits</a:t>
                      </a:r>
                      <a:endParaRPr lang="en-LV" sz="1400">
                        <a:effectLst/>
                        <a:latin typeface="Times New Roman" panose="02020603050405020304" pitchFamily="18" charset="0"/>
                        <a:ea typeface="Times New Roman" panose="02020603050405020304" pitchFamily="18" charset="0"/>
                        <a:cs typeface="Helvetica" pitchFamily="2" charset="0"/>
                      </a:endParaRPr>
                    </a:p>
                  </a:txBody>
                  <a:tcPr marL="68580" marR="68580" marT="0" marB="0">
                    <a:solidFill>
                      <a:schemeClr val="tx2">
                        <a:lumMod val="40000"/>
                        <a:lumOff val="60000"/>
                      </a:schemeClr>
                    </a:solidFill>
                  </a:tcPr>
                </a:tc>
                <a:tc>
                  <a:txBody>
                    <a:bodyPr/>
                    <a:lstStyle/>
                    <a:p>
                      <a:pPr algn="ctr"/>
                      <a:r>
                        <a:rPr lang="lv-LV" sz="1400">
                          <a:effectLst/>
                        </a:rPr>
                        <a:t>Bērnu skaits reģionā</a:t>
                      </a:r>
                      <a:endParaRPr lang="en-LV" sz="1400">
                        <a:effectLst/>
                        <a:latin typeface="Times New Roman" panose="02020603050405020304" pitchFamily="18" charset="0"/>
                        <a:ea typeface="Times New Roman" panose="02020603050405020304" pitchFamily="18" charset="0"/>
                        <a:cs typeface="Helvetica" pitchFamily="2" charset="0"/>
                      </a:endParaRPr>
                    </a:p>
                  </a:txBody>
                  <a:tcPr marL="68580" marR="68580" marT="0" marB="0">
                    <a:solidFill>
                      <a:schemeClr val="tx2">
                        <a:lumMod val="40000"/>
                        <a:lumOff val="60000"/>
                      </a:schemeClr>
                    </a:solidFill>
                  </a:tcPr>
                </a:tc>
                <a:tc>
                  <a:txBody>
                    <a:bodyPr/>
                    <a:lstStyle/>
                    <a:p>
                      <a:pPr algn="ctr"/>
                      <a:r>
                        <a:rPr lang="lv-LV" sz="1400" dirty="0">
                          <a:effectLst/>
                        </a:rPr>
                        <a:t>Bērnu īpatsvars (%)</a:t>
                      </a:r>
                      <a:endParaRPr lang="en-LV" sz="1400" dirty="0">
                        <a:effectLst/>
                        <a:latin typeface="Times New Roman" panose="02020603050405020304" pitchFamily="18" charset="0"/>
                        <a:ea typeface="Times New Roman" panose="02020603050405020304" pitchFamily="18" charset="0"/>
                        <a:cs typeface="Helvetica" pitchFamily="2"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771426720"/>
                  </a:ext>
                </a:extLst>
              </a:tr>
              <a:tr h="0">
                <a:tc>
                  <a:txBody>
                    <a:bodyPr/>
                    <a:lstStyle/>
                    <a:p>
                      <a:pPr algn="just"/>
                      <a:r>
                        <a:rPr lang="lv-LV" sz="1400">
                          <a:effectLst/>
                        </a:rPr>
                        <a:t>Rīga</a:t>
                      </a:r>
                      <a:endParaRPr lang="en-LV" sz="1400">
                        <a:effectLst/>
                        <a:latin typeface="Times New Roman" panose="02020603050405020304" pitchFamily="18" charset="0"/>
                        <a:ea typeface="Times New Roman" panose="02020603050405020304" pitchFamily="18" charset="0"/>
                        <a:cs typeface="Helvetica" pitchFamily="2" charset="0"/>
                      </a:endParaRPr>
                    </a:p>
                  </a:txBody>
                  <a:tcPr marL="68580" marR="68580" marT="0" marB="0">
                    <a:solidFill>
                      <a:schemeClr val="tx2">
                        <a:lumMod val="40000"/>
                        <a:lumOff val="60000"/>
                      </a:schemeClr>
                    </a:solidFill>
                  </a:tcPr>
                </a:tc>
                <a:tc>
                  <a:txBody>
                    <a:bodyPr/>
                    <a:lstStyle/>
                    <a:p>
                      <a:pPr algn="ctr"/>
                      <a:r>
                        <a:rPr lang="lv-LV" sz="1400">
                          <a:effectLst/>
                        </a:rPr>
                        <a:t>12</a:t>
                      </a:r>
                      <a:endParaRPr lang="en-LV" sz="1400">
                        <a:effectLst/>
                        <a:latin typeface="Times New Roman" panose="02020603050405020304" pitchFamily="18" charset="0"/>
                        <a:ea typeface="Times New Roman" panose="02020603050405020304" pitchFamily="18" charset="0"/>
                        <a:cs typeface="Helvetica" pitchFamily="2" charset="0"/>
                      </a:endParaRPr>
                    </a:p>
                  </a:txBody>
                  <a:tcPr marL="68580" marR="68580" marT="0" marB="0"/>
                </a:tc>
                <a:tc>
                  <a:txBody>
                    <a:bodyPr/>
                    <a:lstStyle/>
                    <a:p>
                      <a:pPr algn="ctr"/>
                      <a:r>
                        <a:rPr lang="lv-LV" sz="1400">
                          <a:effectLst/>
                        </a:rPr>
                        <a:t>110 846</a:t>
                      </a:r>
                      <a:endParaRPr lang="en-LV" sz="1400">
                        <a:effectLst/>
                        <a:latin typeface="Times New Roman" panose="02020603050405020304" pitchFamily="18" charset="0"/>
                        <a:ea typeface="Times New Roman" panose="02020603050405020304" pitchFamily="18" charset="0"/>
                        <a:cs typeface="Helvetica" pitchFamily="2" charset="0"/>
                      </a:endParaRPr>
                    </a:p>
                  </a:txBody>
                  <a:tcPr marL="68580" marR="68580" marT="0" marB="0"/>
                </a:tc>
                <a:tc>
                  <a:txBody>
                    <a:bodyPr/>
                    <a:lstStyle/>
                    <a:p>
                      <a:pPr algn="ctr"/>
                      <a:r>
                        <a:rPr lang="lv-LV" sz="1400">
                          <a:effectLst/>
                        </a:rPr>
                        <a:t>30,92</a:t>
                      </a:r>
                      <a:endParaRPr lang="en-LV" sz="1400">
                        <a:effectLst/>
                        <a:latin typeface="Times New Roman" panose="02020603050405020304" pitchFamily="18" charset="0"/>
                        <a:ea typeface="Times New Roman" panose="02020603050405020304" pitchFamily="18" charset="0"/>
                        <a:cs typeface="Helvetica" pitchFamily="2" charset="0"/>
                      </a:endParaRPr>
                    </a:p>
                  </a:txBody>
                  <a:tcPr marL="68580" marR="68580" marT="0" marB="0"/>
                </a:tc>
                <a:extLst>
                  <a:ext uri="{0D108BD9-81ED-4DB2-BD59-A6C34878D82A}">
                    <a16:rowId xmlns:a16="http://schemas.microsoft.com/office/drawing/2014/main" val="2346353379"/>
                  </a:ext>
                </a:extLst>
              </a:tr>
              <a:tr h="0">
                <a:tc>
                  <a:txBody>
                    <a:bodyPr/>
                    <a:lstStyle/>
                    <a:p>
                      <a:pPr algn="just"/>
                      <a:r>
                        <a:rPr lang="lv-LV" sz="1400">
                          <a:effectLst/>
                        </a:rPr>
                        <a:t>Pierīga</a:t>
                      </a:r>
                      <a:endParaRPr lang="en-LV" sz="1400">
                        <a:effectLst/>
                        <a:latin typeface="Times New Roman" panose="02020603050405020304" pitchFamily="18" charset="0"/>
                        <a:ea typeface="Times New Roman" panose="02020603050405020304" pitchFamily="18" charset="0"/>
                        <a:cs typeface="Helvetica" pitchFamily="2" charset="0"/>
                      </a:endParaRPr>
                    </a:p>
                  </a:txBody>
                  <a:tcPr marL="68580" marR="68580" marT="0" marB="0">
                    <a:solidFill>
                      <a:schemeClr val="tx2">
                        <a:lumMod val="40000"/>
                        <a:lumOff val="60000"/>
                      </a:schemeClr>
                    </a:solidFill>
                  </a:tcPr>
                </a:tc>
                <a:tc>
                  <a:txBody>
                    <a:bodyPr/>
                    <a:lstStyle/>
                    <a:p>
                      <a:pPr algn="ctr"/>
                      <a:r>
                        <a:rPr lang="lv-LV" sz="1400">
                          <a:effectLst/>
                        </a:rPr>
                        <a:t>9</a:t>
                      </a:r>
                      <a:endParaRPr lang="en-LV" sz="1400">
                        <a:effectLst/>
                        <a:latin typeface="Times New Roman" panose="02020603050405020304" pitchFamily="18" charset="0"/>
                        <a:ea typeface="Times New Roman" panose="02020603050405020304" pitchFamily="18" charset="0"/>
                        <a:cs typeface="Helvetica" pitchFamily="2" charset="0"/>
                      </a:endParaRPr>
                    </a:p>
                  </a:txBody>
                  <a:tcPr marL="68580" marR="68580" marT="0" marB="0"/>
                </a:tc>
                <a:tc>
                  <a:txBody>
                    <a:bodyPr/>
                    <a:lstStyle/>
                    <a:p>
                      <a:pPr algn="ctr"/>
                      <a:r>
                        <a:rPr lang="lv-LV" sz="1400">
                          <a:effectLst/>
                        </a:rPr>
                        <a:t>82 936</a:t>
                      </a:r>
                      <a:endParaRPr lang="en-LV" sz="1400">
                        <a:effectLst/>
                        <a:latin typeface="Times New Roman" panose="02020603050405020304" pitchFamily="18" charset="0"/>
                        <a:ea typeface="Times New Roman" panose="02020603050405020304" pitchFamily="18" charset="0"/>
                        <a:cs typeface="Helvetica" pitchFamily="2" charset="0"/>
                      </a:endParaRPr>
                    </a:p>
                  </a:txBody>
                  <a:tcPr marL="68580" marR="68580" marT="0" marB="0"/>
                </a:tc>
                <a:tc>
                  <a:txBody>
                    <a:bodyPr/>
                    <a:lstStyle/>
                    <a:p>
                      <a:pPr algn="ctr"/>
                      <a:r>
                        <a:rPr lang="lv-LV" sz="1400">
                          <a:effectLst/>
                        </a:rPr>
                        <a:t>23,13</a:t>
                      </a:r>
                      <a:endParaRPr lang="en-LV" sz="1400">
                        <a:effectLst/>
                        <a:latin typeface="Times New Roman" panose="02020603050405020304" pitchFamily="18" charset="0"/>
                        <a:ea typeface="Times New Roman" panose="02020603050405020304" pitchFamily="18" charset="0"/>
                        <a:cs typeface="Helvetica" pitchFamily="2" charset="0"/>
                      </a:endParaRPr>
                    </a:p>
                  </a:txBody>
                  <a:tcPr marL="68580" marR="68580" marT="0" marB="0"/>
                </a:tc>
                <a:extLst>
                  <a:ext uri="{0D108BD9-81ED-4DB2-BD59-A6C34878D82A}">
                    <a16:rowId xmlns:a16="http://schemas.microsoft.com/office/drawing/2014/main" val="889948753"/>
                  </a:ext>
                </a:extLst>
              </a:tr>
              <a:tr h="0">
                <a:tc>
                  <a:txBody>
                    <a:bodyPr/>
                    <a:lstStyle/>
                    <a:p>
                      <a:pPr algn="just"/>
                      <a:r>
                        <a:rPr lang="lv-LV" sz="1400">
                          <a:effectLst/>
                        </a:rPr>
                        <a:t>Kurzeme</a:t>
                      </a:r>
                      <a:endParaRPr lang="en-LV" sz="1400">
                        <a:effectLst/>
                        <a:latin typeface="Times New Roman" panose="02020603050405020304" pitchFamily="18" charset="0"/>
                        <a:ea typeface="Times New Roman" panose="02020603050405020304" pitchFamily="18" charset="0"/>
                        <a:cs typeface="Helvetica" pitchFamily="2" charset="0"/>
                      </a:endParaRPr>
                    </a:p>
                  </a:txBody>
                  <a:tcPr marL="68580" marR="68580" marT="0" marB="0">
                    <a:solidFill>
                      <a:schemeClr val="tx2">
                        <a:lumMod val="40000"/>
                        <a:lumOff val="60000"/>
                      </a:schemeClr>
                    </a:solidFill>
                  </a:tcPr>
                </a:tc>
                <a:tc>
                  <a:txBody>
                    <a:bodyPr/>
                    <a:lstStyle/>
                    <a:p>
                      <a:pPr algn="ctr"/>
                      <a:r>
                        <a:rPr lang="lv-LV" sz="1400">
                          <a:effectLst/>
                        </a:rPr>
                        <a:t>5</a:t>
                      </a:r>
                      <a:endParaRPr lang="en-LV" sz="1400">
                        <a:effectLst/>
                        <a:latin typeface="Times New Roman" panose="02020603050405020304" pitchFamily="18" charset="0"/>
                        <a:ea typeface="Times New Roman" panose="02020603050405020304" pitchFamily="18" charset="0"/>
                        <a:cs typeface="Helvetica" pitchFamily="2" charset="0"/>
                      </a:endParaRPr>
                    </a:p>
                  </a:txBody>
                  <a:tcPr marL="68580" marR="68580" marT="0" marB="0"/>
                </a:tc>
                <a:tc>
                  <a:txBody>
                    <a:bodyPr/>
                    <a:lstStyle/>
                    <a:p>
                      <a:pPr algn="ctr"/>
                      <a:r>
                        <a:rPr lang="lv-LV" sz="1400">
                          <a:effectLst/>
                        </a:rPr>
                        <a:t>44 950</a:t>
                      </a:r>
                      <a:endParaRPr lang="en-LV" sz="1400">
                        <a:effectLst/>
                        <a:latin typeface="Times New Roman" panose="02020603050405020304" pitchFamily="18" charset="0"/>
                        <a:ea typeface="Times New Roman" panose="02020603050405020304" pitchFamily="18" charset="0"/>
                        <a:cs typeface="Helvetica" pitchFamily="2" charset="0"/>
                      </a:endParaRPr>
                    </a:p>
                  </a:txBody>
                  <a:tcPr marL="68580" marR="68580" marT="0" marB="0"/>
                </a:tc>
                <a:tc>
                  <a:txBody>
                    <a:bodyPr/>
                    <a:lstStyle/>
                    <a:p>
                      <a:pPr algn="ctr"/>
                      <a:r>
                        <a:rPr lang="lv-LV" sz="1400">
                          <a:effectLst/>
                        </a:rPr>
                        <a:t>12,54</a:t>
                      </a:r>
                      <a:endParaRPr lang="en-LV" sz="1400">
                        <a:effectLst/>
                        <a:latin typeface="Times New Roman" panose="02020603050405020304" pitchFamily="18" charset="0"/>
                        <a:ea typeface="Times New Roman" panose="02020603050405020304" pitchFamily="18" charset="0"/>
                        <a:cs typeface="Helvetica" pitchFamily="2" charset="0"/>
                      </a:endParaRPr>
                    </a:p>
                  </a:txBody>
                  <a:tcPr marL="68580" marR="68580" marT="0" marB="0"/>
                </a:tc>
                <a:extLst>
                  <a:ext uri="{0D108BD9-81ED-4DB2-BD59-A6C34878D82A}">
                    <a16:rowId xmlns:a16="http://schemas.microsoft.com/office/drawing/2014/main" val="97467888"/>
                  </a:ext>
                </a:extLst>
              </a:tr>
              <a:tr h="0">
                <a:tc>
                  <a:txBody>
                    <a:bodyPr/>
                    <a:lstStyle/>
                    <a:p>
                      <a:pPr algn="just"/>
                      <a:r>
                        <a:rPr lang="lv-LV" sz="1400">
                          <a:effectLst/>
                        </a:rPr>
                        <a:t>Latgale</a:t>
                      </a:r>
                      <a:endParaRPr lang="en-LV" sz="1400">
                        <a:effectLst/>
                        <a:latin typeface="Times New Roman" panose="02020603050405020304" pitchFamily="18" charset="0"/>
                        <a:ea typeface="Times New Roman" panose="02020603050405020304" pitchFamily="18" charset="0"/>
                        <a:cs typeface="Helvetica" pitchFamily="2" charset="0"/>
                      </a:endParaRPr>
                    </a:p>
                  </a:txBody>
                  <a:tcPr marL="68580" marR="68580" marT="0" marB="0">
                    <a:solidFill>
                      <a:schemeClr val="tx2">
                        <a:lumMod val="40000"/>
                        <a:lumOff val="60000"/>
                      </a:schemeClr>
                    </a:solidFill>
                  </a:tcPr>
                </a:tc>
                <a:tc>
                  <a:txBody>
                    <a:bodyPr/>
                    <a:lstStyle/>
                    <a:p>
                      <a:pPr algn="ctr"/>
                      <a:r>
                        <a:rPr lang="lv-LV" sz="1400">
                          <a:effectLst/>
                        </a:rPr>
                        <a:t>5</a:t>
                      </a:r>
                      <a:endParaRPr lang="en-LV" sz="1400">
                        <a:effectLst/>
                        <a:latin typeface="Times New Roman" panose="02020603050405020304" pitchFamily="18" charset="0"/>
                        <a:ea typeface="Times New Roman" panose="02020603050405020304" pitchFamily="18" charset="0"/>
                        <a:cs typeface="Helvetica" pitchFamily="2" charset="0"/>
                      </a:endParaRPr>
                    </a:p>
                  </a:txBody>
                  <a:tcPr marL="68580" marR="68580" marT="0" marB="0"/>
                </a:tc>
                <a:tc>
                  <a:txBody>
                    <a:bodyPr/>
                    <a:lstStyle/>
                    <a:p>
                      <a:pPr algn="ctr"/>
                      <a:r>
                        <a:rPr lang="lv-LV" sz="1400">
                          <a:effectLst/>
                        </a:rPr>
                        <a:t>41 680</a:t>
                      </a:r>
                      <a:endParaRPr lang="en-LV" sz="1400">
                        <a:effectLst/>
                        <a:latin typeface="Times New Roman" panose="02020603050405020304" pitchFamily="18" charset="0"/>
                        <a:ea typeface="Times New Roman" panose="02020603050405020304" pitchFamily="18" charset="0"/>
                        <a:cs typeface="Helvetica" pitchFamily="2" charset="0"/>
                      </a:endParaRPr>
                    </a:p>
                  </a:txBody>
                  <a:tcPr marL="68580" marR="68580" marT="0" marB="0"/>
                </a:tc>
                <a:tc>
                  <a:txBody>
                    <a:bodyPr/>
                    <a:lstStyle/>
                    <a:p>
                      <a:pPr algn="ctr"/>
                      <a:r>
                        <a:rPr lang="lv-LV" sz="1400">
                          <a:effectLst/>
                        </a:rPr>
                        <a:t>11,63</a:t>
                      </a:r>
                      <a:endParaRPr lang="en-LV" sz="1400">
                        <a:effectLst/>
                        <a:latin typeface="Times New Roman" panose="02020603050405020304" pitchFamily="18" charset="0"/>
                        <a:ea typeface="Times New Roman" panose="02020603050405020304" pitchFamily="18" charset="0"/>
                        <a:cs typeface="Helvetica" pitchFamily="2" charset="0"/>
                      </a:endParaRPr>
                    </a:p>
                  </a:txBody>
                  <a:tcPr marL="68580" marR="68580" marT="0" marB="0"/>
                </a:tc>
                <a:extLst>
                  <a:ext uri="{0D108BD9-81ED-4DB2-BD59-A6C34878D82A}">
                    <a16:rowId xmlns:a16="http://schemas.microsoft.com/office/drawing/2014/main" val="2782433957"/>
                  </a:ext>
                </a:extLst>
              </a:tr>
              <a:tr h="0">
                <a:tc>
                  <a:txBody>
                    <a:bodyPr/>
                    <a:lstStyle/>
                    <a:p>
                      <a:pPr algn="just"/>
                      <a:r>
                        <a:rPr lang="lv-LV" sz="1400">
                          <a:effectLst/>
                        </a:rPr>
                        <a:t>Vidzeme</a:t>
                      </a:r>
                      <a:endParaRPr lang="en-LV" sz="1400">
                        <a:effectLst/>
                        <a:latin typeface="Times New Roman" panose="02020603050405020304" pitchFamily="18" charset="0"/>
                        <a:ea typeface="Times New Roman" panose="02020603050405020304" pitchFamily="18" charset="0"/>
                        <a:cs typeface="Helvetica" pitchFamily="2" charset="0"/>
                      </a:endParaRPr>
                    </a:p>
                  </a:txBody>
                  <a:tcPr marL="68580" marR="68580" marT="0" marB="0">
                    <a:solidFill>
                      <a:schemeClr val="tx2">
                        <a:lumMod val="40000"/>
                        <a:lumOff val="60000"/>
                      </a:schemeClr>
                    </a:solidFill>
                  </a:tcPr>
                </a:tc>
                <a:tc>
                  <a:txBody>
                    <a:bodyPr/>
                    <a:lstStyle/>
                    <a:p>
                      <a:pPr algn="ctr"/>
                      <a:r>
                        <a:rPr lang="lv-LV" sz="1400">
                          <a:effectLst/>
                        </a:rPr>
                        <a:t>4</a:t>
                      </a:r>
                      <a:endParaRPr lang="en-LV" sz="1400">
                        <a:effectLst/>
                        <a:latin typeface="Times New Roman" panose="02020603050405020304" pitchFamily="18" charset="0"/>
                        <a:ea typeface="Times New Roman" panose="02020603050405020304" pitchFamily="18" charset="0"/>
                        <a:cs typeface="Helvetica" pitchFamily="2" charset="0"/>
                      </a:endParaRPr>
                    </a:p>
                  </a:txBody>
                  <a:tcPr marL="68580" marR="68580" marT="0" marB="0"/>
                </a:tc>
                <a:tc>
                  <a:txBody>
                    <a:bodyPr/>
                    <a:lstStyle/>
                    <a:p>
                      <a:pPr algn="ctr"/>
                      <a:r>
                        <a:rPr lang="lv-LV" sz="1400">
                          <a:effectLst/>
                        </a:rPr>
                        <a:t>33 828</a:t>
                      </a:r>
                      <a:endParaRPr lang="en-LV" sz="1400">
                        <a:effectLst/>
                        <a:latin typeface="Times New Roman" panose="02020603050405020304" pitchFamily="18" charset="0"/>
                        <a:ea typeface="Times New Roman" panose="02020603050405020304" pitchFamily="18" charset="0"/>
                        <a:cs typeface="Helvetica" pitchFamily="2" charset="0"/>
                      </a:endParaRPr>
                    </a:p>
                  </a:txBody>
                  <a:tcPr marL="68580" marR="68580" marT="0" marB="0"/>
                </a:tc>
                <a:tc>
                  <a:txBody>
                    <a:bodyPr/>
                    <a:lstStyle/>
                    <a:p>
                      <a:pPr algn="ctr"/>
                      <a:r>
                        <a:rPr lang="lv-LV" sz="1400">
                          <a:effectLst/>
                        </a:rPr>
                        <a:t>9,44</a:t>
                      </a:r>
                      <a:endParaRPr lang="en-LV" sz="1400">
                        <a:effectLst/>
                        <a:latin typeface="Times New Roman" panose="02020603050405020304" pitchFamily="18" charset="0"/>
                        <a:ea typeface="Times New Roman" panose="02020603050405020304" pitchFamily="18" charset="0"/>
                        <a:cs typeface="Helvetica" pitchFamily="2" charset="0"/>
                      </a:endParaRPr>
                    </a:p>
                  </a:txBody>
                  <a:tcPr marL="68580" marR="68580" marT="0" marB="0"/>
                </a:tc>
                <a:extLst>
                  <a:ext uri="{0D108BD9-81ED-4DB2-BD59-A6C34878D82A}">
                    <a16:rowId xmlns:a16="http://schemas.microsoft.com/office/drawing/2014/main" val="3780242617"/>
                  </a:ext>
                </a:extLst>
              </a:tr>
              <a:tr h="0">
                <a:tc>
                  <a:txBody>
                    <a:bodyPr/>
                    <a:lstStyle/>
                    <a:p>
                      <a:pPr algn="just"/>
                      <a:r>
                        <a:rPr lang="lv-LV" sz="1400">
                          <a:effectLst/>
                        </a:rPr>
                        <a:t>Zemgale</a:t>
                      </a:r>
                      <a:endParaRPr lang="en-LV" sz="1400">
                        <a:effectLst/>
                        <a:latin typeface="Times New Roman" panose="02020603050405020304" pitchFamily="18" charset="0"/>
                        <a:ea typeface="Times New Roman" panose="02020603050405020304" pitchFamily="18" charset="0"/>
                        <a:cs typeface="Helvetica" pitchFamily="2" charset="0"/>
                      </a:endParaRPr>
                    </a:p>
                  </a:txBody>
                  <a:tcPr marL="68580" marR="68580" marT="0" marB="0">
                    <a:solidFill>
                      <a:schemeClr val="tx2">
                        <a:lumMod val="40000"/>
                        <a:lumOff val="60000"/>
                      </a:schemeClr>
                    </a:solidFill>
                  </a:tcPr>
                </a:tc>
                <a:tc>
                  <a:txBody>
                    <a:bodyPr/>
                    <a:lstStyle/>
                    <a:p>
                      <a:pPr algn="ctr"/>
                      <a:r>
                        <a:rPr lang="lv-LV" sz="1400">
                          <a:effectLst/>
                        </a:rPr>
                        <a:t>5</a:t>
                      </a:r>
                      <a:endParaRPr lang="en-LV" sz="1400">
                        <a:effectLst/>
                        <a:latin typeface="Times New Roman" panose="02020603050405020304" pitchFamily="18" charset="0"/>
                        <a:ea typeface="Times New Roman" panose="02020603050405020304" pitchFamily="18" charset="0"/>
                        <a:cs typeface="Helvetica" pitchFamily="2" charset="0"/>
                      </a:endParaRPr>
                    </a:p>
                  </a:txBody>
                  <a:tcPr marL="68580" marR="68580" marT="0" marB="0"/>
                </a:tc>
                <a:tc>
                  <a:txBody>
                    <a:bodyPr/>
                    <a:lstStyle/>
                    <a:p>
                      <a:pPr algn="ctr"/>
                      <a:r>
                        <a:rPr lang="lv-LV" sz="1400">
                          <a:effectLst/>
                        </a:rPr>
                        <a:t>44 294</a:t>
                      </a:r>
                      <a:endParaRPr lang="en-LV" sz="1400">
                        <a:effectLst/>
                        <a:latin typeface="Times New Roman" panose="02020603050405020304" pitchFamily="18" charset="0"/>
                        <a:ea typeface="Times New Roman" panose="02020603050405020304" pitchFamily="18" charset="0"/>
                        <a:cs typeface="Helvetica" pitchFamily="2" charset="0"/>
                      </a:endParaRPr>
                    </a:p>
                  </a:txBody>
                  <a:tcPr marL="68580" marR="68580" marT="0" marB="0"/>
                </a:tc>
                <a:tc>
                  <a:txBody>
                    <a:bodyPr/>
                    <a:lstStyle/>
                    <a:p>
                      <a:pPr algn="ctr"/>
                      <a:r>
                        <a:rPr lang="lv-LV" sz="1400" dirty="0">
                          <a:effectLst/>
                        </a:rPr>
                        <a:t>12,35</a:t>
                      </a:r>
                      <a:endParaRPr lang="en-LV" sz="1400" dirty="0">
                        <a:effectLst/>
                        <a:latin typeface="Times New Roman" panose="02020603050405020304" pitchFamily="18" charset="0"/>
                        <a:ea typeface="Times New Roman" panose="02020603050405020304" pitchFamily="18" charset="0"/>
                        <a:cs typeface="Helvetica" pitchFamily="2" charset="0"/>
                      </a:endParaRPr>
                    </a:p>
                  </a:txBody>
                  <a:tcPr marL="68580" marR="68580" marT="0" marB="0"/>
                </a:tc>
                <a:extLst>
                  <a:ext uri="{0D108BD9-81ED-4DB2-BD59-A6C34878D82A}">
                    <a16:rowId xmlns:a16="http://schemas.microsoft.com/office/drawing/2014/main" val="2875630002"/>
                  </a:ext>
                </a:extLst>
              </a:tr>
            </a:tbl>
          </a:graphicData>
        </a:graphic>
      </p:graphicFrame>
      <p:sp>
        <p:nvSpPr>
          <p:cNvPr id="21" name="Rectangle 20">
            <a:extLst>
              <a:ext uri="{FF2B5EF4-FFF2-40B4-BE49-F238E27FC236}">
                <a16:creationId xmlns:a16="http://schemas.microsoft.com/office/drawing/2014/main" id="{A0448DBC-9DEF-B04B-A3E3-03619AF5FAE3}"/>
              </a:ext>
            </a:extLst>
          </p:cNvPr>
          <p:cNvSpPr/>
          <p:nvPr/>
        </p:nvSpPr>
        <p:spPr>
          <a:xfrm>
            <a:off x="10846191" y="6558869"/>
            <a:ext cx="736209" cy="299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 name="Virsraksts 1">
            <a:extLst>
              <a:ext uri="{FF2B5EF4-FFF2-40B4-BE49-F238E27FC236}">
                <a16:creationId xmlns:a16="http://schemas.microsoft.com/office/drawing/2014/main" id="{F44A3DFD-557E-42DC-B5B7-4D19EB8B4BAD}"/>
              </a:ext>
            </a:extLst>
          </p:cNvPr>
          <p:cNvSpPr>
            <a:spLocks noGrp="1"/>
          </p:cNvSpPr>
          <p:nvPr>
            <p:ph type="title"/>
          </p:nvPr>
        </p:nvSpPr>
        <p:spPr>
          <a:xfrm>
            <a:off x="263525" y="566373"/>
            <a:ext cx="10399676" cy="834500"/>
          </a:xfrm>
        </p:spPr>
        <p:txBody>
          <a:bodyPr>
            <a:noAutofit/>
          </a:bodyPr>
          <a:lstStyle/>
          <a:p>
            <a:r>
              <a:rPr lang="lv-LV" sz="3200" dirty="0">
                <a:solidFill>
                  <a:schemeClr val="accent6">
                    <a:lumMod val="75000"/>
                  </a:schemeClr>
                </a:solidFill>
              </a:rPr>
              <a:t>Speciālistu sagatavošana ABA terapijas pieejamības nodrošināšanai</a:t>
            </a:r>
            <a:endParaRPr lang="lv-LV" sz="3200" b="1" dirty="0">
              <a:solidFill>
                <a:schemeClr val="accent6">
                  <a:lumMod val="75000"/>
                </a:schemeClr>
              </a:solidFill>
            </a:endParaRPr>
          </a:p>
        </p:txBody>
      </p:sp>
      <p:sp>
        <p:nvSpPr>
          <p:cNvPr id="7" name="Rectangle 6">
            <a:extLst>
              <a:ext uri="{FF2B5EF4-FFF2-40B4-BE49-F238E27FC236}">
                <a16:creationId xmlns:a16="http://schemas.microsoft.com/office/drawing/2014/main" id="{1F4C2CEA-D542-4668-7066-D60A8F32F609}"/>
              </a:ext>
            </a:extLst>
          </p:cNvPr>
          <p:cNvSpPr/>
          <p:nvPr/>
        </p:nvSpPr>
        <p:spPr>
          <a:xfrm>
            <a:off x="5976964" y="5850805"/>
            <a:ext cx="2574037" cy="8576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6" name="Slide Number Placeholder 3">
            <a:extLst>
              <a:ext uri="{FF2B5EF4-FFF2-40B4-BE49-F238E27FC236}">
                <a16:creationId xmlns:a16="http://schemas.microsoft.com/office/drawing/2014/main" id="{B73986CA-0388-8E87-5EC5-CD18FCEA12F3}"/>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21</a:t>
            </a:fld>
            <a:endParaRPr lang="en-US" sz="800" dirty="0">
              <a:solidFill>
                <a:schemeClr val="tx1"/>
              </a:solidFill>
            </a:endParaRPr>
          </a:p>
        </p:txBody>
      </p:sp>
    </p:spTree>
    <p:extLst>
      <p:ext uri="{BB962C8B-B14F-4D97-AF65-F5344CB8AC3E}">
        <p14:creationId xmlns:p14="http://schemas.microsoft.com/office/powerpoint/2010/main" val="3265877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C4B72BE-8C99-4F2E-85F1-53E5E8981C53}"/>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B290778B-574D-4492-B025-E754C4CD3357}"/>
              </a:ext>
            </a:extLst>
          </p:cNvPr>
          <p:cNvSpPr>
            <a:spLocks noGrp="1"/>
          </p:cNvSpPr>
          <p:nvPr>
            <p:ph type="body" sz="quarter" idx="12"/>
          </p:nvPr>
        </p:nvSpPr>
        <p:spPr/>
        <p:txBody>
          <a:bodyPr/>
          <a:lstStyle/>
          <a:p>
            <a:endParaRPr lang="lv-LV"/>
          </a:p>
        </p:txBody>
      </p:sp>
      <p:pic>
        <p:nvPicPr>
          <p:cNvPr id="8" name="Content Placeholder 7">
            <a:extLst>
              <a:ext uri="{FF2B5EF4-FFF2-40B4-BE49-F238E27FC236}">
                <a16:creationId xmlns:a16="http://schemas.microsoft.com/office/drawing/2014/main" id="{44028185-7BD6-4635-9DFC-8926BA318E5E}"/>
              </a:ext>
            </a:extLst>
          </p:cNvPr>
          <p:cNvPicPr>
            <a:picLocks noGrp="1" noChangeAspect="1"/>
          </p:cNvPicPr>
          <p:nvPr>
            <p:ph idx="1"/>
          </p:nvPr>
        </p:nvPicPr>
        <p:blipFill>
          <a:blip r:embed="rId2"/>
          <a:stretch>
            <a:fillRect/>
          </a:stretch>
        </p:blipFill>
        <p:spPr>
          <a:xfrm>
            <a:off x="2743200" y="1290443"/>
            <a:ext cx="8354089" cy="5066798"/>
          </a:xfrm>
        </p:spPr>
      </p:pic>
      <p:sp>
        <p:nvSpPr>
          <p:cNvPr id="9" name="TextBox 8">
            <a:extLst>
              <a:ext uri="{FF2B5EF4-FFF2-40B4-BE49-F238E27FC236}">
                <a16:creationId xmlns:a16="http://schemas.microsoft.com/office/drawing/2014/main" id="{B2F291E3-D28B-4604-8F36-D1F6B738EAA6}"/>
              </a:ext>
            </a:extLst>
          </p:cNvPr>
          <p:cNvSpPr txBox="1"/>
          <p:nvPr/>
        </p:nvSpPr>
        <p:spPr>
          <a:xfrm>
            <a:off x="472151" y="2570456"/>
            <a:ext cx="1737649" cy="3416320"/>
          </a:xfrm>
          <a:prstGeom prst="rect">
            <a:avLst/>
          </a:prstGeom>
          <a:noFill/>
        </p:spPr>
        <p:txBody>
          <a:bodyPr wrap="square">
            <a:spAutoFit/>
          </a:bodyPr>
          <a:lstStyle/>
          <a:p>
            <a:r>
              <a:rPr lang="lv-LV" sz="1800">
                <a:solidFill>
                  <a:schemeClr val="accent6">
                    <a:lumMod val="50000"/>
                  </a:schemeClr>
                </a:solidFill>
              </a:rPr>
              <a:t>Reģionālais pārklājums 2022. gadā kopā  </a:t>
            </a:r>
            <a:r>
              <a:rPr lang="lv-LV" sz="1800" b="1">
                <a:solidFill>
                  <a:schemeClr val="accent6">
                    <a:lumMod val="50000"/>
                  </a:schemeClr>
                </a:solidFill>
              </a:rPr>
              <a:t>33 </a:t>
            </a:r>
            <a:r>
              <a:rPr lang="lv-LV" sz="1800">
                <a:solidFill>
                  <a:schemeClr val="accent6">
                    <a:lumMod val="50000"/>
                  </a:schemeClr>
                </a:solidFill>
              </a:rPr>
              <a:t>komandas;</a:t>
            </a:r>
          </a:p>
          <a:p>
            <a:r>
              <a:rPr lang="lv-LV" sz="1800">
                <a:solidFill>
                  <a:schemeClr val="accent6">
                    <a:lumMod val="50000"/>
                  </a:schemeClr>
                </a:solidFill>
              </a:rPr>
              <a:t>2020.-2022. gados atbalsts sniegts (tostarp šobrīd notiek darbs) </a:t>
            </a:r>
            <a:r>
              <a:rPr lang="lv-LV" sz="1800" b="1">
                <a:solidFill>
                  <a:schemeClr val="accent6">
                    <a:lumMod val="50000"/>
                  </a:schemeClr>
                </a:solidFill>
              </a:rPr>
              <a:t>863</a:t>
            </a:r>
            <a:r>
              <a:rPr lang="lv-LV" sz="1800">
                <a:solidFill>
                  <a:schemeClr val="accent6">
                    <a:lumMod val="50000"/>
                  </a:schemeClr>
                </a:solidFill>
              </a:rPr>
              <a:t> bērniem visā Latvijā</a:t>
            </a:r>
            <a:endParaRPr lang="lv-LV" sz="1800"/>
          </a:p>
        </p:txBody>
      </p:sp>
      <p:sp>
        <p:nvSpPr>
          <p:cNvPr id="3" name="Rectangle 2">
            <a:extLst>
              <a:ext uri="{FF2B5EF4-FFF2-40B4-BE49-F238E27FC236}">
                <a16:creationId xmlns:a16="http://schemas.microsoft.com/office/drawing/2014/main" id="{0C88A8B3-D3C2-BD6D-3937-0EF381D60F15}"/>
              </a:ext>
            </a:extLst>
          </p:cNvPr>
          <p:cNvSpPr/>
          <p:nvPr/>
        </p:nvSpPr>
        <p:spPr>
          <a:xfrm>
            <a:off x="435429" y="0"/>
            <a:ext cx="2061028" cy="1567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 name="Title 1">
            <a:extLst>
              <a:ext uri="{FF2B5EF4-FFF2-40B4-BE49-F238E27FC236}">
                <a16:creationId xmlns:a16="http://schemas.microsoft.com/office/drawing/2014/main" id="{F1CC9745-4A97-4B2E-9A47-3CD4CB0919F0}"/>
              </a:ext>
            </a:extLst>
          </p:cNvPr>
          <p:cNvSpPr>
            <a:spLocks noGrp="1"/>
          </p:cNvSpPr>
          <p:nvPr>
            <p:ph type="title"/>
          </p:nvPr>
        </p:nvSpPr>
        <p:spPr>
          <a:xfrm>
            <a:off x="263525" y="559990"/>
            <a:ext cx="8128000" cy="1036642"/>
          </a:xfrm>
        </p:spPr>
        <p:txBody>
          <a:bodyPr/>
          <a:lstStyle/>
          <a:p>
            <a:r>
              <a:rPr lang="lv-LV" sz="3200" dirty="0">
                <a:solidFill>
                  <a:schemeClr val="accent6">
                    <a:lumMod val="75000"/>
                  </a:schemeClr>
                </a:solidFill>
              </a:rPr>
              <a:t>STOP 4-7 komandas Latvijā</a:t>
            </a:r>
          </a:p>
        </p:txBody>
      </p:sp>
      <p:sp>
        <p:nvSpPr>
          <p:cNvPr id="11" name="Oval 10">
            <a:extLst>
              <a:ext uri="{FF2B5EF4-FFF2-40B4-BE49-F238E27FC236}">
                <a16:creationId xmlns:a16="http://schemas.microsoft.com/office/drawing/2014/main" id="{39457B85-899D-41A6-7F6D-90A7E6326827}"/>
              </a:ext>
            </a:extLst>
          </p:cNvPr>
          <p:cNvSpPr/>
          <p:nvPr/>
        </p:nvSpPr>
        <p:spPr>
          <a:xfrm>
            <a:off x="9649095" y="2622720"/>
            <a:ext cx="169817" cy="1667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2" name="Oval 11">
            <a:extLst>
              <a:ext uri="{FF2B5EF4-FFF2-40B4-BE49-F238E27FC236}">
                <a16:creationId xmlns:a16="http://schemas.microsoft.com/office/drawing/2014/main" id="{689E27D8-1BD6-B68D-7977-BEEF8CC5E853}"/>
              </a:ext>
            </a:extLst>
          </p:cNvPr>
          <p:cNvSpPr/>
          <p:nvPr/>
        </p:nvSpPr>
        <p:spPr>
          <a:xfrm>
            <a:off x="7898673" y="2403676"/>
            <a:ext cx="169817" cy="1667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3" name="Oval 12">
            <a:extLst>
              <a:ext uri="{FF2B5EF4-FFF2-40B4-BE49-F238E27FC236}">
                <a16:creationId xmlns:a16="http://schemas.microsoft.com/office/drawing/2014/main" id="{2B3FEEED-8CD9-7587-5579-0EB3E98BDCAF}"/>
              </a:ext>
            </a:extLst>
          </p:cNvPr>
          <p:cNvSpPr/>
          <p:nvPr/>
        </p:nvSpPr>
        <p:spPr>
          <a:xfrm>
            <a:off x="9963834" y="4462245"/>
            <a:ext cx="169817" cy="1667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4" name="Oval 13">
            <a:extLst>
              <a:ext uri="{FF2B5EF4-FFF2-40B4-BE49-F238E27FC236}">
                <a16:creationId xmlns:a16="http://schemas.microsoft.com/office/drawing/2014/main" id="{7C94AD7C-6C44-B24E-56B9-A2B0BCB8E03F}"/>
              </a:ext>
            </a:extLst>
          </p:cNvPr>
          <p:cNvSpPr/>
          <p:nvPr/>
        </p:nvSpPr>
        <p:spPr>
          <a:xfrm>
            <a:off x="9363891" y="3130546"/>
            <a:ext cx="169817" cy="1667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5" name="Oval 14">
            <a:extLst>
              <a:ext uri="{FF2B5EF4-FFF2-40B4-BE49-F238E27FC236}">
                <a16:creationId xmlns:a16="http://schemas.microsoft.com/office/drawing/2014/main" id="{03FD8C63-09B6-B1C2-A102-2EFDC9708774}"/>
              </a:ext>
            </a:extLst>
          </p:cNvPr>
          <p:cNvSpPr/>
          <p:nvPr/>
        </p:nvSpPr>
        <p:spPr>
          <a:xfrm>
            <a:off x="7480662" y="3047156"/>
            <a:ext cx="169817" cy="1667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6" name="Oval 15">
            <a:extLst>
              <a:ext uri="{FF2B5EF4-FFF2-40B4-BE49-F238E27FC236}">
                <a16:creationId xmlns:a16="http://schemas.microsoft.com/office/drawing/2014/main" id="{177AD30B-3550-F0EE-6DFD-790D0E513F6B}"/>
              </a:ext>
            </a:extLst>
          </p:cNvPr>
          <p:cNvSpPr/>
          <p:nvPr/>
        </p:nvSpPr>
        <p:spPr>
          <a:xfrm>
            <a:off x="7294152" y="3213936"/>
            <a:ext cx="169817" cy="1667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7" name="Oval 16">
            <a:extLst>
              <a:ext uri="{FF2B5EF4-FFF2-40B4-BE49-F238E27FC236}">
                <a16:creationId xmlns:a16="http://schemas.microsoft.com/office/drawing/2014/main" id="{0154F26A-587E-5446-54F3-28E747CADD4D}"/>
              </a:ext>
            </a:extLst>
          </p:cNvPr>
          <p:cNvSpPr/>
          <p:nvPr/>
        </p:nvSpPr>
        <p:spPr>
          <a:xfrm>
            <a:off x="8770983" y="3740452"/>
            <a:ext cx="169817" cy="1667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8" name="Oval 17">
            <a:extLst>
              <a:ext uri="{FF2B5EF4-FFF2-40B4-BE49-F238E27FC236}">
                <a16:creationId xmlns:a16="http://schemas.microsoft.com/office/drawing/2014/main" id="{D91CD0D5-F0FF-0F07-DA8F-A6E40F59271E}"/>
              </a:ext>
            </a:extLst>
          </p:cNvPr>
          <p:cNvSpPr/>
          <p:nvPr/>
        </p:nvSpPr>
        <p:spPr>
          <a:xfrm>
            <a:off x="9138192" y="5697609"/>
            <a:ext cx="169817" cy="1667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9" name="Oval 18">
            <a:extLst>
              <a:ext uri="{FF2B5EF4-FFF2-40B4-BE49-F238E27FC236}">
                <a16:creationId xmlns:a16="http://schemas.microsoft.com/office/drawing/2014/main" id="{A4D6D9F1-6296-0FA6-5C7D-A394A3885150}"/>
              </a:ext>
            </a:extLst>
          </p:cNvPr>
          <p:cNvSpPr/>
          <p:nvPr/>
        </p:nvSpPr>
        <p:spPr>
          <a:xfrm>
            <a:off x="8744856" y="4757853"/>
            <a:ext cx="169817" cy="1667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0" name="Oval 19">
            <a:extLst>
              <a:ext uri="{FF2B5EF4-FFF2-40B4-BE49-F238E27FC236}">
                <a16:creationId xmlns:a16="http://schemas.microsoft.com/office/drawing/2014/main" id="{32106EF1-EA96-39F1-71EF-383E8AFF9A9E}"/>
              </a:ext>
            </a:extLst>
          </p:cNvPr>
          <p:cNvSpPr/>
          <p:nvPr/>
        </p:nvSpPr>
        <p:spPr>
          <a:xfrm>
            <a:off x="8392884" y="4480001"/>
            <a:ext cx="169817" cy="1667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1" name="Oval 20">
            <a:extLst>
              <a:ext uri="{FF2B5EF4-FFF2-40B4-BE49-F238E27FC236}">
                <a16:creationId xmlns:a16="http://schemas.microsoft.com/office/drawing/2014/main" id="{DDDE332D-F5AE-0200-BE32-FA56769D6A05}"/>
              </a:ext>
            </a:extLst>
          </p:cNvPr>
          <p:cNvSpPr/>
          <p:nvPr/>
        </p:nvSpPr>
        <p:spPr>
          <a:xfrm>
            <a:off x="7712163" y="4280748"/>
            <a:ext cx="169817" cy="1667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2" name="Oval 21">
            <a:extLst>
              <a:ext uri="{FF2B5EF4-FFF2-40B4-BE49-F238E27FC236}">
                <a16:creationId xmlns:a16="http://schemas.microsoft.com/office/drawing/2014/main" id="{28B5F39C-C10F-A83A-AEDE-58B86B2C2555}"/>
              </a:ext>
            </a:extLst>
          </p:cNvPr>
          <p:cNvSpPr/>
          <p:nvPr/>
        </p:nvSpPr>
        <p:spPr>
          <a:xfrm>
            <a:off x="6903551" y="3823842"/>
            <a:ext cx="169817" cy="1667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3" name="Oval 22">
            <a:extLst>
              <a:ext uri="{FF2B5EF4-FFF2-40B4-BE49-F238E27FC236}">
                <a16:creationId xmlns:a16="http://schemas.microsoft.com/office/drawing/2014/main" id="{DB9F714C-4CA1-7F04-7547-C2A40657A452}"/>
              </a:ext>
            </a:extLst>
          </p:cNvPr>
          <p:cNvSpPr/>
          <p:nvPr/>
        </p:nvSpPr>
        <p:spPr>
          <a:xfrm>
            <a:off x="6502400" y="4655789"/>
            <a:ext cx="169817" cy="1667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4" name="Oval 23">
            <a:extLst>
              <a:ext uri="{FF2B5EF4-FFF2-40B4-BE49-F238E27FC236}">
                <a16:creationId xmlns:a16="http://schemas.microsoft.com/office/drawing/2014/main" id="{C91BC9BA-AB93-7AF4-234E-1DF9668A18F6}"/>
              </a:ext>
            </a:extLst>
          </p:cNvPr>
          <p:cNvSpPr/>
          <p:nvPr/>
        </p:nvSpPr>
        <p:spPr>
          <a:xfrm>
            <a:off x="3718558" y="2694695"/>
            <a:ext cx="169817" cy="1667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5" name="Oval 24">
            <a:extLst>
              <a:ext uri="{FF2B5EF4-FFF2-40B4-BE49-F238E27FC236}">
                <a16:creationId xmlns:a16="http://schemas.microsoft.com/office/drawing/2014/main" id="{74AB596B-95D9-B5B9-D616-5DFACAE7D1B7}"/>
              </a:ext>
            </a:extLst>
          </p:cNvPr>
          <p:cNvSpPr/>
          <p:nvPr/>
        </p:nvSpPr>
        <p:spPr>
          <a:xfrm>
            <a:off x="3076302" y="4495350"/>
            <a:ext cx="169817" cy="1667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6" name="Oval 25">
            <a:extLst>
              <a:ext uri="{FF2B5EF4-FFF2-40B4-BE49-F238E27FC236}">
                <a16:creationId xmlns:a16="http://schemas.microsoft.com/office/drawing/2014/main" id="{DE2A62FB-C27A-138E-52CA-26578EFF922E}"/>
              </a:ext>
            </a:extLst>
          </p:cNvPr>
          <p:cNvSpPr/>
          <p:nvPr/>
        </p:nvSpPr>
        <p:spPr>
          <a:xfrm>
            <a:off x="4791891" y="2963766"/>
            <a:ext cx="169817" cy="1667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7" name="Oval 26">
            <a:extLst>
              <a:ext uri="{FF2B5EF4-FFF2-40B4-BE49-F238E27FC236}">
                <a16:creationId xmlns:a16="http://schemas.microsoft.com/office/drawing/2014/main" id="{622E0622-CBF8-FF70-564C-0F6CB83572A4}"/>
              </a:ext>
            </a:extLst>
          </p:cNvPr>
          <p:cNvSpPr/>
          <p:nvPr/>
        </p:nvSpPr>
        <p:spPr>
          <a:xfrm>
            <a:off x="4097381" y="3575320"/>
            <a:ext cx="169817" cy="1667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8" name="Oval 27">
            <a:extLst>
              <a:ext uri="{FF2B5EF4-FFF2-40B4-BE49-F238E27FC236}">
                <a16:creationId xmlns:a16="http://schemas.microsoft.com/office/drawing/2014/main" id="{509ECB96-8AA7-E28E-9D32-93EC6566B97E}"/>
              </a:ext>
            </a:extLst>
          </p:cNvPr>
          <p:cNvSpPr/>
          <p:nvPr/>
        </p:nvSpPr>
        <p:spPr>
          <a:xfrm>
            <a:off x="4690289" y="4157378"/>
            <a:ext cx="169817" cy="1667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9" name="Oval 28">
            <a:extLst>
              <a:ext uri="{FF2B5EF4-FFF2-40B4-BE49-F238E27FC236}">
                <a16:creationId xmlns:a16="http://schemas.microsoft.com/office/drawing/2014/main" id="{386DF59B-79F4-6846-7DFB-2D5418F85D2B}"/>
              </a:ext>
            </a:extLst>
          </p:cNvPr>
          <p:cNvSpPr/>
          <p:nvPr/>
        </p:nvSpPr>
        <p:spPr>
          <a:xfrm>
            <a:off x="5534295" y="4240768"/>
            <a:ext cx="169817" cy="1667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30" name="Oval 29">
            <a:extLst>
              <a:ext uri="{FF2B5EF4-FFF2-40B4-BE49-F238E27FC236}">
                <a16:creationId xmlns:a16="http://schemas.microsoft.com/office/drawing/2014/main" id="{FE5AE35C-EA43-1CC3-824F-9B81DA936909}"/>
              </a:ext>
            </a:extLst>
          </p:cNvPr>
          <p:cNvSpPr/>
          <p:nvPr/>
        </p:nvSpPr>
        <p:spPr>
          <a:xfrm>
            <a:off x="5431966" y="3554865"/>
            <a:ext cx="169817" cy="1667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31" name="Oval 30">
            <a:extLst>
              <a:ext uri="{FF2B5EF4-FFF2-40B4-BE49-F238E27FC236}">
                <a16:creationId xmlns:a16="http://schemas.microsoft.com/office/drawing/2014/main" id="{523D6EDC-5BB6-154B-5E6C-6B19F3AE2724}"/>
              </a:ext>
            </a:extLst>
          </p:cNvPr>
          <p:cNvSpPr/>
          <p:nvPr/>
        </p:nvSpPr>
        <p:spPr>
          <a:xfrm>
            <a:off x="6675843" y="3352500"/>
            <a:ext cx="169817" cy="1667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32" name="Oval 31">
            <a:extLst>
              <a:ext uri="{FF2B5EF4-FFF2-40B4-BE49-F238E27FC236}">
                <a16:creationId xmlns:a16="http://schemas.microsoft.com/office/drawing/2014/main" id="{BCBD61A8-B720-7AB0-E15E-6563255B657B}"/>
              </a:ext>
            </a:extLst>
          </p:cNvPr>
          <p:cNvSpPr/>
          <p:nvPr/>
        </p:nvSpPr>
        <p:spPr>
          <a:xfrm>
            <a:off x="6051002" y="4163719"/>
            <a:ext cx="169817" cy="1667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33" name="Oval 32">
            <a:extLst>
              <a:ext uri="{FF2B5EF4-FFF2-40B4-BE49-F238E27FC236}">
                <a16:creationId xmlns:a16="http://schemas.microsoft.com/office/drawing/2014/main" id="{F7D2DF24-2696-11A7-51AE-578E344A15BF}"/>
              </a:ext>
            </a:extLst>
          </p:cNvPr>
          <p:cNvSpPr/>
          <p:nvPr/>
        </p:nvSpPr>
        <p:spPr>
          <a:xfrm>
            <a:off x="6655524" y="3638255"/>
            <a:ext cx="169817" cy="1667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34" name="Oval 33">
            <a:extLst>
              <a:ext uri="{FF2B5EF4-FFF2-40B4-BE49-F238E27FC236}">
                <a16:creationId xmlns:a16="http://schemas.microsoft.com/office/drawing/2014/main" id="{A507876B-1B4B-E2BC-B2CD-370A46844BDD}"/>
              </a:ext>
            </a:extLst>
          </p:cNvPr>
          <p:cNvSpPr/>
          <p:nvPr/>
        </p:nvSpPr>
        <p:spPr>
          <a:xfrm>
            <a:off x="6338388" y="3693452"/>
            <a:ext cx="169817" cy="1667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35" name="Oval 34">
            <a:extLst>
              <a:ext uri="{FF2B5EF4-FFF2-40B4-BE49-F238E27FC236}">
                <a16:creationId xmlns:a16="http://schemas.microsoft.com/office/drawing/2014/main" id="{936E969B-4253-B42B-7F4F-B385DDF5AB99}"/>
              </a:ext>
            </a:extLst>
          </p:cNvPr>
          <p:cNvSpPr/>
          <p:nvPr/>
        </p:nvSpPr>
        <p:spPr>
          <a:xfrm>
            <a:off x="6447244" y="3588749"/>
            <a:ext cx="169817" cy="1667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6" name="Slide Number Placeholder 3">
            <a:extLst>
              <a:ext uri="{FF2B5EF4-FFF2-40B4-BE49-F238E27FC236}">
                <a16:creationId xmlns:a16="http://schemas.microsoft.com/office/drawing/2014/main" id="{2F35CA91-2F89-D8E1-F979-8AB11FC8BEE7}"/>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22</a:t>
            </a:fld>
            <a:endParaRPr lang="en-US" sz="800" dirty="0">
              <a:solidFill>
                <a:schemeClr val="tx1"/>
              </a:solidFill>
            </a:endParaRPr>
          </a:p>
        </p:txBody>
      </p:sp>
    </p:spTree>
    <p:extLst>
      <p:ext uri="{BB962C8B-B14F-4D97-AF65-F5344CB8AC3E}">
        <p14:creationId xmlns:p14="http://schemas.microsoft.com/office/powerpoint/2010/main" val="1230047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65FFE-FA22-5123-3108-1A270FB11EFC}"/>
              </a:ext>
            </a:extLst>
          </p:cNvPr>
          <p:cNvSpPr>
            <a:spLocks noGrp="1"/>
          </p:cNvSpPr>
          <p:nvPr>
            <p:ph type="title"/>
          </p:nvPr>
        </p:nvSpPr>
        <p:spPr>
          <a:xfrm>
            <a:off x="195282" y="445756"/>
            <a:ext cx="10515600" cy="1325563"/>
          </a:xfrm>
        </p:spPr>
        <p:txBody>
          <a:bodyPr anchor="t">
            <a:normAutofit/>
          </a:bodyPr>
          <a:lstStyle/>
          <a:p>
            <a:r>
              <a:rPr lang="en-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KiVa skolas</a:t>
            </a:r>
          </a:p>
        </p:txBody>
      </p:sp>
      <p:pic>
        <p:nvPicPr>
          <p:cNvPr id="15" name="Content Placeholder 14" descr="A map of the state of latvia&#10;&#10;Description automatically generated with low confidence">
            <a:extLst>
              <a:ext uri="{FF2B5EF4-FFF2-40B4-BE49-F238E27FC236}">
                <a16:creationId xmlns:a16="http://schemas.microsoft.com/office/drawing/2014/main" id="{C3BAF7B7-7BF7-026A-4A8A-A9810236CCCE}"/>
              </a:ext>
            </a:extLst>
          </p:cNvPr>
          <p:cNvPicPr>
            <a:picLocks noGrp="1" noChangeAspect="1"/>
          </p:cNvPicPr>
          <p:nvPr>
            <p:ph idx="1"/>
          </p:nvPr>
        </p:nvPicPr>
        <p:blipFill>
          <a:blip r:embed="rId2">
            <a:alphaModFix amt="48000"/>
            <a:extLst>
              <a:ext uri="{28A0092B-C50C-407E-A947-70E740481C1C}">
                <a14:useLocalDpi xmlns:a14="http://schemas.microsoft.com/office/drawing/2010/main" val="0"/>
              </a:ext>
            </a:extLst>
          </a:blip>
          <a:stretch>
            <a:fillRect/>
          </a:stretch>
        </p:blipFill>
        <p:spPr>
          <a:xfrm>
            <a:off x="1306286" y="1826750"/>
            <a:ext cx="8321040" cy="4894729"/>
          </a:xfrm>
        </p:spPr>
      </p:pic>
      <p:sp>
        <p:nvSpPr>
          <p:cNvPr id="16" name="Oval 15">
            <a:extLst>
              <a:ext uri="{FF2B5EF4-FFF2-40B4-BE49-F238E27FC236}">
                <a16:creationId xmlns:a16="http://schemas.microsoft.com/office/drawing/2014/main" id="{ECAF5C1E-D679-A3A1-1088-33132FA0870D}"/>
              </a:ext>
            </a:extLst>
          </p:cNvPr>
          <p:cNvSpPr/>
          <p:nvPr/>
        </p:nvSpPr>
        <p:spPr>
          <a:xfrm>
            <a:off x="7700010" y="5199017"/>
            <a:ext cx="666000" cy="666000"/>
          </a:xfrm>
          <a:prstGeom prst="ellipse">
            <a:avLst/>
          </a:prstGeom>
          <a:solidFill>
            <a:schemeClr val="bg2"/>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a:solidFill>
                  <a:schemeClr val="accent6"/>
                </a:solidFill>
              </a:rPr>
              <a:t>10</a:t>
            </a:r>
          </a:p>
        </p:txBody>
      </p:sp>
      <p:sp>
        <p:nvSpPr>
          <p:cNvPr id="17" name="Oval 16">
            <a:extLst>
              <a:ext uri="{FF2B5EF4-FFF2-40B4-BE49-F238E27FC236}">
                <a16:creationId xmlns:a16="http://schemas.microsoft.com/office/drawing/2014/main" id="{F08E5BDD-CF88-E725-6124-AB8C0A8F111F}"/>
              </a:ext>
            </a:extLst>
          </p:cNvPr>
          <p:cNvSpPr/>
          <p:nvPr/>
        </p:nvSpPr>
        <p:spPr>
          <a:xfrm>
            <a:off x="4988923" y="3429000"/>
            <a:ext cx="666000" cy="666000"/>
          </a:xfrm>
          <a:prstGeom prst="ellipse">
            <a:avLst/>
          </a:prstGeom>
          <a:solidFill>
            <a:schemeClr val="bg2"/>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a:solidFill>
                  <a:schemeClr val="accent6"/>
                </a:solidFill>
              </a:rPr>
              <a:t>15</a:t>
            </a:r>
          </a:p>
        </p:txBody>
      </p:sp>
      <p:sp>
        <p:nvSpPr>
          <p:cNvPr id="18" name="Oval 17">
            <a:extLst>
              <a:ext uri="{FF2B5EF4-FFF2-40B4-BE49-F238E27FC236}">
                <a16:creationId xmlns:a16="http://schemas.microsoft.com/office/drawing/2014/main" id="{9DFEF873-85E8-152C-FCFF-E9A5F410004E}"/>
              </a:ext>
            </a:extLst>
          </p:cNvPr>
          <p:cNvSpPr/>
          <p:nvPr/>
        </p:nvSpPr>
        <p:spPr>
          <a:xfrm>
            <a:off x="6537079" y="2763000"/>
            <a:ext cx="666000" cy="666000"/>
          </a:xfrm>
          <a:prstGeom prst="ellipse">
            <a:avLst/>
          </a:prstGeom>
          <a:solidFill>
            <a:schemeClr val="bg2"/>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a:solidFill>
                  <a:schemeClr val="accent6"/>
                </a:solidFill>
              </a:rPr>
              <a:t>15</a:t>
            </a:r>
          </a:p>
        </p:txBody>
      </p:sp>
      <p:sp>
        <p:nvSpPr>
          <p:cNvPr id="19" name="Oval 18">
            <a:extLst>
              <a:ext uri="{FF2B5EF4-FFF2-40B4-BE49-F238E27FC236}">
                <a16:creationId xmlns:a16="http://schemas.microsoft.com/office/drawing/2014/main" id="{DD61B48F-CD6B-4C95-6A5C-78689D0CC9B6}"/>
              </a:ext>
            </a:extLst>
          </p:cNvPr>
          <p:cNvSpPr/>
          <p:nvPr/>
        </p:nvSpPr>
        <p:spPr>
          <a:xfrm>
            <a:off x="1800291" y="4059292"/>
            <a:ext cx="666000" cy="669790"/>
          </a:xfrm>
          <a:prstGeom prst="ellipse">
            <a:avLst/>
          </a:prstGeom>
          <a:solidFill>
            <a:schemeClr val="bg2"/>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a:solidFill>
                  <a:schemeClr val="accent6"/>
                </a:solidFill>
              </a:rPr>
              <a:t>12</a:t>
            </a:r>
          </a:p>
        </p:txBody>
      </p:sp>
      <p:sp>
        <p:nvSpPr>
          <p:cNvPr id="20" name="Oval 19">
            <a:extLst>
              <a:ext uri="{FF2B5EF4-FFF2-40B4-BE49-F238E27FC236}">
                <a16:creationId xmlns:a16="http://schemas.microsoft.com/office/drawing/2014/main" id="{58BE0981-5853-B3F9-B5BA-7CEC24107DEE}"/>
              </a:ext>
            </a:extLst>
          </p:cNvPr>
          <p:cNvSpPr/>
          <p:nvPr/>
        </p:nvSpPr>
        <p:spPr>
          <a:xfrm>
            <a:off x="5772694" y="4729082"/>
            <a:ext cx="666000" cy="666000"/>
          </a:xfrm>
          <a:prstGeom prst="ellipse">
            <a:avLst/>
          </a:prstGeom>
          <a:solidFill>
            <a:schemeClr val="bg2"/>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a:solidFill>
                  <a:schemeClr val="accent6"/>
                </a:solidFill>
              </a:rPr>
              <a:t>13</a:t>
            </a:r>
          </a:p>
        </p:txBody>
      </p:sp>
      <p:sp>
        <p:nvSpPr>
          <p:cNvPr id="23" name="TextBox 22">
            <a:extLst>
              <a:ext uri="{FF2B5EF4-FFF2-40B4-BE49-F238E27FC236}">
                <a16:creationId xmlns:a16="http://schemas.microsoft.com/office/drawing/2014/main" id="{835F2068-263F-7C9B-E681-AEB6854502EF}"/>
              </a:ext>
            </a:extLst>
          </p:cNvPr>
          <p:cNvSpPr txBox="1"/>
          <p:nvPr/>
        </p:nvSpPr>
        <p:spPr>
          <a:xfrm>
            <a:off x="610781" y="1247474"/>
            <a:ext cx="9550178" cy="430887"/>
          </a:xfrm>
          <a:prstGeom prst="rect">
            <a:avLst/>
          </a:prstGeom>
          <a:noFill/>
        </p:spPr>
        <p:txBody>
          <a:bodyPr wrap="none" rtlCol="0">
            <a:spAutoFit/>
          </a:bodyPr>
          <a:lstStyle/>
          <a:p>
            <a:r>
              <a:rPr lang="en-LV" sz="2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65 izglītības iestādēs </a:t>
            </a:r>
            <a:r>
              <a:rPr lang="en-LV" sz="2200" dirty="0">
                <a:latin typeface="Verdana" panose="020B0604030504040204" pitchFamily="34" charset="0"/>
                <a:ea typeface="Verdana" panose="020B0604030504040204" pitchFamily="34" charset="0"/>
                <a:cs typeface="Verdana" panose="020B0604030504040204" pitchFamily="34" charset="0"/>
              </a:rPr>
              <a:t>tiek uzsākta kiva programmas pilotēšana </a:t>
            </a:r>
          </a:p>
        </p:txBody>
      </p:sp>
      <p:sp>
        <p:nvSpPr>
          <p:cNvPr id="24" name="Rectangle 23">
            <a:extLst>
              <a:ext uri="{FF2B5EF4-FFF2-40B4-BE49-F238E27FC236}">
                <a16:creationId xmlns:a16="http://schemas.microsoft.com/office/drawing/2014/main" id="{0414141C-20E8-080B-4675-E83BF27F2BC3}"/>
              </a:ext>
            </a:extLst>
          </p:cNvPr>
          <p:cNvSpPr/>
          <p:nvPr/>
        </p:nvSpPr>
        <p:spPr>
          <a:xfrm>
            <a:off x="2325188" y="5684187"/>
            <a:ext cx="3135086" cy="10242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3" name="Slide Number Placeholder 3">
            <a:extLst>
              <a:ext uri="{FF2B5EF4-FFF2-40B4-BE49-F238E27FC236}">
                <a16:creationId xmlns:a16="http://schemas.microsoft.com/office/drawing/2014/main" id="{F5205EEF-877C-0906-60E4-40A048849D45}"/>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23</a:t>
            </a:fld>
            <a:endParaRPr lang="en-US" sz="800" dirty="0">
              <a:solidFill>
                <a:schemeClr val="tx1"/>
              </a:solidFill>
            </a:endParaRPr>
          </a:p>
        </p:txBody>
      </p:sp>
    </p:spTree>
    <p:extLst>
      <p:ext uri="{BB962C8B-B14F-4D97-AF65-F5344CB8AC3E}">
        <p14:creationId xmlns:p14="http://schemas.microsoft.com/office/powerpoint/2010/main" val="2585391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237D688-4D10-F0FD-1950-726DBB543C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A13AD60-8C04-5FF7-D222-9A77CB1C5B5F}"/>
              </a:ext>
            </a:extLst>
          </p:cNvPr>
          <p:cNvSpPr>
            <a:spLocks noGrp="1"/>
          </p:cNvSpPr>
          <p:nvPr>
            <p:ph type="title"/>
          </p:nvPr>
        </p:nvSpPr>
        <p:spPr>
          <a:xfrm>
            <a:off x="263525" y="549275"/>
            <a:ext cx="9485376" cy="566928"/>
          </a:xfrm>
        </p:spPr>
        <p:txBody>
          <a:bodyPr anchor="t">
            <a:normAutofit/>
          </a:bodyPr>
          <a:lstStyle/>
          <a:p>
            <a:r>
              <a:rPr lang="en-GB"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a:t>
            </a:r>
            <a:r>
              <a:rPr lang="en-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grīno intervenču kartējums</a:t>
            </a:r>
          </a:p>
        </p:txBody>
      </p:sp>
      <p:sp>
        <p:nvSpPr>
          <p:cNvPr id="5" name="Slide Number Placeholder 3">
            <a:extLst>
              <a:ext uri="{FF2B5EF4-FFF2-40B4-BE49-F238E27FC236}">
                <a16:creationId xmlns:a16="http://schemas.microsoft.com/office/drawing/2014/main" id="{10385EFD-E184-8BEF-12F0-8064EDD9D951}"/>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24</a:t>
            </a:fld>
            <a:endParaRPr lang="en-US" sz="800" dirty="0">
              <a:solidFill>
                <a:schemeClr val="tx1"/>
              </a:solidFill>
            </a:endParaRPr>
          </a:p>
        </p:txBody>
      </p:sp>
    </p:spTree>
    <p:extLst>
      <p:ext uri="{BB962C8B-B14F-4D97-AF65-F5344CB8AC3E}">
        <p14:creationId xmlns:p14="http://schemas.microsoft.com/office/powerpoint/2010/main" val="155715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C2161D-65AE-D56F-9EFE-7F4EAA6DFE9F}"/>
              </a:ext>
            </a:extLst>
          </p:cNvPr>
          <p:cNvSpPr>
            <a:spLocks noGrp="1"/>
          </p:cNvSpPr>
          <p:nvPr>
            <p:ph type="sldNum" sz="quarter" idx="12"/>
          </p:nvPr>
        </p:nvSpPr>
        <p:spPr>
          <a:xfrm>
            <a:off x="11891963" y="6492875"/>
            <a:ext cx="296863" cy="365125"/>
          </a:xfrm>
        </p:spPr>
        <p:txBody>
          <a:bodyPr/>
          <a:lstStyle/>
          <a:p>
            <a:pPr algn="ctr"/>
            <a:fld id="{4FB962D2-EF59-4193-8832-CAF6E94B4769}" type="slidenum">
              <a:rPr lang="en-US" sz="600" smtClean="0">
                <a:solidFill>
                  <a:schemeClr val="bg1"/>
                </a:solidFill>
              </a:rPr>
              <a:pPr algn="ctr"/>
              <a:t>25</a:t>
            </a:fld>
            <a:endParaRPr lang="en-US" sz="800" dirty="0">
              <a:solidFill>
                <a:schemeClr val="bg1"/>
              </a:solidFill>
            </a:endParaRPr>
          </a:p>
        </p:txBody>
      </p:sp>
      <p:sp>
        <p:nvSpPr>
          <p:cNvPr id="5" name="Title 1">
            <a:extLst>
              <a:ext uri="{FF2B5EF4-FFF2-40B4-BE49-F238E27FC236}">
                <a16:creationId xmlns:a16="http://schemas.microsoft.com/office/drawing/2014/main" id="{93F85D73-4CF5-F684-A619-DFD7B32C7FAF}"/>
              </a:ext>
            </a:extLst>
          </p:cNvPr>
          <p:cNvSpPr>
            <a:spLocks noGrp="1"/>
          </p:cNvSpPr>
          <p:nvPr>
            <p:ph type="title"/>
          </p:nvPr>
        </p:nvSpPr>
        <p:spPr>
          <a:xfrm>
            <a:off x="263526" y="1835343"/>
            <a:ext cx="4619370" cy="3187314"/>
          </a:xfrm>
        </p:spPr>
        <p:txBody>
          <a:bodyPr vert="horz" lIns="91440" tIns="45720" rIns="91440" bIns="45720" rtlCol="0" anchor="ctr">
            <a:noAutofit/>
          </a:bodyPr>
          <a:lstStyle/>
          <a:p>
            <a:pPr defTabSz="914400">
              <a:lnSpc>
                <a:spcPct val="110000"/>
              </a:lnSpc>
            </a:pPr>
            <a:r>
              <a:rPr lang="lv-LV" sz="3600"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Tiesiskā regulējuma izstrāde</a:t>
            </a:r>
          </a:p>
        </p:txBody>
      </p:sp>
      <p:sp>
        <p:nvSpPr>
          <p:cNvPr id="6" name="Title 1">
            <a:extLst>
              <a:ext uri="{FF2B5EF4-FFF2-40B4-BE49-F238E27FC236}">
                <a16:creationId xmlns:a16="http://schemas.microsoft.com/office/drawing/2014/main" id="{C19C0D69-725E-865A-5A1F-0BB74BE5B8F1}"/>
              </a:ext>
            </a:extLst>
          </p:cNvPr>
          <p:cNvSpPr txBox="1">
            <a:spLocks/>
          </p:cNvSpPr>
          <p:nvPr/>
        </p:nvSpPr>
        <p:spPr>
          <a:xfrm>
            <a:off x="263525" y="549275"/>
            <a:ext cx="1590675" cy="1292225"/>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defTabSz="914400">
              <a:lnSpc>
                <a:spcPct val="110000"/>
              </a:lnSpc>
            </a:pPr>
            <a:r>
              <a:rPr lang="lv-LV" sz="2400" dirty="0">
                <a:solidFill>
                  <a:schemeClr val="bg1"/>
                </a:solidFill>
                <a:latin typeface="Verdana" panose="020B0604030504040204" pitchFamily="34" charset="0"/>
                <a:ea typeface="Verdana" panose="020B0604030504040204" pitchFamily="34" charset="0"/>
                <a:cs typeface="Verdana" panose="020B0604030504040204" pitchFamily="34" charset="0"/>
              </a:rPr>
              <a:t>V.</a:t>
            </a:r>
          </a:p>
        </p:txBody>
      </p:sp>
    </p:spTree>
    <p:extLst>
      <p:ext uri="{BB962C8B-B14F-4D97-AF65-F5344CB8AC3E}">
        <p14:creationId xmlns:p14="http://schemas.microsoft.com/office/powerpoint/2010/main" val="3564752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49E16D8-3CB0-4CD7-9D5C-32F2C8876D1F}"/>
              </a:ext>
            </a:extLst>
          </p:cNvPr>
          <p:cNvSpPr>
            <a:spLocks noGrp="1"/>
          </p:cNvSpPr>
          <p:nvPr>
            <p:ph type="title"/>
          </p:nvPr>
        </p:nvSpPr>
        <p:spPr>
          <a:xfrm>
            <a:off x="263525" y="504565"/>
            <a:ext cx="11299600" cy="944400"/>
          </a:xfrm>
        </p:spPr>
        <p:txBody>
          <a:bodyPr anchor="t"/>
          <a:lstStyle/>
          <a:p>
            <a:pPr>
              <a:lnSpc>
                <a:spcPct val="100000"/>
              </a:lnSpc>
            </a:pPr>
            <a:r>
              <a:rPr lang="lv-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Atbalsts Latvijas bērnu tiesībām: </a:t>
            </a:r>
            <a:br>
              <a:rPr lang="lv-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br>
            <a:r>
              <a:rPr lang="lv-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attīstībai un </a:t>
            </a:r>
            <a:r>
              <a:rPr lang="lv-LV" sz="3200"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labbūtībai</a:t>
            </a:r>
            <a:endParaRPr lang="lv-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4" name="Grupa 33">
            <a:extLst>
              <a:ext uri="{FF2B5EF4-FFF2-40B4-BE49-F238E27FC236}">
                <a16:creationId xmlns:a16="http://schemas.microsoft.com/office/drawing/2014/main" id="{7DCB4693-C199-4C4C-96D4-FAC04A8130DF}"/>
              </a:ext>
            </a:extLst>
          </p:cNvPr>
          <p:cNvGrpSpPr/>
          <p:nvPr/>
        </p:nvGrpSpPr>
        <p:grpSpPr>
          <a:xfrm>
            <a:off x="747351" y="2324163"/>
            <a:ext cx="5669822" cy="4268067"/>
            <a:chOff x="567344" y="1743122"/>
            <a:chExt cx="1606612" cy="3201050"/>
          </a:xfrm>
        </p:grpSpPr>
        <p:sp>
          <p:nvSpPr>
            <p:cNvPr id="20" name="Rectangle 20">
              <a:extLst>
                <a:ext uri="{FF2B5EF4-FFF2-40B4-BE49-F238E27FC236}">
                  <a16:creationId xmlns:a16="http://schemas.microsoft.com/office/drawing/2014/main" id="{D309638B-4247-4968-9F33-AA1AAA440B7A}"/>
                </a:ext>
              </a:extLst>
            </p:cNvPr>
            <p:cNvSpPr/>
            <p:nvPr/>
          </p:nvSpPr>
          <p:spPr>
            <a:xfrm>
              <a:off x="571500" y="1743122"/>
              <a:ext cx="1591361" cy="457293"/>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Verdana" panose="020B0604030504040204" pitchFamily="34" charset="0"/>
                <a:ea typeface="Verdana" panose="020B0604030504040204" pitchFamily="34" charset="0"/>
                <a:cs typeface="Verdana" panose="020B0604030504040204" pitchFamily="34" charset="0"/>
              </a:endParaRPr>
            </a:p>
          </p:txBody>
        </p:sp>
        <p:sp>
          <p:nvSpPr>
            <p:cNvPr id="21" name="Rectangle 21">
              <a:extLst>
                <a:ext uri="{FF2B5EF4-FFF2-40B4-BE49-F238E27FC236}">
                  <a16:creationId xmlns:a16="http://schemas.microsoft.com/office/drawing/2014/main" id="{8C5CFB71-B2A6-4205-B37D-B72D9AC5EE30}"/>
                </a:ext>
              </a:extLst>
            </p:cNvPr>
            <p:cNvSpPr/>
            <p:nvPr/>
          </p:nvSpPr>
          <p:spPr>
            <a:xfrm>
              <a:off x="571500" y="2200415"/>
              <a:ext cx="1591361" cy="457293"/>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Verdana" panose="020B0604030504040204" pitchFamily="34" charset="0"/>
                <a:ea typeface="Verdana" panose="020B0604030504040204" pitchFamily="34" charset="0"/>
                <a:cs typeface="Verdana" panose="020B0604030504040204" pitchFamily="34" charset="0"/>
              </a:endParaRPr>
            </a:p>
          </p:txBody>
        </p:sp>
        <p:sp>
          <p:nvSpPr>
            <p:cNvPr id="22" name="Rectangle 22">
              <a:extLst>
                <a:ext uri="{FF2B5EF4-FFF2-40B4-BE49-F238E27FC236}">
                  <a16:creationId xmlns:a16="http://schemas.microsoft.com/office/drawing/2014/main" id="{3FEB6D7A-2105-43D6-9579-1722DB90B294}"/>
                </a:ext>
              </a:extLst>
            </p:cNvPr>
            <p:cNvSpPr/>
            <p:nvPr/>
          </p:nvSpPr>
          <p:spPr>
            <a:xfrm>
              <a:off x="571500" y="2657708"/>
              <a:ext cx="1591361" cy="457293"/>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Verdana" panose="020B0604030504040204" pitchFamily="34" charset="0"/>
                <a:ea typeface="Verdana" panose="020B0604030504040204" pitchFamily="34" charset="0"/>
                <a:cs typeface="Verdana" panose="020B0604030504040204" pitchFamily="34" charset="0"/>
              </a:endParaRPr>
            </a:p>
          </p:txBody>
        </p:sp>
        <p:sp>
          <p:nvSpPr>
            <p:cNvPr id="23" name="Rectangle 23">
              <a:extLst>
                <a:ext uri="{FF2B5EF4-FFF2-40B4-BE49-F238E27FC236}">
                  <a16:creationId xmlns:a16="http://schemas.microsoft.com/office/drawing/2014/main" id="{79E5142A-1CCA-4E51-9FC8-9DD70A5D99D1}"/>
                </a:ext>
              </a:extLst>
            </p:cNvPr>
            <p:cNvSpPr/>
            <p:nvPr/>
          </p:nvSpPr>
          <p:spPr>
            <a:xfrm>
              <a:off x="571500" y="3115001"/>
              <a:ext cx="1591361" cy="457293"/>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Verdana" panose="020B0604030504040204" pitchFamily="34" charset="0"/>
                <a:ea typeface="Verdana" panose="020B0604030504040204" pitchFamily="34" charset="0"/>
                <a:cs typeface="Verdana" panose="020B0604030504040204" pitchFamily="34" charset="0"/>
              </a:endParaRPr>
            </a:p>
          </p:txBody>
        </p:sp>
        <p:sp>
          <p:nvSpPr>
            <p:cNvPr id="24" name="Rectangle 24">
              <a:extLst>
                <a:ext uri="{FF2B5EF4-FFF2-40B4-BE49-F238E27FC236}">
                  <a16:creationId xmlns:a16="http://schemas.microsoft.com/office/drawing/2014/main" id="{E8E5CC0C-3A2D-42E8-966C-54E58861B2B0}"/>
                </a:ext>
              </a:extLst>
            </p:cNvPr>
            <p:cNvSpPr/>
            <p:nvPr/>
          </p:nvSpPr>
          <p:spPr>
            <a:xfrm>
              <a:off x="571500" y="3572293"/>
              <a:ext cx="1591361" cy="457293"/>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5" name="Rectangle 25">
              <a:extLst>
                <a:ext uri="{FF2B5EF4-FFF2-40B4-BE49-F238E27FC236}">
                  <a16:creationId xmlns:a16="http://schemas.microsoft.com/office/drawing/2014/main" id="{0321E675-B351-4D25-8F1A-C615DE737DE6}"/>
                </a:ext>
              </a:extLst>
            </p:cNvPr>
            <p:cNvSpPr/>
            <p:nvPr/>
          </p:nvSpPr>
          <p:spPr>
            <a:xfrm>
              <a:off x="571500" y="4029586"/>
              <a:ext cx="1591361" cy="457293"/>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6" name="Rectangle 27">
              <a:extLst>
                <a:ext uri="{FF2B5EF4-FFF2-40B4-BE49-F238E27FC236}">
                  <a16:creationId xmlns:a16="http://schemas.microsoft.com/office/drawing/2014/main" id="{F85C494D-C9CC-430D-AC21-E649830E24F5}"/>
                </a:ext>
              </a:extLst>
            </p:cNvPr>
            <p:cNvSpPr/>
            <p:nvPr/>
          </p:nvSpPr>
          <p:spPr>
            <a:xfrm>
              <a:off x="571500" y="4486879"/>
              <a:ext cx="1591361" cy="457293"/>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latin typeface="Verdana" panose="020B0604030504040204" pitchFamily="34" charset="0"/>
                <a:ea typeface="Verdana" panose="020B0604030504040204" pitchFamily="34" charset="0"/>
                <a:cs typeface="Verdana" panose="020B0604030504040204" pitchFamily="34" charset="0"/>
              </a:endParaRPr>
            </a:p>
          </p:txBody>
        </p:sp>
        <p:sp>
          <p:nvSpPr>
            <p:cNvPr id="27" name="TextBox 26">
              <a:extLst>
                <a:ext uri="{FF2B5EF4-FFF2-40B4-BE49-F238E27FC236}">
                  <a16:creationId xmlns:a16="http://schemas.microsoft.com/office/drawing/2014/main" id="{B46622D2-2FB8-4D38-9DDD-C2DACE037168}"/>
                </a:ext>
              </a:extLst>
            </p:cNvPr>
            <p:cNvSpPr txBox="1"/>
            <p:nvPr/>
          </p:nvSpPr>
          <p:spPr>
            <a:xfrm>
              <a:off x="586839" y="1851238"/>
              <a:ext cx="1006320" cy="242374"/>
            </a:xfrm>
            <a:prstGeom prst="rect">
              <a:avLst/>
            </a:prstGeom>
            <a:noFill/>
          </p:spPr>
          <p:txBody>
            <a:bodyPr wrap="none" rtlCol="0" anchor="ctr" anchorCtr="0">
              <a:spAutoFit/>
            </a:bodyPr>
            <a:lstStyle/>
            <a:p>
              <a:r>
                <a:rPr lang="lv-LV" sz="1500" dirty="0">
                  <a:solidFill>
                    <a:srgbClr val="00162A"/>
                  </a:solidFill>
                  <a:latin typeface="Verdana" panose="020B0604030504040204" pitchFamily="34" charset="0"/>
                  <a:ea typeface="Verdana" panose="020B0604030504040204" pitchFamily="34" charset="0"/>
                  <a:cs typeface="Verdana" panose="020B0604030504040204" pitchFamily="34" charset="0"/>
                </a:rPr>
                <a:t>ANO </a:t>
              </a:r>
              <a:r>
                <a:rPr lang="en-US" sz="1500" dirty="0">
                  <a:solidFill>
                    <a:srgbClr val="00162A"/>
                  </a:solidFill>
                  <a:latin typeface="Verdana" panose="020B0604030504040204" pitchFamily="34" charset="0"/>
                  <a:ea typeface="Verdana" panose="020B0604030504040204" pitchFamily="34" charset="0"/>
                  <a:cs typeface="Verdana" panose="020B0604030504040204" pitchFamily="34" charset="0"/>
                </a:rPr>
                <a:t>BĒRNU TIESĪBU KONVENCIJA</a:t>
              </a:r>
            </a:p>
          </p:txBody>
        </p:sp>
        <p:sp>
          <p:nvSpPr>
            <p:cNvPr id="28" name="TextBox 27">
              <a:extLst>
                <a:ext uri="{FF2B5EF4-FFF2-40B4-BE49-F238E27FC236}">
                  <a16:creationId xmlns:a16="http://schemas.microsoft.com/office/drawing/2014/main" id="{15A1BCD5-AFE5-442C-9728-318C71CEDAB4}"/>
                </a:ext>
              </a:extLst>
            </p:cNvPr>
            <p:cNvSpPr txBox="1"/>
            <p:nvPr/>
          </p:nvSpPr>
          <p:spPr>
            <a:xfrm>
              <a:off x="567344" y="2307874"/>
              <a:ext cx="1606612" cy="242374"/>
            </a:xfrm>
            <a:prstGeom prst="rect">
              <a:avLst/>
            </a:prstGeom>
            <a:noFill/>
          </p:spPr>
          <p:txBody>
            <a:bodyPr wrap="none" rtlCol="0" anchor="ctr" anchorCtr="0">
              <a:spAutoFit/>
            </a:bodyPr>
            <a:lstStyle/>
            <a:p>
              <a:r>
                <a:rPr lang="lv-LV" sz="1500" dirty="0">
                  <a:solidFill>
                    <a:srgbClr val="00162A"/>
                  </a:solidFill>
                  <a:latin typeface="Verdana" panose="020B0604030504040204" pitchFamily="34" charset="0"/>
                  <a:ea typeface="Verdana" panose="020B0604030504040204" pitchFamily="34" charset="0"/>
                  <a:cs typeface="Verdana" panose="020B0604030504040204" pitchFamily="34" charset="0"/>
                </a:rPr>
                <a:t>KONVENCIJA PAR PERSONU AR INVALIDITĀTI TIESĪBĀM</a:t>
              </a:r>
              <a:endParaRPr lang="en-US" sz="1500" dirty="0">
                <a:solidFill>
                  <a:srgbClr val="00162A"/>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TextBox 28">
              <a:extLst>
                <a:ext uri="{FF2B5EF4-FFF2-40B4-BE49-F238E27FC236}">
                  <a16:creationId xmlns:a16="http://schemas.microsoft.com/office/drawing/2014/main" id="{D669265F-C7DC-4599-95BB-4CBBCB582B2F}"/>
                </a:ext>
              </a:extLst>
            </p:cNvPr>
            <p:cNvSpPr txBox="1"/>
            <p:nvPr/>
          </p:nvSpPr>
          <p:spPr>
            <a:xfrm>
              <a:off x="586839" y="2762307"/>
              <a:ext cx="1165682" cy="242374"/>
            </a:xfrm>
            <a:prstGeom prst="rect">
              <a:avLst/>
            </a:prstGeom>
            <a:noFill/>
          </p:spPr>
          <p:txBody>
            <a:bodyPr wrap="none" rtlCol="0" anchor="ctr" anchorCtr="0">
              <a:spAutoFit/>
            </a:bodyPr>
            <a:lstStyle/>
            <a:p>
              <a:r>
                <a:rPr lang="lv-LV" sz="1500" dirty="0">
                  <a:solidFill>
                    <a:srgbClr val="00162A"/>
                  </a:solidFill>
                  <a:latin typeface="Verdana" panose="020B0604030504040204" pitchFamily="34" charset="0"/>
                  <a:ea typeface="Verdana" panose="020B0604030504040204" pitchFamily="34" charset="0"/>
                  <a:cs typeface="Verdana" panose="020B0604030504040204" pitchFamily="34" charset="0"/>
                </a:rPr>
                <a:t>BĒRNU TIESĪBU AIZSARDZĪBAS LIKUMS</a:t>
              </a:r>
            </a:p>
          </p:txBody>
        </p:sp>
        <p:sp>
          <p:nvSpPr>
            <p:cNvPr id="30" name="TextBox 29">
              <a:extLst>
                <a:ext uri="{FF2B5EF4-FFF2-40B4-BE49-F238E27FC236}">
                  <a16:creationId xmlns:a16="http://schemas.microsoft.com/office/drawing/2014/main" id="{D6636356-495F-4AF9-9B98-44E87C286427}"/>
                </a:ext>
              </a:extLst>
            </p:cNvPr>
            <p:cNvSpPr txBox="1"/>
            <p:nvPr/>
          </p:nvSpPr>
          <p:spPr>
            <a:xfrm>
              <a:off x="586839" y="3222459"/>
              <a:ext cx="1392978" cy="253915"/>
            </a:xfrm>
            <a:prstGeom prst="rect">
              <a:avLst/>
            </a:prstGeom>
            <a:noFill/>
          </p:spPr>
          <p:txBody>
            <a:bodyPr wrap="none" rtlCol="0" anchor="ctr" anchorCtr="0">
              <a:spAutoFit/>
            </a:bodyPr>
            <a:lstStyle/>
            <a:p>
              <a:pPr algn="ctr"/>
              <a:r>
                <a:rPr lang="lv-LV" sz="1600" dirty="0">
                  <a:solidFill>
                    <a:srgbClr val="00162A"/>
                  </a:solidFill>
                  <a:latin typeface="Verdana" panose="020B0604030504040204" pitchFamily="34" charset="0"/>
                  <a:ea typeface="Verdana" panose="020B0604030504040204" pitchFamily="34" charset="0"/>
                  <a:cs typeface="Verdana" panose="020B0604030504040204" pitchFamily="34" charset="0"/>
                </a:rPr>
                <a:t>UNIVERSĀLS ATBALSTS </a:t>
              </a:r>
              <a:r>
                <a:rPr lang="lv-LV" sz="1500" dirty="0">
                  <a:solidFill>
                    <a:srgbClr val="00162A"/>
                  </a:solidFill>
                  <a:latin typeface="Verdana" panose="020B0604030504040204" pitchFamily="34" charset="0"/>
                  <a:ea typeface="Verdana" panose="020B0604030504040204" pitchFamily="34" charset="0"/>
                  <a:cs typeface="Verdana" panose="020B0604030504040204" pitchFamily="34" charset="0"/>
                </a:rPr>
                <a:t>VESELĪBĀ</a:t>
              </a:r>
              <a:r>
                <a:rPr lang="lv-LV" sz="1600" dirty="0">
                  <a:solidFill>
                    <a:srgbClr val="00162A"/>
                  </a:solidFill>
                  <a:latin typeface="Verdana" panose="020B0604030504040204" pitchFamily="34" charset="0"/>
                  <a:ea typeface="Verdana" panose="020B0604030504040204" pitchFamily="34" charset="0"/>
                  <a:cs typeface="Verdana" panose="020B0604030504040204" pitchFamily="34" charset="0"/>
                </a:rPr>
                <a:t>, IZGLĪTĪBĀ</a:t>
              </a:r>
            </a:p>
          </p:txBody>
        </p:sp>
        <p:sp>
          <p:nvSpPr>
            <p:cNvPr id="31" name="TextBox 30">
              <a:extLst>
                <a:ext uri="{FF2B5EF4-FFF2-40B4-BE49-F238E27FC236}">
                  <a16:creationId xmlns:a16="http://schemas.microsoft.com/office/drawing/2014/main" id="{552187D4-6A59-4D7D-8714-92212F4B2819}"/>
                </a:ext>
              </a:extLst>
            </p:cNvPr>
            <p:cNvSpPr txBox="1"/>
            <p:nvPr/>
          </p:nvSpPr>
          <p:spPr>
            <a:xfrm>
              <a:off x="580586" y="3679752"/>
              <a:ext cx="960697" cy="242374"/>
            </a:xfrm>
            <a:prstGeom prst="rect">
              <a:avLst/>
            </a:prstGeom>
            <a:noFill/>
          </p:spPr>
          <p:txBody>
            <a:bodyPr wrap="none" rtlCol="0" anchor="ctr" anchorCtr="0">
              <a:spAutoFit/>
            </a:bodyPr>
            <a:lstStyle/>
            <a:p>
              <a:pPr algn="ctr"/>
              <a:r>
                <a:rPr lang="lv-LV" sz="1500" dirty="0">
                  <a:solidFill>
                    <a:srgbClr val="00162A"/>
                  </a:solidFill>
                  <a:latin typeface="Verdana" panose="020B0604030504040204" pitchFamily="34" charset="0"/>
                  <a:ea typeface="Verdana" panose="020B0604030504040204" pitchFamily="34" charset="0"/>
                  <a:cs typeface="Verdana" panose="020B0604030504040204" pitchFamily="34" charset="0"/>
                </a:rPr>
                <a:t>AGRĪNS SITUĀCIJAS SKRĪNINGS</a:t>
              </a:r>
              <a:endParaRPr lang="en-US" sz="1500" dirty="0">
                <a:solidFill>
                  <a:srgbClr val="00162A"/>
                </a:solidFill>
                <a:latin typeface="Verdana" panose="020B0604030504040204" pitchFamily="34" charset="0"/>
                <a:ea typeface="Verdana" panose="020B0604030504040204" pitchFamily="34" charset="0"/>
                <a:cs typeface="Verdana" panose="020B0604030504040204" pitchFamily="34" charset="0"/>
              </a:endParaRPr>
            </a:p>
          </p:txBody>
        </p:sp>
        <p:sp>
          <p:nvSpPr>
            <p:cNvPr id="32" name="TextBox 31">
              <a:extLst>
                <a:ext uri="{FF2B5EF4-FFF2-40B4-BE49-F238E27FC236}">
                  <a16:creationId xmlns:a16="http://schemas.microsoft.com/office/drawing/2014/main" id="{536BC959-F58A-4465-8B4A-A82AD6EB9C66}"/>
                </a:ext>
              </a:extLst>
            </p:cNvPr>
            <p:cNvSpPr txBox="1"/>
            <p:nvPr/>
          </p:nvSpPr>
          <p:spPr>
            <a:xfrm>
              <a:off x="584252" y="4137045"/>
              <a:ext cx="1053814" cy="242374"/>
            </a:xfrm>
            <a:prstGeom prst="rect">
              <a:avLst/>
            </a:prstGeom>
            <a:noFill/>
          </p:spPr>
          <p:txBody>
            <a:bodyPr wrap="none" rtlCol="0" anchor="ctr" anchorCtr="0">
              <a:spAutoFit/>
            </a:bodyPr>
            <a:lstStyle/>
            <a:p>
              <a:pPr algn="ctr"/>
              <a:r>
                <a:rPr lang="lv-LV" sz="1500">
                  <a:solidFill>
                    <a:srgbClr val="00162A"/>
                  </a:solidFill>
                  <a:latin typeface="Verdana" panose="020B0604030504040204" pitchFamily="34" charset="0"/>
                  <a:ea typeface="Verdana" panose="020B0604030504040204" pitchFamily="34" charset="0"/>
                  <a:cs typeface="Verdana" panose="020B0604030504040204" pitchFamily="34" charset="0"/>
                </a:rPr>
                <a:t>STARPINSTITUCIONĀLĀ SADARBĪBA</a:t>
              </a:r>
              <a:endParaRPr lang="en-US" sz="1500">
                <a:solidFill>
                  <a:srgbClr val="00162A"/>
                </a:solidFill>
                <a:latin typeface="Verdana" panose="020B0604030504040204" pitchFamily="34" charset="0"/>
                <a:ea typeface="Verdana" panose="020B0604030504040204" pitchFamily="34" charset="0"/>
                <a:cs typeface="Verdana" panose="020B0604030504040204" pitchFamily="34" charset="0"/>
              </a:endParaRPr>
            </a:p>
          </p:txBody>
        </p:sp>
        <p:sp>
          <p:nvSpPr>
            <p:cNvPr id="33" name="TextBox 32">
              <a:extLst>
                <a:ext uri="{FF2B5EF4-FFF2-40B4-BE49-F238E27FC236}">
                  <a16:creationId xmlns:a16="http://schemas.microsoft.com/office/drawing/2014/main" id="{876C685D-890F-419C-A6F6-D0F5971CE142}"/>
                </a:ext>
              </a:extLst>
            </p:cNvPr>
            <p:cNvSpPr txBox="1"/>
            <p:nvPr/>
          </p:nvSpPr>
          <p:spPr>
            <a:xfrm>
              <a:off x="586839" y="4594338"/>
              <a:ext cx="938185" cy="242374"/>
            </a:xfrm>
            <a:prstGeom prst="rect">
              <a:avLst/>
            </a:prstGeom>
            <a:noFill/>
          </p:spPr>
          <p:txBody>
            <a:bodyPr wrap="none" rtlCol="0" anchor="ctr" anchorCtr="0">
              <a:spAutoFit/>
            </a:bodyPr>
            <a:lstStyle/>
            <a:p>
              <a:pPr algn="ctr"/>
              <a:r>
                <a:rPr lang="lv-LV" sz="1500" dirty="0">
                  <a:solidFill>
                    <a:srgbClr val="00162A"/>
                  </a:solidFill>
                  <a:latin typeface="Verdana" panose="020B0604030504040204" pitchFamily="34" charset="0"/>
                  <a:ea typeface="Verdana" panose="020B0604030504040204" pitchFamily="34" charset="0"/>
                  <a:cs typeface="Verdana" panose="020B0604030504040204" pitchFamily="34" charset="0"/>
                </a:rPr>
                <a:t>AGRĪNS PREVENTĪVS ATBALSTS</a:t>
              </a:r>
              <a:endParaRPr lang="en-US" sz="1500" dirty="0">
                <a:solidFill>
                  <a:srgbClr val="00162A"/>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35" name="Grupa 34">
            <a:extLst>
              <a:ext uri="{FF2B5EF4-FFF2-40B4-BE49-F238E27FC236}">
                <a16:creationId xmlns:a16="http://schemas.microsoft.com/office/drawing/2014/main" id="{02E52A2D-9E51-4022-B00B-11FBCFA7307B}"/>
              </a:ext>
            </a:extLst>
          </p:cNvPr>
          <p:cNvGrpSpPr/>
          <p:nvPr/>
        </p:nvGrpSpPr>
        <p:grpSpPr>
          <a:xfrm>
            <a:off x="6378017" y="2324163"/>
            <a:ext cx="2400000" cy="4268067"/>
            <a:chOff x="571500" y="1743122"/>
            <a:chExt cx="748078" cy="3201050"/>
          </a:xfrm>
        </p:grpSpPr>
        <p:sp>
          <p:nvSpPr>
            <p:cNvPr id="36" name="Rectangle 20">
              <a:extLst>
                <a:ext uri="{FF2B5EF4-FFF2-40B4-BE49-F238E27FC236}">
                  <a16:creationId xmlns:a16="http://schemas.microsoft.com/office/drawing/2014/main" id="{EC51C279-ECF6-415A-B323-6D8D0FC06847}"/>
                </a:ext>
              </a:extLst>
            </p:cNvPr>
            <p:cNvSpPr/>
            <p:nvPr/>
          </p:nvSpPr>
          <p:spPr>
            <a:xfrm>
              <a:off x="571500" y="1743122"/>
              <a:ext cx="748078" cy="457293"/>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7" name="Rectangle 21">
              <a:extLst>
                <a:ext uri="{FF2B5EF4-FFF2-40B4-BE49-F238E27FC236}">
                  <a16:creationId xmlns:a16="http://schemas.microsoft.com/office/drawing/2014/main" id="{E0EC2211-6275-4574-9A38-478ACC3E91D5}"/>
                </a:ext>
              </a:extLst>
            </p:cNvPr>
            <p:cNvSpPr/>
            <p:nvPr/>
          </p:nvSpPr>
          <p:spPr>
            <a:xfrm>
              <a:off x="571500" y="2200415"/>
              <a:ext cx="748078" cy="457293"/>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8" name="Rectangle 22">
              <a:extLst>
                <a:ext uri="{FF2B5EF4-FFF2-40B4-BE49-F238E27FC236}">
                  <a16:creationId xmlns:a16="http://schemas.microsoft.com/office/drawing/2014/main" id="{B348D61A-A0E5-4A37-8E6D-22995072FAEE}"/>
                </a:ext>
              </a:extLst>
            </p:cNvPr>
            <p:cNvSpPr/>
            <p:nvPr/>
          </p:nvSpPr>
          <p:spPr>
            <a:xfrm>
              <a:off x="571500" y="2657708"/>
              <a:ext cx="748078" cy="457293"/>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9" name="Rectangle 23">
              <a:extLst>
                <a:ext uri="{FF2B5EF4-FFF2-40B4-BE49-F238E27FC236}">
                  <a16:creationId xmlns:a16="http://schemas.microsoft.com/office/drawing/2014/main" id="{086DDC7A-09F4-4AF3-BB84-67601B0EA250}"/>
                </a:ext>
              </a:extLst>
            </p:cNvPr>
            <p:cNvSpPr/>
            <p:nvPr/>
          </p:nvSpPr>
          <p:spPr>
            <a:xfrm>
              <a:off x="571500" y="3115001"/>
              <a:ext cx="748078" cy="457293"/>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40" name="Rectangle 24">
              <a:extLst>
                <a:ext uri="{FF2B5EF4-FFF2-40B4-BE49-F238E27FC236}">
                  <a16:creationId xmlns:a16="http://schemas.microsoft.com/office/drawing/2014/main" id="{C7D6139B-EBA8-4EF6-B48B-0EE945400640}"/>
                </a:ext>
              </a:extLst>
            </p:cNvPr>
            <p:cNvSpPr/>
            <p:nvPr/>
          </p:nvSpPr>
          <p:spPr>
            <a:xfrm>
              <a:off x="571500" y="3572293"/>
              <a:ext cx="748078" cy="457293"/>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41" name="Rectangle 25">
              <a:extLst>
                <a:ext uri="{FF2B5EF4-FFF2-40B4-BE49-F238E27FC236}">
                  <a16:creationId xmlns:a16="http://schemas.microsoft.com/office/drawing/2014/main" id="{1303B5F2-08BD-4C1C-9482-B9D40B0CDFBF}"/>
                </a:ext>
              </a:extLst>
            </p:cNvPr>
            <p:cNvSpPr/>
            <p:nvPr/>
          </p:nvSpPr>
          <p:spPr>
            <a:xfrm>
              <a:off x="571500" y="4029586"/>
              <a:ext cx="748078" cy="457293"/>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42" name="Rectangle 27">
              <a:extLst>
                <a:ext uri="{FF2B5EF4-FFF2-40B4-BE49-F238E27FC236}">
                  <a16:creationId xmlns:a16="http://schemas.microsoft.com/office/drawing/2014/main" id="{3C066A14-9520-41F0-8209-4D9BADA837AB}"/>
                </a:ext>
              </a:extLst>
            </p:cNvPr>
            <p:cNvSpPr/>
            <p:nvPr/>
          </p:nvSpPr>
          <p:spPr>
            <a:xfrm>
              <a:off x="571500" y="4486879"/>
              <a:ext cx="748078" cy="457293"/>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grpSp>
      <p:sp>
        <p:nvSpPr>
          <p:cNvPr id="50" name="Google Shape;994;p49">
            <a:extLst>
              <a:ext uri="{FF2B5EF4-FFF2-40B4-BE49-F238E27FC236}">
                <a16:creationId xmlns:a16="http://schemas.microsoft.com/office/drawing/2014/main" id="{6509F836-05F8-454F-B5A1-3954366E588A}"/>
              </a:ext>
            </a:extLst>
          </p:cNvPr>
          <p:cNvSpPr/>
          <p:nvPr/>
        </p:nvSpPr>
        <p:spPr>
          <a:xfrm>
            <a:off x="7340522" y="2414842"/>
            <a:ext cx="426081" cy="426081"/>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78B329"/>
          </a:solidFill>
          <a:ln>
            <a:noFill/>
          </a:ln>
        </p:spPr>
        <p:txBody>
          <a:bodyPr spcFirstLastPara="1" wrap="square" lIns="121900" tIns="121900" rIns="121900" bIns="121900" anchor="ctr" anchorCtr="0">
            <a:noAutofit/>
          </a:bodyPr>
          <a:lstStyle/>
          <a:p>
            <a:endParaRPr sz="2400"/>
          </a:p>
        </p:txBody>
      </p:sp>
      <p:sp>
        <p:nvSpPr>
          <p:cNvPr id="51" name="Google Shape;994;p49">
            <a:extLst>
              <a:ext uri="{FF2B5EF4-FFF2-40B4-BE49-F238E27FC236}">
                <a16:creationId xmlns:a16="http://schemas.microsoft.com/office/drawing/2014/main" id="{5C6C7941-3808-431D-9E0F-DB1D438E6193}"/>
              </a:ext>
            </a:extLst>
          </p:cNvPr>
          <p:cNvSpPr/>
          <p:nvPr/>
        </p:nvSpPr>
        <p:spPr>
          <a:xfrm>
            <a:off x="7336693" y="3009101"/>
            <a:ext cx="426081" cy="426081"/>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78B329"/>
          </a:solidFill>
          <a:ln>
            <a:noFill/>
          </a:ln>
        </p:spPr>
        <p:txBody>
          <a:bodyPr spcFirstLastPara="1" wrap="square" lIns="121900" tIns="121900" rIns="121900" bIns="121900" anchor="ctr" anchorCtr="0">
            <a:noAutofit/>
          </a:bodyPr>
          <a:lstStyle/>
          <a:p>
            <a:endParaRPr sz="2400"/>
          </a:p>
        </p:txBody>
      </p:sp>
      <p:sp>
        <p:nvSpPr>
          <p:cNvPr id="53" name="Google Shape;994;p49">
            <a:extLst>
              <a:ext uri="{FF2B5EF4-FFF2-40B4-BE49-F238E27FC236}">
                <a16:creationId xmlns:a16="http://schemas.microsoft.com/office/drawing/2014/main" id="{004B0EA6-787B-4C53-8F0D-583C1E318807}"/>
              </a:ext>
            </a:extLst>
          </p:cNvPr>
          <p:cNvSpPr/>
          <p:nvPr/>
        </p:nvSpPr>
        <p:spPr>
          <a:xfrm>
            <a:off x="7340529" y="4232142"/>
            <a:ext cx="426081" cy="426081"/>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78B329"/>
          </a:solidFill>
          <a:ln>
            <a:noFill/>
          </a:ln>
        </p:spPr>
        <p:txBody>
          <a:bodyPr spcFirstLastPara="1" wrap="square" lIns="121900" tIns="121900" rIns="121900" bIns="121900" anchor="ctr" anchorCtr="0">
            <a:noAutofit/>
          </a:bodyPr>
          <a:lstStyle/>
          <a:p>
            <a:endParaRPr sz="2400"/>
          </a:p>
        </p:txBody>
      </p:sp>
      <p:sp>
        <p:nvSpPr>
          <p:cNvPr id="54" name="Google Shape;994;p49">
            <a:extLst>
              <a:ext uri="{FF2B5EF4-FFF2-40B4-BE49-F238E27FC236}">
                <a16:creationId xmlns:a16="http://schemas.microsoft.com/office/drawing/2014/main" id="{07E73B8C-C898-4DC4-A1BC-41F54C859613}"/>
              </a:ext>
            </a:extLst>
          </p:cNvPr>
          <p:cNvSpPr/>
          <p:nvPr/>
        </p:nvSpPr>
        <p:spPr>
          <a:xfrm>
            <a:off x="7336696" y="4826404"/>
            <a:ext cx="426081" cy="426081"/>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78B329"/>
          </a:solidFill>
          <a:ln>
            <a:noFill/>
          </a:ln>
        </p:spPr>
        <p:txBody>
          <a:bodyPr spcFirstLastPara="1" wrap="square" lIns="121900" tIns="121900" rIns="121900" bIns="121900" anchor="ctr" anchorCtr="0">
            <a:noAutofit/>
          </a:bodyPr>
          <a:lstStyle/>
          <a:p>
            <a:endParaRPr sz="2400"/>
          </a:p>
        </p:txBody>
      </p:sp>
      <p:sp>
        <p:nvSpPr>
          <p:cNvPr id="55" name="Google Shape;994;p49">
            <a:extLst>
              <a:ext uri="{FF2B5EF4-FFF2-40B4-BE49-F238E27FC236}">
                <a16:creationId xmlns:a16="http://schemas.microsoft.com/office/drawing/2014/main" id="{AA4D15A6-6455-4A84-9B07-15010C1B80F5}"/>
              </a:ext>
            </a:extLst>
          </p:cNvPr>
          <p:cNvSpPr/>
          <p:nvPr/>
        </p:nvSpPr>
        <p:spPr>
          <a:xfrm>
            <a:off x="7332852" y="5455154"/>
            <a:ext cx="426081" cy="426081"/>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78B329"/>
          </a:solidFill>
          <a:ln>
            <a:noFill/>
          </a:ln>
        </p:spPr>
        <p:txBody>
          <a:bodyPr spcFirstLastPara="1" wrap="square" lIns="121900" tIns="121900" rIns="121900" bIns="121900" anchor="ctr" anchorCtr="0">
            <a:noAutofit/>
          </a:bodyPr>
          <a:lstStyle/>
          <a:p>
            <a:endParaRPr sz="2400"/>
          </a:p>
        </p:txBody>
      </p:sp>
      <p:grpSp>
        <p:nvGrpSpPr>
          <p:cNvPr id="56" name="Grupa 55">
            <a:extLst>
              <a:ext uri="{FF2B5EF4-FFF2-40B4-BE49-F238E27FC236}">
                <a16:creationId xmlns:a16="http://schemas.microsoft.com/office/drawing/2014/main" id="{A08DF68C-F68C-46AD-9AD5-58BE72D56DDC}"/>
              </a:ext>
            </a:extLst>
          </p:cNvPr>
          <p:cNvGrpSpPr/>
          <p:nvPr/>
        </p:nvGrpSpPr>
        <p:grpSpPr>
          <a:xfrm>
            <a:off x="8817173" y="2328012"/>
            <a:ext cx="2400000" cy="4268067"/>
            <a:chOff x="571500" y="1743122"/>
            <a:chExt cx="748078" cy="3201050"/>
          </a:xfrm>
        </p:grpSpPr>
        <p:sp>
          <p:nvSpPr>
            <p:cNvPr id="57" name="Rectangle 20">
              <a:extLst>
                <a:ext uri="{FF2B5EF4-FFF2-40B4-BE49-F238E27FC236}">
                  <a16:creationId xmlns:a16="http://schemas.microsoft.com/office/drawing/2014/main" id="{E1A216F3-C871-4699-9666-96C53B884597}"/>
                </a:ext>
              </a:extLst>
            </p:cNvPr>
            <p:cNvSpPr/>
            <p:nvPr/>
          </p:nvSpPr>
          <p:spPr>
            <a:xfrm>
              <a:off x="571500" y="1743122"/>
              <a:ext cx="748078" cy="457293"/>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8" name="Rectangle 21">
              <a:extLst>
                <a:ext uri="{FF2B5EF4-FFF2-40B4-BE49-F238E27FC236}">
                  <a16:creationId xmlns:a16="http://schemas.microsoft.com/office/drawing/2014/main" id="{23077C8D-F70D-48D6-8E08-2D37B9CCABB3}"/>
                </a:ext>
              </a:extLst>
            </p:cNvPr>
            <p:cNvSpPr/>
            <p:nvPr/>
          </p:nvSpPr>
          <p:spPr>
            <a:xfrm>
              <a:off x="571500" y="2200415"/>
              <a:ext cx="748078" cy="457293"/>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9" name="Rectangle 22">
              <a:extLst>
                <a:ext uri="{FF2B5EF4-FFF2-40B4-BE49-F238E27FC236}">
                  <a16:creationId xmlns:a16="http://schemas.microsoft.com/office/drawing/2014/main" id="{C09D329C-AF16-4282-9CED-9C26ADACD8DA}"/>
                </a:ext>
              </a:extLst>
            </p:cNvPr>
            <p:cNvSpPr/>
            <p:nvPr/>
          </p:nvSpPr>
          <p:spPr>
            <a:xfrm>
              <a:off x="571500" y="2657708"/>
              <a:ext cx="748078" cy="457293"/>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60" name="Rectangle 23">
              <a:extLst>
                <a:ext uri="{FF2B5EF4-FFF2-40B4-BE49-F238E27FC236}">
                  <a16:creationId xmlns:a16="http://schemas.microsoft.com/office/drawing/2014/main" id="{198C0557-6B03-40B4-B23B-06EDF492EF93}"/>
                </a:ext>
              </a:extLst>
            </p:cNvPr>
            <p:cNvSpPr/>
            <p:nvPr/>
          </p:nvSpPr>
          <p:spPr>
            <a:xfrm>
              <a:off x="571500" y="3115001"/>
              <a:ext cx="748078" cy="457293"/>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61" name="Rectangle 24">
              <a:extLst>
                <a:ext uri="{FF2B5EF4-FFF2-40B4-BE49-F238E27FC236}">
                  <a16:creationId xmlns:a16="http://schemas.microsoft.com/office/drawing/2014/main" id="{6755D533-448C-48A9-8317-2EF6B9FCC3C5}"/>
                </a:ext>
              </a:extLst>
            </p:cNvPr>
            <p:cNvSpPr/>
            <p:nvPr/>
          </p:nvSpPr>
          <p:spPr>
            <a:xfrm>
              <a:off x="571500" y="3572293"/>
              <a:ext cx="748078" cy="457293"/>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62" name="Rectangle 25">
              <a:extLst>
                <a:ext uri="{FF2B5EF4-FFF2-40B4-BE49-F238E27FC236}">
                  <a16:creationId xmlns:a16="http://schemas.microsoft.com/office/drawing/2014/main" id="{DC0C934A-D3EA-4DCF-B5FF-E6B23AFA033D}"/>
                </a:ext>
              </a:extLst>
            </p:cNvPr>
            <p:cNvSpPr/>
            <p:nvPr/>
          </p:nvSpPr>
          <p:spPr>
            <a:xfrm>
              <a:off x="571500" y="4029586"/>
              <a:ext cx="748078" cy="457293"/>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63" name="Rectangle 27">
              <a:extLst>
                <a:ext uri="{FF2B5EF4-FFF2-40B4-BE49-F238E27FC236}">
                  <a16:creationId xmlns:a16="http://schemas.microsoft.com/office/drawing/2014/main" id="{8253B425-1631-49EF-B989-36D94A586D62}"/>
                </a:ext>
              </a:extLst>
            </p:cNvPr>
            <p:cNvSpPr/>
            <p:nvPr/>
          </p:nvSpPr>
          <p:spPr>
            <a:xfrm>
              <a:off x="571500" y="4486879"/>
              <a:ext cx="748078" cy="457293"/>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grpSp>
      <p:sp>
        <p:nvSpPr>
          <p:cNvPr id="66" name="Google Shape;995;p49">
            <a:extLst>
              <a:ext uri="{FF2B5EF4-FFF2-40B4-BE49-F238E27FC236}">
                <a16:creationId xmlns:a16="http://schemas.microsoft.com/office/drawing/2014/main" id="{10EF0C53-235B-49CA-B11A-2031B0768E80}"/>
              </a:ext>
            </a:extLst>
          </p:cNvPr>
          <p:cNvSpPr/>
          <p:nvPr/>
        </p:nvSpPr>
        <p:spPr>
          <a:xfrm>
            <a:off x="9766780" y="3597886"/>
            <a:ext cx="426081" cy="426081"/>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EE2424"/>
          </a:solidFill>
          <a:ln>
            <a:noFill/>
          </a:ln>
        </p:spPr>
        <p:txBody>
          <a:bodyPr spcFirstLastPara="1" wrap="square" lIns="121900" tIns="121900" rIns="121900" bIns="121900" anchor="ctr" anchorCtr="0">
            <a:noAutofit/>
          </a:bodyPr>
          <a:lstStyle/>
          <a:p>
            <a:endParaRPr sz="2400">
              <a:solidFill>
                <a:srgbClr val="FF0000"/>
              </a:solidFill>
            </a:endParaRPr>
          </a:p>
        </p:txBody>
      </p:sp>
      <p:sp>
        <p:nvSpPr>
          <p:cNvPr id="67" name="Google Shape;995;p49">
            <a:extLst>
              <a:ext uri="{FF2B5EF4-FFF2-40B4-BE49-F238E27FC236}">
                <a16:creationId xmlns:a16="http://schemas.microsoft.com/office/drawing/2014/main" id="{EB2031DD-EE4D-4E73-B63B-BB0BA00EF1BC}"/>
              </a:ext>
            </a:extLst>
          </p:cNvPr>
          <p:cNvSpPr/>
          <p:nvPr/>
        </p:nvSpPr>
        <p:spPr>
          <a:xfrm>
            <a:off x="9758220" y="6078458"/>
            <a:ext cx="426081" cy="426081"/>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EE2424"/>
          </a:solidFill>
          <a:ln>
            <a:noFill/>
          </a:ln>
        </p:spPr>
        <p:txBody>
          <a:bodyPr spcFirstLastPara="1" wrap="square" lIns="121900" tIns="121900" rIns="121900" bIns="121900" anchor="ctr" anchorCtr="0">
            <a:noAutofit/>
          </a:bodyPr>
          <a:lstStyle/>
          <a:p>
            <a:endParaRPr sz="2400">
              <a:solidFill>
                <a:srgbClr val="FF0000"/>
              </a:solidFill>
            </a:endParaRPr>
          </a:p>
        </p:txBody>
      </p:sp>
      <p:sp>
        <p:nvSpPr>
          <p:cNvPr id="68" name="Google Shape;995;p49">
            <a:extLst>
              <a:ext uri="{FF2B5EF4-FFF2-40B4-BE49-F238E27FC236}">
                <a16:creationId xmlns:a16="http://schemas.microsoft.com/office/drawing/2014/main" id="{17228372-AEA3-4000-96B5-17DDCBDCD76E}"/>
              </a:ext>
            </a:extLst>
          </p:cNvPr>
          <p:cNvSpPr/>
          <p:nvPr/>
        </p:nvSpPr>
        <p:spPr>
          <a:xfrm>
            <a:off x="9759116" y="4245825"/>
            <a:ext cx="426081" cy="426081"/>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EE2424"/>
          </a:solidFill>
          <a:ln>
            <a:noFill/>
          </a:ln>
        </p:spPr>
        <p:txBody>
          <a:bodyPr spcFirstLastPara="1" wrap="square" lIns="121900" tIns="121900" rIns="121900" bIns="121900" anchor="ctr" anchorCtr="0">
            <a:noAutofit/>
          </a:bodyPr>
          <a:lstStyle/>
          <a:p>
            <a:endParaRPr sz="2400">
              <a:solidFill>
                <a:srgbClr val="FF0000"/>
              </a:solidFill>
            </a:endParaRPr>
          </a:p>
        </p:txBody>
      </p:sp>
      <p:sp>
        <p:nvSpPr>
          <p:cNvPr id="69" name="Google Shape;995;p49">
            <a:extLst>
              <a:ext uri="{FF2B5EF4-FFF2-40B4-BE49-F238E27FC236}">
                <a16:creationId xmlns:a16="http://schemas.microsoft.com/office/drawing/2014/main" id="{1E0308AB-0693-4F76-A157-A0554C56DEFE}"/>
              </a:ext>
            </a:extLst>
          </p:cNvPr>
          <p:cNvSpPr/>
          <p:nvPr/>
        </p:nvSpPr>
        <p:spPr>
          <a:xfrm>
            <a:off x="9766788" y="5449685"/>
            <a:ext cx="426081" cy="426081"/>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EE2424"/>
          </a:solidFill>
          <a:ln>
            <a:noFill/>
          </a:ln>
        </p:spPr>
        <p:txBody>
          <a:bodyPr spcFirstLastPara="1" wrap="square" lIns="121900" tIns="121900" rIns="121900" bIns="121900" anchor="ctr" anchorCtr="0">
            <a:noAutofit/>
          </a:bodyPr>
          <a:lstStyle/>
          <a:p>
            <a:endParaRPr sz="2400">
              <a:solidFill>
                <a:srgbClr val="FF0000"/>
              </a:solidFill>
            </a:endParaRPr>
          </a:p>
        </p:txBody>
      </p:sp>
      <p:sp>
        <p:nvSpPr>
          <p:cNvPr id="70" name="Google Shape;995;p49">
            <a:extLst>
              <a:ext uri="{FF2B5EF4-FFF2-40B4-BE49-F238E27FC236}">
                <a16:creationId xmlns:a16="http://schemas.microsoft.com/office/drawing/2014/main" id="{A16233D7-0BCE-44B0-B8D3-0703943A4311}"/>
              </a:ext>
            </a:extLst>
          </p:cNvPr>
          <p:cNvSpPr/>
          <p:nvPr/>
        </p:nvSpPr>
        <p:spPr>
          <a:xfrm>
            <a:off x="9762953" y="4859257"/>
            <a:ext cx="426081" cy="426081"/>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EE2424"/>
          </a:solidFill>
          <a:ln>
            <a:noFill/>
          </a:ln>
        </p:spPr>
        <p:txBody>
          <a:bodyPr spcFirstLastPara="1" wrap="square" lIns="121900" tIns="121900" rIns="121900" bIns="121900" anchor="ctr" anchorCtr="0">
            <a:noAutofit/>
          </a:bodyPr>
          <a:lstStyle/>
          <a:p>
            <a:endParaRPr sz="2400">
              <a:solidFill>
                <a:srgbClr val="FF0000"/>
              </a:solidFill>
            </a:endParaRPr>
          </a:p>
        </p:txBody>
      </p:sp>
      <p:sp>
        <p:nvSpPr>
          <p:cNvPr id="71" name="Google Shape;996;p49">
            <a:extLst>
              <a:ext uri="{FF2B5EF4-FFF2-40B4-BE49-F238E27FC236}">
                <a16:creationId xmlns:a16="http://schemas.microsoft.com/office/drawing/2014/main" id="{A292D14B-9A7E-441F-BC6E-C8D44D21255B}"/>
              </a:ext>
            </a:extLst>
          </p:cNvPr>
          <p:cNvSpPr/>
          <p:nvPr/>
        </p:nvSpPr>
        <p:spPr>
          <a:xfrm>
            <a:off x="7340452" y="6056664"/>
            <a:ext cx="426081" cy="426081"/>
          </a:xfrm>
          <a:custGeom>
            <a:avLst/>
            <a:gdLst/>
            <a:ahLst/>
            <a:cxnLst/>
            <a:rect l="l" t="t" r="r" b="b"/>
            <a:pathLst>
              <a:path w="15290" h="15290" extrusionOk="0">
                <a:moveTo>
                  <a:pt x="4519" y="6815"/>
                </a:moveTo>
                <a:lnTo>
                  <a:pt x="4690" y="6839"/>
                </a:lnTo>
                <a:lnTo>
                  <a:pt x="4861" y="6888"/>
                </a:lnTo>
                <a:lnTo>
                  <a:pt x="5007" y="6986"/>
                </a:lnTo>
                <a:lnTo>
                  <a:pt x="5154" y="7084"/>
                </a:lnTo>
                <a:lnTo>
                  <a:pt x="5252" y="7230"/>
                </a:lnTo>
                <a:lnTo>
                  <a:pt x="5325" y="7401"/>
                </a:lnTo>
                <a:lnTo>
                  <a:pt x="5374" y="7572"/>
                </a:lnTo>
                <a:lnTo>
                  <a:pt x="5398" y="7767"/>
                </a:lnTo>
                <a:lnTo>
                  <a:pt x="5374" y="7963"/>
                </a:lnTo>
                <a:lnTo>
                  <a:pt x="5325" y="8134"/>
                </a:lnTo>
                <a:lnTo>
                  <a:pt x="5252"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699" y="10503"/>
                </a:moveTo>
                <a:lnTo>
                  <a:pt x="11797" y="10527"/>
                </a:lnTo>
                <a:lnTo>
                  <a:pt x="11895" y="10576"/>
                </a:lnTo>
                <a:lnTo>
                  <a:pt x="11968" y="10625"/>
                </a:lnTo>
                <a:lnTo>
                  <a:pt x="12041" y="10674"/>
                </a:lnTo>
                <a:lnTo>
                  <a:pt x="12090" y="10771"/>
                </a:lnTo>
                <a:lnTo>
                  <a:pt x="12114" y="10845"/>
                </a:lnTo>
                <a:lnTo>
                  <a:pt x="12139" y="10942"/>
                </a:lnTo>
                <a:lnTo>
                  <a:pt x="12139" y="11040"/>
                </a:lnTo>
                <a:lnTo>
                  <a:pt x="12114" y="11138"/>
                </a:lnTo>
                <a:lnTo>
                  <a:pt x="12090" y="11236"/>
                </a:lnTo>
                <a:lnTo>
                  <a:pt x="12041" y="11309"/>
                </a:lnTo>
                <a:lnTo>
                  <a:pt x="11968" y="11382"/>
                </a:lnTo>
                <a:lnTo>
                  <a:pt x="11895" y="11431"/>
                </a:lnTo>
                <a:lnTo>
                  <a:pt x="11797" y="11455"/>
                </a:lnTo>
                <a:lnTo>
                  <a:pt x="7792" y="12701"/>
                </a:lnTo>
                <a:lnTo>
                  <a:pt x="7645" y="12725"/>
                </a:lnTo>
                <a:lnTo>
                  <a:pt x="7498" y="12701"/>
                </a:lnTo>
                <a:lnTo>
                  <a:pt x="7352" y="12628"/>
                </a:lnTo>
                <a:lnTo>
                  <a:pt x="7254" y="12530"/>
                </a:lnTo>
                <a:lnTo>
                  <a:pt x="7181" y="12383"/>
                </a:lnTo>
                <a:lnTo>
                  <a:pt x="7157" y="12286"/>
                </a:lnTo>
                <a:lnTo>
                  <a:pt x="7157" y="12188"/>
                </a:lnTo>
                <a:lnTo>
                  <a:pt x="7181" y="12090"/>
                </a:lnTo>
                <a:lnTo>
                  <a:pt x="7205" y="12017"/>
                </a:lnTo>
                <a:lnTo>
                  <a:pt x="7254" y="11919"/>
                </a:lnTo>
                <a:lnTo>
                  <a:pt x="7327" y="11871"/>
                </a:lnTo>
                <a:lnTo>
                  <a:pt x="7401" y="11797"/>
                </a:lnTo>
                <a:lnTo>
                  <a:pt x="7498" y="11773"/>
                </a:lnTo>
                <a:lnTo>
                  <a:pt x="11504" y="10527"/>
                </a:lnTo>
                <a:lnTo>
                  <a:pt x="11602" y="1050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7" y="15241"/>
                </a:lnTo>
                <a:lnTo>
                  <a:pt x="8817" y="15192"/>
                </a:lnTo>
                <a:lnTo>
                  <a:pt x="9184" y="15143"/>
                </a:lnTo>
                <a:lnTo>
                  <a:pt x="9550" y="15046"/>
                </a:lnTo>
                <a:lnTo>
                  <a:pt x="9916" y="14948"/>
                </a:lnTo>
                <a:lnTo>
                  <a:pt x="10283" y="14826"/>
                </a:lnTo>
                <a:lnTo>
                  <a:pt x="10625" y="14679"/>
                </a:lnTo>
                <a:lnTo>
                  <a:pt x="10967" y="14533"/>
                </a:lnTo>
                <a:lnTo>
                  <a:pt x="11284" y="14362"/>
                </a:lnTo>
                <a:lnTo>
                  <a:pt x="11602"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2" y="1100"/>
                </a:lnTo>
                <a:lnTo>
                  <a:pt x="11284" y="929"/>
                </a:lnTo>
                <a:lnTo>
                  <a:pt x="10967" y="758"/>
                </a:lnTo>
                <a:lnTo>
                  <a:pt x="10625" y="611"/>
                </a:lnTo>
                <a:lnTo>
                  <a:pt x="10283" y="465"/>
                </a:lnTo>
                <a:lnTo>
                  <a:pt x="9916" y="343"/>
                </a:lnTo>
                <a:lnTo>
                  <a:pt x="9550" y="245"/>
                </a:lnTo>
                <a:lnTo>
                  <a:pt x="9184" y="147"/>
                </a:lnTo>
                <a:lnTo>
                  <a:pt x="8817" y="99"/>
                </a:lnTo>
                <a:lnTo>
                  <a:pt x="8427" y="50"/>
                </a:lnTo>
                <a:lnTo>
                  <a:pt x="8036" y="1"/>
                </a:lnTo>
                <a:close/>
              </a:path>
            </a:pathLst>
          </a:custGeom>
          <a:solidFill>
            <a:srgbClr val="FF9367"/>
          </a:solidFill>
          <a:ln>
            <a:noFill/>
          </a:ln>
        </p:spPr>
        <p:txBody>
          <a:bodyPr spcFirstLastPara="1" wrap="square" lIns="121900" tIns="121900" rIns="121900" bIns="121900" anchor="ctr" anchorCtr="0">
            <a:noAutofit/>
          </a:bodyPr>
          <a:lstStyle/>
          <a:p>
            <a:endParaRPr sz="2400"/>
          </a:p>
        </p:txBody>
      </p:sp>
      <p:sp>
        <p:nvSpPr>
          <p:cNvPr id="49" name="Google Shape;996;p49">
            <a:extLst>
              <a:ext uri="{FF2B5EF4-FFF2-40B4-BE49-F238E27FC236}">
                <a16:creationId xmlns:a16="http://schemas.microsoft.com/office/drawing/2014/main" id="{E26AE359-27B4-40CD-B5FF-535FC6AE9D4E}"/>
              </a:ext>
            </a:extLst>
          </p:cNvPr>
          <p:cNvSpPr/>
          <p:nvPr/>
        </p:nvSpPr>
        <p:spPr>
          <a:xfrm>
            <a:off x="7347708" y="3647292"/>
            <a:ext cx="426081" cy="426081"/>
          </a:xfrm>
          <a:custGeom>
            <a:avLst/>
            <a:gdLst/>
            <a:ahLst/>
            <a:cxnLst/>
            <a:rect l="l" t="t" r="r" b="b"/>
            <a:pathLst>
              <a:path w="15290" h="15290" extrusionOk="0">
                <a:moveTo>
                  <a:pt x="4519" y="6815"/>
                </a:moveTo>
                <a:lnTo>
                  <a:pt x="4690" y="6839"/>
                </a:lnTo>
                <a:lnTo>
                  <a:pt x="4861" y="6888"/>
                </a:lnTo>
                <a:lnTo>
                  <a:pt x="5007" y="6986"/>
                </a:lnTo>
                <a:lnTo>
                  <a:pt x="5154" y="7084"/>
                </a:lnTo>
                <a:lnTo>
                  <a:pt x="5252" y="7230"/>
                </a:lnTo>
                <a:lnTo>
                  <a:pt x="5325" y="7401"/>
                </a:lnTo>
                <a:lnTo>
                  <a:pt x="5374" y="7572"/>
                </a:lnTo>
                <a:lnTo>
                  <a:pt x="5398" y="7767"/>
                </a:lnTo>
                <a:lnTo>
                  <a:pt x="5374" y="7963"/>
                </a:lnTo>
                <a:lnTo>
                  <a:pt x="5325" y="8134"/>
                </a:lnTo>
                <a:lnTo>
                  <a:pt x="5252"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699" y="10503"/>
                </a:moveTo>
                <a:lnTo>
                  <a:pt x="11797" y="10527"/>
                </a:lnTo>
                <a:lnTo>
                  <a:pt x="11895" y="10576"/>
                </a:lnTo>
                <a:lnTo>
                  <a:pt x="11968" y="10625"/>
                </a:lnTo>
                <a:lnTo>
                  <a:pt x="12041" y="10674"/>
                </a:lnTo>
                <a:lnTo>
                  <a:pt x="12090" y="10771"/>
                </a:lnTo>
                <a:lnTo>
                  <a:pt x="12114" y="10845"/>
                </a:lnTo>
                <a:lnTo>
                  <a:pt x="12139" y="10942"/>
                </a:lnTo>
                <a:lnTo>
                  <a:pt x="12139" y="11040"/>
                </a:lnTo>
                <a:lnTo>
                  <a:pt x="12114" y="11138"/>
                </a:lnTo>
                <a:lnTo>
                  <a:pt x="12090" y="11236"/>
                </a:lnTo>
                <a:lnTo>
                  <a:pt x="12041" y="11309"/>
                </a:lnTo>
                <a:lnTo>
                  <a:pt x="11968" y="11382"/>
                </a:lnTo>
                <a:lnTo>
                  <a:pt x="11895" y="11431"/>
                </a:lnTo>
                <a:lnTo>
                  <a:pt x="11797" y="11455"/>
                </a:lnTo>
                <a:lnTo>
                  <a:pt x="7792" y="12701"/>
                </a:lnTo>
                <a:lnTo>
                  <a:pt x="7645" y="12725"/>
                </a:lnTo>
                <a:lnTo>
                  <a:pt x="7498" y="12701"/>
                </a:lnTo>
                <a:lnTo>
                  <a:pt x="7352" y="12628"/>
                </a:lnTo>
                <a:lnTo>
                  <a:pt x="7254" y="12530"/>
                </a:lnTo>
                <a:lnTo>
                  <a:pt x="7181" y="12383"/>
                </a:lnTo>
                <a:lnTo>
                  <a:pt x="7157" y="12286"/>
                </a:lnTo>
                <a:lnTo>
                  <a:pt x="7157" y="12188"/>
                </a:lnTo>
                <a:lnTo>
                  <a:pt x="7181" y="12090"/>
                </a:lnTo>
                <a:lnTo>
                  <a:pt x="7205" y="12017"/>
                </a:lnTo>
                <a:lnTo>
                  <a:pt x="7254" y="11919"/>
                </a:lnTo>
                <a:lnTo>
                  <a:pt x="7327" y="11871"/>
                </a:lnTo>
                <a:lnTo>
                  <a:pt x="7401" y="11797"/>
                </a:lnTo>
                <a:lnTo>
                  <a:pt x="7498" y="11773"/>
                </a:lnTo>
                <a:lnTo>
                  <a:pt x="11504" y="10527"/>
                </a:lnTo>
                <a:lnTo>
                  <a:pt x="11602" y="1050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7" y="15241"/>
                </a:lnTo>
                <a:lnTo>
                  <a:pt x="8817" y="15192"/>
                </a:lnTo>
                <a:lnTo>
                  <a:pt x="9184" y="15143"/>
                </a:lnTo>
                <a:lnTo>
                  <a:pt x="9550" y="15046"/>
                </a:lnTo>
                <a:lnTo>
                  <a:pt x="9916" y="14948"/>
                </a:lnTo>
                <a:lnTo>
                  <a:pt x="10283" y="14826"/>
                </a:lnTo>
                <a:lnTo>
                  <a:pt x="10625" y="14679"/>
                </a:lnTo>
                <a:lnTo>
                  <a:pt x="10967" y="14533"/>
                </a:lnTo>
                <a:lnTo>
                  <a:pt x="11284" y="14362"/>
                </a:lnTo>
                <a:lnTo>
                  <a:pt x="11602"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2" y="1100"/>
                </a:lnTo>
                <a:lnTo>
                  <a:pt x="11284" y="929"/>
                </a:lnTo>
                <a:lnTo>
                  <a:pt x="10967" y="758"/>
                </a:lnTo>
                <a:lnTo>
                  <a:pt x="10625" y="611"/>
                </a:lnTo>
                <a:lnTo>
                  <a:pt x="10283" y="465"/>
                </a:lnTo>
                <a:lnTo>
                  <a:pt x="9916" y="343"/>
                </a:lnTo>
                <a:lnTo>
                  <a:pt x="9550" y="245"/>
                </a:lnTo>
                <a:lnTo>
                  <a:pt x="9184" y="147"/>
                </a:lnTo>
                <a:lnTo>
                  <a:pt x="8817" y="99"/>
                </a:lnTo>
                <a:lnTo>
                  <a:pt x="8427" y="50"/>
                </a:lnTo>
                <a:lnTo>
                  <a:pt x="8036" y="1"/>
                </a:lnTo>
                <a:close/>
              </a:path>
            </a:pathLst>
          </a:custGeom>
          <a:solidFill>
            <a:srgbClr val="FF9367"/>
          </a:solidFill>
          <a:ln>
            <a:noFill/>
          </a:ln>
        </p:spPr>
        <p:txBody>
          <a:bodyPr spcFirstLastPara="1" wrap="square" lIns="121900" tIns="121900" rIns="121900" bIns="121900" anchor="ctr" anchorCtr="0">
            <a:noAutofit/>
          </a:bodyPr>
          <a:lstStyle/>
          <a:p>
            <a:endParaRPr sz="2400"/>
          </a:p>
        </p:txBody>
      </p:sp>
      <p:sp>
        <p:nvSpPr>
          <p:cNvPr id="72" name="Google Shape;77;p13">
            <a:extLst>
              <a:ext uri="{FF2B5EF4-FFF2-40B4-BE49-F238E27FC236}">
                <a16:creationId xmlns:a16="http://schemas.microsoft.com/office/drawing/2014/main" id="{0637768E-5D52-4653-9247-56B15DB83C88}"/>
              </a:ext>
            </a:extLst>
          </p:cNvPr>
          <p:cNvSpPr txBox="1">
            <a:spLocks/>
          </p:cNvSpPr>
          <p:nvPr/>
        </p:nvSpPr>
        <p:spPr>
          <a:xfrm>
            <a:off x="6366942" y="1420273"/>
            <a:ext cx="2411076" cy="56892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1"/>
              </a:buClr>
              <a:buSzPts val="2000"/>
              <a:buFont typeface="DM Sans"/>
              <a:buChar char="▫"/>
              <a:defRPr sz="2000" b="0" i="0" u="none" strike="noStrike" cap="none">
                <a:solidFill>
                  <a:schemeClr val="dk1"/>
                </a:solidFill>
                <a:latin typeface="DM Sans"/>
                <a:ea typeface="DM Sans"/>
                <a:cs typeface="DM Sans"/>
                <a:sym typeface="DM Sans"/>
              </a:defRPr>
            </a:lvl1pPr>
            <a:lvl2pPr marL="914400" marR="0" lvl="1" indent="-355600" algn="l" rtl="0">
              <a:lnSpc>
                <a:spcPct val="115000"/>
              </a:lnSpc>
              <a:spcBef>
                <a:spcPts val="0"/>
              </a:spcBef>
              <a:spcAft>
                <a:spcPts val="0"/>
              </a:spcAft>
              <a:buClr>
                <a:schemeClr val="dk2"/>
              </a:buClr>
              <a:buSzPts val="2000"/>
              <a:buFont typeface="DM Sans"/>
              <a:buChar char="▫"/>
              <a:defRPr sz="2000" b="0" i="0" u="none" strike="noStrike" cap="none">
                <a:solidFill>
                  <a:schemeClr val="dk1"/>
                </a:solidFill>
                <a:latin typeface="DM Sans"/>
                <a:ea typeface="DM Sans"/>
                <a:cs typeface="DM Sans"/>
                <a:sym typeface="DM Sans"/>
              </a:defRPr>
            </a:lvl2pPr>
            <a:lvl3pPr marL="1371600" marR="0" lvl="2" indent="-355600" algn="l" rtl="0">
              <a:lnSpc>
                <a:spcPct val="115000"/>
              </a:lnSpc>
              <a:spcBef>
                <a:spcPts val="0"/>
              </a:spcBef>
              <a:spcAft>
                <a:spcPts val="0"/>
              </a:spcAft>
              <a:buClr>
                <a:schemeClr val="dk2"/>
              </a:buClr>
              <a:buSzPts val="2000"/>
              <a:buFont typeface="DM Sans"/>
              <a:buChar char="▫"/>
              <a:defRPr sz="2000" b="0" i="0" u="none" strike="noStrike" cap="none">
                <a:solidFill>
                  <a:schemeClr val="dk1"/>
                </a:solidFill>
                <a:latin typeface="DM Sans"/>
                <a:ea typeface="DM Sans"/>
                <a:cs typeface="DM Sans"/>
                <a:sym typeface="DM Sans"/>
              </a:defRPr>
            </a:lvl3pPr>
            <a:lvl4pPr marL="1828800" marR="0" lvl="3" indent="-355600" algn="l" rtl="0">
              <a:lnSpc>
                <a:spcPct val="115000"/>
              </a:lnSpc>
              <a:spcBef>
                <a:spcPts val="0"/>
              </a:spcBef>
              <a:spcAft>
                <a:spcPts val="0"/>
              </a:spcAft>
              <a:buClr>
                <a:schemeClr val="dk2"/>
              </a:buClr>
              <a:buSzPts val="2000"/>
              <a:buFont typeface="DM Sans"/>
              <a:buChar char="▫"/>
              <a:defRPr sz="2000" b="0" i="0" u="none" strike="noStrike" cap="none">
                <a:solidFill>
                  <a:schemeClr val="dk1"/>
                </a:solidFill>
                <a:latin typeface="DM Sans"/>
                <a:ea typeface="DM Sans"/>
                <a:cs typeface="DM Sans"/>
                <a:sym typeface="DM Sans"/>
              </a:defRPr>
            </a:lvl4pPr>
            <a:lvl5pPr marL="2286000" marR="0" lvl="4" indent="-355600" algn="l" rtl="0">
              <a:lnSpc>
                <a:spcPct val="115000"/>
              </a:lnSpc>
              <a:spcBef>
                <a:spcPts val="0"/>
              </a:spcBef>
              <a:spcAft>
                <a:spcPts val="0"/>
              </a:spcAft>
              <a:buClr>
                <a:schemeClr val="dk2"/>
              </a:buClr>
              <a:buSzPts val="2000"/>
              <a:buFont typeface="DM Sans"/>
              <a:buChar char="▫"/>
              <a:defRPr sz="2000" b="0" i="0" u="none" strike="noStrike" cap="none">
                <a:solidFill>
                  <a:schemeClr val="dk1"/>
                </a:solidFill>
                <a:latin typeface="DM Sans"/>
                <a:ea typeface="DM Sans"/>
                <a:cs typeface="DM Sans"/>
                <a:sym typeface="DM Sans"/>
              </a:defRPr>
            </a:lvl5pPr>
            <a:lvl6pPr marL="2743200" marR="0" lvl="5" indent="-355600" algn="l" rtl="0">
              <a:lnSpc>
                <a:spcPct val="115000"/>
              </a:lnSpc>
              <a:spcBef>
                <a:spcPts val="0"/>
              </a:spcBef>
              <a:spcAft>
                <a:spcPts val="0"/>
              </a:spcAft>
              <a:buClr>
                <a:schemeClr val="dk2"/>
              </a:buClr>
              <a:buSzPts val="2000"/>
              <a:buFont typeface="DM Sans"/>
              <a:buChar char="▫"/>
              <a:defRPr sz="2000" b="0" i="0" u="none" strike="noStrike" cap="none">
                <a:solidFill>
                  <a:schemeClr val="dk1"/>
                </a:solidFill>
                <a:latin typeface="DM Sans"/>
                <a:ea typeface="DM Sans"/>
                <a:cs typeface="DM Sans"/>
                <a:sym typeface="DM Sans"/>
              </a:defRPr>
            </a:lvl6pPr>
            <a:lvl7pPr marL="3200400" marR="0" lvl="6" indent="-355600" algn="l" rtl="0">
              <a:lnSpc>
                <a:spcPct val="115000"/>
              </a:lnSpc>
              <a:spcBef>
                <a:spcPts val="0"/>
              </a:spcBef>
              <a:spcAft>
                <a:spcPts val="0"/>
              </a:spcAft>
              <a:buClr>
                <a:schemeClr val="dk2"/>
              </a:buClr>
              <a:buSzPts val="2000"/>
              <a:buFont typeface="DM Sans"/>
              <a:buChar char="▫"/>
              <a:defRPr sz="2000" b="0" i="0" u="none" strike="noStrike" cap="none">
                <a:solidFill>
                  <a:schemeClr val="dk1"/>
                </a:solidFill>
                <a:latin typeface="DM Sans"/>
                <a:ea typeface="DM Sans"/>
                <a:cs typeface="DM Sans"/>
                <a:sym typeface="DM Sans"/>
              </a:defRPr>
            </a:lvl7pPr>
            <a:lvl8pPr marL="3657600" marR="0" lvl="7" indent="-355600" algn="l" rtl="0">
              <a:lnSpc>
                <a:spcPct val="115000"/>
              </a:lnSpc>
              <a:spcBef>
                <a:spcPts val="0"/>
              </a:spcBef>
              <a:spcAft>
                <a:spcPts val="0"/>
              </a:spcAft>
              <a:buClr>
                <a:schemeClr val="dk2"/>
              </a:buClr>
              <a:buSzPts val="2000"/>
              <a:buFont typeface="DM Sans"/>
              <a:buChar char="▫"/>
              <a:defRPr sz="2000" b="0" i="0" u="none" strike="noStrike" cap="none">
                <a:solidFill>
                  <a:schemeClr val="dk1"/>
                </a:solidFill>
                <a:latin typeface="DM Sans"/>
                <a:ea typeface="DM Sans"/>
                <a:cs typeface="DM Sans"/>
                <a:sym typeface="DM Sans"/>
              </a:defRPr>
            </a:lvl8pPr>
            <a:lvl9pPr marL="4114800" marR="0" lvl="8" indent="-355600" algn="l" rtl="0">
              <a:lnSpc>
                <a:spcPct val="115000"/>
              </a:lnSpc>
              <a:spcBef>
                <a:spcPts val="0"/>
              </a:spcBef>
              <a:spcAft>
                <a:spcPts val="0"/>
              </a:spcAft>
              <a:buClr>
                <a:schemeClr val="dk2"/>
              </a:buClr>
              <a:buSzPts val="2000"/>
              <a:buFont typeface="DM Sans"/>
              <a:buChar char="▫"/>
              <a:defRPr sz="2000" b="0" i="0" u="none" strike="noStrike" cap="none">
                <a:solidFill>
                  <a:schemeClr val="dk1"/>
                </a:solidFill>
                <a:latin typeface="DM Sans"/>
                <a:ea typeface="DM Sans"/>
                <a:cs typeface="DM Sans"/>
                <a:sym typeface="DM Sans"/>
              </a:defRPr>
            </a:lvl9pPr>
          </a:lstStyle>
          <a:p>
            <a:pPr marL="0" indent="0" algn="ctr">
              <a:buClr>
                <a:schemeClr val="dk1"/>
              </a:buClr>
              <a:buSzPts val="1100"/>
              <a:buNone/>
            </a:pPr>
            <a:r>
              <a:rPr lang="lv-LV" sz="1800" b="1">
                <a:latin typeface="Verdana" panose="020B0604030504040204" pitchFamily="34" charset="0"/>
                <a:ea typeface="Verdana" panose="020B0604030504040204" pitchFamily="34" charset="0"/>
                <a:cs typeface="Verdana" panose="020B0604030504040204" pitchFamily="34" charset="0"/>
              </a:rPr>
              <a:t>DEKLARATĪVI LIKUMDOŠANĀ</a:t>
            </a:r>
          </a:p>
        </p:txBody>
      </p:sp>
      <p:sp>
        <p:nvSpPr>
          <p:cNvPr id="73" name="Google Shape;77;p13">
            <a:extLst>
              <a:ext uri="{FF2B5EF4-FFF2-40B4-BE49-F238E27FC236}">
                <a16:creationId xmlns:a16="http://schemas.microsoft.com/office/drawing/2014/main" id="{0C7A831E-7014-436F-BD2E-BA22D5C76400}"/>
              </a:ext>
            </a:extLst>
          </p:cNvPr>
          <p:cNvSpPr txBox="1">
            <a:spLocks/>
          </p:cNvSpPr>
          <p:nvPr/>
        </p:nvSpPr>
        <p:spPr>
          <a:xfrm>
            <a:off x="8808669" y="1592403"/>
            <a:ext cx="2400000" cy="56892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1"/>
              </a:buClr>
              <a:buSzPts val="2000"/>
              <a:buFont typeface="DM Sans"/>
              <a:buChar char="▫"/>
              <a:defRPr sz="2000" b="0" i="0" u="none" strike="noStrike" cap="none">
                <a:solidFill>
                  <a:schemeClr val="dk1"/>
                </a:solidFill>
                <a:latin typeface="DM Sans"/>
                <a:ea typeface="DM Sans"/>
                <a:cs typeface="DM Sans"/>
                <a:sym typeface="DM Sans"/>
              </a:defRPr>
            </a:lvl1pPr>
            <a:lvl2pPr marL="914400" marR="0" lvl="1" indent="-355600" algn="l" rtl="0">
              <a:lnSpc>
                <a:spcPct val="115000"/>
              </a:lnSpc>
              <a:spcBef>
                <a:spcPts val="0"/>
              </a:spcBef>
              <a:spcAft>
                <a:spcPts val="0"/>
              </a:spcAft>
              <a:buClr>
                <a:schemeClr val="dk2"/>
              </a:buClr>
              <a:buSzPts val="2000"/>
              <a:buFont typeface="DM Sans"/>
              <a:buChar char="▫"/>
              <a:defRPr sz="2000" b="0" i="0" u="none" strike="noStrike" cap="none">
                <a:solidFill>
                  <a:schemeClr val="dk1"/>
                </a:solidFill>
                <a:latin typeface="DM Sans"/>
                <a:ea typeface="DM Sans"/>
                <a:cs typeface="DM Sans"/>
                <a:sym typeface="DM Sans"/>
              </a:defRPr>
            </a:lvl2pPr>
            <a:lvl3pPr marL="1371600" marR="0" lvl="2" indent="-355600" algn="l" rtl="0">
              <a:lnSpc>
                <a:spcPct val="115000"/>
              </a:lnSpc>
              <a:spcBef>
                <a:spcPts val="0"/>
              </a:spcBef>
              <a:spcAft>
                <a:spcPts val="0"/>
              </a:spcAft>
              <a:buClr>
                <a:schemeClr val="dk2"/>
              </a:buClr>
              <a:buSzPts val="2000"/>
              <a:buFont typeface="DM Sans"/>
              <a:buChar char="▫"/>
              <a:defRPr sz="2000" b="0" i="0" u="none" strike="noStrike" cap="none">
                <a:solidFill>
                  <a:schemeClr val="dk1"/>
                </a:solidFill>
                <a:latin typeface="DM Sans"/>
                <a:ea typeface="DM Sans"/>
                <a:cs typeface="DM Sans"/>
                <a:sym typeface="DM Sans"/>
              </a:defRPr>
            </a:lvl3pPr>
            <a:lvl4pPr marL="1828800" marR="0" lvl="3" indent="-355600" algn="l" rtl="0">
              <a:lnSpc>
                <a:spcPct val="115000"/>
              </a:lnSpc>
              <a:spcBef>
                <a:spcPts val="0"/>
              </a:spcBef>
              <a:spcAft>
                <a:spcPts val="0"/>
              </a:spcAft>
              <a:buClr>
                <a:schemeClr val="dk2"/>
              </a:buClr>
              <a:buSzPts val="2000"/>
              <a:buFont typeface="DM Sans"/>
              <a:buChar char="▫"/>
              <a:defRPr sz="2000" b="0" i="0" u="none" strike="noStrike" cap="none">
                <a:solidFill>
                  <a:schemeClr val="dk1"/>
                </a:solidFill>
                <a:latin typeface="DM Sans"/>
                <a:ea typeface="DM Sans"/>
                <a:cs typeface="DM Sans"/>
                <a:sym typeface="DM Sans"/>
              </a:defRPr>
            </a:lvl4pPr>
            <a:lvl5pPr marL="2286000" marR="0" lvl="4" indent="-355600" algn="l" rtl="0">
              <a:lnSpc>
                <a:spcPct val="115000"/>
              </a:lnSpc>
              <a:spcBef>
                <a:spcPts val="0"/>
              </a:spcBef>
              <a:spcAft>
                <a:spcPts val="0"/>
              </a:spcAft>
              <a:buClr>
                <a:schemeClr val="dk2"/>
              </a:buClr>
              <a:buSzPts val="2000"/>
              <a:buFont typeface="DM Sans"/>
              <a:buChar char="▫"/>
              <a:defRPr sz="2000" b="0" i="0" u="none" strike="noStrike" cap="none">
                <a:solidFill>
                  <a:schemeClr val="dk1"/>
                </a:solidFill>
                <a:latin typeface="DM Sans"/>
                <a:ea typeface="DM Sans"/>
                <a:cs typeface="DM Sans"/>
                <a:sym typeface="DM Sans"/>
              </a:defRPr>
            </a:lvl5pPr>
            <a:lvl6pPr marL="2743200" marR="0" lvl="5" indent="-355600" algn="l" rtl="0">
              <a:lnSpc>
                <a:spcPct val="115000"/>
              </a:lnSpc>
              <a:spcBef>
                <a:spcPts val="0"/>
              </a:spcBef>
              <a:spcAft>
                <a:spcPts val="0"/>
              </a:spcAft>
              <a:buClr>
                <a:schemeClr val="dk2"/>
              </a:buClr>
              <a:buSzPts val="2000"/>
              <a:buFont typeface="DM Sans"/>
              <a:buChar char="▫"/>
              <a:defRPr sz="2000" b="0" i="0" u="none" strike="noStrike" cap="none">
                <a:solidFill>
                  <a:schemeClr val="dk1"/>
                </a:solidFill>
                <a:latin typeface="DM Sans"/>
                <a:ea typeface="DM Sans"/>
                <a:cs typeface="DM Sans"/>
                <a:sym typeface="DM Sans"/>
              </a:defRPr>
            </a:lvl6pPr>
            <a:lvl7pPr marL="3200400" marR="0" lvl="6" indent="-355600" algn="l" rtl="0">
              <a:lnSpc>
                <a:spcPct val="115000"/>
              </a:lnSpc>
              <a:spcBef>
                <a:spcPts val="0"/>
              </a:spcBef>
              <a:spcAft>
                <a:spcPts val="0"/>
              </a:spcAft>
              <a:buClr>
                <a:schemeClr val="dk2"/>
              </a:buClr>
              <a:buSzPts val="2000"/>
              <a:buFont typeface="DM Sans"/>
              <a:buChar char="▫"/>
              <a:defRPr sz="2000" b="0" i="0" u="none" strike="noStrike" cap="none">
                <a:solidFill>
                  <a:schemeClr val="dk1"/>
                </a:solidFill>
                <a:latin typeface="DM Sans"/>
                <a:ea typeface="DM Sans"/>
                <a:cs typeface="DM Sans"/>
                <a:sym typeface="DM Sans"/>
              </a:defRPr>
            </a:lvl7pPr>
            <a:lvl8pPr marL="3657600" marR="0" lvl="7" indent="-355600" algn="l" rtl="0">
              <a:lnSpc>
                <a:spcPct val="115000"/>
              </a:lnSpc>
              <a:spcBef>
                <a:spcPts val="0"/>
              </a:spcBef>
              <a:spcAft>
                <a:spcPts val="0"/>
              </a:spcAft>
              <a:buClr>
                <a:schemeClr val="dk2"/>
              </a:buClr>
              <a:buSzPts val="2000"/>
              <a:buFont typeface="DM Sans"/>
              <a:buChar char="▫"/>
              <a:defRPr sz="2000" b="0" i="0" u="none" strike="noStrike" cap="none">
                <a:solidFill>
                  <a:schemeClr val="dk1"/>
                </a:solidFill>
                <a:latin typeface="DM Sans"/>
                <a:ea typeface="DM Sans"/>
                <a:cs typeface="DM Sans"/>
                <a:sym typeface="DM Sans"/>
              </a:defRPr>
            </a:lvl8pPr>
            <a:lvl9pPr marL="4114800" marR="0" lvl="8" indent="-355600" algn="l" rtl="0">
              <a:lnSpc>
                <a:spcPct val="115000"/>
              </a:lnSpc>
              <a:spcBef>
                <a:spcPts val="0"/>
              </a:spcBef>
              <a:spcAft>
                <a:spcPts val="0"/>
              </a:spcAft>
              <a:buClr>
                <a:schemeClr val="dk2"/>
              </a:buClr>
              <a:buSzPts val="2000"/>
              <a:buFont typeface="DM Sans"/>
              <a:buChar char="▫"/>
              <a:defRPr sz="2000" b="0" i="0" u="none" strike="noStrike" cap="none">
                <a:solidFill>
                  <a:schemeClr val="dk1"/>
                </a:solidFill>
                <a:latin typeface="DM Sans"/>
                <a:ea typeface="DM Sans"/>
                <a:cs typeface="DM Sans"/>
                <a:sym typeface="DM Sans"/>
              </a:defRPr>
            </a:lvl9pPr>
          </a:lstStyle>
          <a:p>
            <a:pPr marL="0" indent="0" algn="ctr">
              <a:buClr>
                <a:schemeClr val="dk1"/>
              </a:buClr>
              <a:buSzPts val="1100"/>
              <a:buNone/>
            </a:pPr>
            <a:r>
              <a:rPr lang="lv-LV" sz="1800" b="1">
                <a:latin typeface="Verdana" panose="020B0604030504040204" pitchFamily="34" charset="0"/>
                <a:ea typeface="Verdana" panose="020B0604030504040204" pitchFamily="34" charset="0"/>
                <a:cs typeface="Verdana" panose="020B0604030504040204" pitchFamily="34" charset="0"/>
              </a:rPr>
              <a:t>PRAKSĒ</a:t>
            </a:r>
          </a:p>
        </p:txBody>
      </p:sp>
      <p:sp>
        <p:nvSpPr>
          <p:cNvPr id="74" name="Google Shape;996;p49">
            <a:extLst>
              <a:ext uri="{FF2B5EF4-FFF2-40B4-BE49-F238E27FC236}">
                <a16:creationId xmlns:a16="http://schemas.microsoft.com/office/drawing/2014/main" id="{2BE9A4F1-EE8D-4050-B6D7-B28CEE3A75CA}"/>
              </a:ext>
            </a:extLst>
          </p:cNvPr>
          <p:cNvSpPr/>
          <p:nvPr/>
        </p:nvSpPr>
        <p:spPr>
          <a:xfrm>
            <a:off x="9760712" y="2413580"/>
            <a:ext cx="426081" cy="426081"/>
          </a:xfrm>
          <a:custGeom>
            <a:avLst/>
            <a:gdLst/>
            <a:ahLst/>
            <a:cxnLst/>
            <a:rect l="l" t="t" r="r" b="b"/>
            <a:pathLst>
              <a:path w="15290" h="15290" extrusionOk="0">
                <a:moveTo>
                  <a:pt x="4519" y="6815"/>
                </a:moveTo>
                <a:lnTo>
                  <a:pt x="4690" y="6839"/>
                </a:lnTo>
                <a:lnTo>
                  <a:pt x="4861" y="6888"/>
                </a:lnTo>
                <a:lnTo>
                  <a:pt x="5007" y="6986"/>
                </a:lnTo>
                <a:lnTo>
                  <a:pt x="5154" y="7084"/>
                </a:lnTo>
                <a:lnTo>
                  <a:pt x="5252" y="7230"/>
                </a:lnTo>
                <a:lnTo>
                  <a:pt x="5325" y="7401"/>
                </a:lnTo>
                <a:lnTo>
                  <a:pt x="5374" y="7572"/>
                </a:lnTo>
                <a:lnTo>
                  <a:pt x="5398" y="7767"/>
                </a:lnTo>
                <a:lnTo>
                  <a:pt x="5374" y="7963"/>
                </a:lnTo>
                <a:lnTo>
                  <a:pt x="5325" y="8134"/>
                </a:lnTo>
                <a:lnTo>
                  <a:pt x="5252"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699" y="10503"/>
                </a:moveTo>
                <a:lnTo>
                  <a:pt x="11797" y="10527"/>
                </a:lnTo>
                <a:lnTo>
                  <a:pt x="11895" y="10576"/>
                </a:lnTo>
                <a:lnTo>
                  <a:pt x="11968" y="10625"/>
                </a:lnTo>
                <a:lnTo>
                  <a:pt x="12041" y="10674"/>
                </a:lnTo>
                <a:lnTo>
                  <a:pt x="12090" y="10771"/>
                </a:lnTo>
                <a:lnTo>
                  <a:pt x="12114" y="10845"/>
                </a:lnTo>
                <a:lnTo>
                  <a:pt x="12139" y="10942"/>
                </a:lnTo>
                <a:lnTo>
                  <a:pt x="12139" y="11040"/>
                </a:lnTo>
                <a:lnTo>
                  <a:pt x="12114" y="11138"/>
                </a:lnTo>
                <a:lnTo>
                  <a:pt x="12090" y="11236"/>
                </a:lnTo>
                <a:lnTo>
                  <a:pt x="12041" y="11309"/>
                </a:lnTo>
                <a:lnTo>
                  <a:pt x="11968" y="11382"/>
                </a:lnTo>
                <a:lnTo>
                  <a:pt x="11895" y="11431"/>
                </a:lnTo>
                <a:lnTo>
                  <a:pt x="11797" y="11455"/>
                </a:lnTo>
                <a:lnTo>
                  <a:pt x="7792" y="12701"/>
                </a:lnTo>
                <a:lnTo>
                  <a:pt x="7645" y="12725"/>
                </a:lnTo>
                <a:lnTo>
                  <a:pt x="7498" y="12701"/>
                </a:lnTo>
                <a:lnTo>
                  <a:pt x="7352" y="12628"/>
                </a:lnTo>
                <a:lnTo>
                  <a:pt x="7254" y="12530"/>
                </a:lnTo>
                <a:lnTo>
                  <a:pt x="7181" y="12383"/>
                </a:lnTo>
                <a:lnTo>
                  <a:pt x="7157" y="12286"/>
                </a:lnTo>
                <a:lnTo>
                  <a:pt x="7157" y="12188"/>
                </a:lnTo>
                <a:lnTo>
                  <a:pt x="7181" y="12090"/>
                </a:lnTo>
                <a:lnTo>
                  <a:pt x="7205" y="12017"/>
                </a:lnTo>
                <a:lnTo>
                  <a:pt x="7254" y="11919"/>
                </a:lnTo>
                <a:lnTo>
                  <a:pt x="7327" y="11871"/>
                </a:lnTo>
                <a:lnTo>
                  <a:pt x="7401" y="11797"/>
                </a:lnTo>
                <a:lnTo>
                  <a:pt x="7498" y="11773"/>
                </a:lnTo>
                <a:lnTo>
                  <a:pt x="11504" y="10527"/>
                </a:lnTo>
                <a:lnTo>
                  <a:pt x="11602" y="1050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7" y="15241"/>
                </a:lnTo>
                <a:lnTo>
                  <a:pt x="8817" y="15192"/>
                </a:lnTo>
                <a:lnTo>
                  <a:pt x="9184" y="15143"/>
                </a:lnTo>
                <a:lnTo>
                  <a:pt x="9550" y="15046"/>
                </a:lnTo>
                <a:lnTo>
                  <a:pt x="9916" y="14948"/>
                </a:lnTo>
                <a:lnTo>
                  <a:pt x="10283" y="14826"/>
                </a:lnTo>
                <a:lnTo>
                  <a:pt x="10625" y="14679"/>
                </a:lnTo>
                <a:lnTo>
                  <a:pt x="10967" y="14533"/>
                </a:lnTo>
                <a:lnTo>
                  <a:pt x="11284" y="14362"/>
                </a:lnTo>
                <a:lnTo>
                  <a:pt x="11602"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2" y="1100"/>
                </a:lnTo>
                <a:lnTo>
                  <a:pt x="11284" y="929"/>
                </a:lnTo>
                <a:lnTo>
                  <a:pt x="10967" y="758"/>
                </a:lnTo>
                <a:lnTo>
                  <a:pt x="10625" y="611"/>
                </a:lnTo>
                <a:lnTo>
                  <a:pt x="10283" y="465"/>
                </a:lnTo>
                <a:lnTo>
                  <a:pt x="9916" y="343"/>
                </a:lnTo>
                <a:lnTo>
                  <a:pt x="9550" y="245"/>
                </a:lnTo>
                <a:lnTo>
                  <a:pt x="9184" y="147"/>
                </a:lnTo>
                <a:lnTo>
                  <a:pt x="8817" y="99"/>
                </a:lnTo>
                <a:lnTo>
                  <a:pt x="8427" y="50"/>
                </a:lnTo>
                <a:lnTo>
                  <a:pt x="8036" y="1"/>
                </a:lnTo>
                <a:close/>
              </a:path>
            </a:pathLst>
          </a:custGeom>
          <a:solidFill>
            <a:srgbClr val="FF9367"/>
          </a:solidFill>
          <a:ln>
            <a:noFill/>
          </a:ln>
        </p:spPr>
        <p:txBody>
          <a:bodyPr spcFirstLastPara="1" wrap="square" lIns="121900" tIns="121900" rIns="121900" bIns="121900" anchor="ctr" anchorCtr="0">
            <a:noAutofit/>
          </a:bodyPr>
          <a:lstStyle/>
          <a:p>
            <a:endParaRPr sz="2400"/>
          </a:p>
        </p:txBody>
      </p:sp>
      <p:sp>
        <p:nvSpPr>
          <p:cNvPr id="75" name="Google Shape;996;p49">
            <a:extLst>
              <a:ext uri="{FF2B5EF4-FFF2-40B4-BE49-F238E27FC236}">
                <a16:creationId xmlns:a16="http://schemas.microsoft.com/office/drawing/2014/main" id="{747A98A9-212F-425A-9AB2-907DA9BE2DD1}"/>
              </a:ext>
            </a:extLst>
          </p:cNvPr>
          <p:cNvSpPr/>
          <p:nvPr/>
        </p:nvSpPr>
        <p:spPr>
          <a:xfrm>
            <a:off x="9767966" y="3008665"/>
            <a:ext cx="426081" cy="426081"/>
          </a:xfrm>
          <a:custGeom>
            <a:avLst/>
            <a:gdLst/>
            <a:ahLst/>
            <a:cxnLst/>
            <a:rect l="l" t="t" r="r" b="b"/>
            <a:pathLst>
              <a:path w="15290" h="15290" extrusionOk="0">
                <a:moveTo>
                  <a:pt x="4519" y="6815"/>
                </a:moveTo>
                <a:lnTo>
                  <a:pt x="4690" y="6839"/>
                </a:lnTo>
                <a:lnTo>
                  <a:pt x="4861" y="6888"/>
                </a:lnTo>
                <a:lnTo>
                  <a:pt x="5007" y="6986"/>
                </a:lnTo>
                <a:lnTo>
                  <a:pt x="5154" y="7084"/>
                </a:lnTo>
                <a:lnTo>
                  <a:pt x="5252" y="7230"/>
                </a:lnTo>
                <a:lnTo>
                  <a:pt x="5325" y="7401"/>
                </a:lnTo>
                <a:lnTo>
                  <a:pt x="5374" y="7572"/>
                </a:lnTo>
                <a:lnTo>
                  <a:pt x="5398" y="7767"/>
                </a:lnTo>
                <a:lnTo>
                  <a:pt x="5374" y="7963"/>
                </a:lnTo>
                <a:lnTo>
                  <a:pt x="5325" y="8134"/>
                </a:lnTo>
                <a:lnTo>
                  <a:pt x="5252"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699" y="10503"/>
                </a:moveTo>
                <a:lnTo>
                  <a:pt x="11797" y="10527"/>
                </a:lnTo>
                <a:lnTo>
                  <a:pt x="11895" y="10576"/>
                </a:lnTo>
                <a:lnTo>
                  <a:pt x="11968" y="10625"/>
                </a:lnTo>
                <a:lnTo>
                  <a:pt x="12041" y="10674"/>
                </a:lnTo>
                <a:lnTo>
                  <a:pt x="12090" y="10771"/>
                </a:lnTo>
                <a:lnTo>
                  <a:pt x="12114" y="10845"/>
                </a:lnTo>
                <a:lnTo>
                  <a:pt x="12139" y="10942"/>
                </a:lnTo>
                <a:lnTo>
                  <a:pt x="12139" y="11040"/>
                </a:lnTo>
                <a:lnTo>
                  <a:pt x="12114" y="11138"/>
                </a:lnTo>
                <a:lnTo>
                  <a:pt x="12090" y="11236"/>
                </a:lnTo>
                <a:lnTo>
                  <a:pt x="12041" y="11309"/>
                </a:lnTo>
                <a:lnTo>
                  <a:pt x="11968" y="11382"/>
                </a:lnTo>
                <a:lnTo>
                  <a:pt x="11895" y="11431"/>
                </a:lnTo>
                <a:lnTo>
                  <a:pt x="11797" y="11455"/>
                </a:lnTo>
                <a:lnTo>
                  <a:pt x="7792" y="12701"/>
                </a:lnTo>
                <a:lnTo>
                  <a:pt x="7645" y="12725"/>
                </a:lnTo>
                <a:lnTo>
                  <a:pt x="7498" y="12701"/>
                </a:lnTo>
                <a:lnTo>
                  <a:pt x="7352" y="12628"/>
                </a:lnTo>
                <a:lnTo>
                  <a:pt x="7254" y="12530"/>
                </a:lnTo>
                <a:lnTo>
                  <a:pt x="7181" y="12383"/>
                </a:lnTo>
                <a:lnTo>
                  <a:pt x="7157" y="12286"/>
                </a:lnTo>
                <a:lnTo>
                  <a:pt x="7157" y="12188"/>
                </a:lnTo>
                <a:lnTo>
                  <a:pt x="7181" y="12090"/>
                </a:lnTo>
                <a:lnTo>
                  <a:pt x="7205" y="12017"/>
                </a:lnTo>
                <a:lnTo>
                  <a:pt x="7254" y="11919"/>
                </a:lnTo>
                <a:lnTo>
                  <a:pt x="7327" y="11871"/>
                </a:lnTo>
                <a:lnTo>
                  <a:pt x="7401" y="11797"/>
                </a:lnTo>
                <a:lnTo>
                  <a:pt x="7498" y="11773"/>
                </a:lnTo>
                <a:lnTo>
                  <a:pt x="11504" y="10527"/>
                </a:lnTo>
                <a:lnTo>
                  <a:pt x="11602" y="1050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7" y="15241"/>
                </a:lnTo>
                <a:lnTo>
                  <a:pt x="8817" y="15192"/>
                </a:lnTo>
                <a:lnTo>
                  <a:pt x="9184" y="15143"/>
                </a:lnTo>
                <a:lnTo>
                  <a:pt x="9550" y="15046"/>
                </a:lnTo>
                <a:lnTo>
                  <a:pt x="9916" y="14948"/>
                </a:lnTo>
                <a:lnTo>
                  <a:pt x="10283" y="14826"/>
                </a:lnTo>
                <a:lnTo>
                  <a:pt x="10625" y="14679"/>
                </a:lnTo>
                <a:lnTo>
                  <a:pt x="10967" y="14533"/>
                </a:lnTo>
                <a:lnTo>
                  <a:pt x="11284" y="14362"/>
                </a:lnTo>
                <a:lnTo>
                  <a:pt x="11602"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2" y="1100"/>
                </a:lnTo>
                <a:lnTo>
                  <a:pt x="11284" y="929"/>
                </a:lnTo>
                <a:lnTo>
                  <a:pt x="10967" y="758"/>
                </a:lnTo>
                <a:lnTo>
                  <a:pt x="10625" y="611"/>
                </a:lnTo>
                <a:lnTo>
                  <a:pt x="10283" y="465"/>
                </a:lnTo>
                <a:lnTo>
                  <a:pt x="9916" y="343"/>
                </a:lnTo>
                <a:lnTo>
                  <a:pt x="9550" y="245"/>
                </a:lnTo>
                <a:lnTo>
                  <a:pt x="9184" y="147"/>
                </a:lnTo>
                <a:lnTo>
                  <a:pt x="8817" y="99"/>
                </a:lnTo>
                <a:lnTo>
                  <a:pt x="8427" y="50"/>
                </a:lnTo>
                <a:lnTo>
                  <a:pt x="8036" y="1"/>
                </a:lnTo>
                <a:close/>
              </a:path>
            </a:pathLst>
          </a:custGeom>
          <a:solidFill>
            <a:srgbClr val="FF9367"/>
          </a:solidFill>
          <a:ln>
            <a:noFill/>
          </a:ln>
        </p:spPr>
        <p:txBody>
          <a:bodyPr spcFirstLastPara="1" wrap="square" lIns="121900" tIns="121900" rIns="121900" bIns="121900" anchor="ctr" anchorCtr="0">
            <a:noAutofit/>
          </a:bodyPr>
          <a:lstStyle/>
          <a:p>
            <a:endParaRPr sz="2400"/>
          </a:p>
        </p:txBody>
      </p:sp>
      <p:sp>
        <p:nvSpPr>
          <p:cNvPr id="3" name="Slide Number Placeholder 3">
            <a:extLst>
              <a:ext uri="{FF2B5EF4-FFF2-40B4-BE49-F238E27FC236}">
                <a16:creationId xmlns:a16="http://schemas.microsoft.com/office/drawing/2014/main" id="{03148D47-398C-6420-DDC2-E509B789B4CC}"/>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26</a:t>
            </a:fld>
            <a:endParaRPr lang="en-US" sz="800" dirty="0">
              <a:solidFill>
                <a:schemeClr val="tx1"/>
              </a:solidFill>
            </a:endParaRPr>
          </a:p>
        </p:txBody>
      </p:sp>
      <p:sp>
        <p:nvSpPr>
          <p:cNvPr id="4" name="TextBox 3">
            <a:extLst>
              <a:ext uri="{FF2B5EF4-FFF2-40B4-BE49-F238E27FC236}">
                <a16:creationId xmlns:a16="http://schemas.microsoft.com/office/drawing/2014/main" id="{1A370BB8-C9FF-12E7-E8C1-D65409FC37DD}"/>
              </a:ext>
            </a:extLst>
          </p:cNvPr>
          <p:cNvSpPr txBox="1"/>
          <p:nvPr/>
        </p:nvSpPr>
        <p:spPr>
          <a:xfrm>
            <a:off x="263525" y="6637638"/>
            <a:ext cx="7281160" cy="215444"/>
          </a:xfrm>
          <a:prstGeom prst="rect">
            <a:avLst/>
          </a:prstGeom>
          <a:noFill/>
        </p:spPr>
        <p:txBody>
          <a:bodyPr wrap="none" rtlCol="0">
            <a:spAutoFit/>
          </a:bodyPr>
          <a:lstStyle/>
          <a:p>
            <a:r>
              <a:rPr lang="lv-LV" sz="800" i="1" dirty="0">
                <a:effectLst/>
                <a:latin typeface="Arial" panose="020B0604020202020204" pitchFamily="34" charset="0"/>
                <a:ea typeface="Times New Roman" panose="02020603050405020304" pitchFamily="18" charset="0"/>
                <a:cs typeface="Arial" panose="020B0604020202020204" pitchFamily="34" charset="0"/>
              </a:rPr>
              <a:t>Skubiņa, I. (2022) Pētījums agrīnā preventīvā atbalsta sistēmas, profilakses un agrīnās intervences pakalpojumu groza izveidei Latvijā. Rīga: PKC. 189 lpp.</a:t>
            </a:r>
            <a:r>
              <a:rPr lang="en-LV" sz="800" i="1" dirty="0">
                <a:effectLst/>
                <a:latin typeface="Arial" panose="020B0604020202020204" pitchFamily="34" charset="0"/>
                <a:cs typeface="Arial" panose="020B0604020202020204" pitchFamily="34" charset="0"/>
              </a:rPr>
              <a:t> </a:t>
            </a:r>
            <a:endParaRPr lang="en-LV" sz="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3105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8880F5E5-DA71-7B91-B1AF-0258C9868F77}"/>
              </a:ext>
            </a:extLst>
          </p:cNvPr>
          <p:cNvSpPr>
            <a:spLocks noGrp="1"/>
          </p:cNvSpPr>
          <p:nvPr>
            <p:ph type="title"/>
          </p:nvPr>
        </p:nvSpPr>
        <p:spPr>
          <a:xfrm>
            <a:off x="179832" y="482737"/>
            <a:ext cx="10515600" cy="1325563"/>
          </a:xfrm>
        </p:spPr>
        <p:txBody>
          <a:bodyPr anchor="t">
            <a:normAutofit/>
          </a:bodyPr>
          <a:lstStyle/>
          <a:p>
            <a:r>
              <a:rPr lang="lv-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Bērnu politiku veidošana – pieejas </a:t>
            </a:r>
            <a:endParaRPr lang="en-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a:extLst>
              <a:ext uri="{FF2B5EF4-FFF2-40B4-BE49-F238E27FC236}">
                <a16:creationId xmlns:a16="http://schemas.microsoft.com/office/drawing/2014/main" id="{4E622770-3E97-4BA6-F34F-BCA2289820B2}"/>
              </a:ext>
            </a:extLst>
          </p:cNvPr>
          <p:cNvSpPr/>
          <p:nvPr/>
        </p:nvSpPr>
        <p:spPr>
          <a:xfrm>
            <a:off x="2401012" y="2534989"/>
            <a:ext cx="1440384" cy="3223736"/>
          </a:xfrm>
          <a:prstGeom prst="rect">
            <a:avLst/>
          </a:prstGeom>
          <a:solidFill>
            <a:srgbClr val="653C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200">
              <a:solidFill>
                <a:schemeClr val="bg1"/>
              </a:solidFill>
              <a:highlight>
                <a:srgbClr val="C0C0C0"/>
              </a:highlight>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E831CC3C-1AC3-B05D-7A6F-768BC3D25CD9}"/>
              </a:ext>
            </a:extLst>
          </p:cNvPr>
          <p:cNvSpPr txBox="1"/>
          <p:nvPr/>
        </p:nvSpPr>
        <p:spPr>
          <a:xfrm>
            <a:off x="2168285" y="2813956"/>
            <a:ext cx="1595578" cy="230832"/>
          </a:xfrm>
          <a:prstGeom prst="rect">
            <a:avLst/>
          </a:prstGeom>
          <a:noFill/>
        </p:spPr>
        <p:txBody>
          <a:bodyPr wrap="square">
            <a:spAutoFit/>
          </a:bodyPr>
          <a:lstStyle/>
          <a:p>
            <a:pPr algn="r"/>
            <a:r>
              <a:rPr lang="lv-LV" sz="900">
                <a:solidFill>
                  <a:schemeClr val="bg1"/>
                </a:solidFill>
                <a:latin typeface="Verdana" panose="020B0604030504040204" pitchFamily="34" charset="0"/>
                <a:ea typeface="Verdana" panose="020B0604030504040204" pitchFamily="34" charset="0"/>
                <a:cs typeface="Segoe UI Semibold" panose="020B0702040204020203" pitchFamily="34" charset="0"/>
              </a:rPr>
              <a:t>Problēmu ietvars </a:t>
            </a:r>
          </a:p>
        </p:txBody>
      </p:sp>
      <p:sp>
        <p:nvSpPr>
          <p:cNvPr id="5" name="TextBox 4">
            <a:extLst>
              <a:ext uri="{FF2B5EF4-FFF2-40B4-BE49-F238E27FC236}">
                <a16:creationId xmlns:a16="http://schemas.microsoft.com/office/drawing/2014/main" id="{667098EB-0294-E22B-FAF0-E1F744871E09}"/>
              </a:ext>
            </a:extLst>
          </p:cNvPr>
          <p:cNvSpPr txBox="1"/>
          <p:nvPr/>
        </p:nvSpPr>
        <p:spPr>
          <a:xfrm>
            <a:off x="2618863" y="3506764"/>
            <a:ext cx="1145000" cy="369332"/>
          </a:xfrm>
          <a:prstGeom prst="rect">
            <a:avLst/>
          </a:prstGeom>
          <a:noFill/>
        </p:spPr>
        <p:txBody>
          <a:bodyPr wrap="square">
            <a:spAutoFit/>
          </a:bodyPr>
          <a:lstStyle/>
          <a:p>
            <a:pPr algn="ctr"/>
            <a:r>
              <a:rPr lang="lv-LV" sz="900">
                <a:solidFill>
                  <a:schemeClr val="bg1"/>
                </a:solidFill>
                <a:latin typeface="Verdana" panose="020B0604030504040204" pitchFamily="34" charset="0"/>
                <a:ea typeface="Verdana" panose="020B0604030504040204" pitchFamily="34" charset="0"/>
                <a:cs typeface="Segoe UI Semibold" panose="020B0702040204020203" pitchFamily="34" charset="0"/>
              </a:rPr>
              <a:t>Intervences veids </a:t>
            </a:r>
          </a:p>
        </p:txBody>
      </p:sp>
      <p:sp>
        <p:nvSpPr>
          <p:cNvPr id="6" name="TextBox 5">
            <a:extLst>
              <a:ext uri="{FF2B5EF4-FFF2-40B4-BE49-F238E27FC236}">
                <a16:creationId xmlns:a16="http://schemas.microsoft.com/office/drawing/2014/main" id="{BE66D569-F16D-3836-9CAD-AA5B0A64CBDF}"/>
              </a:ext>
            </a:extLst>
          </p:cNvPr>
          <p:cNvSpPr txBox="1"/>
          <p:nvPr/>
        </p:nvSpPr>
        <p:spPr>
          <a:xfrm>
            <a:off x="2407811" y="4276662"/>
            <a:ext cx="1356052" cy="369332"/>
          </a:xfrm>
          <a:prstGeom prst="rect">
            <a:avLst/>
          </a:prstGeom>
          <a:noFill/>
        </p:spPr>
        <p:txBody>
          <a:bodyPr wrap="square">
            <a:spAutoFit/>
          </a:bodyPr>
          <a:lstStyle/>
          <a:p>
            <a:pPr algn="r"/>
            <a:r>
              <a:rPr lang="lv-LV" sz="900">
                <a:solidFill>
                  <a:schemeClr val="bg1"/>
                </a:solidFill>
                <a:latin typeface="Verdana" panose="020B0604030504040204" pitchFamily="34" charset="0"/>
                <a:ea typeface="Verdana" panose="020B0604030504040204" pitchFamily="34" charset="0"/>
                <a:cs typeface="Segoe UI Semibold" panose="020B0702040204020203" pitchFamily="34" charset="0"/>
              </a:rPr>
              <a:t>Valsts un vecāku attiecības </a:t>
            </a:r>
          </a:p>
        </p:txBody>
      </p:sp>
      <p:sp>
        <p:nvSpPr>
          <p:cNvPr id="7" name="TextBox 6">
            <a:extLst>
              <a:ext uri="{FF2B5EF4-FFF2-40B4-BE49-F238E27FC236}">
                <a16:creationId xmlns:a16="http://schemas.microsoft.com/office/drawing/2014/main" id="{E8150AD5-D5A1-2A80-9AB4-EBC85BDC0918}"/>
              </a:ext>
            </a:extLst>
          </p:cNvPr>
          <p:cNvSpPr txBox="1"/>
          <p:nvPr/>
        </p:nvSpPr>
        <p:spPr>
          <a:xfrm>
            <a:off x="2407810" y="5123337"/>
            <a:ext cx="1356052" cy="507831"/>
          </a:xfrm>
          <a:prstGeom prst="rect">
            <a:avLst/>
          </a:prstGeom>
          <a:noFill/>
        </p:spPr>
        <p:txBody>
          <a:bodyPr wrap="square">
            <a:spAutoFit/>
          </a:bodyPr>
          <a:lstStyle/>
          <a:p>
            <a:pPr algn="r"/>
            <a:r>
              <a:rPr lang="lv-LV" sz="900">
                <a:solidFill>
                  <a:schemeClr val="bg1"/>
                </a:solidFill>
                <a:latin typeface="Verdana" panose="020B0604030504040204" pitchFamily="34" charset="0"/>
                <a:ea typeface="Verdana" panose="020B0604030504040204" pitchFamily="34" charset="0"/>
                <a:cs typeface="Segoe UI Semibold" panose="020B0702040204020203" pitchFamily="34" charset="0"/>
              </a:rPr>
              <a:t>Institūciju darbības </a:t>
            </a:r>
            <a:r>
              <a:rPr lang="lv-LV" sz="900" err="1">
                <a:solidFill>
                  <a:schemeClr val="bg1"/>
                </a:solidFill>
                <a:latin typeface="Verdana" panose="020B0604030504040204" pitchFamily="34" charset="0"/>
                <a:ea typeface="Verdana" panose="020B0604030504040204" pitchFamily="34" charset="0"/>
                <a:cs typeface="Segoe UI Semibold" panose="020B0702040204020203" pitchFamily="34" charset="0"/>
              </a:rPr>
              <a:t>filosofijas</a:t>
            </a:r>
            <a:r>
              <a:rPr lang="lv-LV" sz="900">
                <a:solidFill>
                  <a:schemeClr val="bg1"/>
                </a:solidFill>
                <a:latin typeface="Verdana" panose="020B0604030504040204" pitchFamily="34" charset="0"/>
                <a:ea typeface="Verdana" panose="020B0604030504040204" pitchFamily="34" charset="0"/>
                <a:cs typeface="Segoe UI Semibold" panose="020B0702040204020203" pitchFamily="34" charset="0"/>
              </a:rPr>
              <a:t> </a:t>
            </a:r>
            <a:r>
              <a:rPr lang="lv-LV" sz="900" err="1">
                <a:solidFill>
                  <a:schemeClr val="bg1"/>
                </a:solidFill>
                <a:latin typeface="Verdana" panose="020B0604030504040204" pitchFamily="34" charset="0"/>
                <a:ea typeface="Verdana" panose="020B0604030504040204" pitchFamily="34" charset="0"/>
                <a:cs typeface="Segoe UI Semibold" panose="020B0702040204020203" pitchFamily="34" charset="0"/>
              </a:rPr>
              <a:t>tipoloģizācija</a:t>
            </a:r>
            <a:r>
              <a:rPr lang="lv-LV" sz="900">
                <a:solidFill>
                  <a:schemeClr val="bg1"/>
                </a:solidFill>
                <a:latin typeface="Verdana" panose="020B0604030504040204" pitchFamily="34" charset="0"/>
                <a:ea typeface="Verdana" panose="020B0604030504040204" pitchFamily="34" charset="0"/>
                <a:cs typeface="Segoe UI Semibold" panose="020B0702040204020203" pitchFamily="34" charset="0"/>
              </a:rPr>
              <a:t> LV</a:t>
            </a:r>
          </a:p>
        </p:txBody>
      </p:sp>
      <p:grpSp>
        <p:nvGrpSpPr>
          <p:cNvPr id="8" name="Group 7">
            <a:extLst>
              <a:ext uri="{FF2B5EF4-FFF2-40B4-BE49-F238E27FC236}">
                <a16:creationId xmlns:a16="http://schemas.microsoft.com/office/drawing/2014/main" id="{787F6F3F-0F7F-7777-D55E-7AFE3D16C24F}"/>
              </a:ext>
            </a:extLst>
          </p:cNvPr>
          <p:cNvGrpSpPr/>
          <p:nvPr/>
        </p:nvGrpSpPr>
        <p:grpSpPr>
          <a:xfrm>
            <a:off x="3871563" y="2025005"/>
            <a:ext cx="2038847" cy="513125"/>
            <a:chOff x="2976283" y="1614304"/>
            <a:chExt cx="2454721" cy="986118"/>
          </a:xfrm>
        </p:grpSpPr>
        <p:sp>
          <p:nvSpPr>
            <p:cNvPr id="9" name="Rectangle 8">
              <a:extLst>
                <a:ext uri="{FF2B5EF4-FFF2-40B4-BE49-F238E27FC236}">
                  <a16:creationId xmlns:a16="http://schemas.microsoft.com/office/drawing/2014/main" id="{B4D125A4-7C5E-B1DA-369D-17E9C7B8D541}"/>
                </a:ext>
              </a:extLst>
            </p:cNvPr>
            <p:cNvSpPr/>
            <p:nvPr/>
          </p:nvSpPr>
          <p:spPr>
            <a:xfrm>
              <a:off x="3009715" y="1614304"/>
              <a:ext cx="2421289" cy="9861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200">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BE23225E-BEFD-E6D5-071D-E83F3DF49731}"/>
                </a:ext>
              </a:extLst>
            </p:cNvPr>
            <p:cNvSpPr txBox="1"/>
            <p:nvPr/>
          </p:nvSpPr>
          <p:spPr>
            <a:xfrm>
              <a:off x="2976283" y="1745839"/>
              <a:ext cx="2333624" cy="768927"/>
            </a:xfrm>
            <a:prstGeom prst="rect">
              <a:avLst/>
            </a:prstGeom>
            <a:noFill/>
          </p:spPr>
          <p:txBody>
            <a:bodyPr wrap="square" rtlCol="0">
              <a:spAutoFit/>
            </a:bodyPr>
            <a:lstStyle/>
            <a:p>
              <a:pPr algn="ctr"/>
              <a:r>
                <a:rPr lang="lv-LV" sz="1000" b="1">
                  <a:solidFill>
                    <a:schemeClr val="bg1"/>
                  </a:solidFill>
                  <a:latin typeface="Verdana" panose="020B0604030504040204" pitchFamily="34" charset="0"/>
                  <a:ea typeface="Verdana" panose="020B0604030504040204" pitchFamily="34" charset="0"/>
                  <a:cs typeface="Segoe UI Semibold" panose="020B0702040204020203" pitchFamily="34" charset="0"/>
                </a:rPr>
                <a:t>BĒRNU TIESĪBU AIZSARDZĪBAS PIEEJA</a:t>
              </a:r>
              <a:r>
                <a:rPr lang="lv-LV" sz="800" b="1">
                  <a:solidFill>
                    <a:schemeClr val="bg1"/>
                  </a:solidFill>
                  <a:latin typeface="Verdana" panose="020B0604030504040204" pitchFamily="34" charset="0"/>
                  <a:ea typeface="Verdana" panose="020B0604030504040204" pitchFamily="34" charset="0"/>
                  <a:cs typeface="Segoe UI Semibold" panose="020B0702040204020203" pitchFamily="34" charset="0"/>
                </a:rPr>
                <a:t> </a:t>
              </a:r>
              <a:endParaRPr lang="lv-LV" sz="1000" b="1">
                <a:solidFill>
                  <a:schemeClr val="bg1"/>
                </a:solidFill>
                <a:latin typeface="Verdana" panose="020B0604030504040204" pitchFamily="34" charset="0"/>
                <a:ea typeface="Verdana" panose="020B0604030504040204" pitchFamily="34" charset="0"/>
                <a:cs typeface="Segoe UI Semibold" panose="020B0702040204020203" pitchFamily="34" charset="0"/>
              </a:endParaRPr>
            </a:p>
          </p:txBody>
        </p:sp>
      </p:grpSp>
      <p:grpSp>
        <p:nvGrpSpPr>
          <p:cNvPr id="11" name="Group 10">
            <a:extLst>
              <a:ext uri="{FF2B5EF4-FFF2-40B4-BE49-F238E27FC236}">
                <a16:creationId xmlns:a16="http://schemas.microsoft.com/office/drawing/2014/main" id="{B162F07E-E3D3-914D-C656-962C7805A208}"/>
              </a:ext>
            </a:extLst>
          </p:cNvPr>
          <p:cNvGrpSpPr/>
          <p:nvPr/>
        </p:nvGrpSpPr>
        <p:grpSpPr>
          <a:xfrm>
            <a:off x="5960269" y="2028147"/>
            <a:ext cx="1938266" cy="509986"/>
            <a:chOff x="3030070" y="1594168"/>
            <a:chExt cx="2333624" cy="986118"/>
          </a:xfrm>
        </p:grpSpPr>
        <p:sp>
          <p:nvSpPr>
            <p:cNvPr id="12" name="Rectangle 11">
              <a:extLst>
                <a:ext uri="{FF2B5EF4-FFF2-40B4-BE49-F238E27FC236}">
                  <a16:creationId xmlns:a16="http://schemas.microsoft.com/office/drawing/2014/main" id="{3F991D04-615C-9020-C6AE-127FEE1351E7}"/>
                </a:ext>
              </a:extLst>
            </p:cNvPr>
            <p:cNvSpPr/>
            <p:nvPr/>
          </p:nvSpPr>
          <p:spPr>
            <a:xfrm>
              <a:off x="3030070" y="1594168"/>
              <a:ext cx="2333624" cy="9861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200">
                <a:latin typeface="Verdana" panose="020B0604030504040204" pitchFamily="34" charset="0"/>
                <a:ea typeface="Verdana" panose="020B0604030504040204" pitchFamily="34" charset="0"/>
              </a:endParaRPr>
            </a:p>
          </p:txBody>
        </p:sp>
        <p:sp>
          <p:nvSpPr>
            <p:cNvPr id="13" name="TextBox 12">
              <a:extLst>
                <a:ext uri="{FF2B5EF4-FFF2-40B4-BE49-F238E27FC236}">
                  <a16:creationId xmlns:a16="http://schemas.microsoft.com/office/drawing/2014/main" id="{0A35AC28-0071-503F-C5C8-D7840AA1E03A}"/>
                </a:ext>
              </a:extLst>
            </p:cNvPr>
            <p:cNvSpPr txBox="1"/>
            <p:nvPr/>
          </p:nvSpPr>
          <p:spPr>
            <a:xfrm>
              <a:off x="3030070" y="1730826"/>
              <a:ext cx="2333624" cy="714147"/>
            </a:xfrm>
            <a:prstGeom prst="rect">
              <a:avLst/>
            </a:prstGeom>
            <a:noFill/>
          </p:spPr>
          <p:txBody>
            <a:bodyPr wrap="square" rtlCol="0">
              <a:spAutoFit/>
            </a:bodyPr>
            <a:lstStyle/>
            <a:p>
              <a:pPr algn="ctr"/>
              <a:r>
                <a:rPr lang="lv-LV" sz="1000" b="1">
                  <a:solidFill>
                    <a:schemeClr val="bg1"/>
                  </a:solidFill>
                  <a:latin typeface="Verdana" panose="020B0604030504040204" pitchFamily="34" charset="0"/>
                  <a:ea typeface="Verdana" panose="020B0604030504040204" pitchFamily="34" charset="0"/>
                  <a:cs typeface="Segoe UI Semibold" panose="020B0702040204020203" pitchFamily="34" charset="0"/>
                </a:rPr>
                <a:t>ĢIMENES</a:t>
              </a:r>
              <a:r>
                <a:rPr lang="en-US" sz="1000" b="1">
                  <a:solidFill>
                    <a:schemeClr val="bg1"/>
                  </a:solidFill>
                  <a:latin typeface="Verdana" panose="020B0604030504040204" pitchFamily="34" charset="0"/>
                  <a:ea typeface="Verdana" panose="020B0604030504040204" pitchFamily="34" charset="0"/>
                  <a:cs typeface="Segoe UI Semibold" panose="020B0702040204020203" pitchFamily="34" charset="0"/>
                </a:rPr>
                <a:t> </a:t>
              </a:r>
              <a:r>
                <a:rPr lang="lv-LV" sz="1000" b="1">
                  <a:solidFill>
                    <a:schemeClr val="bg1"/>
                  </a:solidFill>
                  <a:latin typeface="Verdana" panose="020B0604030504040204" pitchFamily="34" charset="0"/>
                  <a:ea typeface="Verdana" panose="020B0604030504040204" pitchFamily="34" charset="0"/>
                  <a:cs typeface="Segoe UI Semibold" panose="020B0702040204020203" pitchFamily="34" charset="0"/>
                </a:rPr>
                <a:t>ATBALSTA</a:t>
              </a:r>
              <a:r>
                <a:rPr lang="lv-LV" sz="800" b="1">
                  <a:solidFill>
                    <a:schemeClr val="bg1"/>
                  </a:solidFill>
                  <a:latin typeface="Verdana" panose="020B0604030504040204" pitchFamily="34" charset="0"/>
                  <a:ea typeface="Verdana" panose="020B0604030504040204" pitchFamily="34" charset="0"/>
                  <a:cs typeface="Segoe UI Semibold" panose="020B0702040204020203" pitchFamily="34" charset="0"/>
                </a:rPr>
                <a:t> </a:t>
              </a:r>
              <a:endParaRPr lang="en-US" sz="800" b="1">
                <a:solidFill>
                  <a:schemeClr val="bg1"/>
                </a:solidFill>
                <a:latin typeface="Verdana" panose="020B0604030504040204" pitchFamily="34" charset="0"/>
                <a:ea typeface="Verdana" panose="020B0604030504040204" pitchFamily="34" charset="0"/>
                <a:cs typeface="Segoe UI Semibold" panose="020B0702040204020203" pitchFamily="34" charset="0"/>
              </a:endParaRPr>
            </a:p>
            <a:p>
              <a:pPr algn="ctr"/>
              <a:r>
                <a:rPr lang="lv-LV" sz="800" b="1">
                  <a:solidFill>
                    <a:schemeClr val="bg1"/>
                  </a:solidFill>
                  <a:latin typeface="Verdana" panose="020B0604030504040204" pitchFamily="34" charset="0"/>
                  <a:ea typeface="Verdana" panose="020B0604030504040204" pitchFamily="34" charset="0"/>
                  <a:cs typeface="Segoe UI Semibold" panose="020B0702040204020203" pitchFamily="34" charset="0"/>
                </a:rPr>
                <a:t>PIEEJA</a:t>
              </a:r>
            </a:p>
          </p:txBody>
        </p:sp>
      </p:grpSp>
      <p:grpSp>
        <p:nvGrpSpPr>
          <p:cNvPr id="14" name="Group 13">
            <a:extLst>
              <a:ext uri="{FF2B5EF4-FFF2-40B4-BE49-F238E27FC236}">
                <a16:creationId xmlns:a16="http://schemas.microsoft.com/office/drawing/2014/main" id="{D7E06658-C633-2346-3319-96908CE79AF7}"/>
              </a:ext>
            </a:extLst>
          </p:cNvPr>
          <p:cNvGrpSpPr/>
          <p:nvPr/>
        </p:nvGrpSpPr>
        <p:grpSpPr>
          <a:xfrm>
            <a:off x="8077552" y="2025003"/>
            <a:ext cx="1938266" cy="509986"/>
            <a:chOff x="3030070" y="1594168"/>
            <a:chExt cx="2333624" cy="986118"/>
          </a:xfrm>
        </p:grpSpPr>
        <p:sp>
          <p:nvSpPr>
            <p:cNvPr id="15" name="Rectangle 14">
              <a:extLst>
                <a:ext uri="{FF2B5EF4-FFF2-40B4-BE49-F238E27FC236}">
                  <a16:creationId xmlns:a16="http://schemas.microsoft.com/office/drawing/2014/main" id="{C70AC804-2E19-05AC-7521-62BBFFCA52A8}"/>
                </a:ext>
              </a:extLst>
            </p:cNvPr>
            <p:cNvSpPr/>
            <p:nvPr/>
          </p:nvSpPr>
          <p:spPr>
            <a:xfrm>
              <a:off x="3030070" y="1594168"/>
              <a:ext cx="2333624" cy="9861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200">
                <a:latin typeface="Verdana" panose="020B0604030504040204" pitchFamily="34" charset="0"/>
                <a:ea typeface="Verdana" panose="020B0604030504040204" pitchFamily="34" charset="0"/>
              </a:endParaRPr>
            </a:p>
          </p:txBody>
        </p:sp>
        <p:sp>
          <p:nvSpPr>
            <p:cNvPr id="16" name="TextBox 15">
              <a:extLst>
                <a:ext uri="{FF2B5EF4-FFF2-40B4-BE49-F238E27FC236}">
                  <a16:creationId xmlns:a16="http://schemas.microsoft.com/office/drawing/2014/main" id="{B23BC7EF-EA0F-4D1E-9B74-1720E5025AAF}"/>
                </a:ext>
              </a:extLst>
            </p:cNvPr>
            <p:cNvSpPr txBox="1"/>
            <p:nvPr/>
          </p:nvSpPr>
          <p:spPr>
            <a:xfrm>
              <a:off x="3030070" y="1726513"/>
              <a:ext cx="2333624" cy="714147"/>
            </a:xfrm>
            <a:prstGeom prst="rect">
              <a:avLst/>
            </a:prstGeom>
            <a:noFill/>
          </p:spPr>
          <p:txBody>
            <a:bodyPr wrap="square" rtlCol="0">
              <a:spAutoFit/>
            </a:bodyPr>
            <a:lstStyle/>
            <a:p>
              <a:pPr algn="ctr"/>
              <a:r>
                <a:rPr lang="lv-LV" sz="1000" b="1">
                  <a:solidFill>
                    <a:schemeClr val="bg1"/>
                  </a:solidFill>
                  <a:latin typeface="Verdana" panose="020B0604030504040204" pitchFamily="34" charset="0"/>
                  <a:ea typeface="Verdana" panose="020B0604030504040204" pitchFamily="34" charset="0"/>
                  <a:cs typeface="Segoe UI Semibold" panose="020B0702040204020203" pitchFamily="34" charset="0"/>
                </a:rPr>
                <a:t>BĒRNU ATTĪSTĪBAS </a:t>
              </a:r>
              <a:endParaRPr lang="en-US" sz="1000" b="1">
                <a:solidFill>
                  <a:schemeClr val="bg1"/>
                </a:solidFill>
                <a:latin typeface="Verdana" panose="020B0604030504040204" pitchFamily="34" charset="0"/>
                <a:ea typeface="Verdana" panose="020B0604030504040204" pitchFamily="34" charset="0"/>
                <a:cs typeface="Segoe UI Semibold" panose="020B0702040204020203" pitchFamily="34" charset="0"/>
              </a:endParaRPr>
            </a:p>
            <a:p>
              <a:pPr algn="ctr"/>
              <a:r>
                <a:rPr lang="lv-LV" sz="800" b="1">
                  <a:solidFill>
                    <a:schemeClr val="bg1"/>
                  </a:solidFill>
                  <a:latin typeface="Verdana" panose="020B0604030504040204" pitchFamily="34" charset="0"/>
                  <a:ea typeface="Verdana" panose="020B0604030504040204" pitchFamily="34" charset="0"/>
                  <a:cs typeface="Segoe UI Semibold" panose="020B0702040204020203" pitchFamily="34" charset="0"/>
                </a:rPr>
                <a:t>PIEEJA </a:t>
              </a:r>
            </a:p>
          </p:txBody>
        </p:sp>
      </p:grpSp>
      <p:cxnSp>
        <p:nvCxnSpPr>
          <p:cNvPr id="17" name="Straight Connector 16">
            <a:extLst>
              <a:ext uri="{FF2B5EF4-FFF2-40B4-BE49-F238E27FC236}">
                <a16:creationId xmlns:a16="http://schemas.microsoft.com/office/drawing/2014/main" id="{02759E99-778D-C9CE-5A56-55E61109DCA8}"/>
              </a:ext>
            </a:extLst>
          </p:cNvPr>
          <p:cNvCxnSpPr>
            <a:cxnSpLocks/>
          </p:cNvCxnSpPr>
          <p:nvPr/>
        </p:nvCxnSpPr>
        <p:spPr>
          <a:xfrm>
            <a:off x="5874824" y="2025003"/>
            <a:ext cx="0" cy="3733098"/>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686D6AE-3AAA-7F60-A865-BC25E3E7D186}"/>
              </a:ext>
            </a:extLst>
          </p:cNvPr>
          <p:cNvCxnSpPr>
            <a:cxnSpLocks/>
          </p:cNvCxnSpPr>
          <p:nvPr/>
        </p:nvCxnSpPr>
        <p:spPr>
          <a:xfrm flipH="1">
            <a:off x="7983980" y="2025003"/>
            <a:ext cx="8129" cy="3733098"/>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00FAFA-C22A-EECD-1373-63D9028AB829}"/>
              </a:ext>
            </a:extLst>
          </p:cNvPr>
          <p:cNvCxnSpPr>
            <a:cxnSpLocks/>
          </p:cNvCxnSpPr>
          <p:nvPr/>
        </p:nvCxnSpPr>
        <p:spPr>
          <a:xfrm>
            <a:off x="10010399" y="2025005"/>
            <a:ext cx="0" cy="3733097"/>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611C19C-1CBB-0BB7-EC0D-4EA85625B85A}"/>
              </a:ext>
            </a:extLst>
          </p:cNvPr>
          <p:cNvSpPr txBox="1"/>
          <p:nvPr/>
        </p:nvSpPr>
        <p:spPr>
          <a:xfrm>
            <a:off x="3870753" y="2787323"/>
            <a:ext cx="1910499" cy="507831"/>
          </a:xfrm>
          <a:prstGeom prst="rect">
            <a:avLst/>
          </a:prstGeom>
          <a:noFill/>
        </p:spPr>
        <p:txBody>
          <a:bodyPr wrap="square">
            <a:spAutoFit/>
          </a:bodyPr>
          <a:lstStyle/>
          <a:p>
            <a:pPr algn="ctr"/>
            <a:r>
              <a:rPr lang="lv-LV" sz="900">
                <a:solidFill>
                  <a:schemeClr val="tx1">
                    <a:lumMod val="75000"/>
                    <a:lumOff val="25000"/>
                  </a:schemeClr>
                </a:solidFill>
                <a:latin typeface="Verdana" panose="020B0604030504040204" pitchFamily="34" charset="0"/>
                <a:ea typeface="Verdana" panose="020B0604030504040204" pitchFamily="34" charset="0"/>
                <a:cs typeface="Segoe UI Light" panose="020B0502040204020203" pitchFamily="34" charset="0"/>
              </a:rPr>
              <a:t>Devianta uzvedība un </a:t>
            </a:r>
            <a:r>
              <a:rPr lang="lv-LV" sz="900" err="1">
                <a:solidFill>
                  <a:schemeClr val="tx1">
                    <a:lumMod val="75000"/>
                    <a:lumOff val="25000"/>
                  </a:schemeClr>
                </a:solidFill>
                <a:latin typeface="Verdana" panose="020B0604030504040204" pitchFamily="34" charset="0"/>
                <a:ea typeface="Verdana" panose="020B0604030504040204" pitchFamily="34" charset="0"/>
                <a:cs typeface="Segoe UI Light" panose="020B0502040204020203" pitchFamily="34" charset="0"/>
              </a:rPr>
              <a:t>disfunkcionālu</a:t>
            </a:r>
            <a:r>
              <a:rPr lang="lv-LV" sz="900">
                <a:solidFill>
                  <a:schemeClr val="tx1">
                    <a:lumMod val="75000"/>
                    <a:lumOff val="25000"/>
                  </a:schemeClr>
                </a:solidFill>
                <a:latin typeface="Verdana" panose="020B0604030504040204" pitchFamily="34" charset="0"/>
                <a:ea typeface="Verdana" panose="020B0604030504040204" pitchFamily="34" charset="0"/>
                <a:cs typeface="Segoe UI Light" panose="020B0502040204020203" pitchFamily="34" charset="0"/>
              </a:rPr>
              <a:t> vecāku audzināšana</a:t>
            </a:r>
          </a:p>
        </p:txBody>
      </p:sp>
      <p:sp>
        <p:nvSpPr>
          <p:cNvPr id="21" name="TextBox 20">
            <a:extLst>
              <a:ext uri="{FF2B5EF4-FFF2-40B4-BE49-F238E27FC236}">
                <a16:creationId xmlns:a16="http://schemas.microsoft.com/office/drawing/2014/main" id="{5A5AA2E5-C986-440E-AB73-0769556FBD98}"/>
              </a:ext>
            </a:extLst>
          </p:cNvPr>
          <p:cNvSpPr txBox="1"/>
          <p:nvPr/>
        </p:nvSpPr>
        <p:spPr>
          <a:xfrm>
            <a:off x="3906328" y="3473472"/>
            <a:ext cx="1910499" cy="369332"/>
          </a:xfrm>
          <a:prstGeom prst="rect">
            <a:avLst/>
          </a:prstGeom>
          <a:noFill/>
        </p:spPr>
        <p:txBody>
          <a:bodyPr wrap="square">
            <a:spAutoFit/>
          </a:bodyPr>
          <a:lstStyle/>
          <a:p>
            <a:pPr algn="ctr"/>
            <a:r>
              <a:rPr lang="lv-LV" sz="900" b="1">
                <a:solidFill>
                  <a:schemeClr val="tx1">
                    <a:lumMod val="75000"/>
                    <a:lumOff val="25000"/>
                  </a:schemeClr>
                </a:solidFill>
                <a:latin typeface="Verdana" panose="020B0604030504040204" pitchFamily="34" charset="0"/>
                <a:ea typeface="Verdana" panose="020B0604030504040204" pitchFamily="34" charset="0"/>
                <a:cs typeface="Segoe UI Light" panose="020B0502040204020203" pitchFamily="34" charset="0"/>
              </a:rPr>
              <a:t>Juridiski izmeklējošs, sodošs</a:t>
            </a:r>
          </a:p>
        </p:txBody>
      </p:sp>
      <p:sp>
        <p:nvSpPr>
          <p:cNvPr id="22" name="TextBox 21">
            <a:extLst>
              <a:ext uri="{FF2B5EF4-FFF2-40B4-BE49-F238E27FC236}">
                <a16:creationId xmlns:a16="http://schemas.microsoft.com/office/drawing/2014/main" id="{81FD1D83-365D-76A6-CD83-38CDEF6DD021}"/>
              </a:ext>
            </a:extLst>
          </p:cNvPr>
          <p:cNvSpPr txBox="1"/>
          <p:nvPr/>
        </p:nvSpPr>
        <p:spPr>
          <a:xfrm>
            <a:off x="3830868" y="4103237"/>
            <a:ext cx="2007357" cy="784830"/>
          </a:xfrm>
          <a:prstGeom prst="rect">
            <a:avLst/>
          </a:prstGeom>
          <a:noFill/>
        </p:spPr>
        <p:txBody>
          <a:bodyPr wrap="square">
            <a:spAutoFit/>
          </a:bodyPr>
          <a:lstStyle/>
          <a:p>
            <a:pPr algn="ctr"/>
            <a:r>
              <a:rPr lang="lv-LV" sz="900">
                <a:solidFill>
                  <a:schemeClr val="tx1">
                    <a:lumMod val="75000"/>
                    <a:lumOff val="25000"/>
                  </a:schemeClr>
                </a:solidFill>
                <a:latin typeface="Verdana" panose="020B0604030504040204" pitchFamily="34" charset="0"/>
                <a:ea typeface="Verdana" panose="020B0604030504040204" pitchFamily="34" charset="0"/>
                <a:cs typeface="Segoe UI Light" panose="020B0502040204020203" pitchFamily="34" charset="0"/>
              </a:rPr>
              <a:t>Pretrunīgs sacensību stāvoklis, sodot vecāku nepareizu izturēšanos un izmantojot pilnvaru piespiedu bērna izņemšanai no ģimenes</a:t>
            </a:r>
          </a:p>
        </p:txBody>
      </p:sp>
      <p:sp>
        <p:nvSpPr>
          <p:cNvPr id="23" name="TextBox 22">
            <a:extLst>
              <a:ext uri="{FF2B5EF4-FFF2-40B4-BE49-F238E27FC236}">
                <a16:creationId xmlns:a16="http://schemas.microsoft.com/office/drawing/2014/main" id="{2CBEA5EF-4FFA-0593-4EC7-7D599C47C75E}"/>
              </a:ext>
            </a:extLst>
          </p:cNvPr>
          <p:cNvSpPr txBox="1"/>
          <p:nvPr/>
        </p:nvSpPr>
        <p:spPr>
          <a:xfrm>
            <a:off x="3856323" y="5149969"/>
            <a:ext cx="1910499" cy="230832"/>
          </a:xfrm>
          <a:prstGeom prst="rect">
            <a:avLst/>
          </a:prstGeom>
          <a:noFill/>
        </p:spPr>
        <p:txBody>
          <a:bodyPr wrap="square">
            <a:spAutoFit/>
          </a:bodyPr>
          <a:lstStyle/>
          <a:p>
            <a:pPr algn="ctr"/>
            <a:r>
              <a:rPr lang="lv-LV" sz="900">
                <a:solidFill>
                  <a:schemeClr val="tx1">
                    <a:lumMod val="75000"/>
                    <a:lumOff val="25000"/>
                  </a:schemeClr>
                </a:solidFill>
                <a:latin typeface="Verdana" panose="020B0604030504040204" pitchFamily="34" charset="0"/>
                <a:ea typeface="Verdana" panose="020B0604030504040204" pitchFamily="34" charset="0"/>
                <a:cs typeface="Segoe UI Light" panose="020B0502040204020203" pitchFamily="34" charset="0"/>
              </a:rPr>
              <a:t>VBTAI un bāriņtiesas</a:t>
            </a:r>
          </a:p>
        </p:txBody>
      </p:sp>
      <p:sp>
        <p:nvSpPr>
          <p:cNvPr id="24" name="TextBox 23">
            <a:extLst>
              <a:ext uri="{FF2B5EF4-FFF2-40B4-BE49-F238E27FC236}">
                <a16:creationId xmlns:a16="http://schemas.microsoft.com/office/drawing/2014/main" id="{62DF2889-4DE0-28ED-C1A3-BAC5B622F3D4}"/>
              </a:ext>
            </a:extLst>
          </p:cNvPr>
          <p:cNvSpPr txBox="1"/>
          <p:nvPr/>
        </p:nvSpPr>
        <p:spPr>
          <a:xfrm>
            <a:off x="5946019" y="2787322"/>
            <a:ext cx="1910499" cy="369332"/>
          </a:xfrm>
          <a:prstGeom prst="rect">
            <a:avLst/>
          </a:prstGeom>
          <a:noFill/>
        </p:spPr>
        <p:txBody>
          <a:bodyPr wrap="square">
            <a:spAutoFit/>
          </a:bodyPr>
          <a:lstStyle/>
          <a:p>
            <a:pPr algn="ctr"/>
            <a:r>
              <a:rPr lang="lv-LV" sz="900">
                <a:solidFill>
                  <a:schemeClr val="tx1">
                    <a:lumMod val="75000"/>
                    <a:lumOff val="25000"/>
                  </a:schemeClr>
                </a:solidFill>
                <a:latin typeface="Verdana" panose="020B0604030504040204" pitchFamily="34" charset="0"/>
                <a:ea typeface="Verdana" panose="020B0604030504040204" pitchFamily="34" charset="0"/>
                <a:cs typeface="Segoe UI Light" panose="020B0502040204020203" pitchFamily="34" charset="0"/>
              </a:rPr>
              <a:t>Sociālais / psiholoģiskais stress un ģimenes problēmas</a:t>
            </a:r>
          </a:p>
        </p:txBody>
      </p:sp>
      <p:sp>
        <p:nvSpPr>
          <p:cNvPr id="25" name="TextBox 24">
            <a:extLst>
              <a:ext uri="{FF2B5EF4-FFF2-40B4-BE49-F238E27FC236}">
                <a16:creationId xmlns:a16="http://schemas.microsoft.com/office/drawing/2014/main" id="{DDDA57EE-035C-378D-DABA-891D05A9BDCD}"/>
              </a:ext>
            </a:extLst>
          </p:cNvPr>
          <p:cNvSpPr txBox="1"/>
          <p:nvPr/>
        </p:nvSpPr>
        <p:spPr>
          <a:xfrm>
            <a:off x="5974701" y="3473472"/>
            <a:ext cx="1910499" cy="369332"/>
          </a:xfrm>
          <a:prstGeom prst="rect">
            <a:avLst/>
          </a:prstGeom>
          <a:noFill/>
        </p:spPr>
        <p:txBody>
          <a:bodyPr wrap="square">
            <a:spAutoFit/>
          </a:bodyPr>
          <a:lstStyle/>
          <a:p>
            <a:pPr algn="ctr"/>
            <a:r>
              <a:rPr lang="lv-LV" sz="900" b="1">
                <a:solidFill>
                  <a:schemeClr val="tx1">
                    <a:lumMod val="75000"/>
                    <a:lumOff val="25000"/>
                  </a:schemeClr>
                </a:solidFill>
                <a:latin typeface="Verdana" panose="020B0604030504040204" pitchFamily="34" charset="0"/>
                <a:ea typeface="Verdana" panose="020B0604030504040204" pitchFamily="34" charset="0"/>
                <a:cs typeface="Segoe UI Light" panose="020B0502040204020203" pitchFamily="34" charset="0"/>
              </a:rPr>
              <a:t>Terapeitiskais / vajadzību novērtējums </a:t>
            </a:r>
          </a:p>
        </p:txBody>
      </p:sp>
      <p:sp>
        <p:nvSpPr>
          <p:cNvPr id="26" name="TextBox 25">
            <a:extLst>
              <a:ext uri="{FF2B5EF4-FFF2-40B4-BE49-F238E27FC236}">
                <a16:creationId xmlns:a16="http://schemas.microsoft.com/office/drawing/2014/main" id="{630DD0BF-4458-5358-E3D1-2C0BF387AB93}"/>
              </a:ext>
            </a:extLst>
          </p:cNvPr>
          <p:cNvSpPr txBox="1"/>
          <p:nvPr/>
        </p:nvSpPr>
        <p:spPr>
          <a:xfrm>
            <a:off x="6002286" y="4163472"/>
            <a:ext cx="1910499" cy="646331"/>
          </a:xfrm>
          <a:prstGeom prst="rect">
            <a:avLst/>
          </a:prstGeom>
          <a:noFill/>
        </p:spPr>
        <p:txBody>
          <a:bodyPr wrap="square">
            <a:spAutoFit/>
          </a:bodyPr>
          <a:lstStyle/>
          <a:p>
            <a:pPr algn="ctr"/>
            <a:r>
              <a:rPr lang="lv-LV" sz="900">
                <a:solidFill>
                  <a:schemeClr val="tx1">
                    <a:lumMod val="75000"/>
                    <a:lumOff val="25000"/>
                  </a:schemeClr>
                </a:solidFill>
                <a:latin typeface="Verdana" panose="020B0604030504040204" pitchFamily="34" charset="0"/>
                <a:ea typeface="Verdana" panose="020B0604030504040204" pitchFamily="34" charset="0"/>
                <a:cs typeface="Segoe UI Light" panose="020B0502040204020203" pitchFamily="34" charset="0"/>
              </a:rPr>
              <a:t>Partnerība starp vecākiem un valsti, kas stiprina ģimenes attiecības. Brīvprātīga ārpus</a:t>
            </a:r>
            <a:r>
              <a:rPr lang="en-US" sz="900">
                <a:solidFill>
                  <a:schemeClr val="tx1">
                    <a:lumMod val="75000"/>
                    <a:lumOff val="25000"/>
                  </a:schemeClr>
                </a:solidFill>
                <a:latin typeface="Verdana" panose="020B0604030504040204" pitchFamily="34" charset="0"/>
                <a:ea typeface="Verdana" panose="020B0604030504040204" pitchFamily="34" charset="0"/>
                <a:cs typeface="Segoe UI Light" panose="020B0502040204020203" pitchFamily="34" charset="0"/>
              </a:rPr>
              <a:t> </a:t>
            </a:r>
            <a:r>
              <a:rPr lang="lv-LV" sz="900">
                <a:solidFill>
                  <a:schemeClr val="tx1">
                    <a:lumMod val="75000"/>
                    <a:lumOff val="25000"/>
                  </a:schemeClr>
                </a:solidFill>
                <a:latin typeface="Verdana" panose="020B0604030504040204" pitchFamily="34" charset="0"/>
                <a:ea typeface="Verdana" panose="020B0604030504040204" pitchFamily="34" charset="0"/>
                <a:cs typeface="Segoe UI Light" panose="020B0502040204020203" pitchFamily="34" charset="0"/>
              </a:rPr>
              <a:t>ģimenes aprūpes noteikšana</a:t>
            </a:r>
          </a:p>
        </p:txBody>
      </p:sp>
      <p:sp>
        <p:nvSpPr>
          <p:cNvPr id="27" name="TextBox 26">
            <a:extLst>
              <a:ext uri="{FF2B5EF4-FFF2-40B4-BE49-F238E27FC236}">
                <a16:creationId xmlns:a16="http://schemas.microsoft.com/office/drawing/2014/main" id="{17032905-DB36-A8F9-5C11-0F594D91D772}"/>
              </a:ext>
            </a:extLst>
          </p:cNvPr>
          <p:cNvSpPr txBox="1"/>
          <p:nvPr/>
        </p:nvSpPr>
        <p:spPr>
          <a:xfrm>
            <a:off x="5974701" y="5149971"/>
            <a:ext cx="1910499" cy="646331"/>
          </a:xfrm>
          <a:prstGeom prst="rect">
            <a:avLst/>
          </a:prstGeom>
          <a:noFill/>
        </p:spPr>
        <p:txBody>
          <a:bodyPr wrap="square">
            <a:spAutoFit/>
          </a:bodyPr>
          <a:lstStyle/>
          <a:p>
            <a:pPr algn="ctr"/>
            <a:r>
              <a:rPr lang="lv-LV" sz="900">
                <a:solidFill>
                  <a:schemeClr val="tx1">
                    <a:lumMod val="75000"/>
                    <a:lumOff val="25000"/>
                  </a:schemeClr>
                </a:solidFill>
                <a:latin typeface="Verdana" panose="020B0604030504040204" pitchFamily="34" charset="0"/>
                <a:ea typeface="Verdana" panose="020B0604030504040204" pitchFamily="34" charset="0"/>
                <a:cs typeface="Segoe UI Light" panose="020B0502040204020203" pitchFamily="34" charset="0"/>
              </a:rPr>
              <a:t>Daļēji Sociālais dienests/ daļēji Pedagoģiski psiholoģiskais atbalsta dienests</a:t>
            </a:r>
          </a:p>
        </p:txBody>
      </p:sp>
      <p:sp>
        <p:nvSpPr>
          <p:cNvPr id="28" name="TextBox 27">
            <a:extLst>
              <a:ext uri="{FF2B5EF4-FFF2-40B4-BE49-F238E27FC236}">
                <a16:creationId xmlns:a16="http://schemas.microsoft.com/office/drawing/2014/main" id="{E469452C-D047-5DF6-A51E-9825E5DF4F02}"/>
              </a:ext>
            </a:extLst>
          </p:cNvPr>
          <p:cNvSpPr txBox="1"/>
          <p:nvPr/>
        </p:nvSpPr>
        <p:spPr>
          <a:xfrm>
            <a:off x="8049155" y="2787322"/>
            <a:ext cx="1910499" cy="369332"/>
          </a:xfrm>
          <a:prstGeom prst="rect">
            <a:avLst/>
          </a:prstGeom>
          <a:noFill/>
        </p:spPr>
        <p:txBody>
          <a:bodyPr wrap="square">
            <a:spAutoFit/>
          </a:bodyPr>
          <a:lstStyle/>
          <a:p>
            <a:pPr algn="ctr"/>
            <a:r>
              <a:rPr lang="lv-LV" sz="900">
                <a:solidFill>
                  <a:schemeClr val="tx1">
                    <a:lumMod val="75000"/>
                    <a:lumOff val="25000"/>
                  </a:schemeClr>
                </a:solidFill>
                <a:latin typeface="Verdana" panose="020B0604030504040204" pitchFamily="34" charset="0"/>
                <a:ea typeface="Verdana" panose="020B0604030504040204" pitchFamily="34" charset="0"/>
                <a:cs typeface="Segoe UI Light" panose="020B0502040204020203" pitchFamily="34" charset="0"/>
              </a:rPr>
              <a:t>Bērna attīstības vajadzības un nevienlīdzīgi rezultāti</a:t>
            </a:r>
          </a:p>
        </p:txBody>
      </p:sp>
      <p:sp>
        <p:nvSpPr>
          <p:cNvPr id="29" name="TextBox 28">
            <a:extLst>
              <a:ext uri="{FF2B5EF4-FFF2-40B4-BE49-F238E27FC236}">
                <a16:creationId xmlns:a16="http://schemas.microsoft.com/office/drawing/2014/main" id="{9C8B53E5-25B1-6E4C-99C9-BEC783E62D60}"/>
              </a:ext>
            </a:extLst>
          </p:cNvPr>
          <p:cNvSpPr txBox="1"/>
          <p:nvPr/>
        </p:nvSpPr>
        <p:spPr>
          <a:xfrm>
            <a:off x="8063301" y="3473472"/>
            <a:ext cx="1910499" cy="553998"/>
          </a:xfrm>
          <a:prstGeom prst="rect">
            <a:avLst/>
          </a:prstGeom>
          <a:noFill/>
        </p:spPr>
        <p:txBody>
          <a:bodyPr wrap="square">
            <a:spAutoFit/>
          </a:bodyPr>
          <a:lstStyle/>
          <a:p>
            <a:pPr algn="ctr"/>
            <a:r>
              <a:rPr lang="lv-LV" sz="1000" b="1">
                <a:solidFill>
                  <a:srgbClr val="B40000"/>
                </a:solidFill>
                <a:latin typeface="Verdana" panose="020B0604030504040204" pitchFamily="34" charset="0"/>
                <a:ea typeface="Verdana" panose="020B0604030504040204" pitchFamily="34" charset="0"/>
                <a:cs typeface="Segoe UI Light" panose="020B0502040204020203" pitchFamily="34" charset="0"/>
              </a:rPr>
              <a:t>Agrīna iejaukšanās,  vajadzību novērtēšana un intervence</a:t>
            </a:r>
          </a:p>
        </p:txBody>
      </p:sp>
      <p:sp>
        <p:nvSpPr>
          <p:cNvPr id="30" name="TextBox 29">
            <a:extLst>
              <a:ext uri="{FF2B5EF4-FFF2-40B4-BE49-F238E27FC236}">
                <a16:creationId xmlns:a16="http://schemas.microsoft.com/office/drawing/2014/main" id="{2818C48F-FCA2-A110-CD83-9F9C5D135685}"/>
              </a:ext>
            </a:extLst>
          </p:cNvPr>
          <p:cNvSpPr txBox="1"/>
          <p:nvPr/>
        </p:nvSpPr>
        <p:spPr>
          <a:xfrm>
            <a:off x="8063301" y="4163472"/>
            <a:ext cx="1910499" cy="646331"/>
          </a:xfrm>
          <a:prstGeom prst="rect">
            <a:avLst/>
          </a:prstGeom>
          <a:noFill/>
        </p:spPr>
        <p:txBody>
          <a:bodyPr wrap="square">
            <a:spAutoFit/>
          </a:bodyPr>
          <a:lstStyle/>
          <a:p>
            <a:pPr algn="ctr"/>
            <a:r>
              <a:rPr lang="lv-LV" sz="900">
                <a:solidFill>
                  <a:schemeClr val="tx1">
                    <a:lumMod val="75000"/>
                    <a:lumOff val="25000"/>
                  </a:schemeClr>
                </a:solidFill>
                <a:latin typeface="Verdana" panose="020B0604030504040204" pitchFamily="34" charset="0"/>
                <a:ea typeface="Verdana" panose="020B0604030504040204" pitchFamily="34" charset="0"/>
                <a:cs typeface="Segoe UI Light" panose="020B0502040204020203" pitchFamily="34" charset="0"/>
              </a:rPr>
              <a:t>Paternālisms, saskaņā ar kuru valsts daļēji uzņemas ģimenes pienākumus atbalstīt un aprūpēt bērnu</a:t>
            </a:r>
          </a:p>
        </p:txBody>
      </p:sp>
      <p:sp>
        <p:nvSpPr>
          <p:cNvPr id="31" name="TextBox 30">
            <a:extLst>
              <a:ext uri="{FF2B5EF4-FFF2-40B4-BE49-F238E27FC236}">
                <a16:creationId xmlns:a16="http://schemas.microsoft.com/office/drawing/2014/main" id="{245A490C-D04A-094E-1B6A-AB0BB3D285D5}"/>
              </a:ext>
            </a:extLst>
          </p:cNvPr>
          <p:cNvSpPr txBox="1"/>
          <p:nvPr/>
        </p:nvSpPr>
        <p:spPr>
          <a:xfrm>
            <a:off x="8049155" y="5149969"/>
            <a:ext cx="1910499" cy="369332"/>
          </a:xfrm>
          <a:prstGeom prst="rect">
            <a:avLst/>
          </a:prstGeom>
          <a:noFill/>
        </p:spPr>
        <p:txBody>
          <a:bodyPr wrap="square">
            <a:spAutoFit/>
          </a:bodyPr>
          <a:lstStyle/>
          <a:p>
            <a:pPr algn="ctr"/>
            <a:r>
              <a:rPr lang="lv-LV" sz="900">
                <a:solidFill>
                  <a:schemeClr val="tx1">
                    <a:lumMod val="75000"/>
                    <a:lumOff val="25000"/>
                  </a:schemeClr>
                </a:solidFill>
                <a:latin typeface="Verdana" panose="020B0604030504040204" pitchFamily="34" charset="0"/>
                <a:ea typeface="Verdana" panose="020B0604030504040204" pitchFamily="34" charset="0"/>
                <a:cs typeface="Segoe UI Light" panose="020B0502040204020203" pitchFamily="34" charset="0"/>
              </a:rPr>
              <a:t>Pedagoģiski psiholoģiskais atbalsta dienests</a:t>
            </a:r>
          </a:p>
        </p:txBody>
      </p:sp>
      <p:sp>
        <p:nvSpPr>
          <p:cNvPr id="32" name="Rectangle 31">
            <a:extLst>
              <a:ext uri="{FF2B5EF4-FFF2-40B4-BE49-F238E27FC236}">
                <a16:creationId xmlns:a16="http://schemas.microsoft.com/office/drawing/2014/main" id="{32D6EFBC-28F9-75A8-4DC2-64FDB9A57DE3}"/>
              </a:ext>
            </a:extLst>
          </p:cNvPr>
          <p:cNvSpPr/>
          <p:nvPr/>
        </p:nvSpPr>
        <p:spPr>
          <a:xfrm>
            <a:off x="3846809" y="4948278"/>
            <a:ext cx="6148665" cy="807544"/>
          </a:xfrm>
          <a:prstGeom prst="rect">
            <a:avLst/>
          </a:prstGeom>
          <a:solidFill>
            <a:srgbClr val="C00000">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200" b="1">
              <a:latin typeface="Verdana" panose="020B0604030504040204" pitchFamily="34" charset="0"/>
              <a:ea typeface="Verdana" panose="020B0604030504040204" pitchFamily="34" charset="0"/>
            </a:endParaRPr>
          </a:p>
        </p:txBody>
      </p:sp>
      <p:cxnSp>
        <p:nvCxnSpPr>
          <p:cNvPr id="33" name="Straight Connector 32">
            <a:extLst>
              <a:ext uri="{FF2B5EF4-FFF2-40B4-BE49-F238E27FC236}">
                <a16:creationId xmlns:a16="http://schemas.microsoft.com/office/drawing/2014/main" id="{70A8F642-CAB8-2E3C-07D4-E170A393CC5C}"/>
              </a:ext>
            </a:extLst>
          </p:cNvPr>
          <p:cNvCxnSpPr>
            <a:cxnSpLocks/>
          </p:cNvCxnSpPr>
          <p:nvPr/>
        </p:nvCxnSpPr>
        <p:spPr>
          <a:xfrm>
            <a:off x="2415939" y="3294170"/>
            <a:ext cx="759446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32C4BF6-5F4E-5BE6-F589-D2B76EF5F135}"/>
              </a:ext>
            </a:extLst>
          </p:cNvPr>
          <p:cNvCxnSpPr>
            <a:cxnSpLocks/>
          </p:cNvCxnSpPr>
          <p:nvPr/>
        </p:nvCxnSpPr>
        <p:spPr>
          <a:xfrm>
            <a:off x="2401013" y="4100928"/>
            <a:ext cx="759446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BB65E39-E508-7972-900A-6FB8D90A0A79}"/>
              </a:ext>
            </a:extLst>
          </p:cNvPr>
          <p:cNvCxnSpPr>
            <a:cxnSpLocks/>
          </p:cNvCxnSpPr>
          <p:nvPr/>
        </p:nvCxnSpPr>
        <p:spPr>
          <a:xfrm>
            <a:off x="2421357" y="4982927"/>
            <a:ext cx="759446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766A6C1-1584-BC2C-6D50-76A81CC8EAD8}"/>
              </a:ext>
            </a:extLst>
          </p:cNvPr>
          <p:cNvCxnSpPr>
            <a:cxnSpLocks/>
          </p:cNvCxnSpPr>
          <p:nvPr/>
        </p:nvCxnSpPr>
        <p:spPr>
          <a:xfrm>
            <a:off x="2421357" y="5758100"/>
            <a:ext cx="759446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7" name="Rounded Rectangle 2">
            <a:extLst>
              <a:ext uri="{FF2B5EF4-FFF2-40B4-BE49-F238E27FC236}">
                <a16:creationId xmlns:a16="http://schemas.microsoft.com/office/drawing/2014/main" id="{1640D190-5E62-5B2B-AA6A-0AF4FDCFF2C0}"/>
              </a:ext>
            </a:extLst>
          </p:cNvPr>
          <p:cNvSpPr/>
          <p:nvPr/>
        </p:nvSpPr>
        <p:spPr>
          <a:xfrm>
            <a:off x="7903947" y="1714706"/>
            <a:ext cx="2309141" cy="4196891"/>
          </a:xfrm>
          <a:prstGeom prst="roundRect">
            <a:avLst/>
          </a:prstGeom>
          <a:no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200">
              <a:latin typeface="Verdana" panose="020B0604030504040204" pitchFamily="34" charset="0"/>
              <a:ea typeface="Verdana" panose="020B0604030504040204" pitchFamily="34" charset="0"/>
            </a:endParaRPr>
          </a:p>
        </p:txBody>
      </p:sp>
      <p:sp>
        <p:nvSpPr>
          <p:cNvPr id="2" name="Slide Number Placeholder 3">
            <a:extLst>
              <a:ext uri="{FF2B5EF4-FFF2-40B4-BE49-F238E27FC236}">
                <a16:creationId xmlns:a16="http://schemas.microsoft.com/office/drawing/2014/main" id="{7BE5967F-166D-8354-6B22-CA38A1050A4E}"/>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27</a:t>
            </a:fld>
            <a:endParaRPr lang="en-US" sz="800" dirty="0">
              <a:solidFill>
                <a:schemeClr val="tx1"/>
              </a:solidFill>
            </a:endParaRPr>
          </a:p>
        </p:txBody>
      </p:sp>
    </p:spTree>
    <p:extLst>
      <p:ext uri="{BB962C8B-B14F-4D97-AF65-F5344CB8AC3E}">
        <p14:creationId xmlns:p14="http://schemas.microsoft.com/office/powerpoint/2010/main" val="697827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D36A20-9A6F-D565-4DDD-A36D352C656D}"/>
              </a:ext>
            </a:extLst>
          </p:cNvPr>
          <p:cNvSpPr>
            <a:spLocks noGrp="1"/>
          </p:cNvSpPr>
          <p:nvPr>
            <p:ph type="title"/>
          </p:nvPr>
        </p:nvSpPr>
        <p:spPr>
          <a:xfrm>
            <a:off x="263525" y="529558"/>
            <a:ext cx="10515600" cy="638373"/>
          </a:xfrm>
        </p:spPr>
        <p:txBody>
          <a:bodyPr anchor="t">
            <a:normAutofit/>
          </a:bodyPr>
          <a:lstStyle/>
          <a:p>
            <a:r>
              <a:rPr lang="en-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Vajadzība</a:t>
            </a:r>
          </a:p>
        </p:txBody>
      </p:sp>
      <p:sp>
        <p:nvSpPr>
          <p:cNvPr id="7" name="Content Placeholder 6">
            <a:extLst>
              <a:ext uri="{FF2B5EF4-FFF2-40B4-BE49-F238E27FC236}">
                <a16:creationId xmlns:a16="http://schemas.microsoft.com/office/drawing/2014/main" id="{C72798BE-54F5-3D6C-1C2F-CE1CC3D540FB}"/>
              </a:ext>
            </a:extLst>
          </p:cNvPr>
          <p:cNvSpPr>
            <a:spLocks noGrp="1"/>
          </p:cNvSpPr>
          <p:nvPr>
            <p:ph idx="1"/>
          </p:nvPr>
        </p:nvSpPr>
        <p:spPr>
          <a:xfrm>
            <a:off x="483326" y="1276035"/>
            <a:ext cx="10515600" cy="4351338"/>
          </a:xfrm>
        </p:spPr>
        <p:txBody>
          <a:bodyPr>
            <a:normAutofit/>
          </a:bodyPr>
          <a:lstStyle/>
          <a:p>
            <a:pPr marL="0" indent="0">
              <a:buNone/>
            </a:pPr>
            <a:r>
              <a:rPr lang="en-LV" sz="2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Izstrādāt un normatīvā regulējumā nostiprināt sadarbības algoritmus starp dažādiem pakalpojumu sniedzējiem bērnu attīstības vajadzību atbalstam un noteikt katra iesaistītā atbildību</a:t>
            </a:r>
          </a:p>
        </p:txBody>
      </p:sp>
      <p:sp>
        <p:nvSpPr>
          <p:cNvPr id="8" name="Rectangle 7">
            <a:extLst>
              <a:ext uri="{FF2B5EF4-FFF2-40B4-BE49-F238E27FC236}">
                <a16:creationId xmlns:a16="http://schemas.microsoft.com/office/drawing/2014/main" id="{1041180A-22E6-35A6-C839-6F170B74BEC9}"/>
              </a:ext>
            </a:extLst>
          </p:cNvPr>
          <p:cNvSpPr/>
          <p:nvPr/>
        </p:nvSpPr>
        <p:spPr>
          <a:xfrm>
            <a:off x="483326" y="4572000"/>
            <a:ext cx="1084217" cy="992777"/>
          </a:xfrm>
          <a:prstGeom prst="rect">
            <a:avLst/>
          </a:prstGeom>
          <a:solidFill>
            <a:schemeClr val="accent1">
              <a:alpha val="6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sz="1400">
                <a:latin typeface="Verdana" panose="020B0604030504040204" pitchFamily="34" charset="0"/>
                <a:ea typeface="Verdana" panose="020B0604030504040204" pitchFamily="34" charset="0"/>
                <a:cs typeface="Verdana" panose="020B0604030504040204" pitchFamily="34" charset="0"/>
              </a:rPr>
              <a:t>ĢĀ</a:t>
            </a:r>
          </a:p>
        </p:txBody>
      </p:sp>
      <p:sp>
        <p:nvSpPr>
          <p:cNvPr id="9" name="Rectangle 8">
            <a:extLst>
              <a:ext uri="{FF2B5EF4-FFF2-40B4-BE49-F238E27FC236}">
                <a16:creationId xmlns:a16="http://schemas.microsoft.com/office/drawing/2014/main" id="{53AEBFF4-9CBF-D6A8-353B-EC703DC96739}"/>
              </a:ext>
            </a:extLst>
          </p:cNvPr>
          <p:cNvSpPr/>
          <p:nvPr/>
        </p:nvSpPr>
        <p:spPr>
          <a:xfrm>
            <a:off x="2033452" y="3579223"/>
            <a:ext cx="1084217" cy="992777"/>
          </a:xfrm>
          <a:prstGeom prst="rect">
            <a:avLst/>
          </a:prstGeom>
          <a:solidFill>
            <a:schemeClr val="accent1">
              <a:alpha val="6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sz="1400" dirty="0">
                <a:latin typeface="Verdana" panose="020B0604030504040204" pitchFamily="34" charset="0"/>
                <a:ea typeface="Verdana" panose="020B0604030504040204" pitchFamily="34" charset="0"/>
                <a:cs typeface="Verdana" panose="020B0604030504040204" pitchFamily="34" charset="0"/>
              </a:rPr>
              <a:t>Psihilogs PVA</a:t>
            </a:r>
          </a:p>
        </p:txBody>
      </p:sp>
      <p:sp>
        <p:nvSpPr>
          <p:cNvPr id="10" name="Rectangle 9">
            <a:extLst>
              <a:ext uri="{FF2B5EF4-FFF2-40B4-BE49-F238E27FC236}">
                <a16:creationId xmlns:a16="http://schemas.microsoft.com/office/drawing/2014/main" id="{9BA9F7B6-7938-C1A1-9E9C-4EF13EE9B772}"/>
              </a:ext>
            </a:extLst>
          </p:cNvPr>
          <p:cNvSpPr/>
          <p:nvPr/>
        </p:nvSpPr>
        <p:spPr>
          <a:xfrm>
            <a:off x="5632814" y="2162202"/>
            <a:ext cx="1432559" cy="992777"/>
          </a:xfrm>
          <a:prstGeom prst="rect">
            <a:avLst/>
          </a:prstGeom>
          <a:solidFill>
            <a:schemeClr val="accent1">
              <a:alpha val="6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sz="1400" dirty="0">
                <a:latin typeface="Verdana" panose="020B0604030504040204" pitchFamily="34" charset="0"/>
                <a:ea typeface="Verdana" panose="020B0604030504040204" pitchFamily="34" charset="0"/>
                <a:cs typeface="Verdana" panose="020B0604030504040204" pitchFamily="34" charset="0"/>
              </a:rPr>
              <a:t>Psihiskā veselības aprūpe</a:t>
            </a:r>
          </a:p>
        </p:txBody>
      </p:sp>
      <p:sp>
        <p:nvSpPr>
          <p:cNvPr id="11" name="Rectangle 10">
            <a:extLst>
              <a:ext uri="{FF2B5EF4-FFF2-40B4-BE49-F238E27FC236}">
                <a16:creationId xmlns:a16="http://schemas.microsoft.com/office/drawing/2014/main" id="{CEABC93D-4DFB-59AA-1FC4-998A00D52DEE}"/>
              </a:ext>
            </a:extLst>
          </p:cNvPr>
          <p:cNvSpPr/>
          <p:nvPr/>
        </p:nvSpPr>
        <p:spPr>
          <a:xfrm>
            <a:off x="3875860" y="4400203"/>
            <a:ext cx="1432559" cy="1489166"/>
          </a:xfrm>
          <a:prstGeom prst="rect">
            <a:avLst/>
          </a:prstGeom>
          <a:solidFill>
            <a:schemeClr val="accent1">
              <a:alpha val="6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sz="1400" dirty="0">
                <a:latin typeface="Verdana" panose="020B0604030504040204" pitchFamily="34" charset="0"/>
                <a:ea typeface="Verdana" panose="020B0604030504040204" pitchFamily="34" charset="0"/>
                <a:cs typeface="Verdana" panose="020B0604030504040204" pitchFamily="34" charset="0"/>
              </a:rPr>
              <a:t>Mutidispip-lināra </a:t>
            </a:r>
            <a:r>
              <a:rPr lang="en-GB" sz="1400" dirty="0" err="1">
                <a:latin typeface="Verdana" panose="020B0604030504040204" pitchFamily="34" charset="0"/>
                <a:ea typeface="Verdana" panose="020B0604030504040204" pitchFamily="34" charset="0"/>
                <a:cs typeface="Verdana" panose="020B0604030504040204" pitchFamily="34" charset="0"/>
              </a:rPr>
              <a:t>i</a:t>
            </a:r>
            <a:r>
              <a:rPr lang="en-LV" sz="1400" dirty="0">
                <a:latin typeface="Verdana" panose="020B0604030504040204" pitchFamily="34" charset="0"/>
                <a:ea typeface="Verdana" panose="020B0604030504040204" pitchFamily="34" charset="0"/>
                <a:cs typeface="Verdana" panose="020B0604030504040204" pitchFamily="34" charset="0"/>
              </a:rPr>
              <a:t>ntervences komanda</a:t>
            </a:r>
          </a:p>
        </p:txBody>
      </p:sp>
      <p:sp>
        <p:nvSpPr>
          <p:cNvPr id="12" name="Rectangle 11">
            <a:extLst>
              <a:ext uri="{FF2B5EF4-FFF2-40B4-BE49-F238E27FC236}">
                <a16:creationId xmlns:a16="http://schemas.microsoft.com/office/drawing/2014/main" id="{4655C424-126D-FC95-45B1-F51A58F7D5EC}"/>
              </a:ext>
            </a:extLst>
          </p:cNvPr>
          <p:cNvSpPr/>
          <p:nvPr/>
        </p:nvSpPr>
        <p:spPr>
          <a:xfrm>
            <a:off x="2033452" y="5311000"/>
            <a:ext cx="1084217" cy="992777"/>
          </a:xfrm>
          <a:prstGeom prst="rect">
            <a:avLst/>
          </a:prstGeom>
          <a:solidFill>
            <a:schemeClr val="accent1">
              <a:alpha val="6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sz="1400">
                <a:latin typeface="Verdana" panose="020B0604030504040204" pitchFamily="34" charset="0"/>
                <a:ea typeface="Verdana" panose="020B0604030504040204" pitchFamily="34" charset="0"/>
                <a:cs typeface="Verdana" panose="020B0604030504040204" pitchFamily="34" charset="0"/>
              </a:rPr>
              <a:t>Atbalsta personāls izglītībā</a:t>
            </a:r>
          </a:p>
        </p:txBody>
      </p:sp>
      <p:sp>
        <p:nvSpPr>
          <p:cNvPr id="13" name="Rectangle 12">
            <a:extLst>
              <a:ext uri="{FF2B5EF4-FFF2-40B4-BE49-F238E27FC236}">
                <a16:creationId xmlns:a16="http://schemas.microsoft.com/office/drawing/2014/main" id="{FC1BF273-D906-1159-A4C7-89E3CAE75E2B}"/>
              </a:ext>
            </a:extLst>
          </p:cNvPr>
          <p:cNvSpPr/>
          <p:nvPr/>
        </p:nvSpPr>
        <p:spPr>
          <a:xfrm>
            <a:off x="7473043" y="2413610"/>
            <a:ext cx="1436400" cy="992777"/>
          </a:xfrm>
          <a:prstGeom prst="rect">
            <a:avLst/>
          </a:prstGeom>
          <a:solidFill>
            <a:schemeClr val="accent1">
              <a:alpha val="6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sz="1400">
                <a:latin typeface="Verdana" panose="020B0604030504040204" pitchFamily="34" charset="0"/>
                <a:ea typeface="Verdana" panose="020B0604030504040204" pitchFamily="34" charset="0"/>
                <a:cs typeface="Verdana" panose="020B0604030504040204" pitchFamily="34" charset="0"/>
              </a:rPr>
              <a:t>Atbalsta pasākumi izglītībā</a:t>
            </a:r>
          </a:p>
        </p:txBody>
      </p:sp>
      <p:sp>
        <p:nvSpPr>
          <p:cNvPr id="14" name="Rectangle 13">
            <a:extLst>
              <a:ext uri="{FF2B5EF4-FFF2-40B4-BE49-F238E27FC236}">
                <a16:creationId xmlns:a16="http://schemas.microsoft.com/office/drawing/2014/main" id="{7F2ADC26-87CF-29FD-E7DE-C7A4B46D0661}"/>
              </a:ext>
            </a:extLst>
          </p:cNvPr>
          <p:cNvSpPr/>
          <p:nvPr/>
        </p:nvSpPr>
        <p:spPr>
          <a:xfrm>
            <a:off x="7473044" y="3566918"/>
            <a:ext cx="1436400" cy="992777"/>
          </a:xfrm>
          <a:prstGeom prst="rect">
            <a:avLst/>
          </a:prstGeom>
          <a:solidFill>
            <a:schemeClr val="accent1">
              <a:alpha val="6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sz="1400">
                <a:latin typeface="Verdana" panose="020B0604030504040204" pitchFamily="34" charset="0"/>
                <a:ea typeface="Verdana" panose="020B0604030504040204" pitchFamily="34" charset="0"/>
                <a:cs typeface="Verdana" panose="020B0604030504040204" pitchFamily="34" charset="0"/>
              </a:rPr>
              <a:t>Veselības aprūpes pakalpojumi</a:t>
            </a:r>
          </a:p>
        </p:txBody>
      </p:sp>
      <p:sp>
        <p:nvSpPr>
          <p:cNvPr id="15" name="Rectangle 14">
            <a:extLst>
              <a:ext uri="{FF2B5EF4-FFF2-40B4-BE49-F238E27FC236}">
                <a16:creationId xmlns:a16="http://schemas.microsoft.com/office/drawing/2014/main" id="{376F53C1-1938-7AAA-89D2-E6E53C1B3BFF}"/>
              </a:ext>
            </a:extLst>
          </p:cNvPr>
          <p:cNvSpPr/>
          <p:nvPr/>
        </p:nvSpPr>
        <p:spPr>
          <a:xfrm>
            <a:off x="7499170" y="5768250"/>
            <a:ext cx="1435827" cy="992777"/>
          </a:xfrm>
          <a:prstGeom prst="rect">
            <a:avLst/>
          </a:prstGeom>
          <a:solidFill>
            <a:schemeClr val="accent1">
              <a:alpha val="6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sz="1400">
                <a:latin typeface="Verdana" panose="020B0604030504040204" pitchFamily="34" charset="0"/>
                <a:ea typeface="Verdana" panose="020B0604030504040204" pitchFamily="34" charset="0"/>
                <a:cs typeface="Verdana" panose="020B0604030504040204" pitchFamily="34" charset="0"/>
              </a:rPr>
              <a:t>Sociālā rehabilitācija</a:t>
            </a:r>
          </a:p>
        </p:txBody>
      </p:sp>
      <p:sp>
        <p:nvSpPr>
          <p:cNvPr id="16" name="Rectangle 15">
            <a:extLst>
              <a:ext uri="{FF2B5EF4-FFF2-40B4-BE49-F238E27FC236}">
                <a16:creationId xmlns:a16="http://schemas.microsoft.com/office/drawing/2014/main" id="{5C06CDCB-52FD-EBCA-B71F-9DE9ACE7888C}"/>
              </a:ext>
            </a:extLst>
          </p:cNvPr>
          <p:cNvSpPr/>
          <p:nvPr/>
        </p:nvSpPr>
        <p:spPr>
          <a:xfrm>
            <a:off x="7486107" y="4648398"/>
            <a:ext cx="1436400" cy="992777"/>
          </a:xfrm>
          <a:prstGeom prst="rect">
            <a:avLst/>
          </a:prstGeom>
          <a:solidFill>
            <a:schemeClr val="accent1">
              <a:alpha val="6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sz="1400">
                <a:latin typeface="Verdana" panose="020B0604030504040204" pitchFamily="34" charset="0"/>
                <a:ea typeface="Verdana" panose="020B0604030504040204" pitchFamily="34" charset="0"/>
                <a:cs typeface="Verdana" panose="020B0604030504040204" pitchFamily="34" charset="0"/>
              </a:rPr>
              <a:t>Agrīnas intervences</a:t>
            </a:r>
          </a:p>
        </p:txBody>
      </p:sp>
      <p:cxnSp>
        <p:nvCxnSpPr>
          <p:cNvPr id="18" name="Straight Connector 17">
            <a:extLst>
              <a:ext uri="{FF2B5EF4-FFF2-40B4-BE49-F238E27FC236}">
                <a16:creationId xmlns:a16="http://schemas.microsoft.com/office/drawing/2014/main" id="{9CFC750B-63C0-6C2C-31F3-18C6E6895BED}"/>
              </a:ext>
            </a:extLst>
          </p:cNvPr>
          <p:cNvCxnSpPr/>
          <p:nvPr/>
        </p:nvCxnSpPr>
        <p:spPr>
          <a:xfrm>
            <a:off x="1567543" y="5311000"/>
            <a:ext cx="465909" cy="330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D78063-6E3B-907C-58D5-165BD28B39EF}"/>
              </a:ext>
            </a:extLst>
          </p:cNvPr>
          <p:cNvCxnSpPr/>
          <p:nvPr/>
        </p:nvCxnSpPr>
        <p:spPr>
          <a:xfrm flipV="1">
            <a:off x="1567543" y="4315612"/>
            <a:ext cx="465909" cy="517645"/>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1DBCC3C-4CDC-1913-B468-DECA60B0B3A9}"/>
              </a:ext>
            </a:extLst>
          </p:cNvPr>
          <p:cNvSpPr/>
          <p:nvPr/>
        </p:nvSpPr>
        <p:spPr>
          <a:xfrm>
            <a:off x="3895484" y="2917466"/>
            <a:ext cx="1386810" cy="992777"/>
          </a:xfrm>
          <a:prstGeom prst="rect">
            <a:avLst/>
          </a:prstGeom>
          <a:solidFill>
            <a:schemeClr val="accent1">
              <a:alpha val="6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sz="1400">
                <a:latin typeface="Verdana" panose="020B0604030504040204" pitchFamily="34" charset="0"/>
                <a:ea typeface="Verdana" panose="020B0604030504040204" pitchFamily="34" charset="0"/>
                <a:cs typeface="Verdana" panose="020B0604030504040204" pitchFamily="34" charset="0"/>
              </a:rPr>
              <a:t>ĢĀ</a:t>
            </a:r>
          </a:p>
        </p:txBody>
      </p:sp>
      <p:cxnSp>
        <p:nvCxnSpPr>
          <p:cNvPr id="23" name="Straight Connector 22">
            <a:extLst>
              <a:ext uri="{FF2B5EF4-FFF2-40B4-BE49-F238E27FC236}">
                <a16:creationId xmlns:a16="http://schemas.microsoft.com/office/drawing/2014/main" id="{C1DA07EA-315D-A971-FD0B-18206195F9F6}"/>
              </a:ext>
            </a:extLst>
          </p:cNvPr>
          <p:cNvCxnSpPr>
            <a:stCxn id="12" idx="3"/>
            <a:endCxn id="11" idx="1"/>
          </p:cNvCxnSpPr>
          <p:nvPr/>
        </p:nvCxnSpPr>
        <p:spPr>
          <a:xfrm flipV="1">
            <a:off x="3117669" y="5144786"/>
            <a:ext cx="758191" cy="662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6C8FD94-F135-DB4F-CD8F-3A87B9385EA9}"/>
              </a:ext>
            </a:extLst>
          </p:cNvPr>
          <p:cNvCxnSpPr>
            <a:stCxn id="9" idx="3"/>
            <a:endCxn id="21" idx="1"/>
          </p:cNvCxnSpPr>
          <p:nvPr/>
        </p:nvCxnSpPr>
        <p:spPr>
          <a:xfrm flipV="1">
            <a:off x="3117669" y="3413855"/>
            <a:ext cx="777815" cy="6617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9D8546C-A788-811E-341A-080FB9ED62BA}"/>
              </a:ext>
            </a:extLst>
          </p:cNvPr>
          <p:cNvCxnSpPr>
            <a:stCxn id="21" idx="2"/>
            <a:endCxn id="11" idx="0"/>
          </p:cNvCxnSpPr>
          <p:nvPr/>
        </p:nvCxnSpPr>
        <p:spPr>
          <a:xfrm>
            <a:off x="4588889" y="3910243"/>
            <a:ext cx="3251" cy="489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884D1AA-93AE-7CCE-AA47-A3F5EAD8DF5A}"/>
              </a:ext>
            </a:extLst>
          </p:cNvPr>
          <p:cNvCxnSpPr>
            <a:cxnSpLocks/>
          </p:cNvCxnSpPr>
          <p:nvPr/>
        </p:nvCxnSpPr>
        <p:spPr>
          <a:xfrm flipV="1">
            <a:off x="5282294" y="2926079"/>
            <a:ext cx="328718" cy="357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1DCF0C2-35C4-45BD-BF27-2C6B2A5E7A76}"/>
              </a:ext>
            </a:extLst>
          </p:cNvPr>
          <p:cNvCxnSpPr>
            <a:endCxn id="15" idx="1"/>
          </p:cNvCxnSpPr>
          <p:nvPr/>
        </p:nvCxnSpPr>
        <p:spPr>
          <a:xfrm>
            <a:off x="5321770" y="5564777"/>
            <a:ext cx="2177400" cy="6998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C24FFBA-E436-0DF9-EF3C-8DE7A35B4134}"/>
              </a:ext>
            </a:extLst>
          </p:cNvPr>
          <p:cNvCxnSpPr>
            <a:stCxn id="11" idx="3"/>
            <a:endCxn id="16" idx="1"/>
          </p:cNvCxnSpPr>
          <p:nvPr/>
        </p:nvCxnSpPr>
        <p:spPr>
          <a:xfrm>
            <a:off x="5308419" y="5144786"/>
            <a:ext cx="217768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1ABBA92-B7AB-D79C-502C-311B30D34214}"/>
              </a:ext>
            </a:extLst>
          </p:cNvPr>
          <p:cNvCxnSpPr>
            <a:endCxn id="14" idx="1"/>
          </p:cNvCxnSpPr>
          <p:nvPr/>
        </p:nvCxnSpPr>
        <p:spPr>
          <a:xfrm flipV="1">
            <a:off x="5321770" y="4063307"/>
            <a:ext cx="2151274" cy="903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7131390-E772-8B45-058B-974908720027}"/>
              </a:ext>
            </a:extLst>
          </p:cNvPr>
          <p:cNvCxnSpPr/>
          <p:nvPr/>
        </p:nvCxnSpPr>
        <p:spPr>
          <a:xfrm flipV="1">
            <a:off x="5328302" y="3163592"/>
            <a:ext cx="2144454" cy="150420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20B958F-5ABE-D0E0-F985-6F56016A5929}"/>
              </a:ext>
            </a:extLst>
          </p:cNvPr>
          <p:cNvCxnSpPr>
            <a:stCxn id="10" idx="2"/>
          </p:cNvCxnSpPr>
          <p:nvPr/>
        </p:nvCxnSpPr>
        <p:spPr>
          <a:xfrm flipH="1">
            <a:off x="5331566" y="3154979"/>
            <a:ext cx="1017528" cy="1560218"/>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3">
            <a:extLst>
              <a:ext uri="{FF2B5EF4-FFF2-40B4-BE49-F238E27FC236}">
                <a16:creationId xmlns:a16="http://schemas.microsoft.com/office/drawing/2014/main" id="{F9B95D61-DDDE-66D2-5766-50C95B3B4983}"/>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28</a:t>
            </a:fld>
            <a:endParaRPr lang="en-US" sz="800" dirty="0">
              <a:solidFill>
                <a:schemeClr val="tx1"/>
              </a:solidFill>
            </a:endParaRPr>
          </a:p>
        </p:txBody>
      </p:sp>
    </p:spTree>
    <p:extLst>
      <p:ext uri="{BB962C8B-B14F-4D97-AF65-F5344CB8AC3E}">
        <p14:creationId xmlns:p14="http://schemas.microsoft.com/office/powerpoint/2010/main" val="262976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D36A20-9A6F-D565-4DDD-A36D352C656D}"/>
              </a:ext>
            </a:extLst>
          </p:cNvPr>
          <p:cNvSpPr>
            <a:spLocks noGrp="1"/>
          </p:cNvSpPr>
          <p:nvPr>
            <p:ph type="title"/>
          </p:nvPr>
        </p:nvSpPr>
        <p:spPr>
          <a:xfrm>
            <a:off x="263525" y="549275"/>
            <a:ext cx="10515600" cy="1325563"/>
          </a:xfrm>
        </p:spPr>
        <p:txBody>
          <a:bodyPr anchor="t">
            <a:normAutofit/>
          </a:bodyPr>
          <a:lstStyle/>
          <a:p>
            <a:r>
              <a:rPr lang="en-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Vajadzība</a:t>
            </a:r>
          </a:p>
        </p:txBody>
      </p:sp>
      <p:sp>
        <p:nvSpPr>
          <p:cNvPr id="7" name="Content Placeholder 6">
            <a:extLst>
              <a:ext uri="{FF2B5EF4-FFF2-40B4-BE49-F238E27FC236}">
                <a16:creationId xmlns:a16="http://schemas.microsoft.com/office/drawing/2014/main" id="{C72798BE-54F5-3D6C-1C2F-CE1CC3D540FB}"/>
              </a:ext>
            </a:extLst>
          </p:cNvPr>
          <p:cNvSpPr>
            <a:spLocks noGrp="1"/>
          </p:cNvSpPr>
          <p:nvPr>
            <p:ph idx="1"/>
          </p:nvPr>
        </p:nvSpPr>
        <p:spPr>
          <a:xfrm>
            <a:off x="545592" y="1212056"/>
            <a:ext cx="4964699" cy="5153071"/>
          </a:xfrm>
        </p:spPr>
        <p:txBody>
          <a:bodyPr>
            <a:normAutofit/>
          </a:bodyPr>
          <a:lstStyle/>
          <a:p>
            <a:pPr marL="0" indent="0">
              <a:lnSpc>
                <a:spcPct val="100000"/>
              </a:lnSpc>
              <a:buNone/>
            </a:pPr>
            <a:r>
              <a:rPr lang="en-LV" sz="1600" b="1" dirty="0">
                <a:latin typeface="Verdana" panose="020B0604030504040204" pitchFamily="34" charset="0"/>
                <a:ea typeface="Verdana" panose="020B0604030504040204" pitchFamily="34" charset="0"/>
                <a:cs typeface="Verdana" panose="020B0604030504040204" pitchFamily="34" charset="0"/>
              </a:rPr>
              <a:t>Paplašināt ĢĀ komandu, radot iespēju sekmīgāk spēt identificēt bērnu attīstības vajadzības un nodrošināt atbalstu, kad tas nepieciešams</a:t>
            </a:r>
          </a:p>
          <a:p>
            <a:pPr marL="0" indent="0">
              <a:lnSpc>
                <a:spcPct val="100000"/>
              </a:lnSpc>
              <a:buNone/>
            </a:pPr>
            <a:endParaRPr lang="lv-LV" sz="1600" b="1"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buNone/>
            </a:pPr>
            <a:r>
              <a:rPr lang="lv-LV" sz="16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KĀPĒC?</a:t>
            </a:r>
          </a:p>
          <a:p>
            <a:pPr>
              <a:lnSpc>
                <a:spcPct val="100000"/>
              </a:lnSpc>
              <a:buClr>
                <a:schemeClr val="accent1">
                  <a:lumMod val="50000"/>
                </a:schemeClr>
              </a:buClr>
              <a:buFont typeface="Wingdings" pitchFamily="2" charset="2"/>
              <a:buChar char="§"/>
            </a:pPr>
            <a:r>
              <a:rPr lang="lv-LV" sz="1600" dirty="0">
                <a:latin typeface="Verdana" panose="020B0604030504040204" pitchFamily="34" charset="0"/>
                <a:ea typeface="Verdana" panose="020B0604030504040204" pitchFamily="34" charset="0"/>
                <a:cs typeface="Verdana" panose="020B0604030504040204" pitchFamily="34" charset="0"/>
              </a:rPr>
              <a:t>PVA pacientu grupām ir ievērojamas psiholoģiskās vajadzības </a:t>
            </a:r>
          </a:p>
          <a:p>
            <a:pPr>
              <a:lnSpc>
                <a:spcPct val="100000"/>
              </a:lnSpc>
              <a:buClr>
                <a:schemeClr val="accent1">
                  <a:lumMod val="50000"/>
                </a:schemeClr>
              </a:buClr>
              <a:buFont typeface="Wingdings" pitchFamily="2" charset="2"/>
              <a:buChar char="§"/>
            </a:pPr>
            <a:r>
              <a:rPr lang="lv-LV" sz="1600" dirty="0">
                <a:latin typeface="Verdana" panose="020B0604030504040204" pitchFamily="34" charset="0"/>
                <a:ea typeface="Verdana" panose="020B0604030504040204" pitchFamily="34" charset="0"/>
                <a:cs typeface="Verdana" panose="020B0604030504040204" pitchFamily="34" charset="0"/>
              </a:rPr>
              <a:t>Pieeja speciālai psihiskās veselības aprūpei ir ierobežota</a:t>
            </a:r>
          </a:p>
          <a:p>
            <a:pPr>
              <a:lnSpc>
                <a:spcPct val="100000"/>
              </a:lnSpc>
              <a:buClr>
                <a:schemeClr val="accent1">
                  <a:lumMod val="50000"/>
                </a:schemeClr>
              </a:buClr>
              <a:buFont typeface="Wingdings" pitchFamily="2" charset="2"/>
              <a:buChar char="§"/>
            </a:pPr>
            <a:r>
              <a:rPr lang="lv-LV" sz="1600" dirty="0">
                <a:latin typeface="Verdana" panose="020B0604030504040204" pitchFamily="34" charset="0"/>
                <a:ea typeface="Verdana" panose="020B0604030504040204" pitchFamily="34" charset="0"/>
                <a:cs typeface="Verdana" panose="020B0604030504040204" pitchFamily="34" charset="0"/>
              </a:rPr>
              <a:t>Lietderīgi ārstēt psiholoģiskus traucējumus, ja tiek meklēta ārstēšana</a:t>
            </a:r>
          </a:p>
          <a:p>
            <a:pPr>
              <a:lnSpc>
                <a:spcPct val="100000"/>
              </a:lnSpc>
              <a:buClr>
                <a:schemeClr val="accent1">
                  <a:lumMod val="50000"/>
                </a:schemeClr>
              </a:buClr>
              <a:buFont typeface="Wingdings" pitchFamily="2" charset="2"/>
              <a:buChar char="§"/>
            </a:pPr>
            <a:r>
              <a:rPr lang="lv-LV" sz="1600" dirty="0">
                <a:latin typeface="Verdana" panose="020B0604030504040204" pitchFamily="34" charset="0"/>
                <a:ea typeface="Verdana" panose="020B0604030504040204" pitchFamily="34" charset="0"/>
                <a:cs typeface="Verdana" panose="020B0604030504040204" pitchFamily="34" charset="0"/>
              </a:rPr>
              <a:t>Tiktu sniegts vairāk pakalpojumu lielākam skaitam cilvēku</a:t>
            </a:r>
          </a:p>
          <a:p>
            <a:pPr>
              <a:lnSpc>
                <a:spcPct val="100000"/>
              </a:lnSpc>
              <a:buClr>
                <a:schemeClr val="accent1">
                  <a:lumMod val="50000"/>
                </a:schemeClr>
              </a:buClr>
              <a:buFont typeface="Wingdings" pitchFamily="2" charset="2"/>
              <a:buChar char="§"/>
            </a:pPr>
            <a:r>
              <a:rPr lang="en-GB" sz="1600" dirty="0" err="1">
                <a:latin typeface="Verdana" panose="020B0604030504040204" pitchFamily="34" charset="0"/>
                <a:ea typeface="Verdana" panose="020B0604030504040204" pitchFamily="34" charset="0"/>
                <a:cs typeface="Verdana" panose="020B0604030504040204" pitchFamily="34" charset="0"/>
              </a:rPr>
              <a:t>Psihologa</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iesaiste</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primārajā</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aprūpē</a:t>
            </a:r>
            <a:r>
              <a:rPr lang="en-GB" sz="1600" dirty="0">
                <a:latin typeface="Verdana" panose="020B0604030504040204" pitchFamily="34" charset="0"/>
                <a:ea typeface="Verdana" panose="020B0604030504040204" pitchFamily="34" charset="0"/>
                <a:cs typeface="Verdana" panose="020B0604030504040204" pitchFamily="34" charset="0"/>
              </a:rPr>
              <a:t> var </a:t>
            </a:r>
            <a:r>
              <a:rPr lang="en-GB" sz="1600" dirty="0" err="1">
                <a:latin typeface="Verdana" panose="020B0604030504040204" pitchFamily="34" charset="0"/>
                <a:ea typeface="Verdana" panose="020B0604030504040204" pitchFamily="34" charset="0"/>
                <a:cs typeface="Verdana" panose="020B0604030504040204" pitchFamily="34" charset="0"/>
              </a:rPr>
              <a:t>palīdzēt</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uzlabot</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fiziskās</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problēmas</a:t>
            </a:r>
            <a:r>
              <a:rPr lang="en-GB" sz="1600" dirty="0">
                <a:latin typeface="Verdana" panose="020B0604030504040204" pitchFamily="34" charset="0"/>
                <a:ea typeface="Verdana" panose="020B0604030504040204" pitchFamily="34" charset="0"/>
                <a:cs typeface="Verdana" panose="020B0604030504040204" pitchFamily="34" charset="0"/>
              </a:rPr>
              <a:t> un to </a:t>
            </a:r>
            <a:r>
              <a:rPr lang="en-GB" sz="1600" dirty="0" err="1">
                <a:latin typeface="Verdana" panose="020B0604030504040204" pitchFamily="34" charset="0"/>
                <a:ea typeface="Verdana" panose="020B0604030504040204" pitchFamily="34" charset="0"/>
                <a:cs typeface="Verdana" panose="020B0604030504040204" pitchFamily="34" charset="0"/>
              </a:rPr>
              <a:t>ārstēšanu</a:t>
            </a:r>
            <a:endParaRPr lang="en-LV" sz="1600" dirty="0">
              <a:latin typeface="Verdana" panose="020B0604030504040204" pitchFamily="34" charset="0"/>
              <a:ea typeface="Verdana" panose="020B0604030504040204" pitchFamily="34" charset="0"/>
              <a:cs typeface="Verdana" panose="020B0604030504040204" pitchFamily="34" charset="0"/>
            </a:endParaRPr>
          </a:p>
        </p:txBody>
      </p:sp>
      <p:grpSp>
        <p:nvGrpSpPr>
          <p:cNvPr id="10" name="Group 9">
            <a:extLst>
              <a:ext uri="{FF2B5EF4-FFF2-40B4-BE49-F238E27FC236}">
                <a16:creationId xmlns:a16="http://schemas.microsoft.com/office/drawing/2014/main" id="{4588C907-4326-5284-4014-6E795DFAD484}"/>
              </a:ext>
            </a:extLst>
          </p:cNvPr>
          <p:cNvGrpSpPr/>
          <p:nvPr/>
        </p:nvGrpSpPr>
        <p:grpSpPr>
          <a:xfrm>
            <a:off x="6531429" y="885459"/>
            <a:ext cx="5329648" cy="4912682"/>
            <a:chOff x="6133009" y="200893"/>
            <a:chExt cx="4912280" cy="4612370"/>
          </a:xfrm>
        </p:grpSpPr>
        <p:sp>
          <p:nvSpPr>
            <p:cNvPr id="2" name="Oval 1">
              <a:extLst>
                <a:ext uri="{FF2B5EF4-FFF2-40B4-BE49-F238E27FC236}">
                  <a16:creationId xmlns:a16="http://schemas.microsoft.com/office/drawing/2014/main" id="{6CE7F471-B5AC-B5B3-754D-C881FCB2AEB4}"/>
                </a:ext>
              </a:extLst>
            </p:cNvPr>
            <p:cNvSpPr/>
            <p:nvPr/>
          </p:nvSpPr>
          <p:spPr>
            <a:xfrm>
              <a:off x="7617823" y="200893"/>
              <a:ext cx="1985554" cy="1982197"/>
            </a:xfrm>
            <a:prstGeom prst="ellipse">
              <a:avLst/>
            </a:prstGeom>
            <a:solidFill>
              <a:schemeClr val="accent2">
                <a:lumMod val="75000"/>
                <a:alpha val="54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LV" sz="1000"/>
            </a:p>
            <a:p>
              <a:pPr algn="ctr"/>
              <a:r>
                <a:rPr lang="en-LV"/>
                <a:t>PRIMĀRĀS APRŪPES MĀSA</a:t>
              </a:r>
            </a:p>
          </p:txBody>
        </p:sp>
        <p:sp>
          <p:nvSpPr>
            <p:cNvPr id="3" name="Oval 2">
              <a:extLst>
                <a:ext uri="{FF2B5EF4-FFF2-40B4-BE49-F238E27FC236}">
                  <a16:creationId xmlns:a16="http://schemas.microsoft.com/office/drawing/2014/main" id="{405E6702-022D-78F2-9032-602B68AD1B94}"/>
                </a:ext>
              </a:extLst>
            </p:cNvPr>
            <p:cNvSpPr/>
            <p:nvPr/>
          </p:nvSpPr>
          <p:spPr>
            <a:xfrm>
              <a:off x="9059735" y="1498023"/>
              <a:ext cx="1985554" cy="1982197"/>
            </a:xfrm>
            <a:prstGeom prst="ellipse">
              <a:avLst/>
            </a:prstGeom>
            <a:solidFill>
              <a:schemeClr val="accent6">
                <a:lumMod val="75000"/>
                <a:alpha val="54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LV"/>
                <a:t>PSIHOLOGS</a:t>
              </a:r>
            </a:p>
          </p:txBody>
        </p:sp>
        <p:sp>
          <p:nvSpPr>
            <p:cNvPr id="4" name="Oval 3">
              <a:extLst>
                <a:ext uri="{FF2B5EF4-FFF2-40B4-BE49-F238E27FC236}">
                  <a16:creationId xmlns:a16="http://schemas.microsoft.com/office/drawing/2014/main" id="{B0B5173F-7825-4D8E-E430-D8CAE6DE53F5}"/>
                </a:ext>
              </a:extLst>
            </p:cNvPr>
            <p:cNvSpPr/>
            <p:nvPr/>
          </p:nvSpPr>
          <p:spPr>
            <a:xfrm>
              <a:off x="6133009" y="1498023"/>
              <a:ext cx="1985554" cy="1982197"/>
            </a:xfrm>
            <a:prstGeom prst="ellipse">
              <a:avLst/>
            </a:prstGeom>
            <a:solidFill>
              <a:schemeClr val="bg2">
                <a:lumMod val="50000"/>
                <a:alpha val="54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LV"/>
                <a:t>   ĢIMENES                      </a:t>
              </a:r>
              <a:br>
                <a:rPr lang="en-LV"/>
              </a:br>
              <a:r>
                <a:rPr lang="en-LV"/>
                <a:t>     ĀRSTS </a:t>
              </a:r>
            </a:p>
          </p:txBody>
        </p:sp>
        <p:sp>
          <p:nvSpPr>
            <p:cNvPr id="8" name="Oval 7">
              <a:extLst>
                <a:ext uri="{FF2B5EF4-FFF2-40B4-BE49-F238E27FC236}">
                  <a16:creationId xmlns:a16="http://schemas.microsoft.com/office/drawing/2014/main" id="{708E4DFD-48DF-C8D7-E098-2F37430837AD}"/>
                </a:ext>
              </a:extLst>
            </p:cNvPr>
            <p:cNvSpPr/>
            <p:nvPr/>
          </p:nvSpPr>
          <p:spPr>
            <a:xfrm>
              <a:off x="7611290" y="2831066"/>
              <a:ext cx="1985554" cy="1982197"/>
            </a:xfrm>
            <a:prstGeom prst="ellipse">
              <a:avLst/>
            </a:prstGeom>
            <a:solidFill>
              <a:schemeClr val="accent4">
                <a:lumMod val="75000"/>
                <a:alpha val="54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a:p>
              <a:pPr algn="ctr"/>
              <a:r>
                <a:rPr lang="en-LV"/>
                <a:t>GADĪJUMA</a:t>
              </a:r>
            </a:p>
            <a:p>
              <a:pPr algn="ctr"/>
              <a:r>
                <a:rPr lang="en-LV"/>
                <a:t>VADĪTĀJS </a:t>
              </a:r>
            </a:p>
          </p:txBody>
        </p:sp>
        <p:sp>
          <p:nvSpPr>
            <p:cNvPr id="9" name="Oval 8">
              <a:extLst>
                <a:ext uri="{FF2B5EF4-FFF2-40B4-BE49-F238E27FC236}">
                  <a16:creationId xmlns:a16="http://schemas.microsoft.com/office/drawing/2014/main" id="{862C4BD8-254B-5FC8-F55D-D46C32D4C732}"/>
                </a:ext>
              </a:extLst>
            </p:cNvPr>
            <p:cNvSpPr/>
            <p:nvPr/>
          </p:nvSpPr>
          <p:spPr>
            <a:xfrm>
              <a:off x="7604762" y="1549242"/>
              <a:ext cx="1985554" cy="193097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a:t>MULTIPRO-FESIONĀLA </a:t>
              </a:r>
            </a:p>
            <a:p>
              <a:pPr algn="ctr"/>
              <a:r>
                <a:rPr lang="en-LV"/>
                <a:t>PVA </a:t>
              </a:r>
            </a:p>
            <a:p>
              <a:pPr algn="ctr"/>
              <a:r>
                <a:rPr lang="en-LV"/>
                <a:t>KOMANDA</a:t>
              </a:r>
            </a:p>
          </p:txBody>
        </p:sp>
      </p:grpSp>
      <p:sp>
        <p:nvSpPr>
          <p:cNvPr id="11" name="Slide Number Placeholder 3">
            <a:extLst>
              <a:ext uri="{FF2B5EF4-FFF2-40B4-BE49-F238E27FC236}">
                <a16:creationId xmlns:a16="http://schemas.microsoft.com/office/drawing/2014/main" id="{6F8B4555-CE6B-D323-4366-066A2AB66206}"/>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29</a:t>
            </a:fld>
            <a:endParaRPr lang="en-US" sz="800" dirty="0">
              <a:solidFill>
                <a:schemeClr val="tx1"/>
              </a:solidFill>
            </a:endParaRPr>
          </a:p>
        </p:txBody>
      </p:sp>
    </p:spTree>
    <p:extLst>
      <p:ext uri="{BB962C8B-B14F-4D97-AF65-F5344CB8AC3E}">
        <p14:creationId xmlns:p14="http://schemas.microsoft.com/office/powerpoint/2010/main" val="2624811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041EF3-E7F3-49FD-A530-7859FD35ADA8}"/>
              </a:ext>
            </a:extLst>
          </p:cNvPr>
          <p:cNvSpPr>
            <a:spLocks noGrp="1"/>
          </p:cNvSpPr>
          <p:nvPr>
            <p:ph type="title"/>
          </p:nvPr>
        </p:nvSpPr>
        <p:spPr>
          <a:xfrm>
            <a:off x="889000" y="308613"/>
            <a:ext cx="9145716" cy="769312"/>
          </a:xfrm>
        </p:spPr>
        <p:txBody>
          <a:bodyPr>
            <a:noAutofit/>
          </a:bodyPr>
          <a:lstStyle/>
          <a:p>
            <a:pPr>
              <a:lnSpc>
                <a:spcPct val="100000"/>
              </a:lnSpc>
            </a:pPr>
            <a:r>
              <a:rPr lang="lv-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Agrīns un preventīvs atbalsts</a:t>
            </a:r>
            <a:r>
              <a:rPr lang="lv-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a:t>
            </a:r>
            <a:r>
              <a:rPr lang="lv-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bērnu LABBŪTĪBAS sistēmā</a:t>
            </a:r>
          </a:p>
        </p:txBody>
      </p:sp>
      <p:sp>
        <p:nvSpPr>
          <p:cNvPr id="5" name="Slide Number Placeholder 4">
            <a:extLst>
              <a:ext uri="{FF2B5EF4-FFF2-40B4-BE49-F238E27FC236}">
                <a16:creationId xmlns:a16="http://schemas.microsoft.com/office/drawing/2014/main" id="{02E28647-1918-416B-AAB9-E058C4493639}"/>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962D2-EF59-4193-8832-CAF6E94B4769}" type="slidenum">
              <a:rPr lang="en-US" smtClean="0"/>
              <a:pPr/>
              <a:t>3</a:t>
            </a:fld>
            <a:endParaRPr lang="en-US"/>
          </a:p>
        </p:txBody>
      </p:sp>
      <p:sp>
        <p:nvSpPr>
          <p:cNvPr id="37" name="Triangle 1">
            <a:extLst>
              <a:ext uri="{FF2B5EF4-FFF2-40B4-BE49-F238E27FC236}">
                <a16:creationId xmlns:a16="http://schemas.microsoft.com/office/drawing/2014/main" id="{127FBCFD-3777-43B6-9AED-73C4CAB29D91}"/>
              </a:ext>
            </a:extLst>
          </p:cNvPr>
          <p:cNvSpPr/>
          <p:nvPr/>
        </p:nvSpPr>
        <p:spPr>
          <a:xfrm>
            <a:off x="4677237" y="1714047"/>
            <a:ext cx="5716744" cy="4280348"/>
          </a:xfrm>
          <a:prstGeom prst="triangle">
            <a:avLst/>
          </a:prstGeom>
          <a:solidFill>
            <a:srgbClr val="92D05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lv-LV" sz="1350" dirty="0"/>
          </a:p>
        </p:txBody>
      </p:sp>
      <p:sp>
        <p:nvSpPr>
          <p:cNvPr id="2" name="Triangle 1">
            <a:extLst>
              <a:ext uri="{FF2B5EF4-FFF2-40B4-BE49-F238E27FC236}">
                <a16:creationId xmlns:a16="http://schemas.microsoft.com/office/drawing/2014/main" id="{FBC13726-F23B-4750-81BE-2DD8A8F8AF84}"/>
              </a:ext>
            </a:extLst>
          </p:cNvPr>
          <p:cNvSpPr/>
          <p:nvPr/>
        </p:nvSpPr>
        <p:spPr>
          <a:xfrm>
            <a:off x="5336970" y="1717065"/>
            <a:ext cx="4362899" cy="3230738"/>
          </a:xfrm>
          <a:prstGeom prst="triangle">
            <a:avLst>
              <a:gd name="adj" fmla="val 50294"/>
            </a:avLst>
          </a:prstGeom>
          <a:solidFill>
            <a:schemeClr val="accent4">
              <a:lumMod val="60000"/>
              <a:lumOff val="40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lv-LV" sz="1350" dirty="0"/>
          </a:p>
        </p:txBody>
      </p:sp>
      <p:sp>
        <p:nvSpPr>
          <p:cNvPr id="13" name="Triangle 1">
            <a:extLst>
              <a:ext uri="{FF2B5EF4-FFF2-40B4-BE49-F238E27FC236}">
                <a16:creationId xmlns:a16="http://schemas.microsoft.com/office/drawing/2014/main" id="{7821D028-5148-407C-90FD-D3C30CF89DB1}"/>
              </a:ext>
            </a:extLst>
          </p:cNvPr>
          <p:cNvSpPr/>
          <p:nvPr/>
        </p:nvSpPr>
        <p:spPr>
          <a:xfrm>
            <a:off x="5962138" y="1674811"/>
            <a:ext cx="3149633" cy="2295838"/>
          </a:xfrm>
          <a:prstGeom prst="triangle">
            <a:avLst/>
          </a:prstGeom>
          <a:solidFill>
            <a:schemeClr val="accent2">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lv-LV" sz="1350" dirty="0"/>
          </a:p>
        </p:txBody>
      </p:sp>
      <p:sp>
        <p:nvSpPr>
          <p:cNvPr id="14" name="Triangle 1">
            <a:extLst>
              <a:ext uri="{FF2B5EF4-FFF2-40B4-BE49-F238E27FC236}">
                <a16:creationId xmlns:a16="http://schemas.microsoft.com/office/drawing/2014/main" id="{53F4D994-C16B-4F5B-A532-2926C19E1771}"/>
              </a:ext>
            </a:extLst>
          </p:cNvPr>
          <p:cNvSpPr/>
          <p:nvPr/>
        </p:nvSpPr>
        <p:spPr>
          <a:xfrm>
            <a:off x="6648076" y="1668349"/>
            <a:ext cx="1777754" cy="1325141"/>
          </a:xfrm>
          <a:prstGeom prst="triangle">
            <a:avLst/>
          </a:prstGeom>
          <a:solidFill>
            <a:schemeClr val="accent6">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lv-LV" sz="1350" dirty="0"/>
          </a:p>
        </p:txBody>
      </p:sp>
      <p:sp>
        <p:nvSpPr>
          <p:cNvPr id="24" name="Text Box 2">
            <a:extLst>
              <a:ext uri="{FF2B5EF4-FFF2-40B4-BE49-F238E27FC236}">
                <a16:creationId xmlns:a16="http://schemas.microsoft.com/office/drawing/2014/main" id="{BEB3CC98-622E-4A92-B647-785CD742D323}"/>
              </a:ext>
            </a:extLst>
          </p:cNvPr>
          <p:cNvSpPr txBox="1">
            <a:spLocks noChangeArrowheads="1"/>
          </p:cNvSpPr>
          <p:nvPr/>
        </p:nvSpPr>
        <p:spPr bwMode="auto">
          <a:xfrm>
            <a:off x="6165181" y="5304429"/>
            <a:ext cx="2901347" cy="47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algn="ctr" eaLnBrk="0" fontAlgn="base" hangingPunct="0">
              <a:spcBef>
                <a:spcPct val="0"/>
              </a:spcBef>
              <a:spcAft>
                <a:spcPct val="0"/>
              </a:spcAft>
            </a:pPr>
            <a:r>
              <a:rPr lang="lv-LV" altLang="lv-LV" sz="975" dirty="0">
                <a:latin typeface="Segoe UI Semibold" panose="020B0702040204020203" pitchFamily="34" charset="0"/>
                <a:ea typeface="Calibri" panose="020F0502020204030204" pitchFamily="34" charset="0"/>
                <a:cs typeface="Segoe UI Semibold" panose="020B0702040204020203" pitchFamily="34" charset="0"/>
              </a:rPr>
              <a:t>Universālas pamata preventīva rakstura iniciatīvas</a:t>
            </a:r>
            <a:endParaRPr lang="lv-LV" altLang="lv-LV" sz="975" dirty="0">
              <a:latin typeface="Segoe UI Semibold" panose="020B0702040204020203" pitchFamily="34" charset="0"/>
              <a:cs typeface="Segoe UI Semibold" panose="020B0702040204020203" pitchFamily="34" charset="0"/>
            </a:endParaRPr>
          </a:p>
          <a:p>
            <a:pPr algn="ctr" eaLnBrk="0" fontAlgn="base" hangingPunct="0">
              <a:spcBef>
                <a:spcPct val="0"/>
              </a:spcBef>
              <a:spcAft>
                <a:spcPct val="0"/>
              </a:spcAft>
            </a:pPr>
            <a:r>
              <a:rPr lang="lv-LV" altLang="lv-LV" sz="975" dirty="0">
                <a:latin typeface="Segoe UI Semibold" panose="020B0702040204020203" pitchFamily="34" charset="0"/>
                <a:ea typeface="Calibri" panose="020F0502020204030204" pitchFamily="34" charset="0"/>
                <a:cs typeface="Segoe UI Semibold" panose="020B0702040204020203" pitchFamily="34" charset="0"/>
              </a:rPr>
              <a:t>ģimeņu un bērnu atbalstam</a:t>
            </a:r>
            <a:endParaRPr lang="lv-LV" altLang="lv-LV" sz="975" dirty="0">
              <a:latin typeface="Segoe UI Semibold" panose="020B0702040204020203" pitchFamily="34" charset="0"/>
              <a:cs typeface="Segoe UI Semibold" panose="020B0702040204020203" pitchFamily="34" charset="0"/>
            </a:endParaRPr>
          </a:p>
        </p:txBody>
      </p:sp>
      <p:sp>
        <p:nvSpPr>
          <p:cNvPr id="25" name="Text Box 3">
            <a:extLst>
              <a:ext uri="{FF2B5EF4-FFF2-40B4-BE49-F238E27FC236}">
                <a16:creationId xmlns:a16="http://schemas.microsoft.com/office/drawing/2014/main" id="{DCC705FF-7FFC-4DE4-B985-7994AEB134D7}"/>
              </a:ext>
            </a:extLst>
          </p:cNvPr>
          <p:cNvSpPr txBox="1">
            <a:spLocks noChangeArrowheads="1"/>
          </p:cNvSpPr>
          <p:nvPr/>
        </p:nvSpPr>
        <p:spPr bwMode="auto">
          <a:xfrm>
            <a:off x="5468639" y="4239006"/>
            <a:ext cx="4099559" cy="58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ctr" eaLnBrk="0" fontAlgn="base" hangingPunct="0">
              <a:spcBef>
                <a:spcPct val="0"/>
              </a:spcBef>
              <a:spcAft>
                <a:spcPct val="0"/>
              </a:spcAft>
            </a:pPr>
            <a:r>
              <a:rPr lang="lv-LV" altLang="lv-LV" sz="975" dirty="0">
                <a:latin typeface="Segoe UI Semibold" panose="020B0702040204020203" pitchFamily="34" charset="0"/>
                <a:ea typeface="Calibri" panose="020F0502020204030204" pitchFamily="34" charset="0"/>
                <a:cs typeface="Segoe UI Semibold" panose="020B0702040204020203" pitchFamily="34" charset="0"/>
              </a:rPr>
              <a:t>Agrīnas intervences pakalpojumi bērniem un ģimenēm</a:t>
            </a:r>
          </a:p>
          <a:p>
            <a:pPr algn="ctr" eaLnBrk="0" fontAlgn="base" hangingPunct="0">
              <a:spcBef>
                <a:spcPct val="0"/>
              </a:spcBef>
              <a:spcAft>
                <a:spcPct val="0"/>
              </a:spcAft>
            </a:pPr>
            <a:r>
              <a:rPr lang="lv-LV" altLang="lv-LV" sz="975" dirty="0">
                <a:latin typeface="Segoe UI Semibold" panose="020B0702040204020203" pitchFamily="34" charset="0"/>
                <a:cs typeface="Segoe UI Semibold" panose="020B0702040204020203" pitchFamily="34" charset="0"/>
              </a:rPr>
              <a:t>ar riskiem bērnu labvēlīgai attīstībai un sociālai integrācijai</a:t>
            </a:r>
          </a:p>
        </p:txBody>
      </p:sp>
      <p:sp>
        <p:nvSpPr>
          <p:cNvPr id="26" name="Text Box 4">
            <a:extLst>
              <a:ext uri="{FF2B5EF4-FFF2-40B4-BE49-F238E27FC236}">
                <a16:creationId xmlns:a16="http://schemas.microsoft.com/office/drawing/2014/main" id="{1AA69829-9E4D-46B4-AA95-BDB69AB2D1D1}"/>
              </a:ext>
            </a:extLst>
          </p:cNvPr>
          <p:cNvSpPr txBox="1">
            <a:spLocks noChangeArrowheads="1"/>
          </p:cNvSpPr>
          <p:nvPr/>
        </p:nvSpPr>
        <p:spPr bwMode="auto">
          <a:xfrm>
            <a:off x="6165180" y="3243880"/>
            <a:ext cx="2578562" cy="71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ctr" eaLnBrk="0" fontAlgn="base" hangingPunct="0">
              <a:spcBef>
                <a:spcPct val="0"/>
              </a:spcBef>
              <a:spcAft>
                <a:spcPct val="0"/>
              </a:spcAft>
            </a:pPr>
            <a:r>
              <a:rPr lang="lv-LV" altLang="lv-LV" sz="975" dirty="0">
                <a:latin typeface="Segoe UI Semibold" panose="020B0702040204020203" pitchFamily="34" charset="0"/>
                <a:ea typeface="Calibri" panose="020F0502020204030204" pitchFamily="34" charset="0"/>
                <a:cs typeface="Segoe UI Semibold" panose="020B0702040204020203" pitchFamily="34" charset="0"/>
              </a:rPr>
              <a:t>Mērķēti pakalpojumi, </a:t>
            </a:r>
            <a:br>
              <a:rPr lang="lv-LV" altLang="lv-LV" sz="975" dirty="0">
                <a:latin typeface="Segoe UI Semibold" panose="020B0702040204020203" pitchFamily="34" charset="0"/>
                <a:ea typeface="Calibri" panose="020F0502020204030204" pitchFamily="34" charset="0"/>
                <a:cs typeface="Segoe UI Semibold" panose="020B0702040204020203" pitchFamily="34" charset="0"/>
              </a:rPr>
            </a:br>
            <a:r>
              <a:rPr lang="lv-LV" altLang="lv-LV" sz="975" dirty="0">
                <a:latin typeface="Segoe UI Semibold" panose="020B0702040204020203" pitchFamily="34" charset="0"/>
                <a:ea typeface="Calibri" panose="020F0502020204030204" pitchFamily="34" charset="0"/>
                <a:cs typeface="Segoe UI Semibold" panose="020B0702040204020203" pitchFamily="34" charset="0"/>
              </a:rPr>
              <a:t>programmas RISKA grupu </a:t>
            </a:r>
            <a:br>
              <a:rPr lang="lv-LV" altLang="lv-LV" sz="975" dirty="0">
                <a:latin typeface="Segoe UI Semibold" panose="020B0702040204020203" pitchFamily="34" charset="0"/>
                <a:ea typeface="Calibri" panose="020F0502020204030204" pitchFamily="34" charset="0"/>
                <a:cs typeface="Segoe UI Semibold" panose="020B0702040204020203" pitchFamily="34" charset="0"/>
              </a:rPr>
            </a:br>
            <a:r>
              <a:rPr lang="lv-LV" altLang="lv-LV" sz="975" dirty="0">
                <a:latin typeface="Segoe UI Semibold" panose="020B0702040204020203" pitchFamily="34" charset="0"/>
                <a:ea typeface="Calibri" panose="020F0502020204030204" pitchFamily="34" charset="0"/>
                <a:cs typeface="Segoe UI Semibold" panose="020B0702040204020203" pitchFamily="34" charset="0"/>
              </a:rPr>
              <a:t>ģimenēm un bērniem</a:t>
            </a:r>
            <a:endParaRPr lang="lv-LV" altLang="lv-LV" sz="975" dirty="0">
              <a:latin typeface="Segoe UI Semibold" panose="020B0702040204020203" pitchFamily="34" charset="0"/>
              <a:cs typeface="Segoe UI Semibold" panose="020B0702040204020203" pitchFamily="34" charset="0"/>
            </a:endParaRPr>
          </a:p>
        </p:txBody>
      </p:sp>
      <p:sp>
        <p:nvSpPr>
          <p:cNvPr id="27" name="Text Box 5">
            <a:extLst>
              <a:ext uri="{FF2B5EF4-FFF2-40B4-BE49-F238E27FC236}">
                <a16:creationId xmlns:a16="http://schemas.microsoft.com/office/drawing/2014/main" id="{F78C42BD-407E-4CCB-9270-A8DD608B9FD0}"/>
              </a:ext>
            </a:extLst>
          </p:cNvPr>
          <p:cNvSpPr txBox="1">
            <a:spLocks noChangeArrowheads="1"/>
          </p:cNvSpPr>
          <p:nvPr/>
        </p:nvSpPr>
        <p:spPr bwMode="auto">
          <a:xfrm>
            <a:off x="6996824" y="2302750"/>
            <a:ext cx="1035425" cy="55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ctr" eaLnBrk="0" fontAlgn="base" hangingPunct="0">
              <a:spcBef>
                <a:spcPct val="0"/>
              </a:spcBef>
              <a:spcAft>
                <a:spcPct val="0"/>
              </a:spcAft>
            </a:pPr>
            <a:r>
              <a:rPr lang="lv-LV" altLang="lv-LV" sz="1050" dirty="0">
                <a:latin typeface="Segoe UI Semibold" panose="020B0702040204020203" pitchFamily="34" charset="0"/>
                <a:ea typeface="Calibri" panose="020F0502020204030204" pitchFamily="34" charset="0"/>
                <a:cs typeface="Segoe UI Semibold" panose="020B0702040204020203" pitchFamily="34" charset="0"/>
              </a:rPr>
              <a:t>Tiesību</a:t>
            </a:r>
            <a:endParaRPr lang="lv-LV" altLang="lv-LV" sz="1050" dirty="0">
              <a:latin typeface="Segoe UI Semibold" panose="020B0702040204020203" pitchFamily="34" charset="0"/>
              <a:cs typeface="Segoe UI Semibold" panose="020B0702040204020203" pitchFamily="34" charset="0"/>
            </a:endParaRPr>
          </a:p>
          <a:p>
            <a:pPr algn="ctr" eaLnBrk="0" fontAlgn="base" hangingPunct="0">
              <a:spcBef>
                <a:spcPct val="0"/>
              </a:spcBef>
              <a:spcAft>
                <a:spcPct val="0"/>
              </a:spcAft>
            </a:pPr>
            <a:r>
              <a:rPr lang="lv-LV" altLang="lv-LV" sz="1050" dirty="0">
                <a:latin typeface="Segoe UI Semibold" panose="020B0702040204020203" pitchFamily="34" charset="0"/>
                <a:ea typeface="Calibri" panose="020F0502020204030204" pitchFamily="34" charset="0"/>
                <a:cs typeface="Segoe UI Semibold" panose="020B0702040204020203" pitchFamily="34" charset="0"/>
              </a:rPr>
              <a:t>aizsardzība</a:t>
            </a:r>
            <a:endParaRPr lang="lv-LV" altLang="lv-LV" sz="1050" dirty="0">
              <a:latin typeface="Segoe UI Semibold" panose="020B0702040204020203" pitchFamily="34" charset="0"/>
              <a:cs typeface="Segoe UI Semibold" panose="020B0702040204020203" pitchFamily="34" charset="0"/>
            </a:endParaRPr>
          </a:p>
        </p:txBody>
      </p:sp>
      <p:cxnSp>
        <p:nvCxnSpPr>
          <p:cNvPr id="33" name="Straight Connector 32">
            <a:extLst>
              <a:ext uri="{FF2B5EF4-FFF2-40B4-BE49-F238E27FC236}">
                <a16:creationId xmlns:a16="http://schemas.microsoft.com/office/drawing/2014/main" id="{04CE709B-C038-4BE9-8A8B-D13F4CEDCA14}"/>
              </a:ext>
            </a:extLst>
          </p:cNvPr>
          <p:cNvCxnSpPr>
            <a:cxnSpLocks/>
          </p:cNvCxnSpPr>
          <p:nvPr/>
        </p:nvCxnSpPr>
        <p:spPr>
          <a:xfrm flipV="1">
            <a:off x="6096002" y="2973391"/>
            <a:ext cx="2766965" cy="2132"/>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532FBE6-D244-47D3-82DA-A3A7C89E250B}"/>
              </a:ext>
            </a:extLst>
          </p:cNvPr>
          <p:cNvCxnSpPr>
            <a:cxnSpLocks/>
          </p:cNvCxnSpPr>
          <p:nvPr/>
        </p:nvCxnSpPr>
        <p:spPr>
          <a:xfrm>
            <a:off x="5429704" y="3981020"/>
            <a:ext cx="4099559" cy="0"/>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D8BDD4-B617-40B2-8ED3-56926C72FB4F}"/>
              </a:ext>
            </a:extLst>
          </p:cNvPr>
          <p:cNvCxnSpPr>
            <a:cxnSpLocks/>
          </p:cNvCxnSpPr>
          <p:nvPr/>
        </p:nvCxnSpPr>
        <p:spPr>
          <a:xfrm flipV="1">
            <a:off x="4419234" y="4958698"/>
            <a:ext cx="5716745" cy="1"/>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4965970" y="3809857"/>
            <a:ext cx="4821641" cy="1341876"/>
          </a:xfrm>
          <a:prstGeom prst="round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p>
        </p:txBody>
      </p:sp>
      <p:grpSp>
        <p:nvGrpSpPr>
          <p:cNvPr id="6" name="Group 5">
            <a:extLst>
              <a:ext uri="{FF2B5EF4-FFF2-40B4-BE49-F238E27FC236}">
                <a16:creationId xmlns:a16="http://schemas.microsoft.com/office/drawing/2014/main" id="{9B79D8F8-1461-4DE9-178F-2A9140CF4657}"/>
              </a:ext>
            </a:extLst>
          </p:cNvPr>
          <p:cNvGrpSpPr/>
          <p:nvPr/>
        </p:nvGrpSpPr>
        <p:grpSpPr>
          <a:xfrm>
            <a:off x="1455417" y="1449958"/>
            <a:ext cx="3568969" cy="5408042"/>
            <a:chOff x="185858" y="1471243"/>
            <a:chExt cx="3918053" cy="5087495"/>
          </a:xfrm>
        </p:grpSpPr>
        <p:sp>
          <p:nvSpPr>
            <p:cNvPr id="7" name="TextBox 6">
              <a:extLst>
                <a:ext uri="{FF2B5EF4-FFF2-40B4-BE49-F238E27FC236}">
                  <a16:creationId xmlns:a16="http://schemas.microsoft.com/office/drawing/2014/main" id="{BC007EAF-C487-9CFC-F66E-4DFCE46D2C96}"/>
                </a:ext>
              </a:extLst>
            </p:cNvPr>
            <p:cNvSpPr txBox="1"/>
            <p:nvPr/>
          </p:nvSpPr>
          <p:spPr>
            <a:xfrm>
              <a:off x="955479" y="3566820"/>
              <a:ext cx="2514852" cy="260803"/>
            </a:xfrm>
            <a:prstGeom prst="rect">
              <a:avLst/>
            </a:prstGeom>
            <a:noFill/>
          </p:spPr>
          <p:txBody>
            <a:bodyPr wrap="square">
              <a:spAutoFit/>
            </a:bodyPr>
            <a:lstStyle/>
            <a:p>
              <a:pPr>
                <a:buClr>
                  <a:schemeClr val="dk1"/>
                </a:buClr>
                <a:buSzPts val="1400"/>
              </a:pPr>
              <a:r>
                <a:rPr lang="lv-LV" sz="1100" b="1" dirty="0">
                  <a:solidFill>
                    <a:schemeClr val="bg1">
                      <a:lumMod val="65000"/>
                    </a:schemeClr>
                  </a:solidFill>
                  <a:latin typeface="DM Sans"/>
                  <a:ea typeface="DM Sans"/>
                  <a:cs typeface="DM Sans"/>
                  <a:sym typeface="DM Sans"/>
                </a:rPr>
                <a:t>SEKUNDĀRĀ PROFILAKSE</a:t>
              </a:r>
            </a:p>
          </p:txBody>
        </p:sp>
        <p:cxnSp>
          <p:nvCxnSpPr>
            <p:cNvPr id="8" name="Taisns bultveida savienotājs 35">
              <a:extLst>
                <a:ext uri="{FF2B5EF4-FFF2-40B4-BE49-F238E27FC236}">
                  <a16:creationId xmlns:a16="http://schemas.microsoft.com/office/drawing/2014/main" id="{B9EA18A1-04A3-D728-D0AA-ED95CB09C88A}"/>
                </a:ext>
              </a:extLst>
            </p:cNvPr>
            <p:cNvCxnSpPr>
              <a:cxnSpLocks/>
            </p:cNvCxnSpPr>
            <p:nvPr/>
          </p:nvCxnSpPr>
          <p:spPr>
            <a:xfrm>
              <a:off x="709363" y="2154357"/>
              <a:ext cx="0" cy="3696001"/>
            </a:xfrm>
            <a:prstGeom prst="straightConnector1">
              <a:avLst/>
            </a:prstGeom>
            <a:ln w="38100">
              <a:gradFill>
                <a:gsLst>
                  <a:gs pos="56000">
                    <a:srgbClr val="B8DD63"/>
                  </a:gs>
                  <a:gs pos="31000">
                    <a:srgbClr val="FF9367"/>
                  </a:gs>
                  <a:gs pos="2000">
                    <a:srgbClr val="EE2424"/>
                  </a:gs>
                  <a:gs pos="100000">
                    <a:srgbClr val="78B329"/>
                  </a:gs>
                </a:gsLst>
                <a:lin ang="5400000" scaled="1"/>
              </a:gradFill>
              <a:headEnd type="triangle"/>
              <a:tailEnd type="none"/>
            </a:ln>
          </p:spPr>
          <p:style>
            <a:lnRef idx="1">
              <a:schemeClr val="accent1"/>
            </a:lnRef>
            <a:fillRef idx="0">
              <a:schemeClr val="accent1"/>
            </a:fillRef>
            <a:effectRef idx="0">
              <a:schemeClr val="accent1"/>
            </a:effectRef>
            <a:fontRef idx="minor">
              <a:schemeClr val="tx1"/>
            </a:fontRef>
          </p:style>
        </p:cxnSp>
        <p:sp>
          <p:nvSpPr>
            <p:cNvPr id="9" name="Google Shape;527;p43">
              <a:extLst>
                <a:ext uri="{FF2B5EF4-FFF2-40B4-BE49-F238E27FC236}">
                  <a16:creationId xmlns:a16="http://schemas.microsoft.com/office/drawing/2014/main" id="{AEE19C13-8059-B1A4-315D-D4AA2FC1A7CC}"/>
                </a:ext>
              </a:extLst>
            </p:cNvPr>
            <p:cNvSpPr txBox="1"/>
            <p:nvPr/>
          </p:nvSpPr>
          <p:spPr>
            <a:xfrm>
              <a:off x="185858" y="5835025"/>
              <a:ext cx="2776529" cy="723713"/>
            </a:xfrm>
            <a:prstGeom prst="rect">
              <a:avLst/>
            </a:prstGeom>
            <a:noFill/>
            <a:ln>
              <a:noFill/>
            </a:ln>
          </p:spPr>
          <p:txBody>
            <a:bodyPr spcFirstLastPara="1" wrap="square" lIns="0" tIns="0" rIns="0" bIns="0" anchor="ctr" anchorCtr="0">
              <a:noAutofit/>
            </a:bodyPr>
            <a:lstStyle/>
            <a:p>
              <a:r>
                <a:rPr lang="lv-LV" sz="1100" dirty="0">
                  <a:solidFill>
                    <a:schemeClr val="dk1"/>
                  </a:solidFill>
                  <a:latin typeface="DM Sans"/>
                  <a:ea typeface="DM Sans"/>
                  <a:cs typeface="DM Sans"/>
                  <a:sym typeface="DM Sans"/>
                </a:rPr>
                <a:t>Salīdzinoši zemas investīcijas augstam ilgtermiņa ieguvumam</a:t>
              </a:r>
              <a:endParaRPr sz="1100" dirty="0">
                <a:solidFill>
                  <a:schemeClr val="dk1"/>
                </a:solidFill>
                <a:latin typeface="DM Sans"/>
                <a:ea typeface="DM Sans"/>
                <a:cs typeface="DM Sans"/>
                <a:sym typeface="DM Sans"/>
              </a:endParaRPr>
            </a:p>
          </p:txBody>
        </p:sp>
        <p:sp>
          <p:nvSpPr>
            <p:cNvPr id="10" name="Google Shape;527;p43">
              <a:extLst>
                <a:ext uri="{FF2B5EF4-FFF2-40B4-BE49-F238E27FC236}">
                  <a16:creationId xmlns:a16="http://schemas.microsoft.com/office/drawing/2014/main" id="{3079AE6C-5C1D-8D34-8152-6D4E863B6BFE}"/>
                </a:ext>
              </a:extLst>
            </p:cNvPr>
            <p:cNvSpPr txBox="1"/>
            <p:nvPr/>
          </p:nvSpPr>
          <p:spPr>
            <a:xfrm>
              <a:off x="341083" y="1471243"/>
              <a:ext cx="3762828" cy="712093"/>
            </a:xfrm>
            <a:prstGeom prst="rect">
              <a:avLst/>
            </a:prstGeom>
            <a:noFill/>
            <a:ln>
              <a:noFill/>
            </a:ln>
          </p:spPr>
          <p:txBody>
            <a:bodyPr spcFirstLastPara="1" wrap="square" lIns="0" tIns="0" rIns="0" bIns="0" anchor="ctr" anchorCtr="0">
              <a:noAutofit/>
            </a:bodyPr>
            <a:lstStyle/>
            <a:p>
              <a:r>
                <a:rPr lang="lv-LV" sz="1100" dirty="0">
                  <a:solidFill>
                    <a:schemeClr val="dk1"/>
                  </a:solidFill>
                  <a:latin typeface="DM Sans"/>
                  <a:ea typeface="DM Sans"/>
                  <a:cs typeface="DM Sans"/>
                  <a:sym typeface="DM Sans"/>
                </a:rPr>
                <a:t>Izteikti augsti izdevumi katram gadījumam ‘sociālu ugunsgrēku dzēšanai’</a:t>
              </a:r>
              <a:endParaRPr sz="1100" dirty="0">
                <a:solidFill>
                  <a:schemeClr val="dk1"/>
                </a:solidFill>
                <a:latin typeface="DM Sans"/>
                <a:ea typeface="DM Sans"/>
                <a:cs typeface="DM Sans"/>
                <a:sym typeface="DM Sans"/>
              </a:endParaRPr>
            </a:p>
          </p:txBody>
        </p:sp>
        <p:sp>
          <p:nvSpPr>
            <p:cNvPr id="11" name="TextBox 10">
              <a:extLst>
                <a:ext uri="{FF2B5EF4-FFF2-40B4-BE49-F238E27FC236}">
                  <a16:creationId xmlns:a16="http://schemas.microsoft.com/office/drawing/2014/main" id="{E373C6C2-A176-14F1-FB34-39DF0293D40E}"/>
                </a:ext>
              </a:extLst>
            </p:cNvPr>
            <p:cNvSpPr txBox="1"/>
            <p:nvPr/>
          </p:nvSpPr>
          <p:spPr>
            <a:xfrm>
              <a:off x="927077" y="4880293"/>
              <a:ext cx="2411530" cy="260803"/>
            </a:xfrm>
            <a:prstGeom prst="rect">
              <a:avLst/>
            </a:prstGeom>
            <a:noFill/>
          </p:spPr>
          <p:txBody>
            <a:bodyPr wrap="square">
              <a:spAutoFit/>
            </a:bodyPr>
            <a:lstStyle/>
            <a:p>
              <a:pPr>
                <a:buClr>
                  <a:schemeClr val="dk1"/>
                </a:buClr>
                <a:buSzPts val="1400"/>
              </a:pPr>
              <a:r>
                <a:rPr lang="lv-LV" sz="1100" b="1" dirty="0">
                  <a:solidFill>
                    <a:schemeClr val="bg1">
                      <a:lumMod val="65000"/>
                    </a:schemeClr>
                  </a:solidFill>
                  <a:latin typeface="DM Sans"/>
                  <a:ea typeface="DM Sans"/>
                  <a:cs typeface="DM Sans"/>
                  <a:sym typeface="DM Sans"/>
                </a:rPr>
                <a:t>PRIMĀRĀ PROFILAKSE</a:t>
              </a:r>
            </a:p>
          </p:txBody>
        </p:sp>
        <p:sp>
          <p:nvSpPr>
            <p:cNvPr id="12" name="TextBox 11">
              <a:extLst>
                <a:ext uri="{FF2B5EF4-FFF2-40B4-BE49-F238E27FC236}">
                  <a16:creationId xmlns:a16="http://schemas.microsoft.com/office/drawing/2014/main" id="{32C6861D-82F4-3A9E-933F-54C87F20C056}"/>
                </a:ext>
              </a:extLst>
            </p:cNvPr>
            <p:cNvSpPr txBox="1"/>
            <p:nvPr/>
          </p:nvSpPr>
          <p:spPr>
            <a:xfrm>
              <a:off x="974085" y="2400555"/>
              <a:ext cx="2411530" cy="260803"/>
            </a:xfrm>
            <a:prstGeom prst="rect">
              <a:avLst/>
            </a:prstGeom>
            <a:noFill/>
          </p:spPr>
          <p:txBody>
            <a:bodyPr wrap="square">
              <a:spAutoFit/>
            </a:bodyPr>
            <a:lstStyle/>
            <a:p>
              <a:pPr>
                <a:buClr>
                  <a:schemeClr val="dk1"/>
                </a:buClr>
                <a:buSzPts val="1400"/>
              </a:pPr>
              <a:r>
                <a:rPr lang="lv-LV" sz="1100" b="1" dirty="0">
                  <a:solidFill>
                    <a:schemeClr val="bg1">
                      <a:lumMod val="65000"/>
                    </a:schemeClr>
                  </a:solidFill>
                  <a:latin typeface="DM Sans"/>
                  <a:ea typeface="DM Sans"/>
                  <a:cs typeface="DM Sans"/>
                  <a:sym typeface="DM Sans"/>
                </a:rPr>
                <a:t>TERCIĀRĀ PROFILAKSE</a:t>
              </a:r>
            </a:p>
          </p:txBody>
        </p:sp>
      </p:grpSp>
    </p:spTree>
    <p:extLst>
      <p:ext uri="{BB962C8B-B14F-4D97-AF65-F5344CB8AC3E}">
        <p14:creationId xmlns:p14="http://schemas.microsoft.com/office/powerpoint/2010/main" val="277060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C6F6E-F2F0-419F-BA30-F56DC37D3723}"/>
              </a:ext>
            </a:extLst>
          </p:cNvPr>
          <p:cNvSpPr>
            <a:spLocks noGrp="1"/>
          </p:cNvSpPr>
          <p:nvPr>
            <p:ph type="title"/>
          </p:nvPr>
        </p:nvSpPr>
        <p:spPr>
          <a:xfrm>
            <a:off x="205455" y="484573"/>
            <a:ext cx="7854215" cy="1104833"/>
          </a:xfrm>
        </p:spPr>
        <p:txBody>
          <a:bodyPr anchor="t">
            <a:normAutofit/>
          </a:bodyPr>
          <a:lstStyle/>
          <a:p>
            <a:r>
              <a:rPr lang="lv-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Tiesiskā regulējuma izstrāde </a:t>
            </a:r>
            <a:endParaRPr lang="en-US"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Content Placeholder 21">
            <a:extLst>
              <a:ext uri="{FF2B5EF4-FFF2-40B4-BE49-F238E27FC236}">
                <a16:creationId xmlns:a16="http://schemas.microsoft.com/office/drawing/2014/main" id="{9DCB3D6E-50A2-A740-921B-CF5089AB5467}"/>
              </a:ext>
            </a:extLst>
          </p:cNvPr>
          <p:cNvSpPr>
            <a:spLocks noGrp="1"/>
          </p:cNvSpPr>
          <p:nvPr>
            <p:ph sz="half" idx="1"/>
          </p:nvPr>
        </p:nvSpPr>
        <p:spPr>
          <a:xfrm>
            <a:off x="6096000" y="1624332"/>
            <a:ext cx="5181600" cy="4646409"/>
          </a:xfrm>
        </p:spPr>
        <p:txBody>
          <a:bodyPr>
            <a:normAutofit/>
          </a:bodyPr>
          <a:lstStyle/>
          <a:p>
            <a:pPr marL="0" indent="0">
              <a:buClr>
                <a:schemeClr val="accent6">
                  <a:lumMod val="75000"/>
                </a:schemeClr>
              </a:buClr>
              <a:buSzPct val="74000"/>
              <a:buNone/>
            </a:pPr>
            <a:r>
              <a:rPr lang="en-LV" sz="1600" b="1" dirty="0">
                <a:latin typeface="Verdana" panose="020B0604030504040204" pitchFamily="34" charset="0"/>
                <a:ea typeface="Verdana" panose="020B0604030504040204" pitchFamily="34" charset="0"/>
                <a:cs typeface="Verdana" panose="020B0604030504040204" pitchFamily="34" charset="0"/>
              </a:rPr>
              <a:t>Jumta grozījumi:</a:t>
            </a:r>
          </a:p>
          <a:p>
            <a:pPr indent="-372594">
              <a:buClr>
                <a:schemeClr val="accent6">
                  <a:lumMod val="75000"/>
                </a:schemeClr>
              </a:buClr>
              <a:buSzPct val="74000"/>
              <a:buFont typeface="Wingdings" pitchFamily="2" charset="2"/>
              <a:buChar char="§"/>
            </a:pPr>
            <a:r>
              <a:rPr lang="en-LV" sz="1600" dirty="0">
                <a:latin typeface="Verdana" panose="020B0604030504040204" pitchFamily="34" charset="0"/>
                <a:ea typeface="Verdana" panose="020B0604030504040204" pitchFamily="34" charset="0"/>
                <a:cs typeface="Verdana" panose="020B0604030504040204" pitchFamily="34" charset="0"/>
              </a:rPr>
              <a:t>Bērnu tiesību aizsardzības likums</a:t>
            </a:r>
          </a:p>
          <a:p>
            <a:pPr marL="0" indent="0">
              <a:buClr>
                <a:schemeClr val="accent6">
                  <a:lumMod val="75000"/>
                </a:schemeClr>
              </a:buClr>
              <a:buSzPct val="74000"/>
              <a:buNone/>
            </a:pPr>
            <a:endParaRPr lang="en-LV" sz="1600" b="1" dirty="0">
              <a:latin typeface="Verdana" panose="020B0604030504040204" pitchFamily="34" charset="0"/>
              <a:ea typeface="Verdana" panose="020B0604030504040204" pitchFamily="34" charset="0"/>
              <a:cs typeface="Verdana" panose="020B0604030504040204" pitchFamily="34" charset="0"/>
            </a:endParaRPr>
          </a:p>
          <a:p>
            <a:pPr marL="0" indent="0">
              <a:buClr>
                <a:schemeClr val="accent6">
                  <a:lumMod val="75000"/>
                </a:schemeClr>
              </a:buClr>
              <a:buSzPct val="74000"/>
              <a:buNone/>
            </a:pPr>
            <a:r>
              <a:rPr lang="en-LV" sz="1600" b="1" dirty="0">
                <a:latin typeface="Verdana" panose="020B0604030504040204" pitchFamily="34" charset="0"/>
                <a:ea typeface="Verdana" panose="020B0604030504040204" pitchFamily="34" charset="0"/>
                <a:cs typeface="Verdana" panose="020B0604030504040204" pitchFamily="34" charset="0"/>
              </a:rPr>
              <a:t>Jauns likums:</a:t>
            </a:r>
          </a:p>
          <a:p>
            <a:pPr indent="-372594">
              <a:buClr>
                <a:schemeClr val="accent6">
                  <a:lumMod val="75000"/>
                </a:schemeClr>
              </a:buClr>
              <a:buSzPct val="74000"/>
              <a:buFont typeface="Wingdings" pitchFamily="2" charset="2"/>
              <a:buChar char="§"/>
            </a:pPr>
            <a:r>
              <a:rPr lang="en-LV" sz="1600" dirty="0">
                <a:latin typeface="Verdana" panose="020B0604030504040204" pitchFamily="34" charset="0"/>
                <a:ea typeface="Verdana" panose="020B0604030504040204" pitchFamily="34" charset="0"/>
                <a:cs typeface="Verdana" panose="020B0604030504040204" pitchFamily="34" charset="0"/>
              </a:rPr>
              <a:t>Likums bērnu attīstības vajadzību atbalstam</a:t>
            </a:r>
          </a:p>
          <a:p>
            <a:pPr marL="0" indent="0">
              <a:buClr>
                <a:schemeClr val="accent6">
                  <a:lumMod val="75000"/>
                </a:schemeClr>
              </a:buClr>
              <a:buSzPct val="74000"/>
              <a:buNone/>
            </a:pPr>
            <a:endParaRPr lang="en-LV" sz="1600" b="1" dirty="0">
              <a:latin typeface="Verdana" panose="020B0604030504040204" pitchFamily="34" charset="0"/>
              <a:ea typeface="Verdana" panose="020B0604030504040204" pitchFamily="34" charset="0"/>
              <a:cs typeface="Verdana" panose="020B0604030504040204" pitchFamily="34" charset="0"/>
            </a:endParaRPr>
          </a:p>
          <a:p>
            <a:pPr marL="0" indent="0">
              <a:buClr>
                <a:schemeClr val="accent6">
                  <a:lumMod val="75000"/>
                </a:schemeClr>
              </a:buClr>
              <a:buSzPct val="74000"/>
              <a:buNone/>
            </a:pPr>
            <a:r>
              <a:rPr lang="en-LV" sz="1600" b="1" dirty="0">
                <a:latin typeface="Verdana" panose="020B0604030504040204" pitchFamily="34" charset="0"/>
                <a:ea typeface="Verdana" panose="020B0604030504040204" pitchFamily="34" charset="0"/>
                <a:cs typeface="Verdana" panose="020B0604030504040204" pitchFamily="34" charset="0"/>
              </a:rPr>
              <a:t>Nozariskie grozījumi:</a:t>
            </a:r>
          </a:p>
          <a:p>
            <a:pPr indent="-372594">
              <a:buClr>
                <a:schemeClr val="accent6">
                  <a:lumMod val="75000"/>
                </a:schemeClr>
              </a:buClr>
              <a:buSzPct val="74000"/>
              <a:buFont typeface="Wingdings" pitchFamily="2" charset="2"/>
              <a:buChar char="§"/>
            </a:pPr>
            <a:r>
              <a:rPr lang="en-GB" sz="1600" dirty="0">
                <a:latin typeface="Verdana" panose="020B0604030504040204" pitchFamily="34" charset="0"/>
                <a:ea typeface="Verdana" panose="020B0604030504040204" pitchFamily="34" charset="0"/>
                <a:cs typeface="Verdana" panose="020B0604030504040204" pitchFamily="34" charset="0"/>
              </a:rPr>
              <a:t>I</a:t>
            </a:r>
            <a:r>
              <a:rPr lang="en-LV" sz="1600" dirty="0">
                <a:latin typeface="Verdana" panose="020B0604030504040204" pitchFamily="34" charset="0"/>
                <a:ea typeface="Verdana" panose="020B0604030504040204" pitchFamily="34" charset="0"/>
                <a:cs typeface="Verdana" panose="020B0604030504040204" pitchFamily="34" charset="0"/>
              </a:rPr>
              <a:t>zglītības likums</a:t>
            </a:r>
          </a:p>
          <a:p>
            <a:pPr indent="-372594">
              <a:buClr>
                <a:schemeClr val="accent6">
                  <a:lumMod val="75000"/>
                </a:schemeClr>
              </a:buClr>
              <a:buSzPct val="74000"/>
              <a:buFont typeface="Wingdings" pitchFamily="2" charset="2"/>
              <a:buChar char="§"/>
            </a:pPr>
            <a:r>
              <a:rPr lang="en-LV" sz="1600" dirty="0">
                <a:latin typeface="Verdana" panose="020B0604030504040204" pitchFamily="34" charset="0"/>
                <a:ea typeface="Verdana" panose="020B0604030504040204" pitchFamily="34" charset="0"/>
                <a:cs typeface="Verdana" panose="020B0604030504040204" pitchFamily="34" charset="0"/>
              </a:rPr>
              <a:t>Vispārējās izglītības likums</a:t>
            </a:r>
          </a:p>
          <a:p>
            <a:pPr indent="-372594">
              <a:buClr>
                <a:schemeClr val="accent6">
                  <a:lumMod val="75000"/>
                </a:schemeClr>
              </a:buClr>
              <a:buSzPct val="74000"/>
              <a:buFont typeface="Wingdings" pitchFamily="2" charset="2"/>
              <a:buChar char="§"/>
            </a:pPr>
            <a:r>
              <a:rPr lang="en-LV" sz="1600" dirty="0">
                <a:latin typeface="Verdana" panose="020B0604030504040204" pitchFamily="34" charset="0"/>
                <a:ea typeface="Verdana" panose="020B0604030504040204" pitchFamily="34" charset="0"/>
                <a:cs typeface="Verdana" panose="020B0604030504040204" pitchFamily="34" charset="0"/>
              </a:rPr>
              <a:t>Ārstniecības likums</a:t>
            </a:r>
          </a:p>
          <a:p>
            <a:pPr indent="-372594">
              <a:buClr>
                <a:schemeClr val="accent6">
                  <a:lumMod val="75000"/>
                </a:schemeClr>
              </a:buClr>
              <a:buSzPct val="74000"/>
              <a:buFont typeface="Wingdings" pitchFamily="2" charset="2"/>
              <a:buChar char="§"/>
            </a:pPr>
            <a:r>
              <a:rPr lang="en-LV" sz="1600" dirty="0">
                <a:latin typeface="Verdana" panose="020B0604030504040204" pitchFamily="34" charset="0"/>
                <a:ea typeface="Verdana" panose="020B0604030504040204" pitchFamily="34" charset="0"/>
                <a:cs typeface="Verdana" panose="020B0604030504040204" pitchFamily="34" charset="0"/>
              </a:rPr>
              <a:t>Likums par pašvaldībām</a:t>
            </a:r>
            <a:endParaRPr lang="en-LV" sz="16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3">
            <a:extLst>
              <a:ext uri="{FF2B5EF4-FFF2-40B4-BE49-F238E27FC236}">
                <a16:creationId xmlns:a16="http://schemas.microsoft.com/office/drawing/2014/main" id="{9F0386CE-6F1F-3072-0564-8D9A29B783A7}"/>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30</a:t>
            </a:fld>
            <a:endParaRPr lang="en-US" sz="800" dirty="0">
              <a:solidFill>
                <a:schemeClr val="tx1"/>
              </a:solidFill>
            </a:endParaRPr>
          </a:p>
        </p:txBody>
      </p:sp>
      <p:grpSp>
        <p:nvGrpSpPr>
          <p:cNvPr id="4" name="Group 3">
            <a:extLst>
              <a:ext uri="{FF2B5EF4-FFF2-40B4-BE49-F238E27FC236}">
                <a16:creationId xmlns:a16="http://schemas.microsoft.com/office/drawing/2014/main" id="{A40D1ECA-1FC8-774B-4DDC-E1B744729F34}"/>
              </a:ext>
            </a:extLst>
          </p:cNvPr>
          <p:cNvGrpSpPr/>
          <p:nvPr/>
        </p:nvGrpSpPr>
        <p:grpSpPr>
          <a:xfrm>
            <a:off x="263525" y="1688686"/>
            <a:ext cx="5060456" cy="4447361"/>
            <a:chOff x="3534033" y="1098488"/>
            <a:chExt cx="5090983" cy="4326128"/>
          </a:xfrm>
        </p:grpSpPr>
        <p:sp>
          <p:nvSpPr>
            <p:cNvPr id="6" name="Freeform 5">
              <a:extLst>
                <a:ext uri="{FF2B5EF4-FFF2-40B4-BE49-F238E27FC236}">
                  <a16:creationId xmlns:a16="http://schemas.microsoft.com/office/drawing/2014/main" id="{B6FD19BB-F2A2-B110-AE7B-B6C98C2A8C39}"/>
                </a:ext>
              </a:extLst>
            </p:cNvPr>
            <p:cNvSpPr/>
            <p:nvPr/>
          </p:nvSpPr>
          <p:spPr>
            <a:xfrm>
              <a:off x="3744097" y="3262184"/>
              <a:ext cx="1964898" cy="1408670"/>
            </a:xfrm>
            <a:custGeom>
              <a:avLst/>
              <a:gdLst>
                <a:gd name="connsiteX0" fmla="*/ 1729946 w 1964898"/>
                <a:gd name="connsiteY0" fmla="*/ 49427 h 1408670"/>
                <a:gd name="connsiteX1" fmla="*/ 1581665 w 1964898"/>
                <a:gd name="connsiteY1" fmla="*/ 37070 h 1408670"/>
                <a:gd name="connsiteX2" fmla="*/ 1445741 w 1964898"/>
                <a:gd name="connsiteY2" fmla="*/ 12357 h 1408670"/>
                <a:gd name="connsiteX3" fmla="*/ 1359244 w 1964898"/>
                <a:gd name="connsiteY3" fmla="*/ 0 h 1408670"/>
                <a:gd name="connsiteX4" fmla="*/ 1075038 w 1964898"/>
                <a:gd name="connsiteY4" fmla="*/ 12357 h 1408670"/>
                <a:gd name="connsiteX5" fmla="*/ 988541 w 1964898"/>
                <a:gd name="connsiteY5" fmla="*/ 37070 h 1408670"/>
                <a:gd name="connsiteX6" fmla="*/ 902044 w 1964898"/>
                <a:gd name="connsiteY6" fmla="*/ 61784 h 1408670"/>
                <a:gd name="connsiteX7" fmla="*/ 815546 w 1964898"/>
                <a:gd name="connsiteY7" fmla="*/ 98854 h 1408670"/>
                <a:gd name="connsiteX8" fmla="*/ 741406 w 1964898"/>
                <a:gd name="connsiteY8" fmla="*/ 148281 h 1408670"/>
                <a:gd name="connsiteX9" fmla="*/ 704335 w 1964898"/>
                <a:gd name="connsiteY9" fmla="*/ 172994 h 1408670"/>
                <a:gd name="connsiteX10" fmla="*/ 667265 w 1964898"/>
                <a:gd name="connsiteY10" fmla="*/ 185351 h 1408670"/>
                <a:gd name="connsiteX11" fmla="*/ 630195 w 1964898"/>
                <a:gd name="connsiteY11" fmla="*/ 222421 h 1408670"/>
                <a:gd name="connsiteX12" fmla="*/ 556054 w 1964898"/>
                <a:gd name="connsiteY12" fmla="*/ 271848 h 1408670"/>
                <a:gd name="connsiteX13" fmla="*/ 518984 w 1964898"/>
                <a:gd name="connsiteY13" fmla="*/ 296562 h 1408670"/>
                <a:gd name="connsiteX14" fmla="*/ 444844 w 1964898"/>
                <a:gd name="connsiteY14" fmla="*/ 358346 h 1408670"/>
                <a:gd name="connsiteX15" fmla="*/ 370703 w 1964898"/>
                <a:gd name="connsiteY15" fmla="*/ 420130 h 1408670"/>
                <a:gd name="connsiteX16" fmla="*/ 308919 w 1964898"/>
                <a:gd name="connsiteY16" fmla="*/ 494270 h 1408670"/>
                <a:gd name="connsiteX17" fmla="*/ 259492 w 1964898"/>
                <a:gd name="connsiteY17" fmla="*/ 568411 h 1408670"/>
                <a:gd name="connsiteX18" fmla="*/ 197708 w 1964898"/>
                <a:gd name="connsiteY18" fmla="*/ 642551 h 1408670"/>
                <a:gd name="connsiteX19" fmla="*/ 160638 w 1964898"/>
                <a:gd name="connsiteY19" fmla="*/ 679621 h 1408670"/>
                <a:gd name="connsiteX20" fmla="*/ 86498 w 1964898"/>
                <a:gd name="connsiteY20" fmla="*/ 803189 h 1408670"/>
                <a:gd name="connsiteX21" fmla="*/ 61784 w 1964898"/>
                <a:gd name="connsiteY21" fmla="*/ 840259 h 1408670"/>
                <a:gd name="connsiteX22" fmla="*/ 49427 w 1964898"/>
                <a:gd name="connsiteY22" fmla="*/ 877330 h 1408670"/>
                <a:gd name="connsiteX23" fmla="*/ 24714 w 1964898"/>
                <a:gd name="connsiteY23" fmla="*/ 914400 h 1408670"/>
                <a:gd name="connsiteX24" fmla="*/ 0 w 1964898"/>
                <a:gd name="connsiteY24" fmla="*/ 988540 h 1408670"/>
                <a:gd name="connsiteX25" fmla="*/ 24714 w 1964898"/>
                <a:gd name="connsiteY25" fmla="*/ 1173892 h 1408670"/>
                <a:gd name="connsiteX26" fmla="*/ 86498 w 1964898"/>
                <a:gd name="connsiteY26" fmla="*/ 1248032 h 1408670"/>
                <a:gd name="connsiteX27" fmla="*/ 160638 w 1964898"/>
                <a:gd name="connsiteY27" fmla="*/ 1297459 h 1408670"/>
                <a:gd name="connsiteX28" fmla="*/ 234779 w 1964898"/>
                <a:gd name="connsiteY28" fmla="*/ 1346886 h 1408670"/>
                <a:gd name="connsiteX29" fmla="*/ 345989 w 1964898"/>
                <a:gd name="connsiteY29" fmla="*/ 1383957 h 1408670"/>
                <a:gd name="connsiteX30" fmla="*/ 383060 w 1964898"/>
                <a:gd name="connsiteY30" fmla="*/ 1396313 h 1408670"/>
                <a:gd name="connsiteX31" fmla="*/ 494271 w 1964898"/>
                <a:gd name="connsiteY31" fmla="*/ 1408670 h 1408670"/>
                <a:gd name="connsiteX32" fmla="*/ 902044 w 1964898"/>
                <a:gd name="connsiteY32" fmla="*/ 1396313 h 1408670"/>
                <a:gd name="connsiteX33" fmla="*/ 1013254 w 1964898"/>
                <a:gd name="connsiteY33" fmla="*/ 1359243 h 1408670"/>
                <a:gd name="connsiteX34" fmla="*/ 1050325 w 1964898"/>
                <a:gd name="connsiteY34" fmla="*/ 1346886 h 1408670"/>
                <a:gd name="connsiteX35" fmla="*/ 1087395 w 1964898"/>
                <a:gd name="connsiteY35" fmla="*/ 1334530 h 1408670"/>
                <a:gd name="connsiteX36" fmla="*/ 1161535 w 1964898"/>
                <a:gd name="connsiteY36" fmla="*/ 1297459 h 1408670"/>
                <a:gd name="connsiteX37" fmla="*/ 1198606 w 1964898"/>
                <a:gd name="connsiteY37" fmla="*/ 1272746 h 1408670"/>
                <a:gd name="connsiteX38" fmla="*/ 1235676 w 1964898"/>
                <a:gd name="connsiteY38" fmla="*/ 1260389 h 1408670"/>
                <a:gd name="connsiteX39" fmla="*/ 1272746 w 1964898"/>
                <a:gd name="connsiteY39" fmla="*/ 1235675 h 1408670"/>
                <a:gd name="connsiteX40" fmla="*/ 1309817 w 1964898"/>
                <a:gd name="connsiteY40" fmla="*/ 1223319 h 1408670"/>
                <a:gd name="connsiteX41" fmla="*/ 1359244 w 1964898"/>
                <a:gd name="connsiteY41" fmla="*/ 1198605 h 1408670"/>
                <a:gd name="connsiteX42" fmla="*/ 1396314 w 1964898"/>
                <a:gd name="connsiteY42" fmla="*/ 1186248 h 1408670"/>
                <a:gd name="connsiteX43" fmla="*/ 1433384 w 1964898"/>
                <a:gd name="connsiteY43" fmla="*/ 1161535 h 1408670"/>
                <a:gd name="connsiteX44" fmla="*/ 1507525 w 1964898"/>
                <a:gd name="connsiteY44" fmla="*/ 1136821 h 1408670"/>
                <a:gd name="connsiteX45" fmla="*/ 1581665 w 1964898"/>
                <a:gd name="connsiteY45" fmla="*/ 1087394 h 1408670"/>
                <a:gd name="connsiteX46" fmla="*/ 1618735 w 1964898"/>
                <a:gd name="connsiteY46" fmla="*/ 1062681 h 1408670"/>
                <a:gd name="connsiteX47" fmla="*/ 1680519 w 1964898"/>
                <a:gd name="connsiteY47" fmla="*/ 988540 h 1408670"/>
                <a:gd name="connsiteX48" fmla="*/ 1717589 w 1964898"/>
                <a:gd name="connsiteY48" fmla="*/ 951470 h 1408670"/>
                <a:gd name="connsiteX49" fmla="*/ 1804087 w 1964898"/>
                <a:gd name="connsiteY49" fmla="*/ 827902 h 1408670"/>
                <a:gd name="connsiteX50" fmla="*/ 1841157 w 1964898"/>
                <a:gd name="connsiteY50" fmla="*/ 790832 h 1408670"/>
                <a:gd name="connsiteX51" fmla="*/ 1865871 w 1964898"/>
                <a:gd name="connsiteY51" fmla="*/ 741405 h 1408670"/>
                <a:gd name="connsiteX52" fmla="*/ 1890584 w 1964898"/>
                <a:gd name="connsiteY52" fmla="*/ 704335 h 1408670"/>
                <a:gd name="connsiteX53" fmla="*/ 1902941 w 1964898"/>
                <a:gd name="connsiteY53" fmla="*/ 667265 h 1408670"/>
                <a:gd name="connsiteX54" fmla="*/ 1952368 w 1964898"/>
                <a:gd name="connsiteY54" fmla="*/ 556054 h 1408670"/>
                <a:gd name="connsiteX55" fmla="*/ 1964725 w 1964898"/>
                <a:gd name="connsiteY55" fmla="*/ 543697 h 140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964898" h="1408670">
                  <a:moveTo>
                    <a:pt x="1729946" y="49427"/>
                  </a:moveTo>
                  <a:cubicBezTo>
                    <a:pt x="1680519" y="45308"/>
                    <a:pt x="1630960" y="42547"/>
                    <a:pt x="1581665" y="37070"/>
                  </a:cubicBezTo>
                  <a:cubicBezTo>
                    <a:pt x="1519883" y="30205"/>
                    <a:pt x="1504367" y="22128"/>
                    <a:pt x="1445741" y="12357"/>
                  </a:cubicBezTo>
                  <a:cubicBezTo>
                    <a:pt x="1417012" y="7569"/>
                    <a:pt x="1388076" y="4119"/>
                    <a:pt x="1359244" y="0"/>
                  </a:cubicBezTo>
                  <a:cubicBezTo>
                    <a:pt x="1264509" y="4119"/>
                    <a:pt x="1169604" y="5352"/>
                    <a:pt x="1075038" y="12357"/>
                  </a:cubicBezTo>
                  <a:cubicBezTo>
                    <a:pt x="1048957" y="14289"/>
                    <a:pt x="1014125" y="29760"/>
                    <a:pt x="988541" y="37070"/>
                  </a:cubicBezTo>
                  <a:cubicBezTo>
                    <a:pt x="970062" y="42350"/>
                    <a:pt x="921798" y="51907"/>
                    <a:pt x="902044" y="61784"/>
                  </a:cubicBezTo>
                  <a:cubicBezTo>
                    <a:pt x="816710" y="104450"/>
                    <a:pt x="918412" y="73137"/>
                    <a:pt x="815546" y="98854"/>
                  </a:cubicBezTo>
                  <a:lnTo>
                    <a:pt x="741406" y="148281"/>
                  </a:lnTo>
                  <a:cubicBezTo>
                    <a:pt x="729049" y="156519"/>
                    <a:pt x="718424" y="168298"/>
                    <a:pt x="704335" y="172994"/>
                  </a:cubicBezTo>
                  <a:lnTo>
                    <a:pt x="667265" y="185351"/>
                  </a:lnTo>
                  <a:cubicBezTo>
                    <a:pt x="654908" y="197708"/>
                    <a:pt x="643989" y="211692"/>
                    <a:pt x="630195" y="222421"/>
                  </a:cubicBezTo>
                  <a:cubicBezTo>
                    <a:pt x="606750" y="240656"/>
                    <a:pt x="580768" y="255372"/>
                    <a:pt x="556054" y="271848"/>
                  </a:cubicBezTo>
                  <a:cubicBezTo>
                    <a:pt x="543697" y="280086"/>
                    <a:pt x="529485" y="286061"/>
                    <a:pt x="518984" y="296562"/>
                  </a:cubicBezTo>
                  <a:cubicBezTo>
                    <a:pt x="410692" y="404854"/>
                    <a:pt x="548057" y="272335"/>
                    <a:pt x="444844" y="358346"/>
                  </a:cubicBezTo>
                  <a:cubicBezTo>
                    <a:pt x="349701" y="437632"/>
                    <a:pt x="462741" y="358770"/>
                    <a:pt x="370703" y="420130"/>
                  </a:cubicBezTo>
                  <a:cubicBezTo>
                    <a:pt x="282378" y="552614"/>
                    <a:pt x="419934" y="351536"/>
                    <a:pt x="308919" y="494270"/>
                  </a:cubicBezTo>
                  <a:cubicBezTo>
                    <a:pt x="290684" y="517715"/>
                    <a:pt x="280495" y="547408"/>
                    <a:pt x="259492" y="568411"/>
                  </a:cubicBezTo>
                  <a:cubicBezTo>
                    <a:pt x="151192" y="676711"/>
                    <a:pt x="283725" y="539331"/>
                    <a:pt x="197708" y="642551"/>
                  </a:cubicBezTo>
                  <a:cubicBezTo>
                    <a:pt x="186521" y="655976"/>
                    <a:pt x="172995" y="667264"/>
                    <a:pt x="160638" y="679621"/>
                  </a:cubicBezTo>
                  <a:cubicBezTo>
                    <a:pt x="122643" y="755612"/>
                    <a:pt x="146141" y="713725"/>
                    <a:pt x="86498" y="803189"/>
                  </a:cubicBezTo>
                  <a:lnTo>
                    <a:pt x="61784" y="840259"/>
                  </a:lnTo>
                  <a:cubicBezTo>
                    <a:pt x="57665" y="852616"/>
                    <a:pt x="55252" y="865680"/>
                    <a:pt x="49427" y="877330"/>
                  </a:cubicBezTo>
                  <a:cubicBezTo>
                    <a:pt x="42786" y="890613"/>
                    <a:pt x="30746" y="900829"/>
                    <a:pt x="24714" y="914400"/>
                  </a:cubicBezTo>
                  <a:cubicBezTo>
                    <a:pt x="14134" y="938205"/>
                    <a:pt x="0" y="988540"/>
                    <a:pt x="0" y="988540"/>
                  </a:cubicBezTo>
                  <a:cubicBezTo>
                    <a:pt x="2761" y="1021673"/>
                    <a:pt x="-523" y="1123417"/>
                    <a:pt x="24714" y="1173892"/>
                  </a:cubicBezTo>
                  <a:cubicBezTo>
                    <a:pt x="37696" y="1199856"/>
                    <a:pt x="64137" y="1230640"/>
                    <a:pt x="86498" y="1248032"/>
                  </a:cubicBezTo>
                  <a:cubicBezTo>
                    <a:pt x="109943" y="1266267"/>
                    <a:pt x="135925" y="1280983"/>
                    <a:pt x="160638" y="1297459"/>
                  </a:cubicBezTo>
                  <a:lnTo>
                    <a:pt x="234779" y="1346886"/>
                  </a:lnTo>
                  <a:lnTo>
                    <a:pt x="345989" y="1383957"/>
                  </a:lnTo>
                  <a:cubicBezTo>
                    <a:pt x="358346" y="1388076"/>
                    <a:pt x="370114" y="1394875"/>
                    <a:pt x="383060" y="1396313"/>
                  </a:cubicBezTo>
                  <a:lnTo>
                    <a:pt x="494271" y="1408670"/>
                  </a:lnTo>
                  <a:cubicBezTo>
                    <a:pt x="630195" y="1404551"/>
                    <a:pt x="766670" y="1409206"/>
                    <a:pt x="902044" y="1396313"/>
                  </a:cubicBezTo>
                  <a:cubicBezTo>
                    <a:pt x="940943" y="1392608"/>
                    <a:pt x="976184" y="1371600"/>
                    <a:pt x="1013254" y="1359243"/>
                  </a:cubicBezTo>
                  <a:lnTo>
                    <a:pt x="1050325" y="1346886"/>
                  </a:lnTo>
                  <a:lnTo>
                    <a:pt x="1087395" y="1334530"/>
                  </a:lnTo>
                  <a:cubicBezTo>
                    <a:pt x="1193619" y="1263712"/>
                    <a:pt x="1059230" y="1348611"/>
                    <a:pt x="1161535" y="1297459"/>
                  </a:cubicBezTo>
                  <a:cubicBezTo>
                    <a:pt x="1174818" y="1290817"/>
                    <a:pt x="1185323" y="1279388"/>
                    <a:pt x="1198606" y="1272746"/>
                  </a:cubicBezTo>
                  <a:cubicBezTo>
                    <a:pt x="1210256" y="1266921"/>
                    <a:pt x="1224026" y="1266214"/>
                    <a:pt x="1235676" y="1260389"/>
                  </a:cubicBezTo>
                  <a:cubicBezTo>
                    <a:pt x="1248959" y="1253747"/>
                    <a:pt x="1259463" y="1242316"/>
                    <a:pt x="1272746" y="1235675"/>
                  </a:cubicBezTo>
                  <a:cubicBezTo>
                    <a:pt x="1284396" y="1229850"/>
                    <a:pt x="1297845" y="1228450"/>
                    <a:pt x="1309817" y="1223319"/>
                  </a:cubicBezTo>
                  <a:cubicBezTo>
                    <a:pt x="1326748" y="1216063"/>
                    <a:pt x="1342313" y="1205861"/>
                    <a:pt x="1359244" y="1198605"/>
                  </a:cubicBezTo>
                  <a:cubicBezTo>
                    <a:pt x="1371216" y="1193474"/>
                    <a:pt x="1384664" y="1192073"/>
                    <a:pt x="1396314" y="1186248"/>
                  </a:cubicBezTo>
                  <a:cubicBezTo>
                    <a:pt x="1409597" y="1179607"/>
                    <a:pt x="1419813" y="1167566"/>
                    <a:pt x="1433384" y="1161535"/>
                  </a:cubicBezTo>
                  <a:cubicBezTo>
                    <a:pt x="1457189" y="1150955"/>
                    <a:pt x="1485850" y="1151271"/>
                    <a:pt x="1507525" y="1136821"/>
                  </a:cubicBezTo>
                  <a:lnTo>
                    <a:pt x="1581665" y="1087394"/>
                  </a:lnTo>
                  <a:cubicBezTo>
                    <a:pt x="1594022" y="1079156"/>
                    <a:pt x="1608234" y="1073182"/>
                    <a:pt x="1618735" y="1062681"/>
                  </a:cubicBezTo>
                  <a:cubicBezTo>
                    <a:pt x="1727029" y="954390"/>
                    <a:pt x="1594510" y="1091753"/>
                    <a:pt x="1680519" y="988540"/>
                  </a:cubicBezTo>
                  <a:cubicBezTo>
                    <a:pt x="1691706" y="975115"/>
                    <a:pt x="1706860" y="965264"/>
                    <a:pt x="1717589" y="951470"/>
                  </a:cubicBezTo>
                  <a:cubicBezTo>
                    <a:pt x="1777122" y="874928"/>
                    <a:pt x="1750110" y="890876"/>
                    <a:pt x="1804087" y="827902"/>
                  </a:cubicBezTo>
                  <a:cubicBezTo>
                    <a:pt x="1815459" y="814634"/>
                    <a:pt x="1831000" y="805052"/>
                    <a:pt x="1841157" y="790832"/>
                  </a:cubicBezTo>
                  <a:cubicBezTo>
                    <a:pt x="1851864" y="775843"/>
                    <a:pt x="1856732" y="757398"/>
                    <a:pt x="1865871" y="741405"/>
                  </a:cubicBezTo>
                  <a:cubicBezTo>
                    <a:pt x="1873239" y="728511"/>
                    <a:pt x="1883943" y="717618"/>
                    <a:pt x="1890584" y="704335"/>
                  </a:cubicBezTo>
                  <a:cubicBezTo>
                    <a:pt x="1896409" y="692685"/>
                    <a:pt x="1897116" y="678915"/>
                    <a:pt x="1902941" y="667265"/>
                  </a:cubicBezTo>
                  <a:cubicBezTo>
                    <a:pt x="1961686" y="549774"/>
                    <a:pt x="1888609" y="747327"/>
                    <a:pt x="1952368" y="556054"/>
                  </a:cubicBezTo>
                  <a:cubicBezTo>
                    <a:pt x="1967330" y="511169"/>
                    <a:pt x="1964725" y="505959"/>
                    <a:pt x="1964725" y="543697"/>
                  </a:cubicBezTo>
                </a:path>
              </a:pathLst>
            </a:custGeom>
            <a:solidFill>
              <a:schemeClr val="accent6">
                <a:lumMod val="75000"/>
                <a:alpha val="51793"/>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0" name="Freeform 9">
              <a:extLst>
                <a:ext uri="{FF2B5EF4-FFF2-40B4-BE49-F238E27FC236}">
                  <a16:creationId xmlns:a16="http://schemas.microsoft.com/office/drawing/2014/main" id="{F3AFAA47-4A1A-BB1E-1DA7-396844C6E898}"/>
                </a:ext>
              </a:extLst>
            </p:cNvPr>
            <p:cNvSpPr/>
            <p:nvPr/>
          </p:nvSpPr>
          <p:spPr>
            <a:xfrm>
              <a:off x="5301049" y="1098488"/>
              <a:ext cx="1507524" cy="1731209"/>
            </a:xfrm>
            <a:custGeom>
              <a:avLst/>
              <a:gdLst>
                <a:gd name="connsiteX0" fmla="*/ 605481 w 1705232"/>
                <a:gd name="connsiteY0" fmla="*/ 1940011 h 1940011"/>
                <a:gd name="connsiteX1" fmla="*/ 518983 w 1705232"/>
                <a:gd name="connsiteY1" fmla="*/ 1915298 h 1940011"/>
                <a:gd name="connsiteX2" fmla="*/ 457200 w 1705232"/>
                <a:gd name="connsiteY2" fmla="*/ 1841157 h 1940011"/>
                <a:gd name="connsiteX3" fmla="*/ 345989 w 1705232"/>
                <a:gd name="connsiteY3" fmla="*/ 1705233 h 1940011"/>
                <a:gd name="connsiteX4" fmla="*/ 296562 w 1705232"/>
                <a:gd name="connsiteY4" fmla="*/ 1668163 h 1940011"/>
                <a:gd name="connsiteX5" fmla="*/ 247135 w 1705232"/>
                <a:gd name="connsiteY5" fmla="*/ 1594022 h 1940011"/>
                <a:gd name="connsiteX6" fmla="*/ 185351 w 1705232"/>
                <a:gd name="connsiteY6" fmla="*/ 1519882 h 1940011"/>
                <a:gd name="connsiteX7" fmla="*/ 172994 w 1705232"/>
                <a:gd name="connsiteY7" fmla="*/ 1482811 h 1940011"/>
                <a:gd name="connsiteX8" fmla="*/ 123567 w 1705232"/>
                <a:gd name="connsiteY8" fmla="*/ 1408671 h 1940011"/>
                <a:gd name="connsiteX9" fmla="*/ 86497 w 1705232"/>
                <a:gd name="connsiteY9" fmla="*/ 1322173 h 1940011"/>
                <a:gd name="connsiteX10" fmla="*/ 74140 w 1705232"/>
                <a:gd name="connsiteY10" fmla="*/ 1285103 h 1940011"/>
                <a:gd name="connsiteX11" fmla="*/ 49427 w 1705232"/>
                <a:gd name="connsiteY11" fmla="*/ 1235676 h 1940011"/>
                <a:gd name="connsiteX12" fmla="*/ 12356 w 1705232"/>
                <a:gd name="connsiteY12" fmla="*/ 1112109 h 1940011"/>
                <a:gd name="connsiteX13" fmla="*/ 0 w 1705232"/>
                <a:gd name="connsiteY13" fmla="*/ 1050325 h 1940011"/>
                <a:gd name="connsiteX14" fmla="*/ 12356 w 1705232"/>
                <a:gd name="connsiteY14" fmla="*/ 704336 h 1940011"/>
                <a:gd name="connsiteX15" fmla="*/ 24713 w 1705232"/>
                <a:gd name="connsiteY15" fmla="*/ 654909 h 1940011"/>
                <a:gd name="connsiteX16" fmla="*/ 49427 w 1705232"/>
                <a:gd name="connsiteY16" fmla="*/ 605482 h 1940011"/>
                <a:gd name="connsiteX17" fmla="*/ 98854 w 1705232"/>
                <a:gd name="connsiteY17" fmla="*/ 481914 h 1940011"/>
                <a:gd name="connsiteX18" fmla="*/ 135924 w 1705232"/>
                <a:gd name="connsiteY18" fmla="*/ 444844 h 1940011"/>
                <a:gd name="connsiteX19" fmla="*/ 185351 w 1705232"/>
                <a:gd name="connsiteY19" fmla="*/ 370703 h 1940011"/>
                <a:gd name="connsiteX20" fmla="*/ 259491 w 1705232"/>
                <a:gd name="connsiteY20" fmla="*/ 296563 h 1940011"/>
                <a:gd name="connsiteX21" fmla="*/ 345989 w 1705232"/>
                <a:gd name="connsiteY21" fmla="*/ 234779 h 1940011"/>
                <a:gd name="connsiteX22" fmla="*/ 457200 w 1705232"/>
                <a:gd name="connsiteY22" fmla="*/ 148282 h 1940011"/>
                <a:gd name="connsiteX23" fmla="*/ 494270 w 1705232"/>
                <a:gd name="connsiteY23" fmla="*/ 123568 h 1940011"/>
                <a:gd name="connsiteX24" fmla="*/ 568410 w 1705232"/>
                <a:gd name="connsiteY24" fmla="*/ 98855 h 1940011"/>
                <a:gd name="connsiteX25" fmla="*/ 605481 w 1705232"/>
                <a:gd name="connsiteY25" fmla="*/ 74141 h 1940011"/>
                <a:gd name="connsiteX26" fmla="*/ 691978 w 1705232"/>
                <a:gd name="connsiteY26" fmla="*/ 49428 h 1940011"/>
                <a:gd name="connsiteX27" fmla="*/ 729048 w 1705232"/>
                <a:gd name="connsiteY27" fmla="*/ 24714 h 1940011"/>
                <a:gd name="connsiteX28" fmla="*/ 840259 w 1705232"/>
                <a:gd name="connsiteY28" fmla="*/ 0 h 1940011"/>
                <a:gd name="connsiteX29" fmla="*/ 1099751 w 1705232"/>
                <a:gd name="connsiteY29" fmla="*/ 12357 h 1940011"/>
                <a:gd name="connsiteX30" fmla="*/ 1223318 w 1705232"/>
                <a:gd name="connsiteY30" fmla="*/ 61784 h 1940011"/>
                <a:gd name="connsiteX31" fmla="*/ 1260389 w 1705232"/>
                <a:gd name="connsiteY31" fmla="*/ 86498 h 1940011"/>
                <a:gd name="connsiteX32" fmla="*/ 1334529 w 1705232"/>
                <a:gd name="connsiteY32" fmla="*/ 123568 h 1940011"/>
                <a:gd name="connsiteX33" fmla="*/ 1383956 w 1705232"/>
                <a:gd name="connsiteY33" fmla="*/ 160638 h 1940011"/>
                <a:gd name="connsiteX34" fmla="*/ 1458097 w 1705232"/>
                <a:gd name="connsiteY34" fmla="*/ 222422 h 1940011"/>
                <a:gd name="connsiteX35" fmla="*/ 1482810 w 1705232"/>
                <a:gd name="connsiteY35" fmla="*/ 259492 h 1940011"/>
                <a:gd name="connsiteX36" fmla="*/ 1556951 w 1705232"/>
                <a:gd name="connsiteY36" fmla="*/ 333633 h 1940011"/>
                <a:gd name="connsiteX37" fmla="*/ 1594021 w 1705232"/>
                <a:gd name="connsiteY37" fmla="*/ 407773 h 1940011"/>
                <a:gd name="connsiteX38" fmla="*/ 1606378 w 1705232"/>
                <a:gd name="connsiteY38" fmla="*/ 444844 h 1940011"/>
                <a:gd name="connsiteX39" fmla="*/ 1631091 w 1705232"/>
                <a:gd name="connsiteY39" fmla="*/ 494271 h 1940011"/>
                <a:gd name="connsiteX40" fmla="*/ 1655805 w 1705232"/>
                <a:gd name="connsiteY40" fmla="*/ 580768 h 1940011"/>
                <a:gd name="connsiteX41" fmla="*/ 1668162 w 1705232"/>
                <a:gd name="connsiteY41" fmla="*/ 617838 h 1940011"/>
                <a:gd name="connsiteX42" fmla="*/ 1692875 w 1705232"/>
                <a:gd name="connsiteY42" fmla="*/ 716692 h 1940011"/>
                <a:gd name="connsiteX43" fmla="*/ 1705232 w 1705232"/>
                <a:gd name="connsiteY43" fmla="*/ 827903 h 1940011"/>
                <a:gd name="connsiteX44" fmla="*/ 1692875 w 1705232"/>
                <a:gd name="connsiteY44" fmla="*/ 1000898 h 1940011"/>
                <a:gd name="connsiteX45" fmla="*/ 1655805 w 1705232"/>
                <a:gd name="connsiteY45" fmla="*/ 1124465 h 1940011"/>
                <a:gd name="connsiteX46" fmla="*/ 1643448 w 1705232"/>
                <a:gd name="connsiteY46" fmla="*/ 1161536 h 1940011"/>
                <a:gd name="connsiteX47" fmla="*/ 1618735 w 1705232"/>
                <a:gd name="connsiteY47" fmla="*/ 1198606 h 1940011"/>
                <a:gd name="connsiteX48" fmla="*/ 1581664 w 1705232"/>
                <a:gd name="connsiteY48" fmla="*/ 1272746 h 1940011"/>
                <a:gd name="connsiteX49" fmla="*/ 1532237 w 1705232"/>
                <a:gd name="connsiteY49" fmla="*/ 1383957 h 1940011"/>
                <a:gd name="connsiteX50" fmla="*/ 1495167 w 1705232"/>
                <a:gd name="connsiteY50" fmla="*/ 1458098 h 1940011"/>
                <a:gd name="connsiteX51" fmla="*/ 1482810 w 1705232"/>
                <a:gd name="connsiteY51" fmla="*/ 1495168 h 1940011"/>
                <a:gd name="connsiteX52" fmla="*/ 1433383 w 1705232"/>
                <a:gd name="connsiteY52" fmla="*/ 1569309 h 1940011"/>
                <a:gd name="connsiteX53" fmla="*/ 1408670 w 1705232"/>
                <a:gd name="connsiteY53" fmla="*/ 1606379 h 1940011"/>
                <a:gd name="connsiteX54" fmla="*/ 1383956 w 1705232"/>
                <a:gd name="connsiteY54" fmla="*/ 1643449 h 1940011"/>
                <a:gd name="connsiteX55" fmla="*/ 1346886 w 1705232"/>
                <a:gd name="connsiteY55" fmla="*/ 1717590 h 1940011"/>
                <a:gd name="connsiteX56" fmla="*/ 1334529 w 1705232"/>
                <a:gd name="connsiteY56" fmla="*/ 1754660 h 1940011"/>
                <a:gd name="connsiteX57" fmla="*/ 1309816 w 1705232"/>
                <a:gd name="connsiteY57" fmla="*/ 1791730 h 1940011"/>
                <a:gd name="connsiteX58" fmla="*/ 1309816 w 1705232"/>
                <a:gd name="connsiteY58" fmla="*/ 1767017 h 194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05232" h="1940011">
                  <a:moveTo>
                    <a:pt x="605481" y="1940011"/>
                  </a:moveTo>
                  <a:cubicBezTo>
                    <a:pt x="576648" y="1931773"/>
                    <a:pt x="545804" y="1928708"/>
                    <a:pt x="518983" y="1915298"/>
                  </a:cubicBezTo>
                  <a:cubicBezTo>
                    <a:pt x="492809" y="1902211"/>
                    <a:pt x="473421" y="1863461"/>
                    <a:pt x="457200" y="1841157"/>
                  </a:cubicBezTo>
                  <a:cubicBezTo>
                    <a:pt x="422427" y="1793344"/>
                    <a:pt x="391034" y="1743842"/>
                    <a:pt x="345989" y="1705233"/>
                  </a:cubicBezTo>
                  <a:cubicBezTo>
                    <a:pt x="330352" y="1691830"/>
                    <a:pt x="313038" y="1680520"/>
                    <a:pt x="296562" y="1668163"/>
                  </a:cubicBezTo>
                  <a:cubicBezTo>
                    <a:pt x="280086" y="1643449"/>
                    <a:pt x="268138" y="1615024"/>
                    <a:pt x="247135" y="1594022"/>
                  </a:cubicBezTo>
                  <a:cubicBezTo>
                    <a:pt x="219805" y="1566693"/>
                    <a:pt x="202555" y="1554290"/>
                    <a:pt x="185351" y="1519882"/>
                  </a:cubicBezTo>
                  <a:cubicBezTo>
                    <a:pt x="179526" y="1508232"/>
                    <a:pt x="179320" y="1494197"/>
                    <a:pt x="172994" y="1482811"/>
                  </a:cubicBezTo>
                  <a:cubicBezTo>
                    <a:pt x="158570" y="1456847"/>
                    <a:pt x="123567" y="1408671"/>
                    <a:pt x="123567" y="1408671"/>
                  </a:cubicBezTo>
                  <a:cubicBezTo>
                    <a:pt x="94589" y="1321736"/>
                    <a:pt x="132303" y="1429054"/>
                    <a:pt x="86497" y="1322173"/>
                  </a:cubicBezTo>
                  <a:cubicBezTo>
                    <a:pt x="81366" y="1310201"/>
                    <a:pt x="79271" y="1297075"/>
                    <a:pt x="74140" y="1285103"/>
                  </a:cubicBezTo>
                  <a:cubicBezTo>
                    <a:pt x="66884" y="1268172"/>
                    <a:pt x="56268" y="1252779"/>
                    <a:pt x="49427" y="1235676"/>
                  </a:cubicBezTo>
                  <a:cubicBezTo>
                    <a:pt x="34026" y="1197173"/>
                    <a:pt x="21459" y="1153072"/>
                    <a:pt x="12356" y="1112109"/>
                  </a:cubicBezTo>
                  <a:cubicBezTo>
                    <a:pt x="7800" y="1091607"/>
                    <a:pt x="4119" y="1070920"/>
                    <a:pt x="0" y="1050325"/>
                  </a:cubicBezTo>
                  <a:cubicBezTo>
                    <a:pt x="4119" y="934995"/>
                    <a:pt x="5157" y="819514"/>
                    <a:pt x="12356" y="704336"/>
                  </a:cubicBezTo>
                  <a:cubicBezTo>
                    <a:pt x="13415" y="687386"/>
                    <a:pt x="18750" y="670810"/>
                    <a:pt x="24713" y="654909"/>
                  </a:cubicBezTo>
                  <a:cubicBezTo>
                    <a:pt x="31181" y="637661"/>
                    <a:pt x="42586" y="622585"/>
                    <a:pt x="49427" y="605482"/>
                  </a:cubicBezTo>
                  <a:cubicBezTo>
                    <a:pt x="65798" y="564553"/>
                    <a:pt x="72507" y="518800"/>
                    <a:pt x="98854" y="481914"/>
                  </a:cubicBezTo>
                  <a:cubicBezTo>
                    <a:pt x="109011" y="467694"/>
                    <a:pt x="125195" y="458638"/>
                    <a:pt x="135924" y="444844"/>
                  </a:cubicBezTo>
                  <a:cubicBezTo>
                    <a:pt x="154159" y="421399"/>
                    <a:pt x="164348" y="391706"/>
                    <a:pt x="185351" y="370703"/>
                  </a:cubicBezTo>
                  <a:cubicBezTo>
                    <a:pt x="210064" y="345990"/>
                    <a:pt x="230411" y="315950"/>
                    <a:pt x="259491" y="296563"/>
                  </a:cubicBezTo>
                  <a:cubicBezTo>
                    <a:pt x="288828" y="277005"/>
                    <a:pt x="319168" y="257768"/>
                    <a:pt x="345989" y="234779"/>
                  </a:cubicBezTo>
                  <a:cubicBezTo>
                    <a:pt x="447620" y="147667"/>
                    <a:pt x="294482" y="256761"/>
                    <a:pt x="457200" y="148282"/>
                  </a:cubicBezTo>
                  <a:cubicBezTo>
                    <a:pt x="469557" y="140044"/>
                    <a:pt x="480181" y="128264"/>
                    <a:pt x="494270" y="123568"/>
                  </a:cubicBezTo>
                  <a:lnTo>
                    <a:pt x="568410" y="98855"/>
                  </a:lnTo>
                  <a:cubicBezTo>
                    <a:pt x="580767" y="90617"/>
                    <a:pt x="592198" y="80783"/>
                    <a:pt x="605481" y="74141"/>
                  </a:cubicBezTo>
                  <a:cubicBezTo>
                    <a:pt x="623212" y="65276"/>
                    <a:pt x="676137" y="53388"/>
                    <a:pt x="691978" y="49428"/>
                  </a:cubicBezTo>
                  <a:cubicBezTo>
                    <a:pt x="704335" y="41190"/>
                    <a:pt x="715398" y="30564"/>
                    <a:pt x="729048" y="24714"/>
                  </a:cubicBezTo>
                  <a:cubicBezTo>
                    <a:pt x="744317" y="18170"/>
                    <a:pt x="829263" y="2199"/>
                    <a:pt x="840259" y="0"/>
                  </a:cubicBezTo>
                  <a:cubicBezTo>
                    <a:pt x="926756" y="4119"/>
                    <a:pt x="1013685" y="2794"/>
                    <a:pt x="1099751" y="12357"/>
                  </a:cubicBezTo>
                  <a:cubicBezTo>
                    <a:pt x="1131175" y="15849"/>
                    <a:pt x="1193152" y="44547"/>
                    <a:pt x="1223318" y="61784"/>
                  </a:cubicBezTo>
                  <a:cubicBezTo>
                    <a:pt x="1236213" y="69152"/>
                    <a:pt x="1247106" y="79856"/>
                    <a:pt x="1260389" y="86498"/>
                  </a:cubicBezTo>
                  <a:cubicBezTo>
                    <a:pt x="1342001" y="127305"/>
                    <a:pt x="1251899" y="64547"/>
                    <a:pt x="1334529" y="123568"/>
                  </a:cubicBezTo>
                  <a:cubicBezTo>
                    <a:pt x="1351288" y="135538"/>
                    <a:pt x="1367198" y="148668"/>
                    <a:pt x="1383956" y="160638"/>
                  </a:cubicBezTo>
                  <a:cubicBezTo>
                    <a:pt x="1423979" y="189226"/>
                    <a:pt x="1424161" y="181698"/>
                    <a:pt x="1458097" y="222422"/>
                  </a:cubicBezTo>
                  <a:cubicBezTo>
                    <a:pt x="1467604" y="233831"/>
                    <a:pt x="1472944" y="248392"/>
                    <a:pt x="1482810" y="259492"/>
                  </a:cubicBezTo>
                  <a:cubicBezTo>
                    <a:pt x="1506030" y="285614"/>
                    <a:pt x="1556951" y="333633"/>
                    <a:pt x="1556951" y="333633"/>
                  </a:cubicBezTo>
                  <a:cubicBezTo>
                    <a:pt x="1588012" y="426813"/>
                    <a:pt x="1546112" y="311954"/>
                    <a:pt x="1594021" y="407773"/>
                  </a:cubicBezTo>
                  <a:cubicBezTo>
                    <a:pt x="1599846" y="419423"/>
                    <a:pt x="1601247" y="432872"/>
                    <a:pt x="1606378" y="444844"/>
                  </a:cubicBezTo>
                  <a:cubicBezTo>
                    <a:pt x="1613634" y="461775"/>
                    <a:pt x="1623835" y="477340"/>
                    <a:pt x="1631091" y="494271"/>
                  </a:cubicBezTo>
                  <a:cubicBezTo>
                    <a:pt x="1643790" y="523901"/>
                    <a:pt x="1646846" y="549412"/>
                    <a:pt x="1655805" y="580768"/>
                  </a:cubicBezTo>
                  <a:cubicBezTo>
                    <a:pt x="1659383" y="593292"/>
                    <a:pt x="1664735" y="605272"/>
                    <a:pt x="1668162" y="617838"/>
                  </a:cubicBezTo>
                  <a:cubicBezTo>
                    <a:pt x="1677099" y="650607"/>
                    <a:pt x="1692875" y="716692"/>
                    <a:pt x="1692875" y="716692"/>
                  </a:cubicBezTo>
                  <a:cubicBezTo>
                    <a:pt x="1696994" y="753762"/>
                    <a:pt x="1705232" y="790605"/>
                    <a:pt x="1705232" y="827903"/>
                  </a:cubicBezTo>
                  <a:cubicBezTo>
                    <a:pt x="1705232" y="885715"/>
                    <a:pt x="1699259" y="943440"/>
                    <a:pt x="1692875" y="1000898"/>
                  </a:cubicBezTo>
                  <a:cubicBezTo>
                    <a:pt x="1689763" y="1028908"/>
                    <a:pt x="1662016" y="1105832"/>
                    <a:pt x="1655805" y="1124465"/>
                  </a:cubicBezTo>
                  <a:cubicBezTo>
                    <a:pt x="1651686" y="1136822"/>
                    <a:pt x="1650673" y="1150698"/>
                    <a:pt x="1643448" y="1161536"/>
                  </a:cubicBezTo>
                  <a:cubicBezTo>
                    <a:pt x="1635210" y="1173893"/>
                    <a:pt x="1625376" y="1185323"/>
                    <a:pt x="1618735" y="1198606"/>
                  </a:cubicBezTo>
                  <a:cubicBezTo>
                    <a:pt x="1567580" y="1300915"/>
                    <a:pt x="1652485" y="1166518"/>
                    <a:pt x="1581664" y="1272746"/>
                  </a:cubicBezTo>
                  <a:cubicBezTo>
                    <a:pt x="1552255" y="1360976"/>
                    <a:pt x="1571401" y="1325212"/>
                    <a:pt x="1532237" y="1383957"/>
                  </a:cubicBezTo>
                  <a:cubicBezTo>
                    <a:pt x="1501183" y="1477126"/>
                    <a:pt x="1543071" y="1362293"/>
                    <a:pt x="1495167" y="1458098"/>
                  </a:cubicBezTo>
                  <a:cubicBezTo>
                    <a:pt x="1489342" y="1469748"/>
                    <a:pt x="1489136" y="1483782"/>
                    <a:pt x="1482810" y="1495168"/>
                  </a:cubicBezTo>
                  <a:cubicBezTo>
                    <a:pt x="1468385" y="1521132"/>
                    <a:pt x="1449859" y="1544595"/>
                    <a:pt x="1433383" y="1569309"/>
                  </a:cubicBezTo>
                  <a:lnTo>
                    <a:pt x="1408670" y="1606379"/>
                  </a:lnTo>
                  <a:lnTo>
                    <a:pt x="1383956" y="1643449"/>
                  </a:lnTo>
                  <a:cubicBezTo>
                    <a:pt x="1352902" y="1736617"/>
                    <a:pt x="1394791" y="1621782"/>
                    <a:pt x="1346886" y="1717590"/>
                  </a:cubicBezTo>
                  <a:cubicBezTo>
                    <a:pt x="1341061" y="1729240"/>
                    <a:pt x="1340354" y="1743010"/>
                    <a:pt x="1334529" y="1754660"/>
                  </a:cubicBezTo>
                  <a:cubicBezTo>
                    <a:pt x="1327888" y="1767943"/>
                    <a:pt x="1323099" y="1785088"/>
                    <a:pt x="1309816" y="1791730"/>
                  </a:cubicBezTo>
                  <a:cubicBezTo>
                    <a:pt x="1302448" y="1795414"/>
                    <a:pt x="1309816" y="1775255"/>
                    <a:pt x="1309816" y="1767017"/>
                  </a:cubicBezTo>
                </a:path>
              </a:pathLst>
            </a:custGeom>
            <a:solidFill>
              <a:schemeClr val="accent6">
                <a:lumMod val="75000"/>
                <a:alpha val="51935"/>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1" name="Freeform 10">
              <a:extLst>
                <a:ext uri="{FF2B5EF4-FFF2-40B4-BE49-F238E27FC236}">
                  <a16:creationId xmlns:a16="http://schemas.microsoft.com/office/drawing/2014/main" id="{F94CBC25-89B3-6EFA-1D4F-062B3B3A2C9F}"/>
                </a:ext>
              </a:extLst>
            </p:cNvPr>
            <p:cNvSpPr/>
            <p:nvPr/>
          </p:nvSpPr>
          <p:spPr>
            <a:xfrm>
              <a:off x="6635134" y="2792627"/>
              <a:ext cx="1989882" cy="1421027"/>
            </a:xfrm>
            <a:custGeom>
              <a:avLst/>
              <a:gdLst>
                <a:gd name="connsiteX0" fmla="*/ 124012 w 1989882"/>
                <a:gd name="connsiteY0" fmla="*/ 284205 h 1421027"/>
                <a:gd name="connsiteX1" fmla="*/ 247580 w 1989882"/>
                <a:gd name="connsiteY1" fmla="*/ 197708 h 1421027"/>
                <a:gd name="connsiteX2" fmla="*/ 284650 w 1989882"/>
                <a:gd name="connsiteY2" fmla="*/ 185351 h 1421027"/>
                <a:gd name="connsiteX3" fmla="*/ 358790 w 1989882"/>
                <a:gd name="connsiteY3" fmla="*/ 148281 h 1421027"/>
                <a:gd name="connsiteX4" fmla="*/ 457644 w 1989882"/>
                <a:gd name="connsiteY4" fmla="*/ 123568 h 1421027"/>
                <a:gd name="connsiteX5" fmla="*/ 507071 w 1989882"/>
                <a:gd name="connsiteY5" fmla="*/ 111211 h 1421027"/>
                <a:gd name="connsiteX6" fmla="*/ 667709 w 1989882"/>
                <a:gd name="connsiteY6" fmla="*/ 61784 h 1421027"/>
                <a:gd name="connsiteX7" fmla="*/ 766563 w 1989882"/>
                <a:gd name="connsiteY7" fmla="*/ 37070 h 1421027"/>
                <a:gd name="connsiteX8" fmla="*/ 815990 w 1989882"/>
                <a:gd name="connsiteY8" fmla="*/ 24714 h 1421027"/>
                <a:gd name="connsiteX9" fmla="*/ 1001342 w 1989882"/>
                <a:gd name="connsiteY9" fmla="*/ 0 h 1421027"/>
                <a:gd name="connsiteX10" fmla="*/ 1285547 w 1989882"/>
                <a:gd name="connsiteY10" fmla="*/ 12357 h 1421027"/>
                <a:gd name="connsiteX11" fmla="*/ 1334974 w 1989882"/>
                <a:gd name="connsiteY11" fmla="*/ 24714 h 1421027"/>
                <a:gd name="connsiteX12" fmla="*/ 1470898 w 1989882"/>
                <a:gd name="connsiteY12" fmla="*/ 61784 h 1421027"/>
                <a:gd name="connsiteX13" fmla="*/ 1582109 w 1989882"/>
                <a:gd name="connsiteY13" fmla="*/ 98854 h 1421027"/>
                <a:gd name="connsiteX14" fmla="*/ 1619180 w 1989882"/>
                <a:gd name="connsiteY14" fmla="*/ 111211 h 1421027"/>
                <a:gd name="connsiteX15" fmla="*/ 1693320 w 1989882"/>
                <a:gd name="connsiteY15" fmla="*/ 160638 h 1421027"/>
                <a:gd name="connsiteX16" fmla="*/ 1730390 w 1989882"/>
                <a:gd name="connsiteY16" fmla="*/ 185351 h 1421027"/>
                <a:gd name="connsiteX17" fmla="*/ 1767461 w 1989882"/>
                <a:gd name="connsiteY17" fmla="*/ 222422 h 1421027"/>
                <a:gd name="connsiteX18" fmla="*/ 1804531 w 1989882"/>
                <a:gd name="connsiteY18" fmla="*/ 247135 h 1421027"/>
                <a:gd name="connsiteX19" fmla="*/ 1891028 w 1989882"/>
                <a:gd name="connsiteY19" fmla="*/ 358346 h 1421027"/>
                <a:gd name="connsiteX20" fmla="*/ 1903385 w 1989882"/>
                <a:gd name="connsiteY20" fmla="*/ 395416 h 1421027"/>
                <a:gd name="connsiteX21" fmla="*/ 1952812 w 1989882"/>
                <a:gd name="connsiteY21" fmla="*/ 506627 h 1421027"/>
                <a:gd name="connsiteX22" fmla="*/ 1977525 w 1989882"/>
                <a:gd name="connsiteY22" fmla="*/ 580768 h 1421027"/>
                <a:gd name="connsiteX23" fmla="*/ 1989882 w 1989882"/>
                <a:gd name="connsiteY23" fmla="*/ 617838 h 1421027"/>
                <a:gd name="connsiteX24" fmla="*/ 1952812 w 1989882"/>
                <a:gd name="connsiteY24" fmla="*/ 951470 h 1421027"/>
                <a:gd name="connsiteX25" fmla="*/ 1940455 w 1989882"/>
                <a:gd name="connsiteY25" fmla="*/ 988541 h 1421027"/>
                <a:gd name="connsiteX26" fmla="*/ 1903385 w 1989882"/>
                <a:gd name="connsiteY26" fmla="*/ 1025611 h 1421027"/>
                <a:gd name="connsiteX27" fmla="*/ 1816888 w 1989882"/>
                <a:gd name="connsiteY27" fmla="*/ 1124465 h 1421027"/>
                <a:gd name="connsiteX28" fmla="*/ 1792174 w 1989882"/>
                <a:gd name="connsiteY28" fmla="*/ 1161535 h 1421027"/>
                <a:gd name="connsiteX29" fmla="*/ 1680963 w 1989882"/>
                <a:gd name="connsiteY29" fmla="*/ 1248032 h 1421027"/>
                <a:gd name="connsiteX30" fmla="*/ 1643893 w 1989882"/>
                <a:gd name="connsiteY30" fmla="*/ 1272746 h 1421027"/>
                <a:gd name="connsiteX31" fmla="*/ 1606823 w 1989882"/>
                <a:gd name="connsiteY31" fmla="*/ 1285103 h 1421027"/>
                <a:gd name="connsiteX32" fmla="*/ 1569752 w 1989882"/>
                <a:gd name="connsiteY32" fmla="*/ 1309816 h 1421027"/>
                <a:gd name="connsiteX33" fmla="*/ 1532682 w 1989882"/>
                <a:gd name="connsiteY33" fmla="*/ 1322173 h 1421027"/>
                <a:gd name="connsiteX34" fmla="*/ 1495612 w 1989882"/>
                <a:gd name="connsiteY34" fmla="*/ 1346887 h 1421027"/>
                <a:gd name="connsiteX35" fmla="*/ 1421471 w 1989882"/>
                <a:gd name="connsiteY35" fmla="*/ 1371600 h 1421027"/>
                <a:gd name="connsiteX36" fmla="*/ 1285547 w 1989882"/>
                <a:gd name="connsiteY36" fmla="*/ 1408670 h 1421027"/>
                <a:gd name="connsiteX37" fmla="*/ 1211407 w 1989882"/>
                <a:gd name="connsiteY37" fmla="*/ 1421027 h 1421027"/>
                <a:gd name="connsiteX38" fmla="*/ 815990 w 1989882"/>
                <a:gd name="connsiteY38" fmla="*/ 1396314 h 1421027"/>
                <a:gd name="connsiteX39" fmla="*/ 717136 w 1989882"/>
                <a:gd name="connsiteY39" fmla="*/ 1371600 h 1421027"/>
                <a:gd name="connsiteX40" fmla="*/ 630639 w 1989882"/>
                <a:gd name="connsiteY40" fmla="*/ 1346887 h 1421027"/>
                <a:gd name="connsiteX41" fmla="*/ 556498 w 1989882"/>
                <a:gd name="connsiteY41" fmla="*/ 1297459 h 1421027"/>
                <a:gd name="connsiteX42" fmla="*/ 482358 w 1989882"/>
                <a:gd name="connsiteY42" fmla="*/ 1272746 h 1421027"/>
                <a:gd name="connsiteX43" fmla="*/ 408217 w 1989882"/>
                <a:gd name="connsiteY43" fmla="*/ 1235676 h 1421027"/>
                <a:gd name="connsiteX44" fmla="*/ 358790 w 1989882"/>
                <a:gd name="connsiteY44" fmla="*/ 1210962 h 1421027"/>
                <a:gd name="connsiteX45" fmla="*/ 284650 w 1989882"/>
                <a:gd name="connsiteY45" fmla="*/ 1186249 h 1421027"/>
                <a:gd name="connsiteX46" fmla="*/ 173439 w 1989882"/>
                <a:gd name="connsiteY46" fmla="*/ 1124465 h 1421027"/>
                <a:gd name="connsiteX47" fmla="*/ 99298 w 1989882"/>
                <a:gd name="connsiteY47" fmla="*/ 1050324 h 1421027"/>
                <a:gd name="connsiteX48" fmla="*/ 37515 w 1989882"/>
                <a:gd name="connsiteY48" fmla="*/ 988541 h 1421027"/>
                <a:gd name="connsiteX49" fmla="*/ 444 w 1989882"/>
                <a:gd name="connsiteY49" fmla="*/ 914400 h 1421027"/>
                <a:gd name="connsiteX50" fmla="*/ 444 w 1989882"/>
                <a:gd name="connsiteY50" fmla="*/ 902043 h 142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989882" h="1421027">
                  <a:moveTo>
                    <a:pt x="124012" y="284205"/>
                  </a:moveTo>
                  <a:cubicBezTo>
                    <a:pt x="165201" y="255373"/>
                    <a:pt x="199882" y="213608"/>
                    <a:pt x="247580" y="197708"/>
                  </a:cubicBezTo>
                  <a:cubicBezTo>
                    <a:pt x="259937" y="193589"/>
                    <a:pt x="273000" y="191176"/>
                    <a:pt x="284650" y="185351"/>
                  </a:cubicBezTo>
                  <a:cubicBezTo>
                    <a:pt x="352131" y="151611"/>
                    <a:pt x="290465" y="166915"/>
                    <a:pt x="358790" y="148281"/>
                  </a:cubicBezTo>
                  <a:cubicBezTo>
                    <a:pt x="391559" y="139344"/>
                    <a:pt x="424693" y="131806"/>
                    <a:pt x="457644" y="123568"/>
                  </a:cubicBezTo>
                  <a:lnTo>
                    <a:pt x="507071" y="111211"/>
                  </a:lnTo>
                  <a:cubicBezTo>
                    <a:pt x="584954" y="59289"/>
                    <a:pt x="513001" y="100462"/>
                    <a:pt x="667709" y="61784"/>
                  </a:cubicBezTo>
                  <a:lnTo>
                    <a:pt x="766563" y="37070"/>
                  </a:lnTo>
                  <a:cubicBezTo>
                    <a:pt x="783039" y="32951"/>
                    <a:pt x="799138" y="26820"/>
                    <a:pt x="815990" y="24714"/>
                  </a:cubicBezTo>
                  <a:cubicBezTo>
                    <a:pt x="943744" y="8744"/>
                    <a:pt x="881970" y="17053"/>
                    <a:pt x="1001342" y="0"/>
                  </a:cubicBezTo>
                  <a:cubicBezTo>
                    <a:pt x="1096077" y="4119"/>
                    <a:pt x="1190982" y="5352"/>
                    <a:pt x="1285547" y="12357"/>
                  </a:cubicBezTo>
                  <a:cubicBezTo>
                    <a:pt x="1302483" y="13612"/>
                    <a:pt x="1318396" y="21030"/>
                    <a:pt x="1334974" y="24714"/>
                  </a:cubicBezTo>
                  <a:cubicBezTo>
                    <a:pt x="1439775" y="48003"/>
                    <a:pt x="1355162" y="23205"/>
                    <a:pt x="1470898" y="61784"/>
                  </a:cubicBezTo>
                  <a:lnTo>
                    <a:pt x="1582109" y="98854"/>
                  </a:lnTo>
                  <a:cubicBezTo>
                    <a:pt x="1594466" y="102973"/>
                    <a:pt x="1608342" y="103986"/>
                    <a:pt x="1619180" y="111211"/>
                  </a:cubicBezTo>
                  <a:lnTo>
                    <a:pt x="1693320" y="160638"/>
                  </a:lnTo>
                  <a:cubicBezTo>
                    <a:pt x="1705677" y="168876"/>
                    <a:pt x="1719889" y="174850"/>
                    <a:pt x="1730390" y="185351"/>
                  </a:cubicBezTo>
                  <a:cubicBezTo>
                    <a:pt x="1742747" y="197708"/>
                    <a:pt x="1754036" y="211235"/>
                    <a:pt x="1767461" y="222422"/>
                  </a:cubicBezTo>
                  <a:cubicBezTo>
                    <a:pt x="1778870" y="231929"/>
                    <a:pt x="1793122" y="237628"/>
                    <a:pt x="1804531" y="247135"/>
                  </a:cubicBezTo>
                  <a:cubicBezTo>
                    <a:pt x="1834056" y="271739"/>
                    <a:pt x="1880429" y="326551"/>
                    <a:pt x="1891028" y="358346"/>
                  </a:cubicBezTo>
                  <a:cubicBezTo>
                    <a:pt x="1895147" y="370703"/>
                    <a:pt x="1897560" y="383766"/>
                    <a:pt x="1903385" y="395416"/>
                  </a:cubicBezTo>
                  <a:cubicBezTo>
                    <a:pt x="1962130" y="512907"/>
                    <a:pt x="1889053" y="315354"/>
                    <a:pt x="1952812" y="506627"/>
                  </a:cubicBezTo>
                  <a:lnTo>
                    <a:pt x="1977525" y="580768"/>
                  </a:lnTo>
                  <a:lnTo>
                    <a:pt x="1989882" y="617838"/>
                  </a:lnTo>
                  <a:cubicBezTo>
                    <a:pt x="1976286" y="903348"/>
                    <a:pt x="2004908" y="795179"/>
                    <a:pt x="1952812" y="951470"/>
                  </a:cubicBezTo>
                  <a:cubicBezTo>
                    <a:pt x="1948693" y="963827"/>
                    <a:pt x="1949665" y="979331"/>
                    <a:pt x="1940455" y="988541"/>
                  </a:cubicBezTo>
                  <a:cubicBezTo>
                    <a:pt x="1928098" y="1000898"/>
                    <a:pt x="1914114" y="1011817"/>
                    <a:pt x="1903385" y="1025611"/>
                  </a:cubicBezTo>
                  <a:cubicBezTo>
                    <a:pt x="1825759" y="1125416"/>
                    <a:pt x="1888652" y="1076621"/>
                    <a:pt x="1816888" y="1124465"/>
                  </a:cubicBezTo>
                  <a:cubicBezTo>
                    <a:pt x="1808650" y="1136822"/>
                    <a:pt x="1801681" y="1150126"/>
                    <a:pt x="1792174" y="1161535"/>
                  </a:cubicBezTo>
                  <a:cubicBezTo>
                    <a:pt x="1755877" y="1205091"/>
                    <a:pt x="1732632" y="1213586"/>
                    <a:pt x="1680963" y="1248032"/>
                  </a:cubicBezTo>
                  <a:cubicBezTo>
                    <a:pt x="1668606" y="1256270"/>
                    <a:pt x="1657982" y="1268050"/>
                    <a:pt x="1643893" y="1272746"/>
                  </a:cubicBezTo>
                  <a:cubicBezTo>
                    <a:pt x="1631536" y="1276865"/>
                    <a:pt x="1618473" y="1279278"/>
                    <a:pt x="1606823" y="1285103"/>
                  </a:cubicBezTo>
                  <a:cubicBezTo>
                    <a:pt x="1593540" y="1291745"/>
                    <a:pt x="1583035" y="1303174"/>
                    <a:pt x="1569752" y="1309816"/>
                  </a:cubicBezTo>
                  <a:cubicBezTo>
                    <a:pt x="1558102" y="1315641"/>
                    <a:pt x="1544332" y="1316348"/>
                    <a:pt x="1532682" y="1322173"/>
                  </a:cubicBezTo>
                  <a:cubicBezTo>
                    <a:pt x="1519399" y="1328815"/>
                    <a:pt x="1509183" y="1340855"/>
                    <a:pt x="1495612" y="1346887"/>
                  </a:cubicBezTo>
                  <a:cubicBezTo>
                    <a:pt x="1471807" y="1357467"/>
                    <a:pt x="1446185" y="1363362"/>
                    <a:pt x="1421471" y="1371600"/>
                  </a:cubicBezTo>
                  <a:cubicBezTo>
                    <a:pt x="1373549" y="1387574"/>
                    <a:pt x="1341309" y="1399376"/>
                    <a:pt x="1285547" y="1408670"/>
                  </a:cubicBezTo>
                  <a:lnTo>
                    <a:pt x="1211407" y="1421027"/>
                  </a:lnTo>
                  <a:cubicBezTo>
                    <a:pt x="1133281" y="1417772"/>
                    <a:pt x="928569" y="1417422"/>
                    <a:pt x="815990" y="1396314"/>
                  </a:cubicBezTo>
                  <a:cubicBezTo>
                    <a:pt x="782606" y="1390055"/>
                    <a:pt x="750087" y="1379838"/>
                    <a:pt x="717136" y="1371600"/>
                  </a:cubicBezTo>
                  <a:cubicBezTo>
                    <a:pt x="655073" y="1356084"/>
                    <a:pt x="683820" y="1364613"/>
                    <a:pt x="630639" y="1346887"/>
                  </a:cubicBezTo>
                  <a:cubicBezTo>
                    <a:pt x="605925" y="1330411"/>
                    <a:pt x="584676" y="1306852"/>
                    <a:pt x="556498" y="1297459"/>
                  </a:cubicBezTo>
                  <a:cubicBezTo>
                    <a:pt x="531785" y="1289221"/>
                    <a:pt x="504033" y="1287196"/>
                    <a:pt x="482358" y="1272746"/>
                  </a:cubicBezTo>
                  <a:cubicBezTo>
                    <a:pt x="411115" y="1225250"/>
                    <a:pt x="479843" y="1266372"/>
                    <a:pt x="408217" y="1235676"/>
                  </a:cubicBezTo>
                  <a:cubicBezTo>
                    <a:pt x="391286" y="1228420"/>
                    <a:pt x="375893" y="1217803"/>
                    <a:pt x="358790" y="1210962"/>
                  </a:cubicBezTo>
                  <a:cubicBezTo>
                    <a:pt x="334603" y="1201287"/>
                    <a:pt x="284650" y="1186249"/>
                    <a:pt x="284650" y="1186249"/>
                  </a:cubicBezTo>
                  <a:cubicBezTo>
                    <a:pt x="199671" y="1129597"/>
                    <a:pt x="238687" y="1146215"/>
                    <a:pt x="173439" y="1124465"/>
                  </a:cubicBezTo>
                  <a:cubicBezTo>
                    <a:pt x="148725" y="1099751"/>
                    <a:pt x="118685" y="1079405"/>
                    <a:pt x="99298" y="1050324"/>
                  </a:cubicBezTo>
                  <a:cubicBezTo>
                    <a:pt x="66347" y="1000897"/>
                    <a:pt x="86942" y="1021492"/>
                    <a:pt x="37515" y="988541"/>
                  </a:cubicBezTo>
                  <a:cubicBezTo>
                    <a:pt x="13354" y="952300"/>
                    <a:pt x="10676" y="955327"/>
                    <a:pt x="444" y="914400"/>
                  </a:cubicBezTo>
                  <a:cubicBezTo>
                    <a:pt x="-555" y="910404"/>
                    <a:pt x="444" y="906162"/>
                    <a:pt x="444" y="902043"/>
                  </a:cubicBezTo>
                </a:path>
              </a:pathLst>
            </a:custGeom>
            <a:solidFill>
              <a:schemeClr val="accent6">
                <a:lumMod val="75000"/>
                <a:alpha val="5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2" name="Freeform 11">
              <a:extLst>
                <a:ext uri="{FF2B5EF4-FFF2-40B4-BE49-F238E27FC236}">
                  <a16:creationId xmlns:a16="http://schemas.microsoft.com/office/drawing/2014/main" id="{93C43CBB-0FA9-7FFD-B7A7-E104865596B3}"/>
                </a:ext>
                <a:ext uri="{C183D7F6-B498-43B3-948B-1728B52AA6E4}">
                  <adec:decorative xmlns:adec="http://schemas.microsoft.com/office/drawing/2017/decorative" val="1"/>
                </a:ext>
              </a:extLst>
            </p:cNvPr>
            <p:cNvSpPr/>
            <p:nvPr/>
          </p:nvSpPr>
          <p:spPr>
            <a:xfrm>
              <a:off x="6226631" y="1309816"/>
              <a:ext cx="2348957" cy="1952369"/>
            </a:xfrm>
            <a:custGeom>
              <a:avLst/>
              <a:gdLst>
                <a:gd name="connsiteX0" fmla="*/ 38244 w 2336600"/>
                <a:gd name="connsiteY0" fmla="*/ 1285103 h 1495167"/>
                <a:gd name="connsiteX1" fmla="*/ 38244 w 2336600"/>
                <a:gd name="connsiteY1" fmla="*/ 951470 h 1495167"/>
                <a:gd name="connsiteX2" fmla="*/ 62957 w 2336600"/>
                <a:gd name="connsiteY2" fmla="*/ 877330 h 1495167"/>
                <a:gd name="connsiteX3" fmla="*/ 75314 w 2336600"/>
                <a:gd name="connsiteY3" fmla="*/ 840259 h 1495167"/>
                <a:gd name="connsiteX4" fmla="*/ 100027 w 2336600"/>
                <a:gd name="connsiteY4" fmla="*/ 803189 h 1495167"/>
                <a:gd name="connsiteX5" fmla="*/ 124741 w 2336600"/>
                <a:gd name="connsiteY5" fmla="*/ 753762 h 1495167"/>
                <a:gd name="connsiteX6" fmla="*/ 137098 w 2336600"/>
                <a:gd name="connsiteY6" fmla="*/ 716692 h 1495167"/>
                <a:gd name="connsiteX7" fmla="*/ 174168 w 2336600"/>
                <a:gd name="connsiteY7" fmla="*/ 667265 h 1495167"/>
                <a:gd name="connsiteX8" fmla="*/ 198882 w 2336600"/>
                <a:gd name="connsiteY8" fmla="*/ 630194 h 1495167"/>
                <a:gd name="connsiteX9" fmla="*/ 235952 w 2336600"/>
                <a:gd name="connsiteY9" fmla="*/ 593124 h 1495167"/>
                <a:gd name="connsiteX10" fmla="*/ 273022 w 2336600"/>
                <a:gd name="connsiteY10" fmla="*/ 543697 h 1495167"/>
                <a:gd name="connsiteX11" fmla="*/ 347163 w 2336600"/>
                <a:gd name="connsiteY11" fmla="*/ 469557 h 1495167"/>
                <a:gd name="connsiteX12" fmla="*/ 384233 w 2336600"/>
                <a:gd name="connsiteY12" fmla="*/ 432486 h 1495167"/>
                <a:gd name="connsiteX13" fmla="*/ 421303 w 2336600"/>
                <a:gd name="connsiteY13" fmla="*/ 407773 h 1495167"/>
                <a:gd name="connsiteX14" fmla="*/ 446017 w 2336600"/>
                <a:gd name="connsiteY14" fmla="*/ 370703 h 1495167"/>
                <a:gd name="connsiteX15" fmla="*/ 532514 w 2336600"/>
                <a:gd name="connsiteY15" fmla="*/ 296562 h 1495167"/>
                <a:gd name="connsiteX16" fmla="*/ 581941 w 2336600"/>
                <a:gd name="connsiteY16" fmla="*/ 271848 h 1495167"/>
                <a:gd name="connsiteX17" fmla="*/ 619011 w 2336600"/>
                <a:gd name="connsiteY17" fmla="*/ 247135 h 1495167"/>
                <a:gd name="connsiteX18" fmla="*/ 656082 w 2336600"/>
                <a:gd name="connsiteY18" fmla="*/ 234778 h 1495167"/>
                <a:gd name="connsiteX19" fmla="*/ 754936 w 2336600"/>
                <a:gd name="connsiteY19" fmla="*/ 172994 h 1495167"/>
                <a:gd name="connsiteX20" fmla="*/ 792006 w 2336600"/>
                <a:gd name="connsiteY20" fmla="*/ 148281 h 1495167"/>
                <a:gd name="connsiteX21" fmla="*/ 841433 w 2336600"/>
                <a:gd name="connsiteY21" fmla="*/ 135924 h 1495167"/>
                <a:gd name="connsiteX22" fmla="*/ 927930 w 2336600"/>
                <a:gd name="connsiteY22" fmla="*/ 98854 h 1495167"/>
                <a:gd name="connsiteX23" fmla="*/ 1026784 w 2336600"/>
                <a:gd name="connsiteY23" fmla="*/ 61784 h 1495167"/>
                <a:gd name="connsiteX24" fmla="*/ 1076211 w 2336600"/>
                <a:gd name="connsiteY24" fmla="*/ 37070 h 1495167"/>
                <a:gd name="connsiteX25" fmla="*/ 1199779 w 2336600"/>
                <a:gd name="connsiteY25" fmla="*/ 12357 h 1495167"/>
                <a:gd name="connsiteX26" fmla="*/ 1261563 w 2336600"/>
                <a:gd name="connsiteY26" fmla="*/ 0 h 1495167"/>
                <a:gd name="connsiteX27" fmla="*/ 1731119 w 2336600"/>
                <a:gd name="connsiteY27" fmla="*/ 12357 h 1495167"/>
                <a:gd name="connsiteX28" fmla="*/ 1891757 w 2336600"/>
                <a:gd name="connsiteY28" fmla="*/ 49427 h 1495167"/>
                <a:gd name="connsiteX29" fmla="*/ 1941184 w 2336600"/>
                <a:gd name="connsiteY29" fmla="*/ 61784 h 1495167"/>
                <a:gd name="connsiteX30" fmla="*/ 1990611 w 2336600"/>
                <a:gd name="connsiteY30" fmla="*/ 74140 h 1495167"/>
                <a:gd name="connsiteX31" fmla="*/ 2089465 w 2336600"/>
                <a:gd name="connsiteY31" fmla="*/ 135924 h 1495167"/>
                <a:gd name="connsiteX32" fmla="*/ 2163606 w 2336600"/>
                <a:gd name="connsiteY32" fmla="*/ 172994 h 1495167"/>
                <a:gd name="connsiteX33" fmla="*/ 2225390 w 2336600"/>
                <a:gd name="connsiteY33" fmla="*/ 247135 h 1495167"/>
                <a:gd name="connsiteX34" fmla="*/ 2262460 w 2336600"/>
                <a:gd name="connsiteY34" fmla="*/ 284205 h 1495167"/>
                <a:gd name="connsiteX35" fmla="*/ 2299530 w 2336600"/>
                <a:gd name="connsiteY35" fmla="*/ 407773 h 1495167"/>
                <a:gd name="connsiteX36" fmla="*/ 2311887 w 2336600"/>
                <a:gd name="connsiteY36" fmla="*/ 444843 h 1495167"/>
                <a:gd name="connsiteX37" fmla="*/ 2336600 w 2336600"/>
                <a:gd name="connsiteY37" fmla="*/ 531340 h 1495167"/>
                <a:gd name="connsiteX38" fmla="*/ 2311887 w 2336600"/>
                <a:gd name="connsiteY38" fmla="*/ 926757 h 1495167"/>
                <a:gd name="connsiteX39" fmla="*/ 2299530 w 2336600"/>
                <a:gd name="connsiteY39" fmla="*/ 963827 h 1495167"/>
                <a:gd name="connsiteX40" fmla="*/ 2274817 w 2336600"/>
                <a:gd name="connsiteY40" fmla="*/ 1013254 h 1495167"/>
                <a:gd name="connsiteX41" fmla="*/ 2262460 w 2336600"/>
                <a:gd name="connsiteY41" fmla="*/ 1050324 h 1495167"/>
                <a:gd name="connsiteX42" fmla="*/ 2126536 w 2336600"/>
                <a:gd name="connsiteY42" fmla="*/ 1173892 h 1495167"/>
                <a:gd name="connsiteX43" fmla="*/ 2089465 w 2336600"/>
                <a:gd name="connsiteY43" fmla="*/ 1210962 h 1495167"/>
                <a:gd name="connsiteX44" fmla="*/ 2052395 w 2336600"/>
                <a:gd name="connsiteY44" fmla="*/ 1235676 h 1495167"/>
                <a:gd name="connsiteX45" fmla="*/ 2015325 w 2336600"/>
                <a:gd name="connsiteY45" fmla="*/ 1272746 h 1495167"/>
                <a:gd name="connsiteX46" fmla="*/ 1904114 w 2336600"/>
                <a:gd name="connsiteY46" fmla="*/ 1334530 h 1495167"/>
                <a:gd name="connsiteX47" fmla="*/ 1829973 w 2336600"/>
                <a:gd name="connsiteY47" fmla="*/ 1383957 h 1495167"/>
                <a:gd name="connsiteX48" fmla="*/ 1792903 w 2336600"/>
                <a:gd name="connsiteY48" fmla="*/ 1396313 h 1495167"/>
                <a:gd name="connsiteX49" fmla="*/ 1743476 w 2336600"/>
                <a:gd name="connsiteY49" fmla="*/ 1421027 h 1495167"/>
                <a:gd name="connsiteX50" fmla="*/ 1644622 w 2336600"/>
                <a:gd name="connsiteY50" fmla="*/ 1445740 h 1495167"/>
                <a:gd name="connsiteX51" fmla="*/ 1545768 w 2336600"/>
                <a:gd name="connsiteY51" fmla="*/ 1470454 h 1495167"/>
                <a:gd name="connsiteX52" fmla="*/ 1496341 w 2336600"/>
                <a:gd name="connsiteY52" fmla="*/ 1482811 h 1495167"/>
                <a:gd name="connsiteX53" fmla="*/ 1360417 w 2336600"/>
                <a:gd name="connsiteY53" fmla="*/ 1495167 h 1495167"/>
                <a:gd name="connsiteX54" fmla="*/ 804363 w 2336600"/>
                <a:gd name="connsiteY54" fmla="*/ 1482811 h 1495167"/>
                <a:gd name="connsiteX55" fmla="*/ 730222 w 2336600"/>
                <a:gd name="connsiteY55" fmla="*/ 1470454 h 1495167"/>
                <a:gd name="connsiteX56" fmla="*/ 483087 w 2336600"/>
                <a:gd name="connsiteY56" fmla="*/ 1458097 h 1495167"/>
                <a:gd name="connsiteX57" fmla="*/ 347163 w 2336600"/>
                <a:gd name="connsiteY57" fmla="*/ 1445740 h 1495167"/>
                <a:gd name="connsiteX58" fmla="*/ 273022 w 2336600"/>
                <a:gd name="connsiteY58" fmla="*/ 1433384 h 1495167"/>
                <a:gd name="connsiteX59" fmla="*/ 50600 w 2336600"/>
                <a:gd name="connsiteY59" fmla="*/ 1421027 h 1495167"/>
                <a:gd name="connsiteX60" fmla="*/ 13530 w 2336600"/>
                <a:gd name="connsiteY60" fmla="*/ 1396313 h 149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336600" h="1495167">
                  <a:moveTo>
                    <a:pt x="38244" y="1285103"/>
                  </a:moveTo>
                  <a:cubicBezTo>
                    <a:pt x="17750" y="1141648"/>
                    <a:pt x="14442" y="1157758"/>
                    <a:pt x="38244" y="951470"/>
                  </a:cubicBezTo>
                  <a:cubicBezTo>
                    <a:pt x="41230" y="925592"/>
                    <a:pt x="54719" y="902043"/>
                    <a:pt x="62957" y="877330"/>
                  </a:cubicBezTo>
                  <a:cubicBezTo>
                    <a:pt x="67076" y="864973"/>
                    <a:pt x="68089" y="851097"/>
                    <a:pt x="75314" y="840259"/>
                  </a:cubicBezTo>
                  <a:cubicBezTo>
                    <a:pt x="83552" y="827902"/>
                    <a:pt x="92659" y="816083"/>
                    <a:pt x="100027" y="803189"/>
                  </a:cubicBezTo>
                  <a:cubicBezTo>
                    <a:pt x="109166" y="787196"/>
                    <a:pt x="117485" y="770693"/>
                    <a:pt x="124741" y="753762"/>
                  </a:cubicBezTo>
                  <a:cubicBezTo>
                    <a:pt x="129872" y="741790"/>
                    <a:pt x="130636" y="728001"/>
                    <a:pt x="137098" y="716692"/>
                  </a:cubicBezTo>
                  <a:cubicBezTo>
                    <a:pt x="147316" y="698811"/>
                    <a:pt x="162198" y="684023"/>
                    <a:pt x="174168" y="667265"/>
                  </a:cubicBezTo>
                  <a:cubicBezTo>
                    <a:pt x="182800" y="655180"/>
                    <a:pt x="189374" y="641603"/>
                    <a:pt x="198882" y="630194"/>
                  </a:cubicBezTo>
                  <a:cubicBezTo>
                    <a:pt x="210069" y="616769"/>
                    <a:pt x="224579" y="606392"/>
                    <a:pt x="235952" y="593124"/>
                  </a:cubicBezTo>
                  <a:cubicBezTo>
                    <a:pt x="249355" y="577487"/>
                    <a:pt x="259245" y="559005"/>
                    <a:pt x="273022" y="543697"/>
                  </a:cubicBezTo>
                  <a:cubicBezTo>
                    <a:pt x="296403" y="517719"/>
                    <a:pt x="322449" y="494271"/>
                    <a:pt x="347163" y="469557"/>
                  </a:cubicBezTo>
                  <a:cubicBezTo>
                    <a:pt x="359520" y="457200"/>
                    <a:pt x="369693" y="442179"/>
                    <a:pt x="384233" y="432486"/>
                  </a:cubicBezTo>
                  <a:lnTo>
                    <a:pt x="421303" y="407773"/>
                  </a:lnTo>
                  <a:cubicBezTo>
                    <a:pt x="429541" y="395416"/>
                    <a:pt x="436510" y="382112"/>
                    <a:pt x="446017" y="370703"/>
                  </a:cubicBezTo>
                  <a:cubicBezTo>
                    <a:pt x="467997" y="344327"/>
                    <a:pt x="504052" y="314351"/>
                    <a:pt x="532514" y="296562"/>
                  </a:cubicBezTo>
                  <a:cubicBezTo>
                    <a:pt x="548134" y="286799"/>
                    <a:pt x="565948" y="280987"/>
                    <a:pt x="581941" y="271848"/>
                  </a:cubicBezTo>
                  <a:cubicBezTo>
                    <a:pt x="594835" y="264480"/>
                    <a:pt x="605728" y="253776"/>
                    <a:pt x="619011" y="247135"/>
                  </a:cubicBezTo>
                  <a:cubicBezTo>
                    <a:pt x="630661" y="241310"/>
                    <a:pt x="644647" y="241015"/>
                    <a:pt x="656082" y="234778"/>
                  </a:cubicBezTo>
                  <a:cubicBezTo>
                    <a:pt x="690195" y="216171"/>
                    <a:pt x="722604" y="194548"/>
                    <a:pt x="754936" y="172994"/>
                  </a:cubicBezTo>
                  <a:cubicBezTo>
                    <a:pt x="767293" y="164756"/>
                    <a:pt x="778356" y="154131"/>
                    <a:pt x="792006" y="148281"/>
                  </a:cubicBezTo>
                  <a:cubicBezTo>
                    <a:pt x="807616" y="141591"/>
                    <a:pt x="824957" y="140043"/>
                    <a:pt x="841433" y="135924"/>
                  </a:cubicBezTo>
                  <a:cubicBezTo>
                    <a:pt x="916559" y="85841"/>
                    <a:pt x="836736" y="133052"/>
                    <a:pt x="927930" y="98854"/>
                  </a:cubicBezTo>
                  <a:cubicBezTo>
                    <a:pt x="1057153" y="50394"/>
                    <a:pt x="899923" y="93497"/>
                    <a:pt x="1026784" y="61784"/>
                  </a:cubicBezTo>
                  <a:cubicBezTo>
                    <a:pt x="1043260" y="53546"/>
                    <a:pt x="1058963" y="43538"/>
                    <a:pt x="1076211" y="37070"/>
                  </a:cubicBezTo>
                  <a:cubicBezTo>
                    <a:pt x="1107071" y="25497"/>
                    <a:pt x="1172138" y="17383"/>
                    <a:pt x="1199779" y="12357"/>
                  </a:cubicBezTo>
                  <a:cubicBezTo>
                    <a:pt x="1220443" y="8600"/>
                    <a:pt x="1240968" y="4119"/>
                    <a:pt x="1261563" y="0"/>
                  </a:cubicBezTo>
                  <a:cubicBezTo>
                    <a:pt x="1418082" y="4119"/>
                    <a:pt x="1574715" y="5083"/>
                    <a:pt x="1731119" y="12357"/>
                  </a:cubicBezTo>
                  <a:cubicBezTo>
                    <a:pt x="1754492" y="13444"/>
                    <a:pt x="1888510" y="48615"/>
                    <a:pt x="1891757" y="49427"/>
                  </a:cubicBezTo>
                  <a:lnTo>
                    <a:pt x="1941184" y="61784"/>
                  </a:lnTo>
                  <a:lnTo>
                    <a:pt x="1990611" y="74140"/>
                  </a:lnTo>
                  <a:cubicBezTo>
                    <a:pt x="2037919" y="109622"/>
                    <a:pt x="2036693" y="113308"/>
                    <a:pt x="2089465" y="135924"/>
                  </a:cubicBezTo>
                  <a:cubicBezTo>
                    <a:pt x="2135358" y="155592"/>
                    <a:pt x="2121703" y="138075"/>
                    <a:pt x="2163606" y="172994"/>
                  </a:cubicBezTo>
                  <a:cubicBezTo>
                    <a:pt x="2222675" y="222219"/>
                    <a:pt x="2181211" y="194120"/>
                    <a:pt x="2225390" y="247135"/>
                  </a:cubicBezTo>
                  <a:cubicBezTo>
                    <a:pt x="2236577" y="260560"/>
                    <a:pt x="2250103" y="271848"/>
                    <a:pt x="2262460" y="284205"/>
                  </a:cubicBezTo>
                  <a:cubicBezTo>
                    <a:pt x="2321199" y="460427"/>
                    <a:pt x="2262173" y="277028"/>
                    <a:pt x="2299530" y="407773"/>
                  </a:cubicBezTo>
                  <a:cubicBezTo>
                    <a:pt x="2303108" y="420297"/>
                    <a:pt x="2308309" y="432319"/>
                    <a:pt x="2311887" y="444843"/>
                  </a:cubicBezTo>
                  <a:cubicBezTo>
                    <a:pt x="2342927" y="553479"/>
                    <a:pt x="2306968" y="442439"/>
                    <a:pt x="2336600" y="531340"/>
                  </a:cubicBezTo>
                  <a:cubicBezTo>
                    <a:pt x="2331341" y="673339"/>
                    <a:pt x="2344583" y="795974"/>
                    <a:pt x="2311887" y="926757"/>
                  </a:cubicBezTo>
                  <a:cubicBezTo>
                    <a:pt x="2308728" y="939393"/>
                    <a:pt x="2304661" y="951855"/>
                    <a:pt x="2299530" y="963827"/>
                  </a:cubicBezTo>
                  <a:cubicBezTo>
                    <a:pt x="2292274" y="980758"/>
                    <a:pt x="2282073" y="996323"/>
                    <a:pt x="2274817" y="1013254"/>
                  </a:cubicBezTo>
                  <a:cubicBezTo>
                    <a:pt x="2269686" y="1025226"/>
                    <a:pt x="2270597" y="1040153"/>
                    <a:pt x="2262460" y="1050324"/>
                  </a:cubicBezTo>
                  <a:cubicBezTo>
                    <a:pt x="2181414" y="1151631"/>
                    <a:pt x="2198474" y="1112231"/>
                    <a:pt x="2126536" y="1173892"/>
                  </a:cubicBezTo>
                  <a:cubicBezTo>
                    <a:pt x="2113268" y="1185265"/>
                    <a:pt x="2102890" y="1199775"/>
                    <a:pt x="2089465" y="1210962"/>
                  </a:cubicBezTo>
                  <a:cubicBezTo>
                    <a:pt x="2078056" y="1220469"/>
                    <a:pt x="2063804" y="1226169"/>
                    <a:pt x="2052395" y="1235676"/>
                  </a:cubicBezTo>
                  <a:cubicBezTo>
                    <a:pt x="2038970" y="1246863"/>
                    <a:pt x="2029305" y="1262261"/>
                    <a:pt x="2015325" y="1272746"/>
                  </a:cubicBezTo>
                  <a:cubicBezTo>
                    <a:pt x="1953696" y="1318967"/>
                    <a:pt x="1962789" y="1299325"/>
                    <a:pt x="1904114" y="1334530"/>
                  </a:cubicBezTo>
                  <a:cubicBezTo>
                    <a:pt x="1878645" y="1349812"/>
                    <a:pt x="1858151" y="1374565"/>
                    <a:pt x="1829973" y="1383957"/>
                  </a:cubicBezTo>
                  <a:cubicBezTo>
                    <a:pt x="1817616" y="1388076"/>
                    <a:pt x="1804875" y="1391182"/>
                    <a:pt x="1792903" y="1396313"/>
                  </a:cubicBezTo>
                  <a:cubicBezTo>
                    <a:pt x="1775972" y="1403569"/>
                    <a:pt x="1760951" y="1415202"/>
                    <a:pt x="1743476" y="1421027"/>
                  </a:cubicBezTo>
                  <a:cubicBezTo>
                    <a:pt x="1711254" y="1431768"/>
                    <a:pt x="1676844" y="1434999"/>
                    <a:pt x="1644622" y="1445740"/>
                  </a:cubicBezTo>
                  <a:cubicBezTo>
                    <a:pt x="1578380" y="1467821"/>
                    <a:pt x="1635235" y="1450572"/>
                    <a:pt x="1545768" y="1470454"/>
                  </a:cubicBezTo>
                  <a:cubicBezTo>
                    <a:pt x="1529190" y="1474138"/>
                    <a:pt x="1513175" y="1480567"/>
                    <a:pt x="1496341" y="1482811"/>
                  </a:cubicBezTo>
                  <a:cubicBezTo>
                    <a:pt x="1451245" y="1488824"/>
                    <a:pt x="1405725" y="1491048"/>
                    <a:pt x="1360417" y="1495167"/>
                  </a:cubicBezTo>
                  <a:lnTo>
                    <a:pt x="804363" y="1482811"/>
                  </a:lnTo>
                  <a:cubicBezTo>
                    <a:pt x="779328" y="1481829"/>
                    <a:pt x="755203" y="1472376"/>
                    <a:pt x="730222" y="1470454"/>
                  </a:cubicBezTo>
                  <a:cubicBezTo>
                    <a:pt x="647984" y="1464128"/>
                    <a:pt x="565397" y="1463407"/>
                    <a:pt x="483087" y="1458097"/>
                  </a:cubicBezTo>
                  <a:cubicBezTo>
                    <a:pt x="437687" y="1455168"/>
                    <a:pt x="392346" y="1451056"/>
                    <a:pt x="347163" y="1445740"/>
                  </a:cubicBezTo>
                  <a:cubicBezTo>
                    <a:pt x="322280" y="1442813"/>
                    <a:pt x="297990" y="1435465"/>
                    <a:pt x="273022" y="1433384"/>
                  </a:cubicBezTo>
                  <a:cubicBezTo>
                    <a:pt x="199023" y="1427218"/>
                    <a:pt x="124741" y="1425146"/>
                    <a:pt x="50600" y="1421027"/>
                  </a:cubicBezTo>
                  <a:cubicBezTo>
                    <a:pt x="-4478" y="1407257"/>
                    <a:pt x="-10836" y="1420679"/>
                    <a:pt x="13530" y="1396313"/>
                  </a:cubicBezTo>
                </a:path>
              </a:pathLst>
            </a:cu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LV" dirty="0"/>
                <a:t>VESELĪBA</a:t>
              </a:r>
            </a:p>
          </p:txBody>
        </p:sp>
        <p:sp>
          <p:nvSpPr>
            <p:cNvPr id="13" name="Freeform 12">
              <a:extLst>
                <a:ext uri="{FF2B5EF4-FFF2-40B4-BE49-F238E27FC236}">
                  <a16:creationId xmlns:a16="http://schemas.microsoft.com/office/drawing/2014/main" id="{761430F4-5300-7EBB-3AD3-85A44CCEE4B5}"/>
                </a:ext>
              </a:extLst>
            </p:cNvPr>
            <p:cNvSpPr/>
            <p:nvPr/>
          </p:nvSpPr>
          <p:spPr>
            <a:xfrm>
              <a:off x="5202195" y="3200400"/>
              <a:ext cx="2224216" cy="2224216"/>
            </a:xfrm>
            <a:custGeom>
              <a:avLst/>
              <a:gdLst>
                <a:gd name="connsiteX0" fmla="*/ 790832 w 2224216"/>
                <a:gd name="connsiteY0" fmla="*/ 37070 h 2224216"/>
                <a:gd name="connsiteX1" fmla="*/ 630194 w 2224216"/>
                <a:gd name="connsiteY1" fmla="*/ 135924 h 2224216"/>
                <a:gd name="connsiteX2" fmla="*/ 543697 w 2224216"/>
                <a:gd name="connsiteY2" fmla="*/ 197708 h 2224216"/>
                <a:gd name="connsiteX3" fmla="*/ 432486 w 2224216"/>
                <a:gd name="connsiteY3" fmla="*/ 308919 h 2224216"/>
                <a:gd name="connsiteX4" fmla="*/ 395416 w 2224216"/>
                <a:gd name="connsiteY4" fmla="*/ 345989 h 2224216"/>
                <a:gd name="connsiteX5" fmla="*/ 370702 w 2224216"/>
                <a:gd name="connsiteY5" fmla="*/ 383059 h 2224216"/>
                <a:gd name="connsiteX6" fmla="*/ 333632 w 2224216"/>
                <a:gd name="connsiteY6" fmla="*/ 420130 h 2224216"/>
                <a:gd name="connsiteX7" fmla="*/ 308919 w 2224216"/>
                <a:gd name="connsiteY7" fmla="*/ 457200 h 2224216"/>
                <a:gd name="connsiteX8" fmla="*/ 271848 w 2224216"/>
                <a:gd name="connsiteY8" fmla="*/ 506627 h 2224216"/>
                <a:gd name="connsiteX9" fmla="*/ 197708 w 2224216"/>
                <a:gd name="connsiteY9" fmla="*/ 617838 h 2224216"/>
                <a:gd name="connsiteX10" fmla="*/ 148281 w 2224216"/>
                <a:gd name="connsiteY10" fmla="*/ 691978 h 2224216"/>
                <a:gd name="connsiteX11" fmla="*/ 111210 w 2224216"/>
                <a:gd name="connsiteY11" fmla="*/ 766119 h 2224216"/>
                <a:gd name="connsiteX12" fmla="*/ 74140 w 2224216"/>
                <a:gd name="connsiteY12" fmla="*/ 852616 h 2224216"/>
                <a:gd name="connsiteX13" fmla="*/ 49427 w 2224216"/>
                <a:gd name="connsiteY13" fmla="*/ 926757 h 2224216"/>
                <a:gd name="connsiteX14" fmla="*/ 24713 w 2224216"/>
                <a:gd name="connsiteY14" fmla="*/ 1000897 h 2224216"/>
                <a:gd name="connsiteX15" fmla="*/ 12356 w 2224216"/>
                <a:gd name="connsiteY15" fmla="*/ 1037968 h 2224216"/>
                <a:gd name="connsiteX16" fmla="*/ 0 w 2224216"/>
                <a:gd name="connsiteY16" fmla="*/ 1136822 h 2224216"/>
                <a:gd name="connsiteX17" fmla="*/ 12356 w 2224216"/>
                <a:gd name="connsiteY17" fmla="*/ 1346886 h 2224216"/>
                <a:gd name="connsiteX18" fmla="*/ 37070 w 2224216"/>
                <a:gd name="connsiteY18" fmla="*/ 1445741 h 2224216"/>
                <a:gd name="connsiteX19" fmla="*/ 49427 w 2224216"/>
                <a:gd name="connsiteY19" fmla="*/ 1495168 h 2224216"/>
                <a:gd name="connsiteX20" fmla="*/ 74140 w 2224216"/>
                <a:gd name="connsiteY20" fmla="*/ 1569308 h 2224216"/>
                <a:gd name="connsiteX21" fmla="*/ 86497 w 2224216"/>
                <a:gd name="connsiteY21" fmla="*/ 1618735 h 2224216"/>
                <a:gd name="connsiteX22" fmla="*/ 135924 w 2224216"/>
                <a:gd name="connsiteY22" fmla="*/ 1692876 h 2224216"/>
                <a:gd name="connsiteX23" fmla="*/ 185351 w 2224216"/>
                <a:gd name="connsiteY23" fmla="*/ 1767016 h 2224216"/>
                <a:gd name="connsiteX24" fmla="*/ 222421 w 2224216"/>
                <a:gd name="connsiteY24" fmla="*/ 1791730 h 2224216"/>
                <a:gd name="connsiteX25" fmla="*/ 284205 w 2224216"/>
                <a:gd name="connsiteY25" fmla="*/ 1865870 h 2224216"/>
                <a:gd name="connsiteX26" fmla="*/ 358346 w 2224216"/>
                <a:gd name="connsiteY26" fmla="*/ 1915297 h 2224216"/>
                <a:gd name="connsiteX27" fmla="*/ 432486 w 2224216"/>
                <a:gd name="connsiteY27" fmla="*/ 1964724 h 2224216"/>
                <a:gd name="connsiteX28" fmla="*/ 506627 w 2224216"/>
                <a:gd name="connsiteY28" fmla="*/ 2014151 h 2224216"/>
                <a:gd name="connsiteX29" fmla="*/ 543697 w 2224216"/>
                <a:gd name="connsiteY29" fmla="*/ 2026508 h 2224216"/>
                <a:gd name="connsiteX30" fmla="*/ 617837 w 2224216"/>
                <a:gd name="connsiteY30" fmla="*/ 2075935 h 2224216"/>
                <a:gd name="connsiteX31" fmla="*/ 704335 w 2224216"/>
                <a:gd name="connsiteY31" fmla="*/ 2100649 h 2224216"/>
                <a:gd name="connsiteX32" fmla="*/ 741405 w 2224216"/>
                <a:gd name="connsiteY32" fmla="*/ 2125362 h 2224216"/>
                <a:gd name="connsiteX33" fmla="*/ 902043 w 2224216"/>
                <a:gd name="connsiteY33" fmla="*/ 2162432 h 2224216"/>
                <a:gd name="connsiteX34" fmla="*/ 1000897 w 2224216"/>
                <a:gd name="connsiteY34" fmla="*/ 2187146 h 2224216"/>
                <a:gd name="connsiteX35" fmla="*/ 1161535 w 2224216"/>
                <a:gd name="connsiteY35" fmla="*/ 2211859 h 2224216"/>
                <a:gd name="connsiteX36" fmla="*/ 1272746 w 2224216"/>
                <a:gd name="connsiteY36" fmla="*/ 2224216 h 2224216"/>
                <a:gd name="connsiteX37" fmla="*/ 1791729 w 2224216"/>
                <a:gd name="connsiteY37" fmla="*/ 2211859 h 2224216"/>
                <a:gd name="connsiteX38" fmla="*/ 1878227 w 2224216"/>
                <a:gd name="connsiteY38" fmla="*/ 2174789 h 2224216"/>
                <a:gd name="connsiteX39" fmla="*/ 1964724 w 2224216"/>
                <a:gd name="connsiteY39" fmla="*/ 2137719 h 2224216"/>
                <a:gd name="connsiteX40" fmla="*/ 2026508 w 2224216"/>
                <a:gd name="connsiteY40" fmla="*/ 2063578 h 2224216"/>
                <a:gd name="connsiteX41" fmla="*/ 2088291 w 2224216"/>
                <a:gd name="connsiteY41" fmla="*/ 1989438 h 2224216"/>
                <a:gd name="connsiteX42" fmla="*/ 2125362 w 2224216"/>
                <a:gd name="connsiteY42" fmla="*/ 1915297 h 2224216"/>
                <a:gd name="connsiteX43" fmla="*/ 2150075 w 2224216"/>
                <a:gd name="connsiteY43" fmla="*/ 1816443 h 2224216"/>
                <a:gd name="connsiteX44" fmla="*/ 2162432 w 2224216"/>
                <a:gd name="connsiteY44" fmla="*/ 1767016 h 2224216"/>
                <a:gd name="connsiteX45" fmla="*/ 2187146 w 2224216"/>
                <a:gd name="connsiteY45" fmla="*/ 1692876 h 2224216"/>
                <a:gd name="connsiteX46" fmla="*/ 2211859 w 2224216"/>
                <a:gd name="connsiteY46" fmla="*/ 1556951 h 2224216"/>
                <a:gd name="connsiteX47" fmla="*/ 2224216 w 2224216"/>
                <a:gd name="connsiteY47" fmla="*/ 1433384 h 2224216"/>
                <a:gd name="connsiteX48" fmla="*/ 2211859 w 2224216"/>
                <a:gd name="connsiteY48" fmla="*/ 1186249 h 2224216"/>
                <a:gd name="connsiteX49" fmla="*/ 2199502 w 2224216"/>
                <a:gd name="connsiteY49" fmla="*/ 1149178 h 2224216"/>
                <a:gd name="connsiteX50" fmla="*/ 2162432 w 2224216"/>
                <a:gd name="connsiteY50" fmla="*/ 1025611 h 2224216"/>
                <a:gd name="connsiteX51" fmla="*/ 2150075 w 2224216"/>
                <a:gd name="connsiteY51" fmla="*/ 988541 h 2224216"/>
                <a:gd name="connsiteX52" fmla="*/ 2100648 w 2224216"/>
                <a:gd name="connsiteY52" fmla="*/ 902043 h 2224216"/>
                <a:gd name="connsiteX53" fmla="*/ 2088291 w 2224216"/>
                <a:gd name="connsiteY53" fmla="*/ 852616 h 2224216"/>
                <a:gd name="connsiteX54" fmla="*/ 2063578 w 2224216"/>
                <a:gd name="connsiteY54" fmla="*/ 815546 h 2224216"/>
                <a:gd name="connsiteX55" fmla="*/ 2051221 w 2224216"/>
                <a:gd name="connsiteY55" fmla="*/ 778476 h 2224216"/>
                <a:gd name="connsiteX56" fmla="*/ 2001794 w 2224216"/>
                <a:gd name="connsiteY56" fmla="*/ 704335 h 2224216"/>
                <a:gd name="connsiteX57" fmla="*/ 1989437 w 2224216"/>
                <a:gd name="connsiteY57" fmla="*/ 667265 h 2224216"/>
                <a:gd name="connsiteX58" fmla="*/ 1952367 w 2224216"/>
                <a:gd name="connsiteY58" fmla="*/ 630195 h 2224216"/>
                <a:gd name="connsiteX59" fmla="*/ 1902940 w 2224216"/>
                <a:gd name="connsiteY59" fmla="*/ 556054 h 2224216"/>
                <a:gd name="connsiteX60" fmla="*/ 1841156 w 2224216"/>
                <a:gd name="connsiteY60" fmla="*/ 469557 h 2224216"/>
                <a:gd name="connsiteX61" fmla="*/ 1791729 w 2224216"/>
                <a:gd name="connsiteY61" fmla="*/ 420130 h 2224216"/>
                <a:gd name="connsiteX62" fmla="*/ 1729946 w 2224216"/>
                <a:gd name="connsiteY62" fmla="*/ 345989 h 2224216"/>
                <a:gd name="connsiteX63" fmla="*/ 1618735 w 2224216"/>
                <a:gd name="connsiteY63" fmla="*/ 271849 h 2224216"/>
                <a:gd name="connsiteX64" fmla="*/ 1581664 w 2224216"/>
                <a:gd name="connsiteY64" fmla="*/ 247135 h 2224216"/>
                <a:gd name="connsiteX65" fmla="*/ 1470454 w 2224216"/>
                <a:gd name="connsiteY65" fmla="*/ 160638 h 2224216"/>
                <a:gd name="connsiteX66" fmla="*/ 1433383 w 2224216"/>
                <a:gd name="connsiteY66" fmla="*/ 135924 h 2224216"/>
                <a:gd name="connsiteX67" fmla="*/ 1334529 w 2224216"/>
                <a:gd name="connsiteY67" fmla="*/ 111211 h 2224216"/>
                <a:gd name="connsiteX68" fmla="*/ 1285102 w 2224216"/>
                <a:gd name="connsiteY68" fmla="*/ 98854 h 2224216"/>
                <a:gd name="connsiteX69" fmla="*/ 1210962 w 2224216"/>
                <a:gd name="connsiteY69" fmla="*/ 74141 h 2224216"/>
                <a:gd name="connsiteX70" fmla="*/ 1173891 w 2224216"/>
                <a:gd name="connsiteY70" fmla="*/ 61784 h 2224216"/>
                <a:gd name="connsiteX71" fmla="*/ 1087394 w 2224216"/>
                <a:gd name="connsiteY71" fmla="*/ 24714 h 2224216"/>
                <a:gd name="connsiteX72" fmla="*/ 1013254 w 2224216"/>
                <a:gd name="connsiteY72" fmla="*/ 0 h 2224216"/>
                <a:gd name="connsiteX73" fmla="*/ 1025610 w 2224216"/>
                <a:gd name="connsiteY73" fmla="*/ 0 h 222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224216" h="2224216">
                  <a:moveTo>
                    <a:pt x="790832" y="37070"/>
                  </a:moveTo>
                  <a:cubicBezTo>
                    <a:pt x="767048" y="50661"/>
                    <a:pt x="652807" y="113310"/>
                    <a:pt x="630194" y="135924"/>
                  </a:cubicBezTo>
                  <a:cubicBezTo>
                    <a:pt x="580099" y="186020"/>
                    <a:pt x="608754" y="165180"/>
                    <a:pt x="543697" y="197708"/>
                  </a:cubicBezTo>
                  <a:lnTo>
                    <a:pt x="432486" y="308919"/>
                  </a:lnTo>
                  <a:cubicBezTo>
                    <a:pt x="420129" y="321276"/>
                    <a:pt x="405110" y="331449"/>
                    <a:pt x="395416" y="345989"/>
                  </a:cubicBezTo>
                  <a:cubicBezTo>
                    <a:pt x="387178" y="358346"/>
                    <a:pt x="380209" y="371650"/>
                    <a:pt x="370702" y="383059"/>
                  </a:cubicBezTo>
                  <a:cubicBezTo>
                    <a:pt x="359515" y="396484"/>
                    <a:pt x="344819" y="406705"/>
                    <a:pt x="333632" y="420130"/>
                  </a:cubicBezTo>
                  <a:cubicBezTo>
                    <a:pt x="324125" y="431539"/>
                    <a:pt x="317551" y="445115"/>
                    <a:pt x="308919" y="457200"/>
                  </a:cubicBezTo>
                  <a:cubicBezTo>
                    <a:pt x="296948" y="473959"/>
                    <a:pt x="283658" y="489755"/>
                    <a:pt x="271848" y="506627"/>
                  </a:cubicBezTo>
                  <a:cubicBezTo>
                    <a:pt x="271829" y="506654"/>
                    <a:pt x="210074" y="599289"/>
                    <a:pt x="197708" y="617838"/>
                  </a:cubicBezTo>
                  <a:lnTo>
                    <a:pt x="148281" y="691978"/>
                  </a:lnTo>
                  <a:cubicBezTo>
                    <a:pt x="131228" y="743138"/>
                    <a:pt x="143149" y="718211"/>
                    <a:pt x="111210" y="766119"/>
                  </a:cubicBezTo>
                  <a:cubicBezTo>
                    <a:pt x="71440" y="885437"/>
                    <a:pt x="135212" y="699936"/>
                    <a:pt x="74140" y="852616"/>
                  </a:cubicBezTo>
                  <a:cubicBezTo>
                    <a:pt x="64465" y="876803"/>
                    <a:pt x="57665" y="902043"/>
                    <a:pt x="49427" y="926757"/>
                  </a:cubicBezTo>
                  <a:lnTo>
                    <a:pt x="24713" y="1000897"/>
                  </a:lnTo>
                  <a:lnTo>
                    <a:pt x="12356" y="1037968"/>
                  </a:lnTo>
                  <a:cubicBezTo>
                    <a:pt x="8237" y="1070919"/>
                    <a:pt x="0" y="1103614"/>
                    <a:pt x="0" y="1136822"/>
                  </a:cubicBezTo>
                  <a:cubicBezTo>
                    <a:pt x="0" y="1206964"/>
                    <a:pt x="6006" y="1277032"/>
                    <a:pt x="12356" y="1346886"/>
                  </a:cubicBezTo>
                  <a:cubicBezTo>
                    <a:pt x="17380" y="1402153"/>
                    <a:pt x="24203" y="1400708"/>
                    <a:pt x="37070" y="1445741"/>
                  </a:cubicBezTo>
                  <a:cubicBezTo>
                    <a:pt x="41736" y="1462070"/>
                    <a:pt x="44547" y="1478901"/>
                    <a:pt x="49427" y="1495168"/>
                  </a:cubicBezTo>
                  <a:cubicBezTo>
                    <a:pt x="56912" y="1520119"/>
                    <a:pt x="67822" y="1544036"/>
                    <a:pt x="74140" y="1569308"/>
                  </a:cubicBezTo>
                  <a:cubicBezTo>
                    <a:pt x="78259" y="1585784"/>
                    <a:pt x="78902" y="1603545"/>
                    <a:pt x="86497" y="1618735"/>
                  </a:cubicBezTo>
                  <a:cubicBezTo>
                    <a:pt x="99780" y="1645301"/>
                    <a:pt x="119448" y="1668162"/>
                    <a:pt x="135924" y="1692876"/>
                  </a:cubicBezTo>
                  <a:lnTo>
                    <a:pt x="185351" y="1767016"/>
                  </a:lnTo>
                  <a:lnTo>
                    <a:pt x="222421" y="1791730"/>
                  </a:lnTo>
                  <a:cubicBezTo>
                    <a:pt x="244388" y="1824680"/>
                    <a:pt x="251272" y="1840256"/>
                    <a:pt x="284205" y="1865870"/>
                  </a:cubicBezTo>
                  <a:cubicBezTo>
                    <a:pt x="307650" y="1884105"/>
                    <a:pt x="333632" y="1898821"/>
                    <a:pt x="358346" y="1915297"/>
                  </a:cubicBezTo>
                  <a:lnTo>
                    <a:pt x="432486" y="1964724"/>
                  </a:lnTo>
                  <a:lnTo>
                    <a:pt x="506627" y="2014151"/>
                  </a:lnTo>
                  <a:cubicBezTo>
                    <a:pt x="518984" y="2018270"/>
                    <a:pt x="532311" y="2020182"/>
                    <a:pt x="543697" y="2026508"/>
                  </a:cubicBezTo>
                  <a:cubicBezTo>
                    <a:pt x="569661" y="2040933"/>
                    <a:pt x="589659" y="2066542"/>
                    <a:pt x="617837" y="2075935"/>
                  </a:cubicBezTo>
                  <a:cubicBezTo>
                    <a:pt x="671019" y="2093662"/>
                    <a:pt x="642271" y="2085133"/>
                    <a:pt x="704335" y="2100649"/>
                  </a:cubicBezTo>
                  <a:cubicBezTo>
                    <a:pt x="716692" y="2108887"/>
                    <a:pt x="727448" y="2120287"/>
                    <a:pt x="741405" y="2125362"/>
                  </a:cubicBezTo>
                  <a:cubicBezTo>
                    <a:pt x="794292" y="2144594"/>
                    <a:pt x="847975" y="2149955"/>
                    <a:pt x="902043" y="2162432"/>
                  </a:cubicBezTo>
                  <a:cubicBezTo>
                    <a:pt x="935139" y="2170069"/>
                    <a:pt x="967394" y="2181562"/>
                    <a:pt x="1000897" y="2187146"/>
                  </a:cubicBezTo>
                  <a:cubicBezTo>
                    <a:pt x="1062756" y="2197456"/>
                    <a:pt x="1097908" y="2203906"/>
                    <a:pt x="1161535" y="2211859"/>
                  </a:cubicBezTo>
                  <a:cubicBezTo>
                    <a:pt x="1198545" y="2216485"/>
                    <a:pt x="1235676" y="2220097"/>
                    <a:pt x="1272746" y="2224216"/>
                  </a:cubicBezTo>
                  <a:cubicBezTo>
                    <a:pt x="1445740" y="2220097"/>
                    <a:pt x="1618856" y="2219542"/>
                    <a:pt x="1791729" y="2211859"/>
                  </a:cubicBezTo>
                  <a:cubicBezTo>
                    <a:pt x="1813288" y="2210901"/>
                    <a:pt x="1863800" y="2180972"/>
                    <a:pt x="1878227" y="2174789"/>
                  </a:cubicBezTo>
                  <a:cubicBezTo>
                    <a:pt x="2005520" y="2120234"/>
                    <a:pt x="1800766" y="2219696"/>
                    <a:pt x="1964724" y="2137719"/>
                  </a:cubicBezTo>
                  <a:cubicBezTo>
                    <a:pt x="2073023" y="2029420"/>
                    <a:pt x="1940491" y="2166799"/>
                    <a:pt x="2026508" y="2063578"/>
                  </a:cubicBezTo>
                  <a:cubicBezTo>
                    <a:pt x="2060669" y="2022584"/>
                    <a:pt x="2065281" y="2035458"/>
                    <a:pt x="2088291" y="1989438"/>
                  </a:cubicBezTo>
                  <a:cubicBezTo>
                    <a:pt x="2139449" y="1887123"/>
                    <a:pt x="2054537" y="2021534"/>
                    <a:pt x="2125362" y="1915297"/>
                  </a:cubicBezTo>
                  <a:lnTo>
                    <a:pt x="2150075" y="1816443"/>
                  </a:lnTo>
                  <a:cubicBezTo>
                    <a:pt x="2154194" y="1799967"/>
                    <a:pt x="2157061" y="1783127"/>
                    <a:pt x="2162432" y="1767016"/>
                  </a:cubicBezTo>
                  <a:cubicBezTo>
                    <a:pt x="2170670" y="1742303"/>
                    <a:pt x="2182037" y="1718420"/>
                    <a:pt x="2187146" y="1692876"/>
                  </a:cubicBezTo>
                  <a:cubicBezTo>
                    <a:pt x="2195579" y="1650708"/>
                    <a:pt x="2206590" y="1599099"/>
                    <a:pt x="2211859" y="1556951"/>
                  </a:cubicBezTo>
                  <a:cubicBezTo>
                    <a:pt x="2216993" y="1515876"/>
                    <a:pt x="2220097" y="1474573"/>
                    <a:pt x="2224216" y="1433384"/>
                  </a:cubicBezTo>
                  <a:cubicBezTo>
                    <a:pt x="2220097" y="1351006"/>
                    <a:pt x="2219004" y="1268420"/>
                    <a:pt x="2211859" y="1186249"/>
                  </a:cubicBezTo>
                  <a:cubicBezTo>
                    <a:pt x="2210731" y="1173273"/>
                    <a:pt x="2203080" y="1161702"/>
                    <a:pt x="2199502" y="1149178"/>
                  </a:cubicBezTo>
                  <a:cubicBezTo>
                    <a:pt x="2162156" y="1018463"/>
                    <a:pt x="2221158" y="1201785"/>
                    <a:pt x="2162432" y="1025611"/>
                  </a:cubicBezTo>
                  <a:cubicBezTo>
                    <a:pt x="2158313" y="1013254"/>
                    <a:pt x="2157300" y="999379"/>
                    <a:pt x="2150075" y="988541"/>
                  </a:cubicBezTo>
                  <a:cubicBezTo>
                    <a:pt x="2129591" y="957814"/>
                    <a:pt x="2114085" y="937874"/>
                    <a:pt x="2100648" y="902043"/>
                  </a:cubicBezTo>
                  <a:cubicBezTo>
                    <a:pt x="2094685" y="886142"/>
                    <a:pt x="2094981" y="868226"/>
                    <a:pt x="2088291" y="852616"/>
                  </a:cubicBezTo>
                  <a:cubicBezTo>
                    <a:pt x="2082441" y="838966"/>
                    <a:pt x="2070219" y="828829"/>
                    <a:pt x="2063578" y="815546"/>
                  </a:cubicBezTo>
                  <a:cubicBezTo>
                    <a:pt x="2057753" y="803896"/>
                    <a:pt x="2057547" y="789862"/>
                    <a:pt x="2051221" y="778476"/>
                  </a:cubicBezTo>
                  <a:cubicBezTo>
                    <a:pt x="2036796" y="752512"/>
                    <a:pt x="2011187" y="732513"/>
                    <a:pt x="2001794" y="704335"/>
                  </a:cubicBezTo>
                  <a:cubicBezTo>
                    <a:pt x="1997675" y="691978"/>
                    <a:pt x="1996662" y="678103"/>
                    <a:pt x="1989437" y="667265"/>
                  </a:cubicBezTo>
                  <a:cubicBezTo>
                    <a:pt x="1979744" y="652725"/>
                    <a:pt x="1963096" y="643989"/>
                    <a:pt x="1952367" y="630195"/>
                  </a:cubicBezTo>
                  <a:cubicBezTo>
                    <a:pt x="1934132" y="606750"/>
                    <a:pt x="1919416" y="580768"/>
                    <a:pt x="1902940" y="556054"/>
                  </a:cubicBezTo>
                  <a:cubicBezTo>
                    <a:pt x="1884484" y="528369"/>
                    <a:pt x="1862619" y="494086"/>
                    <a:pt x="1841156" y="469557"/>
                  </a:cubicBezTo>
                  <a:cubicBezTo>
                    <a:pt x="1825813" y="452022"/>
                    <a:pt x="1806892" y="437821"/>
                    <a:pt x="1791729" y="420130"/>
                  </a:cubicBezTo>
                  <a:cubicBezTo>
                    <a:pt x="1750931" y="372532"/>
                    <a:pt x="1785039" y="388839"/>
                    <a:pt x="1729946" y="345989"/>
                  </a:cubicBezTo>
                  <a:cubicBezTo>
                    <a:pt x="1729941" y="345985"/>
                    <a:pt x="1637273" y="284208"/>
                    <a:pt x="1618735" y="271849"/>
                  </a:cubicBezTo>
                  <a:cubicBezTo>
                    <a:pt x="1606378" y="263611"/>
                    <a:pt x="1592165" y="257636"/>
                    <a:pt x="1581664" y="247135"/>
                  </a:cubicBezTo>
                  <a:cubicBezTo>
                    <a:pt x="1523592" y="189063"/>
                    <a:pt x="1559134" y="219758"/>
                    <a:pt x="1470454" y="160638"/>
                  </a:cubicBezTo>
                  <a:cubicBezTo>
                    <a:pt x="1458097" y="152400"/>
                    <a:pt x="1447791" y="139526"/>
                    <a:pt x="1433383" y="135924"/>
                  </a:cubicBezTo>
                  <a:lnTo>
                    <a:pt x="1334529" y="111211"/>
                  </a:lnTo>
                  <a:cubicBezTo>
                    <a:pt x="1318053" y="107092"/>
                    <a:pt x="1301213" y="104224"/>
                    <a:pt x="1285102" y="98854"/>
                  </a:cubicBezTo>
                  <a:lnTo>
                    <a:pt x="1210962" y="74141"/>
                  </a:lnTo>
                  <a:lnTo>
                    <a:pt x="1173891" y="61784"/>
                  </a:lnTo>
                  <a:cubicBezTo>
                    <a:pt x="1115077" y="22573"/>
                    <a:pt x="1159935" y="46476"/>
                    <a:pt x="1087394" y="24714"/>
                  </a:cubicBezTo>
                  <a:cubicBezTo>
                    <a:pt x="1062442" y="17229"/>
                    <a:pt x="987204" y="0"/>
                    <a:pt x="1013254" y="0"/>
                  </a:cubicBezTo>
                  <a:lnTo>
                    <a:pt x="1025610" y="0"/>
                  </a:lnTo>
                </a:path>
              </a:pathLst>
            </a:cu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LV" dirty="0"/>
                <a:t>LABKLĀJĪBA</a:t>
              </a:r>
            </a:p>
          </p:txBody>
        </p:sp>
        <p:sp>
          <p:nvSpPr>
            <p:cNvPr id="14" name="Freeform 13">
              <a:extLst>
                <a:ext uri="{FF2B5EF4-FFF2-40B4-BE49-F238E27FC236}">
                  <a16:creationId xmlns:a16="http://schemas.microsoft.com/office/drawing/2014/main" id="{0D00CDA2-47A8-772A-D1C8-A92AA853E4DC}"/>
                </a:ext>
              </a:extLst>
            </p:cNvPr>
            <p:cNvSpPr/>
            <p:nvPr/>
          </p:nvSpPr>
          <p:spPr>
            <a:xfrm>
              <a:off x="3534033" y="1506261"/>
              <a:ext cx="2533136" cy="2176053"/>
            </a:xfrm>
            <a:custGeom>
              <a:avLst/>
              <a:gdLst>
                <a:gd name="connsiteX0" fmla="*/ 2367545 w 2367545"/>
                <a:gd name="connsiteY0" fmla="*/ 1248032 h 1841157"/>
                <a:gd name="connsiteX1" fmla="*/ 2281047 w 2367545"/>
                <a:gd name="connsiteY1" fmla="*/ 1186248 h 1841157"/>
                <a:gd name="connsiteX2" fmla="*/ 2243977 w 2367545"/>
                <a:gd name="connsiteY2" fmla="*/ 1136821 h 1841157"/>
                <a:gd name="connsiteX3" fmla="*/ 2169836 w 2367545"/>
                <a:gd name="connsiteY3" fmla="*/ 1062681 h 1841157"/>
                <a:gd name="connsiteX4" fmla="*/ 2145123 w 2367545"/>
                <a:gd name="connsiteY4" fmla="*/ 1025611 h 1841157"/>
                <a:gd name="connsiteX5" fmla="*/ 2108053 w 2367545"/>
                <a:gd name="connsiteY5" fmla="*/ 988540 h 1841157"/>
                <a:gd name="connsiteX6" fmla="*/ 2058626 w 2367545"/>
                <a:gd name="connsiteY6" fmla="*/ 902043 h 1841157"/>
                <a:gd name="connsiteX7" fmla="*/ 2021555 w 2367545"/>
                <a:gd name="connsiteY7" fmla="*/ 877329 h 1841157"/>
                <a:gd name="connsiteX8" fmla="*/ 1972128 w 2367545"/>
                <a:gd name="connsiteY8" fmla="*/ 803189 h 1841157"/>
                <a:gd name="connsiteX9" fmla="*/ 1947415 w 2367545"/>
                <a:gd name="connsiteY9" fmla="*/ 766119 h 1841157"/>
                <a:gd name="connsiteX10" fmla="*/ 1922701 w 2367545"/>
                <a:gd name="connsiteY10" fmla="*/ 716692 h 1841157"/>
                <a:gd name="connsiteX11" fmla="*/ 1873274 w 2367545"/>
                <a:gd name="connsiteY11" fmla="*/ 642551 h 1841157"/>
                <a:gd name="connsiteX12" fmla="*/ 1848561 w 2367545"/>
                <a:gd name="connsiteY12" fmla="*/ 605481 h 1841157"/>
                <a:gd name="connsiteX13" fmla="*/ 1786777 w 2367545"/>
                <a:gd name="connsiteY13" fmla="*/ 518984 h 1841157"/>
                <a:gd name="connsiteX14" fmla="*/ 1737350 w 2367545"/>
                <a:gd name="connsiteY14" fmla="*/ 444843 h 1841157"/>
                <a:gd name="connsiteX15" fmla="*/ 1712636 w 2367545"/>
                <a:gd name="connsiteY15" fmla="*/ 395416 h 1841157"/>
                <a:gd name="connsiteX16" fmla="*/ 1700280 w 2367545"/>
                <a:gd name="connsiteY16" fmla="*/ 358346 h 1841157"/>
                <a:gd name="connsiteX17" fmla="*/ 1663209 w 2367545"/>
                <a:gd name="connsiteY17" fmla="*/ 321275 h 1841157"/>
                <a:gd name="connsiteX18" fmla="*/ 1576712 w 2367545"/>
                <a:gd name="connsiteY18" fmla="*/ 210065 h 1841157"/>
                <a:gd name="connsiteX19" fmla="*/ 1539642 w 2367545"/>
                <a:gd name="connsiteY19" fmla="*/ 185351 h 1841157"/>
                <a:gd name="connsiteX20" fmla="*/ 1453145 w 2367545"/>
                <a:gd name="connsiteY20" fmla="*/ 111211 h 1841157"/>
                <a:gd name="connsiteX21" fmla="*/ 1379004 w 2367545"/>
                <a:gd name="connsiteY21" fmla="*/ 61784 h 1841157"/>
                <a:gd name="connsiteX22" fmla="*/ 1329577 w 2367545"/>
                <a:gd name="connsiteY22" fmla="*/ 49427 h 1841157"/>
                <a:gd name="connsiteX23" fmla="*/ 1292507 w 2367545"/>
                <a:gd name="connsiteY23" fmla="*/ 24713 h 1841157"/>
                <a:gd name="connsiteX24" fmla="*/ 1156582 w 2367545"/>
                <a:gd name="connsiteY24" fmla="*/ 0 h 1841157"/>
                <a:gd name="connsiteX25" fmla="*/ 909447 w 2367545"/>
                <a:gd name="connsiteY25" fmla="*/ 12357 h 1841157"/>
                <a:gd name="connsiteX26" fmla="*/ 860020 w 2367545"/>
                <a:gd name="connsiteY26" fmla="*/ 24713 h 1841157"/>
                <a:gd name="connsiteX27" fmla="*/ 748809 w 2367545"/>
                <a:gd name="connsiteY27" fmla="*/ 49427 h 1841157"/>
                <a:gd name="connsiteX28" fmla="*/ 674669 w 2367545"/>
                <a:gd name="connsiteY28" fmla="*/ 86497 h 1841157"/>
                <a:gd name="connsiteX29" fmla="*/ 600528 w 2367545"/>
                <a:gd name="connsiteY29" fmla="*/ 123567 h 1841157"/>
                <a:gd name="connsiteX30" fmla="*/ 526388 w 2367545"/>
                <a:gd name="connsiteY30" fmla="*/ 172994 h 1841157"/>
                <a:gd name="connsiteX31" fmla="*/ 476961 w 2367545"/>
                <a:gd name="connsiteY31" fmla="*/ 197708 h 1841157"/>
                <a:gd name="connsiteX32" fmla="*/ 390463 w 2367545"/>
                <a:gd name="connsiteY32" fmla="*/ 259492 h 1841157"/>
                <a:gd name="connsiteX33" fmla="*/ 341036 w 2367545"/>
                <a:gd name="connsiteY33" fmla="*/ 284205 h 1841157"/>
                <a:gd name="connsiteX34" fmla="*/ 266896 w 2367545"/>
                <a:gd name="connsiteY34" fmla="*/ 333632 h 1841157"/>
                <a:gd name="connsiteX35" fmla="*/ 229826 w 2367545"/>
                <a:gd name="connsiteY35" fmla="*/ 358346 h 1841157"/>
                <a:gd name="connsiteX36" fmla="*/ 180399 w 2367545"/>
                <a:gd name="connsiteY36" fmla="*/ 432486 h 1841157"/>
                <a:gd name="connsiteX37" fmla="*/ 155685 w 2367545"/>
                <a:gd name="connsiteY37" fmla="*/ 469557 h 1841157"/>
                <a:gd name="connsiteX38" fmla="*/ 130972 w 2367545"/>
                <a:gd name="connsiteY38" fmla="*/ 518984 h 1841157"/>
                <a:gd name="connsiteX39" fmla="*/ 106258 w 2367545"/>
                <a:gd name="connsiteY39" fmla="*/ 556054 h 1841157"/>
                <a:gd name="connsiteX40" fmla="*/ 93901 w 2367545"/>
                <a:gd name="connsiteY40" fmla="*/ 593124 h 1841157"/>
                <a:gd name="connsiteX41" fmla="*/ 44474 w 2367545"/>
                <a:gd name="connsiteY41" fmla="*/ 679621 h 1841157"/>
                <a:gd name="connsiteX42" fmla="*/ 32118 w 2367545"/>
                <a:gd name="connsiteY42" fmla="*/ 1272746 h 1841157"/>
                <a:gd name="connsiteX43" fmla="*/ 44474 w 2367545"/>
                <a:gd name="connsiteY43" fmla="*/ 1346886 h 1841157"/>
                <a:gd name="connsiteX44" fmla="*/ 81545 w 2367545"/>
                <a:gd name="connsiteY44" fmla="*/ 1482811 h 1841157"/>
                <a:gd name="connsiteX45" fmla="*/ 106258 w 2367545"/>
                <a:gd name="connsiteY45" fmla="*/ 1556951 h 1841157"/>
                <a:gd name="connsiteX46" fmla="*/ 180399 w 2367545"/>
                <a:gd name="connsiteY46" fmla="*/ 1631092 h 1841157"/>
                <a:gd name="connsiteX47" fmla="*/ 254539 w 2367545"/>
                <a:gd name="connsiteY47" fmla="*/ 1668162 h 1841157"/>
                <a:gd name="connsiteX48" fmla="*/ 291609 w 2367545"/>
                <a:gd name="connsiteY48" fmla="*/ 1692875 h 1841157"/>
                <a:gd name="connsiteX49" fmla="*/ 390463 w 2367545"/>
                <a:gd name="connsiteY49" fmla="*/ 1742302 h 1841157"/>
                <a:gd name="connsiteX50" fmla="*/ 427534 w 2367545"/>
                <a:gd name="connsiteY50" fmla="*/ 1767016 h 1841157"/>
                <a:gd name="connsiteX51" fmla="*/ 551101 w 2367545"/>
                <a:gd name="connsiteY51" fmla="*/ 1804086 h 1841157"/>
                <a:gd name="connsiteX52" fmla="*/ 637599 w 2367545"/>
                <a:gd name="connsiteY52" fmla="*/ 1828800 h 1841157"/>
                <a:gd name="connsiteX53" fmla="*/ 736453 w 2367545"/>
                <a:gd name="connsiteY53" fmla="*/ 1841157 h 1841157"/>
                <a:gd name="connsiteX54" fmla="*/ 1391361 w 2367545"/>
                <a:gd name="connsiteY54" fmla="*/ 1828800 h 1841157"/>
                <a:gd name="connsiteX55" fmla="*/ 1576712 w 2367545"/>
                <a:gd name="connsiteY55" fmla="*/ 1791729 h 1841157"/>
                <a:gd name="connsiteX56" fmla="*/ 1613782 w 2367545"/>
                <a:gd name="connsiteY56" fmla="*/ 1779373 h 1841157"/>
                <a:gd name="connsiteX57" fmla="*/ 1737350 w 2367545"/>
                <a:gd name="connsiteY57" fmla="*/ 1754659 h 1841157"/>
                <a:gd name="connsiteX58" fmla="*/ 1774420 w 2367545"/>
                <a:gd name="connsiteY58" fmla="*/ 1729946 h 1841157"/>
                <a:gd name="connsiteX59" fmla="*/ 1848561 w 2367545"/>
                <a:gd name="connsiteY59" fmla="*/ 1705232 h 1841157"/>
                <a:gd name="connsiteX60" fmla="*/ 1922701 w 2367545"/>
                <a:gd name="connsiteY60" fmla="*/ 1655805 h 1841157"/>
                <a:gd name="connsiteX61" fmla="*/ 1996842 w 2367545"/>
                <a:gd name="connsiteY61" fmla="*/ 1618735 h 1841157"/>
                <a:gd name="connsiteX62" fmla="*/ 2070982 w 2367545"/>
                <a:gd name="connsiteY62" fmla="*/ 1544594 h 1841157"/>
                <a:gd name="connsiteX63" fmla="*/ 2095696 w 2367545"/>
                <a:gd name="connsiteY63" fmla="*/ 1507524 h 1841157"/>
                <a:gd name="connsiteX64" fmla="*/ 2132766 w 2367545"/>
                <a:gd name="connsiteY64" fmla="*/ 1482811 h 1841157"/>
                <a:gd name="connsiteX65" fmla="*/ 2194550 w 2367545"/>
                <a:gd name="connsiteY65" fmla="*/ 1421027 h 1841157"/>
                <a:gd name="connsiteX66" fmla="*/ 2231620 w 2367545"/>
                <a:gd name="connsiteY66" fmla="*/ 1383957 h 1841157"/>
                <a:gd name="connsiteX67" fmla="*/ 2231620 w 2367545"/>
                <a:gd name="connsiteY67" fmla="*/ 1408670 h 18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367545" h="1841157">
                  <a:moveTo>
                    <a:pt x="2367545" y="1248032"/>
                  </a:moveTo>
                  <a:cubicBezTo>
                    <a:pt x="2338712" y="1227437"/>
                    <a:pt x="2307384" y="1209951"/>
                    <a:pt x="2281047" y="1186248"/>
                  </a:cubicBezTo>
                  <a:cubicBezTo>
                    <a:pt x="2265739" y="1172471"/>
                    <a:pt x="2257754" y="1152129"/>
                    <a:pt x="2243977" y="1136821"/>
                  </a:cubicBezTo>
                  <a:cubicBezTo>
                    <a:pt x="2220596" y="1110843"/>
                    <a:pt x="2189223" y="1091761"/>
                    <a:pt x="2169836" y="1062681"/>
                  </a:cubicBezTo>
                  <a:cubicBezTo>
                    <a:pt x="2161598" y="1050324"/>
                    <a:pt x="2154630" y="1037020"/>
                    <a:pt x="2145123" y="1025611"/>
                  </a:cubicBezTo>
                  <a:cubicBezTo>
                    <a:pt x="2133936" y="1012186"/>
                    <a:pt x="2118210" y="1002760"/>
                    <a:pt x="2108053" y="988540"/>
                  </a:cubicBezTo>
                  <a:cubicBezTo>
                    <a:pt x="2083828" y="954625"/>
                    <a:pt x="2087808" y="931225"/>
                    <a:pt x="2058626" y="902043"/>
                  </a:cubicBezTo>
                  <a:cubicBezTo>
                    <a:pt x="2048125" y="891542"/>
                    <a:pt x="2033912" y="885567"/>
                    <a:pt x="2021555" y="877329"/>
                  </a:cubicBezTo>
                  <a:lnTo>
                    <a:pt x="1972128" y="803189"/>
                  </a:lnTo>
                  <a:cubicBezTo>
                    <a:pt x="1963890" y="790832"/>
                    <a:pt x="1954057" y="779402"/>
                    <a:pt x="1947415" y="766119"/>
                  </a:cubicBezTo>
                  <a:cubicBezTo>
                    <a:pt x="1939177" y="749643"/>
                    <a:pt x="1932178" y="732487"/>
                    <a:pt x="1922701" y="716692"/>
                  </a:cubicBezTo>
                  <a:cubicBezTo>
                    <a:pt x="1907419" y="691223"/>
                    <a:pt x="1889750" y="667265"/>
                    <a:pt x="1873274" y="642551"/>
                  </a:cubicBezTo>
                  <a:lnTo>
                    <a:pt x="1848561" y="605481"/>
                  </a:lnTo>
                  <a:cubicBezTo>
                    <a:pt x="1768216" y="484964"/>
                    <a:pt x="1894061" y="672249"/>
                    <a:pt x="1786777" y="518984"/>
                  </a:cubicBezTo>
                  <a:cubicBezTo>
                    <a:pt x="1769744" y="494651"/>
                    <a:pt x="1750633" y="471409"/>
                    <a:pt x="1737350" y="444843"/>
                  </a:cubicBezTo>
                  <a:cubicBezTo>
                    <a:pt x="1729112" y="428367"/>
                    <a:pt x="1719892" y="412347"/>
                    <a:pt x="1712636" y="395416"/>
                  </a:cubicBezTo>
                  <a:cubicBezTo>
                    <a:pt x="1707505" y="383444"/>
                    <a:pt x="1707505" y="369183"/>
                    <a:pt x="1700280" y="358346"/>
                  </a:cubicBezTo>
                  <a:cubicBezTo>
                    <a:pt x="1690586" y="343806"/>
                    <a:pt x="1673938" y="335069"/>
                    <a:pt x="1663209" y="321275"/>
                  </a:cubicBezTo>
                  <a:cubicBezTo>
                    <a:pt x="1612447" y="256011"/>
                    <a:pt x="1629866" y="254361"/>
                    <a:pt x="1576712" y="210065"/>
                  </a:cubicBezTo>
                  <a:cubicBezTo>
                    <a:pt x="1565303" y="200558"/>
                    <a:pt x="1551051" y="194858"/>
                    <a:pt x="1539642" y="185351"/>
                  </a:cubicBezTo>
                  <a:cubicBezTo>
                    <a:pt x="1443653" y="105359"/>
                    <a:pt x="1568827" y="192188"/>
                    <a:pt x="1453145" y="111211"/>
                  </a:cubicBezTo>
                  <a:cubicBezTo>
                    <a:pt x="1428812" y="94178"/>
                    <a:pt x="1407819" y="68988"/>
                    <a:pt x="1379004" y="61784"/>
                  </a:cubicBezTo>
                  <a:lnTo>
                    <a:pt x="1329577" y="49427"/>
                  </a:lnTo>
                  <a:cubicBezTo>
                    <a:pt x="1317220" y="41189"/>
                    <a:pt x="1305790" y="31354"/>
                    <a:pt x="1292507" y="24713"/>
                  </a:cubicBezTo>
                  <a:cubicBezTo>
                    <a:pt x="1254414" y="5667"/>
                    <a:pt x="1190647" y="4258"/>
                    <a:pt x="1156582" y="0"/>
                  </a:cubicBezTo>
                  <a:cubicBezTo>
                    <a:pt x="1074204" y="4119"/>
                    <a:pt x="991643" y="5507"/>
                    <a:pt x="909447" y="12357"/>
                  </a:cubicBezTo>
                  <a:cubicBezTo>
                    <a:pt x="892523" y="13767"/>
                    <a:pt x="876598" y="21029"/>
                    <a:pt x="860020" y="24713"/>
                  </a:cubicBezTo>
                  <a:cubicBezTo>
                    <a:pt x="718879" y="56077"/>
                    <a:pt x="869314" y="19300"/>
                    <a:pt x="748809" y="49427"/>
                  </a:cubicBezTo>
                  <a:cubicBezTo>
                    <a:pt x="642563" y="120257"/>
                    <a:pt x="776995" y="35333"/>
                    <a:pt x="674669" y="86497"/>
                  </a:cubicBezTo>
                  <a:cubicBezTo>
                    <a:pt x="578864" y="134401"/>
                    <a:pt x="693697" y="92513"/>
                    <a:pt x="600528" y="123567"/>
                  </a:cubicBezTo>
                  <a:cubicBezTo>
                    <a:pt x="575815" y="140043"/>
                    <a:pt x="552954" y="159711"/>
                    <a:pt x="526388" y="172994"/>
                  </a:cubicBezTo>
                  <a:cubicBezTo>
                    <a:pt x="509912" y="181232"/>
                    <a:pt x="492581" y="187945"/>
                    <a:pt x="476961" y="197708"/>
                  </a:cubicBezTo>
                  <a:cubicBezTo>
                    <a:pt x="406252" y="241901"/>
                    <a:pt x="451449" y="224643"/>
                    <a:pt x="390463" y="259492"/>
                  </a:cubicBezTo>
                  <a:cubicBezTo>
                    <a:pt x="374470" y="268631"/>
                    <a:pt x="356831" y="274728"/>
                    <a:pt x="341036" y="284205"/>
                  </a:cubicBezTo>
                  <a:cubicBezTo>
                    <a:pt x="315567" y="299486"/>
                    <a:pt x="291609" y="317156"/>
                    <a:pt x="266896" y="333632"/>
                  </a:cubicBezTo>
                  <a:lnTo>
                    <a:pt x="229826" y="358346"/>
                  </a:lnTo>
                  <a:lnTo>
                    <a:pt x="180399" y="432486"/>
                  </a:lnTo>
                  <a:cubicBezTo>
                    <a:pt x="172161" y="444843"/>
                    <a:pt x="162327" y="456274"/>
                    <a:pt x="155685" y="469557"/>
                  </a:cubicBezTo>
                  <a:cubicBezTo>
                    <a:pt x="147447" y="486033"/>
                    <a:pt x="140111" y="502991"/>
                    <a:pt x="130972" y="518984"/>
                  </a:cubicBezTo>
                  <a:cubicBezTo>
                    <a:pt x="123604" y="531878"/>
                    <a:pt x="112900" y="542771"/>
                    <a:pt x="106258" y="556054"/>
                  </a:cubicBezTo>
                  <a:cubicBezTo>
                    <a:pt x="100433" y="567704"/>
                    <a:pt x="99032" y="581152"/>
                    <a:pt x="93901" y="593124"/>
                  </a:cubicBezTo>
                  <a:cubicBezTo>
                    <a:pt x="75086" y="637025"/>
                    <a:pt x="69296" y="642389"/>
                    <a:pt x="44474" y="679621"/>
                  </a:cubicBezTo>
                  <a:cubicBezTo>
                    <a:pt x="-33657" y="914019"/>
                    <a:pt x="10490" y="753671"/>
                    <a:pt x="32118" y="1272746"/>
                  </a:cubicBezTo>
                  <a:cubicBezTo>
                    <a:pt x="33161" y="1297778"/>
                    <a:pt x="39992" y="1322236"/>
                    <a:pt x="44474" y="1346886"/>
                  </a:cubicBezTo>
                  <a:cubicBezTo>
                    <a:pt x="58446" y="1423735"/>
                    <a:pt x="54523" y="1401743"/>
                    <a:pt x="81545" y="1482811"/>
                  </a:cubicBezTo>
                  <a:lnTo>
                    <a:pt x="106258" y="1556951"/>
                  </a:lnTo>
                  <a:cubicBezTo>
                    <a:pt x="130972" y="1581665"/>
                    <a:pt x="151318" y="1611705"/>
                    <a:pt x="180399" y="1631092"/>
                  </a:cubicBezTo>
                  <a:cubicBezTo>
                    <a:pt x="286636" y="1701916"/>
                    <a:pt x="152222" y="1617003"/>
                    <a:pt x="254539" y="1668162"/>
                  </a:cubicBezTo>
                  <a:cubicBezTo>
                    <a:pt x="267822" y="1674803"/>
                    <a:pt x="278572" y="1685764"/>
                    <a:pt x="291609" y="1692875"/>
                  </a:cubicBezTo>
                  <a:cubicBezTo>
                    <a:pt x="323951" y="1710516"/>
                    <a:pt x="359810" y="1721866"/>
                    <a:pt x="390463" y="1742302"/>
                  </a:cubicBezTo>
                  <a:cubicBezTo>
                    <a:pt x="402820" y="1750540"/>
                    <a:pt x="413963" y="1760984"/>
                    <a:pt x="427534" y="1767016"/>
                  </a:cubicBezTo>
                  <a:cubicBezTo>
                    <a:pt x="480386" y="1790506"/>
                    <a:pt x="500783" y="1789709"/>
                    <a:pt x="551101" y="1804086"/>
                  </a:cubicBezTo>
                  <a:cubicBezTo>
                    <a:pt x="592233" y="1815838"/>
                    <a:pt x="591247" y="1821074"/>
                    <a:pt x="637599" y="1828800"/>
                  </a:cubicBezTo>
                  <a:cubicBezTo>
                    <a:pt x="670355" y="1834259"/>
                    <a:pt x="703502" y="1837038"/>
                    <a:pt x="736453" y="1841157"/>
                  </a:cubicBezTo>
                  <a:lnTo>
                    <a:pt x="1391361" y="1828800"/>
                  </a:lnTo>
                  <a:cubicBezTo>
                    <a:pt x="1437355" y="1827267"/>
                    <a:pt x="1536050" y="1805282"/>
                    <a:pt x="1576712" y="1791729"/>
                  </a:cubicBezTo>
                  <a:cubicBezTo>
                    <a:pt x="1589069" y="1787610"/>
                    <a:pt x="1601258" y="1782951"/>
                    <a:pt x="1613782" y="1779373"/>
                  </a:cubicBezTo>
                  <a:cubicBezTo>
                    <a:pt x="1665400" y="1764625"/>
                    <a:pt x="1679084" y="1764370"/>
                    <a:pt x="1737350" y="1754659"/>
                  </a:cubicBezTo>
                  <a:cubicBezTo>
                    <a:pt x="1749707" y="1746421"/>
                    <a:pt x="1760849" y="1735977"/>
                    <a:pt x="1774420" y="1729946"/>
                  </a:cubicBezTo>
                  <a:cubicBezTo>
                    <a:pt x="1798225" y="1719366"/>
                    <a:pt x="1826886" y="1719682"/>
                    <a:pt x="1848561" y="1705232"/>
                  </a:cubicBezTo>
                  <a:cubicBezTo>
                    <a:pt x="1873274" y="1688756"/>
                    <a:pt x="1894523" y="1665198"/>
                    <a:pt x="1922701" y="1655805"/>
                  </a:cubicBezTo>
                  <a:cubicBezTo>
                    <a:pt x="1957052" y="1644355"/>
                    <a:pt x="1968098" y="1644285"/>
                    <a:pt x="1996842" y="1618735"/>
                  </a:cubicBezTo>
                  <a:cubicBezTo>
                    <a:pt x="2022964" y="1595515"/>
                    <a:pt x="2051595" y="1573674"/>
                    <a:pt x="2070982" y="1544594"/>
                  </a:cubicBezTo>
                  <a:cubicBezTo>
                    <a:pt x="2079220" y="1532237"/>
                    <a:pt x="2085195" y="1518025"/>
                    <a:pt x="2095696" y="1507524"/>
                  </a:cubicBezTo>
                  <a:cubicBezTo>
                    <a:pt x="2106197" y="1497023"/>
                    <a:pt x="2120409" y="1491049"/>
                    <a:pt x="2132766" y="1482811"/>
                  </a:cubicBezTo>
                  <a:cubicBezTo>
                    <a:pt x="2178075" y="1414847"/>
                    <a:pt x="2132766" y="1472513"/>
                    <a:pt x="2194550" y="1421027"/>
                  </a:cubicBezTo>
                  <a:cubicBezTo>
                    <a:pt x="2207975" y="1409840"/>
                    <a:pt x="2215042" y="1389483"/>
                    <a:pt x="2231620" y="1383957"/>
                  </a:cubicBezTo>
                  <a:cubicBezTo>
                    <a:pt x="2239435" y="1381352"/>
                    <a:pt x="2231620" y="1400432"/>
                    <a:pt x="2231620" y="1408670"/>
                  </a:cubicBezTo>
                </a:path>
              </a:pathLst>
            </a:custGeom>
            <a:solidFill>
              <a:schemeClr val="accent6">
                <a:lumMod val="75000"/>
              </a:schemeClr>
            </a:solidFill>
            <a:ln>
              <a:solidFill>
                <a:schemeClr val="bg1"/>
              </a:solidFill>
            </a:ln>
          </p:spPr>
          <p:style>
            <a:lnRef idx="2">
              <a:schemeClr val="accent5"/>
            </a:lnRef>
            <a:fillRef idx="0">
              <a:schemeClr val="accent5"/>
            </a:fillRef>
            <a:effectRef idx="1">
              <a:schemeClr val="accent5"/>
            </a:effectRef>
            <a:fontRef idx="minor">
              <a:schemeClr val="tx1"/>
            </a:fontRef>
          </p:style>
          <p:txBody>
            <a:bodyPr rtlCol="0" anchor="ctr"/>
            <a:lstStyle/>
            <a:p>
              <a:pPr algn="ctr"/>
              <a:r>
                <a:rPr lang="en-LV" dirty="0">
                  <a:solidFill>
                    <a:schemeClr val="bg1"/>
                  </a:solidFill>
                </a:rPr>
                <a:t>IZGLĪTĪBA</a:t>
              </a:r>
            </a:p>
          </p:txBody>
        </p:sp>
        <p:sp>
          <p:nvSpPr>
            <p:cNvPr id="17" name="Oval 16">
              <a:extLst>
                <a:ext uri="{FF2B5EF4-FFF2-40B4-BE49-F238E27FC236}">
                  <a16:creationId xmlns:a16="http://schemas.microsoft.com/office/drawing/2014/main" id="{BDF87339-5F1F-D918-5DE3-0B2EBD1D542E}"/>
                </a:ext>
              </a:extLst>
            </p:cNvPr>
            <p:cNvSpPr/>
            <p:nvPr/>
          </p:nvSpPr>
          <p:spPr>
            <a:xfrm>
              <a:off x="5282255" y="2350485"/>
              <a:ext cx="1691703" cy="1601971"/>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LV" sz="1700" dirty="0">
                  <a:solidFill>
                    <a:schemeClr val="tx1"/>
                  </a:solidFill>
                </a:rPr>
                <a:t>Bērnu attīstības vajadzības</a:t>
              </a:r>
            </a:p>
          </p:txBody>
        </p:sp>
      </p:grpSp>
    </p:spTree>
    <p:extLst>
      <p:ext uri="{BB962C8B-B14F-4D97-AF65-F5344CB8AC3E}">
        <p14:creationId xmlns:p14="http://schemas.microsoft.com/office/powerpoint/2010/main" val="2003408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C6F6E-F2F0-419F-BA30-F56DC37D3723}"/>
              </a:ext>
            </a:extLst>
          </p:cNvPr>
          <p:cNvSpPr>
            <a:spLocks noGrp="1"/>
          </p:cNvSpPr>
          <p:nvPr>
            <p:ph type="title"/>
          </p:nvPr>
        </p:nvSpPr>
        <p:spPr>
          <a:xfrm>
            <a:off x="263525" y="467783"/>
            <a:ext cx="11267059" cy="807764"/>
          </a:xfrm>
        </p:spPr>
        <p:txBody>
          <a:bodyPr anchor="t">
            <a:noAutofit/>
          </a:bodyPr>
          <a:lstStyle/>
          <a:p>
            <a:r>
              <a:rPr lang="en-LV" sz="3200" b="1" i="1" spc="-164"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Likuma bērnu attīstības vajadzību atbalstam </a:t>
            </a:r>
            <a:r>
              <a:rPr lang="lv-LV" sz="3200" b="1" spc="-164"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ietvars </a:t>
            </a:r>
            <a:endParaRPr lang="en-US" sz="3200" b="1" spc="-164"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2BAEE166-0A15-435B-A42E-C29F802490D7}"/>
              </a:ext>
            </a:extLst>
          </p:cNvPr>
          <p:cNvSpPr>
            <a:spLocks noGrp="1"/>
          </p:cNvSpPr>
          <p:nvPr>
            <p:ph idx="1"/>
          </p:nvPr>
        </p:nvSpPr>
        <p:spPr>
          <a:xfrm>
            <a:off x="1028699" y="1407133"/>
            <a:ext cx="9963152" cy="4895193"/>
          </a:xfrm>
        </p:spPr>
        <p:txBody>
          <a:bodyPr>
            <a:normAutofit/>
          </a:bodyPr>
          <a:lstStyle/>
          <a:p>
            <a:pPr marL="0" indent="0">
              <a:buNone/>
            </a:pPr>
            <a:r>
              <a:rPr lang="lv-LV" sz="1500" b="1">
                <a:latin typeface="Verdana" panose="020B0604030504040204" pitchFamily="34" charset="0"/>
                <a:ea typeface="Verdana" panose="020B0604030504040204" pitchFamily="34" charset="0"/>
                <a:cs typeface="Verdana" panose="020B0604030504040204" pitchFamily="34" charset="0"/>
              </a:rPr>
              <a:t>MĒRĶIS</a:t>
            </a:r>
          </a:p>
          <a:p>
            <a:pPr marL="0" indent="0">
              <a:buNone/>
            </a:pPr>
            <a:r>
              <a:rPr lang="lv-LV" sz="1500" b="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Izveidot </a:t>
            </a:r>
            <a:r>
              <a:rPr lang="lv-LV" sz="1500" b="1"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proaktīvu</a:t>
            </a:r>
            <a:r>
              <a:rPr lang="lv-LV" sz="1500" b="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horizontālu, vairākas politikas jomas aptverošu sistēmu, kura agrīni identificē riskus un apsteidzoši reaģē uz bērnu attīstības vajadzībām, tādējādi sekmējot bērnu </a:t>
            </a:r>
            <a:r>
              <a:rPr lang="lv-LV" sz="1500" b="1"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labbūtību</a:t>
            </a:r>
            <a:r>
              <a:rPr lang="lv-LV" sz="1500" b="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un attīstības potenciālu</a:t>
            </a:r>
          </a:p>
          <a:p>
            <a:pPr marL="0" indent="0">
              <a:buNone/>
            </a:pPr>
            <a:r>
              <a:rPr lang="lv-LV" sz="1500" b="1">
                <a:latin typeface="Verdana" panose="020B0604030504040204" pitchFamily="34" charset="0"/>
                <a:ea typeface="Verdana" panose="020B0604030504040204" pitchFamily="34" charset="0"/>
                <a:cs typeface="Verdana" panose="020B0604030504040204" pitchFamily="34" charset="0"/>
              </a:rPr>
              <a:t>UZDEVUMI</a:t>
            </a:r>
            <a:r>
              <a:rPr lang="lv-LV" sz="1500">
                <a:latin typeface="Verdana" panose="020B0604030504040204" pitchFamily="34" charset="0"/>
                <a:ea typeface="Verdana" panose="020B0604030504040204" pitchFamily="34" charset="0"/>
                <a:cs typeface="Verdana" panose="020B0604030504040204" pitchFamily="34" charset="0"/>
              </a:rPr>
              <a:t>, </a:t>
            </a:r>
            <a:r>
              <a:rPr lang="lv-LV" sz="15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definēt agrīnā preventīvā atbalsta:</a:t>
            </a:r>
          </a:p>
          <a:p>
            <a:pPr marL="757783" lvl="1" indent="-300594">
              <a:buFont typeface="Wingdings" charset="2"/>
              <a:buChar char="§"/>
            </a:pPr>
            <a:r>
              <a:rPr lang="lv-LV" sz="15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Jēdzienus</a:t>
            </a:r>
            <a:r>
              <a:rPr lang="lv-LV" sz="1500" i="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Agrīnais preventīvais atbalsts,</a:t>
            </a:r>
            <a:r>
              <a:rPr lang="lv-LV" sz="15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lv-LV" sz="1500" i="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agrīna intervence, profilakse</a:t>
            </a:r>
            <a:endParaRPr lang="lv-LV" sz="15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757783" lvl="1" indent="-300594">
              <a:buFont typeface="Wingdings" charset="2"/>
              <a:buChar char="§"/>
            </a:pPr>
            <a:r>
              <a:rPr lang="lv-LV" sz="15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Pakalpojumu sistēmas darbības mērķi, uzdevumus un principus</a:t>
            </a:r>
          </a:p>
          <a:p>
            <a:pPr marL="757783" lvl="1" indent="-300594">
              <a:buFont typeface="Wingdings" charset="2"/>
              <a:buChar char="§"/>
            </a:pPr>
            <a:r>
              <a:rPr lang="lv-LV" sz="15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Pakalpojumu sistēmas vietu un lomu valsts pārvaldes iekārtā un sasaisti ar publiskās pārvaldes īstenotajām politikas jomām;</a:t>
            </a:r>
          </a:p>
          <a:p>
            <a:pPr marL="757783" lvl="1" indent="-300594">
              <a:buFont typeface="Wingdings" charset="2"/>
              <a:buChar char="§"/>
            </a:pPr>
            <a:r>
              <a:rPr lang="lv-LV" sz="15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Iesaistāmās darbības jomas</a:t>
            </a:r>
          </a:p>
          <a:p>
            <a:pPr marL="757783" lvl="1" indent="-300594">
              <a:buFont typeface="Wingdings" charset="2"/>
              <a:buChar char="§"/>
            </a:pPr>
            <a:r>
              <a:rPr lang="lv-LV" sz="15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Sistēmā ietilpstošo pakalpojumu kvalitātes standartu izstrādes un reģistrēšanas kārtību</a:t>
            </a:r>
          </a:p>
          <a:p>
            <a:pPr marL="757783" lvl="1" indent="-300594">
              <a:buFont typeface="Wingdings" charset="2"/>
              <a:buChar char="§"/>
            </a:pPr>
            <a:r>
              <a:rPr lang="lv-LV" sz="15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Institucionālo risinājumu</a:t>
            </a:r>
            <a:r>
              <a:rPr lang="lv-LV" sz="15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lv-LV" sz="15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un atbildību sadalījumu </a:t>
            </a:r>
            <a:r>
              <a:rPr lang="lv-LV" sz="150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multi</a:t>
            </a:r>
            <a:r>
              <a:rPr lang="lv-LV" sz="15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-profesionālu pakalpojumu attīstīšanā un nodrošināšanā bērniem un ģimenēm;</a:t>
            </a:r>
          </a:p>
          <a:p>
            <a:pPr marL="757783" lvl="1" indent="-300594">
              <a:buFont typeface="Wingdings" charset="2"/>
              <a:buChar char="§"/>
            </a:pPr>
            <a:r>
              <a:rPr lang="lv-LV" sz="15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Finansēšanas principus un nosacījumus no valsts un pašvaldību budžetiem</a:t>
            </a:r>
          </a:p>
          <a:p>
            <a:pPr marL="0" indent="0">
              <a:buNone/>
            </a:pPr>
            <a:r>
              <a:rPr lang="lv-LV" sz="1500" b="1">
                <a:latin typeface="Verdana" panose="020B0604030504040204" pitchFamily="34" charset="0"/>
                <a:ea typeface="Verdana" panose="020B0604030504040204" pitchFamily="34" charset="0"/>
                <a:cs typeface="Verdana" panose="020B0604030504040204" pitchFamily="34" charset="0"/>
              </a:rPr>
              <a:t>DARBĪBAS REZULTĀTS  - </a:t>
            </a:r>
            <a:r>
              <a:rPr lang="lv-LV" sz="1500" b="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Izveidots tiesiskais pamats attīstības vajadzību savlaicīgai novērtēšanai, profilakses un agrīnas intervences pakalpojumu attīstīšanai, sniegšanai un pieejamībai bērniem, vecākiem un ģimenēm</a:t>
            </a:r>
          </a:p>
          <a:p>
            <a:pPr marL="0" indent="0">
              <a:buNone/>
            </a:pPr>
            <a:r>
              <a:rPr lang="lv-LV" sz="1500" b="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Īstenota pedagoģiski medicīnisko komisiju reforma</a:t>
            </a:r>
          </a:p>
          <a:p>
            <a:pPr marL="0" indent="0">
              <a:buNone/>
            </a:pPr>
            <a:endParaRPr lang="lv-LV" sz="1500" b="1">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id="{BEC58189-C1DF-E27D-0EE9-0C276A95D7D9}"/>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31</a:t>
            </a:fld>
            <a:endParaRPr lang="en-US" sz="800" dirty="0">
              <a:solidFill>
                <a:schemeClr val="tx1"/>
              </a:solidFill>
            </a:endParaRPr>
          </a:p>
        </p:txBody>
      </p:sp>
    </p:spTree>
    <p:extLst>
      <p:ext uri="{BB962C8B-B14F-4D97-AF65-F5344CB8AC3E}">
        <p14:creationId xmlns:p14="http://schemas.microsoft.com/office/powerpoint/2010/main" val="828635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41955-5ADA-B696-9B5B-6A8A3C8BE5D6}"/>
              </a:ext>
            </a:extLst>
          </p:cNvPr>
          <p:cNvSpPr>
            <a:spLocks noGrp="1"/>
          </p:cNvSpPr>
          <p:nvPr>
            <p:ph type="title"/>
          </p:nvPr>
        </p:nvSpPr>
        <p:spPr>
          <a:xfrm>
            <a:off x="263525" y="538315"/>
            <a:ext cx="10515600" cy="1325563"/>
          </a:xfrm>
        </p:spPr>
        <p:txBody>
          <a:bodyPr anchor="t">
            <a:normAutofit/>
          </a:bodyPr>
          <a:lstStyle/>
          <a:p>
            <a:r>
              <a:rPr lang="en-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APAS koordinācija</a:t>
            </a:r>
          </a:p>
        </p:txBody>
      </p:sp>
      <p:sp>
        <p:nvSpPr>
          <p:cNvPr id="3" name="Rounded Rectangle 2">
            <a:extLst>
              <a:ext uri="{FF2B5EF4-FFF2-40B4-BE49-F238E27FC236}">
                <a16:creationId xmlns:a16="http://schemas.microsoft.com/office/drawing/2014/main" id="{55BAE076-5FBA-BE32-07AB-6A01677EB7D9}"/>
              </a:ext>
            </a:extLst>
          </p:cNvPr>
          <p:cNvSpPr/>
          <p:nvPr/>
        </p:nvSpPr>
        <p:spPr>
          <a:xfrm>
            <a:off x="963827" y="1449021"/>
            <a:ext cx="3385751" cy="1121184"/>
          </a:xfrm>
          <a:prstGeom prst="roundRect">
            <a:avLst/>
          </a:prstGeom>
          <a:solidFill>
            <a:schemeClr val="accent6">
              <a:alpha val="61456"/>
            </a:schemeClr>
          </a:solidFill>
          <a:ln>
            <a:solidFill>
              <a:schemeClr val="accent1">
                <a:shade val="15000"/>
                <a:alpha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a:latin typeface="Verdana" panose="020B0604030504040204" pitchFamily="34" charset="0"/>
                <a:ea typeface="Verdana" panose="020B0604030504040204" pitchFamily="34" charset="0"/>
                <a:cs typeface="Verdana" panose="020B0604030504040204" pitchFamily="34" charset="0"/>
              </a:rPr>
              <a:t>Valsts līmenis</a:t>
            </a:r>
          </a:p>
        </p:txBody>
      </p:sp>
      <p:sp>
        <p:nvSpPr>
          <p:cNvPr id="6" name="Rounded Rectangle 5">
            <a:extLst>
              <a:ext uri="{FF2B5EF4-FFF2-40B4-BE49-F238E27FC236}">
                <a16:creationId xmlns:a16="http://schemas.microsoft.com/office/drawing/2014/main" id="{9766E2A4-918F-D797-444F-AFB177DE5926}"/>
              </a:ext>
            </a:extLst>
          </p:cNvPr>
          <p:cNvSpPr/>
          <p:nvPr/>
        </p:nvSpPr>
        <p:spPr>
          <a:xfrm>
            <a:off x="963827" y="3166612"/>
            <a:ext cx="3385751" cy="1121184"/>
          </a:xfrm>
          <a:prstGeom prst="roundRect">
            <a:avLst/>
          </a:prstGeom>
          <a:solidFill>
            <a:schemeClr val="accent6">
              <a:alpha val="61000"/>
            </a:schemeClr>
          </a:solidFill>
          <a:ln>
            <a:solidFill>
              <a:schemeClr val="accent1">
                <a:shade val="15000"/>
                <a:alpha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a:latin typeface="Verdana" panose="020B0604030504040204" pitchFamily="34" charset="0"/>
                <a:ea typeface="Verdana" panose="020B0604030504040204" pitchFamily="34" charset="0"/>
                <a:cs typeface="Verdana" panose="020B0604030504040204" pitchFamily="34" charset="0"/>
              </a:rPr>
              <a:t>Reģionālais līmenis</a:t>
            </a:r>
          </a:p>
        </p:txBody>
      </p:sp>
      <p:sp>
        <p:nvSpPr>
          <p:cNvPr id="8" name="Rounded Rectangle 7">
            <a:extLst>
              <a:ext uri="{FF2B5EF4-FFF2-40B4-BE49-F238E27FC236}">
                <a16:creationId xmlns:a16="http://schemas.microsoft.com/office/drawing/2014/main" id="{697D219E-6140-2678-503C-328FB9D37D0C}"/>
              </a:ext>
            </a:extLst>
          </p:cNvPr>
          <p:cNvSpPr/>
          <p:nvPr/>
        </p:nvSpPr>
        <p:spPr>
          <a:xfrm>
            <a:off x="963826" y="4884203"/>
            <a:ext cx="3385751" cy="1121184"/>
          </a:xfrm>
          <a:prstGeom prst="roundRect">
            <a:avLst/>
          </a:prstGeom>
          <a:solidFill>
            <a:schemeClr val="accent6">
              <a:alpha val="61000"/>
            </a:schemeClr>
          </a:solidFill>
          <a:ln>
            <a:solidFill>
              <a:schemeClr val="accent1">
                <a:shade val="15000"/>
                <a:alpha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a:latin typeface="Verdana" panose="020B0604030504040204" pitchFamily="34" charset="0"/>
                <a:ea typeface="Verdana" panose="020B0604030504040204" pitchFamily="34" charset="0"/>
                <a:cs typeface="Verdana" panose="020B0604030504040204" pitchFamily="34" charset="0"/>
              </a:rPr>
              <a:t>Vietējais līmenis</a:t>
            </a:r>
          </a:p>
        </p:txBody>
      </p:sp>
      <p:sp>
        <p:nvSpPr>
          <p:cNvPr id="9" name="Right Arrow 8">
            <a:extLst>
              <a:ext uri="{FF2B5EF4-FFF2-40B4-BE49-F238E27FC236}">
                <a16:creationId xmlns:a16="http://schemas.microsoft.com/office/drawing/2014/main" id="{F73B88AB-E2D3-1771-A5EB-A90F9B7E8D6D}"/>
              </a:ext>
            </a:extLst>
          </p:cNvPr>
          <p:cNvSpPr/>
          <p:nvPr/>
        </p:nvSpPr>
        <p:spPr>
          <a:xfrm>
            <a:off x="3991231" y="1631092"/>
            <a:ext cx="1618737" cy="939113"/>
          </a:xfrm>
          <a:prstGeom prst="rightArrow">
            <a:avLst/>
          </a:prstGeom>
          <a:solidFill>
            <a:schemeClr val="bg2">
              <a:lumMod val="90000"/>
              <a:alpha val="59812"/>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0" name="Right Arrow 9">
            <a:extLst>
              <a:ext uri="{FF2B5EF4-FFF2-40B4-BE49-F238E27FC236}">
                <a16:creationId xmlns:a16="http://schemas.microsoft.com/office/drawing/2014/main" id="{C29FD3D5-A402-5252-7EFE-C9B6E05D5E7A}"/>
              </a:ext>
            </a:extLst>
          </p:cNvPr>
          <p:cNvSpPr/>
          <p:nvPr/>
        </p:nvSpPr>
        <p:spPr>
          <a:xfrm>
            <a:off x="3991231" y="3293462"/>
            <a:ext cx="1618737" cy="939113"/>
          </a:xfrm>
          <a:prstGeom prst="rightArrow">
            <a:avLst/>
          </a:prstGeom>
          <a:solidFill>
            <a:schemeClr val="bg2">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1" name="Right Arrow 10">
            <a:extLst>
              <a:ext uri="{FF2B5EF4-FFF2-40B4-BE49-F238E27FC236}">
                <a16:creationId xmlns:a16="http://schemas.microsoft.com/office/drawing/2014/main" id="{E5C9DA63-12F7-98C9-17FB-4EFDE0ACA9AF}"/>
              </a:ext>
            </a:extLst>
          </p:cNvPr>
          <p:cNvSpPr/>
          <p:nvPr/>
        </p:nvSpPr>
        <p:spPr>
          <a:xfrm>
            <a:off x="3991230" y="4939422"/>
            <a:ext cx="1618737" cy="939113"/>
          </a:xfrm>
          <a:prstGeom prst="rightArrow">
            <a:avLst/>
          </a:prstGeom>
          <a:solidFill>
            <a:schemeClr val="bg2">
              <a:alpha val="60257"/>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2" name="Rounded Rectangle 11">
            <a:extLst>
              <a:ext uri="{FF2B5EF4-FFF2-40B4-BE49-F238E27FC236}">
                <a16:creationId xmlns:a16="http://schemas.microsoft.com/office/drawing/2014/main" id="{D0B93699-F765-A3B7-FD37-B75CEE719B58}"/>
              </a:ext>
            </a:extLst>
          </p:cNvPr>
          <p:cNvSpPr/>
          <p:nvPr/>
        </p:nvSpPr>
        <p:spPr>
          <a:xfrm>
            <a:off x="6096000" y="1540056"/>
            <a:ext cx="3583460" cy="93911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Bērnu attīstības atbalsta dienests</a:t>
            </a:r>
          </a:p>
        </p:txBody>
      </p:sp>
      <p:sp>
        <p:nvSpPr>
          <p:cNvPr id="13" name="Rounded Rectangle 12">
            <a:extLst>
              <a:ext uri="{FF2B5EF4-FFF2-40B4-BE49-F238E27FC236}">
                <a16:creationId xmlns:a16="http://schemas.microsoft.com/office/drawing/2014/main" id="{65FA7E13-773D-8704-5499-82EDE1EB7A66}"/>
              </a:ext>
            </a:extLst>
          </p:cNvPr>
          <p:cNvSpPr/>
          <p:nvPr/>
        </p:nvSpPr>
        <p:spPr>
          <a:xfrm>
            <a:off x="6096000" y="3257647"/>
            <a:ext cx="3583460" cy="93911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Bērnu attīstības atbalsta dienesta teritoriālās struktūrvienības</a:t>
            </a:r>
          </a:p>
        </p:txBody>
      </p:sp>
      <p:sp>
        <p:nvSpPr>
          <p:cNvPr id="14" name="Rounded Rectangle 13">
            <a:extLst>
              <a:ext uri="{FF2B5EF4-FFF2-40B4-BE49-F238E27FC236}">
                <a16:creationId xmlns:a16="http://schemas.microsoft.com/office/drawing/2014/main" id="{6C348381-0F9D-6C95-6A08-F1CD9B00F11E}"/>
              </a:ext>
            </a:extLst>
          </p:cNvPr>
          <p:cNvSpPr/>
          <p:nvPr/>
        </p:nvSpPr>
        <p:spPr>
          <a:xfrm>
            <a:off x="6050695" y="4939422"/>
            <a:ext cx="3583460" cy="939113"/>
          </a:xfrm>
          <a:prstGeom prst="roundRect">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Multiprofesionālas intervences komandas</a:t>
            </a:r>
          </a:p>
        </p:txBody>
      </p:sp>
      <p:cxnSp>
        <p:nvCxnSpPr>
          <p:cNvPr id="16" name="Straight Connector 15">
            <a:extLst>
              <a:ext uri="{FF2B5EF4-FFF2-40B4-BE49-F238E27FC236}">
                <a16:creationId xmlns:a16="http://schemas.microsoft.com/office/drawing/2014/main" id="{F036E473-CB21-BC73-3589-D617547D6DB3}"/>
              </a:ext>
            </a:extLst>
          </p:cNvPr>
          <p:cNvCxnSpPr>
            <a:stCxn id="12" idx="2"/>
            <a:endCxn id="13" idx="0"/>
          </p:cNvCxnSpPr>
          <p:nvPr/>
        </p:nvCxnSpPr>
        <p:spPr>
          <a:xfrm>
            <a:off x="7887730" y="2479169"/>
            <a:ext cx="0" cy="77847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3FC2A-E403-FD69-0DCF-F869599F4312}"/>
              </a:ext>
            </a:extLst>
          </p:cNvPr>
          <p:cNvCxnSpPr/>
          <p:nvPr/>
        </p:nvCxnSpPr>
        <p:spPr>
          <a:xfrm>
            <a:off x="7883611" y="4160944"/>
            <a:ext cx="0" cy="77847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Hexagon 17">
            <a:extLst>
              <a:ext uri="{FF2B5EF4-FFF2-40B4-BE49-F238E27FC236}">
                <a16:creationId xmlns:a16="http://schemas.microsoft.com/office/drawing/2014/main" id="{46E03E67-0B53-DF48-7E4B-F49D836000C3}"/>
              </a:ext>
            </a:extLst>
          </p:cNvPr>
          <p:cNvSpPr/>
          <p:nvPr/>
        </p:nvSpPr>
        <p:spPr>
          <a:xfrm>
            <a:off x="9976702" y="1499300"/>
            <a:ext cx="1976400" cy="939113"/>
          </a:xfrm>
          <a:prstGeom prst="hexagon">
            <a:avLst/>
          </a:prstGeom>
          <a:solidFill>
            <a:schemeClr val="accent3">
              <a:lumMod val="20000"/>
              <a:lumOff val="80000"/>
              <a:alpha val="72636"/>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sz="160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BLSP</a:t>
            </a:r>
          </a:p>
        </p:txBody>
      </p:sp>
      <p:sp>
        <p:nvSpPr>
          <p:cNvPr id="19" name="Hexagon 18">
            <a:extLst>
              <a:ext uri="{FF2B5EF4-FFF2-40B4-BE49-F238E27FC236}">
                <a16:creationId xmlns:a16="http://schemas.microsoft.com/office/drawing/2014/main" id="{7B7DDF56-B344-6721-EF93-1DCF6A816FC0}"/>
              </a:ext>
            </a:extLst>
          </p:cNvPr>
          <p:cNvSpPr/>
          <p:nvPr/>
        </p:nvSpPr>
        <p:spPr>
          <a:xfrm>
            <a:off x="9976702" y="3292975"/>
            <a:ext cx="1970903" cy="939600"/>
          </a:xfrm>
          <a:prstGeom prst="hexagon">
            <a:avLst/>
          </a:prstGeom>
          <a:solidFill>
            <a:schemeClr val="accent3">
              <a:lumMod val="20000"/>
              <a:lumOff val="80000"/>
              <a:alpha val="73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sz="160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Konsultatīvā padome</a:t>
            </a:r>
          </a:p>
        </p:txBody>
      </p:sp>
      <p:sp>
        <p:nvSpPr>
          <p:cNvPr id="5" name="Slide Number Placeholder 3">
            <a:extLst>
              <a:ext uri="{FF2B5EF4-FFF2-40B4-BE49-F238E27FC236}">
                <a16:creationId xmlns:a16="http://schemas.microsoft.com/office/drawing/2014/main" id="{4CBE83EA-CDD4-E834-531C-F3982B2165FB}"/>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32</a:t>
            </a:fld>
            <a:endParaRPr lang="en-US" sz="800" dirty="0">
              <a:solidFill>
                <a:schemeClr val="tx1"/>
              </a:solidFill>
            </a:endParaRPr>
          </a:p>
        </p:txBody>
      </p:sp>
      <p:sp>
        <p:nvSpPr>
          <p:cNvPr id="4" name="Hexagon 3">
            <a:extLst>
              <a:ext uri="{FF2B5EF4-FFF2-40B4-BE49-F238E27FC236}">
                <a16:creationId xmlns:a16="http://schemas.microsoft.com/office/drawing/2014/main" id="{211C3805-8150-CD73-92EB-CF93CC9170E2}"/>
              </a:ext>
            </a:extLst>
          </p:cNvPr>
          <p:cNvSpPr/>
          <p:nvPr/>
        </p:nvSpPr>
        <p:spPr>
          <a:xfrm>
            <a:off x="9987029" y="4945600"/>
            <a:ext cx="1970903" cy="939600"/>
          </a:xfrm>
          <a:prstGeom prst="hexagon">
            <a:avLst/>
          </a:prstGeom>
          <a:solidFill>
            <a:schemeClr val="accent3">
              <a:lumMod val="20000"/>
              <a:lumOff val="80000"/>
              <a:alpha val="73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sz="16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Gadījuma vadība</a:t>
            </a:r>
          </a:p>
        </p:txBody>
      </p:sp>
    </p:spTree>
    <p:extLst>
      <p:ext uri="{BB962C8B-B14F-4D97-AF65-F5344CB8AC3E}">
        <p14:creationId xmlns:p14="http://schemas.microsoft.com/office/powerpoint/2010/main" val="3597950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D95C-AA4E-4496-C759-8224CC7F3CDC}"/>
              </a:ext>
            </a:extLst>
          </p:cNvPr>
          <p:cNvSpPr>
            <a:spLocks noGrp="1"/>
          </p:cNvSpPr>
          <p:nvPr>
            <p:ph type="title"/>
          </p:nvPr>
        </p:nvSpPr>
        <p:spPr>
          <a:xfrm>
            <a:off x="263525" y="512699"/>
            <a:ext cx="10515600" cy="650425"/>
          </a:xfrm>
        </p:spPr>
        <p:txBody>
          <a:bodyPr anchor="t">
            <a:normAutofit/>
          </a:bodyPr>
          <a:lstStyle/>
          <a:p>
            <a:r>
              <a:rPr lang="en-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Valsts uzdevumi APAS nodrošināšanā</a:t>
            </a:r>
          </a:p>
        </p:txBody>
      </p:sp>
      <p:sp>
        <p:nvSpPr>
          <p:cNvPr id="3" name="Content Placeholder 2">
            <a:extLst>
              <a:ext uri="{FF2B5EF4-FFF2-40B4-BE49-F238E27FC236}">
                <a16:creationId xmlns:a16="http://schemas.microsoft.com/office/drawing/2014/main" id="{B2BE4E58-4166-A7D4-A6B7-9CB1FD36E66B}"/>
              </a:ext>
            </a:extLst>
          </p:cNvPr>
          <p:cNvSpPr>
            <a:spLocks noGrp="1"/>
          </p:cNvSpPr>
          <p:nvPr>
            <p:ph idx="1"/>
          </p:nvPr>
        </p:nvSpPr>
        <p:spPr>
          <a:xfrm>
            <a:off x="838200" y="1507524"/>
            <a:ext cx="10515600" cy="4669439"/>
          </a:xfrm>
        </p:spPr>
        <p:txBody>
          <a:bodyPr>
            <a:normAutofit/>
          </a:bodyPr>
          <a:lstStyle/>
          <a:p>
            <a:pPr>
              <a:buClr>
                <a:schemeClr val="accent6"/>
              </a:buClr>
              <a:buSzPct val="60000"/>
              <a:buFont typeface="Wingdings" pitchFamily="2" charset="2"/>
              <a:buChar char="§"/>
            </a:pPr>
            <a:r>
              <a:rPr lang="lv-LV" sz="1600" b="1">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APAS stratēģijas un politikas izstrāde</a:t>
            </a:r>
            <a:r>
              <a:rPr lang="lv-LV" sz="1600">
                <a:latin typeface="Verdana" panose="020B0604030504040204" pitchFamily="34" charset="0"/>
                <a:ea typeface="Verdana" panose="020B0604030504040204" pitchFamily="34" charset="0"/>
                <a:cs typeface="Verdana" panose="020B0604030504040204" pitchFamily="34" charset="0"/>
              </a:rPr>
              <a:t>, izmantojot instrumentus, kas ir pārbaudīti un pierādīti ar zinātniski pētnieciskajām metodēm un kas savas iedarbības ziņā ir atzīti par efektīviem</a:t>
            </a:r>
            <a:endParaRPr lang="en-LV" sz="1600">
              <a:latin typeface="Verdana" panose="020B0604030504040204" pitchFamily="34" charset="0"/>
              <a:ea typeface="Verdana" panose="020B0604030504040204" pitchFamily="34" charset="0"/>
              <a:cs typeface="Verdana" panose="020B0604030504040204" pitchFamily="34" charset="0"/>
            </a:endParaRPr>
          </a:p>
          <a:p>
            <a:pPr>
              <a:buClr>
                <a:schemeClr val="accent6"/>
              </a:buClr>
              <a:buSzPct val="60000"/>
              <a:buFont typeface="Wingdings" pitchFamily="2" charset="2"/>
              <a:buChar char="§"/>
            </a:pPr>
            <a:r>
              <a:rPr lang="lv-LV" sz="1600">
                <a:latin typeface="Verdana" panose="020B0604030504040204" pitchFamily="34" charset="0"/>
                <a:ea typeface="Verdana" panose="020B0604030504040204" pitchFamily="34" charset="0"/>
                <a:cs typeface="Verdana" panose="020B0604030504040204" pitchFamily="34" charset="0"/>
              </a:rPr>
              <a:t>Pierādījumos balstītu APAS </a:t>
            </a:r>
            <a:r>
              <a:rPr lang="lv-LV" sz="1600" b="1">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metodisko instrumentu attīstīšana</a:t>
            </a:r>
          </a:p>
          <a:p>
            <a:pPr>
              <a:buClr>
                <a:schemeClr val="accent6"/>
              </a:buClr>
              <a:buSzPct val="60000"/>
              <a:buFont typeface="Wingdings" pitchFamily="2" charset="2"/>
              <a:buChar char="§"/>
            </a:pPr>
            <a:r>
              <a:rPr lang="lv-LV" sz="1600">
                <a:latin typeface="Verdana" panose="020B0604030504040204" pitchFamily="34" charset="0"/>
                <a:ea typeface="Verdana" panose="020B0604030504040204" pitchFamily="34" charset="0"/>
                <a:cs typeface="Verdana" panose="020B0604030504040204" pitchFamily="34" charset="0"/>
              </a:rPr>
              <a:t>APAS pakalpojumu metodiskās vadības koordinācija</a:t>
            </a:r>
          </a:p>
          <a:p>
            <a:pPr>
              <a:buClr>
                <a:schemeClr val="accent6"/>
              </a:buClr>
              <a:buSzPct val="60000"/>
              <a:buFont typeface="Wingdings" pitchFamily="2" charset="2"/>
              <a:buChar char="§"/>
            </a:pPr>
            <a:r>
              <a:rPr lang="lv-LV" sz="1600">
                <a:latin typeface="Verdana" panose="020B0604030504040204" pitchFamily="34" charset="0"/>
                <a:ea typeface="Verdana" panose="020B0604030504040204" pitchFamily="34" charset="0"/>
                <a:cs typeface="Verdana" panose="020B0604030504040204" pitchFamily="34" charset="0"/>
              </a:rPr>
              <a:t>APAS pakalpojumu kvalitātes standartu izstrāde un uzraudzība</a:t>
            </a:r>
          </a:p>
          <a:p>
            <a:pPr>
              <a:buClr>
                <a:schemeClr val="accent6"/>
              </a:buClr>
              <a:buSzPct val="60000"/>
              <a:buFont typeface="Wingdings" pitchFamily="2" charset="2"/>
              <a:buChar char="§"/>
            </a:pPr>
            <a:r>
              <a:rPr lang="lv-LV" sz="1600">
                <a:latin typeface="Verdana" panose="020B0604030504040204" pitchFamily="34" charset="0"/>
                <a:ea typeface="Verdana" panose="020B0604030504040204" pitchFamily="34" charset="0"/>
                <a:cs typeface="Verdana" panose="020B0604030504040204" pitchFamily="34" charset="0"/>
              </a:rPr>
              <a:t>APAS pakalpojumu </a:t>
            </a:r>
            <a:r>
              <a:rPr lang="lv-LV" sz="1600" b="1">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pieejamības plānošana un nodrošināšana</a:t>
            </a:r>
          </a:p>
          <a:p>
            <a:pPr>
              <a:buClr>
                <a:schemeClr val="accent6"/>
              </a:buClr>
              <a:buSzPct val="60000"/>
              <a:buFont typeface="Wingdings" pitchFamily="2" charset="2"/>
              <a:buChar char="§"/>
            </a:pPr>
            <a:r>
              <a:rPr lang="lv-LV" sz="1600" b="1">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Speciālistu apmācība </a:t>
            </a:r>
            <a:r>
              <a:rPr lang="lv-LV" sz="1600">
                <a:latin typeface="Verdana" panose="020B0604030504040204" pitchFamily="34" charset="0"/>
                <a:ea typeface="Verdana" panose="020B0604030504040204" pitchFamily="34" charset="0"/>
                <a:cs typeface="Verdana" panose="020B0604030504040204" pitchFamily="34" charset="0"/>
              </a:rPr>
              <a:t>un metodiskais atbalsts darbam ar APAS instrumentiem</a:t>
            </a:r>
          </a:p>
          <a:p>
            <a:pPr>
              <a:buClr>
                <a:schemeClr val="accent6"/>
              </a:buClr>
              <a:buSzPct val="60000"/>
              <a:buFont typeface="Wingdings" pitchFamily="2" charset="2"/>
              <a:buChar char="§"/>
            </a:pPr>
            <a:r>
              <a:rPr lang="lv-LV" sz="1600">
                <a:latin typeface="Verdana" panose="020B0604030504040204" pitchFamily="34" charset="0"/>
                <a:ea typeface="Verdana" panose="020B0604030504040204" pitchFamily="34" charset="0"/>
                <a:cs typeface="Verdana" panose="020B0604030504040204" pitchFamily="34" charset="0"/>
              </a:rPr>
              <a:t>Monitorings un sistēmas efektivitātes novērtēšana</a:t>
            </a:r>
          </a:p>
          <a:p>
            <a:pPr>
              <a:buClr>
                <a:schemeClr val="accent6"/>
              </a:buClr>
              <a:buSzPct val="60000"/>
              <a:buFont typeface="Wingdings" pitchFamily="2" charset="2"/>
              <a:buChar char="§"/>
            </a:pPr>
            <a:r>
              <a:rPr lang="lv-LV" sz="1600">
                <a:latin typeface="Verdana" panose="020B0604030504040204" pitchFamily="34" charset="0"/>
                <a:ea typeface="Verdana" panose="020B0604030504040204" pitchFamily="34" charset="0"/>
                <a:cs typeface="Verdana" panose="020B0604030504040204" pitchFamily="34" charset="0"/>
              </a:rPr>
              <a:t>Finansējuma plānošana un </a:t>
            </a:r>
            <a:r>
              <a:rPr lang="lv-LV" sz="1600" b="1">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finansiāla atbalsta nodrošināšana </a:t>
            </a:r>
            <a:r>
              <a:rPr lang="lv-LV" sz="1600">
                <a:latin typeface="Verdana" panose="020B0604030504040204" pitchFamily="34" charset="0"/>
                <a:ea typeface="Verdana" panose="020B0604030504040204" pitchFamily="34" charset="0"/>
                <a:cs typeface="Verdana" panose="020B0604030504040204" pitchFamily="34" charset="0"/>
              </a:rPr>
              <a:t>pakalpojuma sniedzējiem un pašvaldībām agrīnā preventīvā atbalsta sistēmas attīstībai, speciālistu un pakalpojumu pieejamībai;</a:t>
            </a:r>
          </a:p>
          <a:p>
            <a:pPr>
              <a:buClr>
                <a:schemeClr val="accent6"/>
              </a:buClr>
              <a:buSzPct val="60000"/>
              <a:buFont typeface="Wingdings" pitchFamily="2" charset="2"/>
              <a:buChar char="§"/>
            </a:pPr>
            <a:r>
              <a:rPr lang="lv-LV" sz="1600">
                <a:latin typeface="Verdana" panose="020B0604030504040204" pitchFamily="34" charset="0"/>
                <a:ea typeface="Verdana" panose="020B0604030504040204" pitchFamily="34" charset="0"/>
                <a:cs typeface="Verdana" panose="020B0604030504040204" pitchFamily="34" charset="0"/>
              </a:rPr>
              <a:t>Informācijas sistēmas izveide un uzturēšana</a:t>
            </a:r>
          </a:p>
          <a:p>
            <a:pPr>
              <a:buClr>
                <a:schemeClr val="accent6"/>
              </a:buClr>
              <a:buSzPct val="60000"/>
              <a:buFont typeface="Wingdings" pitchFamily="2" charset="2"/>
              <a:buChar char="§"/>
            </a:pPr>
            <a:r>
              <a:rPr lang="lv-LV" sz="1600">
                <a:latin typeface="Verdana" panose="020B0604030504040204" pitchFamily="34" charset="0"/>
                <a:ea typeface="Verdana" panose="020B0604030504040204" pitchFamily="34" charset="0"/>
                <a:cs typeface="Verdana" panose="020B0604030504040204" pitchFamily="34" charset="0"/>
              </a:rPr>
              <a:t>Agrīna preventīva atbalsta pakalpojumu infrastruktūras izveide un pārvaldība</a:t>
            </a:r>
          </a:p>
        </p:txBody>
      </p:sp>
      <p:sp>
        <p:nvSpPr>
          <p:cNvPr id="5" name="Slide Number Placeholder 3">
            <a:extLst>
              <a:ext uri="{FF2B5EF4-FFF2-40B4-BE49-F238E27FC236}">
                <a16:creationId xmlns:a16="http://schemas.microsoft.com/office/drawing/2014/main" id="{E6FDE1D1-8634-4037-09C9-87E8C776B411}"/>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33</a:t>
            </a:fld>
            <a:endParaRPr lang="en-US" sz="800" dirty="0">
              <a:solidFill>
                <a:schemeClr val="tx1"/>
              </a:solidFill>
            </a:endParaRPr>
          </a:p>
        </p:txBody>
      </p:sp>
    </p:spTree>
    <p:extLst>
      <p:ext uri="{BB962C8B-B14F-4D97-AF65-F5344CB8AC3E}">
        <p14:creationId xmlns:p14="http://schemas.microsoft.com/office/powerpoint/2010/main" val="3841830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FC0CC4-66BA-D010-22F7-87F20392A26E}"/>
              </a:ext>
            </a:extLst>
          </p:cNvPr>
          <p:cNvSpPr>
            <a:spLocks noGrp="1"/>
          </p:cNvSpPr>
          <p:nvPr>
            <p:ph idx="1"/>
          </p:nvPr>
        </p:nvSpPr>
        <p:spPr>
          <a:xfrm>
            <a:off x="838199" y="1562594"/>
            <a:ext cx="10843545" cy="4743579"/>
          </a:xfrm>
        </p:spPr>
        <p:txBody>
          <a:bodyPr>
            <a:normAutofit/>
          </a:bodyPr>
          <a:lstStyle/>
          <a:p>
            <a:pPr marL="0" indent="0">
              <a:buNone/>
            </a:pPr>
            <a:r>
              <a:rPr lang="lv-LV" sz="1600" b="1">
                <a:latin typeface="Verdana" panose="020B0604030504040204" pitchFamily="34" charset="0"/>
                <a:ea typeface="Verdana" panose="020B0604030504040204" pitchFamily="34" charset="0"/>
                <a:cs typeface="Verdana" panose="020B0604030504040204" pitchFamily="34" charset="0"/>
              </a:rPr>
              <a:t>Valsts uzdevumu izpildi un koordinēšanu nodrošina </a:t>
            </a:r>
            <a:r>
              <a:rPr lang="lv-LV" sz="2000" b="1">
                <a:solidFill>
                  <a:schemeClr val="accent6"/>
                </a:solidFill>
                <a:latin typeface="Verdana" panose="020B0604030504040204" pitchFamily="34" charset="0"/>
                <a:ea typeface="Verdana" panose="020B0604030504040204" pitchFamily="34" charset="0"/>
                <a:cs typeface="Verdana" panose="020B0604030504040204" pitchFamily="34" charset="0"/>
              </a:rPr>
              <a:t>Bērnu attīstības atbalsta dienests </a:t>
            </a:r>
          </a:p>
          <a:p>
            <a:pPr marL="0" indent="0">
              <a:buNone/>
            </a:pPr>
            <a:r>
              <a:rPr lang="lv-LV" sz="1600" b="1">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Dienesta funkcijas:</a:t>
            </a:r>
          </a:p>
          <a:p>
            <a:pPr lvl="1"/>
            <a:r>
              <a:rPr lang="lv-LV" sz="1600">
                <a:latin typeface="Verdana" panose="020B0604030504040204" pitchFamily="34" charset="0"/>
                <a:ea typeface="Verdana" panose="020B0604030504040204" pitchFamily="34" charset="0"/>
                <a:cs typeface="Verdana" panose="020B0604030504040204" pitchFamily="34" charset="0"/>
              </a:rPr>
              <a:t>vienotas valsts agrīnā preventīvā atbalsta sistēmas attīstīšana bērnu attīstības vajadzību kompleksai novērtēšanai un attīstības potenciāla stiprināšanai </a:t>
            </a:r>
          </a:p>
          <a:p>
            <a:pPr lvl="1"/>
            <a:r>
              <a:rPr lang="lv-LV" sz="1600">
                <a:latin typeface="Verdana" panose="020B0604030504040204" pitchFamily="34" charset="0"/>
                <a:ea typeface="Verdana" panose="020B0604030504040204" pitchFamily="34" charset="0"/>
                <a:cs typeface="Verdana" panose="020B0604030504040204" pitchFamily="34" charset="0"/>
              </a:rPr>
              <a:t>pierādījumos balstītu instrumentu (skrīnings, novērtēšanas, profilakses un intervences instrumenti) sistēmas veidošana pakalpojumu metodiskā nodrošinājuma attīstībai</a:t>
            </a:r>
          </a:p>
          <a:p>
            <a:pPr lvl="1"/>
            <a:r>
              <a:rPr lang="lv-LV" sz="1600">
                <a:latin typeface="Verdana" panose="020B0604030504040204" pitchFamily="34" charset="0"/>
                <a:ea typeface="Verdana" panose="020B0604030504040204" pitchFamily="34" charset="0"/>
                <a:cs typeface="Verdana" panose="020B0604030504040204" pitchFamily="34" charset="0"/>
              </a:rPr>
              <a:t>attīsta un piedāvā zinātniski pamatotus pakalpojumus un sniedz metodisko nodrošinājumu to sniegšanai</a:t>
            </a:r>
          </a:p>
          <a:p>
            <a:pPr lvl="1"/>
            <a:r>
              <a:rPr lang="lv-LV" sz="1600">
                <a:latin typeface="Verdana" panose="020B0604030504040204" pitchFamily="34" charset="0"/>
                <a:ea typeface="Verdana" panose="020B0604030504040204" pitchFamily="34" charset="0"/>
                <a:cs typeface="Verdana" panose="020B0604030504040204" pitchFamily="34" charset="0"/>
              </a:rPr>
              <a:t>sadarbības modeļu izstrāde ar ārstniecības iestādēm, pašvaldībām un citiem pakalpojumu sniedzējiem pakalpojumu vienmērīgam reģionālam pārklājumam visā valsts teritorijā</a:t>
            </a:r>
          </a:p>
          <a:p>
            <a:pPr lvl="1"/>
            <a:r>
              <a:rPr lang="lv-LV" sz="1600">
                <a:latin typeface="Verdana" panose="020B0604030504040204" pitchFamily="34" charset="0"/>
                <a:ea typeface="Verdana" panose="020B0604030504040204" pitchFamily="34" charset="0"/>
                <a:cs typeface="Verdana" panose="020B0604030504040204" pitchFamily="34" charset="0"/>
              </a:rPr>
              <a:t>izstrādā saturu vienotas elektroniskas risku analīzes un vadības informācijas sistēmas izveidei un uztur sistēmu</a:t>
            </a:r>
          </a:p>
          <a:p>
            <a:pPr lvl="1"/>
            <a:r>
              <a:rPr lang="lv-LV" sz="1600">
                <a:latin typeface="Verdana" panose="020B0604030504040204" pitchFamily="34" charset="0"/>
                <a:ea typeface="Verdana" panose="020B0604030504040204" pitchFamily="34" charset="0"/>
                <a:cs typeface="Verdana" panose="020B0604030504040204" pitchFamily="34" charset="0"/>
              </a:rPr>
              <a:t>veic agrīnā preventīvā atbalsta pakalpojumu īstenošanas kvalitātes uzraudzību un rezultātu ilgtspējas </a:t>
            </a:r>
            <a:r>
              <a:rPr lang="lv-LV" sz="1600" err="1">
                <a:latin typeface="Verdana" panose="020B0604030504040204" pitchFamily="34" charset="0"/>
                <a:ea typeface="Verdana" panose="020B0604030504040204" pitchFamily="34" charset="0"/>
                <a:cs typeface="Verdana" panose="020B0604030504040204" pitchFamily="34" charset="0"/>
              </a:rPr>
              <a:t>monitorēšanu</a:t>
            </a:r>
            <a:r>
              <a:rPr lang="lv-LV" sz="1600">
                <a:latin typeface="Verdana" panose="020B0604030504040204" pitchFamily="34" charset="0"/>
                <a:ea typeface="Verdana" panose="020B0604030504040204" pitchFamily="34" charset="0"/>
                <a:cs typeface="Verdana" panose="020B0604030504040204" pitchFamily="34" charset="0"/>
              </a:rPr>
              <a:t>.</a:t>
            </a:r>
          </a:p>
        </p:txBody>
      </p:sp>
      <p:sp>
        <p:nvSpPr>
          <p:cNvPr id="5" name="Slide Number Placeholder 3">
            <a:extLst>
              <a:ext uri="{FF2B5EF4-FFF2-40B4-BE49-F238E27FC236}">
                <a16:creationId xmlns:a16="http://schemas.microsoft.com/office/drawing/2014/main" id="{9D306C26-845E-8DA2-96E5-E13429E025E4}"/>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34</a:t>
            </a:fld>
            <a:endParaRPr lang="en-US" sz="800" dirty="0">
              <a:solidFill>
                <a:schemeClr val="tx1"/>
              </a:solidFill>
            </a:endParaRPr>
          </a:p>
        </p:txBody>
      </p:sp>
      <p:sp>
        <p:nvSpPr>
          <p:cNvPr id="8" name="Title 1">
            <a:extLst>
              <a:ext uri="{FF2B5EF4-FFF2-40B4-BE49-F238E27FC236}">
                <a16:creationId xmlns:a16="http://schemas.microsoft.com/office/drawing/2014/main" id="{C3FD1CFF-53B3-FD06-65FC-521254E6C8CD}"/>
              </a:ext>
            </a:extLst>
          </p:cNvPr>
          <p:cNvSpPr txBox="1">
            <a:spLocks/>
          </p:cNvSpPr>
          <p:nvPr/>
        </p:nvSpPr>
        <p:spPr>
          <a:xfrm>
            <a:off x="263525" y="549275"/>
            <a:ext cx="10515600" cy="1325563"/>
          </a:xfrm>
          <a:prstGeom prst="rect">
            <a:avLst/>
          </a:prstGeom>
        </p:spPr>
        <p:txBody>
          <a:bodyPr vert="horz" lIns="91440" tIns="45720" rIns="91440" bIns="45720" rtlCol="0" anchor="t">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APAS koordinācija valsts līmenī</a:t>
            </a:r>
          </a:p>
        </p:txBody>
      </p:sp>
    </p:spTree>
    <p:extLst>
      <p:ext uri="{BB962C8B-B14F-4D97-AF65-F5344CB8AC3E}">
        <p14:creationId xmlns:p14="http://schemas.microsoft.com/office/powerpoint/2010/main" val="1437220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B57AD0-783F-F122-4237-5486A6A73E5B}"/>
              </a:ext>
            </a:extLst>
          </p:cNvPr>
          <p:cNvSpPr>
            <a:spLocks noGrp="1"/>
          </p:cNvSpPr>
          <p:nvPr>
            <p:ph idx="1"/>
          </p:nvPr>
        </p:nvSpPr>
        <p:spPr>
          <a:xfrm>
            <a:off x="838200" y="1420308"/>
            <a:ext cx="10159314" cy="4936042"/>
          </a:xfrm>
        </p:spPr>
        <p:txBody>
          <a:bodyPr>
            <a:normAutofit/>
          </a:bodyPr>
          <a:lstStyle/>
          <a:p>
            <a:pPr marL="0" indent="0">
              <a:buNone/>
            </a:pPr>
            <a:r>
              <a:rPr lang="lv-LV" sz="1400" b="1">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Dienesta teritoriālās struktūrvienības</a:t>
            </a:r>
          </a:p>
          <a:p>
            <a:pPr>
              <a:buClr>
                <a:schemeClr val="accent6"/>
              </a:buClr>
              <a:buSzPct val="80000"/>
              <a:buFont typeface="Wingdings" pitchFamily="2" charset="2"/>
              <a:buChar char="§"/>
            </a:pPr>
            <a:r>
              <a:rPr lang="lv-LV" sz="1400">
                <a:latin typeface="Verdana" panose="020B0604030504040204" pitchFamily="34" charset="0"/>
                <a:ea typeface="Verdana" panose="020B0604030504040204" pitchFamily="34" charset="0"/>
                <a:cs typeface="Verdana" panose="020B0604030504040204" pitchFamily="34" charset="0"/>
              </a:rPr>
              <a:t>Veic </a:t>
            </a:r>
            <a:r>
              <a:rPr lang="lv-LV" sz="1400" b="1">
                <a:solidFill>
                  <a:schemeClr val="accent6"/>
                </a:solidFill>
                <a:latin typeface="Verdana" panose="020B0604030504040204" pitchFamily="34" charset="0"/>
                <a:ea typeface="Verdana" panose="020B0604030504040204" pitchFamily="34" charset="0"/>
                <a:cs typeface="Verdana" panose="020B0604030504040204" pitchFamily="34" charset="0"/>
              </a:rPr>
              <a:t>reģionālā metodiskā centra f</a:t>
            </a:r>
            <a:r>
              <a:rPr lang="lv-LV" sz="1400">
                <a:latin typeface="Verdana" panose="020B0604030504040204" pitchFamily="34" charset="0"/>
                <a:ea typeface="Verdana" panose="020B0604030504040204" pitchFamily="34" charset="0"/>
                <a:cs typeface="Verdana" panose="020B0604030504040204" pitchFamily="34" charset="0"/>
              </a:rPr>
              <a:t>unkcijas APAS pakalpojumiem </a:t>
            </a:r>
          </a:p>
          <a:p>
            <a:pPr>
              <a:buClr>
                <a:schemeClr val="accent6"/>
              </a:buClr>
              <a:buSzPct val="80000"/>
              <a:buFont typeface="Wingdings" pitchFamily="2" charset="2"/>
              <a:buChar char="§"/>
            </a:pPr>
            <a:r>
              <a:rPr lang="lv-LV" sz="1400">
                <a:latin typeface="Verdana" panose="020B0604030504040204" pitchFamily="34" charset="0"/>
                <a:ea typeface="Verdana" panose="020B0604030504040204" pitchFamily="34" charset="0"/>
                <a:cs typeface="Verdana" panose="020B0604030504040204" pitchFamily="34" charset="0"/>
              </a:rPr>
              <a:t>Dienesta teritoriālās struktūrvienības un to darbības teritoriju nosaka Bērnu attīstības atbalsta dienesta vadītājs</a:t>
            </a:r>
          </a:p>
          <a:p>
            <a:pPr>
              <a:buClr>
                <a:schemeClr val="accent6"/>
              </a:buClr>
              <a:buSzPct val="80000"/>
              <a:buFont typeface="Wingdings" pitchFamily="2" charset="2"/>
              <a:buChar char="§"/>
            </a:pPr>
            <a:r>
              <a:rPr lang="lv-LV" sz="1400">
                <a:latin typeface="Verdana" panose="020B0604030504040204" pitchFamily="34" charset="0"/>
                <a:ea typeface="Verdana" panose="020B0604030504040204" pitchFamily="34" charset="0"/>
                <a:cs typeface="Verdana" panose="020B0604030504040204" pitchFamily="34" charset="0"/>
              </a:rPr>
              <a:t>Teritoriālās struktūrvienības tiek veidotas uz Iekļaujošas izglītības atbalsta centru bāzes</a:t>
            </a:r>
          </a:p>
          <a:p>
            <a:pPr marL="0" indent="0">
              <a:buNone/>
            </a:pPr>
            <a:r>
              <a:rPr lang="lv-LV" sz="1400" b="1">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Teritoriālo struktūrvienību konsultatīvās padomes</a:t>
            </a:r>
          </a:p>
          <a:p>
            <a:pPr>
              <a:buClr>
                <a:schemeClr val="accent6"/>
              </a:buClr>
              <a:buSzPct val="80000"/>
              <a:buFont typeface="Wingdings" pitchFamily="2" charset="2"/>
              <a:buChar char="§"/>
            </a:pPr>
            <a:r>
              <a:rPr lang="lv-LV" sz="1400">
                <a:latin typeface="Verdana" panose="020B0604030504040204" pitchFamily="34" charset="0"/>
                <a:ea typeface="Verdana" panose="020B0604030504040204" pitchFamily="34" charset="0"/>
                <a:cs typeface="Verdana" panose="020B0604030504040204" pitchFamily="34" charset="0"/>
              </a:rPr>
              <a:t>Lai sekmētu </a:t>
            </a:r>
            <a:r>
              <a:rPr lang="lv-LV" sz="1400" b="1">
                <a:solidFill>
                  <a:schemeClr val="accent6"/>
                </a:solidFill>
                <a:latin typeface="Verdana" panose="020B0604030504040204" pitchFamily="34" charset="0"/>
                <a:ea typeface="Verdana" panose="020B0604030504040204" pitchFamily="34" charset="0"/>
                <a:cs typeface="Verdana" panose="020B0604030504040204" pitchFamily="34" charset="0"/>
              </a:rPr>
              <a:t>institūciju optimālu sadarbību </a:t>
            </a:r>
            <a:r>
              <a:rPr lang="lv-LV" sz="1400">
                <a:latin typeface="Verdana" panose="020B0604030504040204" pitchFamily="34" charset="0"/>
                <a:ea typeface="Verdana" panose="020B0604030504040204" pitchFamily="34" charset="0"/>
                <a:cs typeface="Verdana" panose="020B0604030504040204" pitchFamily="34" charset="0"/>
              </a:rPr>
              <a:t>vienotas politikas īstenošanā APAS jomā, izveido Agrīnā preventīvā atbalsta dienesta teritoriālo struktūrvienību konsultatīvās padomes</a:t>
            </a:r>
          </a:p>
          <a:p>
            <a:pPr>
              <a:buClr>
                <a:schemeClr val="accent6"/>
              </a:buClr>
              <a:buSzPct val="80000"/>
              <a:buFont typeface="Wingdings" pitchFamily="2" charset="2"/>
              <a:buChar char="§"/>
            </a:pPr>
            <a:r>
              <a:rPr lang="lv-LV" sz="1400">
                <a:latin typeface="Verdana" panose="020B0604030504040204" pitchFamily="34" charset="0"/>
                <a:ea typeface="Verdana" panose="020B0604030504040204" pitchFamily="34" charset="0"/>
                <a:cs typeface="Verdana" panose="020B0604030504040204" pitchFamily="34" charset="0"/>
              </a:rPr>
              <a:t>Teritoriālās struktūrvienības konsultatīvā padomes sastāvā ir pārstāvji no teritoriālās struktūrvienības darbības teritorijā ietilpstošo pašvaldību:</a:t>
            </a:r>
          </a:p>
          <a:p>
            <a:pPr marL="457189" lvl="1" indent="0">
              <a:buNone/>
            </a:pPr>
            <a:r>
              <a:rPr lang="lv-LV" sz="1400">
                <a:latin typeface="Verdana" panose="020B0604030504040204" pitchFamily="34" charset="0"/>
                <a:ea typeface="Verdana" panose="020B0604030504040204" pitchFamily="34" charset="0"/>
                <a:cs typeface="Verdana" panose="020B0604030504040204" pitchFamily="34" charset="0"/>
              </a:rPr>
              <a:t>Izglītības pārvaldēm</a:t>
            </a:r>
          </a:p>
          <a:p>
            <a:pPr marL="457189" lvl="1" indent="0">
              <a:buNone/>
            </a:pPr>
            <a:r>
              <a:rPr lang="lv-LV" sz="1400">
                <a:latin typeface="Verdana" panose="020B0604030504040204" pitchFamily="34" charset="0"/>
                <a:ea typeface="Verdana" panose="020B0604030504040204" pitchFamily="34" charset="0"/>
                <a:cs typeface="Verdana" panose="020B0604030504040204" pitchFamily="34" charset="0"/>
              </a:rPr>
              <a:t>Sociālā dienesta</a:t>
            </a:r>
          </a:p>
          <a:p>
            <a:pPr marL="457189" lvl="1" indent="0">
              <a:buNone/>
            </a:pPr>
            <a:r>
              <a:rPr lang="lv-LV" sz="1400">
                <a:latin typeface="Verdana" panose="020B0604030504040204" pitchFamily="34" charset="0"/>
                <a:ea typeface="Verdana" panose="020B0604030504040204" pitchFamily="34" charset="0"/>
                <a:cs typeface="Verdana" panose="020B0604030504040204" pitchFamily="34" charset="0"/>
              </a:rPr>
              <a:t>Ambulatoriem veselības aprūpes centriem, kas sniedz sekundāros ambulatorus pakalpojumus bērniem</a:t>
            </a:r>
          </a:p>
          <a:p>
            <a:pPr marL="457189" lvl="1" indent="0">
              <a:buNone/>
            </a:pPr>
            <a:r>
              <a:rPr lang="lv-LV" sz="1400">
                <a:latin typeface="Verdana" panose="020B0604030504040204" pitchFamily="34" charset="0"/>
                <a:ea typeface="Verdana" panose="020B0604030504040204" pitchFamily="34" charset="0"/>
                <a:cs typeface="Verdana" panose="020B0604030504040204" pitchFamily="34" charset="0"/>
              </a:rPr>
              <a:t>Slimnīcas, kas sniedz psihiskās veselības aprūpes pakalpojumus bērniem.</a:t>
            </a:r>
          </a:p>
          <a:p>
            <a:pPr>
              <a:buClr>
                <a:schemeClr val="accent6"/>
              </a:buClr>
              <a:buSzPct val="80000"/>
              <a:buFont typeface="Wingdings" pitchFamily="2" charset="2"/>
              <a:buChar char="§"/>
            </a:pPr>
            <a:r>
              <a:rPr lang="lv-LV" sz="1400">
                <a:latin typeface="Verdana" panose="020B0604030504040204" pitchFamily="34" charset="0"/>
                <a:ea typeface="Verdana" panose="020B0604030504040204" pitchFamily="34" charset="0"/>
                <a:cs typeface="Verdana" panose="020B0604030504040204" pitchFamily="34" charset="0"/>
              </a:rPr>
              <a:t>Teritoriālās struktūrvienības konsultatīvā padomes </a:t>
            </a:r>
            <a:r>
              <a:rPr lang="lv-LV" sz="1400" b="1">
                <a:solidFill>
                  <a:schemeClr val="accent6"/>
                </a:solidFill>
                <a:latin typeface="Verdana" panose="020B0604030504040204" pitchFamily="34" charset="0"/>
                <a:ea typeface="Verdana" panose="020B0604030504040204" pitchFamily="34" charset="0"/>
                <a:cs typeface="Verdana" panose="020B0604030504040204" pitchFamily="34" charset="0"/>
              </a:rPr>
              <a:t>nodrošina APAS pakalpojumu attīstības plānošanu vietējā līmenī</a:t>
            </a:r>
            <a:r>
              <a:rPr lang="lv-LV" sz="1400">
                <a:latin typeface="Verdana" panose="020B0604030504040204" pitchFamily="34" charset="0"/>
                <a:ea typeface="Verdana" panose="020B0604030504040204" pitchFamily="34" charset="0"/>
                <a:cs typeface="Verdana" panose="020B0604030504040204" pitchFamily="34" charset="0"/>
              </a:rPr>
              <a:t>, sadarbības koordinēšanu starp izglītības, sociālo un veselības jomu un sadarbību ar nacionālā līmeņa koordinatoru.</a:t>
            </a:r>
          </a:p>
          <a:p>
            <a:pPr marL="0" indent="0">
              <a:buNone/>
            </a:pPr>
            <a:endParaRPr lang="en-LV" sz="140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3">
            <a:extLst>
              <a:ext uri="{FF2B5EF4-FFF2-40B4-BE49-F238E27FC236}">
                <a16:creationId xmlns:a16="http://schemas.microsoft.com/office/drawing/2014/main" id="{6DAF8CA4-EAAA-B5C5-22E4-06AD3725A69A}"/>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35</a:t>
            </a:fld>
            <a:endParaRPr lang="en-US" sz="800" dirty="0">
              <a:solidFill>
                <a:schemeClr val="tx1"/>
              </a:solidFill>
            </a:endParaRPr>
          </a:p>
        </p:txBody>
      </p:sp>
      <p:sp>
        <p:nvSpPr>
          <p:cNvPr id="8" name="Title 1">
            <a:extLst>
              <a:ext uri="{FF2B5EF4-FFF2-40B4-BE49-F238E27FC236}">
                <a16:creationId xmlns:a16="http://schemas.microsoft.com/office/drawing/2014/main" id="{0F869C6C-CC1E-E572-C422-AA94616EB41D}"/>
              </a:ext>
            </a:extLst>
          </p:cNvPr>
          <p:cNvSpPr txBox="1">
            <a:spLocks/>
          </p:cNvSpPr>
          <p:nvPr/>
        </p:nvSpPr>
        <p:spPr>
          <a:xfrm>
            <a:off x="263525" y="549275"/>
            <a:ext cx="10515600" cy="1325563"/>
          </a:xfrm>
          <a:prstGeom prst="rect">
            <a:avLst/>
          </a:prstGeom>
        </p:spPr>
        <p:txBody>
          <a:bodyPr vert="horz" lIns="91440" tIns="45720" rIns="91440" bIns="45720" rtlCol="0" anchor="t">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APAS koordinācija vietējā līmenī</a:t>
            </a:r>
          </a:p>
        </p:txBody>
      </p:sp>
    </p:spTree>
    <p:extLst>
      <p:ext uri="{BB962C8B-B14F-4D97-AF65-F5344CB8AC3E}">
        <p14:creationId xmlns:p14="http://schemas.microsoft.com/office/powerpoint/2010/main" val="506462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7A85A-8C3D-25E9-497D-1C6FBB12BC76}"/>
              </a:ext>
            </a:extLst>
          </p:cNvPr>
          <p:cNvSpPr>
            <a:spLocks noGrp="1"/>
          </p:cNvSpPr>
          <p:nvPr>
            <p:ph type="title"/>
          </p:nvPr>
        </p:nvSpPr>
        <p:spPr>
          <a:xfrm>
            <a:off x="263525" y="534163"/>
            <a:ext cx="10515600" cy="1325563"/>
          </a:xfrm>
        </p:spPr>
        <p:txBody>
          <a:bodyPr anchor="t"/>
          <a:lstStyle/>
          <a:p>
            <a:r>
              <a:rPr lang="en-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Multiprofesionāla intervences komanda</a:t>
            </a:r>
            <a:endParaRPr lang="en-LV"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D8D0C4E4-97B7-9173-CA65-8DB10DF4D28E}"/>
              </a:ext>
            </a:extLst>
          </p:cNvPr>
          <p:cNvSpPr>
            <a:spLocks noGrp="1"/>
          </p:cNvSpPr>
          <p:nvPr>
            <p:ph idx="1"/>
          </p:nvPr>
        </p:nvSpPr>
        <p:spPr>
          <a:xfrm>
            <a:off x="838200" y="1302038"/>
            <a:ext cx="9998676" cy="4874925"/>
          </a:xfrm>
        </p:spPr>
        <p:txBody>
          <a:bodyPr>
            <a:noAutofit/>
          </a:bodyPr>
          <a:lstStyle/>
          <a:p>
            <a:pPr marL="0" indent="0">
              <a:buNone/>
            </a:pPr>
            <a:r>
              <a:rPr lang="lv-LV" sz="1800" err="1">
                <a:latin typeface="Verdana" panose="020B0604030504040204" pitchFamily="34" charset="0"/>
                <a:ea typeface="Verdana" panose="020B0604030504040204" pitchFamily="34" charset="0"/>
                <a:cs typeface="Verdana" panose="020B0604030504040204" pitchFamily="34" charset="0"/>
              </a:rPr>
              <a:t>Multiprofesionālas</a:t>
            </a:r>
            <a:r>
              <a:rPr lang="lv-LV" sz="1800">
                <a:latin typeface="Verdana" panose="020B0604030504040204" pitchFamily="34" charset="0"/>
                <a:ea typeface="Verdana" panose="020B0604030504040204" pitchFamily="34" charset="0"/>
                <a:cs typeface="Verdana" panose="020B0604030504040204" pitchFamily="34" charset="0"/>
              </a:rPr>
              <a:t> intervences komandas darbojas Dienesta teritoriālās struktūrvienībās un ir atbildīgas par:</a:t>
            </a:r>
          </a:p>
          <a:p>
            <a:pPr>
              <a:buClr>
                <a:schemeClr val="accent6"/>
              </a:buClr>
              <a:buSzPct val="80000"/>
              <a:buFont typeface="Wingdings" pitchFamily="2" charset="2"/>
              <a:buChar char="§"/>
            </a:pPr>
            <a:r>
              <a:rPr lang="lv-LV" sz="1800">
                <a:latin typeface="Verdana" panose="020B0604030504040204" pitchFamily="34" charset="0"/>
                <a:ea typeface="Verdana" panose="020B0604030504040204" pitchFamily="34" charset="0"/>
                <a:cs typeface="Verdana" panose="020B0604030504040204" pitchFamily="34" charset="0"/>
              </a:rPr>
              <a:t>bērnu un ģimeņu </a:t>
            </a:r>
            <a:r>
              <a:rPr lang="lv-LV" sz="1800" b="1">
                <a:solidFill>
                  <a:schemeClr val="accent6"/>
                </a:solidFill>
                <a:latin typeface="Verdana" panose="020B0604030504040204" pitchFamily="34" charset="0"/>
                <a:ea typeface="Verdana" panose="020B0604030504040204" pitchFamily="34" charset="0"/>
                <a:cs typeface="Verdana" panose="020B0604030504040204" pitchFamily="34" charset="0"/>
              </a:rPr>
              <a:t>identificēšanu</a:t>
            </a:r>
            <a:r>
              <a:rPr lang="lv-LV" sz="1800">
                <a:latin typeface="Verdana" panose="020B0604030504040204" pitchFamily="34" charset="0"/>
                <a:ea typeface="Verdana" panose="020B0604030504040204" pitchFamily="34" charset="0"/>
                <a:cs typeface="Verdana" panose="020B0604030504040204" pitchFamily="34" charset="0"/>
              </a:rPr>
              <a:t>, kuri ir </a:t>
            </a:r>
            <a:r>
              <a:rPr lang="lv-LV" sz="1800" b="1">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tiesīgi nekavējoties saņemt APAS pakalpojumus</a:t>
            </a:r>
          </a:p>
          <a:p>
            <a:pPr>
              <a:buClr>
                <a:schemeClr val="accent6"/>
              </a:buClr>
              <a:buSzPct val="80000"/>
              <a:buFont typeface="Wingdings" pitchFamily="2" charset="2"/>
              <a:buChar char="§"/>
            </a:pPr>
            <a:r>
              <a:rPr lang="lv-LV" sz="1800">
                <a:latin typeface="Verdana" panose="020B0604030504040204" pitchFamily="34" charset="0"/>
                <a:ea typeface="Verdana" panose="020B0604030504040204" pitchFamily="34" charset="0"/>
                <a:cs typeface="Verdana" panose="020B0604030504040204" pitchFamily="34" charset="0"/>
              </a:rPr>
              <a:t>to bērnu un ģimeņu </a:t>
            </a:r>
            <a:r>
              <a:rPr lang="lv-LV" sz="1800" b="1">
                <a:solidFill>
                  <a:schemeClr val="accent6"/>
                </a:solidFill>
                <a:latin typeface="Verdana" panose="020B0604030504040204" pitchFamily="34" charset="0"/>
                <a:ea typeface="Verdana" panose="020B0604030504040204" pitchFamily="34" charset="0"/>
                <a:cs typeface="Verdana" panose="020B0604030504040204" pitchFamily="34" charset="0"/>
              </a:rPr>
              <a:t>uzraudzību</a:t>
            </a:r>
            <a:r>
              <a:rPr lang="lv-LV" sz="1800">
                <a:latin typeface="Verdana" panose="020B0604030504040204" pitchFamily="34" charset="0"/>
                <a:ea typeface="Verdana" panose="020B0604030504040204" pitchFamily="34" charset="0"/>
                <a:cs typeface="Verdana" panose="020B0604030504040204" pitchFamily="34" charset="0"/>
              </a:rPr>
              <a:t>, kuriem ir </a:t>
            </a:r>
            <a:r>
              <a:rPr lang="lv-LV" sz="1800" b="1">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nepieciešams periodisks novērtējums</a:t>
            </a:r>
            <a:r>
              <a:rPr lang="lv-LV" sz="1800">
                <a:latin typeface="Verdana" panose="020B0604030504040204" pitchFamily="34" charset="0"/>
                <a:ea typeface="Verdana" panose="020B0604030504040204" pitchFamily="34" charset="0"/>
                <a:cs typeface="Verdana" panose="020B0604030504040204" pitchFamily="34" charset="0"/>
              </a:rPr>
              <a:t>, ņemot vērā viņu riska faktoru raksturu un attīstības iespējamību</a:t>
            </a:r>
          </a:p>
          <a:p>
            <a:pPr>
              <a:buClr>
                <a:schemeClr val="accent6"/>
              </a:buClr>
              <a:buSzPct val="80000"/>
              <a:buFont typeface="Wingdings" pitchFamily="2" charset="2"/>
              <a:buChar char="§"/>
            </a:pPr>
            <a:r>
              <a:rPr lang="lv-LV" sz="1800">
                <a:latin typeface="Verdana" panose="020B0604030504040204" pitchFamily="34" charset="0"/>
                <a:ea typeface="Verdana" panose="020B0604030504040204" pitchFamily="34" charset="0"/>
                <a:cs typeface="Verdana" panose="020B0604030504040204" pitchFamily="34" charset="0"/>
              </a:rPr>
              <a:t>bērnu un ģimeņu identificēšanu, kurām ir </a:t>
            </a:r>
            <a:r>
              <a:rPr lang="lv-LV" sz="1800" b="1">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nepieciešams sociāls atbalsts, specializēts veselības aprūpes pakalpojums vai atbalsta pasākumi izglītībā</a:t>
            </a:r>
          </a:p>
          <a:p>
            <a:pPr>
              <a:buClr>
                <a:schemeClr val="accent6"/>
              </a:buClr>
              <a:buSzPct val="80000"/>
              <a:buFont typeface="Wingdings" pitchFamily="2" charset="2"/>
              <a:buChar char="§"/>
            </a:pPr>
            <a:r>
              <a:rPr lang="lv-LV" sz="1800" b="1">
                <a:solidFill>
                  <a:schemeClr val="accent6"/>
                </a:solidFill>
                <a:latin typeface="Verdana" panose="020B0604030504040204" pitchFamily="34" charset="0"/>
                <a:ea typeface="Verdana" panose="020B0604030504040204" pitchFamily="34" charset="0"/>
                <a:cs typeface="Verdana" panose="020B0604030504040204" pitchFamily="34" charset="0"/>
              </a:rPr>
              <a:t>individuālu atbalsta plānu izstrādi </a:t>
            </a:r>
            <a:r>
              <a:rPr lang="lv-LV" sz="1800">
                <a:latin typeface="Verdana" panose="020B0604030504040204" pitchFamily="34" charset="0"/>
                <a:ea typeface="Verdana" panose="020B0604030504040204" pitchFamily="34" charset="0"/>
                <a:cs typeface="Verdana" panose="020B0604030504040204" pitchFamily="34" charset="0"/>
              </a:rPr>
              <a:t>bērniem un ģimenēm, kuriem nepieciešami APAS pakalpojumi un </a:t>
            </a:r>
            <a:r>
              <a:rPr lang="lv-LV" sz="1800" b="1">
                <a:solidFill>
                  <a:schemeClr val="accent6"/>
                </a:solidFill>
                <a:latin typeface="Verdana" panose="020B0604030504040204" pitchFamily="34" charset="0"/>
                <a:ea typeface="Verdana" panose="020B0604030504040204" pitchFamily="34" charset="0"/>
                <a:cs typeface="Verdana" panose="020B0604030504040204" pitchFamily="34" charset="0"/>
              </a:rPr>
              <a:t>noteiktu atbalsta pasākumu īstenošanu </a:t>
            </a:r>
            <a:r>
              <a:rPr lang="lv-LV" sz="1800">
                <a:latin typeface="Verdana" panose="020B0604030504040204" pitchFamily="34" charset="0"/>
                <a:ea typeface="Verdana" panose="020B0604030504040204" pitchFamily="34" charset="0"/>
                <a:cs typeface="Verdana" panose="020B0604030504040204" pitchFamily="34" charset="0"/>
              </a:rPr>
              <a:t>atbilstoši novērtējuma rezultātiem</a:t>
            </a:r>
          </a:p>
          <a:p>
            <a:pPr>
              <a:buClr>
                <a:schemeClr val="accent6"/>
              </a:buClr>
              <a:buSzPct val="80000"/>
              <a:buFont typeface="Wingdings" pitchFamily="2" charset="2"/>
              <a:buChar char="§"/>
            </a:pPr>
            <a:r>
              <a:rPr lang="lv-LV" sz="1800">
                <a:latin typeface="Verdana" panose="020B0604030504040204" pitchFamily="34" charset="0"/>
                <a:ea typeface="Verdana" panose="020B0604030504040204" pitchFamily="34" charset="0"/>
                <a:cs typeface="Verdana" panose="020B0604030504040204" pitchFamily="34" charset="0"/>
              </a:rPr>
              <a:t>ja vien tas ir pamatoti, </a:t>
            </a:r>
            <a:r>
              <a:rPr lang="lv-LV" sz="1800" b="1">
                <a:solidFill>
                  <a:schemeClr val="accent6"/>
                </a:solidFill>
                <a:latin typeface="Verdana" panose="020B0604030504040204" pitchFamily="34" charset="0"/>
                <a:ea typeface="Verdana" panose="020B0604030504040204" pitchFamily="34" charset="0"/>
                <a:cs typeface="Verdana" panose="020B0604030504040204" pitchFamily="34" charset="0"/>
              </a:rPr>
              <a:t>saziņa ar institūcijām</a:t>
            </a:r>
            <a:r>
              <a:rPr lang="lv-LV" sz="1800">
                <a:latin typeface="Verdana" panose="020B0604030504040204" pitchFamily="34" charset="0"/>
                <a:ea typeface="Verdana" panose="020B0604030504040204" pitchFamily="34" charset="0"/>
                <a:cs typeface="Verdana" panose="020B0604030504040204" pitchFamily="34" charset="0"/>
              </a:rPr>
              <a:t>, kuras darbojas </a:t>
            </a:r>
            <a:r>
              <a:rPr lang="lv-LV" sz="1800" b="1">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bērnu tiesību aizsardzības jomā</a:t>
            </a:r>
            <a:endParaRPr lang="en-LV" sz="1800" b="1">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a:p>
            <a:endParaRPr lang="en-LV" sz="180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3">
            <a:extLst>
              <a:ext uri="{FF2B5EF4-FFF2-40B4-BE49-F238E27FC236}">
                <a16:creationId xmlns:a16="http://schemas.microsoft.com/office/drawing/2014/main" id="{96C66332-3DCA-418C-864E-C3BAD6489060}"/>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36</a:t>
            </a:fld>
            <a:endParaRPr lang="en-US" sz="800" dirty="0">
              <a:solidFill>
                <a:schemeClr val="tx1"/>
              </a:solidFill>
            </a:endParaRPr>
          </a:p>
        </p:txBody>
      </p:sp>
    </p:spTree>
    <p:extLst>
      <p:ext uri="{BB962C8B-B14F-4D97-AF65-F5344CB8AC3E}">
        <p14:creationId xmlns:p14="http://schemas.microsoft.com/office/powerpoint/2010/main" val="95172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831D3-2EC7-F12C-69EB-7CDDC9F5A085}"/>
              </a:ext>
            </a:extLst>
          </p:cNvPr>
          <p:cNvSpPr>
            <a:spLocks noGrp="1"/>
          </p:cNvSpPr>
          <p:nvPr>
            <p:ph type="title"/>
          </p:nvPr>
        </p:nvSpPr>
        <p:spPr>
          <a:xfrm>
            <a:off x="254381" y="521843"/>
            <a:ext cx="10515600" cy="1325563"/>
          </a:xfrm>
        </p:spPr>
        <p:txBody>
          <a:bodyPr anchor="t"/>
          <a:lstStyle/>
          <a:p>
            <a:r>
              <a:rPr lang="en-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Individuāls atbalsta plāns</a:t>
            </a:r>
            <a:endParaRPr lang="en-LV"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511C3137-37A1-1728-B3D1-0B3F8E45CEE8}"/>
              </a:ext>
            </a:extLst>
          </p:cNvPr>
          <p:cNvSpPr>
            <a:spLocks noGrp="1"/>
          </p:cNvSpPr>
          <p:nvPr>
            <p:ph idx="1"/>
          </p:nvPr>
        </p:nvSpPr>
        <p:spPr>
          <a:xfrm>
            <a:off x="838200" y="1462088"/>
            <a:ext cx="10515600" cy="4714875"/>
          </a:xfrm>
        </p:spPr>
        <p:txBody>
          <a:bodyPr>
            <a:normAutofit fontScale="77500" lnSpcReduction="20000"/>
          </a:bodyPr>
          <a:lstStyle/>
          <a:p>
            <a:pPr>
              <a:lnSpc>
                <a:spcPct val="110000"/>
              </a:lnSpc>
            </a:pPr>
            <a:r>
              <a:rPr lang="lv-LV" sz="2500" dirty="0" err="1">
                <a:latin typeface="Verdana" panose="020B0604030504040204" pitchFamily="34" charset="0"/>
                <a:ea typeface="Verdana" panose="020B0604030504040204" pitchFamily="34" charset="0"/>
                <a:cs typeface="Verdana" panose="020B0604030504040204" pitchFamily="34" charset="0"/>
              </a:rPr>
              <a:t>Multiprofesionāla</a:t>
            </a:r>
            <a:r>
              <a:rPr lang="lv-LV" sz="2500" dirty="0">
                <a:latin typeface="Verdana" panose="020B0604030504040204" pitchFamily="34" charset="0"/>
                <a:ea typeface="Verdana" panose="020B0604030504040204" pitchFamily="34" charset="0"/>
                <a:cs typeface="Verdana" panose="020B0604030504040204" pitchFamily="34" charset="0"/>
              </a:rPr>
              <a:t> intervences komanda pēc padziļinātu novērtējumu veikšanas sastāda bērnam rakstisku individuālu atbalsta plānu, kurā ir iekļauti bērna attīstības vajadzību nodrošināšanai sniedzamie pakalpojumi. Atbalsta plānā atkarībā no gadījuma norāda:</a:t>
            </a:r>
          </a:p>
          <a:p>
            <a:pPr lvl="1">
              <a:lnSpc>
                <a:spcPct val="110000"/>
              </a:lnSpc>
              <a:buFont typeface="Wingdings" pitchFamily="2" charset="2"/>
              <a:buChar char="§"/>
            </a:pPr>
            <a:r>
              <a:rPr lang="lv-LV" dirty="0">
                <a:latin typeface="Verdana" panose="020B0604030504040204" pitchFamily="34" charset="0"/>
                <a:ea typeface="Verdana" panose="020B0604030504040204" pitchFamily="34" charset="0"/>
                <a:cs typeface="Verdana" panose="020B0604030504040204" pitchFamily="34" charset="0"/>
              </a:rPr>
              <a:t>Informācija par veikto bērna vajadzību novērtējumu un novērtējuma rezultātu analīze</a:t>
            </a:r>
          </a:p>
          <a:p>
            <a:pPr lvl="1">
              <a:lnSpc>
                <a:spcPct val="110000"/>
              </a:lnSpc>
              <a:buFont typeface="Wingdings" pitchFamily="2" charset="2"/>
              <a:buChar char="§"/>
            </a:pPr>
            <a:r>
              <a:rPr lang="lv-LV" dirty="0">
                <a:latin typeface="Verdana" panose="020B0604030504040204" pitchFamily="34" charset="0"/>
                <a:ea typeface="Verdana" panose="020B0604030504040204" pitchFamily="34" charset="0"/>
                <a:cs typeface="Verdana" panose="020B0604030504040204" pitchFamily="34" charset="0"/>
              </a:rPr>
              <a:t>Mērķis atbalsta pakalpojuma saņemšanai un tā atsevišķo elementu integrācija ar citiem nepieciešamiem atbalsta pakalpojumiem</a:t>
            </a:r>
          </a:p>
          <a:p>
            <a:pPr lvl="1">
              <a:lnSpc>
                <a:spcPct val="110000"/>
              </a:lnSpc>
              <a:buFont typeface="Wingdings" pitchFamily="2" charset="2"/>
              <a:buChar char="§"/>
            </a:pPr>
            <a:r>
              <a:rPr lang="lv-LV" dirty="0">
                <a:latin typeface="Verdana" panose="020B0604030504040204" pitchFamily="34" charset="0"/>
                <a:ea typeface="Verdana" panose="020B0604030504040204" pitchFamily="34" charset="0"/>
                <a:cs typeface="Verdana" panose="020B0604030504040204" pitchFamily="34" charset="0"/>
              </a:rPr>
              <a:t>Katra pakalpojuma sniedzēja un citu personu loma individuālā atbalsta plāna īstenošanā</a:t>
            </a:r>
          </a:p>
          <a:p>
            <a:pPr lvl="1">
              <a:lnSpc>
                <a:spcPct val="110000"/>
              </a:lnSpc>
              <a:buFont typeface="Wingdings" pitchFamily="2" charset="2"/>
              <a:buChar char="§"/>
            </a:pPr>
            <a:r>
              <a:rPr lang="lv-LV" dirty="0">
                <a:latin typeface="Verdana" panose="020B0604030504040204" pitchFamily="34" charset="0"/>
                <a:ea typeface="Verdana" panose="020B0604030504040204" pitchFamily="34" charset="0"/>
                <a:cs typeface="Verdana" panose="020B0604030504040204" pitchFamily="34" charset="0"/>
              </a:rPr>
              <a:t>Informācija par to, kā tiks vērtētas izmaiņas attīstības vajadzībām dinamikā</a:t>
            </a:r>
          </a:p>
          <a:p>
            <a:pPr lvl="1">
              <a:lnSpc>
                <a:spcPct val="110000"/>
              </a:lnSpc>
              <a:buFont typeface="Wingdings" pitchFamily="2" charset="2"/>
              <a:buChar char="§"/>
            </a:pPr>
            <a:r>
              <a:rPr lang="lv-LV" dirty="0">
                <a:latin typeface="Verdana" panose="020B0604030504040204" pitchFamily="34" charset="0"/>
                <a:ea typeface="Verdana" panose="020B0604030504040204" pitchFamily="34" charset="0"/>
                <a:cs typeface="Verdana" panose="020B0604030504040204" pitchFamily="34" charset="0"/>
              </a:rPr>
              <a:t>Periods, kādā paredzēta plāna realizācija</a:t>
            </a:r>
          </a:p>
          <a:p>
            <a:pPr>
              <a:lnSpc>
                <a:spcPct val="110000"/>
              </a:lnSpc>
            </a:pPr>
            <a:r>
              <a:rPr lang="lv-LV" sz="2500" dirty="0" err="1">
                <a:latin typeface="Verdana" panose="020B0604030504040204" pitchFamily="34" charset="0"/>
                <a:ea typeface="Verdana" panose="020B0604030504040204" pitchFamily="34" charset="0"/>
                <a:cs typeface="Verdana" panose="020B0604030504040204" pitchFamily="34" charset="0"/>
              </a:rPr>
              <a:t>Multiprofesionāla</a:t>
            </a:r>
            <a:r>
              <a:rPr lang="lv-LV" sz="2500" dirty="0">
                <a:latin typeface="Verdana" panose="020B0604030504040204" pitchFamily="34" charset="0"/>
                <a:ea typeface="Verdana" panose="020B0604030504040204" pitchFamily="34" charset="0"/>
                <a:cs typeface="Verdana" panose="020B0604030504040204" pitchFamily="34" charset="0"/>
              </a:rPr>
              <a:t> intervences komanda regulāri sadarbojas atbalsta plāna īstenošanā visā plāna darbības laikā</a:t>
            </a:r>
            <a:endParaRPr lang="en-LV" sz="250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3">
            <a:extLst>
              <a:ext uri="{FF2B5EF4-FFF2-40B4-BE49-F238E27FC236}">
                <a16:creationId xmlns:a16="http://schemas.microsoft.com/office/drawing/2014/main" id="{45AEC338-4439-4F78-60B3-DD6CFBC2256F}"/>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37</a:t>
            </a:fld>
            <a:endParaRPr lang="en-US" sz="800" dirty="0">
              <a:solidFill>
                <a:schemeClr val="tx1"/>
              </a:solidFill>
            </a:endParaRPr>
          </a:p>
        </p:txBody>
      </p:sp>
    </p:spTree>
    <p:extLst>
      <p:ext uri="{BB962C8B-B14F-4D97-AF65-F5344CB8AC3E}">
        <p14:creationId xmlns:p14="http://schemas.microsoft.com/office/powerpoint/2010/main" val="511661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B40E3-54DB-6C85-154B-25E9EC5014BC}"/>
              </a:ext>
            </a:extLst>
          </p:cNvPr>
          <p:cNvSpPr>
            <a:spLocks noGrp="1"/>
          </p:cNvSpPr>
          <p:nvPr>
            <p:ph type="title"/>
          </p:nvPr>
        </p:nvSpPr>
        <p:spPr>
          <a:xfrm>
            <a:off x="263525" y="540131"/>
            <a:ext cx="10515600" cy="1325563"/>
          </a:xfrm>
        </p:spPr>
        <p:txBody>
          <a:bodyPr anchor="t">
            <a:normAutofit/>
          </a:bodyPr>
          <a:lstStyle/>
          <a:p>
            <a:r>
              <a:rPr lang="en-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Pakalpojumu sniedzēji</a:t>
            </a:r>
          </a:p>
        </p:txBody>
      </p:sp>
      <p:sp>
        <p:nvSpPr>
          <p:cNvPr id="3" name="Content Placeholder 2">
            <a:extLst>
              <a:ext uri="{FF2B5EF4-FFF2-40B4-BE49-F238E27FC236}">
                <a16:creationId xmlns:a16="http://schemas.microsoft.com/office/drawing/2014/main" id="{AE8B4A1A-4F1A-A120-0F99-F31B33E90A76}"/>
              </a:ext>
            </a:extLst>
          </p:cNvPr>
          <p:cNvSpPr>
            <a:spLocks noGrp="1"/>
          </p:cNvSpPr>
          <p:nvPr>
            <p:ph idx="1"/>
          </p:nvPr>
        </p:nvSpPr>
        <p:spPr>
          <a:xfrm>
            <a:off x="838200" y="1589163"/>
            <a:ext cx="9862751" cy="4587800"/>
          </a:xfrm>
        </p:spPr>
        <p:txBody>
          <a:bodyPr>
            <a:normAutofit/>
          </a:bodyPr>
          <a:lstStyle/>
          <a:p>
            <a:pPr>
              <a:lnSpc>
                <a:spcPct val="100000"/>
              </a:lnSpc>
              <a:buClr>
                <a:schemeClr val="accent6"/>
              </a:buClr>
              <a:buSzPct val="70000"/>
              <a:buFont typeface="Wingdings" pitchFamily="2" charset="2"/>
              <a:buChar char="§"/>
            </a:pPr>
            <a:r>
              <a:rPr lang="lv-LV" sz="2000" dirty="0">
                <a:latin typeface="Verdana" panose="020B0604030504040204" pitchFamily="34" charset="0"/>
                <a:ea typeface="Verdana" panose="020B0604030504040204" pitchFamily="34" charset="0"/>
                <a:cs typeface="Verdana" panose="020B0604030504040204" pitchFamily="34" charset="0"/>
              </a:rPr>
              <a:t>Šajā likumā noteiktos agrīnā preventīvā atbalsta pakalpojumus sniedz </a:t>
            </a:r>
            <a:r>
              <a:rPr lang="lv-LV" sz="2000" b="1"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Dienests,</a:t>
            </a:r>
            <a:r>
              <a:rPr lang="lv-LV" sz="2000" dirty="0">
                <a:latin typeface="Verdana" panose="020B0604030504040204" pitchFamily="34" charset="0"/>
                <a:ea typeface="Verdana" panose="020B0604030504040204" pitchFamily="34" charset="0"/>
                <a:cs typeface="Verdana" panose="020B0604030504040204" pitchFamily="34" charset="0"/>
              </a:rPr>
              <a:t> tā reģionālās struktūrvienības un </a:t>
            </a:r>
            <a:r>
              <a:rPr lang="lv-LV" sz="2000" b="1" dirty="0" err="1">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multiprofesionālas</a:t>
            </a:r>
            <a:r>
              <a:rPr lang="lv-LV" sz="2000" b="1"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 intervences komandas</a:t>
            </a:r>
            <a:r>
              <a:rPr lang="lv-LV" sz="2000" dirty="0">
                <a:latin typeface="Verdana" panose="020B0604030504040204" pitchFamily="34" charset="0"/>
                <a:ea typeface="Verdana" panose="020B0604030504040204" pitchFamily="34" charset="0"/>
                <a:cs typeface="Verdana" panose="020B0604030504040204" pitchFamily="34" charset="0"/>
              </a:rPr>
              <a:t>, dienesta uzdevumā </a:t>
            </a:r>
            <a:r>
              <a:rPr lang="lv-LV" sz="2000" b="1"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bērnu </a:t>
            </a:r>
            <a:r>
              <a:rPr lang="lv-LV" sz="2000" b="1" dirty="0" err="1">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labbūtības</a:t>
            </a:r>
            <a:r>
              <a:rPr lang="lv-LV" sz="2000" b="1"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 jomā strādājošas organizācijas</a:t>
            </a:r>
            <a:r>
              <a:rPr lang="lv-LV" sz="2000" dirty="0">
                <a:latin typeface="Verdana" panose="020B0604030504040204" pitchFamily="34" charset="0"/>
                <a:ea typeface="Verdana" panose="020B0604030504040204" pitchFamily="34" charset="0"/>
                <a:cs typeface="Verdana" panose="020B0604030504040204" pitchFamily="34" charset="0"/>
              </a:rPr>
              <a:t>, biedrības vai citas personas, kā arī </a:t>
            </a:r>
            <a:r>
              <a:rPr lang="lv-LV" sz="2000" b="1"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pašvaldības</a:t>
            </a:r>
            <a:r>
              <a:rPr lang="lv-LV" sz="2000" dirty="0">
                <a:latin typeface="Verdana" panose="020B0604030504040204" pitchFamily="34" charset="0"/>
                <a:ea typeface="Verdana" panose="020B0604030504040204" pitchFamily="34" charset="0"/>
                <a:cs typeface="Verdana" panose="020B0604030504040204" pitchFamily="34" charset="0"/>
              </a:rPr>
              <a:t> un </a:t>
            </a:r>
            <a:r>
              <a:rPr lang="lv-LV" sz="2000" b="1"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ārstniecības iestādes</a:t>
            </a:r>
            <a:r>
              <a:rPr lang="lv-LV" sz="2000" dirty="0">
                <a:latin typeface="Verdana" panose="020B0604030504040204" pitchFamily="34" charset="0"/>
                <a:ea typeface="Verdana" panose="020B0604030504040204" pitchFamily="34" charset="0"/>
                <a:cs typeface="Verdana" panose="020B0604030504040204" pitchFamily="34" charset="0"/>
              </a:rPr>
              <a:t>.</a:t>
            </a:r>
          </a:p>
          <a:p>
            <a:pPr>
              <a:lnSpc>
                <a:spcPct val="100000"/>
              </a:lnSpc>
              <a:buClr>
                <a:schemeClr val="accent6"/>
              </a:buClr>
              <a:buSzPct val="70000"/>
              <a:buFont typeface="Wingdings" pitchFamily="2" charset="2"/>
              <a:buChar char="§"/>
            </a:pPr>
            <a:r>
              <a:rPr lang="lv-LV" sz="2000" dirty="0">
                <a:latin typeface="Verdana" panose="020B0604030504040204" pitchFamily="34" charset="0"/>
                <a:ea typeface="Verdana" panose="020B0604030504040204" pitchFamily="34" charset="0"/>
                <a:cs typeface="Verdana" panose="020B0604030504040204" pitchFamily="34" charset="0"/>
              </a:rPr>
              <a:t>Šajā likumā noteiktos agrīnā preventīvā atbalsta pakalpojumu sniedzēji noteiktā kārtībā reģistrējas agrīnā preventīvā atbalsta informācijas sistēmā. Pakalpojumu sniedzēju reģistru uztur Dienests.</a:t>
            </a:r>
            <a:endParaRPr lang="en-LV" sz="200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3">
            <a:extLst>
              <a:ext uri="{FF2B5EF4-FFF2-40B4-BE49-F238E27FC236}">
                <a16:creationId xmlns:a16="http://schemas.microsoft.com/office/drawing/2014/main" id="{26CD6492-F39B-2F4F-FC1D-F5ADC895BC2F}"/>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38</a:t>
            </a:fld>
            <a:endParaRPr lang="en-US" sz="800" dirty="0">
              <a:solidFill>
                <a:schemeClr val="tx1"/>
              </a:solidFill>
            </a:endParaRPr>
          </a:p>
        </p:txBody>
      </p:sp>
    </p:spTree>
    <p:extLst>
      <p:ext uri="{BB962C8B-B14F-4D97-AF65-F5344CB8AC3E}">
        <p14:creationId xmlns:p14="http://schemas.microsoft.com/office/powerpoint/2010/main" val="1068622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09972-5D1B-1232-6D4E-7D5DEEC6ACD1}"/>
              </a:ext>
            </a:extLst>
          </p:cNvPr>
          <p:cNvSpPr>
            <a:spLocks noGrp="1"/>
          </p:cNvSpPr>
          <p:nvPr>
            <p:ph type="title"/>
          </p:nvPr>
        </p:nvSpPr>
        <p:spPr>
          <a:xfrm>
            <a:off x="188976" y="521843"/>
            <a:ext cx="10515600" cy="1325563"/>
          </a:xfrm>
        </p:spPr>
        <p:txBody>
          <a:bodyPr anchor="t"/>
          <a:lstStyle/>
          <a:p>
            <a:r>
              <a:rPr lang="en-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Bērna atbalsta pakalpojumu koordinators</a:t>
            </a:r>
          </a:p>
        </p:txBody>
      </p:sp>
      <p:graphicFrame>
        <p:nvGraphicFramePr>
          <p:cNvPr id="4" name="Content Placeholder 3">
            <a:extLst>
              <a:ext uri="{FF2B5EF4-FFF2-40B4-BE49-F238E27FC236}">
                <a16:creationId xmlns:a16="http://schemas.microsoft.com/office/drawing/2014/main" id="{4ED396DB-6948-9358-BE8A-D3F9052C46BE}"/>
              </a:ext>
            </a:extLst>
          </p:cNvPr>
          <p:cNvGraphicFramePr>
            <a:graphicFrameLocks noGrp="1"/>
          </p:cNvGraphicFramePr>
          <p:nvPr>
            <p:ph idx="1"/>
            <p:extLst>
              <p:ext uri="{D42A27DB-BD31-4B8C-83A1-F6EECF244321}">
                <p14:modId xmlns:p14="http://schemas.microsoft.com/office/powerpoint/2010/main" val="3890324727"/>
              </p:ext>
            </p:extLst>
          </p:nvPr>
        </p:nvGraphicFramePr>
        <p:xfrm>
          <a:off x="-572912" y="1813813"/>
          <a:ext cx="687211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3">
            <a:extLst>
              <a:ext uri="{FF2B5EF4-FFF2-40B4-BE49-F238E27FC236}">
                <a16:creationId xmlns:a16="http://schemas.microsoft.com/office/drawing/2014/main" id="{28F0AEA8-BC3B-3BD3-1BC8-530DFEBBCAC5}"/>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39</a:t>
            </a:fld>
            <a:endParaRPr lang="en-US" sz="800" dirty="0">
              <a:solidFill>
                <a:schemeClr val="tx1"/>
              </a:solidFill>
            </a:endParaRPr>
          </a:p>
        </p:txBody>
      </p:sp>
      <p:sp>
        <p:nvSpPr>
          <p:cNvPr id="7" name="TextBox 6">
            <a:extLst>
              <a:ext uri="{FF2B5EF4-FFF2-40B4-BE49-F238E27FC236}">
                <a16:creationId xmlns:a16="http://schemas.microsoft.com/office/drawing/2014/main" id="{C87A509F-0285-2D5C-1AF1-B681DADBE4D5}"/>
              </a:ext>
            </a:extLst>
          </p:cNvPr>
          <p:cNvSpPr txBox="1"/>
          <p:nvPr/>
        </p:nvSpPr>
        <p:spPr>
          <a:xfrm>
            <a:off x="5707327" y="1545686"/>
            <a:ext cx="6096000" cy="4585871"/>
          </a:xfrm>
          <a:prstGeom prst="rect">
            <a:avLst/>
          </a:prstGeom>
          <a:noFill/>
        </p:spPr>
        <p:txBody>
          <a:bodyPr wrap="square">
            <a:spAutoFit/>
          </a:bodyPr>
          <a:lstStyle/>
          <a:p>
            <a:pPr marL="285750" indent="-285750">
              <a:spcBef>
                <a:spcPts val="600"/>
              </a:spcBef>
              <a:spcAft>
                <a:spcPts val="600"/>
              </a:spcAft>
              <a:buClr>
                <a:schemeClr val="accent6"/>
              </a:buClr>
              <a:buSzPct val="80000"/>
              <a:buFont typeface="Arial" panose="020B0604020202020204" pitchFamily="34" charset="0"/>
              <a:buChar char="•"/>
            </a:pPr>
            <a:r>
              <a:rPr lang="lv-LV" sz="1600" dirty="0">
                <a:latin typeface="Verdana" panose="020B0604030504040204" pitchFamily="34" charset="0"/>
                <a:ea typeface="Verdana" panose="020B0604030504040204" pitchFamily="34" charset="0"/>
                <a:cs typeface="Verdana" panose="020B0604030504040204" pitchFamily="34" charset="0"/>
              </a:rPr>
              <a:t>Lai gādātu par bērna attīstības vajadzībām, visiem bērniem un vecākiem pēc vajadzības ir jābūt pieejamiem bērna atbalsta pakalpojumu koordinatora pakalpojumiem</a:t>
            </a:r>
          </a:p>
          <a:p>
            <a:pPr marL="285750" indent="-285750">
              <a:spcBef>
                <a:spcPts val="600"/>
              </a:spcBef>
              <a:spcAft>
                <a:spcPts val="600"/>
              </a:spcAft>
              <a:buClr>
                <a:schemeClr val="accent6"/>
              </a:buClr>
              <a:buSzPct val="80000"/>
              <a:buFont typeface="Arial" panose="020B0604020202020204" pitchFamily="34" charset="0"/>
              <a:buChar char="•"/>
            </a:pPr>
            <a:r>
              <a:rPr lang="lv-LV" sz="1600" dirty="0">
                <a:latin typeface="Verdana" panose="020B0604030504040204" pitchFamily="34" charset="0"/>
                <a:ea typeface="Verdana" panose="020B0604030504040204" pitchFamily="34" charset="0"/>
                <a:cs typeface="Verdana" panose="020B0604030504040204" pitchFamily="34" charset="0"/>
              </a:rPr>
              <a:t>No dzimšanas brīža līdz brīdim, kad bērns tiek uzņemts izglītības iestādē, </a:t>
            </a:r>
            <a:r>
              <a:rPr lang="lv-LV" sz="1600" b="1" dirty="0">
                <a:solidFill>
                  <a:schemeClr val="accent6"/>
                </a:solidFill>
                <a:latin typeface="Verdana" panose="020B0604030504040204" pitchFamily="34" charset="0"/>
                <a:ea typeface="Verdana" panose="020B0604030504040204" pitchFamily="34" charset="0"/>
                <a:cs typeface="Verdana" panose="020B0604030504040204" pitchFamily="34" charset="0"/>
              </a:rPr>
              <a:t>bērna atbalsta pakalpojumu koordinators ir primārās veselības aprūpes iestādes darbinieks</a:t>
            </a:r>
            <a:r>
              <a:rPr lang="lv-LV" sz="1600" dirty="0">
                <a:latin typeface="Verdana" panose="020B0604030504040204" pitchFamily="34" charset="0"/>
                <a:ea typeface="Verdana" panose="020B0604030504040204" pitchFamily="34" charset="0"/>
                <a:cs typeface="Verdana" panose="020B0604030504040204" pitchFamily="34" charset="0"/>
              </a:rPr>
              <a:t>. Primārās veselības aprūpes iestādes darbinieks ir APAS pakalpojumu koordinators arī gadījumos, kad atbalsta pakalpojumi nepieciešami grūtniecības laikā. Bērnam mācoties izglītības iestādē, bērna atbalsta pakalpojumu koordinators ir tās </a:t>
            </a:r>
            <a:r>
              <a:rPr lang="lv-LV" sz="1600" b="1" dirty="0">
                <a:solidFill>
                  <a:schemeClr val="accent6"/>
                </a:solidFill>
                <a:latin typeface="Verdana" panose="020B0604030504040204" pitchFamily="34" charset="0"/>
                <a:ea typeface="Verdana" panose="020B0604030504040204" pitchFamily="34" charset="0"/>
                <a:cs typeface="Verdana" panose="020B0604030504040204" pitchFamily="34" charset="0"/>
              </a:rPr>
              <a:t>izglītības iestādes darbinieks</a:t>
            </a:r>
            <a:r>
              <a:rPr lang="lv-LV" sz="1600" dirty="0">
                <a:latin typeface="Verdana" panose="020B0604030504040204" pitchFamily="34" charset="0"/>
                <a:ea typeface="Verdana" panose="020B0604030504040204" pitchFamily="34" charset="0"/>
                <a:cs typeface="Verdana" panose="020B0604030504040204" pitchFamily="34" charset="0"/>
              </a:rPr>
              <a:t>, kurā bērns mācās.</a:t>
            </a:r>
          </a:p>
          <a:p>
            <a:pPr marL="285750" indent="-285750">
              <a:spcBef>
                <a:spcPts val="600"/>
              </a:spcBef>
              <a:spcAft>
                <a:spcPts val="600"/>
              </a:spcAft>
              <a:buClr>
                <a:schemeClr val="accent6"/>
              </a:buClr>
              <a:buSzPct val="80000"/>
              <a:buFont typeface="Arial" panose="020B0604020202020204" pitchFamily="34" charset="0"/>
              <a:buChar char="•"/>
            </a:pPr>
            <a:r>
              <a:rPr lang="lv-LV" sz="1600" dirty="0">
                <a:latin typeface="Verdana" panose="020B0604030504040204" pitchFamily="34" charset="0"/>
                <a:ea typeface="Verdana" panose="020B0604030504040204" pitchFamily="34" charset="0"/>
                <a:cs typeface="Verdana" panose="020B0604030504040204" pitchFamily="34" charset="0"/>
              </a:rPr>
              <a:t>Citos gadījums bērna atbalsta pakalpojumu koordinators ir tās </a:t>
            </a:r>
            <a:r>
              <a:rPr lang="lv-LV" sz="1600" b="1" dirty="0">
                <a:solidFill>
                  <a:schemeClr val="accent6"/>
                </a:solidFill>
                <a:latin typeface="Verdana" panose="020B0604030504040204" pitchFamily="34" charset="0"/>
                <a:ea typeface="Verdana" panose="020B0604030504040204" pitchFamily="34" charset="0"/>
                <a:cs typeface="Verdana" panose="020B0604030504040204" pitchFamily="34" charset="0"/>
              </a:rPr>
              <a:t>pašvaldības sociālā dienesta darbinieks</a:t>
            </a:r>
            <a:r>
              <a:rPr lang="lv-LV" sz="1600" dirty="0">
                <a:latin typeface="Verdana" panose="020B0604030504040204" pitchFamily="34" charset="0"/>
                <a:ea typeface="Verdana" panose="020B0604030504040204" pitchFamily="34" charset="0"/>
                <a:cs typeface="Verdana" panose="020B0604030504040204" pitchFamily="34" charset="0"/>
              </a:rPr>
              <a:t>, kurā ir bērna likumīgā dzīvesvieta.</a:t>
            </a:r>
            <a:endParaRPr lang="en-LV" sz="1600" dirty="0"/>
          </a:p>
        </p:txBody>
      </p:sp>
      <p:sp>
        <p:nvSpPr>
          <p:cNvPr id="8" name="TextBox 7">
            <a:extLst>
              <a:ext uri="{FF2B5EF4-FFF2-40B4-BE49-F238E27FC236}">
                <a16:creationId xmlns:a16="http://schemas.microsoft.com/office/drawing/2014/main" id="{5D14860A-11A0-D80C-32AF-3587AA251610}"/>
              </a:ext>
            </a:extLst>
          </p:cNvPr>
          <p:cNvSpPr txBox="1"/>
          <p:nvPr/>
        </p:nvSpPr>
        <p:spPr>
          <a:xfrm>
            <a:off x="432583" y="1361020"/>
            <a:ext cx="3039615" cy="369332"/>
          </a:xfrm>
          <a:prstGeom prst="rect">
            <a:avLst/>
          </a:prstGeom>
          <a:noFill/>
        </p:spPr>
        <p:txBody>
          <a:bodyPr wrap="none" rtlCol="0">
            <a:spAutoFit/>
          </a:bodyPr>
          <a:lstStyle/>
          <a:p>
            <a:r>
              <a:rPr lang="en-LV"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Funkcionālā padotība </a:t>
            </a:r>
          </a:p>
        </p:txBody>
      </p:sp>
    </p:spTree>
    <p:extLst>
      <p:ext uri="{BB962C8B-B14F-4D97-AF65-F5344CB8AC3E}">
        <p14:creationId xmlns:p14="http://schemas.microsoft.com/office/powerpoint/2010/main" val="576991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9C36A-6B71-E1EF-997A-FF2B8470724D}"/>
              </a:ext>
            </a:extLst>
          </p:cNvPr>
          <p:cNvSpPr>
            <a:spLocks noGrp="1"/>
          </p:cNvSpPr>
          <p:nvPr>
            <p:ph type="title"/>
          </p:nvPr>
        </p:nvSpPr>
        <p:spPr>
          <a:xfrm>
            <a:off x="516229" y="253169"/>
            <a:ext cx="10515600" cy="1325563"/>
          </a:xfrm>
        </p:spPr>
        <p:txBody>
          <a:bodyPr>
            <a:normAutofit/>
          </a:bodyPr>
          <a:lstStyle/>
          <a:p>
            <a:r>
              <a:rPr lang="en-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Agrīna un preventīva atbalsta pakalpojumu sistēma bērniem</a:t>
            </a:r>
          </a:p>
        </p:txBody>
      </p:sp>
      <p:sp>
        <p:nvSpPr>
          <p:cNvPr id="3" name="Content Placeholder 2">
            <a:extLst>
              <a:ext uri="{FF2B5EF4-FFF2-40B4-BE49-F238E27FC236}">
                <a16:creationId xmlns:a16="http://schemas.microsoft.com/office/drawing/2014/main" id="{8A82CDBD-2E65-A7B3-32B1-C7D06DF7787C}"/>
              </a:ext>
            </a:extLst>
          </p:cNvPr>
          <p:cNvSpPr>
            <a:spLocks noGrp="1"/>
          </p:cNvSpPr>
          <p:nvPr>
            <p:ph idx="1"/>
          </p:nvPr>
        </p:nvSpPr>
        <p:spPr>
          <a:xfrm>
            <a:off x="838200" y="1825625"/>
            <a:ext cx="5680934" cy="4351338"/>
          </a:xfrm>
        </p:spPr>
        <p:txBody>
          <a:bodyPr>
            <a:normAutofit/>
          </a:bodyPr>
          <a:lstStyle/>
          <a:p>
            <a:pPr>
              <a:lnSpc>
                <a:spcPct val="120000"/>
              </a:lnSpc>
              <a:buClr>
                <a:schemeClr val="accent6">
                  <a:lumMod val="75000"/>
                </a:schemeClr>
              </a:buClr>
              <a:buSzPct val="80000"/>
              <a:buFont typeface="Wingdings" pitchFamily="2" charset="2"/>
              <a:buChar char="§"/>
            </a:pPr>
            <a:r>
              <a:rPr lang="en-LV" sz="1800" dirty="0">
                <a:latin typeface="Verdana" panose="020B0604030504040204" pitchFamily="34" charset="0"/>
                <a:ea typeface="Verdana" panose="020B0604030504040204" pitchFamily="34" charset="0"/>
                <a:cs typeface="Verdana" panose="020B0604030504040204" pitchFamily="34" charset="0"/>
              </a:rPr>
              <a:t>Strukturēta, vienota pakalpojumu sistēma </a:t>
            </a:r>
            <a:r>
              <a:rPr lang="en-LV"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veselības, izglītības un sociālās politikas jomās </a:t>
            </a:r>
          </a:p>
          <a:p>
            <a:pPr>
              <a:lnSpc>
                <a:spcPct val="120000"/>
              </a:lnSpc>
              <a:buClr>
                <a:schemeClr val="accent6">
                  <a:lumMod val="75000"/>
                </a:schemeClr>
              </a:buClr>
              <a:buSzPct val="80000"/>
              <a:buFont typeface="Wingdings" pitchFamily="2" charset="2"/>
              <a:buChar char="§"/>
            </a:pPr>
            <a:r>
              <a:rPr lang="en-LV" sz="1800" dirty="0">
                <a:latin typeface="Verdana" panose="020B0604030504040204" pitchFamily="34" charset="0"/>
                <a:ea typeface="Verdana" panose="020B0604030504040204" pitchFamily="34" charset="0"/>
                <a:cs typeface="Verdana" panose="020B0604030504040204" pitchFamily="34" charset="0"/>
              </a:rPr>
              <a:t>Orientēta uz bērnu labbūtību, attīstību un </a:t>
            </a:r>
            <a:r>
              <a:rPr lang="en-LV"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izaugsmes potenciāla stiprināšanu</a:t>
            </a:r>
          </a:p>
          <a:p>
            <a:pPr>
              <a:lnSpc>
                <a:spcPct val="120000"/>
              </a:lnSpc>
              <a:buClr>
                <a:schemeClr val="accent6">
                  <a:lumMod val="75000"/>
                </a:schemeClr>
              </a:buClr>
              <a:buSzPct val="80000"/>
              <a:buFont typeface="Wingdings" pitchFamily="2" charset="2"/>
              <a:buChar char="§"/>
            </a:pPr>
            <a:r>
              <a:rPr lang="en-LV"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Proaktīvi reaģē</a:t>
            </a:r>
            <a:r>
              <a:rPr lang="en-LV" sz="1800" dirty="0">
                <a:latin typeface="Verdana" panose="020B0604030504040204" pitchFamily="34" charset="0"/>
                <a:ea typeface="Verdana" panose="020B0604030504040204" pitchFamily="34" charset="0"/>
                <a:cs typeface="Verdana" panose="020B0604030504040204" pitchFamily="34" charset="0"/>
              </a:rPr>
              <a:t> uz riskiem</a:t>
            </a:r>
          </a:p>
          <a:p>
            <a:pPr>
              <a:lnSpc>
                <a:spcPct val="120000"/>
              </a:lnSpc>
              <a:buClr>
                <a:schemeClr val="accent6">
                  <a:lumMod val="75000"/>
                </a:schemeClr>
              </a:buClr>
              <a:buSzPct val="80000"/>
              <a:buFont typeface="Wingdings" pitchFamily="2" charset="2"/>
              <a:buChar char="§"/>
            </a:pPr>
            <a:r>
              <a:rPr lang="en-LV" sz="1800" dirty="0">
                <a:latin typeface="Verdana" panose="020B0604030504040204" pitchFamily="34" charset="0"/>
                <a:ea typeface="Verdana" panose="020B0604030504040204" pitchFamily="34" charset="0"/>
                <a:cs typeface="Verdana" panose="020B0604030504040204" pitchFamily="34" charset="0"/>
              </a:rPr>
              <a:t>Pastiprina katras iesaistītās politikas jomas atbildību </a:t>
            </a:r>
            <a:r>
              <a:rPr lang="lv-LV" sz="1800" dirty="0">
                <a:latin typeface="Verdana" panose="020B0604030504040204" pitchFamily="34" charset="0"/>
                <a:ea typeface="Verdana" panose="020B0604030504040204" pitchFamily="34" charset="0"/>
                <a:cs typeface="Verdana" panose="020B0604030504040204" pitchFamily="34" charset="0"/>
              </a:rPr>
              <a:t>par </a:t>
            </a:r>
            <a:r>
              <a:rPr lang="en-LV" sz="1800" dirty="0">
                <a:latin typeface="Verdana" panose="020B0604030504040204" pitchFamily="34" charset="0"/>
                <a:ea typeface="Verdana" panose="020B0604030504040204" pitchFamily="34" charset="0"/>
                <a:cs typeface="Verdana" panose="020B0604030504040204" pitchFamily="34" charset="0"/>
              </a:rPr>
              <a:t>kopīgu rezultātu sasniegšan</a:t>
            </a:r>
            <a:r>
              <a:rPr lang="lv-LV" sz="1800" dirty="0">
                <a:latin typeface="Verdana" panose="020B0604030504040204" pitchFamily="34" charset="0"/>
                <a:ea typeface="Verdana" panose="020B0604030504040204" pitchFamily="34" charset="0"/>
                <a:cs typeface="Verdana" panose="020B0604030504040204" pitchFamily="34" charset="0"/>
              </a:rPr>
              <a:t>u</a:t>
            </a:r>
            <a:endParaRPr lang="en-LV" sz="1800" dirty="0">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buClr>
                <a:schemeClr val="accent6">
                  <a:lumMod val="75000"/>
                </a:schemeClr>
              </a:buClr>
              <a:buSzPct val="80000"/>
              <a:buNone/>
            </a:pPr>
            <a:endParaRPr lang="en-LV" sz="16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People working on ideas">
            <a:extLst>
              <a:ext uri="{FF2B5EF4-FFF2-40B4-BE49-F238E27FC236}">
                <a16:creationId xmlns:a16="http://schemas.microsoft.com/office/drawing/2014/main" id="{B509B633-4896-98D3-4156-95E7C2222C7B}"/>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7772400" y="1982725"/>
            <a:ext cx="5087773" cy="3380107"/>
          </a:xfrm>
          <a:prstGeom prst="rect">
            <a:avLst/>
          </a:prstGeom>
        </p:spPr>
      </p:pic>
    </p:spTree>
    <p:extLst>
      <p:ext uri="{BB962C8B-B14F-4D97-AF65-F5344CB8AC3E}">
        <p14:creationId xmlns:p14="http://schemas.microsoft.com/office/powerpoint/2010/main" val="3788766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09972-5D1B-1232-6D4E-7D5DEEC6ACD1}"/>
              </a:ext>
            </a:extLst>
          </p:cNvPr>
          <p:cNvSpPr>
            <a:spLocks noGrp="1"/>
          </p:cNvSpPr>
          <p:nvPr>
            <p:ph type="title"/>
          </p:nvPr>
        </p:nvSpPr>
        <p:spPr>
          <a:xfrm>
            <a:off x="188976" y="521843"/>
            <a:ext cx="10515600" cy="1325563"/>
          </a:xfrm>
        </p:spPr>
        <p:txBody>
          <a:bodyPr anchor="t"/>
          <a:lstStyle/>
          <a:p>
            <a:r>
              <a:rPr lang="en-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Bērna atbalsta pakalpojumu koordinators</a:t>
            </a:r>
          </a:p>
        </p:txBody>
      </p:sp>
      <p:sp>
        <p:nvSpPr>
          <p:cNvPr id="3" name="Content Placeholder 2">
            <a:extLst>
              <a:ext uri="{FF2B5EF4-FFF2-40B4-BE49-F238E27FC236}">
                <a16:creationId xmlns:a16="http://schemas.microsoft.com/office/drawing/2014/main" id="{6DB4E121-F4BF-381F-E684-BD7B8E38EE6C}"/>
              </a:ext>
            </a:extLst>
          </p:cNvPr>
          <p:cNvSpPr>
            <a:spLocks noGrp="1"/>
          </p:cNvSpPr>
          <p:nvPr>
            <p:ph idx="1"/>
          </p:nvPr>
        </p:nvSpPr>
        <p:spPr>
          <a:xfrm>
            <a:off x="838200" y="1272746"/>
            <a:ext cx="10515600" cy="5585253"/>
          </a:xfrm>
        </p:spPr>
        <p:txBody>
          <a:bodyPr>
            <a:normAutofit/>
          </a:bodyPr>
          <a:lstStyle/>
          <a:p>
            <a:pPr>
              <a:buClr>
                <a:schemeClr val="accent6"/>
              </a:buClr>
              <a:buSzPct val="80000"/>
              <a:buFont typeface="Wingdings" pitchFamily="2" charset="2"/>
              <a:buChar char="§"/>
            </a:pPr>
            <a:r>
              <a:rPr lang="lv-LV" sz="1600" dirty="0">
                <a:latin typeface="Verdana" panose="020B0604030504040204" pitchFamily="34" charset="0"/>
                <a:ea typeface="Verdana" panose="020B0604030504040204" pitchFamily="34" charset="0"/>
                <a:cs typeface="Verdana" panose="020B0604030504040204" pitchFamily="34" charset="0"/>
              </a:rPr>
              <a:t>Kontaktpersonai ir jābūt atbilstošām zināšanām par pieejamiem pakalpojumiem atbilstoši bērna attīstības vajadzībām. </a:t>
            </a:r>
          </a:p>
          <a:p>
            <a:pPr>
              <a:buClr>
                <a:schemeClr val="accent6"/>
              </a:buClr>
              <a:buSzPct val="80000"/>
              <a:buFont typeface="Wingdings" pitchFamily="2" charset="2"/>
              <a:buChar char="§"/>
            </a:pPr>
            <a:r>
              <a:rPr lang="lv-LV" sz="1600" dirty="0">
                <a:latin typeface="Verdana" panose="020B0604030504040204" pitchFamily="34" charset="0"/>
                <a:ea typeface="Verdana" panose="020B0604030504040204" pitchFamily="34" charset="0"/>
                <a:cs typeface="Verdana" panose="020B0604030504040204" pitchFamily="34" charset="0"/>
              </a:rPr>
              <a:t>Bērna atbalsta pakalpojumu koordinators darbojas bērna labākajās interesēs. Koordinators savus pienākumus veic sadarbībā un konsultējoties ar vecākiem un bērnu. Bērna atbalsta pakalpojumu </a:t>
            </a:r>
            <a:r>
              <a:rPr lang="lv-LV" sz="1600" b="1" dirty="0">
                <a:solidFill>
                  <a:schemeClr val="accent6"/>
                </a:solidFill>
                <a:latin typeface="Verdana" panose="020B0604030504040204" pitchFamily="34" charset="0"/>
                <a:ea typeface="Verdana" panose="020B0604030504040204" pitchFamily="34" charset="0"/>
                <a:cs typeface="Verdana" panose="020B0604030504040204" pitchFamily="34" charset="0"/>
              </a:rPr>
              <a:t>koordinatora uzdevums </a:t>
            </a:r>
            <a:r>
              <a:rPr lang="lv-LV" sz="1600" dirty="0">
                <a:latin typeface="Verdana" panose="020B0604030504040204" pitchFamily="34" charset="0"/>
                <a:ea typeface="Verdana" panose="020B0604030504040204" pitchFamily="34" charset="0"/>
                <a:cs typeface="Verdana" panose="020B0604030504040204" pitchFamily="34" charset="0"/>
              </a:rPr>
              <a:t>ir:</a:t>
            </a:r>
          </a:p>
          <a:p>
            <a:pPr marL="971550" lvl="1" indent="-514350">
              <a:buFont typeface="+mj-lt"/>
              <a:buAutoNum type="arabicPeriod"/>
            </a:pPr>
            <a:r>
              <a:rPr lang="lv-LV" sz="1600" dirty="0">
                <a:latin typeface="Verdana" panose="020B0604030504040204" pitchFamily="34" charset="0"/>
                <a:ea typeface="Verdana" panose="020B0604030504040204" pitchFamily="34" charset="0"/>
                <a:cs typeface="Verdana" panose="020B0604030504040204" pitchFamily="34" charset="0"/>
              </a:rPr>
              <a:t>Konsultēt un sniegt informāciju par pakalpojumiem bērna attīstības vajadzību nodrošināšanai</a:t>
            </a:r>
          </a:p>
          <a:p>
            <a:pPr marL="971550" lvl="1" indent="-514350">
              <a:buFont typeface="+mj-lt"/>
              <a:buAutoNum type="arabicPeriod"/>
            </a:pPr>
            <a:r>
              <a:rPr lang="lv-LV" sz="1600" dirty="0">
                <a:latin typeface="Verdana" panose="020B0604030504040204" pitchFamily="34" charset="0"/>
                <a:ea typeface="Verdana" panose="020B0604030504040204" pitchFamily="34" charset="0"/>
                <a:cs typeface="Verdana" panose="020B0604030504040204" pitchFamily="34" charset="0"/>
              </a:rPr>
              <a:t>Palīdzēt nodrošināt piekļuvi bērna attīstības vajadzību novērtēšanai, kad tas ir nepieciešams</a:t>
            </a:r>
          </a:p>
          <a:p>
            <a:pPr marL="971550" lvl="1" indent="-514350">
              <a:buFont typeface="+mj-lt"/>
              <a:buAutoNum type="arabicPeriod"/>
            </a:pPr>
            <a:r>
              <a:rPr lang="lv-LV" sz="1600" dirty="0">
                <a:latin typeface="Verdana" panose="020B0604030504040204" pitchFamily="34" charset="0"/>
                <a:ea typeface="Verdana" panose="020B0604030504040204" pitchFamily="34" charset="0"/>
                <a:cs typeface="Verdana" panose="020B0604030504040204" pitchFamily="34" charset="0"/>
              </a:rPr>
              <a:t>Līdzdarboties individuālā atbalsta plāna izveidē un </a:t>
            </a:r>
            <a:r>
              <a:rPr lang="lv-LV" sz="1600" dirty="0" err="1">
                <a:latin typeface="Verdana" panose="020B0604030504040204" pitchFamily="34" charset="0"/>
                <a:ea typeface="Verdana" panose="020B0604030504040204" pitchFamily="34" charset="0"/>
                <a:cs typeface="Verdana" panose="020B0604030504040204" pitchFamily="34" charset="0"/>
              </a:rPr>
              <a:t>multiprofesionālās</a:t>
            </a:r>
            <a:r>
              <a:rPr lang="lv-LV" sz="1600" dirty="0">
                <a:latin typeface="Verdana" panose="020B0604030504040204" pitchFamily="34" charset="0"/>
                <a:ea typeface="Verdana" panose="020B0604030504040204" pitchFamily="34" charset="0"/>
                <a:cs typeface="Verdana" panose="020B0604030504040204" pitchFamily="34" charset="0"/>
              </a:rPr>
              <a:t> intervences komandas darbā atbalsta plāna izstrādes laikā.</a:t>
            </a:r>
          </a:p>
          <a:p>
            <a:pPr marL="971550" lvl="1" indent="-514350">
              <a:buFont typeface="+mj-lt"/>
              <a:buAutoNum type="arabicPeriod"/>
            </a:pPr>
            <a:r>
              <a:rPr lang="lv-LV" sz="1600" dirty="0">
                <a:latin typeface="Verdana" panose="020B0604030504040204" pitchFamily="34" charset="0"/>
                <a:ea typeface="Verdana" panose="020B0604030504040204" pitchFamily="34" charset="0"/>
                <a:cs typeface="Verdana" panose="020B0604030504040204" pitchFamily="34" charset="0"/>
              </a:rPr>
              <a:t>Sekot līdzi atbalsta pakalpojumu sniegšanai saskaņā ar individuālo atbalsta plānu</a:t>
            </a:r>
          </a:p>
          <a:p>
            <a:pPr marL="971550" lvl="1" indent="-514350">
              <a:buFont typeface="+mj-lt"/>
              <a:buAutoNum type="arabicPeriod"/>
            </a:pPr>
            <a:r>
              <a:rPr lang="lv-LV" sz="1600" dirty="0">
                <a:latin typeface="Verdana" panose="020B0604030504040204" pitchFamily="34" charset="0"/>
                <a:ea typeface="Verdana" panose="020B0604030504040204" pitchFamily="34" charset="0"/>
                <a:cs typeface="Verdana" panose="020B0604030504040204" pitchFamily="34" charset="0"/>
              </a:rPr>
              <a:t>Sniegt atbalstu un informāciju </a:t>
            </a:r>
            <a:r>
              <a:rPr lang="lv-LV" sz="1600" dirty="0" err="1">
                <a:latin typeface="Verdana" panose="020B0604030504040204" pitchFamily="34" charset="0"/>
                <a:ea typeface="Verdana" panose="020B0604030504040204" pitchFamily="34" charset="0"/>
                <a:cs typeface="Verdana" panose="020B0604030504040204" pitchFamily="34" charset="0"/>
              </a:rPr>
              <a:t>multiprofesionālās</a:t>
            </a:r>
            <a:r>
              <a:rPr lang="lv-LV" sz="1600" dirty="0">
                <a:latin typeface="Verdana" panose="020B0604030504040204" pitchFamily="34" charset="0"/>
                <a:ea typeface="Verdana" panose="020B0604030504040204" pitchFamily="34" charset="0"/>
                <a:cs typeface="Verdana" panose="020B0604030504040204" pitchFamily="34" charset="0"/>
              </a:rPr>
              <a:t> intervences komandas locekļiem bērna attīstības vajadzību atbalstam.</a:t>
            </a:r>
          </a:p>
          <a:p>
            <a:pPr marL="0" indent="0">
              <a:buNone/>
            </a:pPr>
            <a:endParaRPr lang="en-LV" sz="140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3">
            <a:extLst>
              <a:ext uri="{FF2B5EF4-FFF2-40B4-BE49-F238E27FC236}">
                <a16:creationId xmlns:a16="http://schemas.microsoft.com/office/drawing/2014/main" id="{28F0AEA8-BC3B-3BD3-1BC8-530DFEBBCAC5}"/>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40</a:t>
            </a:fld>
            <a:endParaRPr lang="en-US" sz="800" dirty="0">
              <a:solidFill>
                <a:schemeClr val="tx1"/>
              </a:solidFill>
            </a:endParaRPr>
          </a:p>
        </p:txBody>
      </p:sp>
    </p:spTree>
    <p:extLst>
      <p:ext uri="{BB962C8B-B14F-4D97-AF65-F5344CB8AC3E}">
        <p14:creationId xmlns:p14="http://schemas.microsoft.com/office/powerpoint/2010/main" val="3809814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C2161D-65AE-D56F-9EFE-7F4EAA6DFE9F}"/>
              </a:ext>
            </a:extLst>
          </p:cNvPr>
          <p:cNvSpPr>
            <a:spLocks noGrp="1"/>
          </p:cNvSpPr>
          <p:nvPr>
            <p:ph type="sldNum" sz="quarter" idx="12"/>
          </p:nvPr>
        </p:nvSpPr>
        <p:spPr>
          <a:xfrm>
            <a:off x="11891963" y="6492875"/>
            <a:ext cx="296863" cy="365125"/>
          </a:xfrm>
        </p:spPr>
        <p:txBody>
          <a:bodyPr/>
          <a:lstStyle/>
          <a:p>
            <a:pPr algn="ctr"/>
            <a:fld id="{4FB962D2-EF59-4193-8832-CAF6E94B4769}" type="slidenum">
              <a:rPr lang="en-US" sz="600" smtClean="0">
                <a:solidFill>
                  <a:schemeClr val="bg1"/>
                </a:solidFill>
              </a:rPr>
              <a:pPr algn="ctr"/>
              <a:t>41</a:t>
            </a:fld>
            <a:endParaRPr lang="en-US" sz="800" dirty="0">
              <a:solidFill>
                <a:schemeClr val="bg1"/>
              </a:solidFill>
            </a:endParaRPr>
          </a:p>
        </p:txBody>
      </p:sp>
      <p:sp>
        <p:nvSpPr>
          <p:cNvPr id="5" name="Title 1">
            <a:extLst>
              <a:ext uri="{FF2B5EF4-FFF2-40B4-BE49-F238E27FC236}">
                <a16:creationId xmlns:a16="http://schemas.microsoft.com/office/drawing/2014/main" id="{93F85D73-4CF5-F684-A619-DFD7B32C7FAF}"/>
              </a:ext>
            </a:extLst>
          </p:cNvPr>
          <p:cNvSpPr>
            <a:spLocks noGrp="1"/>
          </p:cNvSpPr>
          <p:nvPr>
            <p:ph type="title"/>
          </p:nvPr>
        </p:nvSpPr>
        <p:spPr>
          <a:xfrm>
            <a:off x="263526" y="1835343"/>
            <a:ext cx="6978522" cy="3187314"/>
          </a:xfrm>
        </p:spPr>
        <p:txBody>
          <a:bodyPr vert="horz" lIns="91440" tIns="45720" rIns="91440" bIns="45720" rtlCol="0" anchor="ctr">
            <a:noAutofit/>
          </a:bodyPr>
          <a:lstStyle/>
          <a:p>
            <a:pPr defTabSz="914400">
              <a:lnSpc>
                <a:spcPct val="110000"/>
              </a:lnSpc>
            </a:pPr>
            <a:r>
              <a:rPr lang="lv-LV" sz="3600"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Plānotais finansējums ASPAS izveidei</a:t>
            </a:r>
          </a:p>
        </p:txBody>
      </p:sp>
      <p:sp>
        <p:nvSpPr>
          <p:cNvPr id="6" name="Title 1">
            <a:extLst>
              <a:ext uri="{FF2B5EF4-FFF2-40B4-BE49-F238E27FC236}">
                <a16:creationId xmlns:a16="http://schemas.microsoft.com/office/drawing/2014/main" id="{C19C0D69-725E-865A-5A1F-0BB74BE5B8F1}"/>
              </a:ext>
            </a:extLst>
          </p:cNvPr>
          <p:cNvSpPr txBox="1">
            <a:spLocks/>
          </p:cNvSpPr>
          <p:nvPr/>
        </p:nvSpPr>
        <p:spPr>
          <a:xfrm>
            <a:off x="263525" y="549275"/>
            <a:ext cx="1590675" cy="1292225"/>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defTabSz="914400">
              <a:lnSpc>
                <a:spcPct val="110000"/>
              </a:lnSpc>
            </a:pPr>
            <a:r>
              <a:rPr lang="lv-LV" sz="2400" dirty="0">
                <a:solidFill>
                  <a:schemeClr val="bg1"/>
                </a:solidFill>
                <a:latin typeface="Verdana" panose="020B0604030504040204" pitchFamily="34" charset="0"/>
                <a:ea typeface="Verdana" panose="020B0604030504040204" pitchFamily="34" charset="0"/>
                <a:cs typeface="Verdana" panose="020B0604030504040204" pitchFamily="34" charset="0"/>
              </a:rPr>
              <a:t>VI.</a:t>
            </a:r>
          </a:p>
        </p:txBody>
      </p:sp>
    </p:spTree>
    <p:extLst>
      <p:ext uri="{BB962C8B-B14F-4D97-AF65-F5344CB8AC3E}">
        <p14:creationId xmlns:p14="http://schemas.microsoft.com/office/powerpoint/2010/main" val="1963035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933213-F7FC-45B9-9B7B-BA32EE4A5E4C}"/>
              </a:ext>
            </a:extLst>
          </p:cNvPr>
          <p:cNvSpPr>
            <a:spLocks noGrp="1"/>
          </p:cNvSpPr>
          <p:nvPr>
            <p:ph idx="1"/>
          </p:nvPr>
        </p:nvSpPr>
        <p:spPr>
          <a:xfrm>
            <a:off x="807988" y="1539434"/>
            <a:ext cx="10083790" cy="4518474"/>
          </a:xfrm>
        </p:spPr>
        <p:txBody>
          <a:bodyPr>
            <a:normAutofit/>
          </a:bodyPr>
          <a:lstStyle/>
          <a:p>
            <a:r>
              <a:rPr lang="lv-LV" sz="1700" b="1">
                <a:solidFill>
                  <a:schemeClr val="accent1">
                    <a:lumMod val="50000"/>
                  </a:schemeClr>
                </a:solidFill>
              </a:rPr>
              <a:t>4.3.6.7. pasākums “Starpnozaru sadarbības un atbalsta sistēmas izveide bērnu veselīgais attīstībai un sekmīgai </a:t>
            </a:r>
            <a:r>
              <a:rPr lang="lv-LV" sz="1700" b="1" err="1">
                <a:solidFill>
                  <a:schemeClr val="accent1">
                    <a:lumMod val="50000"/>
                  </a:schemeClr>
                </a:solidFill>
              </a:rPr>
              <a:t>pašrealizācijai</a:t>
            </a:r>
            <a:r>
              <a:rPr lang="lv-LV" sz="1700" b="1">
                <a:solidFill>
                  <a:schemeClr val="accent1">
                    <a:lumMod val="50000"/>
                  </a:schemeClr>
                </a:solidFill>
              </a:rPr>
              <a:t>”</a:t>
            </a:r>
            <a:br>
              <a:rPr lang="lv-LV" altLang="lv-LV" sz="1700" b="1">
                <a:solidFill>
                  <a:schemeClr val="accent1">
                    <a:lumMod val="50000"/>
                  </a:schemeClr>
                </a:solidFill>
              </a:rPr>
            </a:br>
            <a:endParaRPr lang="lv-LV" sz="1700" b="1" u="sng">
              <a:solidFill>
                <a:schemeClr val="accent1">
                  <a:lumMod val="50000"/>
                </a:schemeClr>
              </a:solidFill>
            </a:endParaRPr>
          </a:p>
          <a:p>
            <a:pPr algn="just"/>
            <a:r>
              <a:rPr lang="lv-LV" sz="1700" b="1">
                <a:solidFill>
                  <a:schemeClr val="accent1">
                    <a:lumMod val="50000"/>
                  </a:schemeClr>
                </a:solidFill>
              </a:rPr>
              <a:t>Mērķis:</a:t>
            </a:r>
            <a:r>
              <a:rPr lang="lv-LV" sz="1700" b="1"/>
              <a:t> </a:t>
            </a:r>
            <a:r>
              <a:rPr lang="lv-LV" sz="1700"/>
              <a:t>visaptveroša, integrēta, uz indivīda vajadzībām orientēta diagnostikas, profilakses aktivitāšu, konsultatīvā, agrīnās intervences un atbalsta pakalpojumu kopuma īstenošana bērnu attīstības vajadzību identificēšanai un savlaicīgam atbalstam</a:t>
            </a:r>
          </a:p>
          <a:p>
            <a:pPr algn="just"/>
            <a:endParaRPr lang="lv-LV" sz="1700"/>
          </a:p>
          <a:p>
            <a:pPr algn="just"/>
            <a:r>
              <a:rPr lang="lv-LV" sz="1700" b="1">
                <a:solidFill>
                  <a:schemeClr val="accent1">
                    <a:lumMod val="50000"/>
                  </a:schemeClr>
                </a:solidFill>
              </a:rPr>
              <a:t>Finansējums:</a:t>
            </a:r>
            <a:r>
              <a:rPr lang="lv-LV" sz="1700"/>
              <a:t> </a:t>
            </a:r>
            <a:r>
              <a:rPr lang="lv-LV" sz="1700" b="1"/>
              <a:t>41 795 178 </a:t>
            </a:r>
            <a:r>
              <a:rPr lang="lv-LV" sz="1700" b="1" i="1"/>
              <a:t>euro</a:t>
            </a:r>
            <a:r>
              <a:rPr lang="lv-LV" sz="1700"/>
              <a:t>, tai skaitā Eiropas Reģionālās attīstības fonda finansējums 35 525 901 </a:t>
            </a:r>
            <a:r>
              <a:rPr lang="lv-LV" sz="1700" i="1"/>
              <a:t>euro</a:t>
            </a:r>
            <a:r>
              <a:rPr lang="lv-LV" sz="1700"/>
              <a:t> (85%) un valsts budžeta finansējums 6 269 277 </a:t>
            </a:r>
            <a:r>
              <a:rPr lang="lv-LV" sz="1700" i="1"/>
              <a:t>euro </a:t>
            </a:r>
            <a:r>
              <a:rPr lang="lv-LV" sz="1700"/>
              <a:t>(15%)</a:t>
            </a:r>
          </a:p>
          <a:p>
            <a:pPr algn="just"/>
            <a:endParaRPr lang="lv-LV" sz="1700"/>
          </a:p>
          <a:p>
            <a:pPr algn="just"/>
            <a:r>
              <a:rPr lang="lv-LV" sz="1700"/>
              <a:t>Ierobežota projektu iesniegumu atlase</a:t>
            </a:r>
          </a:p>
          <a:p>
            <a:pPr algn="just"/>
            <a:r>
              <a:rPr lang="lv-LV" sz="1700"/>
              <a:t>Plānotais finansējuma saņēmējs: Valsts kanceleja </a:t>
            </a:r>
            <a:endParaRPr lang="lv-LV" sz="1700" b="1"/>
          </a:p>
          <a:p>
            <a:pPr algn="just"/>
            <a:r>
              <a:rPr lang="lv-LV" sz="1700"/>
              <a:t>Ieviešana (indikatīvi): 2023. gada IV ceturksnis – 2029. gada 31. decembris</a:t>
            </a:r>
          </a:p>
          <a:p>
            <a:endParaRPr lang="lv-LV" sz="1700"/>
          </a:p>
        </p:txBody>
      </p:sp>
      <p:sp>
        <p:nvSpPr>
          <p:cNvPr id="4" name="Text Placeholder 3">
            <a:extLst>
              <a:ext uri="{FF2B5EF4-FFF2-40B4-BE49-F238E27FC236}">
                <a16:creationId xmlns:a16="http://schemas.microsoft.com/office/drawing/2014/main" id="{3A0F4ABB-43FF-441A-ABCD-3A499CB0968E}"/>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96EF5C84-E7DA-48AA-932C-CD586A18EEB3}"/>
              </a:ext>
            </a:extLst>
          </p:cNvPr>
          <p:cNvSpPr>
            <a:spLocks noGrp="1"/>
          </p:cNvSpPr>
          <p:nvPr>
            <p:ph type="body" sz="quarter" idx="12"/>
          </p:nvPr>
        </p:nvSpPr>
        <p:spPr/>
        <p:txBody>
          <a:bodyPr/>
          <a:lstStyle/>
          <a:p>
            <a:endParaRPr lang="lv-LV"/>
          </a:p>
        </p:txBody>
      </p:sp>
      <p:sp>
        <p:nvSpPr>
          <p:cNvPr id="7" name="Rectangle 6">
            <a:extLst>
              <a:ext uri="{FF2B5EF4-FFF2-40B4-BE49-F238E27FC236}">
                <a16:creationId xmlns:a16="http://schemas.microsoft.com/office/drawing/2014/main" id="{42B5A922-5634-DFCD-89D6-C8B302E6F35C}"/>
              </a:ext>
            </a:extLst>
          </p:cNvPr>
          <p:cNvSpPr/>
          <p:nvPr/>
        </p:nvSpPr>
        <p:spPr>
          <a:xfrm>
            <a:off x="486137" y="0"/>
            <a:ext cx="2037144" cy="1539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 name="Slide Number Placeholder 3">
            <a:extLst>
              <a:ext uri="{FF2B5EF4-FFF2-40B4-BE49-F238E27FC236}">
                <a16:creationId xmlns:a16="http://schemas.microsoft.com/office/drawing/2014/main" id="{BD50B41D-9537-6577-AD32-A6894C320B9F}"/>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42</a:t>
            </a:fld>
            <a:endParaRPr lang="en-US" sz="800" dirty="0">
              <a:solidFill>
                <a:schemeClr val="tx1"/>
              </a:solidFill>
            </a:endParaRPr>
          </a:p>
        </p:txBody>
      </p:sp>
    </p:spTree>
    <p:extLst>
      <p:ext uri="{BB962C8B-B14F-4D97-AF65-F5344CB8AC3E}">
        <p14:creationId xmlns:p14="http://schemas.microsoft.com/office/powerpoint/2010/main" val="19899312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933213-F7FC-45B9-9B7B-BA32EE4A5E4C}"/>
              </a:ext>
            </a:extLst>
          </p:cNvPr>
          <p:cNvSpPr>
            <a:spLocks noGrp="1"/>
          </p:cNvSpPr>
          <p:nvPr>
            <p:ph idx="1"/>
          </p:nvPr>
        </p:nvSpPr>
        <p:spPr>
          <a:xfrm>
            <a:off x="807988" y="1539434"/>
            <a:ext cx="10083790" cy="4518474"/>
          </a:xfrm>
        </p:spPr>
        <p:txBody>
          <a:bodyPr>
            <a:normAutofit/>
          </a:bodyPr>
          <a:lstStyle/>
          <a:p>
            <a:r>
              <a:rPr lang="lv-LV" sz="1700" b="1">
                <a:solidFill>
                  <a:schemeClr val="accent1">
                    <a:lumMod val="50000"/>
                  </a:schemeClr>
                </a:solidFill>
              </a:rPr>
              <a:t>4.3.6.8. pasākums “IKT sistēmu modernizācija labākas bērnu tiesību aizsardzības sistēmas nodrošināšanai”</a:t>
            </a:r>
            <a:br>
              <a:rPr lang="lv-LV" altLang="lv-LV" sz="1700" b="1">
                <a:solidFill>
                  <a:schemeClr val="accent1">
                    <a:lumMod val="50000"/>
                  </a:schemeClr>
                </a:solidFill>
              </a:rPr>
            </a:br>
            <a:endParaRPr lang="lv-LV" sz="1700" b="1" u="sng">
              <a:solidFill>
                <a:schemeClr val="accent1">
                  <a:lumMod val="50000"/>
                </a:schemeClr>
              </a:solidFill>
            </a:endParaRPr>
          </a:p>
          <a:p>
            <a:pPr algn="just"/>
            <a:r>
              <a:rPr lang="lv-LV" sz="1700" b="1">
                <a:solidFill>
                  <a:schemeClr val="accent1">
                    <a:lumMod val="50000"/>
                  </a:schemeClr>
                </a:solidFill>
              </a:rPr>
              <a:t>Mērķis:</a:t>
            </a:r>
            <a:r>
              <a:rPr lang="lv-LV" sz="1700" b="1"/>
              <a:t> </a:t>
            </a:r>
            <a:r>
              <a:rPr lang="lv-LV" sz="1700"/>
              <a:t>izstrādāt vienotu risku analīzes un vadības informācijas sistēmu agrīnai bērnu attīstības vajadzību identificēšanai, koordinētai nepieciešamo veselības aprūpes un agrīnās intervences pakalpojumu, kā arī atbalsta pasākumu izglītības vidē plānošanai un nodrošināšanas uzraudzībai.</a:t>
            </a:r>
          </a:p>
          <a:p>
            <a:pPr algn="just"/>
            <a:endParaRPr lang="lv-LV" sz="1700"/>
          </a:p>
          <a:p>
            <a:pPr algn="just"/>
            <a:r>
              <a:rPr lang="lv-LV" sz="1700" b="1">
                <a:solidFill>
                  <a:schemeClr val="accent1">
                    <a:lumMod val="50000"/>
                  </a:schemeClr>
                </a:solidFill>
              </a:rPr>
              <a:t>Finansējums:</a:t>
            </a:r>
            <a:r>
              <a:rPr lang="lv-LV" sz="1700"/>
              <a:t> </a:t>
            </a:r>
            <a:r>
              <a:rPr lang="lv-LV" sz="1700" b="1"/>
              <a:t>4 350 000 </a:t>
            </a:r>
            <a:r>
              <a:rPr lang="lv-LV" sz="1700" b="1" i="1"/>
              <a:t>euro</a:t>
            </a:r>
            <a:r>
              <a:rPr lang="lv-LV" sz="1700"/>
              <a:t>, tai skaitā Eiropas Reģionālās attīstības fonda finansējums 3 697 500 </a:t>
            </a:r>
            <a:r>
              <a:rPr lang="lv-LV" sz="1700" i="1"/>
              <a:t>euro</a:t>
            </a:r>
            <a:r>
              <a:rPr lang="lv-LV" sz="1700"/>
              <a:t> (85%) un valsts budžeta finansējums 652 500 </a:t>
            </a:r>
            <a:r>
              <a:rPr lang="lv-LV" sz="1700" i="1"/>
              <a:t>euro </a:t>
            </a:r>
            <a:r>
              <a:rPr lang="lv-LV" sz="1700"/>
              <a:t>(15%)</a:t>
            </a:r>
          </a:p>
          <a:p>
            <a:pPr algn="just"/>
            <a:endParaRPr lang="lv-LV" sz="1700"/>
          </a:p>
          <a:p>
            <a:pPr algn="just"/>
            <a:r>
              <a:rPr lang="lv-LV" sz="1700"/>
              <a:t>Ierobežota projektu iesniegumu atlase</a:t>
            </a:r>
          </a:p>
          <a:p>
            <a:pPr algn="just"/>
            <a:r>
              <a:rPr lang="lv-LV" sz="1700"/>
              <a:t>Plānotais finansējuma saņēmējs: Valsts kanceleja </a:t>
            </a:r>
            <a:endParaRPr lang="lv-LV" sz="1700" b="1"/>
          </a:p>
          <a:p>
            <a:pPr algn="just"/>
            <a:r>
              <a:rPr lang="lv-LV" sz="1700"/>
              <a:t>Ieviešana (indikatīvi): 2023. gada IV ceturksnis – 2029. gada 31. decembris</a:t>
            </a:r>
          </a:p>
          <a:p>
            <a:pPr algn="just"/>
            <a:endParaRPr lang="lv-LV" sz="1700"/>
          </a:p>
          <a:p>
            <a:pPr algn="just"/>
            <a:endParaRPr lang="lv-LV" sz="1700"/>
          </a:p>
          <a:p>
            <a:endParaRPr lang="lv-LV" sz="1700"/>
          </a:p>
        </p:txBody>
      </p:sp>
      <p:sp>
        <p:nvSpPr>
          <p:cNvPr id="4" name="Text Placeholder 3">
            <a:extLst>
              <a:ext uri="{FF2B5EF4-FFF2-40B4-BE49-F238E27FC236}">
                <a16:creationId xmlns:a16="http://schemas.microsoft.com/office/drawing/2014/main" id="{3A0F4ABB-43FF-441A-ABCD-3A499CB0968E}"/>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96EF5C84-E7DA-48AA-932C-CD586A18EEB3}"/>
              </a:ext>
            </a:extLst>
          </p:cNvPr>
          <p:cNvSpPr>
            <a:spLocks noGrp="1"/>
          </p:cNvSpPr>
          <p:nvPr>
            <p:ph type="body" sz="quarter" idx="12"/>
          </p:nvPr>
        </p:nvSpPr>
        <p:spPr/>
        <p:txBody>
          <a:bodyPr/>
          <a:lstStyle/>
          <a:p>
            <a:endParaRPr lang="lv-LV"/>
          </a:p>
        </p:txBody>
      </p:sp>
      <p:sp>
        <p:nvSpPr>
          <p:cNvPr id="7" name="Rectangle 6">
            <a:extLst>
              <a:ext uri="{FF2B5EF4-FFF2-40B4-BE49-F238E27FC236}">
                <a16:creationId xmlns:a16="http://schemas.microsoft.com/office/drawing/2014/main" id="{42B5A922-5634-DFCD-89D6-C8B302E6F35C}"/>
              </a:ext>
            </a:extLst>
          </p:cNvPr>
          <p:cNvSpPr/>
          <p:nvPr/>
        </p:nvSpPr>
        <p:spPr>
          <a:xfrm>
            <a:off x="486137" y="0"/>
            <a:ext cx="2037144" cy="1539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 name="Slide Number Placeholder 3">
            <a:extLst>
              <a:ext uri="{FF2B5EF4-FFF2-40B4-BE49-F238E27FC236}">
                <a16:creationId xmlns:a16="http://schemas.microsoft.com/office/drawing/2014/main" id="{261BD0DE-3455-B450-4E1A-96066EF2775C}"/>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43</a:t>
            </a:fld>
            <a:endParaRPr lang="en-US" sz="800" dirty="0">
              <a:solidFill>
                <a:schemeClr val="tx1"/>
              </a:solidFill>
            </a:endParaRPr>
          </a:p>
        </p:txBody>
      </p:sp>
    </p:spTree>
    <p:extLst>
      <p:ext uri="{BB962C8B-B14F-4D97-AF65-F5344CB8AC3E}">
        <p14:creationId xmlns:p14="http://schemas.microsoft.com/office/powerpoint/2010/main" val="3157356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0F4ABB-43FF-441A-ABCD-3A499CB0968E}"/>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96EF5C84-E7DA-48AA-932C-CD586A18EEB3}"/>
              </a:ext>
            </a:extLst>
          </p:cNvPr>
          <p:cNvSpPr>
            <a:spLocks noGrp="1"/>
          </p:cNvSpPr>
          <p:nvPr>
            <p:ph type="body" sz="quarter" idx="12"/>
          </p:nvPr>
        </p:nvSpPr>
        <p:spPr/>
        <p:txBody>
          <a:bodyPr/>
          <a:lstStyle/>
          <a:p>
            <a:endParaRPr lang="lv-LV"/>
          </a:p>
        </p:txBody>
      </p:sp>
      <p:sp>
        <p:nvSpPr>
          <p:cNvPr id="7" name="Rectangle 6">
            <a:extLst>
              <a:ext uri="{FF2B5EF4-FFF2-40B4-BE49-F238E27FC236}">
                <a16:creationId xmlns:a16="http://schemas.microsoft.com/office/drawing/2014/main" id="{42B5A922-5634-DFCD-89D6-C8B302E6F35C}"/>
              </a:ext>
            </a:extLst>
          </p:cNvPr>
          <p:cNvSpPr/>
          <p:nvPr/>
        </p:nvSpPr>
        <p:spPr>
          <a:xfrm>
            <a:off x="486137" y="0"/>
            <a:ext cx="2037144" cy="1539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3" name="Content Placeholder 2">
            <a:extLst>
              <a:ext uri="{FF2B5EF4-FFF2-40B4-BE49-F238E27FC236}">
                <a16:creationId xmlns:a16="http://schemas.microsoft.com/office/drawing/2014/main" id="{0B933213-F7FC-45B9-9B7B-BA32EE4A5E4C}"/>
              </a:ext>
            </a:extLst>
          </p:cNvPr>
          <p:cNvSpPr>
            <a:spLocks noGrp="1"/>
          </p:cNvSpPr>
          <p:nvPr>
            <p:ph idx="1"/>
          </p:nvPr>
        </p:nvSpPr>
        <p:spPr>
          <a:xfrm>
            <a:off x="829503" y="1324281"/>
            <a:ext cx="10083790" cy="4518474"/>
          </a:xfrm>
        </p:spPr>
        <p:txBody>
          <a:bodyPr>
            <a:normAutofit lnSpcReduction="10000"/>
          </a:bodyPr>
          <a:lstStyle/>
          <a:p>
            <a:r>
              <a:rPr lang="lv-LV" sz="1700" b="1">
                <a:solidFill>
                  <a:schemeClr val="accent1">
                    <a:lumMod val="50000"/>
                  </a:schemeClr>
                </a:solidFill>
              </a:rPr>
              <a:t>4.2.1.2. pasākums “</a:t>
            </a:r>
            <a:r>
              <a:rPr lang="lv-LV" sz="1700" b="1" err="1">
                <a:solidFill>
                  <a:schemeClr val="accent1">
                    <a:lumMod val="50000"/>
                  </a:schemeClr>
                </a:solidFill>
              </a:rPr>
              <a:t>Asistīvo</a:t>
            </a:r>
            <a:r>
              <a:rPr lang="lv-LV" sz="1700" b="1">
                <a:solidFill>
                  <a:schemeClr val="accent1">
                    <a:lumMod val="50000"/>
                  </a:schemeClr>
                </a:solidFill>
              </a:rPr>
              <a:t> tehnoloģiju (tehnisko palīglīdzekļu) apmaiņas sistēmu izglītības iestādēm”</a:t>
            </a:r>
            <a:br>
              <a:rPr lang="lv-LV" altLang="lv-LV" sz="1700" b="1">
                <a:solidFill>
                  <a:schemeClr val="accent1">
                    <a:lumMod val="50000"/>
                  </a:schemeClr>
                </a:solidFill>
              </a:rPr>
            </a:br>
            <a:endParaRPr lang="lv-LV" sz="1700" b="1" u="sng">
              <a:solidFill>
                <a:schemeClr val="accent1">
                  <a:lumMod val="50000"/>
                </a:schemeClr>
              </a:solidFill>
            </a:endParaRPr>
          </a:p>
          <a:p>
            <a:pPr algn="just"/>
            <a:r>
              <a:rPr lang="lv-LV" sz="1700" b="1">
                <a:solidFill>
                  <a:schemeClr val="accent1">
                    <a:lumMod val="50000"/>
                  </a:schemeClr>
                </a:solidFill>
              </a:rPr>
              <a:t>Mērķis:</a:t>
            </a:r>
            <a:r>
              <a:rPr lang="lv-LV" sz="1700" b="1"/>
              <a:t> </a:t>
            </a:r>
            <a:r>
              <a:rPr lang="lv-LV" sz="1700" err="1"/>
              <a:t>Asistīvo</a:t>
            </a:r>
            <a:r>
              <a:rPr lang="lv-LV" sz="1700"/>
              <a:t> tehnoloģiju (tehnisko palīglīdzekļu) apmaiņas sistēmas izglītības iestādēm izveide, tai skaitā </a:t>
            </a:r>
            <a:r>
              <a:rPr lang="lv-LV" sz="1700" err="1"/>
              <a:t>asistīvo</a:t>
            </a:r>
            <a:r>
              <a:rPr lang="lv-LV" sz="1700"/>
              <a:t> tehnoloģiju (tehnisko palīglīdzekļu) apmaiņas sistēmas apraksta izstrāde,  sistēmas darbības nodrošināšanā iesaistīto speciālistu un izglītības iestāžu darbinieku apmācība; </a:t>
            </a:r>
            <a:r>
              <a:rPr lang="lv-LV" sz="1700" err="1"/>
              <a:t>asistīvo</a:t>
            </a:r>
            <a:r>
              <a:rPr lang="lv-LV" sz="1700"/>
              <a:t> tehnoloģiju (tehnisko palīglīdzekļu) iegāde; </a:t>
            </a:r>
            <a:r>
              <a:rPr lang="lv-LV" sz="1700" err="1"/>
              <a:t>asistīvo</a:t>
            </a:r>
            <a:r>
              <a:rPr lang="lv-LV" sz="1700"/>
              <a:t> tehnoloģiju (tehnisko palīglīdzekļu) apmaiņas sistēmas ieviešana (</a:t>
            </a:r>
            <a:r>
              <a:rPr lang="lv-LV" sz="1700" err="1"/>
              <a:t>izmēģinājumprojekta</a:t>
            </a:r>
            <a:r>
              <a:rPr lang="lv-LV" sz="1700"/>
              <a:t> īstenošana izglītības iestādēs un </a:t>
            </a:r>
            <a:r>
              <a:rPr lang="lv-LV" sz="1700" err="1"/>
              <a:t>izmēģinājumprojekta</a:t>
            </a:r>
            <a:r>
              <a:rPr lang="lv-LV" sz="1700"/>
              <a:t> rezultātu izvērtēšana); informācijas un publicitātes pasākumi par projekta īstenošanu.</a:t>
            </a:r>
          </a:p>
          <a:p>
            <a:pPr algn="just"/>
            <a:endParaRPr lang="lv-LV" sz="1700"/>
          </a:p>
          <a:p>
            <a:pPr algn="just"/>
            <a:r>
              <a:rPr lang="lv-LV" sz="1700" b="1">
                <a:solidFill>
                  <a:schemeClr val="accent1">
                    <a:lumMod val="50000"/>
                  </a:schemeClr>
                </a:solidFill>
              </a:rPr>
              <a:t>Finansējums:</a:t>
            </a:r>
            <a:r>
              <a:rPr lang="lv-LV" sz="1700"/>
              <a:t> </a:t>
            </a:r>
            <a:r>
              <a:rPr lang="lv-LV" sz="1700" b="1"/>
              <a:t>1 740 000 </a:t>
            </a:r>
            <a:r>
              <a:rPr lang="lv-LV" sz="1700" b="1" i="1"/>
              <a:t>euro</a:t>
            </a:r>
            <a:r>
              <a:rPr lang="lv-LV" sz="1700"/>
              <a:t>, tai skaitā Eiropas Reģionālās attīstības fonda finansējums 1 479 000 </a:t>
            </a:r>
            <a:r>
              <a:rPr lang="lv-LV" sz="1700" i="1"/>
              <a:t>euro</a:t>
            </a:r>
            <a:r>
              <a:rPr lang="lv-LV" sz="1700"/>
              <a:t> (85%) un valsts budžeta finansējums 261 000 </a:t>
            </a:r>
            <a:r>
              <a:rPr lang="lv-LV" sz="1700" i="1"/>
              <a:t>euro </a:t>
            </a:r>
            <a:r>
              <a:rPr lang="lv-LV" sz="1700"/>
              <a:t>(15%)</a:t>
            </a:r>
          </a:p>
          <a:p>
            <a:pPr algn="just"/>
            <a:endParaRPr lang="lv-LV" sz="1700"/>
          </a:p>
          <a:p>
            <a:pPr algn="just"/>
            <a:r>
              <a:rPr lang="lv-LV" sz="1700"/>
              <a:t>Ierobežota projektu iesniegumu atlase</a:t>
            </a:r>
          </a:p>
          <a:p>
            <a:pPr algn="just"/>
            <a:r>
              <a:rPr lang="lv-LV" sz="1700"/>
              <a:t>Plānotais finansējuma saņēmējs: PKC (PPAD)</a:t>
            </a:r>
            <a:endParaRPr lang="lv-LV" sz="1700" b="1"/>
          </a:p>
          <a:p>
            <a:pPr algn="just"/>
            <a:r>
              <a:rPr lang="lv-LV" sz="1700"/>
              <a:t>Ieviešana (indikatīvi): 2023. gada IV ceturksnis – 2029. gada 31. decembris</a:t>
            </a:r>
          </a:p>
          <a:p>
            <a:pPr algn="just"/>
            <a:endParaRPr lang="lv-LV" sz="1700"/>
          </a:p>
          <a:p>
            <a:pPr algn="just"/>
            <a:endParaRPr lang="lv-LV" sz="1700"/>
          </a:p>
          <a:p>
            <a:endParaRPr lang="lv-LV" sz="1700"/>
          </a:p>
        </p:txBody>
      </p:sp>
      <p:sp>
        <p:nvSpPr>
          <p:cNvPr id="2" name="Slide Number Placeholder 3">
            <a:extLst>
              <a:ext uri="{FF2B5EF4-FFF2-40B4-BE49-F238E27FC236}">
                <a16:creationId xmlns:a16="http://schemas.microsoft.com/office/drawing/2014/main" id="{87508E6D-0058-618C-B9F5-C909E064CCB2}"/>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44</a:t>
            </a:fld>
            <a:endParaRPr lang="en-US" sz="800" dirty="0">
              <a:solidFill>
                <a:schemeClr val="tx1"/>
              </a:solidFill>
            </a:endParaRPr>
          </a:p>
        </p:txBody>
      </p:sp>
    </p:spTree>
    <p:extLst>
      <p:ext uri="{BB962C8B-B14F-4D97-AF65-F5344CB8AC3E}">
        <p14:creationId xmlns:p14="http://schemas.microsoft.com/office/powerpoint/2010/main" val="2752175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Google Shape;357;p46">
            <a:extLst>
              <a:ext uri="{FF2B5EF4-FFF2-40B4-BE49-F238E27FC236}">
                <a16:creationId xmlns:a16="http://schemas.microsoft.com/office/drawing/2014/main" id="{1DA9C315-0A4F-4858-B020-F4B20DB5A2D5}"/>
              </a:ext>
            </a:extLst>
          </p:cNvPr>
          <p:cNvSpPr/>
          <p:nvPr/>
        </p:nvSpPr>
        <p:spPr>
          <a:xfrm>
            <a:off x="11081066" y="4836037"/>
            <a:ext cx="954639" cy="586743"/>
          </a:xfrm>
          <a:prstGeom prst="homePlate">
            <a:avLst>
              <a:gd name="adj" fmla="val 32030"/>
            </a:avLst>
          </a:prstGeom>
          <a:solidFill>
            <a:schemeClr val="tx1">
              <a:lumMod val="85000"/>
              <a:lumOff val="15000"/>
            </a:schemeClr>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US" sz="1000">
                <a:solidFill>
                  <a:schemeClr val="lt1"/>
                </a:solidFill>
                <a:latin typeface="Roboto"/>
                <a:ea typeface="Roboto"/>
                <a:cs typeface="Roboto"/>
                <a:sym typeface="Roboto"/>
              </a:rPr>
              <a:t>….</a:t>
            </a:r>
            <a:endParaRPr sz="1000">
              <a:solidFill>
                <a:schemeClr val="lt1"/>
              </a:solidFill>
              <a:latin typeface="Roboto"/>
              <a:ea typeface="Roboto"/>
              <a:cs typeface="Roboto"/>
              <a:sym typeface="Roboto"/>
            </a:endParaRPr>
          </a:p>
        </p:txBody>
      </p:sp>
      <p:sp>
        <p:nvSpPr>
          <p:cNvPr id="44" name="Google Shape;357;p46">
            <a:extLst>
              <a:ext uri="{FF2B5EF4-FFF2-40B4-BE49-F238E27FC236}">
                <a16:creationId xmlns:a16="http://schemas.microsoft.com/office/drawing/2014/main" id="{4ADD33D1-C22F-4AA8-8B8B-77B4850DE8B3}"/>
              </a:ext>
            </a:extLst>
          </p:cNvPr>
          <p:cNvSpPr/>
          <p:nvPr/>
        </p:nvSpPr>
        <p:spPr>
          <a:xfrm>
            <a:off x="10354743" y="4836038"/>
            <a:ext cx="954639" cy="586743"/>
          </a:xfrm>
          <a:prstGeom prst="homePlate">
            <a:avLst>
              <a:gd name="adj" fmla="val 32030"/>
            </a:avLst>
          </a:prstGeom>
          <a:solidFill>
            <a:srgbClr val="36B1D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a:spcBef>
                <a:spcPts val="0"/>
              </a:spcBef>
              <a:spcAft>
                <a:spcPts val="0"/>
              </a:spcAft>
            </a:pPr>
            <a:r>
              <a:rPr lang="lv-LV" sz="1000">
                <a:solidFill>
                  <a:schemeClr val="lt1"/>
                </a:solidFill>
                <a:latin typeface="Roboto"/>
                <a:ea typeface="Roboto"/>
                <a:cs typeface="Roboto"/>
                <a:sym typeface="Roboto"/>
              </a:rPr>
              <a:t>2024.g. </a:t>
            </a:r>
            <a:r>
              <a:rPr lang="en-US" sz="1000">
                <a:solidFill>
                  <a:schemeClr val="lt1"/>
                </a:solidFill>
                <a:latin typeface="Roboto"/>
                <a:ea typeface="Roboto"/>
                <a:cs typeface="Roboto"/>
                <a:sym typeface="Roboto"/>
              </a:rPr>
              <a:t>marts</a:t>
            </a:r>
          </a:p>
        </p:txBody>
      </p:sp>
      <p:sp>
        <p:nvSpPr>
          <p:cNvPr id="43" name="Google Shape;357;p46">
            <a:extLst>
              <a:ext uri="{FF2B5EF4-FFF2-40B4-BE49-F238E27FC236}">
                <a16:creationId xmlns:a16="http://schemas.microsoft.com/office/drawing/2014/main" id="{52312C0B-9DE6-411B-B0DC-932DD043D3D5}"/>
              </a:ext>
            </a:extLst>
          </p:cNvPr>
          <p:cNvSpPr/>
          <p:nvPr/>
        </p:nvSpPr>
        <p:spPr>
          <a:xfrm>
            <a:off x="9613717" y="4836038"/>
            <a:ext cx="954639" cy="586743"/>
          </a:xfrm>
          <a:prstGeom prst="homePlate">
            <a:avLst>
              <a:gd name="adj" fmla="val 32030"/>
            </a:avLst>
          </a:prstGeom>
          <a:solidFill>
            <a:srgbClr val="36B1D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a:spcBef>
                <a:spcPts val="0"/>
              </a:spcBef>
              <a:spcAft>
                <a:spcPts val="0"/>
              </a:spcAft>
            </a:pPr>
            <a:r>
              <a:rPr lang="en" sz="1000">
                <a:solidFill>
                  <a:schemeClr val="lt1"/>
                </a:solidFill>
                <a:latin typeface="Roboto"/>
                <a:ea typeface="Roboto"/>
                <a:cs typeface="Roboto"/>
                <a:sym typeface="Roboto"/>
              </a:rPr>
              <a:t>2024.g. februāris</a:t>
            </a:r>
            <a:endParaRPr sz="1000">
              <a:solidFill>
                <a:schemeClr val="lt1"/>
              </a:solidFill>
              <a:latin typeface="Roboto"/>
              <a:ea typeface="Roboto"/>
              <a:cs typeface="Roboto"/>
              <a:sym typeface="Roboto"/>
            </a:endParaRPr>
          </a:p>
        </p:txBody>
      </p:sp>
      <p:sp>
        <p:nvSpPr>
          <p:cNvPr id="7" name="Google Shape;357;p46">
            <a:extLst>
              <a:ext uri="{FF2B5EF4-FFF2-40B4-BE49-F238E27FC236}">
                <a16:creationId xmlns:a16="http://schemas.microsoft.com/office/drawing/2014/main" id="{2D4427E8-443E-46F2-940A-A6A29D085E9F}"/>
              </a:ext>
            </a:extLst>
          </p:cNvPr>
          <p:cNvSpPr/>
          <p:nvPr/>
        </p:nvSpPr>
        <p:spPr>
          <a:xfrm>
            <a:off x="8856864" y="4836038"/>
            <a:ext cx="954639" cy="586743"/>
          </a:xfrm>
          <a:prstGeom prst="homePlate">
            <a:avLst>
              <a:gd name="adj" fmla="val 32030"/>
            </a:avLst>
          </a:prstGeom>
          <a:solidFill>
            <a:srgbClr val="36B1D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lt1"/>
                </a:solidFill>
                <a:latin typeface="Roboto"/>
                <a:ea typeface="Roboto"/>
                <a:cs typeface="Roboto"/>
                <a:sym typeface="Roboto"/>
              </a:rPr>
              <a:t>2024.g. janvāris</a:t>
            </a:r>
            <a:endParaRPr sz="1000">
              <a:solidFill>
                <a:schemeClr val="lt1"/>
              </a:solidFill>
              <a:latin typeface="Roboto"/>
              <a:ea typeface="Roboto"/>
              <a:cs typeface="Roboto"/>
              <a:sym typeface="Roboto"/>
            </a:endParaRPr>
          </a:p>
        </p:txBody>
      </p:sp>
      <p:sp>
        <p:nvSpPr>
          <p:cNvPr id="9" name="Google Shape;358;p46">
            <a:extLst>
              <a:ext uri="{FF2B5EF4-FFF2-40B4-BE49-F238E27FC236}">
                <a16:creationId xmlns:a16="http://schemas.microsoft.com/office/drawing/2014/main" id="{5110D502-446D-4C18-B813-6449C4D7285E}"/>
              </a:ext>
            </a:extLst>
          </p:cNvPr>
          <p:cNvSpPr/>
          <p:nvPr/>
        </p:nvSpPr>
        <p:spPr>
          <a:xfrm>
            <a:off x="8091107" y="4836038"/>
            <a:ext cx="1009900" cy="586743"/>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a:spcBef>
                <a:spcPts val="0"/>
              </a:spcBef>
              <a:spcAft>
                <a:spcPts val="0"/>
              </a:spcAft>
            </a:pPr>
            <a:r>
              <a:rPr lang="en" sz="1000">
                <a:solidFill>
                  <a:schemeClr val="lt1"/>
                </a:solidFill>
                <a:latin typeface="Roboto"/>
                <a:ea typeface="Roboto"/>
                <a:cs typeface="Roboto"/>
                <a:sym typeface="Roboto"/>
              </a:rPr>
              <a:t>2023.g. decembris</a:t>
            </a:r>
            <a:endParaRPr sz="1000">
              <a:solidFill>
                <a:schemeClr val="lt1"/>
              </a:solidFill>
              <a:latin typeface="Roboto"/>
              <a:ea typeface="Roboto"/>
              <a:cs typeface="Roboto"/>
              <a:sym typeface="Roboto"/>
            </a:endParaRPr>
          </a:p>
        </p:txBody>
      </p:sp>
      <p:sp>
        <p:nvSpPr>
          <p:cNvPr id="10" name="Google Shape;359;p46">
            <a:extLst>
              <a:ext uri="{FF2B5EF4-FFF2-40B4-BE49-F238E27FC236}">
                <a16:creationId xmlns:a16="http://schemas.microsoft.com/office/drawing/2014/main" id="{812D94C0-6AE3-4477-8E83-03F2CA6EB4DD}"/>
              </a:ext>
            </a:extLst>
          </p:cNvPr>
          <p:cNvSpPr/>
          <p:nvPr/>
        </p:nvSpPr>
        <p:spPr>
          <a:xfrm>
            <a:off x="7325350" y="4836038"/>
            <a:ext cx="988274" cy="586743"/>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a:spcBef>
                <a:spcPts val="0"/>
              </a:spcBef>
              <a:spcAft>
                <a:spcPts val="0"/>
              </a:spcAft>
            </a:pPr>
            <a:r>
              <a:rPr lang="en" sz="1000">
                <a:solidFill>
                  <a:schemeClr val="lt1"/>
                </a:solidFill>
                <a:latin typeface="Roboto"/>
                <a:ea typeface="Roboto"/>
                <a:cs typeface="Roboto"/>
                <a:sym typeface="Roboto"/>
              </a:rPr>
              <a:t>2023.g. novembris</a:t>
            </a:r>
            <a:endParaRPr sz="1000">
              <a:solidFill>
                <a:schemeClr val="lt1"/>
              </a:solidFill>
              <a:latin typeface="Roboto"/>
              <a:ea typeface="Roboto"/>
              <a:cs typeface="Roboto"/>
              <a:sym typeface="Roboto"/>
            </a:endParaRPr>
          </a:p>
        </p:txBody>
      </p:sp>
      <p:sp>
        <p:nvSpPr>
          <p:cNvPr id="11" name="Google Shape;360;p46">
            <a:extLst>
              <a:ext uri="{FF2B5EF4-FFF2-40B4-BE49-F238E27FC236}">
                <a16:creationId xmlns:a16="http://schemas.microsoft.com/office/drawing/2014/main" id="{BD0BD8F2-E86A-447B-B3EA-4EA2DFCD3CAA}"/>
              </a:ext>
            </a:extLst>
          </p:cNvPr>
          <p:cNvSpPr/>
          <p:nvPr/>
        </p:nvSpPr>
        <p:spPr>
          <a:xfrm>
            <a:off x="6544610" y="4837064"/>
            <a:ext cx="954639" cy="586743"/>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a:spcBef>
                <a:spcPts val="0"/>
              </a:spcBef>
              <a:spcAft>
                <a:spcPts val="0"/>
              </a:spcAft>
            </a:pPr>
            <a:r>
              <a:rPr lang="en" sz="1000">
                <a:solidFill>
                  <a:schemeClr val="lt1"/>
                </a:solidFill>
                <a:latin typeface="Roboto"/>
                <a:ea typeface="Roboto"/>
                <a:cs typeface="Roboto"/>
                <a:sym typeface="Roboto"/>
              </a:rPr>
              <a:t>2023.g. oktobris</a:t>
            </a:r>
            <a:endParaRPr sz="1000">
              <a:solidFill>
                <a:schemeClr val="lt1"/>
              </a:solidFill>
              <a:latin typeface="Roboto"/>
              <a:ea typeface="Roboto"/>
              <a:cs typeface="Roboto"/>
              <a:sym typeface="Roboto"/>
            </a:endParaRPr>
          </a:p>
        </p:txBody>
      </p:sp>
      <p:sp>
        <p:nvSpPr>
          <p:cNvPr id="12" name="Google Shape;361;p46">
            <a:extLst>
              <a:ext uri="{FF2B5EF4-FFF2-40B4-BE49-F238E27FC236}">
                <a16:creationId xmlns:a16="http://schemas.microsoft.com/office/drawing/2014/main" id="{EA0D2BB7-3BF5-46C4-ADFB-34FE1CA3DFFE}"/>
              </a:ext>
            </a:extLst>
          </p:cNvPr>
          <p:cNvSpPr/>
          <p:nvPr/>
        </p:nvSpPr>
        <p:spPr>
          <a:xfrm>
            <a:off x="5793834" y="4836038"/>
            <a:ext cx="1018805" cy="586743"/>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a:spcBef>
                <a:spcPts val="0"/>
              </a:spcBef>
              <a:spcAft>
                <a:spcPts val="0"/>
              </a:spcAft>
            </a:pPr>
            <a:r>
              <a:rPr lang="en" sz="1000">
                <a:solidFill>
                  <a:schemeClr val="lt1"/>
                </a:solidFill>
                <a:latin typeface="Roboto"/>
                <a:ea typeface="Roboto"/>
                <a:cs typeface="Roboto"/>
                <a:sym typeface="Roboto"/>
              </a:rPr>
              <a:t>2023.g. septembris</a:t>
            </a:r>
            <a:endParaRPr sz="1000">
              <a:solidFill>
                <a:schemeClr val="lt1"/>
              </a:solidFill>
              <a:latin typeface="Roboto"/>
              <a:ea typeface="Roboto"/>
              <a:cs typeface="Roboto"/>
              <a:sym typeface="Roboto"/>
            </a:endParaRPr>
          </a:p>
        </p:txBody>
      </p:sp>
      <p:sp>
        <p:nvSpPr>
          <p:cNvPr id="13" name="Google Shape;362;p46">
            <a:extLst>
              <a:ext uri="{FF2B5EF4-FFF2-40B4-BE49-F238E27FC236}">
                <a16:creationId xmlns:a16="http://schemas.microsoft.com/office/drawing/2014/main" id="{EBA8F201-5B0C-4783-B7C3-89241561DD90}"/>
              </a:ext>
            </a:extLst>
          </p:cNvPr>
          <p:cNvSpPr/>
          <p:nvPr/>
        </p:nvSpPr>
        <p:spPr>
          <a:xfrm>
            <a:off x="5028078" y="4836038"/>
            <a:ext cx="954639" cy="586743"/>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a:spcBef>
                <a:spcPts val="0"/>
              </a:spcBef>
              <a:spcAft>
                <a:spcPts val="0"/>
              </a:spcAft>
            </a:pPr>
            <a:r>
              <a:rPr lang="en" sz="1000">
                <a:solidFill>
                  <a:schemeClr val="lt1"/>
                </a:solidFill>
                <a:latin typeface="Roboto"/>
                <a:ea typeface="Roboto"/>
                <a:cs typeface="Roboto"/>
                <a:sym typeface="Roboto"/>
              </a:rPr>
              <a:t>2023.g. augusts</a:t>
            </a:r>
            <a:endParaRPr sz="1000">
              <a:solidFill>
                <a:schemeClr val="lt1"/>
              </a:solidFill>
              <a:latin typeface="Roboto"/>
              <a:ea typeface="Roboto"/>
              <a:cs typeface="Roboto"/>
              <a:sym typeface="Roboto"/>
            </a:endParaRPr>
          </a:p>
        </p:txBody>
      </p:sp>
      <p:sp>
        <p:nvSpPr>
          <p:cNvPr id="14" name="Google Shape;363;p46">
            <a:extLst>
              <a:ext uri="{FF2B5EF4-FFF2-40B4-BE49-F238E27FC236}">
                <a16:creationId xmlns:a16="http://schemas.microsoft.com/office/drawing/2014/main" id="{692D5EFE-CE5A-4C70-9E16-6DF2DE45C557}"/>
              </a:ext>
            </a:extLst>
          </p:cNvPr>
          <p:cNvSpPr/>
          <p:nvPr/>
        </p:nvSpPr>
        <p:spPr>
          <a:xfrm>
            <a:off x="4262321" y="4836038"/>
            <a:ext cx="954639" cy="586743"/>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lt1"/>
                </a:solidFill>
                <a:latin typeface="Roboto"/>
                <a:ea typeface="Roboto"/>
                <a:cs typeface="Roboto"/>
                <a:sym typeface="Roboto"/>
              </a:rPr>
              <a:t>2023.g. jūlijs</a:t>
            </a:r>
            <a:endParaRPr sz="1000">
              <a:solidFill>
                <a:schemeClr val="lt1"/>
              </a:solidFill>
              <a:latin typeface="Roboto"/>
              <a:ea typeface="Roboto"/>
              <a:cs typeface="Roboto"/>
              <a:sym typeface="Roboto"/>
            </a:endParaRP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999" y="0"/>
            <a:ext cx="1944624" cy="2161032"/>
          </a:xfrm>
          <a:prstGeom prst="rect">
            <a:avLst/>
          </a:prstGeom>
        </p:spPr>
      </p:pic>
      <p:sp>
        <p:nvSpPr>
          <p:cNvPr id="21" name="Google Shape;371;p46">
            <a:extLst>
              <a:ext uri="{FF2B5EF4-FFF2-40B4-BE49-F238E27FC236}">
                <a16:creationId xmlns:a16="http://schemas.microsoft.com/office/drawing/2014/main" id="{072045B6-1A88-4FC2-9841-460D02BE2105}"/>
              </a:ext>
            </a:extLst>
          </p:cNvPr>
          <p:cNvSpPr txBox="1"/>
          <p:nvPr/>
        </p:nvSpPr>
        <p:spPr>
          <a:xfrm>
            <a:off x="1904958" y="2154530"/>
            <a:ext cx="841329" cy="986399"/>
          </a:xfrm>
          <a:prstGeom prst="rect">
            <a:avLst/>
          </a:prstGeom>
          <a:solidFill>
            <a:schemeClr val="accent5">
              <a:lumMod val="40000"/>
              <a:lumOff val="60000"/>
            </a:schemeClr>
          </a:solidFill>
          <a:ln>
            <a:solidFill>
              <a:schemeClr val="tx1"/>
            </a:solidFill>
          </a:ln>
        </p:spPr>
        <p:txBody>
          <a:bodyPr spcFirstLastPara="1" wrap="square" lIns="0" tIns="0" rIns="0" bIns="0" anchor="b" anchorCtr="0">
            <a:noAutofit/>
          </a:bodyPr>
          <a:lstStyle/>
          <a:p>
            <a:pPr marL="92075" marR="0" lvl="0" algn="l" rtl="0">
              <a:lnSpc>
                <a:spcPct val="100000"/>
              </a:lnSpc>
              <a:spcBef>
                <a:spcPts val="0"/>
              </a:spcBef>
              <a:spcAft>
                <a:spcPts val="0"/>
              </a:spcAft>
              <a:buNone/>
            </a:pPr>
            <a:r>
              <a:rPr lang="en" sz="1000" b="1" i="1">
                <a:solidFill>
                  <a:schemeClr val="dk1"/>
                </a:solidFill>
                <a:latin typeface="Roboto"/>
                <a:ea typeface="Roboto"/>
                <a:cs typeface="Roboto"/>
                <a:sym typeface="Roboto"/>
              </a:rPr>
              <a:t>Projektu vērtēšanas kritēriju komplekts iesniegts AK (18.04.)</a:t>
            </a:r>
            <a:endParaRPr sz="1000" b="1" i="1">
              <a:solidFill>
                <a:schemeClr val="dk1"/>
              </a:solidFill>
              <a:latin typeface="Roboto"/>
              <a:ea typeface="Roboto"/>
              <a:cs typeface="Roboto"/>
              <a:sym typeface="Roboto"/>
            </a:endParaRPr>
          </a:p>
        </p:txBody>
      </p:sp>
      <p:sp>
        <p:nvSpPr>
          <p:cNvPr id="75" name="Google Shape;371;p46">
            <a:extLst>
              <a:ext uri="{FF2B5EF4-FFF2-40B4-BE49-F238E27FC236}">
                <a16:creationId xmlns:a16="http://schemas.microsoft.com/office/drawing/2014/main" id="{4D9FC289-757B-34FC-FBB4-B86190AA562A}"/>
              </a:ext>
            </a:extLst>
          </p:cNvPr>
          <p:cNvSpPr txBox="1"/>
          <p:nvPr/>
        </p:nvSpPr>
        <p:spPr>
          <a:xfrm>
            <a:off x="4262321" y="2074312"/>
            <a:ext cx="921665" cy="1095122"/>
          </a:xfrm>
          <a:prstGeom prst="rect">
            <a:avLst/>
          </a:prstGeom>
          <a:solidFill>
            <a:srgbClr val="B7DEE8"/>
          </a:solidFill>
          <a:ln>
            <a:solidFill>
              <a:schemeClr val="tx1"/>
            </a:solidFill>
          </a:ln>
        </p:spPr>
        <p:txBody>
          <a:bodyPr spcFirstLastPara="1" wrap="square" lIns="0" tIns="0" rIns="0" bIns="0" anchor="b" anchorCtr="0">
            <a:noAutofit/>
          </a:bodyPr>
          <a:lstStyle/>
          <a:p>
            <a:pPr marL="92075" marR="0" lvl="0" algn="l" rtl="0">
              <a:lnSpc>
                <a:spcPct val="100000"/>
              </a:lnSpc>
              <a:spcBef>
                <a:spcPts val="0"/>
              </a:spcBef>
              <a:spcAft>
                <a:spcPts val="0"/>
              </a:spcAft>
              <a:buNone/>
            </a:pPr>
            <a:r>
              <a:rPr lang="en" sz="1000" b="1">
                <a:solidFill>
                  <a:schemeClr val="dk1"/>
                </a:solidFill>
                <a:latin typeface="Roboto"/>
                <a:ea typeface="Roboto"/>
                <a:cs typeface="Roboto"/>
                <a:sym typeface="Roboto"/>
              </a:rPr>
              <a:t>Projektu vērtēšanas kritēriju komplekts apstiprināts UK </a:t>
            </a:r>
          </a:p>
          <a:p>
            <a:pPr marL="92075" marR="0" lvl="0" algn="l" rtl="0">
              <a:lnSpc>
                <a:spcPct val="100000"/>
              </a:lnSpc>
              <a:spcBef>
                <a:spcPts val="0"/>
              </a:spcBef>
              <a:spcAft>
                <a:spcPts val="0"/>
              </a:spcAft>
              <a:buNone/>
            </a:pPr>
            <a:r>
              <a:rPr lang="en" sz="1000" b="1">
                <a:solidFill>
                  <a:schemeClr val="dk1"/>
                </a:solidFill>
                <a:latin typeface="Roboto"/>
                <a:ea typeface="Roboto"/>
                <a:cs typeface="Roboto"/>
                <a:sym typeface="Roboto"/>
              </a:rPr>
              <a:t>(līdz 15.07.)</a:t>
            </a:r>
            <a:endParaRPr sz="1000" b="1">
              <a:solidFill>
                <a:schemeClr val="dk1"/>
              </a:solidFill>
              <a:latin typeface="Roboto"/>
              <a:ea typeface="Roboto"/>
              <a:cs typeface="Roboto"/>
              <a:sym typeface="Roboto"/>
            </a:endParaRPr>
          </a:p>
        </p:txBody>
      </p:sp>
      <p:sp>
        <p:nvSpPr>
          <p:cNvPr id="15" name="Google Shape;364;p46">
            <a:extLst>
              <a:ext uri="{FF2B5EF4-FFF2-40B4-BE49-F238E27FC236}">
                <a16:creationId xmlns:a16="http://schemas.microsoft.com/office/drawing/2014/main" id="{B4671A21-40CD-4E08-A83D-7EFEAC6C56C2}"/>
              </a:ext>
            </a:extLst>
          </p:cNvPr>
          <p:cNvSpPr/>
          <p:nvPr/>
        </p:nvSpPr>
        <p:spPr>
          <a:xfrm>
            <a:off x="3496562" y="4836038"/>
            <a:ext cx="954639" cy="586743"/>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lt1"/>
                </a:solidFill>
                <a:latin typeface="Roboto"/>
                <a:ea typeface="Roboto"/>
                <a:cs typeface="Roboto"/>
                <a:sym typeface="Roboto"/>
              </a:rPr>
              <a:t>2023.g. jūnijs</a:t>
            </a:r>
            <a:endParaRPr sz="1000">
              <a:solidFill>
                <a:schemeClr val="lt1"/>
              </a:solidFill>
              <a:latin typeface="Roboto"/>
              <a:ea typeface="Roboto"/>
              <a:cs typeface="Roboto"/>
              <a:sym typeface="Roboto"/>
            </a:endParaRPr>
          </a:p>
        </p:txBody>
      </p:sp>
      <p:sp>
        <p:nvSpPr>
          <p:cNvPr id="16" name="Google Shape;365;p46">
            <a:extLst>
              <a:ext uri="{FF2B5EF4-FFF2-40B4-BE49-F238E27FC236}">
                <a16:creationId xmlns:a16="http://schemas.microsoft.com/office/drawing/2014/main" id="{AE4A3916-9E39-4718-B20B-9D2F0DA95666}"/>
              </a:ext>
            </a:extLst>
          </p:cNvPr>
          <p:cNvSpPr/>
          <p:nvPr/>
        </p:nvSpPr>
        <p:spPr>
          <a:xfrm>
            <a:off x="2730805" y="4836038"/>
            <a:ext cx="954639" cy="586743"/>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lt1"/>
                </a:solidFill>
                <a:latin typeface="Roboto"/>
                <a:ea typeface="Roboto"/>
                <a:cs typeface="Roboto"/>
                <a:sym typeface="Roboto"/>
              </a:rPr>
              <a:t>2023.g. maijs</a:t>
            </a:r>
            <a:endParaRPr sz="1000">
              <a:solidFill>
                <a:schemeClr val="lt1"/>
              </a:solidFill>
              <a:latin typeface="Roboto"/>
              <a:ea typeface="Roboto"/>
              <a:cs typeface="Roboto"/>
              <a:sym typeface="Roboto"/>
            </a:endParaRPr>
          </a:p>
        </p:txBody>
      </p:sp>
      <p:sp>
        <p:nvSpPr>
          <p:cNvPr id="17" name="Google Shape;366;p46">
            <a:extLst>
              <a:ext uri="{FF2B5EF4-FFF2-40B4-BE49-F238E27FC236}">
                <a16:creationId xmlns:a16="http://schemas.microsoft.com/office/drawing/2014/main" id="{87433D06-E6AE-4774-AE4E-32D6C9E8AFB9}"/>
              </a:ext>
            </a:extLst>
          </p:cNvPr>
          <p:cNvSpPr/>
          <p:nvPr/>
        </p:nvSpPr>
        <p:spPr>
          <a:xfrm>
            <a:off x="1965048" y="4836038"/>
            <a:ext cx="954639" cy="586743"/>
          </a:xfrm>
          <a:prstGeom prst="homePlate">
            <a:avLst>
              <a:gd name="adj" fmla="val 32030"/>
            </a:avLst>
          </a:prstGeom>
          <a:solidFill>
            <a:srgbClr val="C0504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lt1"/>
                </a:solidFill>
                <a:latin typeface="Roboto"/>
                <a:ea typeface="Roboto"/>
                <a:cs typeface="Roboto"/>
                <a:sym typeface="Roboto"/>
              </a:rPr>
              <a:t>2023.g. aprīlis</a:t>
            </a:r>
            <a:endParaRPr sz="1000">
              <a:solidFill>
                <a:schemeClr val="lt1"/>
              </a:solidFill>
              <a:latin typeface="Roboto"/>
              <a:ea typeface="Roboto"/>
              <a:cs typeface="Roboto"/>
              <a:sym typeface="Roboto"/>
            </a:endParaRPr>
          </a:p>
        </p:txBody>
      </p:sp>
      <p:sp>
        <p:nvSpPr>
          <p:cNvPr id="18" name="Google Shape;367;p46">
            <a:extLst>
              <a:ext uri="{FF2B5EF4-FFF2-40B4-BE49-F238E27FC236}">
                <a16:creationId xmlns:a16="http://schemas.microsoft.com/office/drawing/2014/main" id="{A5C88CEF-5035-4DCE-B9F9-6F77D670B613}"/>
              </a:ext>
            </a:extLst>
          </p:cNvPr>
          <p:cNvSpPr/>
          <p:nvPr/>
        </p:nvSpPr>
        <p:spPr>
          <a:xfrm>
            <a:off x="1199290" y="4836038"/>
            <a:ext cx="954639" cy="586743"/>
          </a:xfrm>
          <a:prstGeom prst="homePlate">
            <a:avLst>
              <a:gd name="adj" fmla="val 32030"/>
            </a:avLst>
          </a:prstGeom>
          <a:solidFill>
            <a:srgbClr val="C0504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a:spcBef>
                <a:spcPts val="0"/>
              </a:spcBef>
              <a:spcAft>
                <a:spcPts val="0"/>
              </a:spcAft>
            </a:pPr>
            <a:r>
              <a:rPr lang="en" sz="1000">
                <a:solidFill>
                  <a:schemeClr val="lt1"/>
                </a:solidFill>
                <a:latin typeface="Roboto"/>
                <a:ea typeface="Roboto"/>
                <a:cs typeface="Roboto"/>
                <a:sym typeface="Roboto"/>
              </a:rPr>
              <a:t>2023.g. I</a:t>
            </a:r>
            <a:endParaRPr sz="1000">
              <a:solidFill>
                <a:schemeClr val="lt1"/>
              </a:solidFill>
              <a:latin typeface="Roboto"/>
              <a:ea typeface="Roboto"/>
              <a:cs typeface="Roboto"/>
              <a:sym typeface="Roboto"/>
            </a:endParaRPr>
          </a:p>
        </p:txBody>
      </p:sp>
      <p:sp>
        <p:nvSpPr>
          <p:cNvPr id="19" name="Google Shape;368;p46">
            <a:extLst>
              <a:ext uri="{FF2B5EF4-FFF2-40B4-BE49-F238E27FC236}">
                <a16:creationId xmlns:a16="http://schemas.microsoft.com/office/drawing/2014/main" id="{577A346C-20CD-4A91-B3E3-625E42EBB0EC}"/>
              </a:ext>
            </a:extLst>
          </p:cNvPr>
          <p:cNvSpPr/>
          <p:nvPr/>
        </p:nvSpPr>
        <p:spPr>
          <a:xfrm>
            <a:off x="433533" y="4836038"/>
            <a:ext cx="954639" cy="586743"/>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lt1"/>
                </a:solidFill>
                <a:latin typeface="Roboto"/>
                <a:ea typeface="Roboto"/>
                <a:cs typeface="Roboto"/>
                <a:sym typeface="Roboto"/>
              </a:rPr>
              <a:t>2021.g. IV</a:t>
            </a:r>
            <a:endParaRPr sz="1000">
              <a:solidFill>
                <a:schemeClr val="lt1"/>
              </a:solidFill>
              <a:latin typeface="Roboto"/>
              <a:ea typeface="Roboto"/>
              <a:cs typeface="Roboto"/>
              <a:sym typeface="Roboto"/>
            </a:endParaRPr>
          </a:p>
        </p:txBody>
      </p:sp>
      <p:cxnSp>
        <p:nvCxnSpPr>
          <p:cNvPr id="20" name="Google Shape;370;p46">
            <a:extLst>
              <a:ext uri="{FF2B5EF4-FFF2-40B4-BE49-F238E27FC236}">
                <a16:creationId xmlns:a16="http://schemas.microsoft.com/office/drawing/2014/main" id="{AD599054-8DCA-478D-B75F-7DBCBCE3B8AC}"/>
              </a:ext>
            </a:extLst>
          </p:cNvPr>
          <p:cNvCxnSpPr>
            <a:cxnSpLocks/>
          </p:cNvCxnSpPr>
          <p:nvPr/>
        </p:nvCxnSpPr>
        <p:spPr>
          <a:xfrm flipV="1">
            <a:off x="2393087" y="3169433"/>
            <a:ext cx="0" cy="1686588"/>
          </a:xfrm>
          <a:prstGeom prst="straightConnector1">
            <a:avLst/>
          </a:prstGeom>
          <a:ln>
            <a:solidFill>
              <a:srgbClr val="B7DEE8"/>
            </a:solidFill>
            <a:headEnd type="oval" w="med" len="med"/>
            <a:tailEnd type="oval" w="med" len="med"/>
          </a:ln>
        </p:spPr>
        <p:style>
          <a:lnRef idx="1">
            <a:schemeClr val="accent5"/>
          </a:lnRef>
          <a:fillRef idx="0">
            <a:schemeClr val="accent5"/>
          </a:fillRef>
          <a:effectRef idx="0">
            <a:schemeClr val="accent5"/>
          </a:effectRef>
          <a:fontRef idx="minor">
            <a:schemeClr val="tx1"/>
          </a:fontRef>
        </p:style>
      </p:cxnSp>
      <p:sp>
        <p:nvSpPr>
          <p:cNvPr id="24" name="Google Shape;371;p46">
            <a:extLst>
              <a:ext uri="{FF2B5EF4-FFF2-40B4-BE49-F238E27FC236}">
                <a16:creationId xmlns:a16="http://schemas.microsoft.com/office/drawing/2014/main" id="{32C5C0A3-FF43-9800-682D-2531197353F6}"/>
              </a:ext>
            </a:extLst>
          </p:cNvPr>
          <p:cNvSpPr txBox="1"/>
          <p:nvPr/>
        </p:nvSpPr>
        <p:spPr>
          <a:xfrm>
            <a:off x="2826993" y="2239028"/>
            <a:ext cx="762261" cy="948355"/>
          </a:xfrm>
          <a:prstGeom prst="rect">
            <a:avLst/>
          </a:prstGeom>
          <a:solidFill>
            <a:srgbClr val="B7DEE8"/>
          </a:solidFill>
          <a:ln>
            <a:solidFill>
              <a:schemeClr val="tx1"/>
            </a:solidFill>
          </a:ln>
        </p:spPr>
        <p:txBody>
          <a:bodyPr spcFirstLastPara="1" wrap="square" lIns="0" tIns="0" rIns="0" bIns="0" anchor="b" anchorCtr="0">
            <a:noAutofit/>
          </a:bodyPr>
          <a:lstStyle/>
          <a:p>
            <a:pPr marL="92075" marR="0" lvl="0" algn="l" rtl="0">
              <a:lnSpc>
                <a:spcPct val="100000"/>
              </a:lnSpc>
              <a:spcBef>
                <a:spcPts val="0"/>
              </a:spcBef>
              <a:spcAft>
                <a:spcPts val="0"/>
              </a:spcAft>
              <a:buNone/>
            </a:pPr>
            <a:r>
              <a:rPr lang="en" sz="1000" b="1" i="1">
                <a:solidFill>
                  <a:schemeClr val="dk1"/>
                </a:solidFill>
                <a:latin typeface="Roboto"/>
                <a:ea typeface="Roboto"/>
                <a:cs typeface="Roboto"/>
                <a:sym typeface="Roboto"/>
              </a:rPr>
              <a:t>Projektu vērtēšanas kritēriju komplekts izskatīts AK (25.05.)</a:t>
            </a:r>
            <a:endParaRPr sz="1000" b="1" i="1">
              <a:solidFill>
                <a:schemeClr val="dk1"/>
              </a:solidFill>
              <a:latin typeface="Roboto"/>
              <a:ea typeface="Roboto"/>
              <a:cs typeface="Roboto"/>
              <a:sym typeface="Roboto"/>
            </a:endParaRPr>
          </a:p>
        </p:txBody>
      </p:sp>
      <p:cxnSp>
        <p:nvCxnSpPr>
          <p:cNvPr id="26" name="Google Shape;370;p46">
            <a:extLst>
              <a:ext uri="{FF2B5EF4-FFF2-40B4-BE49-F238E27FC236}">
                <a16:creationId xmlns:a16="http://schemas.microsoft.com/office/drawing/2014/main" id="{5B8DD542-EEAC-CA2F-599F-EBB3C9887AF9}"/>
              </a:ext>
            </a:extLst>
          </p:cNvPr>
          <p:cNvCxnSpPr>
            <a:cxnSpLocks/>
          </p:cNvCxnSpPr>
          <p:nvPr/>
        </p:nvCxnSpPr>
        <p:spPr>
          <a:xfrm flipV="1">
            <a:off x="3347992" y="3169433"/>
            <a:ext cx="0" cy="1666604"/>
          </a:xfrm>
          <a:prstGeom prst="straightConnector1">
            <a:avLst/>
          </a:prstGeom>
          <a:ln>
            <a:solidFill>
              <a:srgbClr val="B7DEE8"/>
            </a:solidFill>
            <a:headEnd type="oval" w="med" len="med"/>
            <a:tailEnd type="oval" w="med" len="med"/>
          </a:ln>
        </p:spPr>
        <p:style>
          <a:lnRef idx="1">
            <a:schemeClr val="accent4"/>
          </a:lnRef>
          <a:fillRef idx="0">
            <a:schemeClr val="accent4"/>
          </a:fillRef>
          <a:effectRef idx="0">
            <a:schemeClr val="accent4"/>
          </a:effectRef>
          <a:fontRef idx="minor">
            <a:schemeClr val="tx1"/>
          </a:fontRef>
        </p:style>
      </p:cxnSp>
      <p:sp>
        <p:nvSpPr>
          <p:cNvPr id="31" name="Google Shape;371;p46">
            <a:extLst>
              <a:ext uri="{FF2B5EF4-FFF2-40B4-BE49-F238E27FC236}">
                <a16:creationId xmlns:a16="http://schemas.microsoft.com/office/drawing/2014/main" id="{8BF886BA-FE77-C11D-33BD-831F7358D505}"/>
              </a:ext>
            </a:extLst>
          </p:cNvPr>
          <p:cNvSpPr txBox="1"/>
          <p:nvPr/>
        </p:nvSpPr>
        <p:spPr>
          <a:xfrm>
            <a:off x="2719343" y="3348376"/>
            <a:ext cx="899499" cy="983433"/>
          </a:xfrm>
          <a:prstGeom prst="rect">
            <a:avLst/>
          </a:prstGeom>
          <a:solidFill>
            <a:schemeClr val="accent3">
              <a:lumMod val="20000"/>
              <a:lumOff val="80000"/>
            </a:schemeClr>
          </a:solidFill>
          <a:ln>
            <a:solidFill>
              <a:schemeClr val="tx1"/>
            </a:solidFill>
          </a:ln>
        </p:spPr>
        <p:txBody>
          <a:bodyPr spcFirstLastPara="1" wrap="square" lIns="0" tIns="0" rIns="0" bIns="0" anchor="b" anchorCtr="0">
            <a:noAutofit/>
          </a:bodyPr>
          <a:lstStyle/>
          <a:p>
            <a:pPr marL="92075" marR="0" lvl="0" algn="ctr" rtl="0">
              <a:lnSpc>
                <a:spcPct val="100000"/>
              </a:lnSpc>
              <a:spcBef>
                <a:spcPts val="0"/>
              </a:spcBef>
              <a:spcAft>
                <a:spcPts val="0"/>
              </a:spcAft>
              <a:buNone/>
            </a:pPr>
            <a:r>
              <a:rPr lang="en" sz="1000" b="1" i="1">
                <a:solidFill>
                  <a:schemeClr val="dk1"/>
                </a:solidFill>
                <a:latin typeface="Roboto"/>
                <a:ea typeface="Roboto"/>
                <a:cs typeface="Roboto"/>
                <a:sym typeface="Roboto"/>
              </a:rPr>
              <a:t>MK noteikumu publiskā apspriešana TAP (līdz 2</a:t>
            </a:r>
            <a:r>
              <a:rPr lang="lv-LV" sz="1000" b="1" i="1">
                <a:solidFill>
                  <a:schemeClr val="dk1"/>
                </a:solidFill>
                <a:latin typeface="Roboto"/>
                <a:ea typeface="Roboto"/>
                <a:cs typeface="Roboto"/>
                <a:sym typeface="Roboto"/>
              </a:rPr>
              <a:t>9</a:t>
            </a:r>
            <a:r>
              <a:rPr lang="en" sz="1000" b="1" i="1">
                <a:solidFill>
                  <a:schemeClr val="dk1"/>
                </a:solidFill>
                <a:latin typeface="Roboto"/>
                <a:ea typeface="Roboto"/>
                <a:cs typeface="Roboto"/>
                <a:sym typeface="Roboto"/>
              </a:rPr>
              <a:t>.05.)</a:t>
            </a:r>
            <a:endParaRPr sz="1000" b="1" i="1">
              <a:solidFill>
                <a:schemeClr val="dk1"/>
              </a:solidFill>
              <a:latin typeface="Roboto"/>
              <a:ea typeface="Roboto"/>
              <a:cs typeface="Roboto"/>
              <a:sym typeface="Roboto"/>
            </a:endParaRPr>
          </a:p>
        </p:txBody>
      </p:sp>
      <p:cxnSp>
        <p:nvCxnSpPr>
          <p:cNvPr id="47" name="Google Shape;382;p46">
            <a:extLst>
              <a:ext uri="{FF2B5EF4-FFF2-40B4-BE49-F238E27FC236}">
                <a16:creationId xmlns:a16="http://schemas.microsoft.com/office/drawing/2014/main" id="{71C4F5BE-33A5-CE85-10EC-9BD7BC8F77D3}"/>
              </a:ext>
            </a:extLst>
          </p:cNvPr>
          <p:cNvCxnSpPr>
            <a:cxnSpLocks/>
          </p:cNvCxnSpPr>
          <p:nvPr/>
        </p:nvCxnSpPr>
        <p:spPr>
          <a:xfrm flipV="1">
            <a:off x="3054764" y="4366842"/>
            <a:ext cx="0" cy="459725"/>
          </a:xfrm>
          <a:prstGeom prst="straightConnector1">
            <a:avLst/>
          </a:prstGeom>
          <a:ln>
            <a:headEnd type="oval" w="med" len="med"/>
            <a:tailEnd type="oval" w="med" len="med"/>
          </a:ln>
        </p:spPr>
        <p:style>
          <a:lnRef idx="1">
            <a:schemeClr val="accent3"/>
          </a:lnRef>
          <a:fillRef idx="0">
            <a:schemeClr val="accent3"/>
          </a:fillRef>
          <a:effectRef idx="0">
            <a:schemeClr val="accent3"/>
          </a:effectRef>
          <a:fontRef idx="minor">
            <a:schemeClr val="tx1"/>
          </a:fontRef>
        </p:style>
      </p:cxnSp>
      <p:sp>
        <p:nvSpPr>
          <p:cNvPr id="60" name="Google Shape;371;p46">
            <a:extLst>
              <a:ext uri="{FF2B5EF4-FFF2-40B4-BE49-F238E27FC236}">
                <a16:creationId xmlns:a16="http://schemas.microsoft.com/office/drawing/2014/main" id="{DDBDC3A3-11FB-670B-F0D4-C15073555F3A}"/>
              </a:ext>
            </a:extLst>
          </p:cNvPr>
          <p:cNvSpPr txBox="1"/>
          <p:nvPr/>
        </p:nvSpPr>
        <p:spPr>
          <a:xfrm>
            <a:off x="3681947" y="3348377"/>
            <a:ext cx="1658149" cy="549270"/>
          </a:xfrm>
          <a:prstGeom prst="rect">
            <a:avLst/>
          </a:prstGeom>
          <a:solidFill>
            <a:schemeClr val="accent3">
              <a:lumMod val="20000"/>
              <a:lumOff val="80000"/>
            </a:schemeClr>
          </a:solidFill>
          <a:ln>
            <a:solidFill>
              <a:schemeClr val="tx1"/>
            </a:solidFill>
          </a:ln>
        </p:spPr>
        <p:txBody>
          <a:bodyPr spcFirstLastPara="1" wrap="square" lIns="0" tIns="0" rIns="0" bIns="0" anchor="b" anchorCtr="0">
            <a:noAutofit/>
          </a:bodyPr>
          <a:lstStyle/>
          <a:p>
            <a:pPr marL="92075" marR="0" lvl="0" algn="ctr" rtl="0">
              <a:lnSpc>
                <a:spcPct val="100000"/>
              </a:lnSpc>
              <a:spcBef>
                <a:spcPts val="0"/>
              </a:spcBef>
              <a:spcAft>
                <a:spcPts val="0"/>
              </a:spcAft>
              <a:buNone/>
            </a:pPr>
            <a:r>
              <a:rPr lang="en" sz="1000" b="1">
                <a:solidFill>
                  <a:schemeClr val="dk1"/>
                </a:solidFill>
                <a:latin typeface="Roboto"/>
                <a:ea typeface="Roboto"/>
                <a:cs typeface="Roboto"/>
                <a:sym typeface="Roboto"/>
              </a:rPr>
              <a:t>MK noteikumu saskaņošana TAP (līdz 15.08.)</a:t>
            </a:r>
            <a:endParaRPr sz="1000" b="1">
              <a:solidFill>
                <a:schemeClr val="dk1"/>
              </a:solidFill>
              <a:latin typeface="Roboto"/>
              <a:ea typeface="Roboto"/>
              <a:cs typeface="Roboto"/>
              <a:sym typeface="Roboto"/>
            </a:endParaRPr>
          </a:p>
        </p:txBody>
      </p:sp>
      <p:sp>
        <p:nvSpPr>
          <p:cNvPr id="77" name="Right Brace 76">
            <a:extLst>
              <a:ext uri="{FF2B5EF4-FFF2-40B4-BE49-F238E27FC236}">
                <a16:creationId xmlns:a16="http://schemas.microsoft.com/office/drawing/2014/main" id="{1486F295-C59F-AD1C-D05A-9C81E93B9259}"/>
              </a:ext>
            </a:extLst>
          </p:cNvPr>
          <p:cNvSpPr/>
          <p:nvPr/>
        </p:nvSpPr>
        <p:spPr>
          <a:xfrm rot="16200000">
            <a:off x="4057191" y="3386359"/>
            <a:ext cx="900918" cy="1998438"/>
          </a:xfrm>
          <a:prstGeom prst="rightBrace">
            <a:avLst/>
          </a:prstGeom>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AI"/>
          </a:p>
        </p:txBody>
      </p:sp>
      <p:sp>
        <p:nvSpPr>
          <p:cNvPr id="80" name="Google Shape;371;p46">
            <a:extLst>
              <a:ext uri="{FF2B5EF4-FFF2-40B4-BE49-F238E27FC236}">
                <a16:creationId xmlns:a16="http://schemas.microsoft.com/office/drawing/2014/main" id="{F01484BC-8991-7087-02C3-A0C5A642C16E}"/>
              </a:ext>
            </a:extLst>
          </p:cNvPr>
          <p:cNvSpPr txBox="1"/>
          <p:nvPr/>
        </p:nvSpPr>
        <p:spPr>
          <a:xfrm>
            <a:off x="6411077" y="3348376"/>
            <a:ext cx="632746" cy="968346"/>
          </a:xfrm>
          <a:prstGeom prst="rect">
            <a:avLst/>
          </a:prstGeom>
          <a:solidFill>
            <a:schemeClr val="accent3">
              <a:lumMod val="20000"/>
              <a:lumOff val="80000"/>
            </a:schemeClr>
          </a:solidFill>
          <a:ln>
            <a:solidFill>
              <a:schemeClr val="tx1"/>
            </a:solidFill>
          </a:ln>
        </p:spPr>
        <p:txBody>
          <a:bodyPr spcFirstLastPara="1" wrap="square" lIns="0" tIns="0" rIns="0" bIns="0" anchor="b" anchorCtr="0">
            <a:noAutofit/>
          </a:bodyPr>
          <a:lstStyle/>
          <a:p>
            <a:pPr marL="92075" marR="0" lvl="0" algn="ctr" rtl="0">
              <a:lnSpc>
                <a:spcPct val="100000"/>
              </a:lnSpc>
              <a:spcBef>
                <a:spcPts val="0"/>
              </a:spcBef>
              <a:spcAft>
                <a:spcPts val="0"/>
              </a:spcAft>
              <a:buNone/>
            </a:pPr>
            <a:r>
              <a:rPr lang="en" sz="1000" b="1">
                <a:solidFill>
                  <a:schemeClr val="dk1"/>
                </a:solidFill>
                <a:latin typeface="Roboto"/>
                <a:ea typeface="Roboto"/>
                <a:cs typeface="Roboto"/>
                <a:sym typeface="Roboto"/>
              </a:rPr>
              <a:t>CFLA izsludina projektu atlasi (01.10.)</a:t>
            </a:r>
            <a:endParaRPr sz="1000" b="1">
              <a:solidFill>
                <a:schemeClr val="dk1"/>
              </a:solidFill>
              <a:latin typeface="Roboto"/>
              <a:ea typeface="Roboto"/>
              <a:cs typeface="Roboto"/>
              <a:sym typeface="Roboto"/>
            </a:endParaRPr>
          </a:p>
        </p:txBody>
      </p:sp>
      <p:cxnSp>
        <p:nvCxnSpPr>
          <p:cNvPr id="81" name="Google Shape;382;p46">
            <a:extLst>
              <a:ext uri="{FF2B5EF4-FFF2-40B4-BE49-F238E27FC236}">
                <a16:creationId xmlns:a16="http://schemas.microsoft.com/office/drawing/2014/main" id="{1C5667FA-1AD3-F7EC-518F-B98CE495148A}"/>
              </a:ext>
            </a:extLst>
          </p:cNvPr>
          <p:cNvCxnSpPr>
            <a:cxnSpLocks/>
          </p:cNvCxnSpPr>
          <p:nvPr/>
        </p:nvCxnSpPr>
        <p:spPr>
          <a:xfrm flipV="1">
            <a:off x="6711073" y="4322339"/>
            <a:ext cx="5387" cy="504228"/>
          </a:xfrm>
          <a:prstGeom prst="straightConnector1">
            <a:avLst/>
          </a:prstGeom>
          <a:ln>
            <a:headEnd type="oval" w="med" len="med"/>
            <a:tailEnd type="oval" w="med" len="med"/>
          </a:ln>
        </p:spPr>
        <p:style>
          <a:lnRef idx="1">
            <a:schemeClr val="accent3"/>
          </a:lnRef>
          <a:fillRef idx="0">
            <a:schemeClr val="accent3"/>
          </a:fillRef>
          <a:effectRef idx="0">
            <a:schemeClr val="accent3"/>
          </a:effectRef>
          <a:fontRef idx="minor">
            <a:schemeClr val="tx1"/>
          </a:fontRef>
        </p:style>
      </p:cxnSp>
      <p:sp>
        <p:nvSpPr>
          <p:cNvPr id="82" name="Google Shape;371;p46">
            <a:extLst>
              <a:ext uri="{FF2B5EF4-FFF2-40B4-BE49-F238E27FC236}">
                <a16:creationId xmlns:a16="http://schemas.microsoft.com/office/drawing/2014/main" id="{AFAC0DEB-82F0-BF75-C2A8-10A2110ACEEA}"/>
              </a:ext>
            </a:extLst>
          </p:cNvPr>
          <p:cNvSpPr txBox="1"/>
          <p:nvPr/>
        </p:nvSpPr>
        <p:spPr>
          <a:xfrm>
            <a:off x="7093644" y="3348376"/>
            <a:ext cx="632746" cy="973964"/>
          </a:xfrm>
          <a:prstGeom prst="rect">
            <a:avLst/>
          </a:prstGeom>
          <a:solidFill>
            <a:schemeClr val="accent3">
              <a:lumMod val="20000"/>
              <a:lumOff val="80000"/>
            </a:schemeClr>
          </a:solidFill>
          <a:ln>
            <a:solidFill>
              <a:schemeClr val="tx1"/>
            </a:solidFill>
          </a:ln>
        </p:spPr>
        <p:txBody>
          <a:bodyPr spcFirstLastPara="1" wrap="square" lIns="0" tIns="0" rIns="0" bIns="0" anchor="b" anchorCtr="0">
            <a:noAutofit/>
          </a:bodyPr>
          <a:lstStyle/>
          <a:p>
            <a:pPr marL="92075" marR="0" lvl="0" algn="ctr" rtl="0">
              <a:lnSpc>
                <a:spcPct val="100000"/>
              </a:lnSpc>
              <a:spcBef>
                <a:spcPts val="0"/>
              </a:spcBef>
              <a:spcAft>
                <a:spcPts val="0"/>
              </a:spcAft>
              <a:buNone/>
            </a:pPr>
            <a:r>
              <a:rPr lang="en" sz="1000" b="1">
                <a:solidFill>
                  <a:schemeClr val="dk1"/>
                </a:solidFill>
                <a:latin typeface="Roboto"/>
                <a:ea typeface="Roboto"/>
                <a:cs typeface="Roboto"/>
                <a:sym typeface="Roboto"/>
              </a:rPr>
              <a:t>PKD iesniedz projektus CFLA (01.11.)</a:t>
            </a:r>
            <a:endParaRPr sz="1000" b="1">
              <a:solidFill>
                <a:schemeClr val="dk1"/>
              </a:solidFill>
              <a:latin typeface="Roboto"/>
              <a:ea typeface="Roboto"/>
              <a:cs typeface="Roboto"/>
              <a:sym typeface="Roboto"/>
            </a:endParaRPr>
          </a:p>
        </p:txBody>
      </p:sp>
      <p:cxnSp>
        <p:nvCxnSpPr>
          <p:cNvPr id="83" name="Google Shape;382;p46">
            <a:extLst>
              <a:ext uri="{FF2B5EF4-FFF2-40B4-BE49-F238E27FC236}">
                <a16:creationId xmlns:a16="http://schemas.microsoft.com/office/drawing/2014/main" id="{95DC6490-B48B-D45F-1EC4-092DCCB2AC6D}"/>
              </a:ext>
            </a:extLst>
          </p:cNvPr>
          <p:cNvCxnSpPr>
            <a:cxnSpLocks/>
          </p:cNvCxnSpPr>
          <p:nvPr/>
        </p:nvCxnSpPr>
        <p:spPr>
          <a:xfrm flipV="1">
            <a:off x="7447399" y="4340008"/>
            <a:ext cx="0" cy="524212"/>
          </a:xfrm>
          <a:prstGeom prst="straightConnector1">
            <a:avLst/>
          </a:prstGeom>
          <a:ln>
            <a:headEnd type="oval" w="med" len="med"/>
            <a:tailEnd type="oval" w="med" len="med"/>
          </a:ln>
        </p:spPr>
        <p:style>
          <a:lnRef idx="1">
            <a:schemeClr val="accent3"/>
          </a:lnRef>
          <a:fillRef idx="0">
            <a:schemeClr val="accent3"/>
          </a:fillRef>
          <a:effectRef idx="0">
            <a:schemeClr val="accent3"/>
          </a:effectRef>
          <a:fontRef idx="minor">
            <a:schemeClr val="tx1"/>
          </a:fontRef>
        </p:style>
      </p:cxnSp>
      <p:sp>
        <p:nvSpPr>
          <p:cNvPr id="84" name="Google Shape;371;p46">
            <a:extLst>
              <a:ext uri="{FF2B5EF4-FFF2-40B4-BE49-F238E27FC236}">
                <a16:creationId xmlns:a16="http://schemas.microsoft.com/office/drawing/2014/main" id="{A9C9571C-1C38-1BE6-4FBC-25C780C9264D}"/>
              </a:ext>
            </a:extLst>
          </p:cNvPr>
          <p:cNvSpPr txBox="1"/>
          <p:nvPr/>
        </p:nvSpPr>
        <p:spPr>
          <a:xfrm>
            <a:off x="9008046" y="3348377"/>
            <a:ext cx="954639" cy="987232"/>
          </a:xfrm>
          <a:prstGeom prst="rect">
            <a:avLst/>
          </a:prstGeom>
          <a:solidFill>
            <a:schemeClr val="accent3">
              <a:lumMod val="20000"/>
              <a:lumOff val="80000"/>
            </a:schemeClr>
          </a:solidFill>
          <a:ln>
            <a:solidFill>
              <a:schemeClr val="tx1"/>
            </a:solidFill>
          </a:ln>
        </p:spPr>
        <p:txBody>
          <a:bodyPr spcFirstLastPara="1" wrap="square" lIns="0" tIns="0" rIns="0" bIns="0" anchor="b" anchorCtr="0">
            <a:noAutofit/>
          </a:bodyPr>
          <a:lstStyle/>
          <a:p>
            <a:pPr marL="92075" marR="0" lvl="0" algn="ctr" rtl="0">
              <a:lnSpc>
                <a:spcPct val="100000"/>
              </a:lnSpc>
              <a:spcBef>
                <a:spcPts val="0"/>
              </a:spcBef>
              <a:spcAft>
                <a:spcPts val="0"/>
              </a:spcAft>
              <a:buNone/>
            </a:pPr>
            <a:r>
              <a:rPr lang="en" sz="1000" b="1">
                <a:solidFill>
                  <a:schemeClr val="dk1"/>
                </a:solidFill>
                <a:latin typeface="Roboto"/>
                <a:ea typeface="Roboto"/>
                <a:cs typeface="Roboto"/>
                <a:sym typeface="Roboto"/>
              </a:rPr>
              <a:t>CFLA apstiprinaPKD  projektus, slēdz līgumus (</a:t>
            </a:r>
            <a:r>
              <a:rPr lang="lv-LV" sz="1000" b="1">
                <a:solidFill>
                  <a:schemeClr val="dk1"/>
                </a:solidFill>
                <a:latin typeface="Roboto"/>
                <a:ea typeface="Roboto"/>
                <a:cs typeface="Roboto"/>
                <a:sym typeface="Roboto"/>
              </a:rPr>
              <a:t>15</a:t>
            </a:r>
            <a:r>
              <a:rPr lang="en" sz="1000" b="1">
                <a:solidFill>
                  <a:schemeClr val="dk1"/>
                </a:solidFill>
                <a:latin typeface="Roboto"/>
                <a:ea typeface="Roboto"/>
                <a:cs typeface="Roboto"/>
                <a:sym typeface="Roboto"/>
              </a:rPr>
              <a:t>.01.)</a:t>
            </a:r>
            <a:endParaRPr sz="1000" b="1">
              <a:solidFill>
                <a:schemeClr val="dk1"/>
              </a:solidFill>
              <a:latin typeface="Roboto"/>
              <a:ea typeface="Roboto"/>
              <a:cs typeface="Roboto"/>
              <a:sym typeface="Roboto"/>
            </a:endParaRPr>
          </a:p>
        </p:txBody>
      </p:sp>
      <p:cxnSp>
        <p:nvCxnSpPr>
          <p:cNvPr id="87" name="Google Shape;382;p46">
            <a:extLst>
              <a:ext uri="{FF2B5EF4-FFF2-40B4-BE49-F238E27FC236}">
                <a16:creationId xmlns:a16="http://schemas.microsoft.com/office/drawing/2014/main" id="{8F5887DE-461D-DA1B-01B2-2C3B5F6B6383}"/>
              </a:ext>
            </a:extLst>
          </p:cNvPr>
          <p:cNvCxnSpPr>
            <a:cxnSpLocks/>
          </p:cNvCxnSpPr>
          <p:nvPr/>
        </p:nvCxnSpPr>
        <p:spPr>
          <a:xfrm flipV="1">
            <a:off x="9531698" y="4331809"/>
            <a:ext cx="0" cy="504228"/>
          </a:xfrm>
          <a:prstGeom prst="straightConnector1">
            <a:avLst/>
          </a:prstGeom>
          <a:ln>
            <a:headEnd type="oval" w="med" len="med"/>
            <a:tailEnd type="oval" w="med" len="med"/>
          </a:ln>
        </p:spPr>
        <p:style>
          <a:lnRef idx="1">
            <a:schemeClr val="accent3"/>
          </a:lnRef>
          <a:fillRef idx="0">
            <a:schemeClr val="accent3"/>
          </a:fillRef>
          <a:effectRef idx="0">
            <a:schemeClr val="accent3"/>
          </a:effectRef>
          <a:fontRef idx="minor">
            <a:schemeClr val="tx1"/>
          </a:fontRef>
        </p:style>
      </p:cxnSp>
      <p:sp>
        <p:nvSpPr>
          <p:cNvPr id="99" name="Google Shape;371;p46">
            <a:extLst>
              <a:ext uri="{FF2B5EF4-FFF2-40B4-BE49-F238E27FC236}">
                <a16:creationId xmlns:a16="http://schemas.microsoft.com/office/drawing/2014/main" id="{A2AAF2FB-DC76-4CB7-983D-BB743F04A6D6}"/>
              </a:ext>
            </a:extLst>
          </p:cNvPr>
          <p:cNvSpPr txBox="1"/>
          <p:nvPr/>
        </p:nvSpPr>
        <p:spPr>
          <a:xfrm>
            <a:off x="5506869" y="3348376"/>
            <a:ext cx="836931" cy="780896"/>
          </a:xfrm>
          <a:prstGeom prst="rect">
            <a:avLst/>
          </a:prstGeom>
          <a:solidFill>
            <a:schemeClr val="accent3">
              <a:lumMod val="20000"/>
              <a:lumOff val="80000"/>
            </a:schemeClr>
          </a:solidFill>
          <a:ln>
            <a:solidFill>
              <a:schemeClr val="tx1"/>
            </a:solidFill>
          </a:ln>
        </p:spPr>
        <p:txBody>
          <a:bodyPr spcFirstLastPara="1" wrap="square" lIns="0" tIns="0" rIns="0" bIns="0" anchor="b" anchorCtr="0">
            <a:noAutofit/>
          </a:bodyPr>
          <a:lstStyle/>
          <a:p>
            <a:pPr marL="92075" marR="0" lvl="0" algn="ctr" rtl="0">
              <a:lnSpc>
                <a:spcPct val="100000"/>
              </a:lnSpc>
              <a:spcBef>
                <a:spcPts val="0"/>
              </a:spcBef>
              <a:spcAft>
                <a:spcPts val="0"/>
              </a:spcAft>
              <a:buNone/>
            </a:pPr>
            <a:r>
              <a:rPr lang="en" sz="1000" b="1">
                <a:solidFill>
                  <a:schemeClr val="dk1"/>
                </a:solidFill>
                <a:latin typeface="Roboto"/>
                <a:ea typeface="Roboto"/>
                <a:cs typeface="Roboto"/>
                <a:sym typeface="Roboto"/>
              </a:rPr>
              <a:t>MK noteikumi apstiprināti MK (</a:t>
            </a:r>
            <a:r>
              <a:rPr lang="lv-LV" sz="1000" b="1">
                <a:solidFill>
                  <a:schemeClr val="dk1"/>
                </a:solidFill>
                <a:latin typeface="Roboto"/>
                <a:ea typeface="Roboto"/>
                <a:cs typeface="Roboto"/>
                <a:sym typeface="Roboto"/>
              </a:rPr>
              <a:t>05</a:t>
            </a:r>
            <a:r>
              <a:rPr lang="en" sz="1000" b="1">
                <a:solidFill>
                  <a:schemeClr val="dk1"/>
                </a:solidFill>
                <a:latin typeface="Roboto"/>
                <a:ea typeface="Roboto"/>
                <a:cs typeface="Roboto"/>
                <a:sym typeface="Roboto"/>
              </a:rPr>
              <a:t>.</a:t>
            </a:r>
            <a:r>
              <a:rPr lang="lv-LV" sz="1000" b="1">
                <a:solidFill>
                  <a:schemeClr val="dk1"/>
                </a:solidFill>
                <a:latin typeface="Roboto"/>
                <a:ea typeface="Roboto"/>
                <a:cs typeface="Roboto"/>
                <a:sym typeface="Roboto"/>
              </a:rPr>
              <a:t>09</a:t>
            </a:r>
            <a:r>
              <a:rPr lang="en" sz="1000" b="1">
                <a:solidFill>
                  <a:schemeClr val="dk1"/>
                </a:solidFill>
                <a:latin typeface="Roboto"/>
                <a:ea typeface="Roboto"/>
                <a:cs typeface="Roboto"/>
                <a:sym typeface="Roboto"/>
              </a:rPr>
              <a:t>.)</a:t>
            </a:r>
            <a:endParaRPr sz="1000" b="1">
              <a:solidFill>
                <a:schemeClr val="dk1"/>
              </a:solidFill>
              <a:latin typeface="Roboto"/>
              <a:ea typeface="Roboto"/>
              <a:cs typeface="Roboto"/>
              <a:sym typeface="Roboto"/>
            </a:endParaRPr>
          </a:p>
        </p:txBody>
      </p:sp>
      <p:cxnSp>
        <p:nvCxnSpPr>
          <p:cNvPr id="100" name="Google Shape;386;p46">
            <a:extLst>
              <a:ext uri="{FF2B5EF4-FFF2-40B4-BE49-F238E27FC236}">
                <a16:creationId xmlns:a16="http://schemas.microsoft.com/office/drawing/2014/main" id="{9769487E-5657-43CB-8F1C-05E6F4860F9E}"/>
              </a:ext>
            </a:extLst>
          </p:cNvPr>
          <p:cNvCxnSpPr>
            <a:cxnSpLocks/>
          </p:cNvCxnSpPr>
          <p:nvPr/>
        </p:nvCxnSpPr>
        <p:spPr>
          <a:xfrm flipV="1">
            <a:off x="5944494" y="4129764"/>
            <a:ext cx="0" cy="696803"/>
          </a:xfrm>
          <a:prstGeom prst="straightConnector1">
            <a:avLst/>
          </a:prstGeom>
          <a:ln>
            <a:headEnd type="oval" w="med" len="med"/>
            <a:tailEnd type="oval" w="med" len="med"/>
          </a:ln>
        </p:spPr>
        <p:style>
          <a:lnRef idx="1">
            <a:schemeClr val="accent3"/>
          </a:lnRef>
          <a:fillRef idx="0">
            <a:schemeClr val="accent3"/>
          </a:fillRef>
          <a:effectRef idx="0">
            <a:schemeClr val="accent3"/>
          </a:effectRef>
          <a:fontRef idx="minor">
            <a:schemeClr val="tx1"/>
          </a:fontRef>
        </p:style>
      </p:cxnSp>
      <p:cxnSp>
        <p:nvCxnSpPr>
          <p:cNvPr id="76" name="Google Shape;370;p46">
            <a:extLst>
              <a:ext uri="{FF2B5EF4-FFF2-40B4-BE49-F238E27FC236}">
                <a16:creationId xmlns:a16="http://schemas.microsoft.com/office/drawing/2014/main" id="{515134B0-CFA4-1172-4597-4F2789307F2D}"/>
              </a:ext>
            </a:extLst>
          </p:cNvPr>
          <p:cNvCxnSpPr>
            <a:cxnSpLocks/>
          </p:cNvCxnSpPr>
          <p:nvPr/>
        </p:nvCxnSpPr>
        <p:spPr>
          <a:xfrm flipH="1" flipV="1">
            <a:off x="4632271" y="3184569"/>
            <a:ext cx="12590" cy="1666604"/>
          </a:xfrm>
          <a:prstGeom prst="straightConnector1">
            <a:avLst/>
          </a:prstGeom>
          <a:ln>
            <a:solidFill>
              <a:srgbClr val="B7DEE8"/>
            </a:solidFill>
            <a:headEnd type="oval" w="med" len="med"/>
            <a:tailEnd type="oval" w="med" len="med"/>
          </a:ln>
        </p:spPr>
        <p:style>
          <a:lnRef idx="1">
            <a:schemeClr val="accent4"/>
          </a:lnRef>
          <a:fillRef idx="0">
            <a:schemeClr val="accent4"/>
          </a:fillRef>
          <a:effectRef idx="0">
            <a:schemeClr val="accent4"/>
          </a:effectRef>
          <a:fontRef idx="minor">
            <a:schemeClr val="tx1"/>
          </a:fontRef>
        </p:style>
      </p:cxnSp>
      <p:sp>
        <p:nvSpPr>
          <p:cNvPr id="46" name="Oval 45">
            <a:extLst>
              <a:ext uri="{FF2B5EF4-FFF2-40B4-BE49-F238E27FC236}">
                <a16:creationId xmlns:a16="http://schemas.microsoft.com/office/drawing/2014/main" id="{6882B8F1-A23C-815C-E200-691999EE7AA8}"/>
              </a:ext>
            </a:extLst>
          </p:cNvPr>
          <p:cNvSpPr/>
          <p:nvPr/>
        </p:nvSpPr>
        <p:spPr>
          <a:xfrm>
            <a:off x="310774" y="3355130"/>
            <a:ext cx="1176869" cy="1091095"/>
          </a:xfrm>
          <a:prstGeom prst="ellipse">
            <a:avLst/>
          </a:prstGeom>
          <a:solidFill>
            <a:schemeClr val="accent1">
              <a:alpha val="72553"/>
            </a:schemeClr>
          </a:solidFill>
          <a:ln>
            <a:solidFill>
              <a:schemeClr val="accent1">
                <a:alpha val="73469"/>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sz="1200" b="1"/>
              <a:t>4.3.6.8.</a:t>
            </a:r>
          </a:p>
          <a:p>
            <a:pPr algn="ctr"/>
            <a:r>
              <a:rPr lang="en-LV" sz="1200" b="1"/>
              <a:t>pasākums</a:t>
            </a:r>
          </a:p>
        </p:txBody>
      </p:sp>
      <p:sp>
        <p:nvSpPr>
          <p:cNvPr id="48" name="Rectangle 47">
            <a:extLst>
              <a:ext uri="{FF2B5EF4-FFF2-40B4-BE49-F238E27FC236}">
                <a16:creationId xmlns:a16="http://schemas.microsoft.com/office/drawing/2014/main" id="{84B0DF44-2A74-5DFC-C7CA-4873AD9129E6}"/>
              </a:ext>
            </a:extLst>
          </p:cNvPr>
          <p:cNvSpPr/>
          <p:nvPr/>
        </p:nvSpPr>
        <p:spPr>
          <a:xfrm>
            <a:off x="554544" y="-1"/>
            <a:ext cx="1311944" cy="151529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32" name="Oval 31">
            <a:extLst>
              <a:ext uri="{FF2B5EF4-FFF2-40B4-BE49-F238E27FC236}">
                <a16:creationId xmlns:a16="http://schemas.microsoft.com/office/drawing/2014/main" id="{180F4E32-D458-D22F-F7CF-A28F9A37859F}"/>
              </a:ext>
            </a:extLst>
          </p:cNvPr>
          <p:cNvSpPr/>
          <p:nvPr/>
        </p:nvSpPr>
        <p:spPr>
          <a:xfrm>
            <a:off x="303673" y="2041182"/>
            <a:ext cx="1176869" cy="1091095"/>
          </a:xfrm>
          <a:prstGeom prst="ellipse">
            <a:avLst/>
          </a:prstGeom>
          <a:solidFill>
            <a:schemeClr val="accent1">
              <a:alpha val="72553"/>
            </a:schemeClr>
          </a:solidFill>
          <a:ln>
            <a:solidFill>
              <a:schemeClr val="accent1">
                <a:alpha val="73469"/>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sz="1200" b="1"/>
              <a:t>4.3.6.7.</a:t>
            </a:r>
          </a:p>
          <a:p>
            <a:pPr algn="ctr"/>
            <a:r>
              <a:rPr lang="en-LV" sz="1200" b="1"/>
              <a:t>pasākums</a:t>
            </a:r>
          </a:p>
        </p:txBody>
      </p:sp>
      <p:sp>
        <p:nvSpPr>
          <p:cNvPr id="2" name="Title 1"/>
          <p:cNvSpPr>
            <a:spLocks noGrp="1"/>
          </p:cNvSpPr>
          <p:nvPr>
            <p:ph type="title"/>
          </p:nvPr>
        </p:nvSpPr>
        <p:spPr>
          <a:xfrm>
            <a:off x="387514" y="580140"/>
            <a:ext cx="8518640" cy="473774"/>
          </a:xfrm>
        </p:spPr>
        <p:txBody>
          <a:bodyPr anchor="t">
            <a:noAutofit/>
          </a:bodyPr>
          <a:lstStyle/>
          <a:p>
            <a:r>
              <a:rPr lang="en-GB"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KP fondu 2021–2027 </a:t>
            </a:r>
            <a:r>
              <a:rPr lang="en-GB" sz="3200"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pasākumu</a:t>
            </a:r>
            <a:r>
              <a:rPr lang="en-GB"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lv-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ieviešanas </a:t>
            </a:r>
            <a:r>
              <a:rPr lang="en-GB" sz="3200"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laika</a:t>
            </a:r>
            <a:r>
              <a:rPr lang="en-GB"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en-GB" sz="3200"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grafiks</a:t>
            </a:r>
            <a:endParaRPr lang="lv-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3">
            <a:extLst>
              <a:ext uri="{FF2B5EF4-FFF2-40B4-BE49-F238E27FC236}">
                <a16:creationId xmlns:a16="http://schemas.microsoft.com/office/drawing/2014/main" id="{2AB59629-3628-98D1-837A-B1145A86415C}"/>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45</a:t>
            </a:fld>
            <a:endParaRPr lang="en-US" sz="800" dirty="0">
              <a:solidFill>
                <a:schemeClr val="tx1"/>
              </a:solidFill>
            </a:endParaRPr>
          </a:p>
        </p:txBody>
      </p:sp>
    </p:spTree>
    <p:extLst>
      <p:ext uri="{BB962C8B-B14F-4D97-AF65-F5344CB8AC3E}">
        <p14:creationId xmlns:p14="http://schemas.microsoft.com/office/powerpoint/2010/main" val="25935442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F0A25B-2079-37B3-4BD7-74656BD9C49E}"/>
              </a:ext>
            </a:extLst>
          </p:cNvPr>
          <p:cNvSpPr/>
          <p:nvPr/>
        </p:nvSpPr>
        <p:spPr>
          <a:xfrm>
            <a:off x="4204252" y="0"/>
            <a:ext cx="3541253" cy="3036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pic>
        <p:nvPicPr>
          <p:cNvPr id="70660" name="Attēls 4">
            <a:extLst>
              <a:ext uri="{FF2B5EF4-FFF2-40B4-BE49-F238E27FC236}">
                <a16:creationId xmlns:a16="http://schemas.microsoft.com/office/drawing/2014/main" id="{BEF2AF99-66D0-45FE-9C0E-3ACCD25B0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6750" y="4301048"/>
            <a:ext cx="1837306" cy="209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6">
            <a:extLst>
              <a:ext uri="{FF2B5EF4-FFF2-40B4-BE49-F238E27FC236}">
                <a16:creationId xmlns:a16="http://schemas.microsoft.com/office/drawing/2014/main" id="{7FA4E68D-4B68-8BA9-C6AD-E90973F32397}"/>
              </a:ext>
            </a:extLst>
          </p:cNvPr>
          <p:cNvSpPr txBox="1">
            <a:spLocks/>
          </p:cNvSpPr>
          <p:nvPr/>
        </p:nvSpPr>
        <p:spPr>
          <a:xfrm>
            <a:off x="1446597" y="2078664"/>
            <a:ext cx="8968443" cy="2313824"/>
          </a:xfrm>
          <a:prstGeom prst="rect">
            <a:avLst/>
          </a:prstGeom>
        </p:spPr>
        <p:txBody>
          <a:bodyPr vert="horz" lIns="91440" tIns="45720" rIns="91440" bIns="45720" rtlCol="0" anchor="ctr">
            <a:noAutofit/>
          </a:bodyPr>
          <a:lstStyle>
            <a:lvl1pPr algn="ctr" defTabSz="914377" rtl="0" eaLnBrk="1" latinLnBrk="0" hangingPunct="1">
              <a:lnSpc>
                <a:spcPct val="90000"/>
              </a:lnSpc>
              <a:spcBef>
                <a:spcPct val="0"/>
              </a:spcBef>
              <a:buNone/>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pPr>
            <a:r>
              <a:rPr lang="lv-LV" sz="3600" dirty="0"/>
              <a:t>Ar atbildību par</a:t>
            </a:r>
          </a:p>
          <a:p>
            <a:pPr>
              <a:lnSpc>
                <a:spcPct val="110000"/>
              </a:lnSpc>
            </a:pPr>
            <a:r>
              <a:rPr lang="lv-LV" sz="3600" dirty="0"/>
              <a:t>Latvijas nākotni!</a:t>
            </a:r>
            <a:endParaRPr lang="lv-LV" altLang="lv-LV" sz="3600" dirty="0">
              <a:ea typeface="MS PGothic" panose="020B0600070205080204"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3F1FFA9-4564-88C4-C2AE-A83DA95A099E}"/>
              </a:ext>
            </a:extLst>
          </p:cNvPr>
          <p:cNvSpPr>
            <a:spLocks noGrp="1"/>
          </p:cNvSpPr>
          <p:nvPr>
            <p:ph sz="half" idx="1"/>
          </p:nvPr>
        </p:nvSpPr>
        <p:spPr>
          <a:xfrm>
            <a:off x="537845" y="1956381"/>
            <a:ext cx="4537075" cy="3658121"/>
          </a:xfrm>
        </p:spPr>
        <p:txBody>
          <a:bodyPr anchor="ctr">
            <a:normAutofit/>
          </a:bodyPr>
          <a:lstStyle/>
          <a:p>
            <a:pPr>
              <a:lnSpc>
                <a:spcPct val="110000"/>
              </a:lnSpc>
              <a:buClr>
                <a:schemeClr val="accent6">
                  <a:lumMod val="75000"/>
                </a:schemeClr>
              </a:buClr>
              <a:buSzPct val="80000"/>
              <a:buFont typeface="Wingdings" pitchFamily="2" charset="2"/>
              <a:buChar char="§"/>
            </a:pPr>
            <a:r>
              <a:rPr lang="en-LV" sz="1600" dirty="0">
                <a:latin typeface="Verdana" panose="020B0604030504040204" pitchFamily="34" charset="0"/>
                <a:ea typeface="Verdana" panose="020B0604030504040204" pitchFamily="34" charset="0"/>
                <a:cs typeface="Verdana" panose="020B0604030504040204" pitchFamily="34" charset="0"/>
              </a:rPr>
              <a:t>Bērniem ar autiskā spektra traucējumiem</a:t>
            </a:r>
          </a:p>
          <a:p>
            <a:pPr>
              <a:lnSpc>
                <a:spcPct val="110000"/>
              </a:lnSpc>
              <a:buClr>
                <a:schemeClr val="accent6">
                  <a:lumMod val="75000"/>
                </a:schemeClr>
              </a:buClr>
              <a:buSzPct val="80000"/>
              <a:buFont typeface="Wingdings" pitchFamily="2" charset="2"/>
              <a:buChar char="§"/>
            </a:pPr>
            <a:r>
              <a:rPr lang="en-LV" sz="1600" dirty="0">
                <a:latin typeface="Verdana" panose="020B0604030504040204" pitchFamily="34" charset="0"/>
                <a:ea typeface="Verdana" panose="020B0604030504040204" pitchFamily="34" charset="0"/>
                <a:cs typeface="Verdana" panose="020B0604030504040204" pitchFamily="34" charset="0"/>
              </a:rPr>
              <a:t>Bērniem, kuri iesaistīti </a:t>
            </a:r>
            <a:br>
              <a:rPr lang="en-LV" sz="1600" dirty="0">
                <a:latin typeface="Verdana" panose="020B0604030504040204" pitchFamily="34" charset="0"/>
                <a:ea typeface="Verdana" panose="020B0604030504040204" pitchFamily="34" charset="0"/>
                <a:cs typeface="Verdana" panose="020B0604030504040204" pitchFamily="34" charset="0"/>
              </a:rPr>
            </a:br>
            <a:r>
              <a:rPr lang="en-LV" sz="1600" dirty="0">
                <a:latin typeface="Verdana" panose="020B0604030504040204" pitchFamily="34" charset="0"/>
                <a:ea typeface="Verdana" panose="020B0604030504040204" pitchFamily="34" charset="0"/>
                <a:cs typeface="Verdana" panose="020B0604030504040204" pitchFamily="34" charset="0"/>
              </a:rPr>
              <a:t>vienaudžu pāridarījumos</a:t>
            </a:r>
          </a:p>
          <a:p>
            <a:pPr>
              <a:lnSpc>
                <a:spcPct val="110000"/>
              </a:lnSpc>
              <a:buClr>
                <a:schemeClr val="accent6">
                  <a:lumMod val="75000"/>
                </a:schemeClr>
              </a:buClr>
              <a:buSzPct val="80000"/>
              <a:buFont typeface="Wingdings" pitchFamily="2" charset="2"/>
              <a:buChar char="§"/>
            </a:pPr>
            <a:r>
              <a:rPr lang="en-LV" sz="1600" dirty="0">
                <a:latin typeface="Verdana" panose="020B0604030504040204" pitchFamily="34" charset="0"/>
                <a:ea typeface="Verdana" panose="020B0604030504040204" pitchFamily="34" charset="0"/>
                <a:cs typeface="Verdana" panose="020B0604030504040204" pitchFamily="34" charset="0"/>
              </a:rPr>
              <a:t>Bērniem ar agrīnām uzvedības grūtībām, uzmanības deficītu, hiperaktivitāti</a:t>
            </a:r>
          </a:p>
          <a:p>
            <a:pPr>
              <a:lnSpc>
                <a:spcPct val="110000"/>
              </a:lnSpc>
              <a:buClr>
                <a:schemeClr val="accent6">
                  <a:lumMod val="75000"/>
                </a:schemeClr>
              </a:buClr>
              <a:buSzPct val="80000"/>
              <a:buFont typeface="Wingdings" pitchFamily="2" charset="2"/>
              <a:buChar char="§"/>
            </a:pPr>
            <a:r>
              <a:rPr lang="en-LV" sz="1600" dirty="0">
                <a:latin typeface="Verdana" panose="020B0604030504040204" pitchFamily="34" charset="0"/>
                <a:ea typeface="Verdana" panose="020B0604030504040204" pitchFamily="34" charset="0"/>
                <a:cs typeface="Verdana" panose="020B0604030504040204" pitchFamily="34" charset="0"/>
              </a:rPr>
              <a:t>Bērniem ar sociālemocionālām </a:t>
            </a:r>
            <a:br>
              <a:rPr lang="en-LV" sz="1600" dirty="0">
                <a:latin typeface="Verdana" panose="020B0604030504040204" pitchFamily="34" charset="0"/>
                <a:ea typeface="Verdana" panose="020B0604030504040204" pitchFamily="34" charset="0"/>
                <a:cs typeface="Verdana" panose="020B0604030504040204" pitchFamily="34" charset="0"/>
              </a:rPr>
            </a:br>
            <a:r>
              <a:rPr lang="en-LV" sz="1600" dirty="0">
                <a:latin typeface="Verdana" panose="020B0604030504040204" pitchFamily="34" charset="0"/>
                <a:ea typeface="Verdana" panose="020B0604030504040204" pitchFamily="34" charset="0"/>
                <a:cs typeface="Verdana" panose="020B0604030504040204" pitchFamily="34" charset="0"/>
              </a:rPr>
              <a:t>grūtībām, trauksmi, distresu</a:t>
            </a:r>
          </a:p>
        </p:txBody>
      </p:sp>
      <p:pic>
        <p:nvPicPr>
          <p:cNvPr id="6" name="Attēls 38" descr="Attēls, kurā ir karte&#10;&#10;Apraksts ģenerēts automātiski">
            <a:extLst>
              <a:ext uri="{FF2B5EF4-FFF2-40B4-BE49-F238E27FC236}">
                <a16:creationId xmlns:a16="http://schemas.microsoft.com/office/drawing/2014/main" id="{B89F1E45-CC1F-3214-7326-46F3AF23F231}"/>
              </a:ext>
            </a:extLst>
          </p:cNvPr>
          <p:cNvPicPr>
            <a:picLocks noGrp="1" noChangeAspect="1"/>
          </p:cNvPicPr>
          <p:nvPr>
            <p:ph sz="half" idx="2"/>
          </p:nvPr>
        </p:nvPicPr>
        <p:blipFill>
          <a:blip r:embed="rId2"/>
          <a:stretch>
            <a:fillRect/>
          </a:stretch>
        </p:blipFill>
        <p:spPr>
          <a:xfrm>
            <a:off x="5821109" y="2574624"/>
            <a:ext cx="5181600" cy="3658122"/>
          </a:xfrm>
          <a:prstGeom prst="rect">
            <a:avLst/>
          </a:prstGeom>
        </p:spPr>
      </p:pic>
      <p:sp>
        <p:nvSpPr>
          <p:cNvPr id="7" name="TextBox 6">
            <a:extLst>
              <a:ext uri="{FF2B5EF4-FFF2-40B4-BE49-F238E27FC236}">
                <a16:creationId xmlns:a16="http://schemas.microsoft.com/office/drawing/2014/main" id="{CD38F987-1A25-75E8-9FE6-E118E24F8896}"/>
              </a:ext>
            </a:extLst>
          </p:cNvPr>
          <p:cNvSpPr txBox="1"/>
          <p:nvPr/>
        </p:nvSpPr>
        <p:spPr>
          <a:xfrm>
            <a:off x="5857685" y="2007030"/>
            <a:ext cx="2408491" cy="400110"/>
          </a:xfrm>
          <a:prstGeom prst="rect">
            <a:avLst/>
          </a:prstGeom>
          <a:noFill/>
        </p:spPr>
        <p:txBody>
          <a:bodyPr wrap="square" rtlCol="0">
            <a:spAutoFit/>
          </a:bodyPr>
          <a:lstStyle/>
          <a:p>
            <a:r>
              <a:rPr lang="en-LV" sz="10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Agrīns atbalsts bērniem ar autiskā spektra traucējumiem:</a:t>
            </a:r>
          </a:p>
        </p:txBody>
      </p:sp>
      <p:sp>
        <p:nvSpPr>
          <p:cNvPr id="3" name="TextBox 2">
            <a:extLst>
              <a:ext uri="{FF2B5EF4-FFF2-40B4-BE49-F238E27FC236}">
                <a16:creationId xmlns:a16="http://schemas.microsoft.com/office/drawing/2014/main" id="{43E0DEE9-41A4-83CE-1915-737BAC79ECE4}"/>
              </a:ext>
            </a:extLst>
          </p:cNvPr>
          <p:cNvSpPr txBox="1"/>
          <p:nvPr/>
        </p:nvSpPr>
        <p:spPr>
          <a:xfrm>
            <a:off x="263525" y="6567715"/>
            <a:ext cx="7281160" cy="215444"/>
          </a:xfrm>
          <a:prstGeom prst="rect">
            <a:avLst/>
          </a:prstGeom>
          <a:noFill/>
        </p:spPr>
        <p:txBody>
          <a:bodyPr wrap="none" rtlCol="0">
            <a:spAutoFit/>
          </a:bodyPr>
          <a:lstStyle/>
          <a:p>
            <a:r>
              <a:rPr lang="lv-LV" sz="800" i="1" dirty="0">
                <a:effectLst/>
                <a:latin typeface="Arial" panose="020B0604020202020204" pitchFamily="34" charset="0"/>
                <a:ea typeface="Times New Roman" panose="02020603050405020304" pitchFamily="18" charset="0"/>
                <a:cs typeface="Arial" panose="020B0604020202020204" pitchFamily="34" charset="0"/>
              </a:rPr>
              <a:t>Skubiņa, I. (2022) Pētījums agrīnā preventīvā atbalsta sistēmas, profilakses un agrīnās intervences pakalpojumu groza izveidei Latvijā. Rīga: PKC. 189 lpp.</a:t>
            </a:r>
            <a:r>
              <a:rPr lang="en-LV" sz="800" i="1" dirty="0">
                <a:effectLst/>
                <a:latin typeface="Arial" panose="020B0604020202020204" pitchFamily="34" charset="0"/>
                <a:cs typeface="Arial" panose="020B0604020202020204" pitchFamily="34" charset="0"/>
              </a:rPr>
              <a:t> </a:t>
            </a:r>
            <a:endParaRPr lang="en-LV" sz="800" i="1"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AB690F75-B0CD-0F77-9435-A78D86D2DBA6}"/>
              </a:ext>
            </a:extLst>
          </p:cNvPr>
          <p:cNvSpPr txBox="1">
            <a:spLocks/>
          </p:cNvSpPr>
          <p:nvPr/>
        </p:nvSpPr>
        <p:spPr>
          <a:xfrm>
            <a:off x="263525" y="549275"/>
            <a:ext cx="10829508" cy="997039"/>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Visbiežāk iztrūkstošais pakalpojumu</a:t>
            </a:r>
            <a:br>
              <a:rPr lang="en-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br>
            <a:r>
              <a:rPr lang="en-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piedāvājums bērniem</a:t>
            </a:r>
            <a:endParaRPr lang="lv-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Slide Number Placeholder 3">
            <a:extLst>
              <a:ext uri="{FF2B5EF4-FFF2-40B4-BE49-F238E27FC236}">
                <a16:creationId xmlns:a16="http://schemas.microsoft.com/office/drawing/2014/main" id="{041322C5-BBC9-C5B6-51C3-1C6205FAB33D}"/>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5</a:t>
            </a:fld>
            <a:endParaRPr lang="en-US" sz="800" dirty="0">
              <a:solidFill>
                <a:schemeClr val="tx1"/>
              </a:solidFill>
            </a:endParaRPr>
          </a:p>
        </p:txBody>
      </p:sp>
    </p:spTree>
    <p:extLst>
      <p:ext uri="{BB962C8B-B14F-4D97-AF65-F5344CB8AC3E}">
        <p14:creationId xmlns:p14="http://schemas.microsoft.com/office/powerpoint/2010/main" val="979569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25E28-78D9-8C4F-CA34-0E0E3E364FBD}"/>
              </a:ext>
            </a:extLst>
          </p:cNvPr>
          <p:cNvSpPr>
            <a:spLocks noGrp="1"/>
          </p:cNvSpPr>
          <p:nvPr>
            <p:ph type="title"/>
          </p:nvPr>
        </p:nvSpPr>
        <p:spPr>
          <a:xfrm>
            <a:off x="263525" y="549275"/>
            <a:ext cx="10515600" cy="1325563"/>
          </a:xfrm>
        </p:spPr>
        <p:txBody>
          <a:bodyPr anchor="t">
            <a:normAutofit/>
          </a:bodyPr>
          <a:lstStyle/>
          <a:p>
            <a:pPr>
              <a:lnSpc>
                <a:spcPct val="100000"/>
              </a:lnSpc>
            </a:pPr>
            <a:r>
              <a:rPr lang="en-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Visbiež</a:t>
            </a:r>
            <a:r>
              <a:rPr lang="lv-LV" sz="3200"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ā</a:t>
            </a:r>
            <a:r>
              <a:rPr lang="en-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k iztrūkstošais pakalpojumu piedāvājums ģimenēm</a:t>
            </a:r>
          </a:p>
        </p:txBody>
      </p:sp>
      <p:sp>
        <p:nvSpPr>
          <p:cNvPr id="3" name="Content Placeholder 2">
            <a:extLst>
              <a:ext uri="{FF2B5EF4-FFF2-40B4-BE49-F238E27FC236}">
                <a16:creationId xmlns:a16="http://schemas.microsoft.com/office/drawing/2014/main" id="{2ECEF888-97E9-660F-C44F-D1D0484367A1}"/>
              </a:ext>
            </a:extLst>
          </p:cNvPr>
          <p:cNvSpPr>
            <a:spLocks noGrp="1"/>
          </p:cNvSpPr>
          <p:nvPr>
            <p:ph sz="half" idx="1"/>
          </p:nvPr>
        </p:nvSpPr>
        <p:spPr>
          <a:xfrm>
            <a:off x="537845" y="2135918"/>
            <a:ext cx="4774819" cy="3469354"/>
          </a:xfrm>
        </p:spPr>
        <p:txBody>
          <a:bodyPr anchor="ctr">
            <a:normAutofit/>
          </a:bodyPr>
          <a:lstStyle/>
          <a:p>
            <a:pPr>
              <a:lnSpc>
                <a:spcPct val="110000"/>
              </a:lnSpc>
              <a:buClr>
                <a:schemeClr val="accent6">
                  <a:lumMod val="75000"/>
                </a:schemeClr>
              </a:buClr>
              <a:buSzPct val="80000"/>
              <a:buFont typeface="Wingdings" pitchFamily="2" charset="2"/>
              <a:buChar char="§"/>
            </a:pPr>
            <a:r>
              <a:rPr lang="en-LV" sz="1600" dirty="0">
                <a:latin typeface="Verdana" panose="020B0604030504040204" pitchFamily="34" charset="0"/>
                <a:ea typeface="Verdana" panose="020B0604030504040204" pitchFamily="34" charset="0"/>
                <a:cs typeface="Verdana" panose="020B0604030504040204" pitchFamily="34" charset="0"/>
              </a:rPr>
              <a:t>Topošiem vecākiem ar vielu atkarībām</a:t>
            </a:r>
          </a:p>
          <a:p>
            <a:pPr>
              <a:lnSpc>
                <a:spcPct val="110000"/>
              </a:lnSpc>
              <a:buClr>
                <a:schemeClr val="accent6">
                  <a:lumMod val="75000"/>
                </a:schemeClr>
              </a:buClr>
              <a:buSzPct val="80000"/>
              <a:buFont typeface="Wingdings" pitchFamily="2" charset="2"/>
              <a:buChar char="§"/>
            </a:pPr>
            <a:r>
              <a:rPr lang="en-LV" sz="1600" dirty="0">
                <a:latin typeface="Verdana" panose="020B0604030504040204" pitchFamily="34" charset="0"/>
                <a:ea typeface="Verdana" panose="020B0604030504040204" pitchFamily="34" charset="0"/>
                <a:cs typeface="Verdana" panose="020B0604030504040204" pitchFamily="34" charset="0"/>
              </a:rPr>
              <a:t>Mātēm ar pēcdzemdību depresiju</a:t>
            </a:r>
          </a:p>
          <a:p>
            <a:pPr>
              <a:lnSpc>
                <a:spcPct val="110000"/>
              </a:lnSpc>
              <a:buClr>
                <a:schemeClr val="accent6">
                  <a:lumMod val="75000"/>
                </a:schemeClr>
              </a:buClr>
              <a:buSzPct val="80000"/>
              <a:buFont typeface="Wingdings" pitchFamily="2" charset="2"/>
              <a:buChar char="§"/>
            </a:pPr>
            <a:r>
              <a:rPr lang="en-LV" sz="1600" dirty="0">
                <a:latin typeface="Verdana" panose="020B0604030504040204" pitchFamily="34" charset="0"/>
                <a:ea typeface="Verdana" panose="020B0604030504040204" pitchFamily="34" charset="0"/>
                <a:cs typeface="Verdana" panose="020B0604030504040204" pitchFamily="34" charset="0"/>
              </a:rPr>
              <a:t>Vecākiem ar nespēju izveidot emocionāli saiti ar bērnu pēc bērna piedzimšanas</a:t>
            </a:r>
          </a:p>
          <a:p>
            <a:pPr>
              <a:lnSpc>
                <a:spcPct val="110000"/>
              </a:lnSpc>
              <a:buClr>
                <a:schemeClr val="accent6">
                  <a:lumMod val="75000"/>
                </a:schemeClr>
              </a:buClr>
              <a:buSzPct val="80000"/>
              <a:buFont typeface="Wingdings" pitchFamily="2" charset="2"/>
              <a:buChar char="§"/>
            </a:pPr>
            <a:r>
              <a:rPr lang="en-GB" sz="1600" dirty="0">
                <a:latin typeface="Verdana" panose="020B0604030504040204" pitchFamily="34" charset="0"/>
                <a:ea typeface="Verdana" panose="020B0604030504040204" pitchFamily="34" charset="0"/>
                <a:cs typeface="Verdana" panose="020B0604030504040204" pitchFamily="34" charset="0"/>
              </a:rPr>
              <a:t>J</a:t>
            </a:r>
            <a:r>
              <a:rPr lang="en-LV" sz="1600" dirty="0">
                <a:latin typeface="Verdana" panose="020B0604030504040204" pitchFamily="34" charset="0"/>
                <a:ea typeface="Verdana" panose="020B0604030504040204" pitchFamily="34" charset="0"/>
                <a:cs typeface="Verdana" panose="020B0604030504040204" pitchFamily="34" charset="0"/>
              </a:rPr>
              <a:t>aunajiem vecākiem ar intelektuālās, garīgās attīstības traucējumiem</a:t>
            </a:r>
          </a:p>
          <a:p>
            <a:pPr>
              <a:lnSpc>
                <a:spcPct val="110000"/>
              </a:lnSpc>
              <a:buClr>
                <a:schemeClr val="accent6">
                  <a:lumMod val="75000"/>
                </a:schemeClr>
              </a:buClr>
              <a:buSzPct val="80000"/>
              <a:buFont typeface="Wingdings" pitchFamily="2" charset="2"/>
              <a:buChar char="§"/>
            </a:pPr>
            <a:r>
              <a:rPr lang="en-LV" sz="1600" dirty="0">
                <a:latin typeface="Verdana" panose="020B0604030504040204" pitchFamily="34" charset="0"/>
                <a:ea typeface="Verdana" panose="020B0604030504040204" pitchFamily="34" charset="0"/>
                <a:cs typeface="Verdana" panose="020B0604030504040204" pitchFamily="34" charset="0"/>
              </a:rPr>
              <a:t>Ļoti jauniem vecākiem no nabadzīgām ģimenēm</a:t>
            </a:r>
          </a:p>
        </p:txBody>
      </p:sp>
      <p:pic>
        <p:nvPicPr>
          <p:cNvPr id="5" name="Attēls 34" descr="Attēls, kurā ir karte&#10;&#10;Apraksts ģenerēts automātiski">
            <a:extLst>
              <a:ext uri="{FF2B5EF4-FFF2-40B4-BE49-F238E27FC236}">
                <a16:creationId xmlns:a16="http://schemas.microsoft.com/office/drawing/2014/main" id="{CC15F9EF-CB4B-5C59-D0DA-5E5E22E1CE84}"/>
              </a:ext>
            </a:extLst>
          </p:cNvPr>
          <p:cNvPicPr>
            <a:picLocks noGrp="1" noChangeAspect="1"/>
          </p:cNvPicPr>
          <p:nvPr>
            <p:ph sz="half" idx="2"/>
          </p:nvPr>
        </p:nvPicPr>
        <p:blipFill>
          <a:blip r:embed="rId2"/>
          <a:stretch>
            <a:fillRect/>
          </a:stretch>
        </p:blipFill>
        <p:spPr>
          <a:xfrm>
            <a:off x="5947593" y="2552341"/>
            <a:ext cx="5181600" cy="3730752"/>
          </a:xfrm>
          <a:prstGeom prst="rect">
            <a:avLst/>
          </a:prstGeom>
        </p:spPr>
      </p:pic>
      <p:sp>
        <p:nvSpPr>
          <p:cNvPr id="6" name="TextBox 5">
            <a:extLst>
              <a:ext uri="{FF2B5EF4-FFF2-40B4-BE49-F238E27FC236}">
                <a16:creationId xmlns:a16="http://schemas.microsoft.com/office/drawing/2014/main" id="{71845322-1060-42F7-3918-7FF4F973A24C}"/>
              </a:ext>
            </a:extLst>
          </p:cNvPr>
          <p:cNvSpPr txBox="1"/>
          <p:nvPr/>
        </p:nvSpPr>
        <p:spPr>
          <a:xfrm>
            <a:off x="5857685" y="2013852"/>
            <a:ext cx="2207323" cy="400110"/>
          </a:xfrm>
          <a:prstGeom prst="rect">
            <a:avLst/>
          </a:prstGeom>
          <a:noFill/>
        </p:spPr>
        <p:txBody>
          <a:bodyPr wrap="square" rtlCol="0">
            <a:spAutoFit/>
          </a:bodyPr>
          <a:lstStyle/>
          <a:p>
            <a:r>
              <a:rPr lang="en-LV" sz="10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Atbalst</a:t>
            </a:r>
            <a:r>
              <a:rPr lang="lv-LV" sz="10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s</a:t>
            </a:r>
            <a:r>
              <a:rPr lang="en-LV" sz="10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topošiem vecākiem ar vielu atkarībām:</a:t>
            </a:r>
          </a:p>
        </p:txBody>
      </p:sp>
      <p:sp>
        <p:nvSpPr>
          <p:cNvPr id="8" name="TextBox 7">
            <a:extLst>
              <a:ext uri="{FF2B5EF4-FFF2-40B4-BE49-F238E27FC236}">
                <a16:creationId xmlns:a16="http://schemas.microsoft.com/office/drawing/2014/main" id="{F0955502-CCFE-409A-5ED6-EF16CE8B612C}"/>
              </a:ext>
            </a:extLst>
          </p:cNvPr>
          <p:cNvSpPr txBox="1"/>
          <p:nvPr/>
        </p:nvSpPr>
        <p:spPr>
          <a:xfrm>
            <a:off x="263525" y="6567715"/>
            <a:ext cx="7281160" cy="215444"/>
          </a:xfrm>
          <a:prstGeom prst="rect">
            <a:avLst/>
          </a:prstGeom>
          <a:noFill/>
        </p:spPr>
        <p:txBody>
          <a:bodyPr wrap="none" rtlCol="0">
            <a:spAutoFit/>
          </a:bodyPr>
          <a:lstStyle/>
          <a:p>
            <a:r>
              <a:rPr lang="lv-LV" sz="800" i="1" dirty="0">
                <a:effectLst/>
                <a:latin typeface="Arial" panose="020B0604020202020204" pitchFamily="34" charset="0"/>
                <a:ea typeface="Times New Roman" panose="02020603050405020304" pitchFamily="18" charset="0"/>
                <a:cs typeface="Arial" panose="020B0604020202020204" pitchFamily="34" charset="0"/>
              </a:rPr>
              <a:t>Skubiņa, I. (2022) Pētījums agrīnā preventīvā atbalsta sistēmas, profilakses un agrīnās intervences pakalpojumu groza izveidei Latvijā. Rīga: PKC. 189 lpp.</a:t>
            </a:r>
            <a:r>
              <a:rPr lang="en-LV" sz="800" i="1" dirty="0">
                <a:effectLst/>
                <a:latin typeface="Arial" panose="020B0604020202020204" pitchFamily="34" charset="0"/>
                <a:cs typeface="Arial" panose="020B0604020202020204" pitchFamily="34" charset="0"/>
              </a:rPr>
              <a:t> </a:t>
            </a:r>
            <a:endParaRPr lang="en-LV" sz="800" i="1" dirty="0">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EE3C4C2B-1418-2770-24D3-017FDAD6F190}"/>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6</a:t>
            </a:fld>
            <a:endParaRPr lang="en-US" sz="800" dirty="0">
              <a:solidFill>
                <a:schemeClr val="tx1"/>
              </a:solidFill>
            </a:endParaRPr>
          </a:p>
        </p:txBody>
      </p:sp>
    </p:spTree>
    <p:extLst>
      <p:ext uri="{BB962C8B-B14F-4D97-AF65-F5344CB8AC3E}">
        <p14:creationId xmlns:p14="http://schemas.microsoft.com/office/powerpoint/2010/main" val="3133047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DFBA6-F051-8269-753E-9214FAC25184}"/>
              </a:ext>
            </a:extLst>
          </p:cNvPr>
          <p:cNvSpPr>
            <a:spLocks noGrp="1"/>
          </p:cNvSpPr>
          <p:nvPr>
            <p:ph type="title"/>
          </p:nvPr>
        </p:nvSpPr>
        <p:spPr>
          <a:xfrm>
            <a:off x="554566" y="13249"/>
            <a:ext cx="10515600" cy="1325563"/>
          </a:xfrm>
        </p:spPr>
        <p:txBody>
          <a:bodyPr>
            <a:normAutofit/>
          </a:bodyPr>
          <a:lstStyle/>
          <a:p>
            <a:r>
              <a:rPr lang="en-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Latvijā pieejamie resursi bērnu atbalstam</a:t>
            </a:r>
          </a:p>
        </p:txBody>
      </p:sp>
      <p:sp>
        <p:nvSpPr>
          <p:cNvPr id="3" name="Content Placeholder 2">
            <a:extLst>
              <a:ext uri="{FF2B5EF4-FFF2-40B4-BE49-F238E27FC236}">
                <a16:creationId xmlns:a16="http://schemas.microsoft.com/office/drawing/2014/main" id="{E5184293-AE73-11EB-71BE-5CD4AD1DF798}"/>
              </a:ext>
            </a:extLst>
          </p:cNvPr>
          <p:cNvSpPr>
            <a:spLocks noGrp="1"/>
          </p:cNvSpPr>
          <p:nvPr>
            <p:ph idx="1"/>
          </p:nvPr>
        </p:nvSpPr>
        <p:spPr>
          <a:xfrm>
            <a:off x="1239032" y="1516811"/>
            <a:ext cx="10515600" cy="4686279"/>
          </a:xfrm>
        </p:spPr>
        <p:txBody>
          <a:bodyPr>
            <a:normAutofit fontScale="92500" lnSpcReduction="10000"/>
          </a:bodyPr>
          <a:lstStyle/>
          <a:p>
            <a:pPr marL="0" indent="0">
              <a:buNone/>
            </a:pPr>
            <a:r>
              <a:rPr lang="en-LV" sz="1900" dirty="0">
                <a:latin typeface="Verdana" panose="020B0604030504040204" pitchFamily="34" charset="0"/>
                <a:ea typeface="Verdana" panose="020B0604030504040204" pitchFamily="34" charset="0"/>
                <a:cs typeface="Verdana" panose="020B0604030504040204" pitchFamily="34" charset="0"/>
              </a:rPr>
              <a:t>Raksturīgi:</a:t>
            </a:r>
          </a:p>
          <a:p>
            <a:r>
              <a:rPr lang="en-LV" sz="1900" dirty="0">
                <a:latin typeface="Verdana" panose="020B0604030504040204" pitchFamily="34" charset="0"/>
                <a:ea typeface="Verdana" panose="020B0604030504040204" pitchFamily="34" charset="0"/>
                <a:cs typeface="Verdana" panose="020B0604030504040204" pitchFamily="34" charset="0"/>
              </a:rPr>
              <a:t>pakalpojumu vienveidība – ‘</a:t>
            </a:r>
            <a:r>
              <a:rPr lang="en-LV" sz="1900" i="1" dirty="0">
                <a:latin typeface="Verdana" panose="020B0604030504040204" pitchFamily="34" charset="0"/>
                <a:ea typeface="Verdana" panose="020B0604030504040204" pitchFamily="34" charset="0"/>
                <a:cs typeface="Verdana" panose="020B0604030504040204" pitchFamily="34" charset="0"/>
              </a:rPr>
              <a:t>vienas zāles visām kaitēm</a:t>
            </a:r>
            <a:r>
              <a:rPr lang="en-LV" sz="1900" dirty="0">
                <a:latin typeface="Verdana" panose="020B0604030504040204" pitchFamily="34" charset="0"/>
                <a:ea typeface="Verdana" panose="020B0604030504040204" pitchFamily="34" charset="0"/>
                <a:cs typeface="Verdana" panose="020B0604030504040204" pitchFamily="34" charset="0"/>
              </a:rPr>
              <a:t>’</a:t>
            </a:r>
          </a:p>
          <a:p>
            <a:r>
              <a:rPr lang="lv-LV" sz="1900" dirty="0">
                <a:latin typeface="Verdana" panose="020B0604030504040204" pitchFamily="34" charset="0"/>
                <a:ea typeface="Verdana" panose="020B0604030504040204" pitchFamily="34" charset="0"/>
                <a:cs typeface="Verdana" panose="020B0604030504040204" pitchFamily="34" charset="0"/>
              </a:rPr>
              <a:t>fokuss uz akūtām krīzes situācijām</a:t>
            </a:r>
            <a:r>
              <a:rPr lang="en-LV" sz="1900" dirty="0">
                <a:latin typeface="Verdana" panose="020B0604030504040204" pitchFamily="34" charset="0"/>
                <a:ea typeface="Verdana" panose="020B0604030504040204" pitchFamily="34" charset="0"/>
                <a:cs typeface="Verdana" panose="020B0604030504040204" pitchFamily="34" charset="0"/>
              </a:rPr>
              <a:t> </a:t>
            </a:r>
          </a:p>
          <a:p>
            <a:r>
              <a:rPr lang="en-GB" sz="1900" dirty="0">
                <a:latin typeface="Verdana" panose="020B0604030504040204" pitchFamily="34" charset="0"/>
                <a:ea typeface="Verdana" panose="020B0604030504040204" pitchFamily="34" charset="0"/>
                <a:cs typeface="Verdana" panose="020B0604030504040204" pitchFamily="34" charset="0"/>
              </a:rPr>
              <a:t>k</a:t>
            </a:r>
            <a:r>
              <a:rPr lang="en-LV" sz="1900" dirty="0">
                <a:latin typeface="Verdana" panose="020B0604030504040204" pitchFamily="34" charset="0"/>
                <a:ea typeface="Verdana" panose="020B0604030504040204" pitchFamily="34" charset="0"/>
                <a:cs typeface="Verdana" panose="020B0604030504040204" pitchFamily="34" charset="0"/>
              </a:rPr>
              <a:t>onsultācija, nevis intervence</a:t>
            </a:r>
          </a:p>
          <a:p>
            <a:r>
              <a:rPr lang="en-GB" sz="1900" dirty="0">
                <a:latin typeface="Verdana" panose="020B0604030504040204" pitchFamily="34" charset="0"/>
                <a:ea typeface="Verdana" panose="020B0604030504040204" pitchFamily="34" charset="0"/>
                <a:cs typeface="Verdana" panose="020B0604030504040204" pitchFamily="34" charset="0"/>
              </a:rPr>
              <a:t>r</a:t>
            </a:r>
            <a:r>
              <a:rPr lang="en-LV" sz="1900" dirty="0">
                <a:latin typeface="Verdana" panose="020B0604030504040204" pitchFamily="34" charset="0"/>
                <a:ea typeface="Verdana" panose="020B0604030504040204" pitchFamily="34" charset="0"/>
                <a:cs typeface="Verdana" panose="020B0604030504040204" pitchFamily="34" charset="0"/>
              </a:rPr>
              <a:t>eģionālās atšķirības pakalpojumu pieejamībā</a:t>
            </a:r>
          </a:p>
          <a:p>
            <a:r>
              <a:rPr lang="en-GB" sz="1900" dirty="0">
                <a:latin typeface="Verdana" panose="020B0604030504040204" pitchFamily="34" charset="0"/>
                <a:ea typeface="Verdana" panose="020B0604030504040204" pitchFamily="34" charset="0"/>
                <a:cs typeface="Verdana" panose="020B0604030504040204" pitchFamily="34" charset="0"/>
              </a:rPr>
              <a:t>p</a:t>
            </a:r>
            <a:r>
              <a:rPr lang="en-LV" sz="1900" dirty="0">
                <a:latin typeface="Verdana" panose="020B0604030504040204" pitchFamily="34" charset="0"/>
                <a:ea typeface="Verdana" panose="020B0604030504040204" pitchFamily="34" charset="0"/>
                <a:cs typeface="Verdana" panose="020B0604030504040204" pitchFamily="34" charset="0"/>
              </a:rPr>
              <a:t>akalpojumu fragmentētība</a:t>
            </a:r>
          </a:p>
          <a:p>
            <a:endParaRPr lang="en-LV" sz="600" dirty="0">
              <a:latin typeface="Arial" panose="020B0604020202020204" pitchFamily="34" charset="0"/>
              <a:cs typeface="Arial" panose="020B0604020202020204" pitchFamily="34" charset="0"/>
            </a:endParaRPr>
          </a:p>
          <a:p>
            <a:endParaRPr lang="en-LV" sz="600" dirty="0">
              <a:latin typeface="Arial" panose="020B0604020202020204" pitchFamily="34" charset="0"/>
              <a:cs typeface="Arial" panose="020B0604020202020204" pitchFamily="34" charset="0"/>
            </a:endParaRPr>
          </a:p>
          <a:p>
            <a:endParaRPr lang="en-LV" sz="600" dirty="0">
              <a:latin typeface="Arial" panose="020B0604020202020204" pitchFamily="34" charset="0"/>
              <a:cs typeface="Arial" panose="020B0604020202020204" pitchFamily="34" charset="0"/>
            </a:endParaRPr>
          </a:p>
          <a:p>
            <a:pPr marL="0" indent="0">
              <a:spcAft>
                <a:spcPts val="600"/>
              </a:spcAft>
              <a:buNone/>
            </a:pPr>
            <a:r>
              <a:rPr lang="en-LV"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Biežākie pakalpojumu veidi ģimenēm:</a:t>
            </a:r>
          </a:p>
          <a:p>
            <a:r>
              <a:rPr lang="en-GB" sz="1800" dirty="0">
                <a:latin typeface="Verdana" panose="020B0604030504040204" pitchFamily="34" charset="0"/>
                <a:ea typeface="Verdana" panose="020B0604030504040204" pitchFamily="34" charset="0"/>
                <a:cs typeface="Verdana" panose="020B0604030504040204" pitchFamily="34" charset="0"/>
              </a:rPr>
              <a:t>s</a:t>
            </a:r>
            <a:r>
              <a:rPr lang="en-LV" sz="1800" dirty="0">
                <a:latin typeface="Verdana" panose="020B0604030504040204" pitchFamily="34" charset="0"/>
                <a:ea typeface="Verdana" panose="020B0604030504040204" pitchFamily="34" charset="0"/>
                <a:cs typeface="Verdana" panose="020B0604030504040204" pitchFamily="34" charset="0"/>
              </a:rPr>
              <a:t>ociālā darbinieka konsultācija</a:t>
            </a:r>
          </a:p>
          <a:p>
            <a:r>
              <a:rPr lang="en-GB" sz="1800" dirty="0" err="1">
                <a:latin typeface="Verdana" panose="020B0604030504040204" pitchFamily="34" charset="0"/>
                <a:ea typeface="Verdana" panose="020B0604030504040204" pitchFamily="34" charset="0"/>
                <a:cs typeface="Verdana" panose="020B0604030504040204" pitchFamily="34" charset="0"/>
              </a:rPr>
              <a:t>ģ</a:t>
            </a:r>
            <a:r>
              <a:rPr lang="en-LV" sz="1800" dirty="0">
                <a:latin typeface="Verdana" panose="020B0604030504040204" pitchFamily="34" charset="0"/>
                <a:ea typeface="Verdana" panose="020B0604030504040204" pitchFamily="34" charset="0"/>
                <a:cs typeface="Verdana" panose="020B0604030504040204" pitchFamily="34" charset="0"/>
              </a:rPr>
              <a:t>imenes asistenta pakalpojums</a:t>
            </a:r>
          </a:p>
          <a:p>
            <a:r>
              <a:rPr lang="en-LV" sz="1800" dirty="0">
                <a:latin typeface="Verdana" panose="020B0604030504040204" pitchFamily="34" charset="0"/>
                <a:ea typeface="Verdana" panose="020B0604030504040204" pitchFamily="34" charset="0"/>
                <a:cs typeface="Verdana" panose="020B0604030504040204" pitchFamily="34" charset="0"/>
              </a:rPr>
              <a:t>psihologa konsultācija</a:t>
            </a:r>
          </a:p>
          <a:p>
            <a:r>
              <a:rPr lang="lv-LV" sz="1800" dirty="0">
                <a:latin typeface="Verdana" panose="020B0604030504040204" pitchFamily="34" charset="0"/>
                <a:ea typeface="Verdana" panose="020B0604030504040204" pitchFamily="34" charset="0"/>
                <a:cs typeface="Verdana" panose="020B0604030504040204" pitchFamily="34" charset="0"/>
              </a:rPr>
              <a:t>atbalsta un izglītojošās grupas vecākiem</a:t>
            </a:r>
            <a:r>
              <a:rPr lang="en-LV" sz="1800" dirty="0">
                <a:latin typeface="Verdana" panose="020B0604030504040204" pitchFamily="34" charset="0"/>
                <a:ea typeface="Verdana" panose="020B0604030504040204" pitchFamily="34" charset="0"/>
                <a:cs typeface="Verdana" panose="020B0604030504040204" pitchFamily="34" charset="0"/>
              </a:rPr>
              <a:t> </a:t>
            </a:r>
          </a:p>
        </p:txBody>
      </p:sp>
      <p:sp>
        <p:nvSpPr>
          <p:cNvPr id="4" name="Content Placeholder 9">
            <a:extLst>
              <a:ext uri="{FF2B5EF4-FFF2-40B4-BE49-F238E27FC236}">
                <a16:creationId xmlns:a16="http://schemas.microsoft.com/office/drawing/2014/main" id="{75661F90-B588-41B3-7E30-F7D853DD0A84}"/>
              </a:ext>
            </a:extLst>
          </p:cNvPr>
          <p:cNvSpPr txBox="1">
            <a:spLocks/>
          </p:cNvSpPr>
          <p:nvPr/>
        </p:nvSpPr>
        <p:spPr>
          <a:xfrm>
            <a:off x="7009768" y="4204478"/>
            <a:ext cx="4847573" cy="33472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LV" sz="17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Biežākie pakalpojumu veidi bērniem:</a:t>
            </a:r>
          </a:p>
          <a:p>
            <a:r>
              <a:rPr lang="lv-LV" sz="1700" dirty="0">
                <a:latin typeface="Verdana" panose="020B0604030504040204" pitchFamily="34" charset="0"/>
                <a:ea typeface="Verdana" panose="020B0604030504040204" pitchFamily="34" charset="0"/>
                <a:cs typeface="Verdana" panose="020B0604030504040204" pitchFamily="34" charset="0"/>
              </a:rPr>
              <a:t>speciālā izglītības programma</a:t>
            </a:r>
            <a:endParaRPr lang="en-LV" sz="1700" dirty="0">
              <a:latin typeface="Verdana" panose="020B0604030504040204" pitchFamily="34" charset="0"/>
              <a:ea typeface="Verdana" panose="020B0604030504040204" pitchFamily="34" charset="0"/>
              <a:cs typeface="Verdana" panose="020B0604030504040204" pitchFamily="34" charset="0"/>
            </a:endParaRPr>
          </a:p>
          <a:p>
            <a:r>
              <a:rPr lang="lv-LV" sz="1700" dirty="0">
                <a:latin typeface="Verdana" panose="020B0604030504040204" pitchFamily="34" charset="0"/>
                <a:ea typeface="Verdana" panose="020B0604030504040204" pitchFamily="34" charset="0"/>
                <a:cs typeface="Verdana" panose="020B0604030504040204" pitchFamily="34" charset="0"/>
              </a:rPr>
              <a:t>psihologa konsultācija</a:t>
            </a:r>
            <a:endParaRPr lang="en-LV" sz="1700" dirty="0">
              <a:latin typeface="Verdana" panose="020B0604030504040204" pitchFamily="34" charset="0"/>
              <a:ea typeface="Verdana" panose="020B0604030504040204" pitchFamily="34" charset="0"/>
              <a:cs typeface="Verdana" panose="020B0604030504040204" pitchFamily="34" charset="0"/>
            </a:endParaRPr>
          </a:p>
          <a:p>
            <a:r>
              <a:rPr lang="lv-LV" sz="1700" dirty="0">
                <a:latin typeface="Verdana" panose="020B0604030504040204" pitchFamily="34" charset="0"/>
                <a:ea typeface="Verdana" panose="020B0604030504040204" pitchFamily="34" charset="0"/>
                <a:cs typeface="Verdana" panose="020B0604030504040204" pitchFamily="34" charset="0"/>
              </a:rPr>
              <a:t>cita atbalsta personāla konsultācij</a:t>
            </a:r>
            <a:r>
              <a:rPr lang="lv-LV" sz="1800" dirty="0">
                <a:latin typeface="Verdana" panose="020B0604030504040204" pitchFamily="34" charset="0"/>
                <a:ea typeface="Verdana" panose="020B0604030504040204" pitchFamily="34" charset="0"/>
                <a:cs typeface="Verdana" panose="020B0604030504040204" pitchFamily="34" charset="0"/>
              </a:rPr>
              <a:t>a</a:t>
            </a:r>
          </a:p>
        </p:txBody>
      </p:sp>
      <p:sp>
        <p:nvSpPr>
          <p:cNvPr id="5" name="Rectangle 4">
            <a:extLst>
              <a:ext uri="{FF2B5EF4-FFF2-40B4-BE49-F238E27FC236}">
                <a16:creationId xmlns:a16="http://schemas.microsoft.com/office/drawing/2014/main" id="{101328C9-F1A2-4CB1-0FBF-8F54E9E18FBE}"/>
              </a:ext>
            </a:extLst>
          </p:cNvPr>
          <p:cNvSpPr/>
          <p:nvPr/>
        </p:nvSpPr>
        <p:spPr>
          <a:xfrm>
            <a:off x="1063581" y="4008412"/>
            <a:ext cx="5140412" cy="260727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6" name="Rectangle 5">
            <a:extLst>
              <a:ext uri="{FF2B5EF4-FFF2-40B4-BE49-F238E27FC236}">
                <a16:creationId xmlns:a16="http://schemas.microsoft.com/office/drawing/2014/main" id="{9FEBBE57-8AD8-3B02-9EB4-7120CC7C07AC}"/>
              </a:ext>
            </a:extLst>
          </p:cNvPr>
          <p:cNvSpPr/>
          <p:nvPr/>
        </p:nvSpPr>
        <p:spPr>
          <a:xfrm>
            <a:off x="6819638" y="4006871"/>
            <a:ext cx="5140412" cy="260727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Tree>
    <p:extLst>
      <p:ext uri="{BB962C8B-B14F-4D97-AF65-F5344CB8AC3E}">
        <p14:creationId xmlns:p14="http://schemas.microsoft.com/office/powerpoint/2010/main" val="4154349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C2161D-65AE-D56F-9EFE-7F4EAA6DFE9F}"/>
              </a:ext>
            </a:extLst>
          </p:cNvPr>
          <p:cNvSpPr>
            <a:spLocks noGrp="1"/>
          </p:cNvSpPr>
          <p:nvPr>
            <p:ph type="sldNum" sz="quarter" idx="12"/>
          </p:nvPr>
        </p:nvSpPr>
        <p:spPr>
          <a:xfrm>
            <a:off x="11891963" y="6492875"/>
            <a:ext cx="296863" cy="365125"/>
          </a:xfrm>
        </p:spPr>
        <p:txBody>
          <a:bodyPr/>
          <a:lstStyle/>
          <a:p>
            <a:pPr algn="ctr"/>
            <a:fld id="{4FB962D2-EF59-4193-8832-CAF6E94B4769}" type="slidenum">
              <a:rPr lang="en-US" sz="600" smtClean="0">
                <a:solidFill>
                  <a:schemeClr val="bg1"/>
                </a:solidFill>
              </a:rPr>
              <a:pPr algn="ctr"/>
              <a:t>8</a:t>
            </a:fld>
            <a:endParaRPr lang="en-US" sz="800" dirty="0">
              <a:solidFill>
                <a:schemeClr val="bg1"/>
              </a:solidFill>
            </a:endParaRPr>
          </a:p>
        </p:txBody>
      </p:sp>
      <p:sp>
        <p:nvSpPr>
          <p:cNvPr id="5" name="Title 1">
            <a:extLst>
              <a:ext uri="{FF2B5EF4-FFF2-40B4-BE49-F238E27FC236}">
                <a16:creationId xmlns:a16="http://schemas.microsoft.com/office/drawing/2014/main" id="{93F85D73-4CF5-F684-A619-DFD7B32C7FAF}"/>
              </a:ext>
            </a:extLst>
          </p:cNvPr>
          <p:cNvSpPr>
            <a:spLocks noGrp="1"/>
          </p:cNvSpPr>
          <p:nvPr>
            <p:ph type="title"/>
          </p:nvPr>
        </p:nvSpPr>
        <p:spPr>
          <a:xfrm>
            <a:off x="263526" y="1835343"/>
            <a:ext cx="6503034" cy="3187314"/>
          </a:xfrm>
        </p:spPr>
        <p:txBody>
          <a:bodyPr vert="horz" lIns="91440" tIns="45720" rIns="91440" bIns="45720" rtlCol="0" anchor="ctr">
            <a:noAutofit/>
          </a:bodyPr>
          <a:lstStyle/>
          <a:p>
            <a:pPr defTabSz="914400">
              <a:lnSpc>
                <a:spcPct val="110000"/>
              </a:lnSpc>
            </a:pPr>
            <a:r>
              <a:rPr lang="lv-LV" sz="3600"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Vienotas bērnu attīstības novērtēšanas metodikas izstrāde</a:t>
            </a:r>
          </a:p>
        </p:txBody>
      </p:sp>
      <p:sp>
        <p:nvSpPr>
          <p:cNvPr id="6" name="Title 1">
            <a:extLst>
              <a:ext uri="{FF2B5EF4-FFF2-40B4-BE49-F238E27FC236}">
                <a16:creationId xmlns:a16="http://schemas.microsoft.com/office/drawing/2014/main" id="{C19C0D69-725E-865A-5A1F-0BB74BE5B8F1}"/>
              </a:ext>
            </a:extLst>
          </p:cNvPr>
          <p:cNvSpPr txBox="1">
            <a:spLocks/>
          </p:cNvSpPr>
          <p:nvPr/>
        </p:nvSpPr>
        <p:spPr>
          <a:xfrm>
            <a:off x="263525" y="549275"/>
            <a:ext cx="1590675" cy="1292225"/>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defTabSz="914400">
              <a:lnSpc>
                <a:spcPct val="110000"/>
              </a:lnSpc>
            </a:pPr>
            <a:r>
              <a:rPr lang="lv-LV" sz="2400" dirty="0">
                <a:solidFill>
                  <a:schemeClr val="bg1"/>
                </a:solidFill>
                <a:latin typeface="Verdana" panose="020B0604030504040204" pitchFamily="34" charset="0"/>
                <a:ea typeface="Verdana" panose="020B0604030504040204" pitchFamily="34" charset="0"/>
                <a:cs typeface="Verdana" panose="020B0604030504040204" pitchFamily="34" charset="0"/>
              </a:rPr>
              <a:t>II.</a:t>
            </a:r>
          </a:p>
        </p:txBody>
      </p:sp>
    </p:spTree>
    <p:extLst>
      <p:ext uri="{BB962C8B-B14F-4D97-AF65-F5344CB8AC3E}">
        <p14:creationId xmlns:p14="http://schemas.microsoft.com/office/powerpoint/2010/main" val="1028257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AA59B-0CED-4BE9-B086-3278798BA45F}"/>
              </a:ext>
            </a:extLst>
          </p:cNvPr>
          <p:cNvSpPr>
            <a:spLocks noGrp="1"/>
          </p:cNvSpPr>
          <p:nvPr>
            <p:ph type="ctrTitle"/>
          </p:nvPr>
        </p:nvSpPr>
        <p:spPr>
          <a:xfrm>
            <a:off x="283196" y="549275"/>
            <a:ext cx="10744777" cy="922909"/>
          </a:xfrm>
        </p:spPr>
        <p:txBody>
          <a:bodyPr anchor="t">
            <a:noAutofit/>
          </a:bodyPr>
          <a:lstStyle/>
          <a:p>
            <a:pPr algn="l"/>
            <a:r>
              <a:rPr lang="lv-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sym typeface="Roboto Condensed"/>
              </a:rPr>
              <a:t>Agrīnās attīstības </a:t>
            </a:r>
            <a:r>
              <a:rPr lang="lv-LV" sz="3200"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sym typeface="Roboto Condensed"/>
              </a:rPr>
              <a:t>skrīninga</a:t>
            </a:r>
            <a:r>
              <a:rPr lang="lv-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sym typeface="Roboto Condensed"/>
              </a:rPr>
              <a:t> </a:t>
            </a:r>
            <a:br>
              <a:rPr lang="lv-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sym typeface="Roboto Condensed"/>
              </a:rPr>
            </a:br>
            <a:r>
              <a:rPr lang="lv-LV"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sym typeface="Roboto Condensed"/>
              </a:rPr>
              <a:t>instrumentu komplekts – BAASIK </a:t>
            </a:r>
            <a:endParaRPr lang="en-US" sz="3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p:nvSpPr>
        <p:spPr>
          <a:xfrm>
            <a:off x="508439" y="2128432"/>
            <a:ext cx="10093124" cy="4251933"/>
          </a:xfrm>
          <a:prstGeom prst="rect">
            <a:avLst/>
          </a:prstGeom>
        </p:spPr>
        <p:txBody>
          <a:bodyPr wrap="square">
            <a:spAutoFit/>
          </a:bodyPr>
          <a:lstStyle/>
          <a:p>
            <a:pPr>
              <a:lnSpc>
                <a:spcPct val="120000"/>
              </a:lnSpc>
              <a:spcAft>
                <a:spcPts val="300"/>
              </a:spcAft>
              <a:buClr>
                <a:srgbClr val="336699"/>
              </a:buClr>
              <a:buSzPct val="108000"/>
            </a:pPr>
            <a:r>
              <a:rPr lang="lv-LV" sz="1600" dirty="0">
                <a:latin typeface="Verdana" panose="020B0604030504040204" pitchFamily="34" charset="0"/>
                <a:ea typeface="Verdana" panose="020B0604030504040204" pitchFamily="34" charset="0"/>
                <a:cs typeface="Verdana" panose="020B0604030504040204" pitchFamily="34" charset="0"/>
              </a:rPr>
              <a:t>BAASIK projekts - paredz izstrādāt zinātniski pamatotu, </a:t>
            </a:r>
            <a:r>
              <a:rPr lang="lv-LV" sz="1600" b="1"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veselības un izglītības jomās vienotu</a:t>
            </a:r>
            <a:r>
              <a:rPr lang="lv-LV" sz="1600" dirty="0">
                <a:latin typeface="Verdana" panose="020B0604030504040204" pitchFamily="34" charset="0"/>
                <a:ea typeface="Verdana" panose="020B0604030504040204" pitchFamily="34" charset="0"/>
                <a:cs typeface="Verdana" panose="020B0604030504040204" pitchFamily="34" charset="0"/>
              </a:rPr>
              <a:t> rīku komplektu, kas domāts </a:t>
            </a:r>
            <a:r>
              <a:rPr lang="lv-LV" sz="1600" b="1"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bērnu vecumā no 1 līdz 6 gadiem</a:t>
            </a:r>
            <a:r>
              <a:rPr lang="lv-LV" sz="16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 </a:t>
            </a:r>
            <a:r>
              <a:rPr lang="lv-LV" sz="1600" dirty="0">
                <a:latin typeface="Verdana" panose="020B0604030504040204" pitchFamily="34" charset="0"/>
                <a:ea typeface="Verdana" panose="020B0604030504040204" pitchFamily="34" charset="0"/>
                <a:cs typeface="Verdana" panose="020B0604030504040204" pitchFamily="34" charset="0"/>
              </a:rPr>
              <a:t>attīstības vajadzību noteikšanai un atvērtu iespēju arī Latvijā turpmāk varēt </a:t>
            </a:r>
            <a:r>
              <a:rPr lang="lv-LV" sz="1600" b="1" u="sng" dirty="0">
                <a:latin typeface="Verdana" panose="020B0604030504040204" pitchFamily="34" charset="0"/>
                <a:ea typeface="Verdana" panose="020B0604030504040204" pitchFamily="34" charset="0"/>
                <a:cs typeface="Verdana" panose="020B0604030504040204" pitchFamily="34" charset="0"/>
              </a:rPr>
              <a:t>kvalificēti un profesionāli </a:t>
            </a:r>
            <a:r>
              <a:rPr lang="lv-LV" sz="1600" b="1" dirty="0">
                <a:latin typeface="Verdana" panose="020B0604030504040204" pitchFamily="34" charset="0"/>
                <a:ea typeface="Verdana" panose="020B0604030504040204" pitchFamily="34" charset="0"/>
                <a:cs typeface="Verdana" panose="020B0604030504040204" pitchFamily="34" charset="0"/>
              </a:rPr>
              <a:t>atbildēt uz jautājumiem un atbilstoši </a:t>
            </a:r>
            <a:r>
              <a:rPr lang="lv-LV" sz="1600" b="1" u="sng" dirty="0">
                <a:latin typeface="Verdana" panose="020B0604030504040204" pitchFamily="34" charset="0"/>
                <a:ea typeface="Verdana" panose="020B0604030504040204" pitchFamily="34" charset="0"/>
                <a:cs typeface="Verdana" panose="020B0604030504040204" pitchFamily="34" charset="0"/>
              </a:rPr>
              <a:t>rīkoties</a:t>
            </a:r>
          </a:p>
          <a:p>
            <a:pPr>
              <a:spcAft>
                <a:spcPts val="300"/>
              </a:spcAft>
              <a:buClr>
                <a:srgbClr val="336699"/>
              </a:buClr>
              <a:buSzPct val="108000"/>
            </a:pPr>
            <a:endParaRPr lang="lv-LV" sz="1600"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pPr>
              <a:spcAft>
                <a:spcPts val="300"/>
              </a:spcAft>
              <a:buClr>
                <a:srgbClr val="336699"/>
              </a:buClr>
              <a:buSzPct val="108000"/>
            </a:pPr>
            <a:endParaRPr lang="lv-LV" sz="1600"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pPr marL="342900" indent="-342900">
              <a:spcAft>
                <a:spcPts val="300"/>
              </a:spcAft>
              <a:buClr>
                <a:schemeClr val="accent6">
                  <a:lumMod val="75000"/>
                </a:schemeClr>
              </a:buClr>
              <a:buSzPct val="108000"/>
              <a:buFont typeface="+mj-lt"/>
              <a:buAutoNum type="arabicPeriod"/>
            </a:pPr>
            <a:r>
              <a:rPr lang="lv-LV" sz="25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Vai bērna attīstībā viss kārtībā? </a:t>
            </a:r>
          </a:p>
          <a:p>
            <a:pPr marL="342900" indent="-342900">
              <a:spcAft>
                <a:spcPts val="300"/>
              </a:spcAft>
              <a:buClr>
                <a:schemeClr val="accent6">
                  <a:lumMod val="75000"/>
                </a:schemeClr>
              </a:buClr>
              <a:buSzPct val="108000"/>
              <a:buFont typeface="+mj-lt"/>
              <a:buAutoNum type="arabicPeriod"/>
            </a:pPr>
            <a:r>
              <a:rPr lang="lv-LV" sz="25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Kas notiek ar bērnu? </a:t>
            </a:r>
          </a:p>
          <a:p>
            <a:pPr marL="342900" indent="-342900">
              <a:spcAft>
                <a:spcPts val="300"/>
              </a:spcAft>
              <a:buClr>
                <a:schemeClr val="accent6">
                  <a:lumMod val="75000"/>
                </a:schemeClr>
              </a:buClr>
              <a:buSzPct val="108000"/>
              <a:buFont typeface="+mj-lt"/>
              <a:buAutoNum type="arabicPeriod"/>
            </a:pPr>
            <a:r>
              <a:rPr lang="lv-LV" sz="25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Ko tagad darīt?</a:t>
            </a:r>
          </a:p>
          <a:p>
            <a:pPr algn="ctr">
              <a:spcAft>
                <a:spcPts val="300"/>
              </a:spcAft>
              <a:buClr>
                <a:srgbClr val="336699"/>
              </a:buClr>
              <a:buSzPct val="108000"/>
            </a:pPr>
            <a:endParaRPr lang="lv-LV" sz="1600"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pPr algn="ctr">
              <a:spcAft>
                <a:spcPts val="300"/>
              </a:spcAft>
              <a:buClr>
                <a:srgbClr val="336699"/>
              </a:buClr>
              <a:buSzPct val="108000"/>
            </a:pPr>
            <a:endParaRPr lang="lv-LV" sz="1600"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pPr marL="457200" indent="-457200" algn="ctr">
              <a:spcAft>
                <a:spcPts val="300"/>
              </a:spcAft>
              <a:buClr>
                <a:srgbClr val="336699"/>
              </a:buClr>
              <a:buSzPct val="108000"/>
              <a:buAutoNum type="arabicPeriod"/>
            </a:pPr>
            <a:endParaRPr lang="lv-LV" sz="1600"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pPr marL="285744" indent="-285744">
              <a:spcAft>
                <a:spcPts val="300"/>
              </a:spcAft>
              <a:buClr>
                <a:srgbClr val="336699"/>
              </a:buClr>
              <a:buSzPct val="108000"/>
              <a:buFont typeface="Wingdings" panose="05000000000000000000" pitchFamily="2" charset="2"/>
              <a:buChar char="§"/>
            </a:pPr>
            <a:endParaRPr lang="lv-LV" sz="16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3">
            <a:extLst>
              <a:ext uri="{FF2B5EF4-FFF2-40B4-BE49-F238E27FC236}">
                <a16:creationId xmlns:a16="http://schemas.microsoft.com/office/drawing/2014/main" id="{27081691-D28F-A569-493B-073CEF9465EA}"/>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9</a:t>
            </a:fld>
            <a:endParaRPr lang="en-US" sz="800" dirty="0">
              <a:solidFill>
                <a:schemeClr val="tx1"/>
              </a:solidFill>
            </a:endParaRPr>
          </a:p>
        </p:txBody>
      </p:sp>
    </p:spTree>
    <p:extLst>
      <p:ext uri="{BB962C8B-B14F-4D97-AF65-F5344CB8AC3E}">
        <p14:creationId xmlns:p14="http://schemas.microsoft.com/office/powerpoint/2010/main" val="315738788"/>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12402</TotalTime>
  <Words>3146</Words>
  <Application>Microsoft Macintosh PowerPoint</Application>
  <PresentationFormat>Widescreen</PresentationFormat>
  <Paragraphs>540</Paragraphs>
  <Slides>46</Slides>
  <Notes>17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46</vt:i4>
      </vt:variant>
    </vt:vector>
  </HeadingPairs>
  <TitlesOfParts>
    <vt:vector size="57" baseType="lpstr">
      <vt:lpstr>Arial</vt:lpstr>
      <vt:lpstr>Calibri</vt:lpstr>
      <vt:lpstr>Calibri Light</vt:lpstr>
      <vt:lpstr>DM Sans</vt:lpstr>
      <vt:lpstr>Roboto</vt:lpstr>
      <vt:lpstr>Segoe UI Semibold</vt:lpstr>
      <vt:lpstr>Times New Roman</vt:lpstr>
      <vt:lpstr>Verdana</vt:lpstr>
      <vt:lpstr>Wingdings</vt:lpstr>
      <vt:lpstr>Office Theme</vt:lpstr>
      <vt:lpstr>Custom Design</vt:lpstr>
      <vt:lpstr>Agrīns un preventīvs atbalsts veselīgai bērnu attīstībai un pašrealizācijai</vt:lpstr>
      <vt:lpstr>Kāpēc mēs par to runājam?</vt:lpstr>
      <vt:lpstr>Agrīns un preventīvs atbalsts bērnu LABBŪTĪBAS sistēmā</vt:lpstr>
      <vt:lpstr>Agrīna un preventīva atbalsta pakalpojumu sistēma bērniem</vt:lpstr>
      <vt:lpstr>PowerPoint Presentation</vt:lpstr>
      <vt:lpstr>Visbiežāk iztrūkstošais pakalpojumu piedāvājums ģimenēm</vt:lpstr>
      <vt:lpstr>Latvijā pieejamie resursi bērnu atbalstam</vt:lpstr>
      <vt:lpstr>Vienotas bērnu attīstības novērtēšanas metodikas izstrāde</vt:lpstr>
      <vt:lpstr>Agrīnās attīstības skrīninga  instrumentu komplekts – BAASIK </vt:lpstr>
      <vt:lpstr>BĒRNI – LATVIJAS  NĀKOTNE?</vt:lpstr>
      <vt:lpstr>BĒRNI – LATVIJAS  NĀKOTNE?</vt:lpstr>
      <vt:lpstr>BĒRNU AGRĪNĀS ATTĪSTĪBAS SKRĪNINGA INSTRUMENTU KOMPLEKTS - BAASIK</vt:lpstr>
      <vt:lpstr>Turpmākie izaicinājumi</vt:lpstr>
      <vt:lpstr>PowerPoint Presentation</vt:lpstr>
      <vt:lpstr>Agrīnā preventīvā atbalsta vienotas informācijas izstrāde  (balstoties uz BAASIK digitalizāciju)</vt:lpstr>
      <vt:lpstr>PowerPoint Presentation</vt:lpstr>
      <vt:lpstr>PowerPoint Presentation</vt:lpstr>
      <vt:lpstr>Vīzija informācijas sistēmas attīstībai</vt:lpstr>
      <vt:lpstr>Agrīnu intervenču attīstīšanas programmas</vt:lpstr>
      <vt:lpstr>Agrīnu intervenču atlases principi</vt:lpstr>
      <vt:lpstr>Speciālistu sagatavošana ABA terapijas pieejamības nodrošināšanai</vt:lpstr>
      <vt:lpstr>STOP 4-7 komandas Latvijā</vt:lpstr>
      <vt:lpstr>KiVa skolas</vt:lpstr>
      <vt:lpstr>Agrīno intervenču kartējums</vt:lpstr>
      <vt:lpstr>Tiesiskā regulējuma izstrāde</vt:lpstr>
      <vt:lpstr>Atbalsts Latvijas bērnu tiesībām:  attīstībai un labbūtībai</vt:lpstr>
      <vt:lpstr>Bērnu politiku veidošana – pieejas </vt:lpstr>
      <vt:lpstr>Vajadzība</vt:lpstr>
      <vt:lpstr>Vajadzība</vt:lpstr>
      <vt:lpstr>Tiesiskā regulējuma izstrāde </vt:lpstr>
      <vt:lpstr>Likuma bērnu attīstības vajadzību atbalstam ietvars </vt:lpstr>
      <vt:lpstr>APAS koordinācija</vt:lpstr>
      <vt:lpstr>Valsts uzdevumi APAS nodrošināšanā</vt:lpstr>
      <vt:lpstr>PowerPoint Presentation</vt:lpstr>
      <vt:lpstr>PowerPoint Presentation</vt:lpstr>
      <vt:lpstr>Multiprofesionāla intervences komanda</vt:lpstr>
      <vt:lpstr>Individuāls atbalsta plāns</vt:lpstr>
      <vt:lpstr>Pakalpojumu sniedzēji</vt:lpstr>
      <vt:lpstr>Bērna atbalsta pakalpojumu koordinators</vt:lpstr>
      <vt:lpstr>Bērna atbalsta pakalpojumu koordinators</vt:lpstr>
      <vt:lpstr>Plānotais finansējums ASPAS izveidei</vt:lpstr>
      <vt:lpstr>PowerPoint Presentation</vt:lpstr>
      <vt:lpstr>PowerPoint Presentation</vt:lpstr>
      <vt:lpstr>PowerPoint Presentation</vt:lpstr>
      <vt:lpstr>KP fondu 2021–2027 pasākumu ieviešanas laika grafiks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Olita Augustovska</dc:creator>
  <cp:lastModifiedBy>Sigita Sniķere</cp:lastModifiedBy>
  <cp:revision>523</cp:revision>
  <cp:lastPrinted>2020-09-09T14:58:15Z</cp:lastPrinted>
  <dcterms:created xsi:type="dcterms:W3CDTF">2020-07-16T11:34:40Z</dcterms:created>
  <dcterms:modified xsi:type="dcterms:W3CDTF">2023-05-23T09:07:22Z</dcterms:modified>
</cp:coreProperties>
</file>