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34" r:id="rId3"/>
    <p:sldId id="383" r:id="rId4"/>
    <p:sldId id="384" r:id="rId5"/>
    <p:sldId id="435" r:id="rId6"/>
    <p:sldId id="416" r:id="rId7"/>
    <p:sldId id="419" r:id="rId8"/>
    <p:sldId id="425" r:id="rId9"/>
    <p:sldId id="443" r:id="rId10"/>
    <p:sldId id="410" r:id="rId11"/>
    <p:sldId id="433" r:id="rId12"/>
    <p:sldId id="428" r:id="rId13"/>
    <p:sldId id="437" r:id="rId14"/>
    <p:sldId id="438" r:id="rId15"/>
    <p:sldId id="441" r:id="rId16"/>
    <p:sldId id="298" r:id="rId17"/>
  </p:sldIdLst>
  <p:sldSz cx="7620000" cy="5715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ga Lukašenoka" initials="AL" lastIdx="1" clrIdx="0">
    <p:extLst>
      <p:ext uri="{19B8F6BF-5375-455C-9EA6-DF929625EA0E}">
        <p15:presenceInfo xmlns:p15="http://schemas.microsoft.com/office/powerpoint/2012/main" userId="S-1-5-21-738795142-1242532775-405837587-8859" providerId="AD"/>
      </p:ext>
    </p:extLst>
  </p:cmAuthor>
  <p:cmAuthor id="2" name="Zanda Beinare" initials="ZB" lastIdx="1" clrIdx="1">
    <p:extLst>
      <p:ext uri="{19B8F6BF-5375-455C-9EA6-DF929625EA0E}">
        <p15:presenceInfo xmlns:p15="http://schemas.microsoft.com/office/powerpoint/2012/main" userId="S-1-5-21-738795142-1242532775-405837587-147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99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617" autoAdjust="0"/>
  </p:normalViewPr>
  <p:slideViewPr>
    <p:cSldViewPr snapToGrid="0" snapToObjects="1">
      <p:cViewPr varScale="1">
        <p:scale>
          <a:sx n="76" d="100"/>
          <a:sy n="76" d="100"/>
        </p:scale>
        <p:origin x="1388" y="48"/>
      </p:cViewPr>
      <p:guideLst>
        <p:guide orient="horz" pos="1800"/>
        <p:guide pos="24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itd-01.lm.local\LMshared\SPIPD\Informativie_zinojumi\Koncept_zino_bernu%20SFK_kriteriju_maina\materiali\statistika\berni_pilngadigi_2018_2022\berni\berni_vec_ft_2018_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lv-LV" b="1"/>
              <a:t>Bērni ar invaliditāti pēc FT veida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3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B4-4871-808C-4792ED7A60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8B4-4871-808C-4792ED7A60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8B4-4871-808C-4792ED7A602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8B4-4871-808C-4792ED7A602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8B4-4871-808C-4792ED7A602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EDDD66E-6504-4D96-B6A4-9D6B5C9BCE9F}" type="CELLRANGE">
                      <a:rPr lang="lv-LV"/>
                      <a:pPr/>
                      <a:t>[CELLRANGE]</a:t>
                    </a:fld>
                    <a:r>
                      <a:rPr lang="lv-LV" baseline="0"/>
                      <a:t>; </a:t>
                    </a:r>
                    <a:fld id="{5BE6A5B7-ACC6-4A8D-B145-DA3B756135D1}" type="VALUE">
                      <a:rPr lang="lv-LV" baseline="0"/>
                      <a:pPr/>
                      <a:t>[VALUE]</a:t>
                    </a:fld>
                    <a:endParaRPr lang="lv-LV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28B4-4871-808C-4792ED7A60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182EDAB-32BC-4136-869A-473A24E4F566}" type="CELLRANGE">
                      <a:rPr lang="lv-LV"/>
                      <a:pPr/>
                      <a:t>[CELLRANGE]</a:t>
                    </a:fld>
                    <a:r>
                      <a:rPr lang="lv-LV" baseline="0"/>
                      <a:t>; </a:t>
                    </a:r>
                    <a:fld id="{1F50D26B-658C-4648-BB2A-3743FCC5208D}" type="VALUE">
                      <a:rPr lang="lv-LV" baseline="0"/>
                      <a:pPr/>
                      <a:t>[VALUE]</a:t>
                    </a:fld>
                    <a:endParaRPr lang="lv-LV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28B4-4871-808C-4792ED7A60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6152F4E-E63E-485B-B77B-54A7C5EC1E36}" type="CELLRANGE">
                      <a:rPr lang="lv-LV"/>
                      <a:pPr/>
                      <a:t>[CELLRANGE]</a:t>
                    </a:fld>
                    <a:r>
                      <a:rPr lang="lv-LV" baseline="0"/>
                      <a:t>; </a:t>
                    </a:r>
                    <a:fld id="{9E12FBD1-E295-43D9-B376-AC7F013A089F}" type="VALUE">
                      <a:rPr lang="lv-LV" baseline="0"/>
                      <a:pPr/>
                      <a:t>[VALUE]</a:t>
                    </a:fld>
                    <a:endParaRPr lang="lv-LV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28B4-4871-808C-4792ED7A60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177F17E-C04D-4537-8EAC-6F7727BF3ECD}" type="CELLRANGE">
                      <a:rPr lang="lv-LV"/>
                      <a:pPr/>
                      <a:t>[CELLRANGE]</a:t>
                    </a:fld>
                    <a:r>
                      <a:rPr lang="lv-LV" baseline="0"/>
                      <a:t>; </a:t>
                    </a:r>
                    <a:fld id="{74DBE5C8-5758-4F90-95CA-2C7A4AF45CC9}" type="VALUE">
                      <a:rPr lang="lv-LV" baseline="0"/>
                      <a:pPr/>
                      <a:t>[VALUE]</a:t>
                    </a:fld>
                    <a:endParaRPr lang="lv-LV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28B4-4871-808C-4792ED7A60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4BC5390-03F8-40BD-A7F3-4B83D7F28498}" type="CELLRANGE">
                      <a:rPr lang="lv-LV"/>
                      <a:pPr/>
                      <a:t>[CELLRANGE]</a:t>
                    </a:fld>
                    <a:r>
                      <a:rPr lang="lv-LV" baseline="0"/>
                      <a:t>; </a:t>
                    </a:r>
                    <a:fld id="{1B13DD24-7964-4311-B64D-9D4A98DA7454}" type="VALUE">
                      <a:rPr lang="lv-LV" baseline="0"/>
                      <a:pPr/>
                      <a:t>[VALUE]</a:t>
                    </a:fld>
                    <a:endParaRPr lang="lv-LV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28B4-4871-808C-4792ED7A60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'2018-2022'!$G$13:$G$17</c:f>
              <c:strCache>
                <c:ptCount val="5"/>
                <c:pt idx="0">
                  <c:v>Redze</c:v>
                </c:pt>
                <c:pt idx="1">
                  <c:v>Dzirde</c:v>
                </c:pt>
                <c:pt idx="2">
                  <c:v>Kustību</c:v>
                </c:pt>
                <c:pt idx="3">
                  <c:v>Psihiskie un uzvedības</c:v>
                </c:pt>
                <c:pt idx="4">
                  <c:v>Vispārējā saslimšana</c:v>
                </c:pt>
              </c:strCache>
            </c:strRef>
          </c:cat>
          <c:val>
            <c:numRef>
              <c:f>'2018-2022'!$H$13:$H$17</c:f>
              <c:numCache>
                <c:formatCode>#,##0</c:formatCode>
                <c:ptCount val="5"/>
                <c:pt idx="0">
                  <c:v>280</c:v>
                </c:pt>
                <c:pt idx="1">
                  <c:v>481</c:v>
                </c:pt>
                <c:pt idx="2">
                  <c:v>326</c:v>
                </c:pt>
                <c:pt idx="3">
                  <c:v>3285</c:v>
                </c:pt>
                <c:pt idx="4">
                  <c:v>4685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'2018-2022'!$I$13:$I$17</c15:f>
                <c15:dlblRangeCache>
                  <c:ptCount val="5"/>
                  <c:pt idx="0">
                    <c:v>3%</c:v>
                  </c:pt>
                  <c:pt idx="1">
                    <c:v>5%</c:v>
                  </c:pt>
                  <c:pt idx="2">
                    <c:v>4%</c:v>
                  </c:pt>
                  <c:pt idx="3">
                    <c:v>37%</c:v>
                  </c:pt>
                  <c:pt idx="4">
                    <c:v>52%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28B4-4871-808C-4792ED7A60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385007"/>
        <c:axId val="16127087"/>
      </c:barChart>
      <c:catAx>
        <c:axId val="123850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6127087"/>
        <c:crosses val="autoZero"/>
        <c:auto val="1"/>
        <c:lblAlgn val="ctr"/>
        <c:lblOffset val="100"/>
        <c:noMultiLvlLbl val="0"/>
      </c:catAx>
      <c:valAx>
        <c:axId val="16127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385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BEC9D-A045-469C-BE9E-078460019D7E}" type="doc">
      <dgm:prSet loTypeId="urn:microsoft.com/office/officeart/2005/8/layout/default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lv-LV"/>
        </a:p>
      </dgm:t>
    </dgm:pt>
    <dgm:pt modelId="{95DA80DD-5F30-4D05-A9EB-3DF1BF511167}">
      <dgm:prSet custT="1"/>
      <dgm:spPr/>
      <dgm:t>
        <a:bodyPr/>
        <a:lstStyle/>
        <a:p>
          <a:r>
            <a:rPr lang="lv-LV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gm:t>
    </dgm:pt>
    <dgm:pt modelId="{50B173A2-C0FC-4B0F-B2F3-43768CA37542}" type="parTrans" cxnId="{22F72FC4-FB38-4813-B76D-4F47ED77524F}">
      <dgm:prSet/>
      <dgm:spPr/>
      <dgm:t>
        <a:bodyPr/>
        <a:lstStyle/>
        <a:p>
          <a:endParaRPr lang="lv-LV"/>
        </a:p>
      </dgm:t>
    </dgm:pt>
    <dgm:pt modelId="{59611EB3-8D82-4D15-954A-090A21726A1E}" type="sibTrans" cxnId="{22F72FC4-FB38-4813-B76D-4F47ED77524F}">
      <dgm:prSet/>
      <dgm:spPr/>
      <dgm:t>
        <a:bodyPr/>
        <a:lstStyle/>
        <a:p>
          <a:endParaRPr lang="lv-LV"/>
        </a:p>
      </dgm:t>
    </dgm:pt>
    <dgm:pt modelId="{178558AA-923B-4224-8FD4-C0FA5700A068}">
      <dgm:prSet custT="1"/>
      <dgm:spPr/>
      <dgm:t>
        <a:bodyPr/>
        <a:lstStyle/>
        <a:p>
          <a:r>
            <a:rPr lang="lv-LV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8D416E-AD55-430A-9A08-19C457789ADE}" type="parTrans" cxnId="{4166F0CF-AAE1-46FD-8882-D3FE2D9D82CC}">
      <dgm:prSet/>
      <dgm:spPr/>
      <dgm:t>
        <a:bodyPr/>
        <a:lstStyle/>
        <a:p>
          <a:endParaRPr lang="lv-LV"/>
        </a:p>
      </dgm:t>
    </dgm:pt>
    <dgm:pt modelId="{FD288487-3B8E-43DE-A89A-D65A6BF99355}" type="sibTrans" cxnId="{4166F0CF-AAE1-46FD-8882-D3FE2D9D82CC}">
      <dgm:prSet/>
      <dgm:spPr/>
      <dgm:t>
        <a:bodyPr/>
        <a:lstStyle/>
        <a:p>
          <a:endParaRPr lang="lv-LV"/>
        </a:p>
      </dgm:t>
    </dgm:pt>
    <dgm:pt modelId="{C9A37DC2-B90A-4641-A0C3-D84DCAB3D690}" type="pres">
      <dgm:prSet presAssocID="{B33BEC9D-A045-469C-BE9E-078460019D7E}" presName="diagram" presStyleCnt="0">
        <dgm:presLayoutVars>
          <dgm:dir/>
          <dgm:resizeHandles val="exact"/>
        </dgm:presLayoutVars>
      </dgm:prSet>
      <dgm:spPr/>
    </dgm:pt>
    <dgm:pt modelId="{7569CCDF-6B6B-49E9-ABF7-80D5B3F5F813}" type="pres">
      <dgm:prSet presAssocID="{95DA80DD-5F30-4D05-A9EB-3DF1BF511167}" presName="node" presStyleLbl="node1" presStyleIdx="0" presStyleCnt="2">
        <dgm:presLayoutVars>
          <dgm:bulletEnabled val="1"/>
        </dgm:presLayoutVars>
      </dgm:prSet>
      <dgm:spPr/>
    </dgm:pt>
    <dgm:pt modelId="{F6CDA110-A791-405C-85FC-E8FAA87B4A8E}" type="pres">
      <dgm:prSet presAssocID="{59611EB3-8D82-4D15-954A-090A21726A1E}" presName="sibTrans" presStyleCnt="0"/>
      <dgm:spPr/>
    </dgm:pt>
    <dgm:pt modelId="{0B987A10-0330-4B66-8033-809F4F80FCE0}" type="pres">
      <dgm:prSet presAssocID="{178558AA-923B-4224-8FD4-C0FA5700A068}" presName="node" presStyleLbl="node1" presStyleIdx="1" presStyleCnt="2">
        <dgm:presLayoutVars>
          <dgm:bulletEnabled val="1"/>
        </dgm:presLayoutVars>
      </dgm:prSet>
      <dgm:spPr/>
    </dgm:pt>
  </dgm:ptLst>
  <dgm:cxnLst>
    <dgm:cxn modelId="{2B1F7E65-1CA6-49D3-82E1-7DC966737364}" type="presOf" srcId="{B33BEC9D-A045-469C-BE9E-078460019D7E}" destId="{C9A37DC2-B90A-4641-A0C3-D84DCAB3D690}" srcOrd="0" destOrd="0" presId="urn:microsoft.com/office/officeart/2005/8/layout/default"/>
    <dgm:cxn modelId="{22F72FC4-FB38-4813-B76D-4F47ED77524F}" srcId="{B33BEC9D-A045-469C-BE9E-078460019D7E}" destId="{95DA80DD-5F30-4D05-A9EB-3DF1BF511167}" srcOrd="0" destOrd="0" parTransId="{50B173A2-C0FC-4B0F-B2F3-43768CA37542}" sibTransId="{59611EB3-8D82-4D15-954A-090A21726A1E}"/>
    <dgm:cxn modelId="{4166F0CF-AAE1-46FD-8882-D3FE2D9D82CC}" srcId="{B33BEC9D-A045-469C-BE9E-078460019D7E}" destId="{178558AA-923B-4224-8FD4-C0FA5700A068}" srcOrd="1" destOrd="0" parTransId="{C68D416E-AD55-430A-9A08-19C457789ADE}" sibTransId="{FD288487-3B8E-43DE-A89A-D65A6BF99355}"/>
    <dgm:cxn modelId="{0DD1C4E1-96A4-4C04-B919-EDFC5A537002}" type="presOf" srcId="{178558AA-923B-4224-8FD4-C0FA5700A068}" destId="{0B987A10-0330-4B66-8033-809F4F80FCE0}" srcOrd="0" destOrd="0" presId="urn:microsoft.com/office/officeart/2005/8/layout/default"/>
    <dgm:cxn modelId="{D7B877E6-29EF-4C9C-A58C-7CC9A855A82C}" type="presOf" srcId="{95DA80DD-5F30-4D05-A9EB-3DF1BF511167}" destId="{7569CCDF-6B6B-49E9-ABF7-80D5B3F5F813}" srcOrd="0" destOrd="0" presId="urn:microsoft.com/office/officeart/2005/8/layout/default"/>
    <dgm:cxn modelId="{039195C6-E625-4D61-8D69-146F57477AA0}" type="presParOf" srcId="{C9A37DC2-B90A-4641-A0C3-D84DCAB3D690}" destId="{7569CCDF-6B6B-49E9-ABF7-80D5B3F5F813}" srcOrd="0" destOrd="0" presId="urn:microsoft.com/office/officeart/2005/8/layout/default"/>
    <dgm:cxn modelId="{2B16E1EB-F2CE-43FC-B8F6-DA18AFD35A9C}" type="presParOf" srcId="{C9A37DC2-B90A-4641-A0C3-D84DCAB3D690}" destId="{F6CDA110-A791-405C-85FC-E8FAA87B4A8E}" srcOrd="1" destOrd="0" presId="urn:microsoft.com/office/officeart/2005/8/layout/default"/>
    <dgm:cxn modelId="{42480012-D979-4580-9496-EB9D5403BBA7}" type="presParOf" srcId="{C9A37DC2-B90A-4641-A0C3-D84DCAB3D690}" destId="{0B987A10-0330-4B66-8033-809F4F80FCE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479FBC-E2D1-4959-A876-EDFA33951A26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98F52FA0-34C7-4346-B07B-F9300577A1F7}">
      <dgm:prSet/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D75863-E749-47AD-AAA0-5FB788519785}" type="parTrans" cxnId="{82E445CF-ABDA-4F6A-BF1A-6442F0C2C9F3}">
      <dgm:prSet/>
      <dgm:spPr/>
      <dgm:t>
        <a:bodyPr/>
        <a:lstStyle/>
        <a:p>
          <a:endParaRPr lang="lv-LV"/>
        </a:p>
      </dgm:t>
    </dgm:pt>
    <dgm:pt modelId="{686F997B-DF14-4890-B14E-ABDAB8428375}" type="sibTrans" cxnId="{82E445CF-ABDA-4F6A-BF1A-6442F0C2C9F3}">
      <dgm:prSet/>
      <dgm:spPr/>
      <dgm:t>
        <a:bodyPr/>
        <a:lstStyle/>
        <a:p>
          <a:endParaRPr lang="lv-LV"/>
        </a:p>
      </dgm:t>
    </dgm:pt>
    <dgm:pt modelId="{F378E3A8-A0F5-4E60-A8F9-232B4EAD9F6D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B6A39BF-44B5-4507-AC4C-B07593634DC9}" type="parTrans" cxnId="{66A6B434-AE7D-4E93-94E6-287C0ABDB21A}">
      <dgm:prSet/>
      <dgm:spPr/>
      <dgm:t>
        <a:bodyPr/>
        <a:lstStyle/>
        <a:p>
          <a:endParaRPr lang="lv-LV"/>
        </a:p>
      </dgm:t>
    </dgm:pt>
    <dgm:pt modelId="{7C9AB612-9BC8-486F-885D-FB0C54129DC8}" type="sibTrans" cxnId="{66A6B434-AE7D-4E93-94E6-287C0ABDB21A}">
      <dgm:prSet/>
      <dgm:spPr/>
      <dgm:t>
        <a:bodyPr/>
        <a:lstStyle/>
        <a:p>
          <a:endParaRPr lang="lv-LV"/>
        </a:p>
      </dgm:t>
    </dgm:pt>
    <dgm:pt modelId="{B6905412-1786-4117-A537-60292D178C0C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gm:t>
    </dgm:pt>
    <dgm:pt modelId="{208A0378-27F5-437A-8D1F-4FBFD170FCC7}" type="parTrans" cxnId="{8C0684BF-FE80-49F0-ACF3-78A70BA1D3DA}">
      <dgm:prSet/>
      <dgm:spPr/>
      <dgm:t>
        <a:bodyPr/>
        <a:lstStyle/>
        <a:p>
          <a:endParaRPr lang="lv-LV"/>
        </a:p>
      </dgm:t>
    </dgm:pt>
    <dgm:pt modelId="{F7AAA794-D798-48B2-B33E-089F2057CCB5}" type="sibTrans" cxnId="{8C0684BF-FE80-49F0-ACF3-78A70BA1D3DA}">
      <dgm:prSet/>
      <dgm:spPr/>
      <dgm:t>
        <a:bodyPr/>
        <a:lstStyle/>
        <a:p>
          <a:endParaRPr lang="lv-LV"/>
        </a:p>
      </dgm:t>
    </dgm:pt>
    <dgm:pt modelId="{5B4A7E1F-28CA-415C-B263-AEE8E53B1948}" type="pres">
      <dgm:prSet presAssocID="{E3479FBC-E2D1-4959-A876-EDFA33951A26}" presName="diagram" presStyleCnt="0">
        <dgm:presLayoutVars>
          <dgm:dir/>
          <dgm:resizeHandles val="exact"/>
        </dgm:presLayoutVars>
      </dgm:prSet>
      <dgm:spPr/>
    </dgm:pt>
    <dgm:pt modelId="{29783907-DE3E-41B1-84BB-381751A3B5FD}" type="pres">
      <dgm:prSet presAssocID="{98F52FA0-34C7-4346-B07B-F9300577A1F7}" presName="node" presStyleLbl="node1" presStyleIdx="0" presStyleCnt="3">
        <dgm:presLayoutVars>
          <dgm:bulletEnabled val="1"/>
        </dgm:presLayoutVars>
      </dgm:prSet>
      <dgm:spPr/>
    </dgm:pt>
    <dgm:pt modelId="{9A80FDAE-4045-4BA0-83B9-913A13631681}" type="pres">
      <dgm:prSet presAssocID="{686F997B-DF14-4890-B14E-ABDAB8428375}" presName="sibTrans" presStyleCnt="0"/>
      <dgm:spPr/>
    </dgm:pt>
    <dgm:pt modelId="{E2A9626D-2484-4CC6-AD32-760DE5B0ACA4}" type="pres">
      <dgm:prSet presAssocID="{F378E3A8-A0F5-4E60-A8F9-232B4EAD9F6D}" presName="node" presStyleLbl="node1" presStyleIdx="1" presStyleCnt="3">
        <dgm:presLayoutVars>
          <dgm:bulletEnabled val="1"/>
        </dgm:presLayoutVars>
      </dgm:prSet>
      <dgm:spPr/>
    </dgm:pt>
    <dgm:pt modelId="{BAA35BBA-ECAE-41FA-A461-01783AA6D055}" type="pres">
      <dgm:prSet presAssocID="{7C9AB612-9BC8-486F-885D-FB0C54129DC8}" presName="sibTrans" presStyleCnt="0"/>
      <dgm:spPr/>
    </dgm:pt>
    <dgm:pt modelId="{8C1D1790-7A09-44AA-AD65-160E9614C6B6}" type="pres">
      <dgm:prSet presAssocID="{B6905412-1786-4117-A537-60292D178C0C}" presName="node" presStyleLbl="node1" presStyleIdx="2" presStyleCnt="3">
        <dgm:presLayoutVars>
          <dgm:bulletEnabled val="1"/>
        </dgm:presLayoutVars>
      </dgm:prSet>
      <dgm:spPr/>
    </dgm:pt>
  </dgm:ptLst>
  <dgm:cxnLst>
    <dgm:cxn modelId="{0C188C02-2C48-4B42-BD8D-B5E6648B3AA2}" type="presOf" srcId="{F378E3A8-A0F5-4E60-A8F9-232B4EAD9F6D}" destId="{E2A9626D-2484-4CC6-AD32-760DE5B0ACA4}" srcOrd="0" destOrd="0" presId="urn:microsoft.com/office/officeart/2005/8/layout/default"/>
    <dgm:cxn modelId="{66A6B434-AE7D-4E93-94E6-287C0ABDB21A}" srcId="{E3479FBC-E2D1-4959-A876-EDFA33951A26}" destId="{F378E3A8-A0F5-4E60-A8F9-232B4EAD9F6D}" srcOrd="1" destOrd="0" parTransId="{5B6A39BF-44B5-4507-AC4C-B07593634DC9}" sibTransId="{7C9AB612-9BC8-486F-885D-FB0C54129DC8}"/>
    <dgm:cxn modelId="{A38B2D3F-69D4-4DAA-BB3A-3293E36CACE2}" type="presOf" srcId="{E3479FBC-E2D1-4959-A876-EDFA33951A26}" destId="{5B4A7E1F-28CA-415C-B263-AEE8E53B1948}" srcOrd="0" destOrd="0" presId="urn:microsoft.com/office/officeart/2005/8/layout/default"/>
    <dgm:cxn modelId="{E3FCCC5C-50B7-4882-B464-2FF808555D9E}" type="presOf" srcId="{98F52FA0-34C7-4346-B07B-F9300577A1F7}" destId="{29783907-DE3E-41B1-84BB-381751A3B5FD}" srcOrd="0" destOrd="0" presId="urn:microsoft.com/office/officeart/2005/8/layout/default"/>
    <dgm:cxn modelId="{6C439BBE-E380-40AF-89F0-569753B18F77}" type="presOf" srcId="{B6905412-1786-4117-A537-60292D178C0C}" destId="{8C1D1790-7A09-44AA-AD65-160E9614C6B6}" srcOrd="0" destOrd="0" presId="urn:microsoft.com/office/officeart/2005/8/layout/default"/>
    <dgm:cxn modelId="{8C0684BF-FE80-49F0-ACF3-78A70BA1D3DA}" srcId="{E3479FBC-E2D1-4959-A876-EDFA33951A26}" destId="{B6905412-1786-4117-A537-60292D178C0C}" srcOrd="2" destOrd="0" parTransId="{208A0378-27F5-437A-8D1F-4FBFD170FCC7}" sibTransId="{F7AAA794-D798-48B2-B33E-089F2057CCB5}"/>
    <dgm:cxn modelId="{82E445CF-ABDA-4F6A-BF1A-6442F0C2C9F3}" srcId="{E3479FBC-E2D1-4959-A876-EDFA33951A26}" destId="{98F52FA0-34C7-4346-B07B-F9300577A1F7}" srcOrd="0" destOrd="0" parTransId="{38D75863-E749-47AD-AAA0-5FB788519785}" sibTransId="{686F997B-DF14-4890-B14E-ABDAB8428375}"/>
    <dgm:cxn modelId="{60A7345E-4797-4AA5-84E4-3CAAAB5D7E29}" type="presParOf" srcId="{5B4A7E1F-28CA-415C-B263-AEE8E53B1948}" destId="{29783907-DE3E-41B1-84BB-381751A3B5FD}" srcOrd="0" destOrd="0" presId="urn:microsoft.com/office/officeart/2005/8/layout/default"/>
    <dgm:cxn modelId="{3E41617B-061A-441F-BB13-16B84F08B510}" type="presParOf" srcId="{5B4A7E1F-28CA-415C-B263-AEE8E53B1948}" destId="{9A80FDAE-4045-4BA0-83B9-913A13631681}" srcOrd="1" destOrd="0" presId="urn:microsoft.com/office/officeart/2005/8/layout/default"/>
    <dgm:cxn modelId="{D65144A6-7055-477E-AD5F-51CBB921578E}" type="presParOf" srcId="{5B4A7E1F-28CA-415C-B263-AEE8E53B1948}" destId="{E2A9626D-2484-4CC6-AD32-760DE5B0ACA4}" srcOrd="2" destOrd="0" presId="urn:microsoft.com/office/officeart/2005/8/layout/default"/>
    <dgm:cxn modelId="{5A18AF4E-BE22-43A3-8CE1-F26169EAAA25}" type="presParOf" srcId="{5B4A7E1F-28CA-415C-B263-AEE8E53B1948}" destId="{BAA35BBA-ECAE-41FA-A461-01783AA6D055}" srcOrd="3" destOrd="0" presId="urn:microsoft.com/office/officeart/2005/8/layout/default"/>
    <dgm:cxn modelId="{4FBEA3A1-1E7B-4918-BF68-A894DEC0F7F0}" type="presParOf" srcId="{5B4A7E1F-28CA-415C-B263-AEE8E53B1948}" destId="{8C1D1790-7A09-44AA-AD65-160E9614C6B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6C1FA2-77DA-4FD0-B2F8-BB70F6B5158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A97102B-CB3F-4299-9900-8D8069A529EB}">
      <dgm:prSet custT="1"/>
      <dgm:spPr/>
      <dgm:t>
        <a:bodyPr/>
        <a:lstStyle/>
        <a:p>
          <a:pPr algn="ctr"/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800" b="1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4FEF81A-8209-4189-846C-1B78802CE418}" type="parTrans" cxnId="{CD821FE0-EECC-4E0B-925D-082DF8E8290A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0665587-A1E6-4E82-9B8C-7CA93E9B4444}" type="sibTrans" cxnId="{CD821FE0-EECC-4E0B-925D-082DF8E8290A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7724A90-FAFC-4854-964F-443284B2FE20}">
      <dgm:prSet custT="1"/>
      <dgm:spPr/>
      <dgm:t>
        <a:bodyPr/>
        <a:lstStyle/>
        <a:p>
          <a:pPr algn="ctr"/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N</a:t>
          </a:r>
          <a:r>
            <a:rPr lang="lv-LV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o 15-17 </a:t>
          </a:r>
          <a:r>
            <a:rPr lang="lv-LV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–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atbilstoši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pakāpei</a:t>
          </a:r>
          <a:endParaRPr lang="lv-LV" sz="1800" b="1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D36E91-D8A8-48FF-97D3-83635CDAF2A7}" type="parTrans" cxnId="{D0E28BD5-11D3-47D0-950D-0DD502632AA7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95636A7-37D6-4071-9190-878D6558ADEE}" type="sibTrans" cxnId="{D0E28BD5-11D3-47D0-950D-0DD502632AA7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95792C1-DD5B-411B-892D-9B6E56B4BF65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 = 160euro/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F69EDB4-325B-4BEB-857A-EDF82B5A2282}" type="parTrans" cxnId="{0A84A641-C4EE-4515-846D-6CFD7CACFAE0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EF0B44F-AD55-4338-A7D9-5EEE6BE3E256}" type="sibTrans" cxnId="{0A84A641-C4EE-4515-846D-6CFD7CACFAE0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B8398AD-EAF4-4856-8159-9CD2383C6FD6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1.2 = 192euro/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0B824AE-1EB4-41DA-86C9-FCC0D0F1B50B}" type="parTrans" cxnId="{A20920D5-A5E7-433E-BC78-39A207A7CC64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7B60BD-D5C6-43DC-9D28-60A47A1DC918}" type="sibTrans" cxnId="{A20920D5-A5E7-433E-BC78-39A207A7CC64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F8AB982-DB1C-4086-B0C6-5E532424FE91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1.3 = 208euro/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0A6F156-8D9F-4902-9851-AE190346D18B}" type="parTrans" cxnId="{EA4DDCA2-A228-4FF0-82FD-119CB6E3FF7D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F3DA57-D2B7-4912-877D-821E4CD24914}" type="sibTrans" cxnId="{EA4DDCA2-A228-4FF0-82FD-119CB6E3FF7D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B9FC166-6EFB-497A-A823-3D738254FAD2}">
      <dgm:prSet custT="1"/>
      <dgm:spPr/>
      <dgm:t>
        <a:bodyPr anchor="ctr"/>
        <a:lstStyle/>
        <a:p>
          <a:pPr algn="ctr">
            <a:buNone/>
          </a:pPr>
          <a:r>
            <a:rPr lang="en-US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160euro/mēn.*</a:t>
          </a:r>
          <a:endParaRPr lang="lv-LV" sz="18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37AB8E2-8D04-4ECB-83AB-F3F3501FDF62}" type="parTrans" cxnId="{8CC3E993-8939-4730-8392-3F43C4D1E631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18D73AE-46BB-446B-8B04-2B16E3D960C8}" type="sibTrans" cxnId="{8CC3E993-8939-4730-8392-3F43C4D1E631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5BBB39E-5ECE-4777-AD5A-2FD7E61626B4}" type="pres">
      <dgm:prSet presAssocID="{896C1FA2-77DA-4FD0-B2F8-BB70F6B5158E}" presName="linear" presStyleCnt="0">
        <dgm:presLayoutVars>
          <dgm:animLvl val="lvl"/>
          <dgm:resizeHandles val="exact"/>
        </dgm:presLayoutVars>
      </dgm:prSet>
      <dgm:spPr/>
    </dgm:pt>
    <dgm:pt modelId="{DAAA20B5-2F89-4F66-9C6F-9F2DEADEEEA8}" type="pres">
      <dgm:prSet presAssocID="{0A97102B-CB3F-4299-9900-8D8069A529EB}" presName="parentText" presStyleLbl="node1" presStyleIdx="0" presStyleCnt="2" custScaleY="69319">
        <dgm:presLayoutVars>
          <dgm:chMax val="0"/>
          <dgm:bulletEnabled val="1"/>
        </dgm:presLayoutVars>
      </dgm:prSet>
      <dgm:spPr/>
    </dgm:pt>
    <dgm:pt modelId="{E290D9D6-1220-4687-95FA-AD1FD4D50E88}" type="pres">
      <dgm:prSet presAssocID="{0A97102B-CB3F-4299-9900-8D8069A529EB}" presName="childText" presStyleLbl="revTx" presStyleIdx="0" presStyleCnt="2" custScaleY="73479">
        <dgm:presLayoutVars>
          <dgm:bulletEnabled val="1"/>
        </dgm:presLayoutVars>
      </dgm:prSet>
      <dgm:spPr/>
    </dgm:pt>
    <dgm:pt modelId="{0AAF7784-5C1F-45FF-AC07-DDB422F750AB}" type="pres">
      <dgm:prSet presAssocID="{A7724A90-FAFC-4854-964F-443284B2FE2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D36252C-225A-4B48-AA61-EBA60760C0A6}" type="pres">
      <dgm:prSet presAssocID="{A7724A90-FAFC-4854-964F-443284B2FE2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4DAB00D-B3F6-443B-BEA9-33E8341328D7}" type="presOf" srcId="{896C1FA2-77DA-4FD0-B2F8-BB70F6B5158E}" destId="{B5BBB39E-5ECE-4777-AD5A-2FD7E61626B4}" srcOrd="0" destOrd="0" presId="urn:microsoft.com/office/officeart/2005/8/layout/vList2"/>
    <dgm:cxn modelId="{0A84A641-C4EE-4515-846D-6CFD7CACFAE0}" srcId="{A7724A90-FAFC-4854-964F-443284B2FE20}" destId="{795792C1-DD5B-411B-892D-9B6E56B4BF65}" srcOrd="0" destOrd="0" parTransId="{8F69EDB4-325B-4BEB-857A-EDF82B5A2282}" sibTransId="{0EF0B44F-AD55-4338-A7D9-5EEE6BE3E256}"/>
    <dgm:cxn modelId="{C697CA4C-22BA-4761-8447-6A89C4D2CBAA}" type="presOf" srcId="{795792C1-DD5B-411B-892D-9B6E56B4BF65}" destId="{FD36252C-225A-4B48-AA61-EBA60760C0A6}" srcOrd="0" destOrd="0" presId="urn:microsoft.com/office/officeart/2005/8/layout/vList2"/>
    <dgm:cxn modelId="{A567A14D-F3DF-48E9-80B3-5E11FDCD013D}" type="presOf" srcId="{6B8398AD-EAF4-4856-8159-9CD2383C6FD6}" destId="{FD36252C-225A-4B48-AA61-EBA60760C0A6}" srcOrd="0" destOrd="1" presId="urn:microsoft.com/office/officeart/2005/8/layout/vList2"/>
    <dgm:cxn modelId="{26C55E4F-9645-4497-9919-4B91289C6EAE}" type="presOf" srcId="{1B9FC166-6EFB-497A-A823-3D738254FAD2}" destId="{E290D9D6-1220-4687-95FA-AD1FD4D50E88}" srcOrd="0" destOrd="0" presId="urn:microsoft.com/office/officeart/2005/8/layout/vList2"/>
    <dgm:cxn modelId="{8CC3E993-8939-4730-8392-3F43C4D1E631}" srcId="{0A97102B-CB3F-4299-9900-8D8069A529EB}" destId="{1B9FC166-6EFB-497A-A823-3D738254FAD2}" srcOrd="0" destOrd="0" parTransId="{237AB8E2-8D04-4ECB-83AB-F3F3501FDF62}" sibTransId="{018D73AE-46BB-446B-8B04-2B16E3D960C8}"/>
    <dgm:cxn modelId="{EA4DDCA2-A228-4FF0-82FD-119CB6E3FF7D}" srcId="{A7724A90-FAFC-4854-964F-443284B2FE20}" destId="{BF8AB982-DB1C-4086-B0C6-5E532424FE91}" srcOrd="2" destOrd="0" parTransId="{60A6F156-8D9F-4902-9851-AE190346D18B}" sibTransId="{72F3DA57-D2B7-4912-877D-821E4CD24914}"/>
    <dgm:cxn modelId="{A20920D5-A5E7-433E-BC78-39A207A7CC64}" srcId="{A7724A90-FAFC-4854-964F-443284B2FE20}" destId="{6B8398AD-EAF4-4856-8159-9CD2383C6FD6}" srcOrd="1" destOrd="0" parTransId="{10B824AE-1EB4-41DA-86C9-FCC0D0F1B50B}" sibTransId="{EF7B60BD-D5C6-43DC-9D28-60A47A1DC918}"/>
    <dgm:cxn modelId="{D0E28BD5-11D3-47D0-950D-0DD502632AA7}" srcId="{896C1FA2-77DA-4FD0-B2F8-BB70F6B5158E}" destId="{A7724A90-FAFC-4854-964F-443284B2FE20}" srcOrd="1" destOrd="0" parTransId="{27D36E91-D8A8-48FF-97D3-83635CDAF2A7}" sibTransId="{895636A7-37D6-4071-9190-878D6558ADEE}"/>
    <dgm:cxn modelId="{CD821FE0-EECC-4E0B-925D-082DF8E8290A}" srcId="{896C1FA2-77DA-4FD0-B2F8-BB70F6B5158E}" destId="{0A97102B-CB3F-4299-9900-8D8069A529EB}" srcOrd="0" destOrd="0" parTransId="{B4FEF81A-8209-4189-846C-1B78802CE418}" sibTransId="{C0665587-A1E6-4E82-9B8C-7CA93E9B4444}"/>
    <dgm:cxn modelId="{10E086EE-C5AA-41C0-88A8-AB8C6EC11712}" type="presOf" srcId="{0A97102B-CB3F-4299-9900-8D8069A529EB}" destId="{DAAA20B5-2F89-4F66-9C6F-9F2DEADEEEA8}" srcOrd="0" destOrd="0" presId="urn:microsoft.com/office/officeart/2005/8/layout/vList2"/>
    <dgm:cxn modelId="{63C8DCEE-9C5D-45CA-BF8C-B49CF49C2B02}" type="presOf" srcId="{A7724A90-FAFC-4854-964F-443284B2FE20}" destId="{0AAF7784-5C1F-45FF-AC07-DDB422F750AB}" srcOrd="0" destOrd="0" presId="urn:microsoft.com/office/officeart/2005/8/layout/vList2"/>
    <dgm:cxn modelId="{FAD249FC-23AD-4F0A-9DAE-73C53F184C3C}" type="presOf" srcId="{BF8AB982-DB1C-4086-B0C6-5E532424FE91}" destId="{FD36252C-225A-4B48-AA61-EBA60760C0A6}" srcOrd="0" destOrd="2" presId="urn:microsoft.com/office/officeart/2005/8/layout/vList2"/>
    <dgm:cxn modelId="{C27BED0E-7ACA-41FA-9DAA-94A2A4596023}" type="presParOf" srcId="{B5BBB39E-5ECE-4777-AD5A-2FD7E61626B4}" destId="{DAAA20B5-2F89-4F66-9C6F-9F2DEADEEEA8}" srcOrd="0" destOrd="0" presId="urn:microsoft.com/office/officeart/2005/8/layout/vList2"/>
    <dgm:cxn modelId="{53FDE4E7-AF47-4E99-9995-2C406A88B67E}" type="presParOf" srcId="{B5BBB39E-5ECE-4777-AD5A-2FD7E61626B4}" destId="{E290D9D6-1220-4687-95FA-AD1FD4D50E88}" srcOrd="1" destOrd="0" presId="urn:microsoft.com/office/officeart/2005/8/layout/vList2"/>
    <dgm:cxn modelId="{1BDBC0A8-5195-4475-B757-D583D07265AE}" type="presParOf" srcId="{B5BBB39E-5ECE-4777-AD5A-2FD7E61626B4}" destId="{0AAF7784-5C1F-45FF-AC07-DDB422F750AB}" srcOrd="2" destOrd="0" presId="urn:microsoft.com/office/officeart/2005/8/layout/vList2"/>
    <dgm:cxn modelId="{125E9CE3-8378-4980-8E12-BF3BC94981C5}" type="presParOf" srcId="{B5BBB39E-5ECE-4777-AD5A-2FD7E61626B4}" destId="{FD36252C-225A-4B48-AA61-EBA60760C0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540CC7-53A6-4488-AFE9-FDD252C69528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8F8BEF7-8EDD-4C5F-9398-5AA90119BBA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0B3ECB6-A6EF-45C6-94A2-6341D1C64AF3}" type="par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829E801-D80D-41A9-BE5A-D58ADDB0380F}" type="sib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4E96CD-A11E-4689-81E7-1B549160F1C7}">
      <dgm:prSet phldrT="[Text]"/>
      <dgm:spPr/>
      <dgm:t>
        <a:bodyPr anchor="ctr"/>
        <a:lstStyle/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gm:t>
    </dgm:pt>
    <dgm:pt modelId="{F0205A57-0B95-4F90-906F-AB5124891A1B}" type="par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4AB3DE-DFAF-4A8D-9276-F3917976F826}" type="sib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71F41B1-BD1A-4B53-92A5-990DDF5C6ED4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2D2AFD-4FB3-4A2F-A23F-BC5A5B2F26C1}" type="par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847DF67-1D62-479F-8E9C-7F0F562FA318}" type="sib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E3A241-7B82-4658-87A9-1BD8B309D79C}">
      <dgm:prSet phldrT="[Text]"/>
      <dgm:spPr/>
      <dgm:t>
        <a:bodyPr anchor="ctr"/>
        <a:lstStyle/>
        <a:p>
          <a:pPr algn="just"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algn="just">
            <a:buFont typeface="Arial" panose="020B0604020202020204" pitchFamily="34" charset="0"/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1C332-1D3F-47DE-BD75-A3C27CB5A43B}" type="par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39669F8-AEF1-4F2A-81CE-BB1A69F1FAD8}" type="sib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FD5A1D-E8E0-4E1E-B30D-CCCD3F5BA56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4F499E-0B86-4491-85C3-90E6C73C6076}" type="par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073E10-1735-4D62-9142-41E3AF639776}" type="sib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F4D1E-9C5B-40B5-B1D4-A84AD76B09CE}">
      <dgm:prSet phldrT="[Text]"/>
      <dgm:spPr/>
      <dgm:t>
        <a:bodyPr anchor="ctr"/>
        <a:lstStyle/>
        <a:p>
          <a:pPr algn="just"/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gm:t>
    </dgm:pt>
    <dgm:pt modelId="{C3E122F5-DEBE-4B06-8981-5D36AD5BDFDD}" type="par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BEA0F8-B80C-4943-B020-9C25340284B4}" type="sib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0AE7F03-06CD-4483-9AE0-B1AD2724A2C3}" type="pres">
      <dgm:prSet presAssocID="{14540CC7-53A6-4488-AFE9-FDD252C69528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9349E4-BA2E-44D1-B372-1743707D2388}" type="pres">
      <dgm:prSet presAssocID="{08F8BEF7-8EDD-4C5F-9398-5AA90119BBA0}" presName="composite" presStyleCnt="0"/>
      <dgm:spPr/>
    </dgm:pt>
    <dgm:pt modelId="{6F5D3275-5C54-4BCE-A592-0835113A83A8}" type="pres">
      <dgm:prSet presAssocID="{08F8BEF7-8EDD-4C5F-9398-5AA90119BBA0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68860DC-9CC8-4A4E-8FC4-CE93CAE66BC3}" type="pres">
      <dgm:prSet presAssocID="{08F8BEF7-8EDD-4C5F-9398-5AA90119BBA0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D7E22F91-5E3C-4C3F-B839-EC85067C96F3}" type="pres">
      <dgm:prSet presAssocID="{08F8BEF7-8EDD-4C5F-9398-5AA90119BBA0}" presName="Accent" presStyleLbl="parChTrans1D1" presStyleIdx="0" presStyleCnt="3"/>
      <dgm:spPr/>
    </dgm:pt>
    <dgm:pt modelId="{54099063-2994-4AB8-A0FA-F3CCF70904C9}" type="pres">
      <dgm:prSet presAssocID="{A829E801-D80D-41A9-BE5A-D58ADDB0380F}" presName="sibTrans" presStyleCnt="0"/>
      <dgm:spPr/>
    </dgm:pt>
    <dgm:pt modelId="{C1F730B1-9C22-4DFE-BA86-0E63B61DF24C}" type="pres">
      <dgm:prSet presAssocID="{C71F41B1-BD1A-4B53-92A5-990DDF5C6ED4}" presName="composite" presStyleCnt="0"/>
      <dgm:spPr/>
    </dgm:pt>
    <dgm:pt modelId="{C8860351-2210-47AA-8EB4-B709BDBD49E4}" type="pres">
      <dgm:prSet presAssocID="{C71F41B1-BD1A-4B53-92A5-990DDF5C6ED4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0054D3-B3C0-4AD9-A1F5-52BF9EDD1AE9}" type="pres">
      <dgm:prSet presAssocID="{C71F41B1-BD1A-4B53-92A5-990DDF5C6ED4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A0E69D5A-9E0A-417E-B1C7-14EF53DD85BC}" type="pres">
      <dgm:prSet presAssocID="{C71F41B1-BD1A-4B53-92A5-990DDF5C6ED4}" presName="Accent" presStyleLbl="parChTrans1D1" presStyleIdx="1" presStyleCnt="3"/>
      <dgm:spPr/>
    </dgm:pt>
    <dgm:pt modelId="{05AA1731-182B-49F2-B294-74A1954D8392}" type="pres">
      <dgm:prSet presAssocID="{D847DF67-1D62-479F-8E9C-7F0F562FA318}" presName="sibTrans" presStyleCnt="0"/>
      <dgm:spPr/>
    </dgm:pt>
    <dgm:pt modelId="{9BE158C5-7BEE-47DD-AFC5-9ADA59B626CC}" type="pres">
      <dgm:prSet presAssocID="{EFFD5A1D-E8E0-4E1E-B30D-CCCD3F5BA560}" presName="composite" presStyleCnt="0"/>
      <dgm:spPr/>
    </dgm:pt>
    <dgm:pt modelId="{DC808516-217C-4857-9DC4-D08CC481925E}" type="pres">
      <dgm:prSet presAssocID="{EFFD5A1D-E8E0-4E1E-B30D-CCCD3F5BA560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CCBEED2-2EA8-4D78-9CF1-C79A93FAA35D}" type="pres">
      <dgm:prSet presAssocID="{EFFD5A1D-E8E0-4E1E-B30D-CCCD3F5BA560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EAAC75F2-40F5-4FCF-A7B3-251E0ADF1910}" type="pres">
      <dgm:prSet presAssocID="{EFFD5A1D-E8E0-4E1E-B30D-CCCD3F5BA560}" presName="Accent" presStyleLbl="parChTrans1D1" presStyleIdx="2" presStyleCnt="3"/>
      <dgm:spPr/>
    </dgm:pt>
  </dgm:ptLst>
  <dgm:cxnLst>
    <dgm:cxn modelId="{BEE29916-6EBD-4C78-AE11-2D2976D60C53}" type="presOf" srcId="{669F4D1E-9C5B-40B5-B1D4-A84AD76B09CE}" destId="{DC808516-217C-4857-9DC4-D08CC481925E}" srcOrd="0" destOrd="0" presId="urn:microsoft.com/office/officeart/2011/layout/TabList"/>
    <dgm:cxn modelId="{27B83F17-FDF5-405C-BB34-6E011E97697F}" type="presOf" srcId="{C71F41B1-BD1A-4B53-92A5-990DDF5C6ED4}" destId="{280054D3-B3C0-4AD9-A1F5-52BF9EDD1AE9}" srcOrd="0" destOrd="0" presId="urn:microsoft.com/office/officeart/2011/layout/TabList"/>
    <dgm:cxn modelId="{C4EACD40-C4AF-446C-AD6F-EE8D79E7AA9D}" srcId="{C71F41B1-BD1A-4B53-92A5-990DDF5C6ED4}" destId="{C4E3A241-7B82-4658-87A9-1BD8B309D79C}" srcOrd="0" destOrd="0" parTransId="{6691C332-1D3F-47DE-BD75-A3C27CB5A43B}" sibTransId="{E39669F8-AEF1-4F2A-81CE-BB1A69F1FAD8}"/>
    <dgm:cxn modelId="{249BC45F-0DD1-458D-92B6-BFA02B6B5A28}" srcId="{EFFD5A1D-E8E0-4E1E-B30D-CCCD3F5BA560}" destId="{669F4D1E-9C5B-40B5-B1D4-A84AD76B09CE}" srcOrd="0" destOrd="0" parTransId="{C3E122F5-DEBE-4B06-8981-5D36AD5BDFDD}" sibTransId="{65BEA0F8-B80C-4943-B020-9C25340284B4}"/>
    <dgm:cxn modelId="{E2AD1C51-3E6F-4908-8621-E5A90B940CF7}" type="presOf" srcId="{EFFD5A1D-E8E0-4E1E-B30D-CCCD3F5BA560}" destId="{0CCBEED2-2EA8-4D78-9CF1-C79A93FAA35D}" srcOrd="0" destOrd="0" presId="urn:microsoft.com/office/officeart/2011/layout/TabList"/>
    <dgm:cxn modelId="{6AB01E7E-C229-4AB2-968D-284AE7EA0762}" type="presOf" srcId="{08F8BEF7-8EDD-4C5F-9398-5AA90119BBA0}" destId="{B68860DC-9CC8-4A4E-8FC4-CE93CAE66BC3}" srcOrd="0" destOrd="0" presId="urn:microsoft.com/office/officeart/2011/layout/TabList"/>
    <dgm:cxn modelId="{F75E4085-0E9B-4CE7-AB4A-47EF7ABDD377}" type="presOf" srcId="{C4E3A241-7B82-4658-87A9-1BD8B309D79C}" destId="{C8860351-2210-47AA-8EB4-B709BDBD49E4}" srcOrd="0" destOrd="0" presId="urn:microsoft.com/office/officeart/2011/layout/TabList"/>
    <dgm:cxn modelId="{DF9A0C91-592F-4BB4-994F-1FEDEFC4CFC9}" srcId="{14540CC7-53A6-4488-AFE9-FDD252C69528}" destId="{C71F41B1-BD1A-4B53-92A5-990DDF5C6ED4}" srcOrd="1" destOrd="0" parTransId="{6A2D2AFD-4FB3-4A2F-A23F-BC5A5B2F26C1}" sibTransId="{D847DF67-1D62-479F-8E9C-7F0F562FA318}"/>
    <dgm:cxn modelId="{2BAEE5AD-086B-45BA-9FA5-29CB3CFA3249}" type="presOf" srcId="{C64E96CD-A11E-4689-81E7-1B549160F1C7}" destId="{6F5D3275-5C54-4BCE-A592-0835113A83A8}" srcOrd="0" destOrd="0" presId="urn:microsoft.com/office/officeart/2011/layout/TabList"/>
    <dgm:cxn modelId="{8D67D2C8-B2A2-4E80-B5A7-7BA9F6E4D8A6}" srcId="{14540CC7-53A6-4488-AFE9-FDD252C69528}" destId="{EFFD5A1D-E8E0-4E1E-B30D-CCCD3F5BA560}" srcOrd="2" destOrd="0" parTransId="{C14F499E-0B86-4491-85C3-90E6C73C6076}" sibTransId="{F5073E10-1735-4D62-9142-41E3AF639776}"/>
    <dgm:cxn modelId="{B2B666CD-9F50-4D1C-A508-F2C5ABEC5CB0}" srcId="{08F8BEF7-8EDD-4C5F-9398-5AA90119BBA0}" destId="{C64E96CD-A11E-4689-81E7-1B549160F1C7}" srcOrd="0" destOrd="0" parTransId="{F0205A57-0B95-4F90-906F-AB5124891A1B}" sibTransId="{244AB3DE-DFAF-4A8D-9276-F3917976F826}"/>
    <dgm:cxn modelId="{AC2C12CE-5D20-424E-9394-33095B62D304}" srcId="{14540CC7-53A6-4488-AFE9-FDD252C69528}" destId="{08F8BEF7-8EDD-4C5F-9398-5AA90119BBA0}" srcOrd="0" destOrd="0" parTransId="{70B3ECB6-A6EF-45C6-94A2-6341D1C64AF3}" sibTransId="{A829E801-D80D-41A9-BE5A-D58ADDB0380F}"/>
    <dgm:cxn modelId="{C8A10BF5-8895-4964-821C-C3034A5A9B87}" type="presOf" srcId="{14540CC7-53A6-4488-AFE9-FDD252C69528}" destId="{C0AE7F03-06CD-4483-9AE0-B1AD2724A2C3}" srcOrd="0" destOrd="0" presId="urn:microsoft.com/office/officeart/2011/layout/TabList"/>
    <dgm:cxn modelId="{80B231D9-3B5F-445B-9400-2928ED6DFEE8}" type="presParOf" srcId="{C0AE7F03-06CD-4483-9AE0-B1AD2724A2C3}" destId="{F39349E4-BA2E-44D1-B372-1743707D2388}" srcOrd="0" destOrd="0" presId="urn:microsoft.com/office/officeart/2011/layout/TabList"/>
    <dgm:cxn modelId="{6B9C18B0-8ED4-4225-A274-85A9202259E2}" type="presParOf" srcId="{F39349E4-BA2E-44D1-B372-1743707D2388}" destId="{6F5D3275-5C54-4BCE-A592-0835113A83A8}" srcOrd="0" destOrd="0" presId="urn:microsoft.com/office/officeart/2011/layout/TabList"/>
    <dgm:cxn modelId="{4ABAB4AA-72AF-4970-851F-20F650351D64}" type="presParOf" srcId="{F39349E4-BA2E-44D1-B372-1743707D2388}" destId="{B68860DC-9CC8-4A4E-8FC4-CE93CAE66BC3}" srcOrd="1" destOrd="0" presId="urn:microsoft.com/office/officeart/2011/layout/TabList"/>
    <dgm:cxn modelId="{749C0B66-7DA3-43CA-BAA5-5BC46559B070}" type="presParOf" srcId="{F39349E4-BA2E-44D1-B372-1743707D2388}" destId="{D7E22F91-5E3C-4C3F-B839-EC85067C96F3}" srcOrd="2" destOrd="0" presId="urn:microsoft.com/office/officeart/2011/layout/TabList"/>
    <dgm:cxn modelId="{3271DC1D-D591-4551-9292-A6694CEC6534}" type="presParOf" srcId="{C0AE7F03-06CD-4483-9AE0-B1AD2724A2C3}" destId="{54099063-2994-4AB8-A0FA-F3CCF70904C9}" srcOrd="1" destOrd="0" presId="urn:microsoft.com/office/officeart/2011/layout/TabList"/>
    <dgm:cxn modelId="{A1F1D374-A6DE-44F4-BB83-A57568F3D0E0}" type="presParOf" srcId="{C0AE7F03-06CD-4483-9AE0-B1AD2724A2C3}" destId="{C1F730B1-9C22-4DFE-BA86-0E63B61DF24C}" srcOrd="2" destOrd="0" presId="urn:microsoft.com/office/officeart/2011/layout/TabList"/>
    <dgm:cxn modelId="{8F3E2E98-2420-43E6-BF4B-070BEE20E8F0}" type="presParOf" srcId="{C1F730B1-9C22-4DFE-BA86-0E63B61DF24C}" destId="{C8860351-2210-47AA-8EB4-B709BDBD49E4}" srcOrd="0" destOrd="0" presId="urn:microsoft.com/office/officeart/2011/layout/TabList"/>
    <dgm:cxn modelId="{78B215B4-36B7-4FF9-9206-ABF4DE6120A0}" type="presParOf" srcId="{C1F730B1-9C22-4DFE-BA86-0E63B61DF24C}" destId="{280054D3-B3C0-4AD9-A1F5-52BF9EDD1AE9}" srcOrd="1" destOrd="0" presId="urn:microsoft.com/office/officeart/2011/layout/TabList"/>
    <dgm:cxn modelId="{A382E9E6-8C30-4E83-9346-17C961A9F37C}" type="presParOf" srcId="{C1F730B1-9C22-4DFE-BA86-0E63B61DF24C}" destId="{A0E69D5A-9E0A-417E-B1C7-14EF53DD85BC}" srcOrd="2" destOrd="0" presId="urn:microsoft.com/office/officeart/2011/layout/TabList"/>
    <dgm:cxn modelId="{9E345CF6-6FF3-48A8-A426-99ACB943F834}" type="presParOf" srcId="{C0AE7F03-06CD-4483-9AE0-B1AD2724A2C3}" destId="{05AA1731-182B-49F2-B294-74A1954D8392}" srcOrd="3" destOrd="0" presId="urn:microsoft.com/office/officeart/2011/layout/TabList"/>
    <dgm:cxn modelId="{BE1C307A-6DD5-485D-8ADA-AAD6F89C698E}" type="presParOf" srcId="{C0AE7F03-06CD-4483-9AE0-B1AD2724A2C3}" destId="{9BE158C5-7BEE-47DD-AFC5-9ADA59B626CC}" srcOrd="4" destOrd="0" presId="urn:microsoft.com/office/officeart/2011/layout/TabList"/>
    <dgm:cxn modelId="{1CD73D01-F673-4855-992B-8F4F425413B0}" type="presParOf" srcId="{9BE158C5-7BEE-47DD-AFC5-9ADA59B626CC}" destId="{DC808516-217C-4857-9DC4-D08CC481925E}" srcOrd="0" destOrd="0" presId="urn:microsoft.com/office/officeart/2011/layout/TabList"/>
    <dgm:cxn modelId="{F7445FBF-FBF6-41F9-A4F9-173E25E789D4}" type="presParOf" srcId="{9BE158C5-7BEE-47DD-AFC5-9ADA59B626CC}" destId="{0CCBEED2-2EA8-4D78-9CF1-C79A93FAA35D}" srcOrd="1" destOrd="0" presId="urn:microsoft.com/office/officeart/2011/layout/TabList"/>
    <dgm:cxn modelId="{5276F841-7345-48DC-9F53-997093E7C41C}" type="presParOf" srcId="{9BE158C5-7BEE-47DD-AFC5-9ADA59B626CC}" destId="{EAAC75F2-40F5-4FCF-A7B3-251E0ADF1910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525C2A-AF84-486B-9EAC-C5212F5D1AC1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23E0DABA-9A9D-40AF-9E58-D3692F8A0A33}">
      <dgm:prSet custT="1"/>
      <dgm:spPr/>
      <dgm:t>
        <a:bodyPr/>
        <a:lstStyle/>
        <a:p>
          <a:pPr algn="ctr"/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D71251B-BCF6-48A8-A463-D4BE762838F1}" type="parTrans" cxnId="{C35A66D2-7138-458A-8937-325FFF5AD623}">
      <dgm:prSet/>
      <dgm:spPr/>
      <dgm:t>
        <a:bodyPr/>
        <a:lstStyle/>
        <a:p>
          <a:pPr algn="just"/>
          <a:endParaRPr lang="lv-LV" sz="16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26676D-0068-4454-82CE-8F0175D26F32}" type="sibTrans" cxnId="{C35A66D2-7138-458A-8937-325FFF5AD623}">
      <dgm:prSet/>
      <dgm:spPr/>
      <dgm:t>
        <a:bodyPr/>
        <a:lstStyle/>
        <a:p>
          <a:pPr algn="just"/>
          <a:endParaRPr lang="lv-LV" sz="16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0BC7A8E-203E-4F70-82A7-8740508CBFDA}">
      <dgm:prSet custT="1"/>
      <dgm:spPr/>
      <dgm:t>
        <a:bodyPr/>
        <a:lstStyle/>
        <a:p>
          <a:pPr algn="ctr"/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5FEE73-8771-4E44-B2FA-8FA97090DF38}" type="parTrans" cxnId="{8E3B6C09-B7F8-4AF4-B7EF-BD900DDA7862}">
      <dgm:prSet/>
      <dgm:spPr/>
      <dgm:t>
        <a:bodyPr/>
        <a:lstStyle/>
        <a:p>
          <a:endParaRPr lang="lv-LV" sz="1600"/>
        </a:p>
      </dgm:t>
    </dgm:pt>
    <dgm:pt modelId="{635A945A-9295-4A32-905E-87BEB1B60B99}" type="sibTrans" cxnId="{8E3B6C09-B7F8-4AF4-B7EF-BD900DDA7862}">
      <dgm:prSet/>
      <dgm:spPr/>
      <dgm:t>
        <a:bodyPr/>
        <a:lstStyle/>
        <a:p>
          <a:endParaRPr lang="lv-LV" sz="1600"/>
        </a:p>
      </dgm:t>
    </dgm:pt>
    <dgm:pt modelId="{77A9EEEE-9090-417C-8847-875414EDF7F4}">
      <dgm:prSet custT="1"/>
      <dgm:spPr/>
      <dgm:t>
        <a:bodyPr/>
        <a:lstStyle/>
        <a:p>
          <a:pPr algn="just"/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03682-157B-4CFA-A599-6AA8C670FD88}" type="parTrans" cxnId="{C3DF065E-635B-4AB1-9B61-61F8A8B20A2E}">
      <dgm:prSet/>
      <dgm:spPr/>
      <dgm:t>
        <a:bodyPr/>
        <a:lstStyle/>
        <a:p>
          <a:endParaRPr lang="lv-LV" sz="1600"/>
        </a:p>
      </dgm:t>
    </dgm:pt>
    <dgm:pt modelId="{14D307C0-3B24-4516-8DE2-A4FB224AB4B1}" type="sibTrans" cxnId="{C3DF065E-635B-4AB1-9B61-61F8A8B20A2E}">
      <dgm:prSet/>
      <dgm:spPr/>
      <dgm:t>
        <a:bodyPr/>
        <a:lstStyle/>
        <a:p>
          <a:endParaRPr lang="lv-LV" sz="1600"/>
        </a:p>
      </dgm:t>
    </dgm:pt>
    <dgm:pt modelId="{ADDFBD77-31BC-4045-A5E2-C1323934DFDD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D8A8D1C-B1EA-4243-A629-A95686CB58A9}" type="parTrans" cxnId="{3A811AFB-5BA8-4617-9425-55C9B8542447}">
      <dgm:prSet/>
      <dgm:spPr/>
      <dgm:t>
        <a:bodyPr/>
        <a:lstStyle/>
        <a:p>
          <a:endParaRPr lang="lv-LV" sz="1600"/>
        </a:p>
      </dgm:t>
    </dgm:pt>
    <dgm:pt modelId="{2FD44F85-B21F-4B01-BFEB-BF5130234D3B}" type="sibTrans" cxnId="{3A811AFB-5BA8-4617-9425-55C9B8542447}">
      <dgm:prSet/>
      <dgm:spPr/>
      <dgm:t>
        <a:bodyPr/>
        <a:lstStyle/>
        <a:p>
          <a:endParaRPr lang="lv-LV" sz="1600"/>
        </a:p>
      </dgm:t>
    </dgm:pt>
    <dgm:pt modelId="{1F081AC7-166B-46CD-9804-E2966B841E7E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F689E4-C720-437A-B673-719115CA06E5}" type="parTrans" cxnId="{D34807A9-D5A2-4CB3-BA36-384D6079E89A}">
      <dgm:prSet/>
      <dgm:spPr/>
      <dgm:t>
        <a:bodyPr/>
        <a:lstStyle/>
        <a:p>
          <a:endParaRPr lang="lv-LV" sz="1600"/>
        </a:p>
      </dgm:t>
    </dgm:pt>
    <dgm:pt modelId="{39FE03E2-20B7-4522-BCF7-039CB2370D66}" type="sibTrans" cxnId="{D34807A9-D5A2-4CB3-BA36-384D6079E89A}">
      <dgm:prSet/>
      <dgm:spPr/>
      <dgm:t>
        <a:bodyPr/>
        <a:lstStyle/>
        <a:p>
          <a:endParaRPr lang="lv-LV" sz="1600"/>
        </a:p>
      </dgm:t>
    </dgm:pt>
    <dgm:pt modelId="{02F70EC4-D01A-4057-B1FD-753A82445D7E}">
      <dgm:prSet custT="1"/>
      <dgm:spPr/>
      <dgm:t>
        <a:bodyPr/>
        <a:lstStyle/>
        <a:p>
          <a:pPr algn="just"/>
          <a:r>
            <a:rPr lang="en-US" sz="16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024B8F1-F99F-498A-8E7A-E05732422A68}" type="parTrans" cxnId="{E2826151-4219-4F71-8883-E86A77390B5A}">
      <dgm:prSet/>
      <dgm:spPr/>
      <dgm:t>
        <a:bodyPr/>
        <a:lstStyle/>
        <a:p>
          <a:endParaRPr lang="lv-LV" sz="1600"/>
        </a:p>
      </dgm:t>
    </dgm:pt>
    <dgm:pt modelId="{2288F696-2959-4C43-8ED5-2FA846E843C1}" type="sibTrans" cxnId="{E2826151-4219-4F71-8883-E86A77390B5A}">
      <dgm:prSet/>
      <dgm:spPr/>
      <dgm:t>
        <a:bodyPr/>
        <a:lstStyle/>
        <a:p>
          <a:endParaRPr lang="lv-LV" sz="1600"/>
        </a:p>
      </dgm:t>
    </dgm:pt>
    <dgm:pt modelId="{EF580372-E699-49B4-8B69-04C2A14AA0B8}">
      <dgm:prSet custT="1"/>
      <dgm:spPr/>
      <dgm:t>
        <a:bodyPr/>
        <a:lstStyle/>
        <a:p>
          <a:pPr algn="just"/>
          <a:r>
            <a:rPr lang="en-US" sz="16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 pie ĢVP tiek noteika 160 EUR apmērā visās vecuma grupās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0989193-C1B7-4CD7-B0B2-7002DF86123C}" type="parTrans" cxnId="{4DB06F7E-8400-4C5D-9ACE-4465C1FA73A5}">
      <dgm:prSet/>
      <dgm:spPr/>
      <dgm:t>
        <a:bodyPr/>
        <a:lstStyle/>
        <a:p>
          <a:endParaRPr lang="lv-LV" sz="1600"/>
        </a:p>
      </dgm:t>
    </dgm:pt>
    <dgm:pt modelId="{262D74D5-86BC-44B4-B399-F02A0C708DBE}" type="sibTrans" cxnId="{4DB06F7E-8400-4C5D-9ACE-4465C1FA73A5}">
      <dgm:prSet/>
      <dgm:spPr/>
      <dgm:t>
        <a:bodyPr/>
        <a:lstStyle/>
        <a:p>
          <a:endParaRPr lang="lv-LV" sz="1600"/>
        </a:p>
      </dgm:t>
    </dgm:pt>
    <dgm:pt modelId="{D76AD08E-6FEA-407D-B7CE-26B9F50E1E84}" type="pres">
      <dgm:prSet presAssocID="{29525C2A-AF84-486B-9EAC-C5212F5D1AC1}" presName="Name0" presStyleCnt="0">
        <dgm:presLayoutVars>
          <dgm:dir/>
          <dgm:animLvl val="lvl"/>
          <dgm:resizeHandles val="exact"/>
        </dgm:presLayoutVars>
      </dgm:prSet>
      <dgm:spPr/>
    </dgm:pt>
    <dgm:pt modelId="{8A9C1557-2518-47A9-9419-BBD5A6D5A19A}" type="pres">
      <dgm:prSet presAssocID="{23E0DABA-9A9D-40AF-9E58-D3692F8A0A33}" presName="composite" presStyleCnt="0"/>
      <dgm:spPr/>
    </dgm:pt>
    <dgm:pt modelId="{0AA86788-81A4-41B1-B8A3-0FE653FD1F17}" type="pres">
      <dgm:prSet presAssocID="{23E0DABA-9A9D-40AF-9E58-D3692F8A0A3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3CA8600-6C73-4B5B-8E51-DB65655CE3C9}" type="pres">
      <dgm:prSet presAssocID="{23E0DABA-9A9D-40AF-9E58-D3692F8A0A33}" presName="desTx" presStyleLbl="alignAccFollowNode1" presStyleIdx="0" presStyleCnt="2">
        <dgm:presLayoutVars>
          <dgm:bulletEnabled val="1"/>
        </dgm:presLayoutVars>
      </dgm:prSet>
      <dgm:spPr/>
    </dgm:pt>
    <dgm:pt modelId="{5B69C62B-F64A-4B13-AA38-3AC8B9C12707}" type="pres">
      <dgm:prSet presAssocID="{7A26676D-0068-4454-82CE-8F0175D26F32}" presName="space" presStyleCnt="0"/>
      <dgm:spPr/>
    </dgm:pt>
    <dgm:pt modelId="{A5C42537-C55D-4B6D-AAFF-FAB9C7BD9799}" type="pres">
      <dgm:prSet presAssocID="{20BC7A8E-203E-4F70-82A7-8740508CBFDA}" presName="composite" presStyleCnt="0"/>
      <dgm:spPr/>
    </dgm:pt>
    <dgm:pt modelId="{C3384504-F774-4675-8C1A-13988E06820D}" type="pres">
      <dgm:prSet presAssocID="{20BC7A8E-203E-4F70-82A7-8740508CBFD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799484E-2D76-4320-8BE0-8F528569EF69}" type="pres">
      <dgm:prSet presAssocID="{20BC7A8E-203E-4F70-82A7-8740508CBFD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E3B6C09-B7F8-4AF4-B7EF-BD900DDA7862}" srcId="{29525C2A-AF84-486B-9EAC-C5212F5D1AC1}" destId="{20BC7A8E-203E-4F70-82A7-8740508CBFDA}" srcOrd="1" destOrd="0" parTransId="{175FEE73-8771-4E44-B2FA-8FA97090DF38}" sibTransId="{635A945A-9295-4A32-905E-87BEB1B60B99}"/>
    <dgm:cxn modelId="{4447D50C-89DA-4C5D-84AD-9A8D31D19DF3}" type="presOf" srcId="{23E0DABA-9A9D-40AF-9E58-D3692F8A0A33}" destId="{0AA86788-81A4-41B1-B8A3-0FE653FD1F17}" srcOrd="0" destOrd="0" presId="urn:microsoft.com/office/officeart/2005/8/layout/hList1"/>
    <dgm:cxn modelId="{5B33792F-AD8A-4B87-BBC0-45C15B515106}" type="presOf" srcId="{02F70EC4-D01A-4057-B1FD-753A82445D7E}" destId="{0799484E-2D76-4320-8BE0-8F528569EF69}" srcOrd="0" destOrd="1" presId="urn:microsoft.com/office/officeart/2005/8/layout/hList1"/>
    <dgm:cxn modelId="{C3DF065E-635B-4AB1-9B61-61F8A8B20A2E}" srcId="{20BC7A8E-203E-4F70-82A7-8740508CBFDA}" destId="{77A9EEEE-9090-417C-8847-875414EDF7F4}" srcOrd="0" destOrd="0" parTransId="{E8603682-157B-4CFA-A599-6AA8C670FD88}" sibTransId="{14D307C0-3B24-4516-8DE2-A4FB224AB4B1}"/>
    <dgm:cxn modelId="{C6D6B342-2706-4A49-9919-F7327872DAF3}" type="presOf" srcId="{77A9EEEE-9090-417C-8847-875414EDF7F4}" destId="{0799484E-2D76-4320-8BE0-8F528569EF69}" srcOrd="0" destOrd="0" presId="urn:microsoft.com/office/officeart/2005/8/layout/hList1"/>
    <dgm:cxn modelId="{45AB9850-7E0A-45EA-9F24-B00E9D79D533}" type="presOf" srcId="{29525C2A-AF84-486B-9EAC-C5212F5D1AC1}" destId="{D76AD08E-6FEA-407D-B7CE-26B9F50E1E84}" srcOrd="0" destOrd="0" presId="urn:microsoft.com/office/officeart/2005/8/layout/hList1"/>
    <dgm:cxn modelId="{E2826151-4219-4F71-8883-E86A77390B5A}" srcId="{20BC7A8E-203E-4F70-82A7-8740508CBFDA}" destId="{02F70EC4-D01A-4057-B1FD-753A82445D7E}" srcOrd="1" destOrd="0" parTransId="{A024B8F1-F99F-498A-8E7A-E05732422A68}" sibTransId="{2288F696-2959-4C43-8ED5-2FA846E843C1}"/>
    <dgm:cxn modelId="{4DB06F7E-8400-4C5D-9ACE-4465C1FA73A5}" srcId="{20BC7A8E-203E-4F70-82A7-8740508CBFDA}" destId="{EF580372-E699-49B4-8B69-04C2A14AA0B8}" srcOrd="2" destOrd="0" parTransId="{F0989193-C1B7-4CD7-B0B2-7002DF86123C}" sibTransId="{262D74D5-86BC-44B4-B399-F02A0C708DBE}"/>
    <dgm:cxn modelId="{49D9438D-F28F-48C3-8453-0C01EDB3C1B0}" type="presOf" srcId="{EF580372-E699-49B4-8B69-04C2A14AA0B8}" destId="{0799484E-2D76-4320-8BE0-8F528569EF69}" srcOrd="0" destOrd="2" presId="urn:microsoft.com/office/officeart/2005/8/layout/hList1"/>
    <dgm:cxn modelId="{D34807A9-D5A2-4CB3-BA36-384D6079E89A}" srcId="{23E0DABA-9A9D-40AF-9E58-D3692F8A0A33}" destId="{1F081AC7-166B-46CD-9804-E2966B841E7E}" srcOrd="1" destOrd="0" parTransId="{75F689E4-C720-437A-B673-719115CA06E5}" sibTransId="{39FE03E2-20B7-4522-BCF7-039CB2370D66}"/>
    <dgm:cxn modelId="{E2E6DFCA-B5A7-43AD-882E-9E42AEA48DC6}" type="presOf" srcId="{1F081AC7-166B-46CD-9804-E2966B841E7E}" destId="{13CA8600-6C73-4B5B-8E51-DB65655CE3C9}" srcOrd="0" destOrd="1" presId="urn:microsoft.com/office/officeart/2005/8/layout/hList1"/>
    <dgm:cxn modelId="{C780E1D0-21A2-460F-8447-A6D571CC06DC}" type="presOf" srcId="{20BC7A8E-203E-4F70-82A7-8740508CBFDA}" destId="{C3384504-F774-4675-8C1A-13988E06820D}" srcOrd="0" destOrd="0" presId="urn:microsoft.com/office/officeart/2005/8/layout/hList1"/>
    <dgm:cxn modelId="{C35A66D2-7138-458A-8937-325FFF5AD623}" srcId="{29525C2A-AF84-486B-9EAC-C5212F5D1AC1}" destId="{23E0DABA-9A9D-40AF-9E58-D3692F8A0A33}" srcOrd="0" destOrd="0" parTransId="{3D71251B-BCF6-48A8-A463-D4BE762838F1}" sibTransId="{7A26676D-0068-4454-82CE-8F0175D26F32}"/>
    <dgm:cxn modelId="{B64EC8E8-F420-4817-94B1-39289CB5325C}" type="presOf" srcId="{ADDFBD77-31BC-4045-A5E2-C1323934DFDD}" destId="{13CA8600-6C73-4B5B-8E51-DB65655CE3C9}" srcOrd="0" destOrd="0" presId="urn:microsoft.com/office/officeart/2005/8/layout/hList1"/>
    <dgm:cxn modelId="{3A811AFB-5BA8-4617-9425-55C9B8542447}" srcId="{23E0DABA-9A9D-40AF-9E58-D3692F8A0A33}" destId="{ADDFBD77-31BC-4045-A5E2-C1323934DFDD}" srcOrd="0" destOrd="0" parTransId="{DD8A8D1C-B1EA-4243-A629-A95686CB58A9}" sibTransId="{2FD44F85-B21F-4B01-BFEB-BF5130234D3B}"/>
    <dgm:cxn modelId="{0BAFD10C-7968-41C5-9F9C-6968D94C8A68}" type="presParOf" srcId="{D76AD08E-6FEA-407D-B7CE-26B9F50E1E84}" destId="{8A9C1557-2518-47A9-9419-BBD5A6D5A19A}" srcOrd="0" destOrd="0" presId="urn:microsoft.com/office/officeart/2005/8/layout/hList1"/>
    <dgm:cxn modelId="{B8CFDABA-CC67-4B15-A469-E7DD5D18A4AD}" type="presParOf" srcId="{8A9C1557-2518-47A9-9419-BBD5A6D5A19A}" destId="{0AA86788-81A4-41B1-B8A3-0FE653FD1F17}" srcOrd="0" destOrd="0" presId="urn:microsoft.com/office/officeart/2005/8/layout/hList1"/>
    <dgm:cxn modelId="{EC0666BF-C26A-4573-AE0A-FB0808E013C1}" type="presParOf" srcId="{8A9C1557-2518-47A9-9419-BBD5A6D5A19A}" destId="{13CA8600-6C73-4B5B-8E51-DB65655CE3C9}" srcOrd="1" destOrd="0" presId="urn:microsoft.com/office/officeart/2005/8/layout/hList1"/>
    <dgm:cxn modelId="{EEFAC31B-7687-4CE8-853D-8B94F849CA40}" type="presParOf" srcId="{D76AD08E-6FEA-407D-B7CE-26B9F50E1E84}" destId="{5B69C62B-F64A-4B13-AA38-3AC8B9C12707}" srcOrd="1" destOrd="0" presId="urn:microsoft.com/office/officeart/2005/8/layout/hList1"/>
    <dgm:cxn modelId="{068C5919-28CA-4FE2-835A-51EB3D412630}" type="presParOf" srcId="{D76AD08E-6FEA-407D-B7CE-26B9F50E1E84}" destId="{A5C42537-C55D-4B6D-AAFF-FAB9C7BD9799}" srcOrd="2" destOrd="0" presId="urn:microsoft.com/office/officeart/2005/8/layout/hList1"/>
    <dgm:cxn modelId="{F5039977-33CE-44F5-B40B-659F9A70732F}" type="presParOf" srcId="{A5C42537-C55D-4B6D-AAFF-FAB9C7BD9799}" destId="{C3384504-F774-4675-8C1A-13988E06820D}" srcOrd="0" destOrd="0" presId="urn:microsoft.com/office/officeart/2005/8/layout/hList1"/>
    <dgm:cxn modelId="{01FBD6F0-F1EC-4C40-A625-FD18F9111674}" type="presParOf" srcId="{A5C42537-C55D-4B6D-AAFF-FAB9C7BD9799}" destId="{0799484E-2D76-4320-8BE0-8F528569EF6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E9EEA9-3D11-4A5A-BE1D-B876D78748A1}" type="doc">
      <dgm:prSet loTypeId="urn:diagrams.loki3.com/VaryingWidth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4F5E5B45-9D40-4926-BB56-BB44F09137FE}">
      <dgm:prSet phldrT="[Text]"/>
      <dgm:spPr/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2025.gada 2.pusgads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8077FC2-572E-4A30-8C76-5980EF9927B7}" type="par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6FE277-E6B9-4175-9234-0DD54A9E95E9}" type="sib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9DA214-DEA9-42D3-AB20-2166F754E102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</dgm:t>
    </dgm:pt>
    <dgm:pt modelId="{1FDFF0DA-E954-4413-901E-145004A9CE05}" type="par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300AA3-FB04-4281-A5B3-EA7C13C23AAC}" type="sib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73FC36-8F2A-4F01-892D-A20DA5685DF3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b="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D814AD9-65EC-4F34-ACD1-3D0EFAB7C010}" type="parTrans" cxnId="{6FD9789A-B691-40F7-A7A3-5F71DA34822B}">
      <dgm:prSet/>
      <dgm:spPr/>
      <dgm:t>
        <a:bodyPr/>
        <a:lstStyle/>
        <a:p>
          <a:endParaRPr lang="lv-LV"/>
        </a:p>
      </dgm:t>
    </dgm:pt>
    <dgm:pt modelId="{6A3F1FFA-8C6F-4C62-8884-9EE2B47272B2}" type="sibTrans" cxnId="{6FD9789A-B691-40F7-A7A3-5F71DA34822B}">
      <dgm:prSet/>
      <dgm:spPr/>
      <dgm:t>
        <a:bodyPr/>
        <a:lstStyle/>
        <a:p>
          <a:endParaRPr lang="lv-LV"/>
        </a:p>
      </dgm:t>
    </dgm:pt>
    <dgm:pt modelId="{EE8F2EB7-43DD-4F3F-BB6D-F278AAA51A0A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9C5387-0B04-4CE3-8E79-9AE9D6B7A354}" type="parTrans" cxnId="{C4F74334-CA6A-4A00-B4E5-EE74A2F9A348}">
      <dgm:prSet/>
      <dgm:spPr/>
      <dgm:t>
        <a:bodyPr/>
        <a:lstStyle/>
        <a:p>
          <a:endParaRPr lang="lv-LV"/>
        </a:p>
      </dgm:t>
    </dgm:pt>
    <dgm:pt modelId="{0F040596-B069-43D2-ACC0-F118AEB8CAF3}" type="sibTrans" cxnId="{C4F74334-CA6A-4A00-B4E5-EE74A2F9A348}">
      <dgm:prSet/>
      <dgm:spPr/>
      <dgm:t>
        <a:bodyPr/>
        <a:lstStyle/>
        <a:p>
          <a:endParaRPr lang="lv-LV"/>
        </a:p>
      </dgm:t>
    </dgm:pt>
    <dgm:pt modelId="{57457E0F-A417-416C-A393-EBC6FF5C7D35}" type="pres">
      <dgm:prSet presAssocID="{4EE9EEA9-3D11-4A5A-BE1D-B876D78748A1}" presName="Name0" presStyleCnt="0">
        <dgm:presLayoutVars>
          <dgm:resizeHandles/>
        </dgm:presLayoutVars>
      </dgm:prSet>
      <dgm:spPr/>
    </dgm:pt>
    <dgm:pt modelId="{9C89E94F-AA10-4B91-AF69-343B65B574BA}" type="pres">
      <dgm:prSet presAssocID="{4F5E5B45-9D40-4926-BB56-BB44F09137FE}" presName="text" presStyleLbl="node1" presStyleIdx="0" presStyleCnt="1">
        <dgm:presLayoutVars>
          <dgm:bulletEnabled val="1"/>
        </dgm:presLayoutVars>
      </dgm:prSet>
      <dgm:spPr/>
    </dgm:pt>
  </dgm:ptLst>
  <dgm:cxnLst>
    <dgm:cxn modelId="{719C5A17-6CCD-4112-BA32-9DE5CA5B9F2B}" type="presOf" srcId="{C273FC36-8F2A-4F01-892D-A20DA5685DF3}" destId="{9C89E94F-AA10-4B91-AF69-343B65B574BA}" srcOrd="0" destOrd="2" presId="urn:diagrams.loki3.com/VaryingWidthList"/>
    <dgm:cxn modelId="{01BF722E-0293-4B1F-8842-FC2D6F895F04}" type="presOf" srcId="{EE8F2EB7-43DD-4F3F-BB6D-F278AAA51A0A}" destId="{9C89E94F-AA10-4B91-AF69-343B65B574BA}" srcOrd="0" destOrd="3" presId="urn:diagrams.loki3.com/VaryingWidthList"/>
    <dgm:cxn modelId="{C4F74334-CA6A-4A00-B4E5-EE74A2F9A348}" srcId="{4F5E5B45-9D40-4926-BB56-BB44F09137FE}" destId="{EE8F2EB7-43DD-4F3F-BB6D-F278AAA51A0A}" srcOrd="2" destOrd="0" parTransId="{329C5387-0B04-4CE3-8E79-9AE9D6B7A354}" sibTransId="{0F040596-B069-43D2-ACC0-F118AEB8CAF3}"/>
    <dgm:cxn modelId="{C6228F7E-12CC-4960-8F4C-9BC24A61A38D}" type="presOf" srcId="{4EE9EEA9-3D11-4A5A-BE1D-B876D78748A1}" destId="{57457E0F-A417-416C-A393-EBC6FF5C7D35}" srcOrd="0" destOrd="0" presId="urn:diagrams.loki3.com/VaryingWidthList"/>
    <dgm:cxn modelId="{BC0F848D-C6B3-42A5-B683-475124E21851}" srcId="{4F5E5B45-9D40-4926-BB56-BB44F09137FE}" destId="{C29DA214-DEA9-42D3-AB20-2166F754E102}" srcOrd="0" destOrd="0" parTransId="{1FDFF0DA-E954-4413-901E-145004A9CE05}" sibTransId="{22300AA3-FB04-4281-A5B3-EA7C13C23AAC}"/>
    <dgm:cxn modelId="{6FD9789A-B691-40F7-A7A3-5F71DA34822B}" srcId="{4F5E5B45-9D40-4926-BB56-BB44F09137FE}" destId="{C273FC36-8F2A-4F01-892D-A20DA5685DF3}" srcOrd="1" destOrd="0" parTransId="{0D814AD9-65EC-4F34-ACD1-3D0EFAB7C010}" sibTransId="{6A3F1FFA-8C6F-4C62-8884-9EE2B47272B2}"/>
    <dgm:cxn modelId="{F71AB1E7-CF2B-483A-917A-36CB44A5886E}" srcId="{4EE9EEA9-3D11-4A5A-BE1D-B876D78748A1}" destId="{4F5E5B45-9D40-4926-BB56-BB44F09137FE}" srcOrd="0" destOrd="0" parTransId="{18077FC2-572E-4A30-8C76-5980EF9927B7}" sibTransId="{176FE277-E6B9-4175-9234-0DD54A9E95E9}"/>
    <dgm:cxn modelId="{7C22DEE8-EA34-4657-B080-B1DDD606EE5B}" type="presOf" srcId="{4F5E5B45-9D40-4926-BB56-BB44F09137FE}" destId="{9C89E94F-AA10-4B91-AF69-343B65B574BA}" srcOrd="0" destOrd="0" presId="urn:diagrams.loki3.com/VaryingWidthList"/>
    <dgm:cxn modelId="{63BFC6F5-6BBE-4FC2-98BC-97BD3D119904}" type="presOf" srcId="{C29DA214-DEA9-42D3-AB20-2166F754E102}" destId="{9C89E94F-AA10-4B91-AF69-343B65B574BA}" srcOrd="0" destOrd="1" presId="urn:diagrams.loki3.com/VaryingWidthList"/>
    <dgm:cxn modelId="{AE520723-766A-4C06-9166-0BD5ABABE2A2}" type="presParOf" srcId="{57457E0F-A417-416C-A393-EBC6FF5C7D35}" destId="{9C89E94F-AA10-4B91-AF69-343B65B574BA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1CEA46-DE12-43E1-BDE2-DFEE864B460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CABCF55A-1CD8-4CCC-9CE3-47E7E5A8FBF8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70CAC2-569E-48A6-9482-C5E405F9D8C0}" type="par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B1185E-7719-464C-97A4-C8DF5694501E}" type="sib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22A90A5-7D84-4375-B5CA-108483D6A7A7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F7063D-6A37-4EBD-9AD7-6E914582631B}" type="par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A6FC10-8718-4AB5-B55E-B961EC53AAAB}" type="sib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87D68-FF04-427A-AAF3-86AD39DFCD01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D4CCE9-6C83-48DF-82B3-F9B3A7E52718}" type="par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46D75E-367F-48B9-87CD-A2166C9E4C45}" type="sib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394ED-2793-49CA-8873-F940ABA2E9FF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0B3CD3-E716-4F9E-938C-7EFB45C1AC42}" type="par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C367A-05E5-4A0D-8D5A-E7433E65BA34}" type="sib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F06A3F4-32EB-41CE-8D0E-BA3E75942369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A45E665-9FA5-44BF-B7A4-4697EDD79906}" type="par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F94C9C-5E13-4143-8513-C409ED864F1E}" type="sib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A04ED5-86A9-422E-A14A-1A5F72704ECC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944C7C2-1BE0-47C2-BE05-83A6D889358E}" type="par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43CC2C8-7490-4F69-89A3-847CDF32091E}" type="sib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72BA21-437E-487E-981F-92F1CC3C19AC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1, 2 vai 5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BDFC58-9011-40B6-81FD-E1A72FA9908D}" type="par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1C4D71-7260-4BA7-9867-6753F591F2D5}" type="sib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2FEACF9-F9B2-4C0F-A0B5-9EA4F616AD3E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6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3DF44C9-9092-4EBD-82FD-5D25247710A2}" type="par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DEEEAB-2DB9-4A47-A79C-FC324BC71C44}" type="sib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7A63633-89EC-4E5C-BA5D-94DF0564EF24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E6ECD75-0F5D-4760-967D-C03228DC6EBE}" type="par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B6DB5E-7A15-4BDC-AB7A-B53E6F59B7A3}" type="sib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649213-4152-456A-BA68-EBCD07690A1C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33CCEB-B5E1-4DC3-8494-98701CE99983}" type="par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5C649B-A996-41C4-B621-D5DBB8674FC3}" type="sib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6F3A53-9523-47A6-BD98-08B2B320E8A1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2D168C5-7A2F-4181-BB80-4EBF6DE02335}" type="parTrans" cxnId="{C82DAC84-A934-45A7-8A32-8CEDC47CB50A}">
      <dgm:prSet/>
      <dgm:spPr/>
      <dgm:t>
        <a:bodyPr/>
        <a:lstStyle/>
        <a:p>
          <a:pPr algn="just"/>
          <a:endParaRPr lang="lv-LV"/>
        </a:p>
      </dgm:t>
    </dgm:pt>
    <dgm:pt modelId="{6F955D29-87BF-4EAA-ADD8-E96CB6CF021C}" type="sibTrans" cxnId="{C82DAC84-A934-45A7-8A32-8CEDC47CB50A}">
      <dgm:prSet/>
      <dgm:spPr/>
      <dgm:t>
        <a:bodyPr/>
        <a:lstStyle/>
        <a:p>
          <a:pPr algn="just"/>
          <a:endParaRPr lang="lv-LV"/>
        </a:p>
      </dgm:t>
    </dgm:pt>
    <dgm:pt modelId="{9C230E06-A843-4762-A654-51F1B789B624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(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diagnoze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C1310CB-5E06-4BB9-9DD5-AEE08985420C}" type="parTrans" cxnId="{E440DF60-BBF0-4A7B-BE51-A3986327A39A}">
      <dgm:prSet/>
      <dgm:spPr/>
      <dgm:t>
        <a:bodyPr/>
        <a:lstStyle/>
        <a:p>
          <a:pPr algn="just"/>
          <a:endParaRPr lang="lv-LV"/>
        </a:p>
      </dgm:t>
    </dgm:pt>
    <dgm:pt modelId="{706BE376-0FA0-436A-98B4-C1622C4CEC53}" type="sibTrans" cxnId="{E440DF60-BBF0-4A7B-BE51-A3986327A39A}">
      <dgm:prSet/>
      <dgm:spPr/>
      <dgm:t>
        <a:bodyPr/>
        <a:lstStyle/>
        <a:p>
          <a:pPr algn="just"/>
          <a:endParaRPr lang="lv-LV"/>
        </a:p>
      </dgm:t>
    </dgm:pt>
    <dgm:pt modelId="{77F17084-1FF2-4690-86CF-DB7CD65C7994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ja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laikā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var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secināt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ka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veselības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traucējumi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stabili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neatgriezeniski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AAE07CB-2B18-4B53-B5E4-7211D42CD8CA}" type="parTrans" cxnId="{E0B3CD98-A85F-44A5-A750-CE2D3A70D9FC}">
      <dgm:prSet/>
      <dgm:spPr/>
    </dgm:pt>
    <dgm:pt modelId="{F016B573-3DF6-4A09-B65A-2F69FE185FB4}" type="sibTrans" cxnId="{E0B3CD98-A85F-44A5-A750-CE2D3A70D9FC}">
      <dgm:prSet/>
      <dgm:spPr/>
    </dgm:pt>
    <dgm:pt modelId="{710D6271-4117-4F43-B88D-3F0101474FAB}" type="pres">
      <dgm:prSet presAssocID="{201CEA46-DE12-43E1-BDE2-DFEE864B460C}" presName="linear" presStyleCnt="0">
        <dgm:presLayoutVars>
          <dgm:animLvl val="lvl"/>
          <dgm:resizeHandles val="exact"/>
        </dgm:presLayoutVars>
      </dgm:prSet>
      <dgm:spPr/>
    </dgm:pt>
    <dgm:pt modelId="{0845E55C-373E-467C-8355-269AB7F62ADE}" type="pres">
      <dgm:prSet presAssocID="{CABCF55A-1CD8-4CCC-9CE3-47E7E5A8FB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F30724F-68D9-4896-85E0-1F7EF8E71B5D}" type="pres">
      <dgm:prSet presAssocID="{CABCF55A-1CD8-4CCC-9CE3-47E7E5A8FBF8}" presName="childText" presStyleLbl="revTx" presStyleIdx="0" presStyleCnt="4">
        <dgm:presLayoutVars>
          <dgm:bulletEnabled val="1"/>
        </dgm:presLayoutVars>
      </dgm:prSet>
      <dgm:spPr/>
    </dgm:pt>
    <dgm:pt modelId="{DE21C3C4-5E9F-4DD2-B9FA-0D915C099194}" type="pres">
      <dgm:prSet presAssocID="{4F06A3F4-32EB-41CE-8D0E-BA3E7594236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01A557-81BC-437B-9B33-5340B7D5AD99}" type="pres">
      <dgm:prSet presAssocID="{4F06A3F4-32EB-41CE-8D0E-BA3E75942369}" presName="childText" presStyleLbl="revTx" presStyleIdx="1" presStyleCnt="4">
        <dgm:presLayoutVars>
          <dgm:bulletEnabled val="1"/>
        </dgm:presLayoutVars>
      </dgm:prSet>
      <dgm:spPr/>
    </dgm:pt>
    <dgm:pt modelId="{F61ED2D1-140A-4A39-9FB9-EA8900BEE453}" type="pres">
      <dgm:prSet presAssocID="{F8A04ED5-86A9-422E-A14A-1A5F72704E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0125DE0-EF3C-4CBF-A96C-5470928E99A2}" type="pres">
      <dgm:prSet presAssocID="{F8A04ED5-86A9-422E-A14A-1A5F72704ECC}" presName="childText" presStyleLbl="revTx" presStyleIdx="2" presStyleCnt="4">
        <dgm:presLayoutVars>
          <dgm:bulletEnabled val="1"/>
        </dgm:presLayoutVars>
      </dgm:prSet>
      <dgm:spPr/>
    </dgm:pt>
    <dgm:pt modelId="{94524833-3352-447E-A8E1-26A7FBD40B34}" type="pres">
      <dgm:prSet presAssocID="{276F3A53-9523-47A6-BD98-08B2B320E8A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6DCE190-04D0-4558-A707-44B838D967F7}" type="pres">
      <dgm:prSet presAssocID="{276F3A53-9523-47A6-BD98-08B2B320E8A1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E62A4102-5B29-4B3E-83EC-47957DF1B743}" srcId="{4F06A3F4-32EB-41CE-8D0E-BA3E75942369}" destId="{CC72BA21-437E-487E-981F-92F1CC3C19AC}" srcOrd="0" destOrd="0" parTransId="{75BDFC58-9011-40B6-81FD-E1A72FA9908D}" sibTransId="{0A1C4D71-7260-4BA7-9867-6753F591F2D5}"/>
    <dgm:cxn modelId="{6A608E09-E0D3-4EB4-A12F-239B2C71C8D2}" type="presOf" srcId="{201CEA46-DE12-43E1-BDE2-DFEE864B460C}" destId="{710D6271-4117-4F43-B88D-3F0101474FAB}" srcOrd="0" destOrd="0" presId="urn:microsoft.com/office/officeart/2005/8/layout/vList2"/>
    <dgm:cxn modelId="{A394AC3B-30FE-4FF0-9CA6-AE0B7578B342}" srcId="{201CEA46-DE12-43E1-BDE2-DFEE864B460C}" destId="{F8A04ED5-86A9-422E-A14A-1A5F72704ECC}" srcOrd="2" destOrd="0" parTransId="{2944C7C2-1BE0-47C2-BE05-83A6D889358E}" sibTransId="{143CC2C8-7490-4F69-89A3-847CDF32091E}"/>
    <dgm:cxn modelId="{07EBBA60-3BDD-4D27-8DA1-40187D0A0149}" type="presOf" srcId="{2BC394ED-2793-49CA-8873-F940ABA2E9FF}" destId="{5F30724F-68D9-4896-85E0-1F7EF8E71B5D}" srcOrd="0" destOrd="2" presId="urn:microsoft.com/office/officeart/2005/8/layout/vList2"/>
    <dgm:cxn modelId="{E440DF60-BBF0-4A7B-BE51-A3986327A39A}" srcId="{276F3A53-9523-47A6-BD98-08B2B320E8A1}" destId="{9C230E06-A843-4762-A654-51F1B789B624}" srcOrd="0" destOrd="0" parTransId="{1C1310CB-5E06-4BB9-9DD5-AEE08985420C}" sibTransId="{706BE376-0FA0-436A-98B4-C1622C4CEC53}"/>
    <dgm:cxn modelId="{DA0E1964-0F5B-4FD7-A010-B1E4039532F2}" srcId="{F8A04ED5-86A9-422E-A14A-1A5F72704ECC}" destId="{98649213-4152-456A-BA68-EBCD07690A1C}" srcOrd="0" destOrd="0" parTransId="{0A33CCEB-B5E1-4DC3-8494-98701CE99983}" sibTransId="{CC5C649B-A996-41C4-B621-D5DBB8674FC3}"/>
    <dgm:cxn modelId="{E7A56547-9DC8-41EC-B96A-F1F066386818}" type="presOf" srcId="{97A63633-89EC-4E5C-BA5D-94DF0564EF24}" destId="{8501A557-81BC-437B-9B33-5340B7D5AD99}" srcOrd="0" destOrd="3" presId="urn:microsoft.com/office/officeart/2005/8/layout/vList2"/>
    <dgm:cxn modelId="{619C104F-96A9-4430-9103-4D33DDD7FC25}" type="presOf" srcId="{77F17084-1FF2-4690-86CF-DB7CD65C7994}" destId="{8501A557-81BC-437B-9B33-5340B7D5AD99}" srcOrd="0" destOrd="2" presId="urn:microsoft.com/office/officeart/2005/8/layout/vList2"/>
    <dgm:cxn modelId="{783D904F-0338-48C0-8C6C-5B0F3B5286B4}" type="presOf" srcId="{98649213-4152-456A-BA68-EBCD07690A1C}" destId="{D0125DE0-EF3C-4CBF-A96C-5470928E99A2}" srcOrd="0" destOrd="0" presId="urn:microsoft.com/office/officeart/2005/8/layout/vList2"/>
    <dgm:cxn modelId="{F676367C-84A3-40CE-BD8B-3D9691B6FCA7}" srcId="{CABCF55A-1CD8-4CCC-9CE3-47E7E5A8FBF8}" destId="{422A90A5-7D84-4375-B5CA-108483D6A7A7}" srcOrd="0" destOrd="0" parTransId="{E7F7063D-6A37-4EBD-9AD7-6E914582631B}" sibTransId="{38A6FC10-8718-4AB5-B55E-B961EC53AAAB}"/>
    <dgm:cxn modelId="{F956097E-65E1-4BC9-AA2D-2C67E0183688}" type="presOf" srcId="{CABCF55A-1CD8-4CCC-9CE3-47E7E5A8FBF8}" destId="{0845E55C-373E-467C-8355-269AB7F62ADE}" srcOrd="0" destOrd="0" presId="urn:microsoft.com/office/officeart/2005/8/layout/vList2"/>
    <dgm:cxn modelId="{1D9E7F7E-80B6-4732-AC5A-55A7D61B6989}" srcId="{CABCF55A-1CD8-4CCC-9CE3-47E7E5A8FBF8}" destId="{2BC394ED-2793-49CA-8873-F940ABA2E9FF}" srcOrd="2" destOrd="0" parTransId="{320B3CD3-E716-4F9E-938C-7EFB45C1AC42}" sibTransId="{2BCC367A-05E5-4A0D-8D5A-E7433E65BA34}"/>
    <dgm:cxn modelId="{C82DAC84-A934-45A7-8A32-8CEDC47CB50A}" srcId="{201CEA46-DE12-43E1-BDE2-DFEE864B460C}" destId="{276F3A53-9523-47A6-BD98-08B2B320E8A1}" srcOrd="3" destOrd="0" parTransId="{A2D168C5-7A2F-4181-BB80-4EBF6DE02335}" sibTransId="{6F955D29-87BF-4EAA-ADD8-E96CB6CF021C}"/>
    <dgm:cxn modelId="{CFC06B90-9892-476C-AEB8-7794DBF3625C}" srcId="{201CEA46-DE12-43E1-BDE2-DFEE864B460C}" destId="{4F06A3F4-32EB-41CE-8D0E-BA3E75942369}" srcOrd="1" destOrd="0" parTransId="{8A45E665-9FA5-44BF-B7A4-4697EDD79906}" sibTransId="{DEF94C9C-5E13-4143-8513-C409ED864F1E}"/>
    <dgm:cxn modelId="{28C26D94-8352-4BD0-A433-569E87C1695D}" type="presOf" srcId="{F8A04ED5-86A9-422E-A14A-1A5F72704ECC}" destId="{F61ED2D1-140A-4A39-9FB9-EA8900BEE453}" srcOrd="0" destOrd="0" presId="urn:microsoft.com/office/officeart/2005/8/layout/vList2"/>
    <dgm:cxn modelId="{934AA997-7886-448C-A898-09F259E435E2}" type="presOf" srcId="{4F06A3F4-32EB-41CE-8D0E-BA3E75942369}" destId="{DE21C3C4-5E9F-4DD2-B9FA-0D915C099194}" srcOrd="0" destOrd="0" presId="urn:microsoft.com/office/officeart/2005/8/layout/vList2"/>
    <dgm:cxn modelId="{E0B3CD98-A85F-44A5-A750-CE2D3A70D9FC}" srcId="{4F06A3F4-32EB-41CE-8D0E-BA3E75942369}" destId="{77F17084-1FF2-4690-86CF-DB7CD65C7994}" srcOrd="2" destOrd="0" parTransId="{2AAE07CB-2B18-4B53-B5E4-7211D42CD8CA}" sibTransId="{F016B573-3DF6-4A09-B65A-2F69FE185FB4}"/>
    <dgm:cxn modelId="{ED03219A-F68F-40BC-A7B8-03B4C4C74276}" type="presOf" srcId="{E8687D68-FF04-427A-AAF3-86AD39DFCD01}" destId="{5F30724F-68D9-4896-85E0-1F7EF8E71B5D}" srcOrd="0" destOrd="1" presId="urn:microsoft.com/office/officeart/2005/8/layout/vList2"/>
    <dgm:cxn modelId="{D7A898A1-52E8-4054-A83B-C441B7578E16}" type="presOf" srcId="{422A90A5-7D84-4375-B5CA-108483D6A7A7}" destId="{5F30724F-68D9-4896-85E0-1F7EF8E71B5D}" srcOrd="0" destOrd="0" presId="urn:microsoft.com/office/officeart/2005/8/layout/vList2"/>
    <dgm:cxn modelId="{834476AE-85D7-40E4-B911-7BB6559D0114}" type="presOf" srcId="{F2FEACF9-F9B2-4C0F-A0B5-9EA4F616AD3E}" destId="{8501A557-81BC-437B-9B33-5340B7D5AD99}" srcOrd="0" destOrd="1" presId="urn:microsoft.com/office/officeart/2005/8/layout/vList2"/>
    <dgm:cxn modelId="{A908D4BA-4E3F-47D6-A83D-B49279A114AF}" type="presOf" srcId="{9C230E06-A843-4762-A654-51F1B789B624}" destId="{26DCE190-04D0-4558-A707-44B838D967F7}" srcOrd="0" destOrd="0" presId="urn:microsoft.com/office/officeart/2005/8/layout/vList2"/>
    <dgm:cxn modelId="{06A9CAC0-95E4-442D-A1C8-6CC5E0F8A581}" type="presOf" srcId="{CC72BA21-437E-487E-981F-92F1CC3C19AC}" destId="{8501A557-81BC-437B-9B33-5340B7D5AD99}" srcOrd="0" destOrd="0" presId="urn:microsoft.com/office/officeart/2005/8/layout/vList2"/>
    <dgm:cxn modelId="{2625D5D1-50DE-4ECF-AB79-4C6730052F3B}" srcId="{CABCF55A-1CD8-4CCC-9CE3-47E7E5A8FBF8}" destId="{E8687D68-FF04-427A-AAF3-86AD39DFCD01}" srcOrd="1" destOrd="0" parTransId="{27D4CCE9-6C83-48DF-82B3-F9B3A7E52718}" sibTransId="{7246D75E-367F-48B9-87CD-A2166C9E4C45}"/>
    <dgm:cxn modelId="{3A9F13D5-0DC2-4B84-90BE-48CB8BDB1CF1}" srcId="{201CEA46-DE12-43E1-BDE2-DFEE864B460C}" destId="{CABCF55A-1CD8-4CCC-9CE3-47E7E5A8FBF8}" srcOrd="0" destOrd="0" parTransId="{4B70CAC2-569E-48A6-9482-C5E405F9D8C0}" sibTransId="{2CB1185E-7719-464C-97A4-C8DF5694501E}"/>
    <dgm:cxn modelId="{D7BD7DE4-5287-4694-A3DE-CE63EE3CC433}" type="presOf" srcId="{276F3A53-9523-47A6-BD98-08B2B320E8A1}" destId="{94524833-3352-447E-A8E1-26A7FBD40B34}" srcOrd="0" destOrd="0" presId="urn:microsoft.com/office/officeart/2005/8/layout/vList2"/>
    <dgm:cxn modelId="{EF4BE6E8-22B6-4405-9AF0-6FA1B5F218DA}" srcId="{4F06A3F4-32EB-41CE-8D0E-BA3E75942369}" destId="{97A63633-89EC-4E5C-BA5D-94DF0564EF24}" srcOrd="3" destOrd="0" parTransId="{8E6ECD75-0F5D-4760-967D-C03228DC6EBE}" sibTransId="{C2B6DB5E-7A15-4BDC-AB7A-B53E6F59B7A3}"/>
    <dgm:cxn modelId="{F01957F0-A1F8-4117-848C-B9905C6A13D0}" srcId="{4F06A3F4-32EB-41CE-8D0E-BA3E75942369}" destId="{F2FEACF9-F9B2-4C0F-A0B5-9EA4F616AD3E}" srcOrd="1" destOrd="0" parTransId="{D3DF44C9-9092-4EBD-82FD-5D25247710A2}" sibTransId="{76DEEEAB-2DB9-4A47-A79C-FC324BC71C44}"/>
    <dgm:cxn modelId="{4FE72685-8E67-40A1-A527-0182BC0FD707}" type="presParOf" srcId="{710D6271-4117-4F43-B88D-3F0101474FAB}" destId="{0845E55C-373E-467C-8355-269AB7F62ADE}" srcOrd="0" destOrd="0" presId="urn:microsoft.com/office/officeart/2005/8/layout/vList2"/>
    <dgm:cxn modelId="{43CDDCE9-CF23-42FA-9761-EADAB3D65C92}" type="presParOf" srcId="{710D6271-4117-4F43-B88D-3F0101474FAB}" destId="{5F30724F-68D9-4896-85E0-1F7EF8E71B5D}" srcOrd="1" destOrd="0" presId="urn:microsoft.com/office/officeart/2005/8/layout/vList2"/>
    <dgm:cxn modelId="{5CE588D9-4487-4978-B6DF-9A3EE095D40B}" type="presParOf" srcId="{710D6271-4117-4F43-B88D-3F0101474FAB}" destId="{DE21C3C4-5E9F-4DD2-B9FA-0D915C099194}" srcOrd="2" destOrd="0" presId="urn:microsoft.com/office/officeart/2005/8/layout/vList2"/>
    <dgm:cxn modelId="{539DCAE4-C16D-4F87-931A-F5AE877D2BFB}" type="presParOf" srcId="{710D6271-4117-4F43-B88D-3F0101474FAB}" destId="{8501A557-81BC-437B-9B33-5340B7D5AD99}" srcOrd="3" destOrd="0" presId="urn:microsoft.com/office/officeart/2005/8/layout/vList2"/>
    <dgm:cxn modelId="{F3700272-E8AC-4E61-8600-59202BFE0CED}" type="presParOf" srcId="{710D6271-4117-4F43-B88D-3F0101474FAB}" destId="{F61ED2D1-140A-4A39-9FB9-EA8900BEE453}" srcOrd="4" destOrd="0" presId="urn:microsoft.com/office/officeart/2005/8/layout/vList2"/>
    <dgm:cxn modelId="{CD5C6C96-6BA1-43BB-923C-EA4058C2AFD6}" type="presParOf" srcId="{710D6271-4117-4F43-B88D-3F0101474FAB}" destId="{D0125DE0-EF3C-4CBF-A96C-5470928E99A2}" srcOrd="5" destOrd="0" presId="urn:microsoft.com/office/officeart/2005/8/layout/vList2"/>
    <dgm:cxn modelId="{3086EF72-8AA2-42BD-86DC-CBBED203863F}" type="presParOf" srcId="{710D6271-4117-4F43-B88D-3F0101474FAB}" destId="{94524833-3352-447E-A8E1-26A7FBD40B34}" srcOrd="6" destOrd="0" presId="urn:microsoft.com/office/officeart/2005/8/layout/vList2"/>
    <dgm:cxn modelId="{2C955166-33C7-45D6-89E0-3D972F2EB00E}" type="presParOf" srcId="{710D6271-4117-4F43-B88D-3F0101474FAB}" destId="{26DCE190-04D0-4558-A707-44B838D967F7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1CEA46-DE12-43E1-BDE2-DFEE864B460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CABCF55A-1CD8-4CCC-9CE3-47E7E5A8FBF8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70CAC2-569E-48A6-9482-C5E405F9D8C0}" type="par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B1185E-7719-464C-97A4-C8DF5694501E}" type="sib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22A90A5-7D84-4375-B5CA-108483D6A7A7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F7063D-6A37-4EBD-9AD7-6E914582631B}" type="par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A6FC10-8718-4AB5-B55E-B961EC53AAAB}" type="sib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87D68-FF04-427A-AAF3-86AD39DFCD01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D4CCE9-6C83-48DF-82B3-F9B3A7E52718}" type="par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46D75E-367F-48B9-87CD-A2166C9E4C45}" type="sib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394ED-2793-49CA-8873-F940ABA2E9FF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0B3CD3-E716-4F9E-938C-7EFB45C1AC42}" type="par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C367A-05E5-4A0D-8D5A-E7433E65BA34}" type="sib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F06A3F4-32EB-41CE-8D0E-BA3E75942369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A45E665-9FA5-44BF-B7A4-4697EDD79906}" type="par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F94C9C-5E13-4143-8513-C409ED864F1E}" type="sib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A04ED5-86A9-422E-A14A-1A5F72704ECC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944C7C2-1BE0-47C2-BE05-83A6D889358E}" type="par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43CC2C8-7490-4F69-89A3-847CDF32091E}" type="sib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72BA21-437E-487E-981F-92F1CC3C19AC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1, 2 vai 5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BDFC58-9011-40B6-81FD-E1A72FA9908D}" type="par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1C4D71-7260-4BA7-9867-6753F591F2D5}" type="sib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2FEACF9-F9B2-4C0F-A0B5-9EA4F616AD3E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3DF44C9-9092-4EBD-82FD-5D25247710A2}" type="par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DEEEAB-2DB9-4A47-A79C-FC324BC71C44}" type="sib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7A63633-89EC-4E5C-BA5D-94DF0564EF24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E6ECD75-0F5D-4760-967D-C03228DC6EBE}" type="par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B6DB5E-7A15-4BDC-AB7A-B53E6F59B7A3}" type="sib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649213-4152-456A-BA68-EBCD07690A1C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33CCEB-B5E1-4DC3-8494-98701CE99983}" type="par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5C649B-A996-41C4-B621-D5DBB8674FC3}" type="sib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C8C508-F875-4C13-841A-2567393070FC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7 – 14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3D03AB8-FC0E-4E80-BD36-002293D526B5}" type="parTrans" cxnId="{D4DAD768-E7FE-40E8-9606-8016418EE0B9}">
      <dgm:prSet/>
      <dgm:spPr/>
      <dgm:t>
        <a:bodyPr/>
        <a:lstStyle/>
        <a:p>
          <a:pPr algn="just"/>
          <a:endParaRPr lang="lv-LV"/>
        </a:p>
      </dgm:t>
    </dgm:pt>
    <dgm:pt modelId="{6403BAFC-3893-4A46-96A1-6C47984EAEFE}" type="sibTrans" cxnId="{D4DAD768-E7FE-40E8-9606-8016418EE0B9}">
      <dgm:prSet/>
      <dgm:spPr/>
      <dgm:t>
        <a:bodyPr/>
        <a:lstStyle/>
        <a:p>
          <a:pPr algn="just"/>
          <a:endParaRPr lang="lv-LV"/>
        </a:p>
      </dgm:t>
    </dgm:pt>
    <dgm:pt modelId="{2DE6A9BE-8E6A-496F-B74A-956DF7351C4B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17AAC7C-1FD1-48C9-8D17-D9D3A699E12E}" type="parTrans" cxnId="{5355B54C-7B9E-4BC8-AFC8-BAA9B92FB182}">
      <dgm:prSet/>
      <dgm:spPr/>
      <dgm:t>
        <a:bodyPr/>
        <a:lstStyle/>
        <a:p>
          <a:pPr algn="just"/>
          <a:endParaRPr lang="lv-LV"/>
        </a:p>
      </dgm:t>
    </dgm:pt>
    <dgm:pt modelId="{4FDDB709-9803-408C-AAC0-125E6224B2FF}" type="sibTrans" cxnId="{5355B54C-7B9E-4BC8-AFC8-BAA9B92FB182}">
      <dgm:prSet/>
      <dgm:spPr/>
      <dgm:t>
        <a:bodyPr/>
        <a:lstStyle/>
        <a:p>
          <a:pPr algn="just"/>
          <a:endParaRPr lang="lv-LV"/>
        </a:p>
      </dgm:t>
    </dgm:pt>
    <dgm:pt modelId="{4CA7E519-71F7-4794-B114-DA42CF94B438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(diagnose + SFK-BJ)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4D031D2-AE3D-4A7F-A03D-3F72203A1E2D}" type="parTrans" cxnId="{91295BFD-6059-4680-B88C-9D2DB7B3F1F8}">
      <dgm:prSet/>
      <dgm:spPr/>
      <dgm:t>
        <a:bodyPr/>
        <a:lstStyle/>
        <a:p>
          <a:pPr algn="just"/>
          <a:endParaRPr lang="lv-LV"/>
        </a:p>
      </dgm:t>
    </dgm:pt>
    <dgm:pt modelId="{AC86E642-2EB4-47F7-A613-6B697F3785C0}" type="sibTrans" cxnId="{91295BFD-6059-4680-B88C-9D2DB7B3F1F8}">
      <dgm:prSet/>
      <dgm:spPr/>
      <dgm:t>
        <a:bodyPr/>
        <a:lstStyle/>
        <a:p>
          <a:pPr algn="just"/>
          <a:endParaRPr lang="lv-LV"/>
        </a:p>
      </dgm:t>
    </dgm:pt>
    <dgm:pt modelId="{8945AC9A-9F23-4D5F-9BC9-55032902CC53}" type="pres">
      <dgm:prSet presAssocID="{201CEA46-DE12-43E1-BDE2-DFEE864B460C}" presName="linear" presStyleCnt="0">
        <dgm:presLayoutVars>
          <dgm:animLvl val="lvl"/>
          <dgm:resizeHandles val="exact"/>
        </dgm:presLayoutVars>
      </dgm:prSet>
      <dgm:spPr/>
    </dgm:pt>
    <dgm:pt modelId="{3799B39E-924C-42A6-97E3-E99ECB351369}" type="pres">
      <dgm:prSet presAssocID="{CABCF55A-1CD8-4CCC-9CE3-47E7E5A8FB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32AD605-9884-4219-A04D-BD8FA04D6ED8}" type="pres">
      <dgm:prSet presAssocID="{CABCF55A-1CD8-4CCC-9CE3-47E7E5A8FBF8}" presName="childText" presStyleLbl="revTx" presStyleIdx="0" presStyleCnt="4">
        <dgm:presLayoutVars>
          <dgm:bulletEnabled val="1"/>
        </dgm:presLayoutVars>
      </dgm:prSet>
      <dgm:spPr/>
    </dgm:pt>
    <dgm:pt modelId="{812ADE93-01D9-4B0D-A0B1-B23017603C2B}" type="pres">
      <dgm:prSet presAssocID="{4F06A3F4-32EB-41CE-8D0E-BA3E7594236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4E6A321-9DC2-4C3A-8ADE-FF7C92AC24EA}" type="pres">
      <dgm:prSet presAssocID="{4F06A3F4-32EB-41CE-8D0E-BA3E75942369}" presName="childText" presStyleLbl="revTx" presStyleIdx="1" presStyleCnt="4">
        <dgm:presLayoutVars>
          <dgm:bulletEnabled val="1"/>
        </dgm:presLayoutVars>
      </dgm:prSet>
      <dgm:spPr/>
    </dgm:pt>
    <dgm:pt modelId="{9853AB07-29C8-49FE-90D3-BE1E22EC22B8}" type="pres">
      <dgm:prSet presAssocID="{F8A04ED5-86A9-422E-A14A-1A5F72704E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0D2374-0F33-45D9-89EE-152611AEB2CE}" type="pres">
      <dgm:prSet presAssocID="{F8A04ED5-86A9-422E-A14A-1A5F72704ECC}" presName="childText" presStyleLbl="revTx" presStyleIdx="2" presStyleCnt="4">
        <dgm:presLayoutVars>
          <dgm:bulletEnabled val="1"/>
        </dgm:presLayoutVars>
      </dgm:prSet>
      <dgm:spPr/>
    </dgm:pt>
    <dgm:pt modelId="{217FABEF-885F-46C6-ADB4-D3D516016051}" type="pres">
      <dgm:prSet presAssocID="{2DE6A9BE-8E6A-496F-B74A-956DF7351C4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2340E14-49BA-4978-A82D-4CC2813E7B2F}" type="pres">
      <dgm:prSet presAssocID="{2DE6A9BE-8E6A-496F-B74A-956DF7351C4B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E62A4102-5B29-4B3E-83EC-47957DF1B743}" srcId="{4F06A3F4-32EB-41CE-8D0E-BA3E75942369}" destId="{CC72BA21-437E-487E-981F-92F1CC3C19AC}" srcOrd="0" destOrd="0" parTransId="{75BDFC58-9011-40B6-81FD-E1A72FA9908D}" sibTransId="{0A1C4D71-7260-4BA7-9867-6753F591F2D5}"/>
    <dgm:cxn modelId="{B588F710-952D-4C40-B4F1-0456CCF8E4C7}" type="presOf" srcId="{97A63633-89EC-4E5C-BA5D-94DF0564EF24}" destId="{24E6A321-9DC2-4C3A-8ADE-FF7C92AC24EA}" srcOrd="0" destOrd="2" presId="urn:microsoft.com/office/officeart/2005/8/layout/vList2"/>
    <dgm:cxn modelId="{577DE012-ED3F-4DC8-AEA1-E8F4A44513AF}" type="presOf" srcId="{CABCF55A-1CD8-4CCC-9CE3-47E7E5A8FBF8}" destId="{3799B39E-924C-42A6-97E3-E99ECB351369}" srcOrd="0" destOrd="0" presId="urn:microsoft.com/office/officeart/2005/8/layout/vList2"/>
    <dgm:cxn modelId="{89E46523-6B10-4287-BFC5-3B96A22CF734}" type="presOf" srcId="{CC72BA21-437E-487E-981F-92F1CC3C19AC}" destId="{24E6A321-9DC2-4C3A-8ADE-FF7C92AC24EA}" srcOrd="0" destOrd="0" presId="urn:microsoft.com/office/officeart/2005/8/layout/vList2"/>
    <dgm:cxn modelId="{1040B537-9D1A-4812-8B88-FE4AAA129A38}" type="presOf" srcId="{65C8C508-F875-4C13-841A-2567393070FC}" destId="{232AD605-9884-4219-A04D-BD8FA04D6ED8}" srcOrd="0" destOrd="2" presId="urn:microsoft.com/office/officeart/2005/8/layout/vList2"/>
    <dgm:cxn modelId="{A394AC3B-30FE-4FF0-9CA6-AE0B7578B342}" srcId="{201CEA46-DE12-43E1-BDE2-DFEE864B460C}" destId="{F8A04ED5-86A9-422E-A14A-1A5F72704ECC}" srcOrd="2" destOrd="0" parTransId="{2944C7C2-1BE0-47C2-BE05-83A6D889358E}" sibTransId="{143CC2C8-7490-4F69-89A3-847CDF32091E}"/>
    <dgm:cxn modelId="{DA0E1964-0F5B-4FD7-A010-B1E4039532F2}" srcId="{F8A04ED5-86A9-422E-A14A-1A5F72704ECC}" destId="{98649213-4152-456A-BA68-EBCD07690A1C}" srcOrd="0" destOrd="0" parTransId="{0A33CCEB-B5E1-4DC3-8494-98701CE99983}" sibTransId="{CC5C649B-A996-41C4-B621-D5DBB8674FC3}"/>
    <dgm:cxn modelId="{73968B46-FB7D-471B-BAEA-6BB66D901928}" type="presOf" srcId="{2DE6A9BE-8E6A-496F-B74A-956DF7351C4B}" destId="{217FABEF-885F-46C6-ADB4-D3D516016051}" srcOrd="0" destOrd="0" presId="urn:microsoft.com/office/officeart/2005/8/layout/vList2"/>
    <dgm:cxn modelId="{D4DAD768-E7FE-40E8-9606-8016418EE0B9}" srcId="{CABCF55A-1CD8-4CCC-9CE3-47E7E5A8FBF8}" destId="{65C8C508-F875-4C13-841A-2567393070FC}" srcOrd="2" destOrd="0" parTransId="{73D03AB8-FC0E-4E80-BD36-002293D526B5}" sibTransId="{6403BAFC-3893-4A46-96A1-6C47984EAEFE}"/>
    <dgm:cxn modelId="{5355B54C-7B9E-4BC8-AFC8-BAA9B92FB182}" srcId="{201CEA46-DE12-43E1-BDE2-DFEE864B460C}" destId="{2DE6A9BE-8E6A-496F-B74A-956DF7351C4B}" srcOrd="3" destOrd="0" parTransId="{417AAC7C-1FD1-48C9-8D17-D9D3A699E12E}" sibTransId="{4FDDB709-9803-408C-AAC0-125E6224B2FF}"/>
    <dgm:cxn modelId="{E305DF73-00B6-49A6-8895-FCE8F34E4A72}" type="presOf" srcId="{422A90A5-7D84-4375-B5CA-108483D6A7A7}" destId="{232AD605-9884-4219-A04D-BD8FA04D6ED8}" srcOrd="0" destOrd="0" presId="urn:microsoft.com/office/officeart/2005/8/layout/vList2"/>
    <dgm:cxn modelId="{9D2FED78-B6B2-4D4B-90A8-EDBF607F9F5D}" type="presOf" srcId="{4F06A3F4-32EB-41CE-8D0E-BA3E75942369}" destId="{812ADE93-01D9-4B0D-A0B1-B23017603C2B}" srcOrd="0" destOrd="0" presId="urn:microsoft.com/office/officeart/2005/8/layout/vList2"/>
    <dgm:cxn modelId="{F676367C-84A3-40CE-BD8B-3D9691B6FCA7}" srcId="{CABCF55A-1CD8-4CCC-9CE3-47E7E5A8FBF8}" destId="{422A90A5-7D84-4375-B5CA-108483D6A7A7}" srcOrd="0" destOrd="0" parTransId="{E7F7063D-6A37-4EBD-9AD7-6E914582631B}" sibTransId="{38A6FC10-8718-4AB5-B55E-B961EC53AAAB}"/>
    <dgm:cxn modelId="{1D9E7F7E-80B6-4732-AC5A-55A7D61B6989}" srcId="{CABCF55A-1CD8-4CCC-9CE3-47E7E5A8FBF8}" destId="{2BC394ED-2793-49CA-8873-F940ABA2E9FF}" srcOrd="3" destOrd="0" parTransId="{320B3CD3-E716-4F9E-938C-7EFB45C1AC42}" sibTransId="{2BCC367A-05E5-4A0D-8D5A-E7433E65BA34}"/>
    <dgm:cxn modelId="{2BC14B8D-3BA2-4403-9C3A-8562D9DC65F3}" type="presOf" srcId="{E8687D68-FF04-427A-AAF3-86AD39DFCD01}" destId="{232AD605-9884-4219-A04D-BD8FA04D6ED8}" srcOrd="0" destOrd="1" presId="urn:microsoft.com/office/officeart/2005/8/layout/vList2"/>
    <dgm:cxn modelId="{CFC06B90-9892-476C-AEB8-7794DBF3625C}" srcId="{201CEA46-DE12-43E1-BDE2-DFEE864B460C}" destId="{4F06A3F4-32EB-41CE-8D0E-BA3E75942369}" srcOrd="1" destOrd="0" parTransId="{8A45E665-9FA5-44BF-B7A4-4697EDD79906}" sibTransId="{DEF94C9C-5E13-4143-8513-C409ED864F1E}"/>
    <dgm:cxn modelId="{D57CDEB7-4CF7-4A5D-B0D5-2F03761EDB4B}" type="presOf" srcId="{201CEA46-DE12-43E1-BDE2-DFEE864B460C}" destId="{8945AC9A-9F23-4D5F-9BC9-55032902CC53}" srcOrd="0" destOrd="0" presId="urn:microsoft.com/office/officeart/2005/8/layout/vList2"/>
    <dgm:cxn modelId="{BC0FA8B8-B3A1-4604-B5AE-D8F1E90024FF}" type="presOf" srcId="{2BC394ED-2793-49CA-8873-F940ABA2E9FF}" destId="{232AD605-9884-4219-A04D-BD8FA04D6ED8}" srcOrd="0" destOrd="3" presId="urn:microsoft.com/office/officeart/2005/8/layout/vList2"/>
    <dgm:cxn modelId="{68BCBEBE-6D64-4631-9FC8-D0170A90DEE0}" type="presOf" srcId="{4CA7E519-71F7-4794-B114-DA42CF94B438}" destId="{92340E14-49BA-4978-A82D-4CC2813E7B2F}" srcOrd="0" destOrd="0" presId="urn:microsoft.com/office/officeart/2005/8/layout/vList2"/>
    <dgm:cxn modelId="{0F5512C2-5048-4441-9B9A-99CAA8E64616}" type="presOf" srcId="{98649213-4152-456A-BA68-EBCD07690A1C}" destId="{FF0D2374-0F33-45D9-89EE-152611AEB2CE}" srcOrd="0" destOrd="0" presId="urn:microsoft.com/office/officeart/2005/8/layout/vList2"/>
    <dgm:cxn modelId="{852FC0CE-B5D7-48DB-B7D6-A2CEFC7DA307}" type="presOf" srcId="{F8A04ED5-86A9-422E-A14A-1A5F72704ECC}" destId="{9853AB07-29C8-49FE-90D3-BE1E22EC22B8}" srcOrd="0" destOrd="0" presId="urn:microsoft.com/office/officeart/2005/8/layout/vList2"/>
    <dgm:cxn modelId="{2625D5D1-50DE-4ECF-AB79-4C6730052F3B}" srcId="{CABCF55A-1CD8-4CCC-9CE3-47E7E5A8FBF8}" destId="{E8687D68-FF04-427A-AAF3-86AD39DFCD01}" srcOrd="1" destOrd="0" parTransId="{27D4CCE9-6C83-48DF-82B3-F9B3A7E52718}" sibTransId="{7246D75E-367F-48B9-87CD-A2166C9E4C45}"/>
    <dgm:cxn modelId="{3A9F13D5-0DC2-4B84-90BE-48CB8BDB1CF1}" srcId="{201CEA46-DE12-43E1-BDE2-DFEE864B460C}" destId="{CABCF55A-1CD8-4CCC-9CE3-47E7E5A8FBF8}" srcOrd="0" destOrd="0" parTransId="{4B70CAC2-569E-48A6-9482-C5E405F9D8C0}" sibTransId="{2CB1185E-7719-464C-97A4-C8DF5694501E}"/>
    <dgm:cxn modelId="{37018FD7-F5CA-432E-A93C-8C670E07082F}" type="presOf" srcId="{F2FEACF9-F9B2-4C0F-A0B5-9EA4F616AD3E}" destId="{24E6A321-9DC2-4C3A-8ADE-FF7C92AC24EA}" srcOrd="0" destOrd="1" presId="urn:microsoft.com/office/officeart/2005/8/layout/vList2"/>
    <dgm:cxn modelId="{EF4BE6E8-22B6-4405-9AF0-6FA1B5F218DA}" srcId="{4F06A3F4-32EB-41CE-8D0E-BA3E75942369}" destId="{97A63633-89EC-4E5C-BA5D-94DF0564EF24}" srcOrd="2" destOrd="0" parTransId="{8E6ECD75-0F5D-4760-967D-C03228DC6EBE}" sibTransId="{C2B6DB5E-7A15-4BDC-AB7A-B53E6F59B7A3}"/>
    <dgm:cxn modelId="{F01957F0-A1F8-4117-848C-B9905C6A13D0}" srcId="{4F06A3F4-32EB-41CE-8D0E-BA3E75942369}" destId="{F2FEACF9-F9B2-4C0F-A0B5-9EA4F616AD3E}" srcOrd="1" destOrd="0" parTransId="{D3DF44C9-9092-4EBD-82FD-5D25247710A2}" sibTransId="{76DEEEAB-2DB9-4A47-A79C-FC324BC71C44}"/>
    <dgm:cxn modelId="{91295BFD-6059-4680-B88C-9D2DB7B3F1F8}" srcId="{2DE6A9BE-8E6A-496F-B74A-956DF7351C4B}" destId="{4CA7E519-71F7-4794-B114-DA42CF94B438}" srcOrd="0" destOrd="0" parTransId="{34D031D2-AE3D-4A7F-A03D-3F72203A1E2D}" sibTransId="{AC86E642-2EB4-47F7-A613-6B697F3785C0}"/>
    <dgm:cxn modelId="{5F52E7F6-6019-4749-BEE8-29E8C5C324CE}" type="presParOf" srcId="{8945AC9A-9F23-4D5F-9BC9-55032902CC53}" destId="{3799B39E-924C-42A6-97E3-E99ECB351369}" srcOrd="0" destOrd="0" presId="urn:microsoft.com/office/officeart/2005/8/layout/vList2"/>
    <dgm:cxn modelId="{30EC3F5B-3463-43EC-AFA3-8590DC79DE2A}" type="presParOf" srcId="{8945AC9A-9F23-4D5F-9BC9-55032902CC53}" destId="{232AD605-9884-4219-A04D-BD8FA04D6ED8}" srcOrd="1" destOrd="0" presId="urn:microsoft.com/office/officeart/2005/8/layout/vList2"/>
    <dgm:cxn modelId="{5F275812-8C21-456D-9ECB-FDB2627CC76F}" type="presParOf" srcId="{8945AC9A-9F23-4D5F-9BC9-55032902CC53}" destId="{812ADE93-01D9-4B0D-A0B1-B23017603C2B}" srcOrd="2" destOrd="0" presId="urn:microsoft.com/office/officeart/2005/8/layout/vList2"/>
    <dgm:cxn modelId="{33D2F531-559C-488C-8E90-409B68AB5B41}" type="presParOf" srcId="{8945AC9A-9F23-4D5F-9BC9-55032902CC53}" destId="{24E6A321-9DC2-4C3A-8ADE-FF7C92AC24EA}" srcOrd="3" destOrd="0" presId="urn:microsoft.com/office/officeart/2005/8/layout/vList2"/>
    <dgm:cxn modelId="{7CF4CD18-9DED-434E-984F-CDAF3ACC29AD}" type="presParOf" srcId="{8945AC9A-9F23-4D5F-9BC9-55032902CC53}" destId="{9853AB07-29C8-49FE-90D3-BE1E22EC22B8}" srcOrd="4" destOrd="0" presId="urn:microsoft.com/office/officeart/2005/8/layout/vList2"/>
    <dgm:cxn modelId="{DC887580-C54B-4DA7-BC92-856CADFFBFAE}" type="presParOf" srcId="{8945AC9A-9F23-4D5F-9BC9-55032902CC53}" destId="{FF0D2374-0F33-45D9-89EE-152611AEB2CE}" srcOrd="5" destOrd="0" presId="urn:microsoft.com/office/officeart/2005/8/layout/vList2"/>
    <dgm:cxn modelId="{2878A303-7352-443F-B13A-CBE08A3F25E3}" type="presParOf" srcId="{8945AC9A-9F23-4D5F-9BC9-55032902CC53}" destId="{217FABEF-885F-46C6-ADB4-D3D516016051}" srcOrd="6" destOrd="0" presId="urn:microsoft.com/office/officeart/2005/8/layout/vList2"/>
    <dgm:cxn modelId="{0365B24C-C9A8-4C9B-A7FD-B4069EDD67C6}" type="presParOf" srcId="{8945AC9A-9F23-4D5F-9BC9-55032902CC53}" destId="{92340E14-49BA-4978-A82D-4CC2813E7B2F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1CEA46-DE12-43E1-BDE2-DFEE864B460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CABCF55A-1CD8-4CCC-9CE3-47E7E5A8FBF8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70CAC2-569E-48A6-9482-C5E405F9D8C0}" type="par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B1185E-7719-464C-97A4-C8DF5694501E}" type="sibTrans" cxnId="{3A9F13D5-0DC2-4B84-90BE-48CB8BDB1CF1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22A90A5-7D84-4375-B5CA-108483D6A7A7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F7063D-6A37-4EBD-9AD7-6E914582631B}" type="par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A6FC10-8718-4AB5-B55E-B961EC53AAAB}" type="sibTrans" cxnId="{F676367C-84A3-40CE-BD8B-3D9691B6FCA7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87D68-FF04-427A-AAF3-86AD39DFCD01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D4CCE9-6C83-48DF-82B3-F9B3A7E52718}" type="par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46D75E-367F-48B9-87CD-A2166C9E4C45}" type="sibTrans" cxnId="{2625D5D1-50DE-4ECF-AB79-4C6730052F3B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394ED-2793-49CA-8873-F940ABA2E9FF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0B3CD3-E716-4F9E-938C-7EFB45C1AC42}" type="par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CC367A-05E5-4A0D-8D5A-E7433E65BA34}" type="sibTrans" cxnId="{1D9E7F7E-80B6-4732-AC5A-55A7D61B6989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F06A3F4-32EB-41CE-8D0E-BA3E75942369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A45E665-9FA5-44BF-B7A4-4697EDD79906}" type="par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F94C9C-5E13-4143-8513-C409ED864F1E}" type="sibTrans" cxnId="{CFC06B90-9892-476C-AEB8-7794DBF3625C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A04ED5-86A9-422E-A14A-1A5F72704ECC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944C7C2-1BE0-47C2-BE05-83A6D889358E}" type="par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43CC2C8-7490-4F69-89A3-847CDF32091E}" type="sibTrans" cxnId="{A394AC3B-30FE-4FF0-9CA6-AE0B7578B34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72BA21-437E-487E-981F-92F1CC3C19AC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 vai 2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BDFC58-9011-40B6-81FD-E1A72FA9908D}" type="par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1C4D71-7260-4BA7-9867-6753F591F2D5}" type="sibTrans" cxnId="{E62A4102-5B29-4B3E-83EC-47957DF1B743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2FEACF9-F9B2-4C0F-A0B5-9EA4F616AD3E}">
      <dgm:prSet custT="1"/>
      <dgm:spPr/>
      <dgm:t>
        <a:bodyPr/>
        <a:lstStyle/>
        <a:p>
          <a:pPr algn="just"/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18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(uz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mūžu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laikā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var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secināt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ka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veselības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traucējumi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stabili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neatgriezeniski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3DF44C9-9092-4EBD-82FD-5D25247710A2}" type="par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DEEEAB-2DB9-4A47-A79C-FC324BC71C44}" type="sibTrans" cxnId="{F01957F0-A1F8-4117-848C-B9905C6A13D0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7A63633-89EC-4E5C-BA5D-94DF0564EF24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vai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sasniedzot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pilngadību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E6ECD75-0F5D-4760-967D-C03228DC6EBE}" type="par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B6DB5E-7A15-4BDC-AB7A-B53E6F59B7A3}" type="sibTrans" cxnId="{EF4BE6E8-22B6-4405-9AF0-6FA1B5F218DA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649213-4152-456A-BA68-EBCD07690A1C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invaliditāti,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kuram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A33CCEB-B5E1-4DC3-8494-98701CE99983}" type="par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C5C649B-A996-41C4-B621-D5DBB8674FC3}" type="sibTrans" cxnId="{DA0E1964-0F5B-4FD7-A010-B1E4039532F2}">
      <dgm:prSet/>
      <dgm:spPr/>
      <dgm:t>
        <a:bodyPr/>
        <a:lstStyle/>
        <a:p>
          <a:pPr algn="just"/>
          <a:endParaRPr lang="lv-LV" sz="1200" b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C8C508-F875-4C13-841A-2567393070FC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15 – 17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3D03AB8-FC0E-4E80-BD36-002293D526B5}" type="parTrans" cxnId="{D4DAD768-E7FE-40E8-9606-8016418EE0B9}">
      <dgm:prSet/>
      <dgm:spPr/>
      <dgm:t>
        <a:bodyPr/>
        <a:lstStyle/>
        <a:p>
          <a:pPr algn="just"/>
          <a:endParaRPr lang="lv-LV"/>
        </a:p>
      </dgm:t>
    </dgm:pt>
    <dgm:pt modelId="{6403BAFC-3893-4A46-96A1-6C47984EAEFE}" type="sibTrans" cxnId="{D4DAD768-E7FE-40E8-9606-8016418EE0B9}">
      <dgm:prSet/>
      <dgm:spPr/>
      <dgm:t>
        <a:bodyPr/>
        <a:lstStyle/>
        <a:p>
          <a:pPr algn="just"/>
          <a:endParaRPr lang="lv-LV"/>
        </a:p>
      </dgm:t>
    </dgm:pt>
    <dgm:pt modelId="{2DE6A9BE-8E6A-496F-B74A-956DF7351C4B}">
      <dgm:prSet custT="1"/>
      <dgm:spPr/>
      <dgm:t>
        <a:bodyPr anchor="ctr"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17AAC7C-1FD1-48C9-8D17-D9D3A699E12E}" type="parTrans" cxnId="{5355B54C-7B9E-4BC8-AFC8-BAA9B92FB182}">
      <dgm:prSet/>
      <dgm:spPr/>
      <dgm:t>
        <a:bodyPr/>
        <a:lstStyle/>
        <a:p>
          <a:pPr algn="just"/>
          <a:endParaRPr lang="lv-LV"/>
        </a:p>
      </dgm:t>
    </dgm:pt>
    <dgm:pt modelId="{4FDDB709-9803-408C-AAC0-125E6224B2FF}" type="sibTrans" cxnId="{5355B54C-7B9E-4BC8-AFC8-BAA9B92FB182}">
      <dgm:prSet/>
      <dgm:spPr/>
      <dgm:t>
        <a:bodyPr/>
        <a:lstStyle/>
        <a:p>
          <a:pPr algn="just"/>
          <a:endParaRPr lang="lv-LV"/>
        </a:p>
      </dgm:t>
    </dgm:pt>
    <dgm:pt modelId="{4CA7E519-71F7-4794-B114-DA42CF94B438}">
      <dgm:prSet custT="1"/>
      <dgm:spPr/>
      <dgm:t>
        <a:bodyPr anchor="ctr"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mēreniem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4D031D2-AE3D-4A7F-A03D-3F72203A1E2D}" type="parTrans" cxnId="{91295BFD-6059-4680-B88C-9D2DB7B3F1F8}">
      <dgm:prSet/>
      <dgm:spPr/>
      <dgm:t>
        <a:bodyPr/>
        <a:lstStyle/>
        <a:p>
          <a:pPr algn="just"/>
          <a:endParaRPr lang="lv-LV"/>
        </a:p>
      </dgm:t>
    </dgm:pt>
    <dgm:pt modelId="{AC86E642-2EB4-47F7-A613-6B697F3785C0}" type="sibTrans" cxnId="{91295BFD-6059-4680-B88C-9D2DB7B3F1F8}">
      <dgm:prSet/>
      <dgm:spPr/>
      <dgm:t>
        <a:bodyPr/>
        <a:lstStyle/>
        <a:p>
          <a:pPr algn="just"/>
          <a:endParaRPr lang="lv-LV"/>
        </a:p>
      </dgm:t>
    </dgm:pt>
    <dgm:pt modelId="{3E43C89A-C289-46EE-AE2C-AC218218570C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C9D7F2E-7644-40F3-9E85-2A809728DFD8}" type="parTrans" cxnId="{BCD714BB-4C58-494E-AE1F-CEF854FC024C}">
      <dgm:prSet/>
      <dgm:spPr/>
      <dgm:t>
        <a:bodyPr/>
        <a:lstStyle/>
        <a:p>
          <a:pPr algn="just"/>
          <a:endParaRPr lang="lv-LV"/>
        </a:p>
      </dgm:t>
    </dgm:pt>
    <dgm:pt modelId="{38F6FA03-C099-443A-B687-2BF7FC26464D}" type="sibTrans" cxnId="{BCD714BB-4C58-494E-AE1F-CEF854FC024C}">
      <dgm:prSet/>
      <dgm:spPr/>
      <dgm:t>
        <a:bodyPr/>
        <a:lstStyle/>
        <a:p>
          <a:pPr algn="just"/>
          <a:endParaRPr lang="lv-LV"/>
        </a:p>
      </dgm:t>
    </dgm:pt>
    <dgm:pt modelId="{704C0163-4FD9-4EAB-912A-723AE8F94E91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C15B0B0-D5AD-4EFE-8548-0F8DAC2DB295}" type="parTrans" cxnId="{458B2AB0-7643-46DD-9500-8EAA27C6C243}">
      <dgm:prSet/>
      <dgm:spPr/>
      <dgm:t>
        <a:bodyPr/>
        <a:lstStyle/>
        <a:p>
          <a:pPr algn="just"/>
          <a:endParaRPr lang="lv-LV"/>
        </a:p>
      </dgm:t>
    </dgm:pt>
    <dgm:pt modelId="{AF588B1A-EB28-4A57-B6F3-7AC1BE412439}" type="sibTrans" cxnId="{458B2AB0-7643-46DD-9500-8EAA27C6C243}">
      <dgm:prSet/>
      <dgm:spPr/>
      <dgm:t>
        <a:bodyPr/>
        <a:lstStyle/>
        <a:p>
          <a:pPr algn="just"/>
          <a:endParaRPr lang="lv-LV"/>
        </a:p>
      </dgm:t>
    </dgm:pt>
    <dgm:pt modelId="{0B00A73E-1629-4CCC-AB55-AEC7244471DA}">
      <dgm:prSet custT="1"/>
      <dgm:spPr/>
      <dgm:t>
        <a:bodyPr/>
        <a:lstStyle/>
        <a:p>
          <a:pPr algn="just"/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Sasniedzot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pilngadību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89B965E-B303-4A8F-90C2-A14AE965221C}" type="parTrans" cxnId="{ED910A68-4E21-4D2C-B60A-1C5CAB0EEB34}">
      <dgm:prSet/>
      <dgm:spPr/>
      <dgm:t>
        <a:bodyPr/>
        <a:lstStyle/>
        <a:p>
          <a:pPr algn="just"/>
          <a:endParaRPr lang="lv-LV"/>
        </a:p>
      </dgm:t>
    </dgm:pt>
    <dgm:pt modelId="{E92BA357-4273-4FB4-B137-832EBD92CCB1}" type="sibTrans" cxnId="{ED910A68-4E21-4D2C-B60A-1C5CAB0EEB34}">
      <dgm:prSet/>
      <dgm:spPr/>
      <dgm:t>
        <a:bodyPr/>
        <a:lstStyle/>
        <a:p>
          <a:pPr algn="just"/>
          <a:endParaRPr lang="lv-LV"/>
        </a:p>
      </dgm:t>
    </dgm:pt>
    <dgm:pt modelId="{B9BBFC1F-711C-4471-802B-6A4F002D5CDF}">
      <dgm:prSet custT="1"/>
      <dgm:spPr/>
      <dgm:t>
        <a:bodyPr/>
        <a:lstStyle/>
        <a:p>
          <a:pPr algn="just"/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dokumentu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pakete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vai tikai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+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endParaRPr lang="lv-LV" sz="12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B24141-DDA7-4ED5-9331-C24486CCDFA5}" type="parTrans" cxnId="{28669C35-F15B-4165-9CE7-37D0BF025E1B}">
      <dgm:prSet/>
      <dgm:spPr/>
      <dgm:t>
        <a:bodyPr/>
        <a:lstStyle/>
        <a:p>
          <a:pPr algn="just"/>
          <a:endParaRPr lang="lv-LV"/>
        </a:p>
      </dgm:t>
    </dgm:pt>
    <dgm:pt modelId="{9E0FEAB1-B0FA-4BED-BED2-1F526F091B67}" type="sibTrans" cxnId="{28669C35-F15B-4165-9CE7-37D0BF025E1B}">
      <dgm:prSet/>
      <dgm:spPr/>
      <dgm:t>
        <a:bodyPr/>
        <a:lstStyle/>
        <a:p>
          <a:pPr algn="just"/>
          <a:endParaRPr lang="lv-LV"/>
        </a:p>
      </dgm:t>
    </dgm:pt>
    <dgm:pt modelId="{B8F04860-188C-4D53-A0C9-EB7F0B411DD6}" type="pres">
      <dgm:prSet presAssocID="{201CEA46-DE12-43E1-BDE2-DFEE864B460C}" presName="linear" presStyleCnt="0">
        <dgm:presLayoutVars>
          <dgm:animLvl val="lvl"/>
          <dgm:resizeHandles val="exact"/>
        </dgm:presLayoutVars>
      </dgm:prSet>
      <dgm:spPr/>
    </dgm:pt>
    <dgm:pt modelId="{AA73696A-AFBE-42DE-AABF-A76DFFC0EE1F}" type="pres">
      <dgm:prSet presAssocID="{CABCF55A-1CD8-4CCC-9CE3-47E7E5A8FBF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CFAFAC3-B9EF-4536-BEA2-EA7A3214CD0D}" type="pres">
      <dgm:prSet presAssocID="{CABCF55A-1CD8-4CCC-9CE3-47E7E5A8FBF8}" presName="childText" presStyleLbl="revTx" presStyleIdx="0" presStyleCnt="5">
        <dgm:presLayoutVars>
          <dgm:bulletEnabled val="1"/>
        </dgm:presLayoutVars>
      </dgm:prSet>
      <dgm:spPr/>
    </dgm:pt>
    <dgm:pt modelId="{CB927719-B03B-42C6-ABB6-6884BD365803}" type="pres">
      <dgm:prSet presAssocID="{4F06A3F4-32EB-41CE-8D0E-BA3E7594236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FF2CA9A-B6CF-4524-B784-0D3A3CB636F1}" type="pres">
      <dgm:prSet presAssocID="{4F06A3F4-32EB-41CE-8D0E-BA3E75942369}" presName="childText" presStyleLbl="revTx" presStyleIdx="1" presStyleCnt="5">
        <dgm:presLayoutVars>
          <dgm:bulletEnabled val="1"/>
        </dgm:presLayoutVars>
      </dgm:prSet>
      <dgm:spPr/>
    </dgm:pt>
    <dgm:pt modelId="{44731F65-45F2-4EB1-ADDA-36EE6B26B19D}" type="pres">
      <dgm:prSet presAssocID="{F8A04ED5-86A9-422E-A14A-1A5F72704EC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DF57E85-6F37-4A34-A7EA-0E45860A592D}" type="pres">
      <dgm:prSet presAssocID="{F8A04ED5-86A9-422E-A14A-1A5F72704ECC}" presName="childText" presStyleLbl="revTx" presStyleIdx="2" presStyleCnt="5">
        <dgm:presLayoutVars>
          <dgm:bulletEnabled val="1"/>
        </dgm:presLayoutVars>
      </dgm:prSet>
      <dgm:spPr/>
    </dgm:pt>
    <dgm:pt modelId="{FBF46A33-905B-4798-AEA6-2C480CFF1723}" type="pres">
      <dgm:prSet presAssocID="{2DE6A9BE-8E6A-496F-B74A-956DF7351C4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FDB1411-63DE-4B05-ADD7-F16BE33BE3E4}" type="pres">
      <dgm:prSet presAssocID="{2DE6A9BE-8E6A-496F-B74A-956DF7351C4B}" presName="childText" presStyleLbl="revTx" presStyleIdx="3" presStyleCnt="5">
        <dgm:presLayoutVars>
          <dgm:bulletEnabled val="1"/>
        </dgm:presLayoutVars>
      </dgm:prSet>
      <dgm:spPr/>
    </dgm:pt>
    <dgm:pt modelId="{EAB6C704-5EA5-43BE-B4B6-A3502559DD54}" type="pres">
      <dgm:prSet presAssocID="{0B00A73E-1629-4CCC-AB55-AEC7244471D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CD40E74-A938-4977-9E99-D5CE0405A364}" type="pres">
      <dgm:prSet presAssocID="{0B00A73E-1629-4CCC-AB55-AEC7244471DA}" presName="childText" presStyleLbl="revTx" presStyleIdx="4" presStyleCnt="5" custLinFactNeighborY="987">
        <dgm:presLayoutVars>
          <dgm:bulletEnabled val="1"/>
        </dgm:presLayoutVars>
      </dgm:prSet>
      <dgm:spPr/>
    </dgm:pt>
  </dgm:ptLst>
  <dgm:cxnLst>
    <dgm:cxn modelId="{E62A4102-5B29-4B3E-83EC-47957DF1B743}" srcId="{4F06A3F4-32EB-41CE-8D0E-BA3E75942369}" destId="{CC72BA21-437E-487E-981F-92F1CC3C19AC}" srcOrd="0" destOrd="0" parTransId="{75BDFC58-9011-40B6-81FD-E1A72FA9908D}" sibTransId="{0A1C4D71-7260-4BA7-9867-6753F591F2D5}"/>
    <dgm:cxn modelId="{F3DD3908-6B83-4169-B661-12694A486F55}" type="presOf" srcId="{65C8C508-F875-4C13-841A-2567393070FC}" destId="{7CFAFAC3-B9EF-4536-BEA2-EA7A3214CD0D}" srcOrd="0" destOrd="2" presId="urn:microsoft.com/office/officeart/2005/8/layout/vList2"/>
    <dgm:cxn modelId="{93B4DA1A-D0EB-40A2-9CC1-B343AEA35701}" type="presOf" srcId="{422A90A5-7D84-4375-B5CA-108483D6A7A7}" destId="{7CFAFAC3-B9EF-4536-BEA2-EA7A3214CD0D}" srcOrd="0" destOrd="0" presId="urn:microsoft.com/office/officeart/2005/8/layout/vList2"/>
    <dgm:cxn modelId="{99936C1B-E6B0-47C5-9B15-3370C7B58574}" type="presOf" srcId="{2BC394ED-2793-49CA-8873-F940ABA2E9FF}" destId="{7CFAFAC3-B9EF-4536-BEA2-EA7A3214CD0D}" srcOrd="0" destOrd="3" presId="urn:microsoft.com/office/officeart/2005/8/layout/vList2"/>
    <dgm:cxn modelId="{483C222D-9AA3-44CD-BC39-5B51850D3704}" type="presOf" srcId="{CC72BA21-437E-487E-981F-92F1CC3C19AC}" destId="{DFF2CA9A-B6CF-4524-B784-0D3A3CB636F1}" srcOrd="0" destOrd="0" presId="urn:microsoft.com/office/officeart/2005/8/layout/vList2"/>
    <dgm:cxn modelId="{28669C35-F15B-4165-9CE7-37D0BF025E1B}" srcId="{0B00A73E-1629-4CCC-AB55-AEC7244471DA}" destId="{B9BBFC1F-711C-4471-802B-6A4F002D5CDF}" srcOrd="0" destOrd="0" parTransId="{E7B24141-DDA7-4ED5-9331-C24486CCDFA5}" sibTransId="{9E0FEAB1-B0FA-4BED-BED2-1F526F091B67}"/>
    <dgm:cxn modelId="{A394AC3B-30FE-4FF0-9CA6-AE0B7578B342}" srcId="{201CEA46-DE12-43E1-BDE2-DFEE864B460C}" destId="{F8A04ED5-86A9-422E-A14A-1A5F72704ECC}" srcOrd="2" destOrd="0" parTransId="{2944C7C2-1BE0-47C2-BE05-83A6D889358E}" sibTransId="{143CC2C8-7490-4F69-89A3-847CDF32091E}"/>
    <dgm:cxn modelId="{E7233E5F-E1E0-4BB6-B0A6-57575F2250FA}" type="presOf" srcId="{4F06A3F4-32EB-41CE-8D0E-BA3E75942369}" destId="{CB927719-B03B-42C6-ABB6-6884BD365803}" srcOrd="0" destOrd="0" presId="urn:microsoft.com/office/officeart/2005/8/layout/vList2"/>
    <dgm:cxn modelId="{DA0E1964-0F5B-4FD7-A010-B1E4039532F2}" srcId="{F8A04ED5-86A9-422E-A14A-1A5F72704ECC}" destId="{98649213-4152-456A-BA68-EBCD07690A1C}" srcOrd="0" destOrd="0" parTransId="{0A33CCEB-B5E1-4DC3-8494-98701CE99983}" sibTransId="{CC5C649B-A996-41C4-B621-D5DBB8674FC3}"/>
    <dgm:cxn modelId="{ED910A68-4E21-4D2C-B60A-1C5CAB0EEB34}" srcId="{201CEA46-DE12-43E1-BDE2-DFEE864B460C}" destId="{0B00A73E-1629-4CCC-AB55-AEC7244471DA}" srcOrd="4" destOrd="0" parTransId="{B89B965E-B303-4A8F-90C2-A14AE965221C}" sibTransId="{E92BA357-4273-4FB4-B137-832EBD92CCB1}"/>
    <dgm:cxn modelId="{D4DAD768-E7FE-40E8-9606-8016418EE0B9}" srcId="{CABCF55A-1CD8-4CCC-9CE3-47E7E5A8FBF8}" destId="{65C8C508-F875-4C13-841A-2567393070FC}" srcOrd="2" destOrd="0" parTransId="{73D03AB8-FC0E-4E80-BD36-002293D526B5}" sibTransId="{6403BAFC-3893-4A46-96A1-6C47984EAEFE}"/>
    <dgm:cxn modelId="{1C2A8F6C-0A5B-46BB-94A3-ABC0C60EFD11}" type="presOf" srcId="{98649213-4152-456A-BA68-EBCD07690A1C}" destId="{4DF57E85-6F37-4A34-A7EA-0E45860A592D}" srcOrd="0" destOrd="0" presId="urn:microsoft.com/office/officeart/2005/8/layout/vList2"/>
    <dgm:cxn modelId="{5355B54C-7B9E-4BC8-AFC8-BAA9B92FB182}" srcId="{201CEA46-DE12-43E1-BDE2-DFEE864B460C}" destId="{2DE6A9BE-8E6A-496F-B74A-956DF7351C4B}" srcOrd="3" destOrd="0" parTransId="{417AAC7C-1FD1-48C9-8D17-D9D3A699E12E}" sibTransId="{4FDDB709-9803-408C-AAC0-125E6224B2FF}"/>
    <dgm:cxn modelId="{AE862D55-6983-42D6-B558-C2908894935B}" type="presOf" srcId="{F2FEACF9-F9B2-4C0F-A0B5-9EA4F616AD3E}" destId="{DFF2CA9A-B6CF-4524-B784-0D3A3CB636F1}" srcOrd="0" destOrd="1" presId="urn:microsoft.com/office/officeart/2005/8/layout/vList2"/>
    <dgm:cxn modelId="{B16CD875-932D-416E-BEAD-4E1D64B8DF9B}" type="presOf" srcId="{B9BBFC1F-711C-4471-802B-6A4F002D5CDF}" destId="{6CD40E74-A938-4977-9E99-D5CE0405A364}" srcOrd="0" destOrd="0" presId="urn:microsoft.com/office/officeart/2005/8/layout/vList2"/>
    <dgm:cxn modelId="{A777A956-3801-4B19-ABBC-951D0B0BC3DF}" type="presOf" srcId="{0B00A73E-1629-4CCC-AB55-AEC7244471DA}" destId="{EAB6C704-5EA5-43BE-B4B6-A3502559DD54}" srcOrd="0" destOrd="0" presId="urn:microsoft.com/office/officeart/2005/8/layout/vList2"/>
    <dgm:cxn modelId="{30095D58-0ABA-466D-A313-C0C24627FD4D}" type="presOf" srcId="{2DE6A9BE-8E6A-496F-B74A-956DF7351C4B}" destId="{FBF46A33-905B-4798-AEA6-2C480CFF1723}" srcOrd="0" destOrd="0" presId="urn:microsoft.com/office/officeart/2005/8/layout/vList2"/>
    <dgm:cxn modelId="{F676367C-84A3-40CE-BD8B-3D9691B6FCA7}" srcId="{CABCF55A-1CD8-4CCC-9CE3-47E7E5A8FBF8}" destId="{422A90A5-7D84-4375-B5CA-108483D6A7A7}" srcOrd="0" destOrd="0" parTransId="{E7F7063D-6A37-4EBD-9AD7-6E914582631B}" sibTransId="{38A6FC10-8718-4AB5-B55E-B961EC53AAAB}"/>
    <dgm:cxn modelId="{5872487C-B2EB-4F53-B4BB-B886C08CEE08}" type="presOf" srcId="{E8687D68-FF04-427A-AAF3-86AD39DFCD01}" destId="{7CFAFAC3-B9EF-4536-BEA2-EA7A3214CD0D}" srcOrd="0" destOrd="1" presId="urn:microsoft.com/office/officeart/2005/8/layout/vList2"/>
    <dgm:cxn modelId="{1D9E7F7E-80B6-4732-AC5A-55A7D61B6989}" srcId="{CABCF55A-1CD8-4CCC-9CE3-47E7E5A8FBF8}" destId="{2BC394ED-2793-49CA-8873-F940ABA2E9FF}" srcOrd="3" destOrd="0" parTransId="{320B3CD3-E716-4F9E-938C-7EFB45C1AC42}" sibTransId="{2BCC367A-05E5-4A0D-8D5A-E7433E65BA34}"/>
    <dgm:cxn modelId="{2ABF0C82-16A7-4E69-A195-DE91C3CE5CD8}" type="presOf" srcId="{CABCF55A-1CD8-4CCC-9CE3-47E7E5A8FBF8}" destId="{AA73696A-AFBE-42DE-AABF-A76DFFC0EE1F}" srcOrd="0" destOrd="0" presId="urn:microsoft.com/office/officeart/2005/8/layout/vList2"/>
    <dgm:cxn modelId="{57A9AF86-B7E6-4F7B-B541-130B1F3A388F}" type="presOf" srcId="{704C0163-4FD9-4EAB-912A-723AE8F94E91}" destId="{DFDB1411-63DE-4B05-ADD7-F16BE33BE3E4}" srcOrd="0" destOrd="2" presId="urn:microsoft.com/office/officeart/2005/8/layout/vList2"/>
    <dgm:cxn modelId="{0376EB89-6B05-48E1-A9A7-95BE1E995007}" type="presOf" srcId="{201CEA46-DE12-43E1-BDE2-DFEE864B460C}" destId="{B8F04860-188C-4D53-A0C9-EB7F0B411DD6}" srcOrd="0" destOrd="0" presId="urn:microsoft.com/office/officeart/2005/8/layout/vList2"/>
    <dgm:cxn modelId="{CFC06B90-9892-476C-AEB8-7794DBF3625C}" srcId="{201CEA46-DE12-43E1-BDE2-DFEE864B460C}" destId="{4F06A3F4-32EB-41CE-8D0E-BA3E75942369}" srcOrd="1" destOrd="0" parTransId="{8A45E665-9FA5-44BF-B7A4-4697EDD79906}" sibTransId="{DEF94C9C-5E13-4143-8513-C409ED864F1E}"/>
    <dgm:cxn modelId="{FAA721A1-A21C-46E0-999B-09542B140572}" type="presOf" srcId="{97A63633-89EC-4E5C-BA5D-94DF0564EF24}" destId="{DFF2CA9A-B6CF-4524-B784-0D3A3CB636F1}" srcOrd="0" destOrd="2" presId="urn:microsoft.com/office/officeart/2005/8/layout/vList2"/>
    <dgm:cxn modelId="{99EC3DA8-6E1D-49EE-B6BE-3B1A090A7CE7}" type="presOf" srcId="{3E43C89A-C289-46EE-AE2C-AC218218570C}" destId="{DFDB1411-63DE-4B05-ADD7-F16BE33BE3E4}" srcOrd="0" destOrd="1" presId="urn:microsoft.com/office/officeart/2005/8/layout/vList2"/>
    <dgm:cxn modelId="{3B2A52AB-DDE3-4A11-8174-58A7BF68864D}" type="presOf" srcId="{F8A04ED5-86A9-422E-A14A-1A5F72704ECC}" destId="{44731F65-45F2-4EB1-ADDA-36EE6B26B19D}" srcOrd="0" destOrd="0" presId="urn:microsoft.com/office/officeart/2005/8/layout/vList2"/>
    <dgm:cxn modelId="{458B2AB0-7643-46DD-9500-8EAA27C6C243}" srcId="{2DE6A9BE-8E6A-496F-B74A-956DF7351C4B}" destId="{704C0163-4FD9-4EAB-912A-723AE8F94E91}" srcOrd="2" destOrd="0" parTransId="{AC15B0B0-D5AD-4EFE-8548-0F8DAC2DB295}" sibTransId="{AF588B1A-EB28-4A57-B6F3-7AC1BE412439}"/>
    <dgm:cxn modelId="{BCD714BB-4C58-494E-AE1F-CEF854FC024C}" srcId="{2DE6A9BE-8E6A-496F-B74A-956DF7351C4B}" destId="{3E43C89A-C289-46EE-AE2C-AC218218570C}" srcOrd="1" destOrd="0" parTransId="{8C9D7F2E-7644-40F3-9E85-2A809728DFD8}" sibTransId="{38F6FA03-C099-443A-B687-2BF7FC26464D}"/>
    <dgm:cxn modelId="{2625D5D1-50DE-4ECF-AB79-4C6730052F3B}" srcId="{CABCF55A-1CD8-4CCC-9CE3-47E7E5A8FBF8}" destId="{E8687D68-FF04-427A-AAF3-86AD39DFCD01}" srcOrd="1" destOrd="0" parTransId="{27D4CCE9-6C83-48DF-82B3-F9B3A7E52718}" sibTransId="{7246D75E-367F-48B9-87CD-A2166C9E4C45}"/>
    <dgm:cxn modelId="{3A9F13D5-0DC2-4B84-90BE-48CB8BDB1CF1}" srcId="{201CEA46-DE12-43E1-BDE2-DFEE864B460C}" destId="{CABCF55A-1CD8-4CCC-9CE3-47E7E5A8FBF8}" srcOrd="0" destOrd="0" parTransId="{4B70CAC2-569E-48A6-9482-C5E405F9D8C0}" sibTransId="{2CB1185E-7719-464C-97A4-C8DF5694501E}"/>
    <dgm:cxn modelId="{3B052ED8-B860-4BA2-B026-608D99D1F8CA}" type="presOf" srcId="{4CA7E519-71F7-4794-B114-DA42CF94B438}" destId="{DFDB1411-63DE-4B05-ADD7-F16BE33BE3E4}" srcOrd="0" destOrd="0" presId="urn:microsoft.com/office/officeart/2005/8/layout/vList2"/>
    <dgm:cxn modelId="{EF4BE6E8-22B6-4405-9AF0-6FA1B5F218DA}" srcId="{4F06A3F4-32EB-41CE-8D0E-BA3E75942369}" destId="{97A63633-89EC-4E5C-BA5D-94DF0564EF24}" srcOrd="2" destOrd="0" parTransId="{8E6ECD75-0F5D-4760-967D-C03228DC6EBE}" sibTransId="{C2B6DB5E-7A15-4BDC-AB7A-B53E6F59B7A3}"/>
    <dgm:cxn modelId="{F01957F0-A1F8-4117-848C-B9905C6A13D0}" srcId="{4F06A3F4-32EB-41CE-8D0E-BA3E75942369}" destId="{F2FEACF9-F9B2-4C0F-A0B5-9EA4F616AD3E}" srcOrd="1" destOrd="0" parTransId="{D3DF44C9-9092-4EBD-82FD-5D25247710A2}" sibTransId="{76DEEEAB-2DB9-4A47-A79C-FC324BC71C44}"/>
    <dgm:cxn modelId="{91295BFD-6059-4680-B88C-9D2DB7B3F1F8}" srcId="{2DE6A9BE-8E6A-496F-B74A-956DF7351C4B}" destId="{4CA7E519-71F7-4794-B114-DA42CF94B438}" srcOrd="0" destOrd="0" parTransId="{34D031D2-AE3D-4A7F-A03D-3F72203A1E2D}" sibTransId="{AC86E642-2EB4-47F7-A613-6B697F3785C0}"/>
    <dgm:cxn modelId="{FE2F47F4-1721-4EF9-B0FC-7502C9EBD80F}" type="presParOf" srcId="{B8F04860-188C-4D53-A0C9-EB7F0B411DD6}" destId="{AA73696A-AFBE-42DE-AABF-A76DFFC0EE1F}" srcOrd="0" destOrd="0" presId="urn:microsoft.com/office/officeart/2005/8/layout/vList2"/>
    <dgm:cxn modelId="{F771A1AB-D571-4409-BF36-69E7C0B2EA23}" type="presParOf" srcId="{B8F04860-188C-4D53-A0C9-EB7F0B411DD6}" destId="{7CFAFAC3-B9EF-4536-BEA2-EA7A3214CD0D}" srcOrd="1" destOrd="0" presId="urn:microsoft.com/office/officeart/2005/8/layout/vList2"/>
    <dgm:cxn modelId="{5CDBC453-519E-445F-A764-CB332509D8A4}" type="presParOf" srcId="{B8F04860-188C-4D53-A0C9-EB7F0B411DD6}" destId="{CB927719-B03B-42C6-ABB6-6884BD365803}" srcOrd="2" destOrd="0" presId="urn:microsoft.com/office/officeart/2005/8/layout/vList2"/>
    <dgm:cxn modelId="{41EA10B8-84F4-4475-ACCF-65EA1344312C}" type="presParOf" srcId="{B8F04860-188C-4D53-A0C9-EB7F0B411DD6}" destId="{DFF2CA9A-B6CF-4524-B784-0D3A3CB636F1}" srcOrd="3" destOrd="0" presId="urn:microsoft.com/office/officeart/2005/8/layout/vList2"/>
    <dgm:cxn modelId="{60D47337-1EDB-4F11-9B0F-831A683BF54F}" type="presParOf" srcId="{B8F04860-188C-4D53-A0C9-EB7F0B411DD6}" destId="{44731F65-45F2-4EB1-ADDA-36EE6B26B19D}" srcOrd="4" destOrd="0" presId="urn:microsoft.com/office/officeart/2005/8/layout/vList2"/>
    <dgm:cxn modelId="{CE166162-1F12-4532-B7E1-058F9750EA7D}" type="presParOf" srcId="{B8F04860-188C-4D53-A0C9-EB7F0B411DD6}" destId="{4DF57E85-6F37-4A34-A7EA-0E45860A592D}" srcOrd="5" destOrd="0" presId="urn:microsoft.com/office/officeart/2005/8/layout/vList2"/>
    <dgm:cxn modelId="{72F0758B-EB53-41B2-8405-AFDFA18A47AE}" type="presParOf" srcId="{B8F04860-188C-4D53-A0C9-EB7F0B411DD6}" destId="{FBF46A33-905B-4798-AEA6-2C480CFF1723}" srcOrd="6" destOrd="0" presId="urn:microsoft.com/office/officeart/2005/8/layout/vList2"/>
    <dgm:cxn modelId="{A9D851BE-41D3-465C-8077-B1599CD05E05}" type="presParOf" srcId="{B8F04860-188C-4D53-A0C9-EB7F0B411DD6}" destId="{DFDB1411-63DE-4B05-ADD7-F16BE33BE3E4}" srcOrd="7" destOrd="0" presId="urn:microsoft.com/office/officeart/2005/8/layout/vList2"/>
    <dgm:cxn modelId="{C493D121-F75D-45CD-97DA-B67F5B246467}" type="presParOf" srcId="{B8F04860-188C-4D53-A0C9-EB7F0B411DD6}" destId="{EAB6C704-5EA5-43BE-B4B6-A3502559DD54}" srcOrd="8" destOrd="0" presId="urn:microsoft.com/office/officeart/2005/8/layout/vList2"/>
    <dgm:cxn modelId="{D84AE462-9969-48AA-BECB-F378B871858D}" type="presParOf" srcId="{B8F04860-188C-4D53-A0C9-EB7F0B411DD6}" destId="{6CD40E74-A938-4977-9E99-D5CE0405A364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9CCDF-6B6B-49E9-ABF7-80D5B3F5F813}">
      <dsp:nvSpPr>
        <dsp:cNvPr id="0" name=""/>
        <dsp:cNvSpPr/>
      </dsp:nvSpPr>
      <dsp:spPr>
        <a:xfrm>
          <a:off x="792" y="895587"/>
          <a:ext cx="3089113" cy="185346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sp:txBody>
      <dsp:txXfrm>
        <a:off x="792" y="895587"/>
        <a:ext cx="3089113" cy="1853468"/>
      </dsp:txXfrm>
    </dsp:sp>
    <dsp:sp modelId="{0B987A10-0330-4B66-8033-809F4F80FCE0}">
      <dsp:nvSpPr>
        <dsp:cNvPr id="0" name=""/>
        <dsp:cNvSpPr/>
      </dsp:nvSpPr>
      <dsp:spPr>
        <a:xfrm>
          <a:off x="3398817" y="895587"/>
          <a:ext cx="3089113" cy="1853468"/>
        </a:xfrm>
        <a:prstGeom prst="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398817" y="895587"/>
        <a:ext cx="3089113" cy="1853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83907-DE3E-41B1-84BB-381751A3B5FD}">
      <dsp:nvSpPr>
        <dsp:cNvPr id="0" name=""/>
        <dsp:cNvSpPr/>
      </dsp:nvSpPr>
      <dsp:spPr>
        <a:xfrm>
          <a:off x="36350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3501" y="939"/>
        <a:ext cx="2802127" cy="1681276"/>
      </dsp:txXfrm>
    </dsp:sp>
    <dsp:sp modelId="{E2A9626D-2484-4CC6-AD32-760DE5B0ACA4}">
      <dsp:nvSpPr>
        <dsp:cNvPr id="0" name=""/>
        <dsp:cNvSpPr/>
      </dsp:nvSpPr>
      <dsp:spPr>
        <a:xfrm>
          <a:off x="344584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45841" y="939"/>
        <a:ext cx="2802127" cy="1681276"/>
      </dsp:txXfrm>
    </dsp:sp>
    <dsp:sp modelId="{8C1D1790-7A09-44AA-AD65-160E9614C6B6}">
      <dsp:nvSpPr>
        <dsp:cNvPr id="0" name=""/>
        <dsp:cNvSpPr/>
      </dsp:nvSpPr>
      <dsp:spPr>
        <a:xfrm>
          <a:off x="1904671" y="1962428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sp:txBody>
      <dsp:txXfrm>
        <a:off x="1904671" y="1962428"/>
        <a:ext cx="2802127" cy="16812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A20B5-2F89-4F66-9C6F-9F2DEADEEEA8}">
      <dsp:nvSpPr>
        <dsp:cNvPr id="0" name=""/>
        <dsp:cNvSpPr/>
      </dsp:nvSpPr>
      <dsp:spPr>
        <a:xfrm>
          <a:off x="0" y="9582"/>
          <a:ext cx="6663965" cy="7785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800" b="1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8008" y="47590"/>
        <a:ext cx="6587949" cy="702575"/>
      </dsp:txXfrm>
    </dsp:sp>
    <dsp:sp modelId="{E290D9D6-1220-4687-95FA-AD1FD4D50E88}">
      <dsp:nvSpPr>
        <dsp:cNvPr id="0" name=""/>
        <dsp:cNvSpPr/>
      </dsp:nvSpPr>
      <dsp:spPr>
        <a:xfrm>
          <a:off x="0" y="788173"/>
          <a:ext cx="6663965" cy="730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81" tIns="22860" rIns="128016" bIns="2286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8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160euro/mēn.*</a:t>
          </a:r>
          <a:endParaRPr lang="lv-LV" sz="18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788173"/>
        <a:ext cx="6663965" cy="730087"/>
      </dsp:txXfrm>
    </dsp:sp>
    <dsp:sp modelId="{0AAF7784-5C1F-45FF-AC07-DDB422F750AB}">
      <dsp:nvSpPr>
        <dsp:cNvPr id="0" name=""/>
        <dsp:cNvSpPr/>
      </dsp:nvSpPr>
      <dsp:spPr>
        <a:xfrm>
          <a:off x="0" y="1518261"/>
          <a:ext cx="6663965" cy="1123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N</a:t>
          </a:r>
          <a:r>
            <a:rPr lang="lv-LV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o 15-17 </a:t>
          </a:r>
          <a:r>
            <a:rPr lang="lv-LV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–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atbilstoši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pakāpei</a:t>
          </a:r>
          <a:endParaRPr lang="lv-LV" sz="1800" b="1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830" y="1573091"/>
        <a:ext cx="6554305" cy="1013540"/>
      </dsp:txXfrm>
    </dsp:sp>
    <dsp:sp modelId="{FD36252C-225A-4B48-AA61-EBA60760C0A6}">
      <dsp:nvSpPr>
        <dsp:cNvPr id="0" name=""/>
        <dsp:cNvSpPr/>
      </dsp:nvSpPr>
      <dsp:spPr>
        <a:xfrm>
          <a:off x="0" y="2641461"/>
          <a:ext cx="6663965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81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 = 160euro/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1.2 = 192euro/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1.3 = 208euro/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641461"/>
        <a:ext cx="6663965" cy="9936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C75F2-40F5-4FCF-A7B3-251E0ADF1910}">
      <dsp:nvSpPr>
        <dsp:cNvPr id="0" name=""/>
        <dsp:cNvSpPr/>
      </dsp:nvSpPr>
      <dsp:spPr>
        <a:xfrm>
          <a:off x="0" y="364477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69D5A-9E0A-417E-B1C7-14EF53DD85BC}">
      <dsp:nvSpPr>
        <dsp:cNvPr id="0" name=""/>
        <dsp:cNvSpPr/>
      </dsp:nvSpPr>
      <dsp:spPr>
        <a:xfrm>
          <a:off x="0" y="241029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22F91-5E3C-4C3F-B839-EC85067C96F3}">
      <dsp:nvSpPr>
        <dsp:cNvPr id="0" name=""/>
        <dsp:cNvSpPr/>
      </dsp:nvSpPr>
      <dsp:spPr>
        <a:xfrm>
          <a:off x="0" y="117581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D3275-5C54-4BCE-A592-0835113A83A8}">
      <dsp:nvSpPr>
        <dsp:cNvPr id="0" name=""/>
        <dsp:cNvSpPr/>
      </dsp:nvSpPr>
      <dsp:spPr>
        <a:xfrm>
          <a:off x="1813623" y="12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sp:txBody>
      <dsp:txXfrm>
        <a:off x="1813623" y="122"/>
        <a:ext cx="5161851" cy="1175694"/>
      </dsp:txXfrm>
    </dsp:sp>
    <dsp:sp modelId="{B68860DC-9CC8-4A4E-8FC4-CE93CAE66BC3}">
      <dsp:nvSpPr>
        <dsp:cNvPr id="0" name=""/>
        <dsp:cNvSpPr/>
      </dsp:nvSpPr>
      <dsp:spPr>
        <a:xfrm>
          <a:off x="0" y="12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57525"/>
        <a:ext cx="1698817" cy="1118291"/>
      </dsp:txXfrm>
    </dsp:sp>
    <dsp:sp modelId="{C8860351-2210-47AA-8EB4-B709BDBD49E4}">
      <dsp:nvSpPr>
        <dsp:cNvPr id="0" name=""/>
        <dsp:cNvSpPr/>
      </dsp:nvSpPr>
      <dsp:spPr>
        <a:xfrm>
          <a:off x="1813623" y="123460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13623" y="1234602"/>
        <a:ext cx="5161851" cy="1175694"/>
      </dsp:txXfrm>
    </dsp:sp>
    <dsp:sp modelId="{280054D3-B3C0-4AD9-A1F5-52BF9EDD1AE9}">
      <dsp:nvSpPr>
        <dsp:cNvPr id="0" name=""/>
        <dsp:cNvSpPr/>
      </dsp:nvSpPr>
      <dsp:spPr>
        <a:xfrm>
          <a:off x="0" y="123460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1292005"/>
        <a:ext cx="1698817" cy="1118291"/>
      </dsp:txXfrm>
    </dsp:sp>
    <dsp:sp modelId="{DC808516-217C-4857-9DC4-D08CC481925E}">
      <dsp:nvSpPr>
        <dsp:cNvPr id="0" name=""/>
        <dsp:cNvSpPr/>
      </dsp:nvSpPr>
      <dsp:spPr>
        <a:xfrm>
          <a:off x="1813623" y="246908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sp:txBody>
      <dsp:txXfrm>
        <a:off x="1813623" y="2469082"/>
        <a:ext cx="5161851" cy="1175694"/>
      </dsp:txXfrm>
    </dsp:sp>
    <dsp:sp modelId="{0CCBEED2-2EA8-4D78-9CF1-C79A93FAA35D}">
      <dsp:nvSpPr>
        <dsp:cNvPr id="0" name=""/>
        <dsp:cNvSpPr/>
      </dsp:nvSpPr>
      <dsp:spPr>
        <a:xfrm>
          <a:off x="0" y="246908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2526485"/>
        <a:ext cx="1698817" cy="11182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86788-81A4-41B1-B8A3-0FE653FD1F17}">
      <dsp:nvSpPr>
        <dsp:cNvPr id="0" name=""/>
        <dsp:cNvSpPr/>
      </dsp:nvSpPr>
      <dsp:spPr>
        <a:xfrm>
          <a:off x="31" y="3843"/>
          <a:ext cx="3029872" cy="1094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1" y="3843"/>
        <a:ext cx="3029872" cy="1094400"/>
      </dsp:txXfrm>
    </dsp:sp>
    <dsp:sp modelId="{13CA8600-6C73-4B5B-8E51-DB65655CE3C9}">
      <dsp:nvSpPr>
        <dsp:cNvPr id="0" name=""/>
        <dsp:cNvSpPr/>
      </dsp:nvSpPr>
      <dsp:spPr>
        <a:xfrm>
          <a:off x="31" y="1098243"/>
          <a:ext cx="3029872" cy="254255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1" y="1098243"/>
        <a:ext cx="3029872" cy="2542556"/>
      </dsp:txXfrm>
    </dsp:sp>
    <dsp:sp modelId="{C3384504-F774-4675-8C1A-13988E06820D}">
      <dsp:nvSpPr>
        <dsp:cNvPr id="0" name=""/>
        <dsp:cNvSpPr/>
      </dsp:nvSpPr>
      <dsp:spPr>
        <a:xfrm>
          <a:off x="3454086" y="3843"/>
          <a:ext cx="3029872" cy="1094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54086" y="3843"/>
        <a:ext cx="3029872" cy="1094400"/>
      </dsp:txXfrm>
    </dsp:sp>
    <dsp:sp modelId="{0799484E-2D76-4320-8BE0-8F528569EF69}">
      <dsp:nvSpPr>
        <dsp:cNvPr id="0" name=""/>
        <dsp:cNvSpPr/>
      </dsp:nvSpPr>
      <dsp:spPr>
        <a:xfrm>
          <a:off x="3454086" y="1098243"/>
          <a:ext cx="3029872" cy="254255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 pie ĢVP tiek noteika 160 EUR apmērā visās vecuma grupās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54086" y="1098243"/>
        <a:ext cx="3029872" cy="25425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89E94F-AA10-4B91-AF69-343B65B574BA}">
      <dsp:nvSpPr>
        <dsp:cNvPr id="0" name=""/>
        <dsp:cNvSpPr/>
      </dsp:nvSpPr>
      <dsp:spPr>
        <a:xfrm>
          <a:off x="126293" y="1779"/>
          <a:ext cx="6480000" cy="36413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2025.gada 2.pusgads</a:t>
          </a:r>
          <a:endParaRPr lang="lv-LV" sz="28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200" b="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2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26293" y="1779"/>
        <a:ext cx="6480000" cy="36413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5E55C-373E-467C-8355-269AB7F62ADE}">
      <dsp:nvSpPr>
        <dsp:cNvPr id="0" name=""/>
        <dsp:cNvSpPr/>
      </dsp:nvSpPr>
      <dsp:spPr>
        <a:xfrm>
          <a:off x="0" y="17"/>
          <a:ext cx="6600824" cy="35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7363" y="17380"/>
        <a:ext cx="6566098" cy="320954"/>
      </dsp:txXfrm>
    </dsp:sp>
    <dsp:sp modelId="{5F30724F-68D9-4896-85E0-1F7EF8E71B5D}">
      <dsp:nvSpPr>
        <dsp:cNvPr id="0" name=""/>
        <dsp:cNvSpPr/>
      </dsp:nvSpPr>
      <dsp:spPr>
        <a:xfrm>
          <a:off x="0" y="355697"/>
          <a:ext cx="6600824" cy="609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76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55697"/>
        <a:ext cx="6600824" cy="609615"/>
      </dsp:txXfrm>
    </dsp:sp>
    <dsp:sp modelId="{DE21C3C4-5E9F-4DD2-B9FA-0D915C099194}">
      <dsp:nvSpPr>
        <dsp:cNvPr id="0" name=""/>
        <dsp:cNvSpPr/>
      </dsp:nvSpPr>
      <dsp:spPr>
        <a:xfrm>
          <a:off x="0" y="965312"/>
          <a:ext cx="6600824" cy="35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7363" y="982675"/>
        <a:ext cx="6566098" cy="320954"/>
      </dsp:txXfrm>
    </dsp:sp>
    <dsp:sp modelId="{8501A557-81BC-437B-9B33-5340B7D5AD99}">
      <dsp:nvSpPr>
        <dsp:cNvPr id="0" name=""/>
        <dsp:cNvSpPr/>
      </dsp:nvSpPr>
      <dsp:spPr>
        <a:xfrm>
          <a:off x="0" y="1320992"/>
          <a:ext cx="6600824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76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1, 2 vai 5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6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ja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laikā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var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secināt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ka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veselības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traucējumi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stabili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neatgriezeniski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1320992"/>
        <a:ext cx="6600824" cy="983250"/>
      </dsp:txXfrm>
    </dsp:sp>
    <dsp:sp modelId="{F61ED2D1-140A-4A39-9FB9-EA8900BEE453}">
      <dsp:nvSpPr>
        <dsp:cNvPr id="0" name=""/>
        <dsp:cNvSpPr/>
      </dsp:nvSpPr>
      <dsp:spPr>
        <a:xfrm>
          <a:off x="0" y="2304242"/>
          <a:ext cx="6600824" cy="35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7363" y="2321605"/>
        <a:ext cx="6566098" cy="320954"/>
      </dsp:txXfrm>
    </dsp:sp>
    <dsp:sp modelId="{D0125DE0-EF3C-4CBF-A96C-5470928E99A2}">
      <dsp:nvSpPr>
        <dsp:cNvPr id="0" name=""/>
        <dsp:cNvSpPr/>
      </dsp:nvSpPr>
      <dsp:spPr>
        <a:xfrm>
          <a:off x="0" y="2659922"/>
          <a:ext cx="6600824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76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659922"/>
        <a:ext cx="6600824" cy="314640"/>
      </dsp:txXfrm>
    </dsp:sp>
    <dsp:sp modelId="{94524833-3352-447E-A8E1-26A7FBD40B34}">
      <dsp:nvSpPr>
        <dsp:cNvPr id="0" name=""/>
        <dsp:cNvSpPr/>
      </dsp:nvSpPr>
      <dsp:spPr>
        <a:xfrm>
          <a:off x="0" y="2974562"/>
          <a:ext cx="6600824" cy="35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7363" y="2991925"/>
        <a:ext cx="6566098" cy="320954"/>
      </dsp:txXfrm>
    </dsp:sp>
    <dsp:sp modelId="{26DCE190-04D0-4558-A707-44B838D967F7}">
      <dsp:nvSpPr>
        <dsp:cNvPr id="0" name=""/>
        <dsp:cNvSpPr/>
      </dsp:nvSpPr>
      <dsp:spPr>
        <a:xfrm>
          <a:off x="0" y="3330242"/>
          <a:ext cx="6600824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76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(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diagnoze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330242"/>
        <a:ext cx="6600824" cy="314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9B39E-924C-42A6-97E3-E99ECB351369}">
      <dsp:nvSpPr>
        <dsp:cNvPr id="0" name=""/>
        <dsp:cNvSpPr/>
      </dsp:nvSpPr>
      <dsp:spPr>
        <a:xfrm>
          <a:off x="0" y="23124"/>
          <a:ext cx="6684961" cy="374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277" y="41401"/>
        <a:ext cx="6648407" cy="337846"/>
      </dsp:txXfrm>
    </dsp:sp>
    <dsp:sp modelId="{232AD605-9884-4219-A04D-BD8FA04D6ED8}">
      <dsp:nvSpPr>
        <dsp:cNvPr id="0" name=""/>
        <dsp:cNvSpPr/>
      </dsp:nvSpPr>
      <dsp:spPr>
        <a:xfrm>
          <a:off x="0" y="397524"/>
          <a:ext cx="6684961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248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7 – 14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97524"/>
        <a:ext cx="6684961" cy="828000"/>
      </dsp:txXfrm>
    </dsp:sp>
    <dsp:sp modelId="{812ADE93-01D9-4B0D-A0B1-B23017603C2B}">
      <dsp:nvSpPr>
        <dsp:cNvPr id="0" name=""/>
        <dsp:cNvSpPr/>
      </dsp:nvSpPr>
      <dsp:spPr>
        <a:xfrm>
          <a:off x="0" y="1225524"/>
          <a:ext cx="6684961" cy="374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277" y="1243801"/>
        <a:ext cx="6648407" cy="337846"/>
      </dsp:txXfrm>
    </dsp:sp>
    <dsp:sp modelId="{24E6A321-9DC2-4C3A-8ADE-FF7C92AC24EA}">
      <dsp:nvSpPr>
        <dsp:cNvPr id="0" name=""/>
        <dsp:cNvSpPr/>
      </dsp:nvSpPr>
      <dsp:spPr>
        <a:xfrm>
          <a:off x="0" y="1599924"/>
          <a:ext cx="6684961" cy="610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248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1, 2 vai 5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1599924"/>
        <a:ext cx="6684961" cy="610650"/>
      </dsp:txXfrm>
    </dsp:sp>
    <dsp:sp modelId="{9853AB07-29C8-49FE-90D3-BE1E22EC22B8}">
      <dsp:nvSpPr>
        <dsp:cNvPr id="0" name=""/>
        <dsp:cNvSpPr/>
      </dsp:nvSpPr>
      <dsp:spPr>
        <a:xfrm>
          <a:off x="0" y="2210574"/>
          <a:ext cx="6684961" cy="374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277" y="2228851"/>
        <a:ext cx="6648407" cy="337846"/>
      </dsp:txXfrm>
    </dsp:sp>
    <dsp:sp modelId="{FF0D2374-0F33-45D9-89EE-152611AEB2CE}">
      <dsp:nvSpPr>
        <dsp:cNvPr id="0" name=""/>
        <dsp:cNvSpPr/>
      </dsp:nvSpPr>
      <dsp:spPr>
        <a:xfrm>
          <a:off x="0" y="2584975"/>
          <a:ext cx="6684961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248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584975"/>
        <a:ext cx="6684961" cy="331200"/>
      </dsp:txXfrm>
    </dsp:sp>
    <dsp:sp modelId="{217FABEF-885F-46C6-ADB4-D3D516016051}">
      <dsp:nvSpPr>
        <dsp:cNvPr id="0" name=""/>
        <dsp:cNvSpPr/>
      </dsp:nvSpPr>
      <dsp:spPr>
        <a:xfrm>
          <a:off x="0" y="2916175"/>
          <a:ext cx="6684961" cy="374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277" y="2934452"/>
        <a:ext cx="6648407" cy="337846"/>
      </dsp:txXfrm>
    </dsp:sp>
    <dsp:sp modelId="{92340E14-49BA-4978-A82D-4CC2813E7B2F}">
      <dsp:nvSpPr>
        <dsp:cNvPr id="0" name=""/>
        <dsp:cNvSpPr/>
      </dsp:nvSpPr>
      <dsp:spPr>
        <a:xfrm>
          <a:off x="0" y="3290575"/>
          <a:ext cx="6684961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248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(diagnose + SFK-BJ)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290575"/>
        <a:ext cx="6684961" cy="3312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3696A-AFBE-42DE-AABF-A76DFFC0EE1F}">
      <dsp:nvSpPr>
        <dsp:cNvPr id="0" name=""/>
        <dsp:cNvSpPr/>
      </dsp:nvSpPr>
      <dsp:spPr>
        <a:xfrm>
          <a:off x="0" y="3147"/>
          <a:ext cx="6735762" cy="319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Iesniedzamie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581" y="18728"/>
        <a:ext cx="6704600" cy="288017"/>
      </dsp:txXfrm>
    </dsp:sp>
    <dsp:sp modelId="{7CFAFAC3-B9EF-4536-BEA2-EA7A3214CD0D}">
      <dsp:nvSpPr>
        <dsp:cNvPr id="0" name=""/>
        <dsp:cNvSpPr/>
      </dsp:nvSpPr>
      <dsp:spPr>
        <a:xfrm>
          <a:off x="0" y="322327"/>
          <a:ext cx="6735762" cy="773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60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;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nosūtījums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ekspertīzi (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veidlapa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088/u)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15 – 17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citi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22327"/>
        <a:ext cx="6735762" cy="773068"/>
      </dsp:txXfrm>
    </dsp:sp>
    <dsp:sp modelId="{CB927719-B03B-42C6-ABB6-6884BD365803}">
      <dsp:nvSpPr>
        <dsp:cNvPr id="0" name=""/>
        <dsp:cNvSpPr/>
      </dsp:nvSpPr>
      <dsp:spPr>
        <a:xfrm>
          <a:off x="0" y="1095396"/>
          <a:ext cx="6735762" cy="319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581" y="1110977"/>
        <a:ext cx="6704600" cy="288017"/>
      </dsp:txXfrm>
    </dsp:sp>
    <dsp:sp modelId="{DFF2CA9A-B6CF-4524-B784-0D3A3CB636F1}">
      <dsp:nvSpPr>
        <dsp:cNvPr id="0" name=""/>
        <dsp:cNvSpPr/>
      </dsp:nvSpPr>
      <dsp:spPr>
        <a:xfrm>
          <a:off x="0" y="1414575"/>
          <a:ext cx="6735762" cy="734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60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 vai 2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18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(uz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mūžu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ja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laikā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var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secināt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ka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veselības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traucējumi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stabili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neatgriezeniski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pēc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noteiktā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vai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sasniedzot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pilngadību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1414575"/>
        <a:ext cx="6735762" cy="734415"/>
      </dsp:txXfrm>
    </dsp:sp>
    <dsp:sp modelId="{44731F65-45F2-4EB1-ADDA-36EE6B26B19D}">
      <dsp:nvSpPr>
        <dsp:cNvPr id="0" name=""/>
        <dsp:cNvSpPr/>
      </dsp:nvSpPr>
      <dsp:spPr>
        <a:xfrm>
          <a:off x="0" y="2148990"/>
          <a:ext cx="6735762" cy="319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Īpašā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kopšana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581" y="2164571"/>
        <a:ext cx="6704600" cy="288017"/>
      </dsp:txXfrm>
    </dsp:sp>
    <dsp:sp modelId="{4DF57E85-6F37-4A34-A7EA-0E45860A592D}">
      <dsp:nvSpPr>
        <dsp:cNvPr id="0" name=""/>
        <dsp:cNvSpPr/>
      </dsp:nvSpPr>
      <dsp:spPr>
        <a:xfrm>
          <a:off x="0" y="2468170"/>
          <a:ext cx="6735762" cy="347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60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uz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invaliditāti,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kuram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468170"/>
        <a:ext cx="6735762" cy="347880"/>
      </dsp:txXfrm>
    </dsp:sp>
    <dsp:sp modelId="{FBF46A33-905B-4798-AEA6-2C480CFF1723}">
      <dsp:nvSpPr>
        <dsp:cNvPr id="0" name=""/>
        <dsp:cNvSpPr/>
      </dsp:nvSpPr>
      <dsp:spPr>
        <a:xfrm>
          <a:off x="0" y="2816051"/>
          <a:ext cx="6735762" cy="319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statuss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581" y="2831632"/>
        <a:ext cx="6704600" cy="288017"/>
      </dsp:txXfrm>
    </dsp:sp>
    <dsp:sp modelId="{DFDB1411-63DE-4B05-ADD7-F16BE33BE3E4}">
      <dsp:nvSpPr>
        <dsp:cNvPr id="0" name=""/>
        <dsp:cNvSpPr/>
      </dsp:nvSpPr>
      <dsp:spPr>
        <a:xfrm>
          <a:off x="0" y="3135230"/>
          <a:ext cx="6735762" cy="57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60" tIns="15240" rIns="85344" bIns="1524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mēreniem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invaliditāti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135230"/>
        <a:ext cx="6735762" cy="570138"/>
      </dsp:txXfrm>
    </dsp:sp>
    <dsp:sp modelId="{EAB6C704-5EA5-43BE-B4B6-A3502559DD54}">
      <dsp:nvSpPr>
        <dsp:cNvPr id="0" name=""/>
        <dsp:cNvSpPr/>
      </dsp:nvSpPr>
      <dsp:spPr>
        <a:xfrm>
          <a:off x="0" y="3705368"/>
          <a:ext cx="6735762" cy="3191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Sasniedzot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pilngadību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</a:t>
          </a:r>
          <a:endParaRPr lang="lv-LV" sz="14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581" y="3720949"/>
        <a:ext cx="6704600" cy="288017"/>
      </dsp:txXfrm>
    </dsp:sp>
    <dsp:sp modelId="{6CD40E74-A938-4977-9E99-D5CE0405A364}">
      <dsp:nvSpPr>
        <dsp:cNvPr id="0" name=""/>
        <dsp:cNvSpPr/>
      </dsp:nvSpPr>
      <dsp:spPr>
        <a:xfrm>
          <a:off x="0" y="4027696"/>
          <a:ext cx="6735762" cy="188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60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dokumentu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pakete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vai tikai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iesniegums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+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pašnovērtējuma</a:t>
          </a:r>
          <a:r>
            <a:rPr lang="en-US" sz="12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anketa</a:t>
          </a:r>
          <a:endParaRPr lang="lv-LV" sz="12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4027696"/>
        <a:ext cx="6735762" cy="188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327844-84BB-4F72-8F76-3084BCDD0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F26CD-A1C2-448A-8CFA-96DA9D61C4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A98D68-3B7D-46E1-9B35-F9B17B9A4073}" type="datetimeFigureOut">
              <a:rPr lang="lv-LV"/>
              <a:pPr>
                <a:defRPr/>
              </a:pPr>
              <a:t>12.06.2023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967A7-4418-4645-9034-6C137C0A93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6DDCD-2EB4-4FBC-89C9-1F59C9F2B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2D5853-341C-48FA-A02F-B054AE475853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E03F92-1703-4ED3-9E4D-9C0063191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75BC2-FD96-40CA-A5E7-1C9EC25876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EBA6A0-1CD7-4E3D-8D2D-4CE116CFB292}" type="datetimeFigureOut">
              <a:rPr lang="lv-LV" altLang="lv-LV"/>
              <a:pPr>
                <a:defRPr/>
              </a:pPr>
              <a:t>12.06.2023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A04F952-D34C-499C-8658-135CCFC51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840180-D9F4-4F71-B23F-8B1D1CB6B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5DC0D-E710-4431-877B-E9CE48B694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69041-89A6-4AEA-8EB8-F920138067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CA6896-8387-486E-B3D3-F25F3E2B2DF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36B08AF-2AEE-42C7-B551-E1F9486AD0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603A121-B415-4E8C-BAE4-01B5A3FC5B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E7FDDEA-52F4-4171-9BAA-BEF19DFAF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4CF024-164D-4B28-A663-F8F4C44291CC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alt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50 </a:t>
            </a:r>
            <a:r>
              <a:rPr lang="en-US" dirty="0" err="1"/>
              <a:t>bērni</a:t>
            </a:r>
            <a:r>
              <a:rPr lang="en-US" dirty="0"/>
              <a:t> </a:t>
            </a:r>
            <a:r>
              <a:rPr lang="en-US" dirty="0" err="1"/>
              <a:t>tik</a:t>
            </a:r>
            <a:r>
              <a:rPr lang="en-US" dirty="0"/>
              <a:t> </a:t>
            </a:r>
            <a:r>
              <a:rPr lang="en-US" dirty="0" err="1"/>
              <a:t>novērtēti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ietvaros</a:t>
            </a:r>
            <a:r>
              <a:rPr lang="en-US" dirty="0"/>
              <a:t>, </a:t>
            </a:r>
            <a:r>
              <a:rPr lang="en-US" dirty="0" err="1"/>
              <a:t>klātienē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CA6896-8387-486E-B3D3-F25F3E2B2DF1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alt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4468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BF1A3035-2552-4947-810D-C31611A2E226}" type="slidenum">
              <a:rPr lang="lv-LV" altLang="lv-LV" sz="1200">
                <a:latin typeface="Calibri" panose="020F0502020204030204" pitchFamily="34" charset="0"/>
              </a:rPr>
              <a:pPr/>
              <a:t>16</a:t>
            </a:fld>
            <a:endParaRPr lang="lv-LV" altLang="lv-LV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2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EFC2EC1-899F-4E6B-B2C5-B76EB6CF63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88277AC-27B1-4FD4-A876-C4B3D90B4D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3C594A9-B84B-4267-810A-E33D66D50F33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39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5E0E354-9BA7-4C07-A32A-FD338ABDB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FE4FB7D-1497-468A-AAAB-62B6FBC94B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1AEF33-6745-4F96-A111-E8EE3FEA7234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78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9105C360-182B-4280-8ED4-514B2BC74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7CE142E-3017-4468-970D-6A1FB2331E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5810978-6B23-4997-9C1D-54B4FC613AB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478886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B4F74998-7779-4B0A-87D6-3C479FA33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4D821538-AB6E-4384-81EC-F6D26E820E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46F7F75-F104-478B-B275-C0EED73A1F6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04963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D2846E9-E735-4D27-8A6D-EC4A27A01C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F15909B9-C70B-4827-9273-AD6C5004D4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3BBEC40-DB0C-45FD-96F8-159DCB96C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91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DAF2A0DC-60AE-4270-93CD-494895F121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0FFC4CFD-4E11-495A-9E17-57305A8E460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D0FD515-161C-4690-8167-F6DDAD83CD9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8318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E65F2AE-E3CF-4985-98E6-C5FC5C7B2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00CBC4A-9A74-460A-9FD2-E325DEE4BB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420F841-47DB-47F5-BBD9-FEF390A95C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01452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2C4BA431-A4A3-4FFE-8368-230E5DF4F3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8FB5351-D2D3-4C4F-AB5E-D0C0495D2DC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8C6BE57-4338-45BA-B9DC-043AA05B12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588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C45129B-4097-4351-92EF-AC2F7A220C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D991316E-47E7-44EC-BE45-22F00EA6F3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CE3F986-C0B2-4407-910D-5BD37DABA70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87365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BE09F18C-BF4F-4AE2-9FFC-B4627E8D6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E4270189-AE33-47F9-8118-468F94E469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10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41D78CE1-CD1E-45B2-A27F-685EA7988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EE1D01D-82AB-4745-933F-2B86BCAB5D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A300EC7-446D-4A15-8D08-C8C8761936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809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F97949A-595B-4120-ADC4-A298F7BA01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F236CAA-4493-4361-A329-FD0CF2B68D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F576848-704C-4639-8D79-FDE9A5ABC72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9849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D2E94C9-E2A0-4978-832A-A67AE6B40D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B9203338-A3B6-4C85-AC8C-EA7CEAF3F1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8A51173-8593-4BC2-8E65-41A085F1D66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088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EF5FD16C-8876-42B9-812E-3C40E870C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454BBB68-0969-4BF1-AB6D-D939821446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A96E119-9DF0-4783-BAB1-F257BE175B1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585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7209DCE-27F7-4AEC-9BB5-44C08632A4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8056357-38E5-4C43-B984-A064502297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41A389D-8D46-48AB-9B44-B80B4C401F8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2830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A495936-0788-4D57-8782-71849D09E9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DDA0EA6-A433-43EA-BE54-464B4D9654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7ABBE89-F061-44D8-A85C-B9F590A1D4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3915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99D21B-C4D2-4356-AF95-75E1D110E1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E0363088-C1E1-4EA1-A7A4-04B4F3D3D0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2E124C8-521E-4EF9-8F05-3EFE155BA6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4767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539F1848-6CD0-464B-9A4C-28DD3ED29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13E02763-0AD2-4857-922F-60B57A34CC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48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25C39EB-1915-4C32-BBC7-9663EAF295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228600"/>
            <a:ext cx="6858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AD117CD-34E9-4E0D-8EE5-A46C3CA764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333500"/>
            <a:ext cx="68580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3E44-97E5-4388-AE3D-F71E1E7BF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EE8AA-FABC-49D1-B37E-D1E15E877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3500" y="5297488"/>
            <a:ext cx="2413000" cy="303212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652431" eaLnBrk="1" fontAlgn="auto" hangingPunct="1">
              <a:spcBef>
                <a:spcPts val="0"/>
              </a:spcBef>
              <a:spcAft>
                <a:spcPts val="0"/>
              </a:spcAft>
              <a:defRPr sz="83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2FD0E-9E51-4732-A7DF-5DDA2E3C9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B105ED9-A3EF-4EED-9CE4-2CC9B798BC5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1" r:id="rId10"/>
    <p:sldLayoutId id="2147484642" r:id="rId11"/>
    <p:sldLayoutId id="2147484643" r:id="rId12"/>
    <p:sldLayoutId id="2147484644" r:id="rId13"/>
    <p:sldLayoutId id="2147484645" r:id="rId14"/>
    <p:sldLayoutId id="2147484646" r:id="rId15"/>
    <p:sldLayoutId id="2147484647" r:id="rId16"/>
    <p:sldLayoutId id="2147484648" r:id="rId17"/>
    <p:sldLayoutId id="2147484649" r:id="rId18"/>
  </p:sldLayoutIdLst>
  <p:hf hdr="0" ftr="0" dt="0"/>
  <p:txStyles>
    <p:titleStyle>
      <a:lvl1pPr algn="ctr" defTabSz="649288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317475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6pPr>
      <a:lvl7pPr marL="634950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7pPr>
      <a:lvl8pPr marL="952424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8pPr>
      <a:lvl9pPr marL="1269898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9pPr>
    </p:titleStyle>
    <p:bodyStyle>
      <a:lvl1pPr marL="242888" indent="-24288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27050" indent="-201613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1280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39825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6685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794187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2120401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446618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772832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26215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52431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7864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04862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3107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7294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83509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609726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E64583C-05DA-4804-9F3D-BEAB2E518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413" y="2857500"/>
            <a:ext cx="5526337" cy="890784"/>
          </a:xfrm>
          <a:extLst/>
        </p:spPr>
        <p:txBody>
          <a:bodyPr>
            <a:normAutofit/>
          </a:bodyPr>
          <a:lstStyle/>
          <a:p>
            <a:r>
              <a:rPr lang="lv-LV" dirty="0"/>
              <a:t>Invaliditātes noteikšanas sistēmas pilnveide bērniem</a:t>
            </a:r>
          </a:p>
        </p:txBody>
      </p:sp>
      <p:sp>
        <p:nvSpPr>
          <p:cNvPr id="13315" name="Text Placeholder 3">
            <a:extLst>
              <a:ext uri="{FF2B5EF4-FFF2-40B4-BE49-F238E27FC236}">
                <a16:creationId xmlns:a16="http://schemas.microsoft.com/office/drawing/2014/main" id="{D9575239-6C0D-42CC-97B3-86EDB5C979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4476750"/>
            <a:ext cx="6477000" cy="253192"/>
          </a:xfrm>
        </p:spPr>
        <p:txBody>
          <a:bodyPr/>
          <a:lstStyle/>
          <a:p>
            <a:pPr algn="r" defTabSz="650875" eaLnBrk="1" hangingPunct="1">
              <a:lnSpc>
                <a:spcPct val="80000"/>
              </a:lnSpc>
            </a:pPr>
            <a:endParaRPr lang="en-US" altLang="en-US" sz="1000" b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3A45-10CA-4A79-B3B0-634FA77F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773" y="317500"/>
            <a:ext cx="5708227" cy="502073"/>
          </a:xfrm>
        </p:spPr>
        <p:txBody>
          <a:bodyPr>
            <a:normAutofit/>
          </a:bodyPr>
          <a:lstStyle/>
          <a:p>
            <a:pPr algn="ctr"/>
            <a:r>
              <a:rPr lang="lv-LV" sz="2400" dirty="0"/>
              <a:t>Atbalsta </a:t>
            </a:r>
            <a:r>
              <a:rPr lang="en-US" sz="2400" dirty="0" err="1"/>
              <a:t>pakalpojumu</a:t>
            </a:r>
            <a:r>
              <a:rPr lang="lv-LV" sz="2400" dirty="0"/>
              <a:t> pilnveide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F7D33C-E038-4F3C-9CC8-11227D2DC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099345"/>
              </p:ext>
            </p:extLst>
          </p:nvPr>
        </p:nvGraphicFramePr>
        <p:xfrm>
          <a:off x="263525" y="1460500"/>
          <a:ext cx="6975475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512C1-D753-4858-A2FC-2E247A2679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038738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EE3B-05E5-4E7C-9888-C559697F5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244" y="317500"/>
            <a:ext cx="5443756" cy="672401"/>
          </a:xfrm>
        </p:spPr>
        <p:txBody>
          <a:bodyPr anchor="ctr">
            <a:normAutofit/>
          </a:bodyPr>
          <a:lstStyle/>
          <a:p>
            <a:pPr algn="ctr"/>
            <a:r>
              <a:rPr lang="en-US" sz="1800" dirty="0" err="1"/>
              <a:t>Reformas</a:t>
            </a:r>
            <a:r>
              <a:rPr lang="en-US" sz="1800" dirty="0"/>
              <a:t> </a:t>
            </a:r>
            <a:r>
              <a:rPr lang="en-US" sz="1800" dirty="0" err="1"/>
              <a:t>ietekme</a:t>
            </a:r>
            <a:r>
              <a:rPr lang="en-US" sz="1800" dirty="0"/>
              <a:t> </a:t>
            </a:r>
            <a:r>
              <a:rPr lang="en-US" sz="1800" dirty="0" err="1"/>
              <a:t>uz</a:t>
            </a:r>
            <a:r>
              <a:rPr lang="en-US" sz="1800" dirty="0"/>
              <a:t> </a:t>
            </a:r>
            <a:r>
              <a:rPr lang="en-US" sz="1800" dirty="0" err="1"/>
              <a:t>invaliditātes</a:t>
            </a:r>
            <a:r>
              <a:rPr lang="en-US" sz="1800" dirty="0"/>
              <a:t> </a:t>
            </a:r>
            <a:r>
              <a:rPr lang="en-US" sz="1800" dirty="0" err="1"/>
              <a:t>noteikšanas</a:t>
            </a:r>
            <a:r>
              <a:rPr lang="en-US" sz="1800" dirty="0"/>
              <a:t> </a:t>
            </a:r>
            <a:r>
              <a:rPr lang="en-US" sz="1800" dirty="0" err="1"/>
              <a:t>kārtību</a:t>
            </a:r>
            <a:endParaRPr lang="lv-LV" sz="1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BBB6874-9B8D-4661-9DCC-0CC0558ED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822780"/>
              </p:ext>
            </p:extLst>
          </p:nvPr>
        </p:nvGraphicFramePr>
        <p:xfrm>
          <a:off x="755009" y="1460501"/>
          <a:ext cx="648399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32D75-84E9-46A8-A535-E17C99590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99823-A95B-49FF-8C8D-CF6F1CAF48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C755A-67F8-4BA7-8A93-980A274024A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33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6FF2-B2A4-46BB-9835-C9C5B86A1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18" y="317500"/>
            <a:ext cx="5659582" cy="977900"/>
          </a:xfrm>
        </p:spPr>
        <p:txBody>
          <a:bodyPr>
            <a:noAutofit/>
          </a:bodyPr>
          <a:lstStyle/>
          <a:p>
            <a:pPr algn="ctr"/>
            <a:r>
              <a:rPr lang="en-US" sz="2000" dirty="0" err="1">
                <a:solidFill>
                  <a:srgbClr val="000000"/>
                </a:solidFill>
              </a:rPr>
              <a:t>Pilnveidotās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invaliditātes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noteikšanas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sistēmas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bērniem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indikatīvais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ieviešanas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laiks</a:t>
            </a:r>
            <a:endParaRPr lang="lv-LV" sz="2000" dirty="0">
              <a:solidFill>
                <a:srgbClr val="00000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BBFB6F0-81AD-4B5B-BBF2-960FF023501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06413" y="1460500"/>
          <a:ext cx="6732587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4BFF-984C-42B2-B52D-65D2625AD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0577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6321D-370D-43C8-B12D-4CF83791B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409" y="317500"/>
            <a:ext cx="5569591" cy="863868"/>
          </a:xfrm>
        </p:spPr>
        <p:txBody>
          <a:bodyPr anchor="ctr"/>
          <a:lstStyle/>
          <a:p>
            <a:pPr algn="ctr"/>
            <a:r>
              <a:rPr lang="en-US" dirty="0" err="1"/>
              <a:t>Piemēri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Invaliditātes</a:t>
            </a:r>
            <a:r>
              <a:rPr lang="en-US" dirty="0"/>
              <a:t> </a:t>
            </a:r>
            <a:r>
              <a:rPr lang="en-US" dirty="0" err="1"/>
              <a:t>ekspertīze</a:t>
            </a:r>
            <a:r>
              <a:rPr lang="en-US" dirty="0"/>
              <a:t> 1 </a:t>
            </a:r>
            <a:r>
              <a:rPr lang="en-US" dirty="0" err="1"/>
              <a:t>g.v</a:t>
            </a:r>
            <a:r>
              <a:rPr lang="en-US" dirty="0"/>
              <a:t>.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E544A2-23FB-4ED6-8096-4B97ECAE22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AF02FD-3033-462F-A574-A8A92F994E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EA4BA-47EA-445F-9119-029043B819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13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7404DA9-D88F-4927-8D6D-4887D8EA0F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960493"/>
              </p:ext>
            </p:extLst>
          </p:nvPr>
        </p:nvGraphicFramePr>
        <p:xfrm>
          <a:off x="638175" y="1460500"/>
          <a:ext cx="6600825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0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0C082-10B9-470D-8950-4DA236C68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132" y="317500"/>
            <a:ext cx="5510868" cy="863868"/>
          </a:xfrm>
        </p:spPr>
        <p:txBody>
          <a:bodyPr/>
          <a:lstStyle/>
          <a:p>
            <a:pPr algn="ctr"/>
            <a:r>
              <a:rPr lang="en-US" dirty="0" err="1"/>
              <a:t>Piemēri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Invaliditātes</a:t>
            </a:r>
            <a:r>
              <a:rPr lang="en-US" dirty="0"/>
              <a:t> </a:t>
            </a:r>
            <a:r>
              <a:rPr lang="en-US" dirty="0" err="1"/>
              <a:t>ekspertīze</a:t>
            </a:r>
            <a:r>
              <a:rPr lang="en-US" dirty="0"/>
              <a:t> 7 </a:t>
            </a:r>
            <a:r>
              <a:rPr lang="en-US" dirty="0" err="1"/>
              <a:t>g.v</a:t>
            </a:r>
            <a:r>
              <a:rPr lang="en-US" dirty="0"/>
              <a:t>.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29D54-A788-4CE9-8C97-C4C7D58A89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8AF7AB-5F2E-4809-AABF-765EA8394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F66F6-7EAE-45B6-BD2E-AC50EFFA29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14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23E2AB6-E31A-44EB-847D-DEC1C474B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410374"/>
              </p:ext>
            </p:extLst>
          </p:nvPr>
        </p:nvGraphicFramePr>
        <p:xfrm>
          <a:off x="554038" y="1460500"/>
          <a:ext cx="6684962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0447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B4C24-824A-4603-BAA0-FDED16EA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132" y="317500"/>
            <a:ext cx="5510868" cy="863868"/>
          </a:xfrm>
        </p:spPr>
        <p:txBody>
          <a:bodyPr anchor="ctr"/>
          <a:lstStyle/>
          <a:p>
            <a:pPr algn="ctr"/>
            <a:r>
              <a:rPr lang="en-US" dirty="0" err="1"/>
              <a:t>Piemēri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Invaliditātes</a:t>
            </a:r>
            <a:r>
              <a:rPr lang="en-US" dirty="0"/>
              <a:t> </a:t>
            </a:r>
            <a:r>
              <a:rPr lang="en-US" dirty="0" err="1"/>
              <a:t>ekspertīze</a:t>
            </a:r>
            <a:r>
              <a:rPr lang="en-US" dirty="0"/>
              <a:t> 16 </a:t>
            </a:r>
            <a:r>
              <a:rPr lang="en-US" dirty="0" err="1"/>
              <a:t>g.v</a:t>
            </a:r>
            <a:r>
              <a:rPr lang="en-US" dirty="0"/>
              <a:t>.</a:t>
            </a: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7BD59-CCF6-4B55-8965-7284F7708E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15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CB0710A-E44D-4204-A3DC-D120FD32D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40881"/>
              </p:ext>
            </p:extLst>
          </p:nvPr>
        </p:nvGraphicFramePr>
        <p:xfrm>
          <a:off x="503238" y="1181368"/>
          <a:ext cx="6735762" cy="4216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922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1500" y="2799292"/>
            <a:ext cx="6477000" cy="762000"/>
          </a:xfrm>
        </p:spPr>
        <p:txBody>
          <a:bodyPr/>
          <a:lstStyle/>
          <a:p>
            <a:r>
              <a:rPr lang="lv-LV" altLang="en-US" sz="2667" b="1" dirty="0">
                <a:latin typeface="Tahoma" panose="020B0604030504040204" pitchFamily="34" charset="0"/>
                <a:cs typeface="Tahoma" panose="020B0604030504040204" pitchFamily="34" charset="0"/>
              </a:rPr>
              <a:t>Paldies par uzmanību!</a:t>
            </a:r>
          </a:p>
          <a:p>
            <a:endParaRPr lang="lv-LV" altLang="lv-LV" sz="2667" dirty="0">
              <a:cs typeface="Tahoma" panose="020B0604030504040204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3705490"/>
            <a:ext cx="6477000" cy="162851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www.lm.gov.lv</a:t>
            </a:r>
            <a:endParaRPr lang="en-US" altLang="en-US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Twitter:@Lab_min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Flickr.com:Labklajibas_ministrija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Youtube.com/labklajibasministrija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Draugiem.lv/labklajiba</a:t>
            </a:r>
          </a:p>
          <a:p>
            <a:endParaRPr lang="lv-LV" altLang="lv-LV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91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10B6-3BF5-4690-9424-ABD2531D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242" y="254002"/>
            <a:ext cx="5594758" cy="568119"/>
          </a:xfrm>
        </p:spPr>
        <p:txBody>
          <a:bodyPr anchor="ctr"/>
          <a:lstStyle/>
          <a:p>
            <a:pPr algn="ctr"/>
            <a:r>
              <a:rPr lang="en-US" sz="1600" dirty="0" err="1"/>
              <a:t>Bērnu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invaliditāti</a:t>
            </a:r>
            <a:r>
              <a:rPr lang="en-US" sz="1600" dirty="0"/>
              <a:t> </a:t>
            </a:r>
            <a:r>
              <a:rPr lang="en-US" sz="1600" dirty="0" err="1"/>
              <a:t>statistiskais</a:t>
            </a:r>
            <a:r>
              <a:rPr lang="en-US" sz="1600" dirty="0"/>
              <a:t> </a:t>
            </a:r>
            <a:r>
              <a:rPr lang="en-US" sz="1600" dirty="0" err="1"/>
              <a:t>portrets</a:t>
            </a:r>
            <a:endParaRPr lang="lv-LV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06AD9E-224B-4EE2-A12B-0A7C562EF8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 err="1"/>
              <a:t>LabIS</a:t>
            </a:r>
            <a:r>
              <a:rPr lang="en-US" sz="1000" dirty="0"/>
              <a:t> </a:t>
            </a:r>
            <a:r>
              <a:rPr lang="en-US" sz="1000" dirty="0" err="1"/>
              <a:t>dati</a:t>
            </a:r>
            <a:r>
              <a:rPr lang="en-US" sz="1000" dirty="0"/>
              <a:t> 12.2022.</a:t>
            </a:r>
            <a:endParaRPr lang="lv-LV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5B984-B5A0-4499-8307-F7D917194BA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>
              <a:defRPr/>
            </a:pPr>
            <a:fld id="{8A96E119-9DF0-4783-BAB1-F257BE175B1B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5EC6597-0C6D-4A1F-A7BE-0F167F77BCD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35028237"/>
              </p:ext>
            </p:extLst>
          </p:nvPr>
        </p:nvGraphicFramePr>
        <p:xfrm>
          <a:off x="394281" y="1956643"/>
          <a:ext cx="2807517" cy="29031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5839">
                  <a:extLst>
                    <a:ext uri="{9D8B030D-6E8A-4147-A177-3AD203B41FA5}">
                      <a16:colId xmlns:a16="http://schemas.microsoft.com/office/drawing/2014/main" val="223874757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1330127409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1891500892"/>
                    </a:ext>
                  </a:extLst>
                </a:gridCol>
              </a:tblGrid>
              <a:tr h="834908"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Skaits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Izsniegts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ĪK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atzinums</a:t>
                      </a:r>
                      <a:endParaRPr lang="lv-LV" sz="11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3805120"/>
                  </a:ext>
                </a:extLst>
              </a:tr>
              <a:tr h="49043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2 281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1 124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0832175"/>
                  </a:ext>
                </a:extLst>
              </a:tr>
              <a:tr h="49043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4 625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1 747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5704534"/>
                  </a:ext>
                </a:extLst>
              </a:tr>
              <a:tr h="5969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sz="11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1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2 082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550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3751195"/>
                  </a:ext>
                </a:extLst>
              </a:tr>
              <a:tr h="490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8 988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3 421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5733244"/>
                  </a:ext>
                </a:extLst>
              </a:tr>
            </a:tbl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C1312DE-1F5E-4EBD-B46E-4E1C97F5F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049532"/>
              </p:ext>
            </p:extLst>
          </p:nvPr>
        </p:nvGraphicFramePr>
        <p:xfrm>
          <a:off x="3201798" y="1545904"/>
          <a:ext cx="4113402" cy="372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774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9AD32-A33D-46E4-A4CC-91070ED9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84481"/>
            <a:ext cx="5581650" cy="791176"/>
          </a:xfrm>
        </p:spPr>
        <p:txBody>
          <a:bodyPr>
            <a:noAutofit/>
          </a:bodyPr>
          <a:lstStyle/>
          <a:p>
            <a:pPr algn="ctr"/>
            <a:r>
              <a:rPr lang="lv-LV" sz="2400" dirty="0"/>
              <a:t>Invaliditātes noteikšana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837A4-4FBD-4F5F-AB24-1EA58DD1C0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820329"/>
              </p:ext>
            </p:extLst>
          </p:nvPr>
        </p:nvGraphicFramePr>
        <p:xfrm>
          <a:off x="750277" y="1460501"/>
          <a:ext cx="6488723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BBCBE-9F21-47AB-9F35-969D0AAE70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6174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55A1-318F-498E-9E25-A9D9D96D6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581" y="317500"/>
            <a:ext cx="5553419" cy="863868"/>
          </a:xfrm>
        </p:spPr>
        <p:txBody>
          <a:bodyPr>
            <a:noAutofit/>
          </a:bodyPr>
          <a:lstStyle/>
          <a:p>
            <a:pPr algn="ctr"/>
            <a:r>
              <a:rPr lang="lv-LV" sz="1800" dirty="0"/>
              <a:t>ESF projekts “Bērnu invaliditātes noteikšanas sistēmas pilnveide”</a:t>
            </a:r>
            <a:br>
              <a:rPr lang="lv-LV" sz="1800" dirty="0"/>
            </a:br>
            <a:r>
              <a:rPr lang="lv-LV" sz="1800" dirty="0"/>
              <a:t>2017. – 2019.gads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5F6C5EB-439E-4262-B5CC-22EEA958DAA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27529" y="1460501"/>
          <a:ext cx="661147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B8A94-3DCB-48E5-9A87-9F8964B70C5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300EC7-446D-4A15-8D08-C8C87619369B}" type="slidenum">
              <a:rPr kumimoji="0" lang="en-US" altLang="lv-LV" sz="667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lv-LV" sz="667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91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D1DEE-DEB9-4719-B337-E9D7F91B1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576" y="317500"/>
            <a:ext cx="5544424" cy="630456"/>
          </a:xfrm>
        </p:spPr>
        <p:txBody>
          <a:bodyPr anchor="ctr"/>
          <a:lstStyle/>
          <a:p>
            <a:pPr algn="ctr"/>
            <a:r>
              <a:rPr lang="en-US" sz="1600" dirty="0" err="1"/>
              <a:t>Invaliditātes</a:t>
            </a:r>
            <a:r>
              <a:rPr lang="en-US" sz="1600" dirty="0"/>
              <a:t> </a:t>
            </a:r>
            <a:r>
              <a:rPr lang="en-US" sz="1600" dirty="0" err="1"/>
              <a:t>novērtēšanas</a:t>
            </a:r>
            <a:r>
              <a:rPr lang="en-US" sz="1600" dirty="0"/>
              <a:t> </a:t>
            </a:r>
            <a:r>
              <a:rPr lang="en-US" sz="1600" dirty="0" err="1"/>
              <a:t>pieejas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05AFF-FAAF-4173-8D88-E1B298BF1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1298E-F0DC-415D-A0C9-681FC80B10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0041-3E6E-45E4-8D78-D492D437A6F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8311293-957D-424A-9A90-3886103EB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003" y="1752856"/>
            <a:ext cx="6785994" cy="3644644"/>
          </a:xfrm>
        </p:spPr>
        <p:txBody>
          <a:bodyPr numCol="2"/>
          <a:lstStyle/>
          <a:p>
            <a:pPr lvl="0" algn="ctr"/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A795DC2-55C5-4E48-9652-EEAD6268C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989411"/>
              </p:ext>
            </p:extLst>
          </p:nvPr>
        </p:nvGraphicFramePr>
        <p:xfrm>
          <a:off x="417002" y="1385380"/>
          <a:ext cx="6785994" cy="36803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997">
                  <a:extLst>
                    <a:ext uri="{9D8B030D-6E8A-4147-A177-3AD203B41FA5}">
                      <a16:colId xmlns:a16="http://schemas.microsoft.com/office/drawing/2014/main" val="3564280005"/>
                    </a:ext>
                  </a:extLst>
                </a:gridCol>
                <a:gridCol w="3392997">
                  <a:extLst>
                    <a:ext uri="{9D8B030D-6E8A-4147-A177-3AD203B41FA5}">
                      <a16:colId xmlns:a16="http://schemas.microsoft.com/office/drawing/2014/main" val="836412295"/>
                    </a:ext>
                  </a:extLst>
                </a:gridCol>
              </a:tblGrid>
              <a:tr h="482406"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Medicīniskā pieeja uzsver:</a:t>
                      </a:r>
                      <a:endParaRPr lang="en-US" sz="14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Cilvēktiesību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jeb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biopsihosociālā</a:t>
                      </a:r>
                      <a:r>
                        <a:rPr lang="lv-LV" sz="14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pieeja uzsver:</a:t>
                      </a:r>
                      <a:endParaRPr lang="en-US" sz="14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097038"/>
                  </a:ext>
                </a:extLst>
              </a:tr>
              <a:tr h="3162238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nespēju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Slimības izvirzīšanu priekšplānā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pasīvu līdzdarbošanos sabiedriskajos procesos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Atkarību no citiem līdzcilvēkiem – gan finansiālā, gan sociālā ziņā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Dzīvi institūciju vidē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Piemērotas un piekļūstamas informācijas trūkumu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kā sabiedriskā procesa neatņemamu sastāvdaļu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Personu ar invaliditāti kā tiesības un brīvību turētāju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aktīvu līdzdarbošanos sabiedriskajos procesos, izglītībā, nodarbinātībā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Patstāvību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Dzīvi ģimenes un māju vidē, sabiedrībā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Daudzpusīgu un piekļūstamu informāciju, vidi, pakalpojumus</a:t>
                      </a:r>
                    </a:p>
                    <a:p>
                      <a:endParaRPr lang="lv-LV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133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83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C630-C11A-45E9-92EB-D3561335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348" y="317500"/>
            <a:ext cx="5667652" cy="680790"/>
          </a:xfrm>
        </p:spPr>
        <p:txBody>
          <a:bodyPr>
            <a:noAutofit/>
          </a:bodyPr>
          <a:lstStyle/>
          <a:p>
            <a:pPr algn="ctr"/>
            <a:r>
              <a:rPr lang="lv-LV" sz="1800" dirty="0"/>
              <a:t>Metodika</a:t>
            </a:r>
            <a:r>
              <a:rPr lang="en-US" sz="1800" dirty="0"/>
              <a:t>s</a:t>
            </a:r>
            <a:r>
              <a:rPr lang="lv-LV" sz="1800" dirty="0"/>
              <a:t> piemērošana</a:t>
            </a:r>
            <a:br>
              <a:rPr lang="lv-LV" sz="1800" dirty="0"/>
            </a:br>
            <a:r>
              <a:rPr lang="lv-LV" sz="1800" dirty="0"/>
              <a:t>invaliditātes noteikšanā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ECDDA22-10B8-4DCF-AB38-6D9E82E06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609647"/>
              </p:ext>
            </p:extLst>
          </p:nvPr>
        </p:nvGraphicFramePr>
        <p:xfrm>
          <a:off x="514905" y="2323750"/>
          <a:ext cx="6724095" cy="2841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455">
                  <a:extLst>
                    <a:ext uri="{9D8B030D-6E8A-4147-A177-3AD203B41FA5}">
                      <a16:colId xmlns:a16="http://schemas.microsoft.com/office/drawing/2014/main" val="269007307"/>
                    </a:ext>
                  </a:extLst>
                </a:gridCol>
                <a:gridCol w="3348473">
                  <a:extLst>
                    <a:ext uri="{9D8B030D-6E8A-4147-A177-3AD203B41FA5}">
                      <a16:colId xmlns:a16="http://schemas.microsoft.com/office/drawing/2014/main" val="259566171"/>
                    </a:ext>
                  </a:extLst>
                </a:gridCol>
                <a:gridCol w="2282167">
                  <a:extLst>
                    <a:ext uri="{9D8B030D-6E8A-4147-A177-3AD203B41FA5}">
                      <a16:colId xmlns:a16="http://schemas.microsoft.com/office/drawing/2014/main" val="249115113"/>
                    </a:ext>
                  </a:extLst>
                </a:gridCol>
              </a:tblGrid>
              <a:tr h="30680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Vecuma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posms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Pielietotā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metodika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Invaliditātes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statuss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51065"/>
                  </a:ext>
                </a:extLst>
              </a:tr>
              <a:tr h="29235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eselības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traucējumu (diagnožu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saraksts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ar invaliditāti</a:t>
                      </a:r>
                      <a:endParaRPr lang="lv-LV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815829"/>
                  </a:ext>
                </a:extLst>
              </a:tr>
              <a:tr h="69603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SFK–BJ + pašnovērtējuma anketa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Vērtē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eselības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traucējumu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(diagnožu saraksts)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un 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 ierobežojum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us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ar invaliditāti</a:t>
                      </a:r>
                      <a:endParaRPr lang="lv-LV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976457"/>
                  </a:ext>
                </a:extLst>
              </a:tr>
              <a:tr h="133627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SFK–BJ + pašnovērtējuma anketa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ērtē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veselības traucējumus un funkcionēšanas ierobežojumus, invaliditāti nosaka trīs smaguma pakāpēs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invaliditāti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</a:t>
                      </a: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</a:t>
                      </a:r>
                      <a:r>
                        <a:rPr lang="lv-LV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ēren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mag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ļoti 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mag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lv-LV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04088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8AE1C-46F4-4180-A4A6-04DF01E048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9093" y="1107348"/>
            <a:ext cx="6729907" cy="1216402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b="1" dirty="0"/>
              <a:t>Pirmreizējā invaliditātes ekspertīze klātienē</a:t>
            </a:r>
            <a:r>
              <a:rPr lang="en-US" sz="1400" b="1" dirty="0"/>
              <a:t> (</a:t>
            </a:r>
            <a:r>
              <a:rPr lang="en-US" sz="1400" b="1" dirty="0" err="1"/>
              <a:t>ar</a:t>
            </a:r>
            <a:r>
              <a:rPr lang="en-US" sz="1400" b="1" dirty="0"/>
              <a:t> </a:t>
            </a:r>
            <a:r>
              <a:rPr lang="en-US" sz="1400" b="1" dirty="0" err="1"/>
              <a:t>iz</a:t>
            </a:r>
            <a:r>
              <a:rPr lang="lv-LV" sz="1400" b="1" dirty="0"/>
              <a:t>ņ</a:t>
            </a:r>
            <a:r>
              <a:rPr lang="en-US" sz="1400" b="1" dirty="0" err="1"/>
              <a:t>ēmuma</a:t>
            </a:r>
            <a:r>
              <a:rPr lang="en-US" sz="1400" b="1" dirty="0"/>
              <a:t> </a:t>
            </a:r>
            <a:r>
              <a:rPr lang="en-US" sz="1400" b="1" dirty="0" err="1"/>
              <a:t>gadījumiem</a:t>
            </a:r>
            <a:r>
              <a:rPr lang="en-US" sz="1400" b="1" dirty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err="1"/>
              <a:t>Atkārtotā</a:t>
            </a:r>
            <a:r>
              <a:rPr lang="en-US" sz="1400" b="1" dirty="0"/>
              <a:t> </a:t>
            </a:r>
            <a:r>
              <a:rPr lang="en-US" sz="1400" b="1" dirty="0" err="1"/>
              <a:t>invaliditātes</a:t>
            </a:r>
            <a:r>
              <a:rPr lang="en-US" sz="1400" b="1" dirty="0"/>
              <a:t> </a:t>
            </a:r>
            <a:r>
              <a:rPr lang="en-US" sz="1400" b="1" dirty="0" err="1"/>
              <a:t>ekspertīzē</a:t>
            </a:r>
            <a:r>
              <a:rPr lang="en-US" sz="1400" b="1" dirty="0"/>
              <a:t> – </a:t>
            </a:r>
            <a:r>
              <a:rPr lang="en-US" sz="1400" b="1" dirty="0" err="1"/>
              <a:t>pārsvarā</a:t>
            </a:r>
            <a:r>
              <a:rPr lang="en-US" sz="1400" b="1" dirty="0"/>
              <a:t> bez personas </a:t>
            </a:r>
            <a:r>
              <a:rPr lang="en-US" sz="1400" b="1" dirty="0" err="1"/>
              <a:t>klātbūtnes</a:t>
            </a:r>
            <a:endParaRPr lang="en-US" sz="1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err="1"/>
              <a:t>Esošie</a:t>
            </a:r>
            <a:r>
              <a:rPr lang="en-US" sz="1400" b="1" dirty="0"/>
              <a:t> </a:t>
            </a:r>
            <a:r>
              <a:rPr lang="en-US" sz="1400" b="1" dirty="0" err="1"/>
              <a:t>lēmumi</a:t>
            </a:r>
            <a:r>
              <a:rPr lang="en-US" sz="1400" b="1" dirty="0"/>
              <a:t> – </a:t>
            </a:r>
            <a:r>
              <a:rPr lang="en-US" sz="1400" b="1" dirty="0" err="1"/>
              <a:t>spēkā</a:t>
            </a:r>
            <a:r>
              <a:rPr lang="en-US" sz="1400" b="1" dirty="0"/>
              <a:t> </a:t>
            </a:r>
            <a:r>
              <a:rPr lang="en-US" sz="1400" b="1" dirty="0" err="1"/>
              <a:t>līdz</a:t>
            </a:r>
            <a:r>
              <a:rPr lang="en-US" sz="1400" b="1" dirty="0"/>
              <a:t> </a:t>
            </a:r>
            <a:r>
              <a:rPr lang="en-US" sz="1400" b="1" dirty="0" err="1"/>
              <a:t>termiņa</a:t>
            </a:r>
            <a:r>
              <a:rPr lang="en-US" sz="1400" b="1" dirty="0"/>
              <a:t> </a:t>
            </a:r>
            <a:r>
              <a:rPr lang="en-US" sz="1400" b="1" dirty="0" err="1"/>
              <a:t>beigām</a:t>
            </a:r>
            <a:endParaRPr lang="en-US" sz="14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C850A-6057-469C-A318-B1952B6317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0147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C9913-13A5-44A4-92B6-C1AD81F4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0" y="317500"/>
            <a:ext cx="5525610" cy="721187"/>
          </a:xfrm>
        </p:spPr>
        <p:txBody>
          <a:bodyPr>
            <a:normAutofit/>
          </a:bodyPr>
          <a:lstStyle/>
          <a:p>
            <a:pPr algn="ctr"/>
            <a:r>
              <a:rPr lang="lv-LV" sz="1800" dirty="0"/>
              <a:t>Invaliditātes noteikšanas termiņi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7F9BBFF-811F-4F77-8605-267163AE5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547405"/>
              </p:ext>
            </p:extLst>
          </p:nvPr>
        </p:nvGraphicFramePr>
        <p:xfrm>
          <a:off x="639763" y="1460500"/>
          <a:ext cx="6599237" cy="3460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977">
                  <a:extLst>
                    <a:ext uri="{9D8B030D-6E8A-4147-A177-3AD203B41FA5}">
                      <a16:colId xmlns:a16="http://schemas.microsoft.com/office/drawing/2014/main" val="4134063045"/>
                    </a:ext>
                  </a:extLst>
                </a:gridCol>
                <a:gridCol w="1873528">
                  <a:extLst>
                    <a:ext uri="{9D8B030D-6E8A-4147-A177-3AD203B41FA5}">
                      <a16:colId xmlns:a16="http://schemas.microsoft.com/office/drawing/2014/main" val="1657302088"/>
                    </a:ext>
                  </a:extLst>
                </a:gridCol>
                <a:gridCol w="3480732">
                  <a:extLst>
                    <a:ext uri="{9D8B030D-6E8A-4147-A177-3AD203B41FA5}">
                      <a16:colId xmlns:a16="http://schemas.microsoft.com/office/drawing/2014/main" val="3091315367"/>
                    </a:ext>
                  </a:extLst>
                </a:gridCol>
              </a:tblGrid>
              <a:tr h="622793"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posms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Vispārējā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gadījumā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Izņēmuma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gadījumi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030762"/>
                  </a:ext>
                </a:extLst>
              </a:tr>
              <a:tr h="630854"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2, 5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6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 14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., ja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ir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stabili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neatgriezeniski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712776"/>
                  </a:ext>
                </a:extLst>
              </a:tr>
              <a:tr h="70772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2, 5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14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774576"/>
                  </a:ext>
                </a:extLst>
              </a:tr>
              <a:tr h="14903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2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17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Jauniešiem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stabiliem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neatgriezeniskiem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ierobežojumiem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sasniedzot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pilngadību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–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invaliditātes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noteikšana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uz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mūžu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pamatojoties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uz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iesniegumu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+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pašnovērtējuma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anketu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(bez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papildu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medic.dok.iesniegšanas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2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084326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46486-B12E-41A8-A35B-4E3F53D04C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745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65B2C-ACC4-4C65-A4D5-5B97B295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05" y="317500"/>
            <a:ext cx="5513895" cy="559193"/>
          </a:xfrm>
        </p:spPr>
        <p:txBody>
          <a:bodyPr anchor="ctr">
            <a:noAutofit/>
          </a:bodyPr>
          <a:lstStyle/>
          <a:p>
            <a:pPr algn="ctr"/>
            <a:r>
              <a:rPr lang="lv-LV" sz="2000" dirty="0"/>
              <a:t>Piemaksa pie ĢVP par bērnu ar invaliditāti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BEB4358-74AD-4DE4-B2BF-D2E77E336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754051"/>
              </p:ext>
            </p:extLst>
          </p:nvPr>
        </p:nvGraphicFramePr>
        <p:xfrm>
          <a:off x="575035" y="1460501"/>
          <a:ext cx="6663965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5219F-6AFB-4F19-BFD9-2FDF33A1CD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212DB-C693-4B2A-9D5E-69ED4F76ED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algn="l"/>
            <a:r>
              <a:rPr lang="en-US" sz="1400" dirty="0"/>
              <a:t>*</a:t>
            </a:r>
            <a:r>
              <a:rPr lang="en-US" sz="1400" dirty="0" err="1"/>
              <a:t>Indikatīvs</a:t>
            </a:r>
            <a:r>
              <a:rPr lang="en-US" sz="1400" dirty="0"/>
              <a:t> </a:t>
            </a:r>
            <a:r>
              <a:rPr lang="en-US" sz="1400" dirty="0" err="1"/>
              <a:t>apmērs</a:t>
            </a:r>
            <a:endParaRPr lang="lv-LV" sz="1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815C0-66CC-4666-93BA-95227A304A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113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6E7EE-59B8-42B3-8002-F14060B0A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130" y="317500"/>
            <a:ext cx="5661870" cy="705957"/>
          </a:xfrm>
        </p:spPr>
        <p:txBody>
          <a:bodyPr anchor="ctr"/>
          <a:lstStyle/>
          <a:p>
            <a:pPr algn="ctr"/>
            <a:r>
              <a:rPr lang="lv-LV" sz="1800" dirty="0"/>
              <a:t>Īpašas kopšanas </a:t>
            </a:r>
            <a:r>
              <a:rPr lang="en-US" sz="1800" dirty="0" err="1"/>
              <a:t>nepieciešamības</a:t>
            </a:r>
            <a:r>
              <a:rPr lang="en-US" sz="1800" dirty="0"/>
              <a:t> </a:t>
            </a:r>
            <a:r>
              <a:rPr lang="en-US" sz="1800" dirty="0" err="1"/>
              <a:t>izvērtēšana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52FD6-0650-41E1-ADCA-A6F22174A2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4007" y="4924338"/>
            <a:ext cx="6634994" cy="192946"/>
          </a:xfrm>
        </p:spPr>
        <p:txBody>
          <a:bodyPr>
            <a:noAutofit/>
          </a:bodyPr>
          <a:lstStyle/>
          <a:p>
            <a:pPr algn="just"/>
            <a:endParaRPr lang="lv-LV" sz="1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A606A-66E4-4F8E-87DE-80DF0C42341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D271245-E46B-411E-BB44-D5F49B444D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949159"/>
              </p:ext>
            </p:extLst>
          </p:nvPr>
        </p:nvGraphicFramePr>
        <p:xfrm>
          <a:off x="604006" y="1879134"/>
          <a:ext cx="6634994" cy="23824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6463">
                  <a:extLst>
                    <a:ext uri="{9D8B030D-6E8A-4147-A177-3AD203B41FA5}">
                      <a16:colId xmlns:a16="http://schemas.microsoft.com/office/drawing/2014/main" val="3972269696"/>
                    </a:ext>
                  </a:extLst>
                </a:gridCol>
                <a:gridCol w="2533475">
                  <a:extLst>
                    <a:ext uri="{9D8B030D-6E8A-4147-A177-3AD203B41FA5}">
                      <a16:colId xmlns:a16="http://schemas.microsoft.com/office/drawing/2014/main" val="3977281796"/>
                    </a:ext>
                  </a:extLst>
                </a:gridCol>
                <a:gridCol w="2625056">
                  <a:extLst>
                    <a:ext uri="{9D8B030D-6E8A-4147-A177-3AD203B41FA5}">
                      <a16:colId xmlns:a16="http://schemas.microsoft.com/office/drawing/2014/main" val="1971411182"/>
                    </a:ext>
                  </a:extLst>
                </a:gridCol>
              </a:tblGrid>
              <a:tr h="558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 – 14 g.v.</a:t>
                      </a:r>
                      <a:endParaRPr lang="lv-LV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balstīta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uz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medicīnisko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diagnozi</a:t>
                      </a:r>
                      <a:endParaRPr lang="lv-LV" sz="14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59788"/>
                  </a:ext>
                </a:extLst>
              </a:tr>
              <a:tr h="49371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 – 17 </a:t>
                      </a:r>
                      <a:r>
                        <a:rPr lang="lv-LV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lv-LV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(ieskaitot)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mēreni funkcionēšanas ierobežojumi</a:t>
                      </a:r>
                      <a:endParaRPr lang="lv-LV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ĪK </a:t>
                      </a:r>
                      <a:r>
                        <a:rPr lang="lv-LV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nepieciešamība netiek vērtēta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13111"/>
                  </a:ext>
                </a:extLst>
              </a:tr>
              <a:tr h="49371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smagi funkcionēšanas ierobežojumi</a:t>
                      </a:r>
                      <a:endParaRPr lang="lv-LV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823299"/>
                  </a:ext>
                </a:extLst>
              </a:tr>
              <a:tr h="83703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ļoti smagi funkcionēšanas ierobežojumi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+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medicīniskā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diagnoze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9" marR="58119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870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893582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39413</TotalTime>
  <Words>1164</Words>
  <Application>Microsoft Office PowerPoint</Application>
  <PresentationFormat>Custom</PresentationFormat>
  <Paragraphs>193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PGothic</vt:lpstr>
      <vt:lpstr>Arial</vt:lpstr>
      <vt:lpstr>Calibri</vt:lpstr>
      <vt:lpstr>Tahoma</vt:lpstr>
      <vt:lpstr>Times New Roman</vt:lpstr>
      <vt:lpstr>Verdana</vt:lpstr>
      <vt:lpstr>89_Prezentacija_templateLV</vt:lpstr>
      <vt:lpstr>Invaliditātes noteikšanas sistēmas pilnveide bērniem</vt:lpstr>
      <vt:lpstr>Bērnu ar invaliditāti statistiskais portrets</vt:lpstr>
      <vt:lpstr>Invaliditātes noteikšana bērniem</vt:lpstr>
      <vt:lpstr>ESF projekts “Bērnu invaliditātes noteikšanas sistēmas pilnveide” 2017. – 2019.gads</vt:lpstr>
      <vt:lpstr>Invaliditātes novērtēšanas pieejas</vt:lpstr>
      <vt:lpstr>Metodikas piemērošana invaliditātes noteikšanā bērniem</vt:lpstr>
      <vt:lpstr>Invaliditātes noteikšanas termiņi bērniem</vt:lpstr>
      <vt:lpstr>Piemaksa pie ĢVP par bērnu ar invaliditāti</vt:lpstr>
      <vt:lpstr>Īpašas kopšanas nepieciešamības izvērtēšana</vt:lpstr>
      <vt:lpstr>Atbalsta pakalpojumu pilnveide</vt:lpstr>
      <vt:lpstr>Reformas ietekme uz invaliditātes noteikšanas kārtību</vt:lpstr>
      <vt:lpstr>Pilnveidotās invaliditātes noteikšanas sistēmas bērniem indikatīvais ieviešanas laiks</vt:lpstr>
      <vt:lpstr>Piemēri: Invaliditātes ekspertīze 1 g.v.</vt:lpstr>
      <vt:lpstr>Piemēri: Invaliditātes ekspertīze 7 g.v.</vt:lpstr>
      <vt:lpstr>Piemēri: Invaliditātes ekspertīze 16 g.v.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 2020-2021</dc:title>
  <dc:creator>Aiga Lukašenoka</dc:creator>
  <cp:lastModifiedBy>Zanda Beinare</cp:lastModifiedBy>
  <cp:revision>1078</cp:revision>
  <cp:lastPrinted>2019-11-25T15:01:56Z</cp:lastPrinted>
  <dcterms:created xsi:type="dcterms:W3CDTF">2014-11-20T14:46:47Z</dcterms:created>
  <dcterms:modified xsi:type="dcterms:W3CDTF">2023-06-12T11:57:34Z</dcterms:modified>
</cp:coreProperties>
</file>