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5"/>
  </p:notesMasterIdLst>
  <p:sldIdLst>
    <p:sldId id="256" r:id="rId2"/>
    <p:sldId id="281" r:id="rId3"/>
    <p:sldId id="280" r:id="rId4"/>
    <p:sldId id="264" r:id="rId5"/>
    <p:sldId id="282" r:id="rId6"/>
    <p:sldId id="258" r:id="rId7"/>
    <p:sldId id="259" r:id="rId8"/>
    <p:sldId id="278" r:id="rId9"/>
    <p:sldId id="260" r:id="rId10"/>
    <p:sldId id="261" r:id="rId11"/>
    <p:sldId id="284" r:id="rId12"/>
    <p:sldId id="279" r:id="rId13"/>
    <p:sldId id="276" r:id="rId14"/>
  </p:sldIdLst>
  <p:sldSz cx="9144000" cy="5143500" type="screen16x9"/>
  <p:notesSz cx="6889750" cy="10018713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Lora" pitchFamily="2" charset="-7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0A64EA-3EE9-42EC-A597-176C02D27A06}" v="5" dt="2023-08-14T15:10:36.2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03AFE7-2A17-4D9E-839A-93EE3BEE1249}" type="doc">
      <dgm:prSet loTypeId="urn:microsoft.com/office/officeart/2005/8/layout/defaul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DBB491A-C781-435F-9980-0F6657CCD16D}">
      <dgm:prSet/>
      <dgm:spPr/>
      <dgm:t>
        <a:bodyPr/>
        <a:lstStyle/>
        <a:p>
          <a:r>
            <a:rPr lang="en-US" dirty="0" err="1"/>
            <a:t>Kognitīvās</a:t>
          </a:r>
          <a:r>
            <a:rPr lang="en-US" dirty="0"/>
            <a:t> </a:t>
          </a:r>
          <a:r>
            <a:rPr lang="en-US" dirty="0" err="1"/>
            <a:t>prasmes</a:t>
          </a:r>
          <a:r>
            <a:rPr lang="en-US" dirty="0"/>
            <a:t> un </a:t>
          </a:r>
          <a:r>
            <a:rPr lang="en-US" dirty="0" err="1"/>
            <a:t>psihoemocionālās</a:t>
          </a:r>
          <a:r>
            <a:rPr lang="en-US" dirty="0"/>
            <a:t> </a:t>
          </a:r>
          <a:r>
            <a:rPr lang="en-US" dirty="0" err="1"/>
            <a:t>attiecības</a:t>
          </a:r>
          <a:endParaRPr lang="en-US" dirty="0"/>
        </a:p>
      </dgm:t>
    </dgm:pt>
    <dgm:pt modelId="{81011028-C919-437E-90BA-B2B5F3ADC94A}" type="parTrans" cxnId="{C918EA7A-AE70-4954-BF65-68705033418D}">
      <dgm:prSet/>
      <dgm:spPr/>
      <dgm:t>
        <a:bodyPr/>
        <a:lstStyle/>
        <a:p>
          <a:endParaRPr lang="en-US"/>
        </a:p>
      </dgm:t>
    </dgm:pt>
    <dgm:pt modelId="{3DA9C788-7F68-4AC0-AB2B-46BFD01CCFD1}" type="sibTrans" cxnId="{C918EA7A-AE70-4954-BF65-68705033418D}">
      <dgm:prSet/>
      <dgm:spPr/>
      <dgm:t>
        <a:bodyPr/>
        <a:lstStyle/>
        <a:p>
          <a:endParaRPr lang="en-US"/>
        </a:p>
      </dgm:t>
    </dgm:pt>
    <dgm:pt modelId="{8A0C5385-14ED-4F10-87DD-89E227EFC3CD}">
      <dgm:prSet/>
      <dgm:spPr/>
      <dgm:t>
        <a:bodyPr/>
        <a:lstStyle/>
        <a:p>
          <a:r>
            <a:rPr lang="en-US" dirty="0" err="1"/>
            <a:t>Socializācija</a:t>
          </a:r>
          <a:r>
            <a:rPr lang="en-US" dirty="0"/>
            <a:t>, </a:t>
          </a:r>
          <a:r>
            <a:rPr lang="en-US" dirty="0" err="1"/>
            <a:t>draugi</a:t>
          </a:r>
          <a:r>
            <a:rPr lang="en-US" dirty="0"/>
            <a:t> un </a:t>
          </a:r>
          <a:r>
            <a:rPr lang="en-US" dirty="0" err="1"/>
            <a:t>pastāvīgs</a:t>
          </a:r>
          <a:r>
            <a:rPr lang="en-US" dirty="0"/>
            <a:t> </a:t>
          </a:r>
          <a:r>
            <a:rPr lang="en-US" dirty="0" err="1"/>
            <a:t>atbalsts</a:t>
          </a:r>
          <a:endParaRPr lang="en-US" dirty="0"/>
        </a:p>
      </dgm:t>
    </dgm:pt>
    <dgm:pt modelId="{E307C111-50BF-4329-9982-E982F4B8BC09}" type="parTrans" cxnId="{717FD96C-634A-42F4-8B58-53E903678111}">
      <dgm:prSet/>
      <dgm:spPr/>
      <dgm:t>
        <a:bodyPr/>
        <a:lstStyle/>
        <a:p>
          <a:endParaRPr lang="en-US"/>
        </a:p>
      </dgm:t>
    </dgm:pt>
    <dgm:pt modelId="{83B1FAC1-E7EC-4FE1-9A07-9CCC4D0D3C0A}" type="sibTrans" cxnId="{717FD96C-634A-42F4-8B58-53E903678111}">
      <dgm:prSet/>
      <dgm:spPr/>
      <dgm:t>
        <a:bodyPr/>
        <a:lstStyle/>
        <a:p>
          <a:endParaRPr lang="en-US"/>
        </a:p>
      </dgm:t>
    </dgm:pt>
    <dgm:pt modelId="{15D2F7DF-5767-478B-873C-E52F7CC816A4}">
      <dgm:prSet/>
      <dgm:spPr/>
      <dgm:t>
        <a:bodyPr/>
        <a:lstStyle/>
        <a:p>
          <a:r>
            <a:rPr lang="en-US" dirty="0" err="1"/>
            <a:t>Atbalsts</a:t>
          </a:r>
          <a:r>
            <a:rPr lang="en-US" dirty="0"/>
            <a:t> </a:t>
          </a:r>
          <a:r>
            <a:rPr lang="en-US" dirty="0" err="1"/>
            <a:t>vecāku</a:t>
          </a:r>
          <a:r>
            <a:rPr lang="en-US" dirty="0"/>
            <a:t> </a:t>
          </a:r>
          <a:r>
            <a:rPr lang="en-US" dirty="0" err="1"/>
            <a:t>nodarbinātībai</a:t>
          </a:r>
          <a:endParaRPr lang="en-US" dirty="0"/>
        </a:p>
      </dgm:t>
    </dgm:pt>
    <dgm:pt modelId="{4F0E31E2-745D-486B-A951-C5AEBB1D56F3}" type="parTrans" cxnId="{6910C65C-9B7B-4EC9-A43D-0590D5E619BC}">
      <dgm:prSet/>
      <dgm:spPr/>
      <dgm:t>
        <a:bodyPr/>
        <a:lstStyle/>
        <a:p>
          <a:endParaRPr lang="en-US"/>
        </a:p>
      </dgm:t>
    </dgm:pt>
    <dgm:pt modelId="{5EBC2196-B18A-4AC1-8108-F2DD6E81DEA3}" type="sibTrans" cxnId="{6910C65C-9B7B-4EC9-A43D-0590D5E619BC}">
      <dgm:prSet/>
      <dgm:spPr/>
      <dgm:t>
        <a:bodyPr/>
        <a:lstStyle/>
        <a:p>
          <a:endParaRPr lang="en-US"/>
        </a:p>
      </dgm:t>
    </dgm:pt>
    <dgm:pt modelId="{F040ED7F-C30E-44BC-A4DB-E3F725667B2B}">
      <dgm:prSet/>
      <dgm:spPr/>
      <dgm:t>
        <a:bodyPr/>
        <a:lstStyle/>
        <a:p>
          <a:r>
            <a:rPr lang="en-US" dirty="0" err="1"/>
            <a:t>Interešu</a:t>
          </a:r>
          <a:r>
            <a:rPr lang="en-US" dirty="0"/>
            <a:t> </a:t>
          </a:r>
          <a:r>
            <a:rPr lang="en-US" dirty="0" err="1"/>
            <a:t>izglītība</a:t>
          </a:r>
          <a:endParaRPr lang="en-US" dirty="0"/>
        </a:p>
      </dgm:t>
    </dgm:pt>
    <dgm:pt modelId="{49309237-C0F2-4FC3-AA44-B6023E4013A4}" type="parTrans" cxnId="{21BDF263-9B7E-48EF-9E10-3D8884F7671E}">
      <dgm:prSet/>
      <dgm:spPr/>
      <dgm:t>
        <a:bodyPr/>
        <a:lstStyle/>
        <a:p>
          <a:endParaRPr lang="en-US"/>
        </a:p>
      </dgm:t>
    </dgm:pt>
    <dgm:pt modelId="{9E7C0518-DFCA-4546-8E07-F7C0AB7113AF}" type="sibTrans" cxnId="{21BDF263-9B7E-48EF-9E10-3D8884F7671E}">
      <dgm:prSet/>
      <dgm:spPr/>
      <dgm:t>
        <a:bodyPr/>
        <a:lstStyle/>
        <a:p>
          <a:endParaRPr lang="en-US"/>
        </a:p>
      </dgm:t>
    </dgm:pt>
    <dgm:pt modelId="{0871D039-04EC-40B4-815F-38625D80720A}">
      <dgm:prSet/>
      <dgm:spPr/>
      <dgm:t>
        <a:bodyPr/>
        <a:lstStyle/>
        <a:p>
          <a:r>
            <a:rPr lang="en-US" dirty="0" err="1"/>
            <a:t>Valodu</a:t>
          </a:r>
          <a:r>
            <a:rPr lang="en-US" dirty="0"/>
            <a:t> </a:t>
          </a:r>
          <a:r>
            <a:rPr lang="en-US" dirty="0" err="1"/>
            <a:t>zināšanas</a:t>
          </a:r>
          <a:endParaRPr lang="en-US" dirty="0"/>
        </a:p>
      </dgm:t>
    </dgm:pt>
    <dgm:pt modelId="{0C7371AB-041D-4478-88BD-BDA1E06B5FE4}" type="parTrans" cxnId="{9E0720F1-AE91-4D91-9B3A-48848E4A9314}">
      <dgm:prSet/>
      <dgm:spPr/>
      <dgm:t>
        <a:bodyPr/>
        <a:lstStyle/>
        <a:p>
          <a:endParaRPr lang="en-US"/>
        </a:p>
      </dgm:t>
    </dgm:pt>
    <dgm:pt modelId="{8C5B4100-021A-4054-9DA7-AC10970D52EE}" type="sibTrans" cxnId="{9E0720F1-AE91-4D91-9B3A-48848E4A9314}">
      <dgm:prSet/>
      <dgm:spPr/>
      <dgm:t>
        <a:bodyPr/>
        <a:lstStyle/>
        <a:p>
          <a:endParaRPr lang="en-US"/>
        </a:p>
      </dgm:t>
    </dgm:pt>
    <dgm:pt modelId="{EDE31474-2574-4123-961B-0A9434C29DC6}">
      <dgm:prSet/>
      <dgm:spPr/>
      <dgm:t>
        <a:bodyPr/>
        <a:lstStyle/>
        <a:p>
          <a:r>
            <a:rPr lang="en-US" dirty="0" err="1"/>
            <a:t>Sporta</a:t>
          </a:r>
          <a:r>
            <a:rPr lang="en-US" dirty="0"/>
            <a:t> </a:t>
          </a:r>
          <a:r>
            <a:rPr lang="en-US" dirty="0" err="1"/>
            <a:t>nodarbības</a:t>
          </a:r>
          <a:r>
            <a:rPr lang="en-US" dirty="0"/>
            <a:t>, </a:t>
          </a:r>
          <a:r>
            <a:rPr lang="en-US" dirty="0" err="1"/>
            <a:t>fiziskās</a:t>
          </a:r>
          <a:r>
            <a:rPr lang="en-US" dirty="0"/>
            <a:t> </a:t>
          </a:r>
          <a:r>
            <a:rPr lang="en-US" dirty="0" err="1"/>
            <a:t>aktivitātes</a:t>
          </a:r>
          <a:endParaRPr lang="en-US" dirty="0"/>
        </a:p>
      </dgm:t>
    </dgm:pt>
    <dgm:pt modelId="{927E5F5D-2BA1-4C9F-A91D-7EB85829D27A}" type="parTrans" cxnId="{63F3AF3D-7DB2-4699-AFED-992BD1124C59}">
      <dgm:prSet/>
      <dgm:spPr/>
      <dgm:t>
        <a:bodyPr/>
        <a:lstStyle/>
        <a:p>
          <a:endParaRPr lang="en-US"/>
        </a:p>
      </dgm:t>
    </dgm:pt>
    <dgm:pt modelId="{4EEB1FD1-0BDA-4CC6-B07A-B97B9E07FBAB}" type="sibTrans" cxnId="{63F3AF3D-7DB2-4699-AFED-992BD1124C59}">
      <dgm:prSet/>
      <dgm:spPr/>
      <dgm:t>
        <a:bodyPr/>
        <a:lstStyle/>
        <a:p>
          <a:endParaRPr lang="en-US"/>
        </a:p>
      </dgm:t>
    </dgm:pt>
    <dgm:pt modelId="{254F50DE-C054-4423-BBCD-F88CFEC30D2D}">
      <dgm:prSet/>
      <dgm:spPr/>
      <dgm:t>
        <a:bodyPr/>
        <a:lstStyle/>
        <a:p>
          <a:r>
            <a:rPr lang="en-US" dirty="0" err="1"/>
            <a:t>Ēdināšana</a:t>
          </a:r>
          <a:r>
            <a:rPr lang="en-US" dirty="0"/>
            <a:t> </a:t>
          </a:r>
        </a:p>
      </dgm:t>
    </dgm:pt>
    <dgm:pt modelId="{95B0AB95-7699-4EC9-AACE-0B9905B2AA04}" type="parTrans" cxnId="{19A10F7B-FC34-4683-B173-393F72C06501}">
      <dgm:prSet/>
      <dgm:spPr/>
      <dgm:t>
        <a:bodyPr/>
        <a:lstStyle/>
        <a:p>
          <a:endParaRPr lang="en-US"/>
        </a:p>
      </dgm:t>
    </dgm:pt>
    <dgm:pt modelId="{7E73E6CA-A29E-480E-928C-9B9067257C36}" type="sibTrans" cxnId="{19A10F7B-FC34-4683-B173-393F72C06501}">
      <dgm:prSet/>
      <dgm:spPr/>
      <dgm:t>
        <a:bodyPr/>
        <a:lstStyle/>
        <a:p>
          <a:endParaRPr lang="en-US"/>
        </a:p>
      </dgm:t>
    </dgm:pt>
    <dgm:pt modelId="{40E19031-9188-419F-BA24-932E5C300D8B}">
      <dgm:prSet/>
      <dgm:spPr/>
      <dgm:t>
        <a:bodyPr/>
        <a:lstStyle/>
        <a:p>
          <a:r>
            <a:rPr lang="en-US" dirty="0" err="1"/>
            <a:t>Iespēja</a:t>
          </a:r>
          <a:r>
            <a:rPr lang="en-US" dirty="0"/>
            <a:t> </a:t>
          </a:r>
          <a:r>
            <a:rPr lang="lv-LV" dirty="0"/>
            <a:t>iepazīt vietējo kopienu/vidi </a:t>
          </a:r>
          <a:r>
            <a:rPr lang="en-US" dirty="0"/>
            <a:t>ap </a:t>
          </a:r>
          <a:r>
            <a:rPr lang="en-US" dirty="0" err="1"/>
            <a:t>sevi</a:t>
          </a:r>
          <a:endParaRPr lang="en-US" dirty="0"/>
        </a:p>
      </dgm:t>
    </dgm:pt>
    <dgm:pt modelId="{CE59C81C-5B73-4702-B8EF-31D9785EC1DE}" type="parTrans" cxnId="{8812A3E7-8C8A-4FEC-92D3-CA8296CCE0AF}">
      <dgm:prSet/>
      <dgm:spPr/>
      <dgm:t>
        <a:bodyPr/>
        <a:lstStyle/>
        <a:p>
          <a:endParaRPr lang="en-US"/>
        </a:p>
      </dgm:t>
    </dgm:pt>
    <dgm:pt modelId="{4D781BB9-97B9-4A43-8990-695CEC922088}" type="sibTrans" cxnId="{8812A3E7-8C8A-4FEC-92D3-CA8296CCE0AF}">
      <dgm:prSet/>
      <dgm:spPr/>
      <dgm:t>
        <a:bodyPr/>
        <a:lstStyle/>
        <a:p>
          <a:endParaRPr lang="en-US"/>
        </a:p>
      </dgm:t>
    </dgm:pt>
    <dgm:pt modelId="{8820A19B-6021-4460-8FDE-05323DB4C7EC}">
      <dgm:prSet/>
      <dgm:spPr/>
      <dgm:t>
        <a:bodyPr/>
        <a:lstStyle/>
        <a:p>
          <a:r>
            <a:rPr lang="en-US" dirty="0"/>
            <a:t>…</a:t>
          </a:r>
        </a:p>
      </dgm:t>
    </dgm:pt>
    <dgm:pt modelId="{2D74536D-A37F-437E-891D-508089B4B2AF}" type="parTrans" cxnId="{B2B0536D-A49F-4F20-8755-62E73649851B}">
      <dgm:prSet/>
      <dgm:spPr/>
      <dgm:t>
        <a:bodyPr/>
        <a:lstStyle/>
        <a:p>
          <a:endParaRPr lang="en-US"/>
        </a:p>
      </dgm:t>
    </dgm:pt>
    <dgm:pt modelId="{DFE55BE7-0810-4414-A993-EFB85A087642}" type="sibTrans" cxnId="{B2B0536D-A49F-4F20-8755-62E73649851B}">
      <dgm:prSet/>
      <dgm:spPr/>
      <dgm:t>
        <a:bodyPr/>
        <a:lstStyle/>
        <a:p>
          <a:endParaRPr lang="en-US"/>
        </a:p>
      </dgm:t>
    </dgm:pt>
    <dgm:pt modelId="{72E64980-01D7-438C-A76B-BCA7D5F37378}">
      <dgm:prSet/>
      <dgm:spPr/>
      <dgm:t>
        <a:bodyPr/>
        <a:lstStyle/>
        <a:p>
          <a:r>
            <a:rPr lang="en-US" dirty="0" err="1"/>
            <a:t>Drošība</a:t>
          </a:r>
          <a:endParaRPr lang="en-US" dirty="0"/>
        </a:p>
      </dgm:t>
    </dgm:pt>
    <dgm:pt modelId="{AE95301E-7E5C-44B4-B7B9-8E3F157F4A25}" type="sibTrans" cxnId="{40DCFE73-3666-4984-9847-276D91F2E81D}">
      <dgm:prSet/>
      <dgm:spPr/>
      <dgm:t>
        <a:bodyPr/>
        <a:lstStyle/>
        <a:p>
          <a:endParaRPr lang="en-US"/>
        </a:p>
      </dgm:t>
    </dgm:pt>
    <dgm:pt modelId="{B8593A7B-FC1F-4981-85C9-D538E06A39FB}" type="parTrans" cxnId="{40DCFE73-3666-4984-9847-276D91F2E81D}">
      <dgm:prSet/>
      <dgm:spPr/>
      <dgm:t>
        <a:bodyPr/>
        <a:lstStyle/>
        <a:p>
          <a:endParaRPr lang="en-US"/>
        </a:p>
      </dgm:t>
    </dgm:pt>
    <dgm:pt modelId="{B9F086CE-32E9-404A-803C-04312F841311}">
      <dgm:prSet/>
      <dgm:spPr/>
      <dgm:t>
        <a:bodyPr/>
        <a:lstStyle/>
        <a:p>
          <a:r>
            <a:rPr lang="en-US" dirty="0"/>
            <a:t>…</a:t>
          </a:r>
        </a:p>
      </dgm:t>
    </dgm:pt>
    <dgm:pt modelId="{CCE008B6-6450-4E07-88ED-E4904A153410}" type="parTrans" cxnId="{00B8AF17-09DA-4352-8052-AFC19446CA28}">
      <dgm:prSet/>
      <dgm:spPr/>
      <dgm:t>
        <a:bodyPr/>
        <a:lstStyle/>
        <a:p>
          <a:endParaRPr lang="lv-LV"/>
        </a:p>
      </dgm:t>
    </dgm:pt>
    <dgm:pt modelId="{1A5647EA-2569-49D0-B014-8555931688B3}" type="sibTrans" cxnId="{00B8AF17-09DA-4352-8052-AFC19446CA28}">
      <dgm:prSet/>
      <dgm:spPr/>
      <dgm:t>
        <a:bodyPr/>
        <a:lstStyle/>
        <a:p>
          <a:endParaRPr lang="lv-LV"/>
        </a:p>
      </dgm:t>
    </dgm:pt>
    <dgm:pt modelId="{03788FA1-7B66-46DE-A6B0-311686494929}">
      <dgm:prSet/>
      <dgm:spPr/>
      <dgm:t>
        <a:bodyPr/>
        <a:lstStyle/>
        <a:p>
          <a:r>
            <a:rPr lang="en-US" dirty="0"/>
            <a:t>…</a:t>
          </a:r>
        </a:p>
      </dgm:t>
    </dgm:pt>
    <dgm:pt modelId="{790B7CF0-FB2E-49F0-A51E-1662A4966BB0}" type="parTrans" cxnId="{12CBF029-EAF3-4723-B708-B5D32C5E5271}">
      <dgm:prSet/>
      <dgm:spPr/>
      <dgm:t>
        <a:bodyPr/>
        <a:lstStyle/>
        <a:p>
          <a:endParaRPr lang="lv-LV"/>
        </a:p>
      </dgm:t>
    </dgm:pt>
    <dgm:pt modelId="{A586DA69-9696-44DE-9756-5168BD26B8EC}" type="sibTrans" cxnId="{12CBF029-EAF3-4723-B708-B5D32C5E5271}">
      <dgm:prSet/>
      <dgm:spPr/>
      <dgm:t>
        <a:bodyPr/>
        <a:lstStyle/>
        <a:p>
          <a:endParaRPr lang="lv-LV"/>
        </a:p>
      </dgm:t>
    </dgm:pt>
    <dgm:pt modelId="{180E1AFB-FB55-4FB5-982B-CB0A258DB666}" type="pres">
      <dgm:prSet presAssocID="{A303AFE7-2A17-4D9E-839A-93EE3BEE1249}" presName="diagram" presStyleCnt="0">
        <dgm:presLayoutVars>
          <dgm:dir/>
          <dgm:resizeHandles val="exact"/>
        </dgm:presLayoutVars>
      </dgm:prSet>
      <dgm:spPr/>
    </dgm:pt>
    <dgm:pt modelId="{8B0AFC94-CA8F-48EE-9E82-8074F37CBCCD}" type="pres">
      <dgm:prSet presAssocID="{ADBB491A-C781-435F-9980-0F6657CCD16D}" presName="node" presStyleLbl="node1" presStyleIdx="0" presStyleCnt="12">
        <dgm:presLayoutVars>
          <dgm:bulletEnabled val="1"/>
        </dgm:presLayoutVars>
      </dgm:prSet>
      <dgm:spPr/>
    </dgm:pt>
    <dgm:pt modelId="{229EF7EA-D23B-4CEE-9295-7A4723485EDE}" type="pres">
      <dgm:prSet presAssocID="{3DA9C788-7F68-4AC0-AB2B-46BFD01CCFD1}" presName="sibTrans" presStyleCnt="0"/>
      <dgm:spPr/>
    </dgm:pt>
    <dgm:pt modelId="{FA5925BF-C0CA-4CD9-906B-EC115E6D50FD}" type="pres">
      <dgm:prSet presAssocID="{8A0C5385-14ED-4F10-87DD-89E227EFC3CD}" presName="node" presStyleLbl="node1" presStyleIdx="1" presStyleCnt="12">
        <dgm:presLayoutVars>
          <dgm:bulletEnabled val="1"/>
        </dgm:presLayoutVars>
      </dgm:prSet>
      <dgm:spPr/>
    </dgm:pt>
    <dgm:pt modelId="{21C846F9-ACF7-4C51-BF70-BF86863848B2}" type="pres">
      <dgm:prSet presAssocID="{83B1FAC1-E7EC-4FE1-9A07-9CCC4D0D3C0A}" presName="sibTrans" presStyleCnt="0"/>
      <dgm:spPr/>
    </dgm:pt>
    <dgm:pt modelId="{264111F1-D250-4C92-A6EE-286727FEE08A}" type="pres">
      <dgm:prSet presAssocID="{72E64980-01D7-438C-A76B-BCA7D5F37378}" presName="node" presStyleLbl="node1" presStyleIdx="2" presStyleCnt="12">
        <dgm:presLayoutVars>
          <dgm:bulletEnabled val="1"/>
        </dgm:presLayoutVars>
      </dgm:prSet>
      <dgm:spPr/>
    </dgm:pt>
    <dgm:pt modelId="{5B9FD0CA-4890-4494-9F15-7AB53E04044F}" type="pres">
      <dgm:prSet presAssocID="{AE95301E-7E5C-44B4-B7B9-8E3F157F4A25}" presName="sibTrans" presStyleCnt="0"/>
      <dgm:spPr/>
    </dgm:pt>
    <dgm:pt modelId="{5D3E9CE9-FD2A-4B45-9147-499D6B8DB4EA}" type="pres">
      <dgm:prSet presAssocID="{15D2F7DF-5767-478B-873C-E52F7CC816A4}" presName="node" presStyleLbl="node1" presStyleIdx="3" presStyleCnt="12">
        <dgm:presLayoutVars>
          <dgm:bulletEnabled val="1"/>
        </dgm:presLayoutVars>
      </dgm:prSet>
      <dgm:spPr/>
    </dgm:pt>
    <dgm:pt modelId="{984FAF92-4C5C-4646-A6A4-63C1F4EBFFAA}" type="pres">
      <dgm:prSet presAssocID="{5EBC2196-B18A-4AC1-8108-F2DD6E81DEA3}" presName="sibTrans" presStyleCnt="0"/>
      <dgm:spPr/>
    </dgm:pt>
    <dgm:pt modelId="{3EE2697A-2B0B-4D21-8552-7C30CBF818B3}" type="pres">
      <dgm:prSet presAssocID="{F040ED7F-C30E-44BC-A4DB-E3F725667B2B}" presName="node" presStyleLbl="node1" presStyleIdx="4" presStyleCnt="12">
        <dgm:presLayoutVars>
          <dgm:bulletEnabled val="1"/>
        </dgm:presLayoutVars>
      </dgm:prSet>
      <dgm:spPr/>
    </dgm:pt>
    <dgm:pt modelId="{2F205AC2-D7BF-448F-84D3-04D84A8BBE97}" type="pres">
      <dgm:prSet presAssocID="{9E7C0518-DFCA-4546-8E07-F7C0AB7113AF}" presName="sibTrans" presStyleCnt="0"/>
      <dgm:spPr/>
    </dgm:pt>
    <dgm:pt modelId="{928AC3D5-D629-4EA2-B467-245860B6E449}" type="pres">
      <dgm:prSet presAssocID="{0871D039-04EC-40B4-815F-38625D80720A}" presName="node" presStyleLbl="node1" presStyleIdx="5" presStyleCnt="12">
        <dgm:presLayoutVars>
          <dgm:bulletEnabled val="1"/>
        </dgm:presLayoutVars>
      </dgm:prSet>
      <dgm:spPr/>
    </dgm:pt>
    <dgm:pt modelId="{4A980A77-11DE-4EBE-B834-EC0F8A040A92}" type="pres">
      <dgm:prSet presAssocID="{8C5B4100-021A-4054-9DA7-AC10970D52EE}" presName="sibTrans" presStyleCnt="0"/>
      <dgm:spPr/>
    </dgm:pt>
    <dgm:pt modelId="{AA5AB7C6-7218-4B37-B8F9-C51E1BCF8991}" type="pres">
      <dgm:prSet presAssocID="{EDE31474-2574-4123-961B-0A9434C29DC6}" presName="node" presStyleLbl="node1" presStyleIdx="6" presStyleCnt="12">
        <dgm:presLayoutVars>
          <dgm:bulletEnabled val="1"/>
        </dgm:presLayoutVars>
      </dgm:prSet>
      <dgm:spPr/>
    </dgm:pt>
    <dgm:pt modelId="{2C9C0F8C-4DD6-4CF7-B511-23D7F3648AAF}" type="pres">
      <dgm:prSet presAssocID="{4EEB1FD1-0BDA-4CC6-B07A-B97B9E07FBAB}" presName="sibTrans" presStyleCnt="0"/>
      <dgm:spPr/>
    </dgm:pt>
    <dgm:pt modelId="{F6194208-BACE-4630-8E7C-B0585726BC77}" type="pres">
      <dgm:prSet presAssocID="{254F50DE-C054-4423-BBCD-F88CFEC30D2D}" presName="node" presStyleLbl="node1" presStyleIdx="7" presStyleCnt="12">
        <dgm:presLayoutVars>
          <dgm:bulletEnabled val="1"/>
        </dgm:presLayoutVars>
      </dgm:prSet>
      <dgm:spPr/>
    </dgm:pt>
    <dgm:pt modelId="{F97678E7-DFB5-4283-9F5E-DA2F700BB687}" type="pres">
      <dgm:prSet presAssocID="{7E73E6CA-A29E-480E-928C-9B9067257C36}" presName="sibTrans" presStyleCnt="0"/>
      <dgm:spPr/>
    </dgm:pt>
    <dgm:pt modelId="{FCAC4AA2-E75F-4E3E-BD19-F3453A0EDD9D}" type="pres">
      <dgm:prSet presAssocID="{40E19031-9188-419F-BA24-932E5C300D8B}" presName="node" presStyleLbl="node1" presStyleIdx="8" presStyleCnt="12">
        <dgm:presLayoutVars>
          <dgm:bulletEnabled val="1"/>
        </dgm:presLayoutVars>
      </dgm:prSet>
      <dgm:spPr/>
    </dgm:pt>
    <dgm:pt modelId="{47F168EB-1C3C-4BCE-89B0-A83A07D8938C}" type="pres">
      <dgm:prSet presAssocID="{4D781BB9-97B9-4A43-8990-695CEC922088}" presName="sibTrans" presStyleCnt="0"/>
      <dgm:spPr/>
    </dgm:pt>
    <dgm:pt modelId="{5612CF77-A218-444D-BBB8-EC8CB3234866}" type="pres">
      <dgm:prSet presAssocID="{8820A19B-6021-4460-8FDE-05323DB4C7EC}" presName="node" presStyleLbl="node1" presStyleIdx="9" presStyleCnt="12">
        <dgm:presLayoutVars>
          <dgm:bulletEnabled val="1"/>
        </dgm:presLayoutVars>
      </dgm:prSet>
      <dgm:spPr/>
    </dgm:pt>
    <dgm:pt modelId="{16EED8EE-88C5-4E7D-9E35-8772058705F1}" type="pres">
      <dgm:prSet presAssocID="{DFE55BE7-0810-4414-A993-EFB85A087642}" presName="sibTrans" presStyleCnt="0"/>
      <dgm:spPr/>
    </dgm:pt>
    <dgm:pt modelId="{99F7AC20-49EE-46B5-9FC1-E8E031BECE7F}" type="pres">
      <dgm:prSet presAssocID="{B9F086CE-32E9-404A-803C-04312F841311}" presName="node" presStyleLbl="node1" presStyleIdx="10" presStyleCnt="12">
        <dgm:presLayoutVars>
          <dgm:bulletEnabled val="1"/>
        </dgm:presLayoutVars>
      </dgm:prSet>
      <dgm:spPr/>
    </dgm:pt>
    <dgm:pt modelId="{FA4040BC-F695-4F59-96F1-15D9C9BDCF63}" type="pres">
      <dgm:prSet presAssocID="{1A5647EA-2569-49D0-B014-8555931688B3}" presName="sibTrans" presStyleCnt="0"/>
      <dgm:spPr/>
    </dgm:pt>
    <dgm:pt modelId="{8092E9C6-6247-4B28-B6E1-5EC7F43CADAD}" type="pres">
      <dgm:prSet presAssocID="{03788FA1-7B66-46DE-A6B0-311686494929}" presName="node" presStyleLbl="node1" presStyleIdx="11" presStyleCnt="12">
        <dgm:presLayoutVars>
          <dgm:bulletEnabled val="1"/>
        </dgm:presLayoutVars>
      </dgm:prSet>
      <dgm:spPr/>
    </dgm:pt>
  </dgm:ptLst>
  <dgm:cxnLst>
    <dgm:cxn modelId="{BE40E803-909C-43AD-BB4A-C694560ABA4D}" type="presOf" srcId="{8820A19B-6021-4460-8FDE-05323DB4C7EC}" destId="{5612CF77-A218-444D-BBB8-EC8CB3234866}" srcOrd="0" destOrd="0" presId="urn:microsoft.com/office/officeart/2005/8/layout/default"/>
    <dgm:cxn modelId="{FA61930B-3AA2-4EA2-A0D7-931D8A0D5CA4}" type="presOf" srcId="{F040ED7F-C30E-44BC-A4DB-E3F725667B2B}" destId="{3EE2697A-2B0B-4D21-8552-7C30CBF818B3}" srcOrd="0" destOrd="0" presId="urn:microsoft.com/office/officeart/2005/8/layout/default"/>
    <dgm:cxn modelId="{00B8AF17-09DA-4352-8052-AFC19446CA28}" srcId="{A303AFE7-2A17-4D9E-839A-93EE3BEE1249}" destId="{B9F086CE-32E9-404A-803C-04312F841311}" srcOrd="10" destOrd="0" parTransId="{CCE008B6-6450-4E07-88ED-E4904A153410}" sibTransId="{1A5647EA-2569-49D0-B014-8555931688B3}"/>
    <dgm:cxn modelId="{12CBF029-EAF3-4723-B708-B5D32C5E5271}" srcId="{A303AFE7-2A17-4D9E-839A-93EE3BEE1249}" destId="{03788FA1-7B66-46DE-A6B0-311686494929}" srcOrd="11" destOrd="0" parTransId="{790B7CF0-FB2E-49F0-A51E-1662A4966BB0}" sibTransId="{A586DA69-9696-44DE-9756-5168BD26B8EC}"/>
    <dgm:cxn modelId="{61210136-47A1-4413-8273-A58707C8253A}" type="presOf" srcId="{8A0C5385-14ED-4F10-87DD-89E227EFC3CD}" destId="{FA5925BF-C0CA-4CD9-906B-EC115E6D50FD}" srcOrd="0" destOrd="0" presId="urn:microsoft.com/office/officeart/2005/8/layout/default"/>
    <dgm:cxn modelId="{63F3AF3D-7DB2-4699-AFED-992BD1124C59}" srcId="{A303AFE7-2A17-4D9E-839A-93EE3BEE1249}" destId="{EDE31474-2574-4123-961B-0A9434C29DC6}" srcOrd="6" destOrd="0" parTransId="{927E5F5D-2BA1-4C9F-A91D-7EB85829D27A}" sibTransId="{4EEB1FD1-0BDA-4CC6-B07A-B97B9E07FBAB}"/>
    <dgm:cxn modelId="{3606BC5C-E703-4744-BB13-6E53A8E2DAC8}" type="presOf" srcId="{15D2F7DF-5767-478B-873C-E52F7CC816A4}" destId="{5D3E9CE9-FD2A-4B45-9147-499D6B8DB4EA}" srcOrd="0" destOrd="0" presId="urn:microsoft.com/office/officeart/2005/8/layout/default"/>
    <dgm:cxn modelId="{6910C65C-9B7B-4EC9-A43D-0590D5E619BC}" srcId="{A303AFE7-2A17-4D9E-839A-93EE3BEE1249}" destId="{15D2F7DF-5767-478B-873C-E52F7CC816A4}" srcOrd="3" destOrd="0" parTransId="{4F0E31E2-745D-486B-A951-C5AEBB1D56F3}" sibTransId="{5EBC2196-B18A-4AC1-8108-F2DD6E81DEA3}"/>
    <dgm:cxn modelId="{21BDF263-9B7E-48EF-9E10-3D8884F7671E}" srcId="{A303AFE7-2A17-4D9E-839A-93EE3BEE1249}" destId="{F040ED7F-C30E-44BC-A4DB-E3F725667B2B}" srcOrd="4" destOrd="0" parTransId="{49309237-C0F2-4FC3-AA44-B6023E4013A4}" sibTransId="{9E7C0518-DFCA-4546-8E07-F7C0AB7113AF}"/>
    <dgm:cxn modelId="{BD907968-FB70-4A6A-8B69-BC33A8A53BD1}" type="presOf" srcId="{72E64980-01D7-438C-A76B-BCA7D5F37378}" destId="{264111F1-D250-4C92-A6EE-286727FEE08A}" srcOrd="0" destOrd="0" presId="urn:microsoft.com/office/officeart/2005/8/layout/default"/>
    <dgm:cxn modelId="{1A15974C-74FA-44C8-B47B-3959022D8ECE}" type="presOf" srcId="{B9F086CE-32E9-404A-803C-04312F841311}" destId="{99F7AC20-49EE-46B5-9FC1-E8E031BECE7F}" srcOrd="0" destOrd="0" presId="urn:microsoft.com/office/officeart/2005/8/layout/default"/>
    <dgm:cxn modelId="{717FD96C-634A-42F4-8B58-53E903678111}" srcId="{A303AFE7-2A17-4D9E-839A-93EE3BEE1249}" destId="{8A0C5385-14ED-4F10-87DD-89E227EFC3CD}" srcOrd="1" destOrd="0" parTransId="{E307C111-50BF-4329-9982-E982F4B8BC09}" sibTransId="{83B1FAC1-E7EC-4FE1-9A07-9CCC4D0D3C0A}"/>
    <dgm:cxn modelId="{B2B0536D-A49F-4F20-8755-62E73649851B}" srcId="{A303AFE7-2A17-4D9E-839A-93EE3BEE1249}" destId="{8820A19B-6021-4460-8FDE-05323DB4C7EC}" srcOrd="9" destOrd="0" parTransId="{2D74536D-A37F-437E-891D-508089B4B2AF}" sibTransId="{DFE55BE7-0810-4414-A993-EFB85A087642}"/>
    <dgm:cxn modelId="{A518CA4D-7DA4-42C2-A735-8F6C4EC09E3D}" type="presOf" srcId="{40E19031-9188-419F-BA24-932E5C300D8B}" destId="{FCAC4AA2-E75F-4E3E-BD19-F3453A0EDD9D}" srcOrd="0" destOrd="0" presId="urn:microsoft.com/office/officeart/2005/8/layout/default"/>
    <dgm:cxn modelId="{40DCFE73-3666-4984-9847-276D91F2E81D}" srcId="{A303AFE7-2A17-4D9E-839A-93EE3BEE1249}" destId="{72E64980-01D7-438C-A76B-BCA7D5F37378}" srcOrd="2" destOrd="0" parTransId="{B8593A7B-FC1F-4981-85C9-D538E06A39FB}" sibTransId="{AE95301E-7E5C-44B4-B7B9-8E3F157F4A25}"/>
    <dgm:cxn modelId="{C918EA7A-AE70-4954-BF65-68705033418D}" srcId="{A303AFE7-2A17-4D9E-839A-93EE3BEE1249}" destId="{ADBB491A-C781-435F-9980-0F6657CCD16D}" srcOrd="0" destOrd="0" parTransId="{81011028-C919-437E-90BA-B2B5F3ADC94A}" sibTransId="{3DA9C788-7F68-4AC0-AB2B-46BFD01CCFD1}"/>
    <dgm:cxn modelId="{19A10F7B-FC34-4683-B173-393F72C06501}" srcId="{A303AFE7-2A17-4D9E-839A-93EE3BEE1249}" destId="{254F50DE-C054-4423-BBCD-F88CFEC30D2D}" srcOrd="7" destOrd="0" parTransId="{95B0AB95-7699-4EC9-AACE-0B9905B2AA04}" sibTransId="{7E73E6CA-A29E-480E-928C-9B9067257C36}"/>
    <dgm:cxn modelId="{6BF4D39E-A72F-4880-95BC-59891435AB5F}" type="presOf" srcId="{A303AFE7-2A17-4D9E-839A-93EE3BEE1249}" destId="{180E1AFB-FB55-4FB5-982B-CB0A258DB666}" srcOrd="0" destOrd="0" presId="urn:microsoft.com/office/officeart/2005/8/layout/default"/>
    <dgm:cxn modelId="{87592AAC-1613-44C3-AB22-32C2C341E31C}" type="presOf" srcId="{EDE31474-2574-4123-961B-0A9434C29DC6}" destId="{AA5AB7C6-7218-4B37-B8F9-C51E1BCF8991}" srcOrd="0" destOrd="0" presId="urn:microsoft.com/office/officeart/2005/8/layout/default"/>
    <dgm:cxn modelId="{07682BB7-3DB7-4FDA-9B89-55677587B71D}" type="presOf" srcId="{254F50DE-C054-4423-BBCD-F88CFEC30D2D}" destId="{F6194208-BACE-4630-8E7C-B0585726BC77}" srcOrd="0" destOrd="0" presId="urn:microsoft.com/office/officeart/2005/8/layout/default"/>
    <dgm:cxn modelId="{081CAECD-54C7-4EEE-9328-618E1F66273E}" type="presOf" srcId="{03788FA1-7B66-46DE-A6B0-311686494929}" destId="{8092E9C6-6247-4B28-B6E1-5EC7F43CADAD}" srcOrd="0" destOrd="0" presId="urn:microsoft.com/office/officeart/2005/8/layout/default"/>
    <dgm:cxn modelId="{14D600DA-2790-452B-BA7E-A5910ABE9B59}" type="presOf" srcId="{0871D039-04EC-40B4-815F-38625D80720A}" destId="{928AC3D5-D629-4EA2-B467-245860B6E449}" srcOrd="0" destOrd="0" presId="urn:microsoft.com/office/officeart/2005/8/layout/default"/>
    <dgm:cxn modelId="{8812A3E7-8C8A-4FEC-92D3-CA8296CCE0AF}" srcId="{A303AFE7-2A17-4D9E-839A-93EE3BEE1249}" destId="{40E19031-9188-419F-BA24-932E5C300D8B}" srcOrd="8" destOrd="0" parTransId="{CE59C81C-5B73-4702-B8EF-31D9785EC1DE}" sibTransId="{4D781BB9-97B9-4A43-8990-695CEC922088}"/>
    <dgm:cxn modelId="{D595F5ED-F515-41CF-88C6-71EF5AF45E03}" type="presOf" srcId="{ADBB491A-C781-435F-9980-0F6657CCD16D}" destId="{8B0AFC94-CA8F-48EE-9E82-8074F37CBCCD}" srcOrd="0" destOrd="0" presId="urn:microsoft.com/office/officeart/2005/8/layout/default"/>
    <dgm:cxn modelId="{9E0720F1-AE91-4D91-9B3A-48848E4A9314}" srcId="{A303AFE7-2A17-4D9E-839A-93EE3BEE1249}" destId="{0871D039-04EC-40B4-815F-38625D80720A}" srcOrd="5" destOrd="0" parTransId="{0C7371AB-041D-4478-88BD-BDA1E06B5FE4}" sibTransId="{8C5B4100-021A-4054-9DA7-AC10970D52EE}"/>
    <dgm:cxn modelId="{20812F19-F6DE-43A5-B0B5-939BAD47DF6B}" type="presParOf" srcId="{180E1AFB-FB55-4FB5-982B-CB0A258DB666}" destId="{8B0AFC94-CA8F-48EE-9E82-8074F37CBCCD}" srcOrd="0" destOrd="0" presId="urn:microsoft.com/office/officeart/2005/8/layout/default"/>
    <dgm:cxn modelId="{327E480F-8AF7-4F21-84AD-7F235341B079}" type="presParOf" srcId="{180E1AFB-FB55-4FB5-982B-CB0A258DB666}" destId="{229EF7EA-D23B-4CEE-9295-7A4723485EDE}" srcOrd="1" destOrd="0" presId="urn:microsoft.com/office/officeart/2005/8/layout/default"/>
    <dgm:cxn modelId="{C151A070-D409-4C5D-A4D7-B93554747574}" type="presParOf" srcId="{180E1AFB-FB55-4FB5-982B-CB0A258DB666}" destId="{FA5925BF-C0CA-4CD9-906B-EC115E6D50FD}" srcOrd="2" destOrd="0" presId="urn:microsoft.com/office/officeart/2005/8/layout/default"/>
    <dgm:cxn modelId="{C3284058-A5FD-4F4E-87FA-9629631E60E6}" type="presParOf" srcId="{180E1AFB-FB55-4FB5-982B-CB0A258DB666}" destId="{21C846F9-ACF7-4C51-BF70-BF86863848B2}" srcOrd="3" destOrd="0" presId="urn:microsoft.com/office/officeart/2005/8/layout/default"/>
    <dgm:cxn modelId="{DB14B62F-8428-4824-9516-CCFB52AC29FC}" type="presParOf" srcId="{180E1AFB-FB55-4FB5-982B-CB0A258DB666}" destId="{264111F1-D250-4C92-A6EE-286727FEE08A}" srcOrd="4" destOrd="0" presId="urn:microsoft.com/office/officeart/2005/8/layout/default"/>
    <dgm:cxn modelId="{552A3BAB-2E07-4B28-BBDE-8276ED6D28BB}" type="presParOf" srcId="{180E1AFB-FB55-4FB5-982B-CB0A258DB666}" destId="{5B9FD0CA-4890-4494-9F15-7AB53E04044F}" srcOrd="5" destOrd="0" presId="urn:microsoft.com/office/officeart/2005/8/layout/default"/>
    <dgm:cxn modelId="{F97B6B8D-2D57-43E4-BF7C-82EDC21B726E}" type="presParOf" srcId="{180E1AFB-FB55-4FB5-982B-CB0A258DB666}" destId="{5D3E9CE9-FD2A-4B45-9147-499D6B8DB4EA}" srcOrd="6" destOrd="0" presId="urn:microsoft.com/office/officeart/2005/8/layout/default"/>
    <dgm:cxn modelId="{F76CF131-CEDE-453F-965D-002F1C0BBB2A}" type="presParOf" srcId="{180E1AFB-FB55-4FB5-982B-CB0A258DB666}" destId="{984FAF92-4C5C-4646-A6A4-63C1F4EBFFAA}" srcOrd="7" destOrd="0" presId="urn:microsoft.com/office/officeart/2005/8/layout/default"/>
    <dgm:cxn modelId="{2187B166-6759-441E-9F97-BC30F5539309}" type="presParOf" srcId="{180E1AFB-FB55-4FB5-982B-CB0A258DB666}" destId="{3EE2697A-2B0B-4D21-8552-7C30CBF818B3}" srcOrd="8" destOrd="0" presId="urn:microsoft.com/office/officeart/2005/8/layout/default"/>
    <dgm:cxn modelId="{DE5001EA-908B-46E9-96B3-EF6F0962A2E8}" type="presParOf" srcId="{180E1AFB-FB55-4FB5-982B-CB0A258DB666}" destId="{2F205AC2-D7BF-448F-84D3-04D84A8BBE97}" srcOrd="9" destOrd="0" presId="urn:microsoft.com/office/officeart/2005/8/layout/default"/>
    <dgm:cxn modelId="{CE23006D-F990-405A-9412-458F05850ECA}" type="presParOf" srcId="{180E1AFB-FB55-4FB5-982B-CB0A258DB666}" destId="{928AC3D5-D629-4EA2-B467-245860B6E449}" srcOrd="10" destOrd="0" presId="urn:microsoft.com/office/officeart/2005/8/layout/default"/>
    <dgm:cxn modelId="{24AD6758-3193-4B22-B508-464246322806}" type="presParOf" srcId="{180E1AFB-FB55-4FB5-982B-CB0A258DB666}" destId="{4A980A77-11DE-4EBE-B834-EC0F8A040A92}" srcOrd="11" destOrd="0" presId="urn:microsoft.com/office/officeart/2005/8/layout/default"/>
    <dgm:cxn modelId="{86B4B081-178B-4C27-A206-3AAF810AA5E3}" type="presParOf" srcId="{180E1AFB-FB55-4FB5-982B-CB0A258DB666}" destId="{AA5AB7C6-7218-4B37-B8F9-C51E1BCF8991}" srcOrd="12" destOrd="0" presId="urn:microsoft.com/office/officeart/2005/8/layout/default"/>
    <dgm:cxn modelId="{9C9A860C-1720-496D-90E0-BAC3FFAE290E}" type="presParOf" srcId="{180E1AFB-FB55-4FB5-982B-CB0A258DB666}" destId="{2C9C0F8C-4DD6-4CF7-B511-23D7F3648AAF}" srcOrd="13" destOrd="0" presId="urn:microsoft.com/office/officeart/2005/8/layout/default"/>
    <dgm:cxn modelId="{5EA2D7C2-E09A-4C9E-A213-C0D69A1B0997}" type="presParOf" srcId="{180E1AFB-FB55-4FB5-982B-CB0A258DB666}" destId="{F6194208-BACE-4630-8E7C-B0585726BC77}" srcOrd="14" destOrd="0" presId="urn:microsoft.com/office/officeart/2005/8/layout/default"/>
    <dgm:cxn modelId="{739E92FB-401A-4B23-92F8-5D4B46D5F687}" type="presParOf" srcId="{180E1AFB-FB55-4FB5-982B-CB0A258DB666}" destId="{F97678E7-DFB5-4283-9F5E-DA2F700BB687}" srcOrd="15" destOrd="0" presId="urn:microsoft.com/office/officeart/2005/8/layout/default"/>
    <dgm:cxn modelId="{7E113079-ADB4-4472-99B2-CFB833964244}" type="presParOf" srcId="{180E1AFB-FB55-4FB5-982B-CB0A258DB666}" destId="{FCAC4AA2-E75F-4E3E-BD19-F3453A0EDD9D}" srcOrd="16" destOrd="0" presId="urn:microsoft.com/office/officeart/2005/8/layout/default"/>
    <dgm:cxn modelId="{6EA145F5-D84D-4371-882E-478AD2991D38}" type="presParOf" srcId="{180E1AFB-FB55-4FB5-982B-CB0A258DB666}" destId="{47F168EB-1C3C-4BCE-89B0-A83A07D8938C}" srcOrd="17" destOrd="0" presId="urn:microsoft.com/office/officeart/2005/8/layout/default"/>
    <dgm:cxn modelId="{07D67AA2-0871-4D1C-9E8B-78CB8812987C}" type="presParOf" srcId="{180E1AFB-FB55-4FB5-982B-CB0A258DB666}" destId="{5612CF77-A218-444D-BBB8-EC8CB3234866}" srcOrd="18" destOrd="0" presId="urn:microsoft.com/office/officeart/2005/8/layout/default"/>
    <dgm:cxn modelId="{8644958B-9292-4098-A660-0873D4C60D16}" type="presParOf" srcId="{180E1AFB-FB55-4FB5-982B-CB0A258DB666}" destId="{16EED8EE-88C5-4E7D-9E35-8772058705F1}" srcOrd="19" destOrd="0" presId="urn:microsoft.com/office/officeart/2005/8/layout/default"/>
    <dgm:cxn modelId="{7C22435F-22C2-44CE-BED1-491771A31429}" type="presParOf" srcId="{180E1AFB-FB55-4FB5-982B-CB0A258DB666}" destId="{99F7AC20-49EE-46B5-9FC1-E8E031BECE7F}" srcOrd="20" destOrd="0" presId="urn:microsoft.com/office/officeart/2005/8/layout/default"/>
    <dgm:cxn modelId="{B11FC904-B212-456D-8CFF-10E2E935CB38}" type="presParOf" srcId="{180E1AFB-FB55-4FB5-982B-CB0A258DB666}" destId="{FA4040BC-F695-4F59-96F1-15D9C9BDCF63}" srcOrd="21" destOrd="0" presId="urn:microsoft.com/office/officeart/2005/8/layout/default"/>
    <dgm:cxn modelId="{BD2F5461-4D78-47AC-89AE-A57C259967EF}" type="presParOf" srcId="{180E1AFB-FB55-4FB5-982B-CB0A258DB666}" destId="{8092E9C6-6247-4B28-B6E1-5EC7F43CADAD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0AFC94-CA8F-48EE-9E82-8074F37CBCCD}">
      <dsp:nvSpPr>
        <dsp:cNvPr id="0" name=""/>
        <dsp:cNvSpPr/>
      </dsp:nvSpPr>
      <dsp:spPr>
        <a:xfrm>
          <a:off x="436984" y="884"/>
          <a:ext cx="1630867" cy="97852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Kognitīvās</a:t>
          </a:r>
          <a:r>
            <a:rPr lang="en-US" sz="1500" kern="1200" dirty="0"/>
            <a:t> </a:t>
          </a:r>
          <a:r>
            <a:rPr lang="en-US" sz="1500" kern="1200" dirty="0" err="1"/>
            <a:t>prasmes</a:t>
          </a:r>
          <a:r>
            <a:rPr lang="en-US" sz="1500" kern="1200" dirty="0"/>
            <a:t> un </a:t>
          </a:r>
          <a:r>
            <a:rPr lang="en-US" sz="1500" kern="1200" dirty="0" err="1"/>
            <a:t>psihoemocionālās</a:t>
          </a:r>
          <a:r>
            <a:rPr lang="en-US" sz="1500" kern="1200" dirty="0"/>
            <a:t> </a:t>
          </a:r>
          <a:r>
            <a:rPr lang="en-US" sz="1500" kern="1200" dirty="0" err="1"/>
            <a:t>attiecības</a:t>
          </a:r>
          <a:endParaRPr lang="en-US" sz="1500" kern="1200" dirty="0"/>
        </a:p>
      </dsp:txBody>
      <dsp:txXfrm>
        <a:off x="436984" y="884"/>
        <a:ext cx="1630867" cy="978520"/>
      </dsp:txXfrm>
    </dsp:sp>
    <dsp:sp modelId="{FA5925BF-C0CA-4CD9-906B-EC115E6D50FD}">
      <dsp:nvSpPr>
        <dsp:cNvPr id="0" name=""/>
        <dsp:cNvSpPr/>
      </dsp:nvSpPr>
      <dsp:spPr>
        <a:xfrm>
          <a:off x="2230938" y="884"/>
          <a:ext cx="1630867" cy="97852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Socializācija</a:t>
          </a:r>
          <a:r>
            <a:rPr lang="en-US" sz="1500" kern="1200" dirty="0"/>
            <a:t>, </a:t>
          </a:r>
          <a:r>
            <a:rPr lang="en-US" sz="1500" kern="1200" dirty="0" err="1"/>
            <a:t>draugi</a:t>
          </a:r>
          <a:r>
            <a:rPr lang="en-US" sz="1500" kern="1200" dirty="0"/>
            <a:t> un </a:t>
          </a:r>
          <a:r>
            <a:rPr lang="en-US" sz="1500" kern="1200" dirty="0" err="1"/>
            <a:t>pastāvīgs</a:t>
          </a:r>
          <a:r>
            <a:rPr lang="en-US" sz="1500" kern="1200" dirty="0"/>
            <a:t> </a:t>
          </a:r>
          <a:r>
            <a:rPr lang="en-US" sz="1500" kern="1200" dirty="0" err="1"/>
            <a:t>atbalsts</a:t>
          </a:r>
          <a:endParaRPr lang="en-US" sz="1500" kern="1200" dirty="0"/>
        </a:p>
      </dsp:txBody>
      <dsp:txXfrm>
        <a:off x="2230938" y="884"/>
        <a:ext cx="1630867" cy="978520"/>
      </dsp:txXfrm>
    </dsp:sp>
    <dsp:sp modelId="{264111F1-D250-4C92-A6EE-286727FEE08A}">
      <dsp:nvSpPr>
        <dsp:cNvPr id="0" name=""/>
        <dsp:cNvSpPr/>
      </dsp:nvSpPr>
      <dsp:spPr>
        <a:xfrm>
          <a:off x="4024893" y="884"/>
          <a:ext cx="1630867" cy="97852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Drošība</a:t>
          </a:r>
          <a:endParaRPr lang="en-US" sz="1500" kern="1200" dirty="0"/>
        </a:p>
      </dsp:txBody>
      <dsp:txXfrm>
        <a:off x="4024893" y="884"/>
        <a:ext cx="1630867" cy="978520"/>
      </dsp:txXfrm>
    </dsp:sp>
    <dsp:sp modelId="{5D3E9CE9-FD2A-4B45-9147-499D6B8DB4EA}">
      <dsp:nvSpPr>
        <dsp:cNvPr id="0" name=""/>
        <dsp:cNvSpPr/>
      </dsp:nvSpPr>
      <dsp:spPr>
        <a:xfrm>
          <a:off x="5818848" y="884"/>
          <a:ext cx="1630867" cy="97852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Atbalsts</a:t>
          </a:r>
          <a:r>
            <a:rPr lang="en-US" sz="1500" kern="1200" dirty="0"/>
            <a:t> </a:t>
          </a:r>
          <a:r>
            <a:rPr lang="en-US" sz="1500" kern="1200" dirty="0" err="1"/>
            <a:t>vecāku</a:t>
          </a:r>
          <a:r>
            <a:rPr lang="en-US" sz="1500" kern="1200" dirty="0"/>
            <a:t> </a:t>
          </a:r>
          <a:r>
            <a:rPr lang="en-US" sz="1500" kern="1200" dirty="0" err="1"/>
            <a:t>nodarbinātībai</a:t>
          </a:r>
          <a:endParaRPr lang="en-US" sz="1500" kern="1200" dirty="0"/>
        </a:p>
      </dsp:txBody>
      <dsp:txXfrm>
        <a:off x="5818848" y="884"/>
        <a:ext cx="1630867" cy="978520"/>
      </dsp:txXfrm>
    </dsp:sp>
    <dsp:sp modelId="{3EE2697A-2B0B-4D21-8552-7C30CBF818B3}">
      <dsp:nvSpPr>
        <dsp:cNvPr id="0" name=""/>
        <dsp:cNvSpPr/>
      </dsp:nvSpPr>
      <dsp:spPr>
        <a:xfrm>
          <a:off x="436984" y="1142491"/>
          <a:ext cx="1630867" cy="97852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Interešu</a:t>
          </a:r>
          <a:r>
            <a:rPr lang="en-US" sz="1500" kern="1200" dirty="0"/>
            <a:t> </a:t>
          </a:r>
          <a:r>
            <a:rPr lang="en-US" sz="1500" kern="1200" dirty="0" err="1"/>
            <a:t>izglītība</a:t>
          </a:r>
          <a:endParaRPr lang="en-US" sz="1500" kern="1200" dirty="0"/>
        </a:p>
      </dsp:txBody>
      <dsp:txXfrm>
        <a:off x="436984" y="1142491"/>
        <a:ext cx="1630867" cy="978520"/>
      </dsp:txXfrm>
    </dsp:sp>
    <dsp:sp modelId="{928AC3D5-D629-4EA2-B467-245860B6E449}">
      <dsp:nvSpPr>
        <dsp:cNvPr id="0" name=""/>
        <dsp:cNvSpPr/>
      </dsp:nvSpPr>
      <dsp:spPr>
        <a:xfrm>
          <a:off x="2230938" y="1142491"/>
          <a:ext cx="1630867" cy="97852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Valodu</a:t>
          </a:r>
          <a:r>
            <a:rPr lang="en-US" sz="1500" kern="1200" dirty="0"/>
            <a:t> </a:t>
          </a:r>
          <a:r>
            <a:rPr lang="en-US" sz="1500" kern="1200" dirty="0" err="1"/>
            <a:t>zināšanas</a:t>
          </a:r>
          <a:endParaRPr lang="en-US" sz="1500" kern="1200" dirty="0"/>
        </a:p>
      </dsp:txBody>
      <dsp:txXfrm>
        <a:off x="2230938" y="1142491"/>
        <a:ext cx="1630867" cy="978520"/>
      </dsp:txXfrm>
    </dsp:sp>
    <dsp:sp modelId="{AA5AB7C6-7218-4B37-B8F9-C51E1BCF8991}">
      <dsp:nvSpPr>
        <dsp:cNvPr id="0" name=""/>
        <dsp:cNvSpPr/>
      </dsp:nvSpPr>
      <dsp:spPr>
        <a:xfrm>
          <a:off x="4024893" y="1142491"/>
          <a:ext cx="1630867" cy="97852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Sporta</a:t>
          </a:r>
          <a:r>
            <a:rPr lang="en-US" sz="1500" kern="1200" dirty="0"/>
            <a:t> </a:t>
          </a:r>
          <a:r>
            <a:rPr lang="en-US" sz="1500" kern="1200" dirty="0" err="1"/>
            <a:t>nodarbības</a:t>
          </a:r>
          <a:r>
            <a:rPr lang="en-US" sz="1500" kern="1200" dirty="0"/>
            <a:t>, </a:t>
          </a:r>
          <a:r>
            <a:rPr lang="en-US" sz="1500" kern="1200" dirty="0" err="1"/>
            <a:t>fiziskās</a:t>
          </a:r>
          <a:r>
            <a:rPr lang="en-US" sz="1500" kern="1200" dirty="0"/>
            <a:t> </a:t>
          </a:r>
          <a:r>
            <a:rPr lang="en-US" sz="1500" kern="1200" dirty="0" err="1"/>
            <a:t>aktivitātes</a:t>
          </a:r>
          <a:endParaRPr lang="en-US" sz="1500" kern="1200" dirty="0"/>
        </a:p>
      </dsp:txBody>
      <dsp:txXfrm>
        <a:off x="4024893" y="1142491"/>
        <a:ext cx="1630867" cy="978520"/>
      </dsp:txXfrm>
    </dsp:sp>
    <dsp:sp modelId="{F6194208-BACE-4630-8E7C-B0585726BC77}">
      <dsp:nvSpPr>
        <dsp:cNvPr id="0" name=""/>
        <dsp:cNvSpPr/>
      </dsp:nvSpPr>
      <dsp:spPr>
        <a:xfrm>
          <a:off x="5818848" y="1142491"/>
          <a:ext cx="1630867" cy="97852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Ēdināšana</a:t>
          </a:r>
          <a:r>
            <a:rPr lang="en-US" sz="1500" kern="1200" dirty="0"/>
            <a:t> </a:t>
          </a:r>
        </a:p>
      </dsp:txBody>
      <dsp:txXfrm>
        <a:off x="5818848" y="1142491"/>
        <a:ext cx="1630867" cy="978520"/>
      </dsp:txXfrm>
    </dsp:sp>
    <dsp:sp modelId="{FCAC4AA2-E75F-4E3E-BD19-F3453A0EDD9D}">
      <dsp:nvSpPr>
        <dsp:cNvPr id="0" name=""/>
        <dsp:cNvSpPr/>
      </dsp:nvSpPr>
      <dsp:spPr>
        <a:xfrm>
          <a:off x="436984" y="2284099"/>
          <a:ext cx="1630867" cy="97852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Iespēja</a:t>
          </a:r>
          <a:r>
            <a:rPr lang="en-US" sz="1500" kern="1200" dirty="0"/>
            <a:t> </a:t>
          </a:r>
          <a:r>
            <a:rPr lang="lv-LV" sz="1500" kern="1200" dirty="0"/>
            <a:t>iepazīt vietējo kopienu/vidi </a:t>
          </a:r>
          <a:r>
            <a:rPr lang="en-US" sz="1500" kern="1200" dirty="0"/>
            <a:t>ap </a:t>
          </a:r>
          <a:r>
            <a:rPr lang="en-US" sz="1500" kern="1200" dirty="0" err="1"/>
            <a:t>sevi</a:t>
          </a:r>
          <a:endParaRPr lang="en-US" sz="1500" kern="1200" dirty="0"/>
        </a:p>
      </dsp:txBody>
      <dsp:txXfrm>
        <a:off x="436984" y="2284099"/>
        <a:ext cx="1630867" cy="978520"/>
      </dsp:txXfrm>
    </dsp:sp>
    <dsp:sp modelId="{5612CF77-A218-444D-BBB8-EC8CB3234866}">
      <dsp:nvSpPr>
        <dsp:cNvPr id="0" name=""/>
        <dsp:cNvSpPr/>
      </dsp:nvSpPr>
      <dsp:spPr>
        <a:xfrm>
          <a:off x="2230938" y="2284099"/>
          <a:ext cx="1630867" cy="97852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…</a:t>
          </a:r>
        </a:p>
      </dsp:txBody>
      <dsp:txXfrm>
        <a:off x="2230938" y="2284099"/>
        <a:ext cx="1630867" cy="978520"/>
      </dsp:txXfrm>
    </dsp:sp>
    <dsp:sp modelId="{99F7AC20-49EE-46B5-9FC1-E8E031BECE7F}">
      <dsp:nvSpPr>
        <dsp:cNvPr id="0" name=""/>
        <dsp:cNvSpPr/>
      </dsp:nvSpPr>
      <dsp:spPr>
        <a:xfrm>
          <a:off x="4024893" y="2284099"/>
          <a:ext cx="1630867" cy="97852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…</a:t>
          </a:r>
        </a:p>
      </dsp:txBody>
      <dsp:txXfrm>
        <a:off x="4024893" y="2284099"/>
        <a:ext cx="1630867" cy="978520"/>
      </dsp:txXfrm>
    </dsp:sp>
    <dsp:sp modelId="{8092E9C6-6247-4B28-B6E1-5EC7F43CADAD}">
      <dsp:nvSpPr>
        <dsp:cNvPr id="0" name=""/>
        <dsp:cNvSpPr/>
      </dsp:nvSpPr>
      <dsp:spPr>
        <a:xfrm>
          <a:off x="5818848" y="2284099"/>
          <a:ext cx="1630867" cy="97852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…</a:t>
          </a:r>
        </a:p>
      </dsp:txBody>
      <dsp:txXfrm>
        <a:off x="5818848" y="2284099"/>
        <a:ext cx="1630867" cy="9785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96600" rIns="96600" bIns="96600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6001e2dc5e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6001e2dc5e_0_14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6001e2dc5e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6001e2dc5e_0_24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6001e2dc5e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6001e2dc5e_0_31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6001e2dc5e_2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6001e2dc5e_2_7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C37AF-4042-2409-3032-BB1171F60C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5478CB-C1F0-9232-505E-C1964801B5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9112E-22F0-7A8E-2B5E-A9621EB27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8/16/2023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5FD08-C3AC-2BC4-7466-9F8F7966C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5B564F-EADE-7A78-3C38-4263E9130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 smtClean="0"/>
              <a:t>‹#›</a:t>
            </a:fld>
            <a:endParaRPr lang="lv"/>
          </a:p>
        </p:txBody>
      </p:sp>
    </p:spTree>
    <p:extLst>
      <p:ext uri="{BB962C8B-B14F-4D97-AF65-F5344CB8AC3E}">
        <p14:creationId xmlns:p14="http://schemas.microsoft.com/office/powerpoint/2010/main" val="345453192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612F5-CD48-E4EB-B422-11C9B62EB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9E3F2B-9B4B-EEF0-7823-748414AA24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97D61D-E882-3672-EC91-0E65FCCB3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8/16/2023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CB89B-7062-499B-929D-5C82FDCCC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29D0D4-B2ED-801B-B42F-A64D75E4F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 smtClean="0"/>
              <a:t>‹#›</a:t>
            </a:fld>
            <a:endParaRPr lang="lv"/>
          </a:p>
        </p:txBody>
      </p:sp>
    </p:spTree>
    <p:extLst>
      <p:ext uri="{BB962C8B-B14F-4D97-AF65-F5344CB8AC3E}">
        <p14:creationId xmlns:p14="http://schemas.microsoft.com/office/powerpoint/2010/main" val="358843373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62BF42-38A7-DE66-5DA5-0971F7B1C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2C7E52-0C0A-68D8-5434-65B42B1EBB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01A7D-D728-FAE9-4687-38EB9EE3F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8/16/2023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11845-1676-AE41-56E3-EAB58FDA3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D34A1-0304-105B-46F2-3EE69DC4C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 smtClean="0"/>
              <a:t>‹#›</a:t>
            </a:fld>
            <a:endParaRPr lang="lv"/>
          </a:p>
        </p:txBody>
      </p:sp>
    </p:spTree>
    <p:extLst>
      <p:ext uri="{BB962C8B-B14F-4D97-AF65-F5344CB8AC3E}">
        <p14:creationId xmlns:p14="http://schemas.microsoft.com/office/powerpoint/2010/main" val="417365972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7347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0D47E-13A0-0250-7E3A-1E8F56C53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D926C-D91C-62D2-258E-F9EB360D1D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07C74F-61D1-B204-B603-A1BB0BEF2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8/16/2023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2EDCFE-D331-3EBA-9E40-DCCB63C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5B33E5-AA5E-02B5-3AD8-5D256E5D7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 smtClean="0"/>
              <a:t>‹#›</a:t>
            </a:fld>
            <a:endParaRPr lang="lv"/>
          </a:p>
        </p:txBody>
      </p:sp>
    </p:spTree>
    <p:extLst>
      <p:ext uri="{BB962C8B-B14F-4D97-AF65-F5344CB8AC3E}">
        <p14:creationId xmlns:p14="http://schemas.microsoft.com/office/powerpoint/2010/main" val="256237703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8B439-56B0-0A18-822B-62F0580D8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1CC929-5F70-B807-C702-C48FD6691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FD1804-9641-6F1B-1A02-22043981B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8/16/2023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60111-D320-D5CF-F916-7E9B2F891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1768B1-7E41-BB67-0253-B0C25DDE4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 smtClean="0"/>
              <a:t>‹#›</a:t>
            </a:fld>
            <a:endParaRPr lang="lv"/>
          </a:p>
        </p:txBody>
      </p:sp>
    </p:spTree>
    <p:extLst>
      <p:ext uri="{BB962C8B-B14F-4D97-AF65-F5344CB8AC3E}">
        <p14:creationId xmlns:p14="http://schemas.microsoft.com/office/powerpoint/2010/main" val="47304029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60E4A-7477-C457-DD32-8582C7E15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F03CD-1E4C-42B9-ED58-34D826CA16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D9CC4B-19C8-F4B2-F24D-17797285C7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A38076-2A4A-B331-44FF-0824850FC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8/16/2023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A1F508-AD5C-13AC-5DC5-F61E8CB6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A264A7-9D30-B692-CB60-12006E136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 smtClean="0"/>
              <a:t>‹#›</a:t>
            </a:fld>
            <a:endParaRPr lang="lv"/>
          </a:p>
        </p:txBody>
      </p:sp>
    </p:spTree>
    <p:extLst>
      <p:ext uri="{BB962C8B-B14F-4D97-AF65-F5344CB8AC3E}">
        <p14:creationId xmlns:p14="http://schemas.microsoft.com/office/powerpoint/2010/main" val="72417784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BE734-3B00-B265-C90D-2FB157ED4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EA4C71-8FBE-AA3A-D665-8E43AB2C2D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B4FF29-51ED-3DAC-9B16-F2D54BD8E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F58A4-F90D-B3F1-D238-390445473F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75BDAE-07D5-9306-D5C3-B4E9EF6165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D4187F-8D92-AE29-6F9A-CF877D07B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8/16/2023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9DD285-2040-BE6B-4775-EFD30504C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3ACEB1-6CE1-FA45-6385-7AAD9639F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 smtClean="0"/>
              <a:t>‹#›</a:t>
            </a:fld>
            <a:endParaRPr lang="lv"/>
          </a:p>
        </p:txBody>
      </p:sp>
    </p:spTree>
    <p:extLst>
      <p:ext uri="{BB962C8B-B14F-4D97-AF65-F5344CB8AC3E}">
        <p14:creationId xmlns:p14="http://schemas.microsoft.com/office/powerpoint/2010/main" val="167033952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F34ED-ABB5-4FE5-1EAA-563760CFC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330E19-69F5-D606-540F-8DBAC5E19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8/16/2023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3B366A-A1EA-D116-81E7-33CDE7E10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1B0375-5299-2E34-BAFB-68630320E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 smtClean="0"/>
              <a:t>‹#›</a:t>
            </a:fld>
            <a:endParaRPr lang="lv"/>
          </a:p>
        </p:txBody>
      </p:sp>
    </p:spTree>
    <p:extLst>
      <p:ext uri="{BB962C8B-B14F-4D97-AF65-F5344CB8AC3E}">
        <p14:creationId xmlns:p14="http://schemas.microsoft.com/office/powerpoint/2010/main" val="235000190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AFF1EC-C7D8-D980-49E6-D65CBCE64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8/16/2023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668CCF-E2D5-67F6-7CCE-FF05FE92A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D26C7E-E4B3-B70E-92B1-DFBA71604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 smtClean="0"/>
              <a:t>‹#›</a:t>
            </a:fld>
            <a:endParaRPr lang="lv"/>
          </a:p>
        </p:txBody>
      </p:sp>
    </p:spTree>
    <p:extLst>
      <p:ext uri="{BB962C8B-B14F-4D97-AF65-F5344CB8AC3E}">
        <p14:creationId xmlns:p14="http://schemas.microsoft.com/office/powerpoint/2010/main" val="2114494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DF3EF-4E6A-2C20-2C40-2440C4CFF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AA311-2854-0D6F-8D33-A16E4D5B4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970AF4-F146-B40F-7D73-5243D4F5DF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BD1363-187A-9F8F-27EF-4949A8368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t>8/16/2023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546018-647B-E46E-35A8-5B1435E0D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1BCB4-B74F-90AA-4719-667AE269F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 smtClean="0"/>
              <a:t>‹#›</a:t>
            </a:fld>
            <a:endParaRPr lang="lv"/>
          </a:p>
        </p:txBody>
      </p:sp>
    </p:spTree>
    <p:extLst>
      <p:ext uri="{BB962C8B-B14F-4D97-AF65-F5344CB8AC3E}">
        <p14:creationId xmlns:p14="http://schemas.microsoft.com/office/powerpoint/2010/main" val="382306582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876BA-1823-1FEB-3D1F-5B232D68A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1C2CCF-C9AE-F2BB-5D2D-547238AC51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4ED399-7EF3-8D24-DA18-FE8DEFB1D1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A93B0D-D38B-9250-1622-87587380A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8/16/2023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A1FCB9-69D1-1E09-37DB-DDE1A9CFD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48E8F6-405A-5EC8-FF9B-5A2B581C9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 smtClean="0"/>
              <a:t>‹#›</a:t>
            </a:fld>
            <a:endParaRPr lang="lv"/>
          </a:p>
        </p:txBody>
      </p:sp>
    </p:spTree>
    <p:extLst>
      <p:ext uri="{BB962C8B-B14F-4D97-AF65-F5344CB8AC3E}">
        <p14:creationId xmlns:p14="http://schemas.microsoft.com/office/powerpoint/2010/main" val="200457528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BE4F25-9FB6-FE46-D102-E706D88DC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5AF3C-E4C2-1098-9BD3-7910CE0A2B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F450C7-D47A-864A-B3BB-9606519120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8/16/2023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6C75D1-3479-6D11-C5DF-6CD1687FBC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205BA-A78D-03FC-9468-D18DE86819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" smtClean="0"/>
              <a:t>‹#›</a:t>
            </a:fld>
            <a:endParaRPr lang="lv"/>
          </a:p>
        </p:txBody>
      </p:sp>
    </p:spTree>
    <p:extLst>
      <p:ext uri="{BB962C8B-B14F-4D97-AF65-F5344CB8AC3E}">
        <p14:creationId xmlns:p14="http://schemas.microsoft.com/office/powerpoint/2010/main" val="808749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BAD76F3E-3A97-486B-B402-44400A8B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628649" y="820341"/>
            <a:ext cx="7879841" cy="2225406"/>
          </a:xfrm>
          <a:prstGeom prst="rect">
            <a:avLst/>
          </a:prstGeom>
        </p:spPr>
        <p:txBody>
          <a:bodyPr spcFirstLastPara="1" lIns="91425" tIns="91425" rIns="91425" bIns="91425" anchorCtr="0">
            <a:normAutofit/>
          </a:bodyPr>
          <a:lstStyle/>
          <a:p>
            <a:pPr algn="l" defTabSz="713232">
              <a:spcBef>
                <a:spcPts val="0"/>
              </a:spcBef>
            </a:pPr>
            <a:r>
              <a:rPr lang="lv-LV" sz="2900" kern="1200" dirty="0">
                <a:ea typeface="+mj-ea"/>
                <a:cs typeface="+mj-cs"/>
                <a:sym typeface="Lora"/>
              </a:rPr>
              <a:t>Vairāk nekā</a:t>
            </a:r>
            <a:r>
              <a:rPr lang="en-US" sz="2900" dirty="0">
                <a:sym typeface="Lora"/>
              </a:rPr>
              <a:t> </a:t>
            </a:r>
            <a:r>
              <a:rPr lang="en-US" sz="2900" dirty="0" err="1">
                <a:sym typeface="Lora"/>
              </a:rPr>
              <a:t>mācības</a:t>
            </a:r>
            <a:r>
              <a:rPr lang="lv-LV" sz="2900" kern="1200" dirty="0">
                <a:ea typeface="+mj-ea"/>
                <a:cs typeface="+mj-cs"/>
                <a:sym typeface="Lora"/>
              </a:rPr>
              <a:t>!</a:t>
            </a:r>
            <a:br>
              <a:rPr lang="lv-LV" sz="2900" kern="1200" dirty="0">
                <a:ea typeface="+mj-ea"/>
                <a:cs typeface="+mj-cs"/>
                <a:sym typeface="Lora"/>
              </a:rPr>
            </a:br>
            <a:br>
              <a:rPr lang="lv-LV" sz="2900" kern="1200" dirty="0">
                <a:ea typeface="+mj-ea"/>
                <a:cs typeface="+mj-cs"/>
                <a:sym typeface="Lora"/>
              </a:rPr>
            </a:br>
            <a:r>
              <a:rPr lang="lv-LV" sz="2900" kern="1200" dirty="0">
                <a:ea typeface="+mj-ea"/>
                <a:cs typeface="+mj-cs"/>
                <a:sym typeface="Lora"/>
              </a:rPr>
              <a:t>Nepieciešamie p</a:t>
            </a:r>
            <a:r>
              <a:rPr lang="en-US" sz="2900" kern="1200" dirty="0" err="1">
                <a:ea typeface="+mj-ea"/>
                <a:cs typeface="+mj-cs"/>
                <a:sym typeface="Lora"/>
              </a:rPr>
              <a:t>asākumi</a:t>
            </a:r>
            <a:r>
              <a:rPr lang="en-US" sz="2900" kern="1200" dirty="0">
                <a:ea typeface="+mj-ea"/>
                <a:cs typeface="+mj-cs"/>
                <a:sym typeface="Lora"/>
              </a:rPr>
              <a:t> </a:t>
            </a:r>
            <a:br>
              <a:rPr lang="lv-LV" sz="2900" kern="1200" dirty="0">
                <a:ea typeface="+mj-ea"/>
                <a:cs typeface="+mj-cs"/>
                <a:sym typeface="Lora"/>
              </a:rPr>
            </a:br>
            <a:r>
              <a:rPr lang="en-US" sz="2900" kern="1200" dirty="0" err="1">
                <a:ea typeface="+mj-ea"/>
                <a:cs typeface="+mj-cs"/>
                <a:sym typeface="Lora"/>
              </a:rPr>
              <a:t>Ukrainas</a:t>
            </a:r>
            <a:r>
              <a:rPr lang="en-US" sz="2900" kern="1200" dirty="0">
                <a:ea typeface="+mj-ea"/>
                <a:cs typeface="+mj-cs"/>
                <a:sym typeface="Lora"/>
              </a:rPr>
              <a:t> </a:t>
            </a:r>
            <a:r>
              <a:rPr lang="en-US" sz="2900" kern="1200" dirty="0" err="1">
                <a:ea typeface="+mj-ea"/>
                <a:cs typeface="+mj-cs"/>
                <a:sym typeface="Lora"/>
              </a:rPr>
              <a:t>bērnu</a:t>
            </a:r>
            <a:r>
              <a:rPr lang="en-US" sz="2900" kern="1200" dirty="0">
                <a:ea typeface="+mj-ea"/>
                <a:cs typeface="+mj-cs"/>
                <a:sym typeface="Lora"/>
              </a:rPr>
              <a:t> </a:t>
            </a:r>
            <a:r>
              <a:rPr lang="en-US" sz="2900" kern="1200" dirty="0" err="1">
                <a:ea typeface="+mj-ea"/>
                <a:cs typeface="+mj-cs"/>
                <a:sym typeface="Lora"/>
              </a:rPr>
              <a:t>iesaistīšanai</a:t>
            </a:r>
            <a:r>
              <a:rPr lang="en-US" sz="2900" kern="1200" dirty="0">
                <a:ea typeface="+mj-ea"/>
                <a:cs typeface="+mj-cs"/>
                <a:sym typeface="Lora"/>
              </a:rPr>
              <a:t> </a:t>
            </a:r>
            <a:br>
              <a:rPr lang="lv-LV" sz="2900" kern="1200" dirty="0">
                <a:ea typeface="+mj-ea"/>
                <a:cs typeface="+mj-cs"/>
                <a:sym typeface="Lora"/>
              </a:rPr>
            </a:br>
            <a:r>
              <a:rPr lang="en-US" sz="2900" kern="1200" dirty="0" err="1">
                <a:ea typeface="+mj-ea"/>
                <a:cs typeface="+mj-cs"/>
                <a:sym typeface="Lora"/>
              </a:rPr>
              <a:t>Latvijas</a:t>
            </a:r>
            <a:r>
              <a:rPr lang="en-US" sz="2900" kern="1200" dirty="0">
                <a:ea typeface="+mj-ea"/>
                <a:cs typeface="+mj-cs"/>
                <a:sym typeface="Lora"/>
              </a:rPr>
              <a:t> </a:t>
            </a:r>
            <a:r>
              <a:rPr lang="en-US" sz="2900" kern="1200" dirty="0" err="1">
                <a:ea typeface="+mj-ea"/>
                <a:cs typeface="+mj-cs"/>
                <a:sym typeface="Lora"/>
              </a:rPr>
              <a:t>izglītības</a:t>
            </a:r>
            <a:r>
              <a:rPr lang="en-US" sz="2900" kern="1200" dirty="0">
                <a:ea typeface="+mj-ea"/>
                <a:cs typeface="+mj-cs"/>
                <a:sym typeface="Lora"/>
              </a:rPr>
              <a:t> </a:t>
            </a:r>
            <a:r>
              <a:rPr lang="en-US" sz="2900" kern="1200" dirty="0" err="1">
                <a:ea typeface="+mj-ea"/>
                <a:cs typeface="+mj-cs"/>
                <a:sym typeface="Lora"/>
              </a:rPr>
              <a:t>sistēmā</a:t>
            </a:r>
            <a:endParaRPr lang="en-US" sz="2900" dirty="0">
              <a:ea typeface="Lora"/>
              <a:cs typeface="Lora"/>
              <a:sym typeface="Lora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5550693" y="3464718"/>
            <a:ext cx="2960084" cy="778668"/>
          </a:xfrm>
          <a:prstGeom prst="rect">
            <a:avLst/>
          </a:prstGeom>
        </p:spPr>
        <p:txBody>
          <a:bodyPr spcFirstLastPara="1" lIns="91425" tIns="91425" rIns="91425" bIns="91425" anchorCtr="0">
            <a:normAutofit/>
          </a:bodyPr>
          <a:lstStyle/>
          <a:p>
            <a:pPr algn="r" defTabSz="713232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33846"/>
            </a:pPr>
            <a:r>
              <a:rPr lang="lv-LV" kern="1200">
                <a:latin typeface="+mj-lt"/>
                <a:ea typeface="+mn-ea"/>
                <a:cs typeface="+mn-cs"/>
                <a:sym typeface="Lora"/>
              </a:rPr>
              <a:t>Linda Jākobsone-Gavala </a:t>
            </a:r>
          </a:p>
          <a:p>
            <a:pPr marL="0" lvl="0" indent="0" algn="r" rtl="0">
              <a:spcBef>
                <a:spcPts val="0"/>
              </a:spcBef>
              <a:spcAft>
                <a:spcPts val="600"/>
              </a:spcAft>
              <a:buNone/>
            </a:pPr>
            <a:endParaRPr lang="lv-LV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58" name="Rectangle 61">
            <a:extLst>
              <a:ext uri="{FF2B5EF4-FFF2-40B4-BE49-F238E27FC236}">
                <a16:creationId xmlns:a16="http://schemas.microsoft.com/office/drawing/2014/main" id="{391F6B52-91F4-4AEB-B6DB-29FEBCF28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3248374"/>
            <a:ext cx="7879842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9" name="Rectangle 63">
            <a:extLst>
              <a:ext uri="{FF2B5EF4-FFF2-40B4-BE49-F238E27FC236}">
                <a16:creationId xmlns:a16="http://schemas.microsoft.com/office/drawing/2014/main" id="{2CD6F061-7C53-44F4-9794-953DB70A4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010162" y="1761629"/>
            <a:ext cx="41148" cy="29600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Google Shape;57;p13">
            <a:extLst>
              <a:ext uri="{FF2B5EF4-FFF2-40B4-BE49-F238E27FC236}">
                <a16:creationId xmlns:a16="http://schemas.microsoft.com/office/drawing/2014/main" id="{440C2ECC-DC04-5802-CF4D-CAC0A5D9A844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3014" y="3854052"/>
            <a:ext cx="2050611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" name="Rectangle 101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912447"/>
            <a:ext cx="548639" cy="505095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9" name="Rectangle 108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59" y="460465"/>
            <a:ext cx="8180615" cy="1420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782723" y="607423"/>
            <a:ext cx="7457037" cy="1165860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  <a:sym typeface="Lora"/>
              </a:rPr>
              <a:t>Uzrunāt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Lora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  <a:sym typeface="Lora"/>
              </a:rPr>
              <a:t>bērnu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Lora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  <a:sym typeface="Lora"/>
              </a:rPr>
              <a:t>vecākus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Lora"/>
              </a:rPr>
              <a:t>/</a:t>
            </a:r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  <a:sym typeface="Lora"/>
              </a:rPr>
              <a:t>aizbildņus</a:t>
            </a: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  <a:sym typeface="Lora"/>
            </a:endParaRPr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783771" y="2263141"/>
            <a:ext cx="7455989" cy="234349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 lnSpcReduction="10000"/>
          </a:bodyPr>
          <a:lstStyle/>
          <a:p>
            <a:pPr marL="457200" marR="0" lvl="0" indent="-228600" defTabSz="91440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800" dirty="0">
                <a:sym typeface="Lora"/>
              </a:rPr>
              <a:t>IZM vai </a:t>
            </a:r>
            <a:r>
              <a:rPr lang="en-US" sz="1800" dirty="0" err="1">
                <a:sym typeface="Lora"/>
              </a:rPr>
              <a:t>IeM</a:t>
            </a:r>
            <a:r>
              <a:rPr lang="en-US" sz="1800" dirty="0">
                <a:sym typeface="Lora"/>
              </a:rPr>
              <a:t> </a:t>
            </a:r>
            <a:r>
              <a:rPr lang="en-US" sz="1800" dirty="0" err="1">
                <a:sym typeface="Lora"/>
              </a:rPr>
              <a:t>komunikācijas</a:t>
            </a:r>
            <a:r>
              <a:rPr lang="en-US" sz="1800" dirty="0">
                <a:sym typeface="Lora"/>
              </a:rPr>
              <a:t> </a:t>
            </a:r>
            <a:r>
              <a:rPr lang="en-US" sz="1800" dirty="0" err="1">
                <a:sym typeface="Lora"/>
              </a:rPr>
              <a:t>grupas</a:t>
            </a:r>
            <a:r>
              <a:rPr lang="en-US" sz="1800" dirty="0">
                <a:sym typeface="Lora"/>
              </a:rPr>
              <a:t> </a:t>
            </a:r>
            <a:r>
              <a:rPr lang="en-US" sz="1800" dirty="0" err="1">
                <a:sym typeface="Lora"/>
              </a:rPr>
              <a:t>vadīta</a:t>
            </a:r>
            <a:r>
              <a:rPr lang="en-US" sz="1800" dirty="0">
                <a:sym typeface="Lora"/>
              </a:rPr>
              <a:t> </a:t>
            </a:r>
            <a:r>
              <a:rPr lang="en-US" sz="1800" dirty="0" err="1">
                <a:sym typeface="Lora"/>
              </a:rPr>
              <a:t>i</a:t>
            </a:r>
            <a:r>
              <a:rPr lang="lv-LV" sz="1800" dirty="0" err="1">
                <a:sym typeface="Lora"/>
              </a:rPr>
              <a:t>nformatīvā</a:t>
            </a:r>
            <a:r>
              <a:rPr lang="lv-LV" sz="1800" dirty="0">
                <a:sym typeface="Lora"/>
              </a:rPr>
              <a:t> kampaņa vecākiem</a:t>
            </a:r>
            <a:r>
              <a:rPr lang="en-US" sz="1800" dirty="0">
                <a:sym typeface="Lora"/>
              </a:rPr>
              <a:t>/</a:t>
            </a:r>
            <a:r>
              <a:rPr lang="en-US" sz="1800" dirty="0" err="1">
                <a:sym typeface="Lora"/>
              </a:rPr>
              <a:t>aizbildņiem</a:t>
            </a:r>
            <a:r>
              <a:rPr lang="lv-LV" sz="1800" dirty="0">
                <a:sym typeface="Lora"/>
              </a:rPr>
              <a:t> – </a:t>
            </a:r>
            <a:r>
              <a:rPr lang="lv-LV" sz="1800" dirty="0" err="1">
                <a:sym typeface="Lora"/>
              </a:rPr>
              <a:t>mudin</a:t>
            </a:r>
            <a:r>
              <a:rPr lang="en-US" sz="1800" dirty="0">
                <a:sym typeface="Lora"/>
              </a:rPr>
              <a:t>o</a:t>
            </a:r>
            <a:r>
              <a:rPr lang="lv-LV" sz="1800" dirty="0">
                <a:sym typeface="Lora"/>
              </a:rPr>
              <a:t>t pieteikt bērnus Latvijas izglītības iestādēs, lai viņiem nodrošinātu kvalitatīvu izglītību, integrāciju vietējā kopienā, socializāciju un cita veida atbalstu.</a:t>
            </a:r>
          </a:p>
          <a:p>
            <a:pPr marL="457200" marR="0" lvl="0" indent="-228600" defTabSz="91440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lv-LV" sz="1800" dirty="0">
                <a:sym typeface="Lora"/>
              </a:rPr>
              <a:t>Labās prakses apmaiņas pasākumi – izglītības iestāžu pieredze, IZM un VISC ekspertu informācija un atbildes uz jautājumiem.</a:t>
            </a:r>
          </a:p>
          <a:p>
            <a:pPr marL="457200" marR="0" lvl="0" indent="-228600" defTabSz="91440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lv-LV" sz="1800" dirty="0">
                <a:sym typeface="Lora"/>
              </a:rPr>
              <a:t>Informēt par pieejamo atbalstu, tajā skaitā kancelejas piederumu pakām</a:t>
            </a:r>
            <a:r>
              <a:rPr lang="en-US" sz="1800" dirty="0">
                <a:sym typeface="Lora"/>
              </a:rPr>
              <a:t>, </a:t>
            </a:r>
            <a:r>
              <a:rPr lang="en-US" sz="1800" dirty="0" err="1">
                <a:sym typeface="Lora"/>
              </a:rPr>
              <a:t>vienreizēju</a:t>
            </a:r>
            <a:r>
              <a:rPr lang="en-US" sz="1800" dirty="0">
                <a:sym typeface="Lora"/>
              </a:rPr>
              <a:t> </a:t>
            </a:r>
            <a:r>
              <a:rPr lang="lv-LV" sz="1800" dirty="0">
                <a:sym typeface="Lora"/>
              </a:rPr>
              <a:t>atbalstu 50 EUR apmērā mācību </a:t>
            </a:r>
            <a:r>
              <a:rPr lang="en-US" sz="1800" dirty="0" err="1">
                <a:sym typeface="Lora"/>
              </a:rPr>
              <a:t>līdzekļu</a:t>
            </a:r>
            <a:r>
              <a:rPr lang="en-US" sz="1800" dirty="0">
                <a:sym typeface="Lora"/>
              </a:rPr>
              <a:t> </a:t>
            </a:r>
            <a:r>
              <a:rPr lang="en-US" sz="1800" dirty="0" err="1">
                <a:sym typeface="Lora"/>
              </a:rPr>
              <a:t>iegādei</a:t>
            </a:r>
            <a:r>
              <a:rPr lang="en-US" sz="1800" dirty="0">
                <a:sym typeface="Lora"/>
              </a:rPr>
              <a:t>, </a:t>
            </a:r>
            <a:r>
              <a:rPr lang="en-US" sz="1800" dirty="0" err="1">
                <a:sym typeface="Lora"/>
              </a:rPr>
              <a:t>citu</a:t>
            </a:r>
            <a:r>
              <a:rPr lang="en-US" sz="1800" dirty="0">
                <a:sym typeface="Lora"/>
              </a:rPr>
              <a:t> </a:t>
            </a:r>
            <a:r>
              <a:rPr lang="en-US" sz="1800" dirty="0" err="1">
                <a:sym typeface="Lora"/>
              </a:rPr>
              <a:t>pašvaldības</a:t>
            </a:r>
            <a:r>
              <a:rPr lang="en-US" sz="1800" dirty="0">
                <a:sym typeface="Lora"/>
              </a:rPr>
              <a:t> </a:t>
            </a:r>
            <a:r>
              <a:rPr lang="en-US" sz="1800" dirty="0" err="1">
                <a:sym typeface="Lora"/>
              </a:rPr>
              <a:t>atbalstu</a:t>
            </a:r>
            <a:r>
              <a:rPr lang="en-US" sz="1800" dirty="0">
                <a:sym typeface="Lora"/>
              </a:rPr>
              <a:t>. </a:t>
            </a:r>
            <a:r>
              <a:rPr lang="lv-LV" sz="1800" dirty="0">
                <a:sym typeface="Lora"/>
              </a:rPr>
              <a:t> </a:t>
            </a: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4863984"/>
            <a:ext cx="78867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ttēls 3">
            <a:extLst>
              <a:ext uri="{FF2B5EF4-FFF2-40B4-BE49-F238E27FC236}">
                <a16:creationId xmlns:a16="http://schemas.microsoft.com/office/drawing/2014/main" id="{BE414910-FCAF-AE3E-CBB4-95ECEC51C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224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5818" y="0"/>
            <a:ext cx="7472363" cy="51435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0"/>
            <a:ext cx="7461504" cy="51435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44DF20-2986-2CF8-747A-0624ADE95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2" y="1499711"/>
            <a:ext cx="6858000" cy="207302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lv-LV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Nekavēties ar diskusiju par to, </a:t>
            </a:r>
            <a:br>
              <a:rPr lang="lv-LV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lv-LV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cik ilgi Ukrainas bērni varēs turpināt mācības pilnībā tiešsaistē. </a:t>
            </a:r>
            <a:r>
              <a:rPr lang="en-US" sz="3400" dirty="0"/>
              <a:t> </a:t>
            </a:r>
            <a:br>
              <a:rPr lang="en-US" sz="3400" dirty="0"/>
            </a:br>
            <a:r>
              <a:rPr lang="en-US" sz="3400" dirty="0" err="1"/>
              <a:t>Jautājumu</a:t>
            </a:r>
            <a:r>
              <a:rPr lang="en-US" sz="3400" dirty="0"/>
              <a:t> </a:t>
            </a:r>
            <a:r>
              <a:rPr lang="en-US" sz="3400" dirty="0" err="1"/>
              <a:t>uzrunāt</a:t>
            </a:r>
            <a:r>
              <a:rPr lang="en-US" sz="3400" dirty="0"/>
              <a:t> </a:t>
            </a:r>
            <a:r>
              <a:rPr lang="en-US" sz="3400" dirty="0" err="1"/>
              <a:t>arī</a:t>
            </a:r>
            <a:r>
              <a:rPr lang="en-US" sz="3400" dirty="0"/>
              <a:t> ES </a:t>
            </a:r>
            <a:r>
              <a:rPr lang="en-US" sz="3400" dirty="0" err="1"/>
              <a:t>līmenī</a:t>
            </a:r>
            <a:r>
              <a:rPr lang="en-US" sz="3400" dirty="0"/>
              <a:t>. </a:t>
            </a:r>
            <a:endParaRPr lang="lv-LV" sz="3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88920" y="4143589"/>
            <a:ext cx="3566160" cy="205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6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0" name="Rectangle 1053">
            <a:extLst>
              <a:ext uri="{FF2B5EF4-FFF2-40B4-BE49-F238E27FC236}">
                <a16:creationId xmlns:a16="http://schemas.microsoft.com/office/drawing/2014/main" id="{11BE3FA7-0D70-4431-814F-D8C40576E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blue and yellow sign with white text&#10;&#10;Description automatically generated">
            <a:extLst>
              <a:ext uri="{FF2B5EF4-FFF2-40B4-BE49-F238E27FC236}">
                <a16:creationId xmlns:a16="http://schemas.microsoft.com/office/drawing/2014/main" id="{07287AFA-67E5-C5A1-8C91-58FDBAA110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344" b="1"/>
          <a:stretch/>
        </p:blipFill>
        <p:spPr>
          <a:xfrm>
            <a:off x="241298" y="417891"/>
            <a:ext cx="4251513" cy="4307714"/>
          </a:xfrm>
          <a:prstGeom prst="rect">
            <a:avLst/>
          </a:prstGeom>
        </p:spPr>
      </p:pic>
      <p:pic>
        <p:nvPicPr>
          <p:cNvPr id="1026" name="Picture 2" descr="May be an image of text">
            <a:extLst>
              <a:ext uri="{FF2B5EF4-FFF2-40B4-BE49-F238E27FC236}">
                <a16:creationId xmlns:a16="http://schemas.microsoft.com/office/drawing/2014/main" id="{E4289607-0C31-0917-847F-A3A332A653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53" b="1"/>
          <a:stretch/>
        </p:blipFill>
        <p:spPr bwMode="auto">
          <a:xfrm>
            <a:off x="4646531" y="417891"/>
            <a:ext cx="4256170" cy="430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650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338899" y="688699"/>
            <a:ext cx="529596" cy="4397651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338409" y="482600"/>
            <a:ext cx="315230" cy="425168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78790" y="482600"/>
            <a:ext cx="8200127" cy="4043958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95ECA7-E7FA-0E33-7715-82469F2D7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701" y="965200"/>
            <a:ext cx="5474599" cy="307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424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5">
            <a:extLst>
              <a:ext uri="{FF2B5EF4-FFF2-40B4-BE49-F238E27FC236}">
                <a16:creationId xmlns:a16="http://schemas.microsoft.com/office/drawing/2014/main" id="{A169D286-F4D7-4C8B-A6BD-D05384C7F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39E8235E-135E-4261-8F54-2B316E493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106623" y="458046"/>
            <a:ext cx="569713" cy="4283223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D4ED8EC3-4D57-4620-93CE-4E6661F09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108327" y="257309"/>
            <a:ext cx="361991" cy="4141060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: Shape 21">
            <a:extLst>
              <a:ext uri="{FF2B5EF4-FFF2-40B4-BE49-F238E27FC236}">
                <a16:creationId xmlns:a16="http://schemas.microsoft.com/office/drawing/2014/main" id="{83BCB34A-2F40-4F41-8488-A134C1C15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283" y="255318"/>
            <a:ext cx="3472603" cy="3949346"/>
          </a:xfrm>
          <a:custGeom>
            <a:avLst/>
            <a:gdLst>
              <a:gd name="connsiteX0" fmla="*/ 0 w 4630139"/>
              <a:gd name="connsiteY0" fmla="*/ 0 h 5265795"/>
              <a:gd name="connsiteX1" fmla="*/ 4630139 w 4630139"/>
              <a:gd name="connsiteY1" fmla="*/ 0 h 5265795"/>
              <a:gd name="connsiteX2" fmla="*/ 4630139 w 4630139"/>
              <a:gd name="connsiteY2" fmla="*/ 5265795 h 5265795"/>
              <a:gd name="connsiteX3" fmla="*/ 0 w 4630139"/>
              <a:gd name="connsiteY3" fmla="*/ 5265795 h 526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139" h="5265795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Picture 10" descr="A poster of a child's age&#10;&#10;Description automatically generated with medium confidence">
            <a:extLst>
              <a:ext uri="{FF2B5EF4-FFF2-40B4-BE49-F238E27FC236}">
                <a16:creationId xmlns:a16="http://schemas.microsoft.com/office/drawing/2014/main" id="{E07FEAEF-81AC-BFBD-D1CD-374353816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032" y="1031787"/>
            <a:ext cx="2507401" cy="2407105"/>
          </a:xfrm>
          <a:prstGeom prst="rect">
            <a:avLst/>
          </a:prstGeom>
        </p:spPr>
      </p:pic>
      <p:sp>
        <p:nvSpPr>
          <p:cNvPr id="21" name="Freeform: Shape 23">
            <a:extLst>
              <a:ext uri="{FF2B5EF4-FFF2-40B4-BE49-F238E27FC236}">
                <a16:creationId xmlns:a16="http://schemas.microsoft.com/office/drawing/2014/main" id="{F78382DC-4207-465E-B379-1E16448AA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6335" y="803672"/>
            <a:ext cx="5467663" cy="3931723"/>
          </a:xfrm>
          <a:custGeom>
            <a:avLst/>
            <a:gdLst>
              <a:gd name="connsiteX0" fmla="*/ 0 w 7290218"/>
              <a:gd name="connsiteY0" fmla="*/ 0 h 5242298"/>
              <a:gd name="connsiteX1" fmla="*/ 7290218 w 7290218"/>
              <a:gd name="connsiteY1" fmla="*/ 0 h 5242298"/>
              <a:gd name="connsiteX2" fmla="*/ 7290218 w 7290218"/>
              <a:gd name="connsiteY2" fmla="*/ 5242298 h 5242298"/>
              <a:gd name="connsiteX3" fmla="*/ 0 w 7290218"/>
              <a:gd name="connsiteY3" fmla="*/ 5242298 h 52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0218" h="524229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oster with hands and people icons&#10;&#10;Description automatically generated with medium confidence">
            <a:extLst>
              <a:ext uri="{FF2B5EF4-FFF2-40B4-BE49-F238E27FC236}">
                <a16:creationId xmlns:a16="http://schemas.microsoft.com/office/drawing/2014/main" id="{FB3B5C69-4F6C-7672-A966-37456729A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6179" y="1286272"/>
            <a:ext cx="4281055" cy="297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579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AD4452-9781-81B6-AC24-72ED9AB5A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163" y="482599"/>
            <a:ext cx="6849673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379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05C9FECE-0CA5-2018-24A7-69E1D56FA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3"/>
            <a:ext cx="7886700" cy="994173"/>
          </a:xfrm>
        </p:spPr>
        <p:txBody>
          <a:bodyPr>
            <a:normAutofit/>
          </a:bodyPr>
          <a:lstStyle/>
          <a:p>
            <a:r>
              <a:rPr lang="en-US" sz="3100"/>
              <a:t>Skola Ukrainas bērniem ir vairāk nekā mācības</a:t>
            </a:r>
            <a:endParaRPr lang="lv-LV" sz="3100"/>
          </a:p>
        </p:txBody>
      </p:sp>
      <p:graphicFrame>
        <p:nvGraphicFramePr>
          <p:cNvPr id="5" name="Satura vietturis 2">
            <a:extLst>
              <a:ext uri="{FF2B5EF4-FFF2-40B4-BE49-F238E27FC236}">
                <a16:creationId xmlns:a16="http://schemas.microsoft.com/office/drawing/2014/main" id="{009AA241-7634-A0BF-20E8-CC06AE2B04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0075571"/>
              </p:ext>
            </p:extLst>
          </p:nvPr>
        </p:nvGraphicFramePr>
        <p:xfrm>
          <a:off x="628650" y="1369218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137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912447"/>
            <a:ext cx="548639" cy="505095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59" y="460465"/>
            <a:ext cx="8180615" cy="1420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782723" y="607423"/>
            <a:ext cx="7457037" cy="1165860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  <a:sym typeface="Lora"/>
              </a:rPr>
              <a:t>Nepieciešams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Lora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  <a:sym typeface="Lora"/>
              </a:rPr>
              <a:t>reģistrēt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Lora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  <a:sym typeface="Lora"/>
              </a:rPr>
              <a:t>izglītības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Lora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  <a:sym typeface="Lora"/>
              </a:rPr>
              <a:t>iestādes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Lora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  <a:sym typeface="Lora"/>
              </a:rPr>
              <a:t>datus</a:t>
            </a: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  <a:sym typeface="Lora"/>
            </a:endParaRPr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783771" y="2263141"/>
            <a:ext cx="7455989" cy="234349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457200" lvl="0" indent="-228600" defTabSz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lv-LV" sz="1800" dirty="0">
                <a:sym typeface="Lora"/>
              </a:rPr>
              <a:t>Ukrainas civiliedzīvotāju atbalsta sniegšanai nepieciešamās informācijas reģistra (UCASNIR) sadaļā par nepilngadīgas personas izglītības nodrošināšanu </a:t>
            </a:r>
            <a:r>
              <a:rPr lang="en-US" sz="1800" dirty="0" err="1">
                <a:sym typeface="Lora"/>
              </a:rPr>
              <a:t>pašvaldībām</a:t>
            </a:r>
            <a:r>
              <a:rPr lang="en-US" sz="1800" dirty="0">
                <a:sym typeface="Lora"/>
              </a:rPr>
              <a:t> </a:t>
            </a:r>
            <a:r>
              <a:rPr lang="lv-LV" sz="1800" dirty="0">
                <a:sym typeface="Lora"/>
              </a:rPr>
              <a:t>iekļaut informāciju par to, kurā izglītības iestādē mācās nepilngadīgā persona, ja tā sasniegusi obligāto izglītības vecumu. </a:t>
            </a:r>
          </a:p>
          <a:p>
            <a:pPr marL="457200" lvl="0" indent="-228600" defTabSz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lv-LV" sz="1800" dirty="0">
                <a:sym typeface="Lora"/>
              </a:rPr>
              <a:t>Izglītības kvalitātes valsts dienestam (IKVD) nepieciešams noteikt vienotu formu, kādā apliecināt, ka izglītojamais mācās noteiktā izglītības iestādē.</a:t>
            </a:r>
          </a:p>
          <a:p>
            <a:pPr marL="457200" lvl="0" indent="-228600" defTabSz="9144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800" dirty="0">
              <a:sym typeface="Lora"/>
            </a:endParaRP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4863984"/>
            <a:ext cx="78867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912447"/>
            <a:ext cx="548639" cy="505095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59" y="460465"/>
            <a:ext cx="8180615" cy="1420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782723" y="607423"/>
            <a:ext cx="7457037" cy="1165860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Lora"/>
              </a:rPr>
              <a:t>Nodrošināt iekļaujošas aktivitātes</a:t>
            </a:r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783771" y="2263141"/>
            <a:ext cx="7455989" cy="234349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 lnSpcReduction="10000"/>
          </a:bodyPr>
          <a:lstStyle/>
          <a:p>
            <a:pPr marL="457200" marR="0" lvl="0" indent="-228600" defTabSz="91440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800" dirty="0">
                <a:sym typeface="Lora"/>
              </a:rPr>
              <a:t>B</a:t>
            </a:r>
            <a:r>
              <a:rPr lang="lv-LV" sz="1800" dirty="0" err="1">
                <a:sym typeface="Lora"/>
              </a:rPr>
              <a:t>ērniem</a:t>
            </a:r>
            <a:r>
              <a:rPr lang="en-US" sz="1800" dirty="0">
                <a:sym typeface="Lora"/>
              </a:rPr>
              <a:t>, </a:t>
            </a:r>
            <a:r>
              <a:rPr lang="en-US" sz="1800" dirty="0" err="1">
                <a:sym typeface="Lora"/>
              </a:rPr>
              <a:t>kuri</a:t>
            </a:r>
            <a:r>
              <a:rPr lang="en-US" sz="1800" dirty="0">
                <a:sym typeface="Lora"/>
              </a:rPr>
              <a:t> </a:t>
            </a:r>
            <a:r>
              <a:rPr lang="en-US" sz="1800" dirty="0" err="1">
                <a:sym typeface="Lora"/>
              </a:rPr>
              <a:t>uzsākuši</a:t>
            </a:r>
            <a:r>
              <a:rPr lang="en-US" sz="1800" dirty="0">
                <a:sym typeface="Lora"/>
              </a:rPr>
              <a:t> </a:t>
            </a:r>
            <a:r>
              <a:rPr lang="en-US" sz="1800" dirty="0" err="1">
                <a:sym typeface="Lora"/>
              </a:rPr>
              <a:t>mācības</a:t>
            </a:r>
            <a:r>
              <a:rPr lang="en-US" sz="1800" dirty="0">
                <a:sym typeface="Lora"/>
              </a:rPr>
              <a:t> </a:t>
            </a:r>
            <a:r>
              <a:rPr lang="en-US" sz="1800" dirty="0" err="1">
                <a:sym typeface="Lora"/>
              </a:rPr>
              <a:t>Latvijā</a:t>
            </a:r>
            <a:r>
              <a:rPr lang="en-US" sz="1800" dirty="0">
                <a:sym typeface="Lora"/>
              </a:rPr>
              <a:t> </a:t>
            </a:r>
            <a:r>
              <a:rPr lang="en-US" sz="1800" dirty="0" err="1">
                <a:sym typeface="Lora"/>
              </a:rPr>
              <a:t>mācību</a:t>
            </a:r>
            <a:r>
              <a:rPr lang="en-US" sz="1800" dirty="0">
                <a:sym typeface="Lora"/>
              </a:rPr>
              <a:t> gada </a:t>
            </a:r>
            <a:r>
              <a:rPr lang="en-US" sz="1800" dirty="0" err="1">
                <a:sym typeface="Lora"/>
              </a:rPr>
              <a:t>otrajā</a:t>
            </a:r>
            <a:r>
              <a:rPr lang="en-US" sz="1800" dirty="0">
                <a:sym typeface="Lora"/>
              </a:rPr>
              <a:t> </a:t>
            </a:r>
            <a:r>
              <a:rPr lang="en-US" sz="1800" dirty="0" err="1">
                <a:sym typeface="Lora"/>
              </a:rPr>
              <a:t>semestrī</a:t>
            </a:r>
            <a:r>
              <a:rPr lang="en-US" sz="1800" dirty="0">
                <a:sym typeface="Lora"/>
              </a:rPr>
              <a:t>, </a:t>
            </a:r>
            <a:r>
              <a:rPr lang="en-US" sz="1800" dirty="0" err="1">
                <a:sym typeface="Lora"/>
              </a:rPr>
              <a:t>nākamajā</a:t>
            </a:r>
            <a:r>
              <a:rPr lang="en-US" sz="1800" dirty="0">
                <a:sym typeface="Lora"/>
              </a:rPr>
              <a:t> </a:t>
            </a:r>
            <a:r>
              <a:rPr lang="en-US" sz="1800" dirty="0" err="1">
                <a:sym typeface="Lora"/>
              </a:rPr>
              <a:t>mācību</a:t>
            </a:r>
            <a:r>
              <a:rPr lang="en-US" sz="1800" dirty="0">
                <a:sym typeface="Lora"/>
              </a:rPr>
              <a:t> </a:t>
            </a:r>
            <a:r>
              <a:rPr lang="en-US" sz="1800" dirty="0" err="1">
                <a:sym typeface="Lora"/>
              </a:rPr>
              <a:t>gadā</a:t>
            </a:r>
            <a:r>
              <a:rPr lang="en-US" sz="1800" dirty="0">
                <a:sym typeface="Lora"/>
              </a:rPr>
              <a:t> </a:t>
            </a:r>
            <a:r>
              <a:rPr lang="en-US" sz="1800" dirty="0" err="1">
                <a:sym typeface="Lora"/>
              </a:rPr>
              <a:t>jānosaka</a:t>
            </a:r>
            <a:r>
              <a:rPr lang="en-US" sz="1800" dirty="0">
                <a:sym typeface="Lora"/>
              </a:rPr>
              <a:t> </a:t>
            </a:r>
            <a:r>
              <a:rPr lang="en-US" sz="1800" dirty="0" err="1">
                <a:sym typeface="Lora"/>
              </a:rPr>
              <a:t>tiesības</a:t>
            </a:r>
            <a:r>
              <a:rPr lang="en-US" sz="1800" dirty="0">
                <a:sym typeface="Lora"/>
              </a:rPr>
              <a:t> </a:t>
            </a:r>
            <a:r>
              <a:rPr lang="en-US" sz="1800" dirty="0" err="1">
                <a:sym typeface="Lora"/>
              </a:rPr>
              <a:t>pretendēt</a:t>
            </a:r>
            <a:r>
              <a:rPr lang="en-US" sz="1800" dirty="0">
                <a:sym typeface="Lora"/>
              </a:rPr>
              <a:t> uz </a:t>
            </a:r>
            <a:r>
              <a:rPr lang="en-US" sz="1800" dirty="0" err="1">
                <a:sym typeface="Lora"/>
              </a:rPr>
              <a:t>tādu</a:t>
            </a:r>
            <a:r>
              <a:rPr lang="en-US" sz="1800" dirty="0">
                <a:sym typeface="Lora"/>
              </a:rPr>
              <a:t> </a:t>
            </a:r>
            <a:r>
              <a:rPr lang="en-US" sz="1800" dirty="0" err="1">
                <a:sym typeface="Lora"/>
              </a:rPr>
              <a:t>pašu</a:t>
            </a:r>
            <a:r>
              <a:rPr lang="en-US" sz="1800" dirty="0">
                <a:sym typeface="Lora"/>
              </a:rPr>
              <a:t> </a:t>
            </a:r>
            <a:r>
              <a:rPr lang="en-US" sz="1800" dirty="0" err="1">
                <a:sym typeface="Lora"/>
              </a:rPr>
              <a:t>atbalstu</a:t>
            </a:r>
            <a:r>
              <a:rPr lang="en-US" sz="1800" dirty="0">
                <a:sym typeface="Lora"/>
              </a:rPr>
              <a:t> </a:t>
            </a:r>
            <a:r>
              <a:rPr lang="lv-LV" sz="1800" dirty="0" err="1">
                <a:sym typeface="Lora"/>
              </a:rPr>
              <a:t>individuāl</a:t>
            </a:r>
            <a:r>
              <a:rPr lang="en-US" sz="1800" dirty="0">
                <a:sym typeface="Lora"/>
              </a:rPr>
              <a:t>am</a:t>
            </a:r>
            <a:r>
              <a:rPr lang="lv-LV" sz="1800" dirty="0">
                <a:sym typeface="Lora"/>
              </a:rPr>
              <a:t> izglītības programmas apguves plāna</a:t>
            </a:r>
            <a:r>
              <a:rPr lang="en-US" sz="1800" dirty="0">
                <a:sym typeface="Lora"/>
              </a:rPr>
              <a:t>m, </a:t>
            </a:r>
            <a:r>
              <a:rPr lang="en-US" sz="1800" dirty="0" err="1">
                <a:sym typeface="Lora"/>
              </a:rPr>
              <a:t>kā</a:t>
            </a:r>
            <a:r>
              <a:rPr lang="en-US" sz="1800" dirty="0">
                <a:sym typeface="Lora"/>
              </a:rPr>
              <a:t> </a:t>
            </a:r>
            <a:r>
              <a:rPr lang="en-US" sz="1800" dirty="0" err="1">
                <a:sym typeface="Lora"/>
              </a:rPr>
              <a:t>tas</a:t>
            </a:r>
            <a:r>
              <a:rPr lang="en-US" sz="1800" dirty="0">
                <a:sym typeface="Lora"/>
              </a:rPr>
              <a:t> </a:t>
            </a:r>
            <a:r>
              <a:rPr lang="en-US" sz="1800" dirty="0" err="1">
                <a:sym typeface="Lora"/>
              </a:rPr>
              <a:t>ir</a:t>
            </a:r>
            <a:r>
              <a:rPr lang="en-US" sz="1800" dirty="0">
                <a:sym typeface="Lora"/>
              </a:rPr>
              <a:t> </a:t>
            </a:r>
            <a:r>
              <a:rPr lang="en-US" sz="1800" dirty="0" err="1">
                <a:sym typeface="Lora"/>
              </a:rPr>
              <a:t>tiem</a:t>
            </a:r>
            <a:r>
              <a:rPr lang="en-US" sz="1800" dirty="0">
                <a:sym typeface="Lora"/>
              </a:rPr>
              <a:t>, </a:t>
            </a:r>
            <a:r>
              <a:rPr lang="en-US" sz="1800" dirty="0" err="1">
                <a:sym typeface="Lora"/>
              </a:rPr>
              <a:t>kuri</a:t>
            </a:r>
            <a:r>
              <a:rPr lang="en-US" sz="1800" dirty="0">
                <a:sym typeface="Lora"/>
              </a:rPr>
              <a:t> </a:t>
            </a:r>
            <a:r>
              <a:rPr lang="en-US" sz="1800" dirty="0" err="1">
                <a:sym typeface="Lora"/>
              </a:rPr>
              <a:t>uzsāk</a:t>
            </a:r>
            <a:r>
              <a:rPr lang="en-US" sz="1800" dirty="0">
                <a:sym typeface="Lora"/>
              </a:rPr>
              <a:t> </a:t>
            </a:r>
            <a:r>
              <a:rPr lang="en-US" sz="1800" dirty="0" err="1">
                <a:sym typeface="Lora"/>
              </a:rPr>
              <a:t>mācību</a:t>
            </a:r>
            <a:r>
              <a:rPr lang="en-US" sz="1800" dirty="0">
                <a:sym typeface="Lora"/>
              </a:rPr>
              <a:t> </a:t>
            </a:r>
            <a:r>
              <a:rPr lang="en-US" sz="1800" dirty="0" err="1">
                <a:sym typeface="Lora"/>
              </a:rPr>
              <a:t>gadu</a:t>
            </a:r>
            <a:r>
              <a:rPr lang="en-US" sz="1800" dirty="0">
                <a:sym typeface="Lora"/>
              </a:rPr>
              <a:t> </a:t>
            </a:r>
            <a:r>
              <a:rPr lang="en-US" sz="1800" dirty="0" err="1">
                <a:sym typeface="Lora"/>
              </a:rPr>
              <a:t>septembrī</a:t>
            </a:r>
            <a:r>
              <a:rPr lang="en-US" sz="1800" dirty="0">
                <a:sym typeface="Lora"/>
              </a:rPr>
              <a:t>, </a:t>
            </a:r>
            <a:r>
              <a:rPr lang="en-US" sz="1800" dirty="0" err="1">
                <a:sym typeface="Lora"/>
              </a:rPr>
              <a:t>t.i.</a:t>
            </a:r>
            <a:r>
              <a:rPr lang="en-US" sz="1800" dirty="0">
                <a:sym typeface="Lora"/>
              </a:rPr>
              <a:t>, </a:t>
            </a:r>
            <a:r>
              <a:rPr lang="lv-LV" sz="1800" dirty="0">
                <a:sym typeface="Lora"/>
              </a:rPr>
              <a:t>100% apmērā </a:t>
            </a:r>
            <a:r>
              <a:rPr lang="en-US" sz="1800" dirty="0" err="1">
                <a:sym typeface="Lora"/>
              </a:rPr>
              <a:t>jeb</a:t>
            </a:r>
            <a:r>
              <a:rPr lang="lv-LV" sz="1800" dirty="0">
                <a:sym typeface="Lora"/>
              </a:rPr>
              <a:t> 257 eiro (šobrīd 50%).</a:t>
            </a:r>
          </a:p>
          <a:p>
            <a:pPr marL="457200" marR="0" lvl="0" indent="-228600" defTabSz="91440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lv-LV" sz="1800" dirty="0">
                <a:sym typeface="Lora"/>
              </a:rPr>
              <a:t>Turpināt neformālās izglītības aktivitātes socializācijai un integrācijai, </a:t>
            </a:r>
            <a:r>
              <a:rPr lang="en-US" sz="1800" dirty="0" err="1">
                <a:sym typeface="Lora"/>
              </a:rPr>
              <a:t>tajā</a:t>
            </a:r>
            <a:r>
              <a:rPr lang="en-US" sz="1800" dirty="0">
                <a:sym typeface="Lora"/>
              </a:rPr>
              <a:t> </a:t>
            </a:r>
            <a:r>
              <a:rPr lang="en-US" sz="1800" dirty="0" err="1">
                <a:sym typeface="Lora"/>
              </a:rPr>
              <a:t>skaitā</a:t>
            </a:r>
            <a:r>
              <a:rPr lang="en-US" sz="1800" dirty="0">
                <a:sym typeface="Lora"/>
              </a:rPr>
              <a:t>, </a:t>
            </a:r>
            <a:r>
              <a:rPr lang="en-US" sz="1800" dirty="0" err="1">
                <a:sym typeface="Lora"/>
              </a:rPr>
              <a:t>nometnēm</a:t>
            </a:r>
            <a:r>
              <a:rPr lang="en-US" sz="1800" dirty="0">
                <a:sym typeface="Lora"/>
              </a:rPr>
              <a:t>, </a:t>
            </a:r>
            <a:r>
              <a:rPr lang="lv-LV" sz="1800" dirty="0">
                <a:sym typeface="Lora"/>
              </a:rPr>
              <a:t>kā arī latviešu valodas apguvei, finansējumu š</a:t>
            </a:r>
            <a:r>
              <a:rPr lang="en-US" sz="1800" dirty="0" err="1">
                <a:sym typeface="Lora"/>
              </a:rPr>
              <a:t>im</a:t>
            </a:r>
            <a:r>
              <a:rPr lang="en-US" sz="1800" dirty="0">
                <a:sym typeface="Lora"/>
              </a:rPr>
              <a:t> </a:t>
            </a:r>
            <a:r>
              <a:rPr lang="en-US" sz="1800" dirty="0" err="1">
                <a:sym typeface="Lora"/>
              </a:rPr>
              <a:t>mērķim</a:t>
            </a:r>
            <a:r>
              <a:rPr lang="lv-LV" sz="1800" dirty="0">
                <a:sym typeface="Lora"/>
              </a:rPr>
              <a:t> piešķirt jau 2024. gada sākumā</a:t>
            </a:r>
            <a:r>
              <a:rPr lang="en-US" sz="1800" dirty="0">
                <a:sym typeface="Lora"/>
              </a:rPr>
              <a:t>, </a:t>
            </a:r>
            <a:r>
              <a:rPr lang="en-US" sz="1800" dirty="0" err="1">
                <a:sym typeface="Lora"/>
              </a:rPr>
              <a:t>lai</a:t>
            </a:r>
            <a:r>
              <a:rPr lang="en-US" sz="1800" dirty="0">
                <a:sym typeface="Lora"/>
              </a:rPr>
              <a:t> </a:t>
            </a:r>
            <a:r>
              <a:rPr lang="en-US" sz="1800" dirty="0" err="1">
                <a:sym typeface="Lora"/>
              </a:rPr>
              <a:t>pilnvērtīgi</a:t>
            </a:r>
            <a:r>
              <a:rPr lang="en-US" sz="1800" dirty="0">
                <a:sym typeface="Lora"/>
              </a:rPr>
              <a:t> varētu </a:t>
            </a:r>
            <a:r>
              <a:rPr lang="en-US" sz="1800" dirty="0" err="1">
                <a:sym typeface="Lora"/>
              </a:rPr>
              <a:t>izmantot</a:t>
            </a:r>
            <a:r>
              <a:rPr lang="en-US" sz="1800" dirty="0">
                <a:sym typeface="Lora"/>
              </a:rPr>
              <a:t> </a:t>
            </a:r>
            <a:r>
              <a:rPr lang="en-US" sz="1800" dirty="0" err="1">
                <a:sym typeface="Lora"/>
              </a:rPr>
              <a:t>jau</a:t>
            </a:r>
            <a:r>
              <a:rPr lang="en-US" sz="1800" dirty="0">
                <a:sym typeface="Lora"/>
              </a:rPr>
              <a:t> </a:t>
            </a:r>
            <a:r>
              <a:rPr lang="en-US" sz="1800" dirty="0" err="1">
                <a:sym typeface="Lora"/>
              </a:rPr>
              <a:t>pavasara</a:t>
            </a:r>
            <a:r>
              <a:rPr lang="en-US" sz="1800" dirty="0">
                <a:sym typeface="Lora"/>
              </a:rPr>
              <a:t> </a:t>
            </a:r>
            <a:r>
              <a:rPr lang="en-US" sz="1800" dirty="0" err="1">
                <a:sym typeface="Lora"/>
              </a:rPr>
              <a:t>brīvlaiku</a:t>
            </a:r>
            <a:r>
              <a:rPr lang="en-US" sz="1800" dirty="0">
                <a:sym typeface="Lora"/>
              </a:rPr>
              <a:t>. </a:t>
            </a:r>
            <a:endParaRPr lang="lv-LV" sz="1800" dirty="0">
              <a:sym typeface="Lora"/>
            </a:endParaRP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4863984"/>
            <a:ext cx="78867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912447"/>
            <a:ext cx="548639" cy="505095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59" y="460465"/>
            <a:ext cx="8180615" cy="1420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AD7158-13EE-3EA3-D5F8-98D32CBA6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723" y="607423"/>
            <a:ext cx="7457037" cy="11658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</a:pPr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Nodrošināt atbalstu izglītojamajiem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64426C-50CA-9406-0BCC-E321458DA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3771" y="2263141"/>
            <a:ext cx="7455989" cy="23434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sz="1800" dirty="0"/>
              <a:t>Atbilstošs skolotāju palīgu atbalsts</a:t>
            </a:r>
            <a:r>
              <a:rPr lang="en-US" sz="1800" dirty="0"/>
              <a:t> visa </a:t>
            </a:r>
            <a:r>
              <a:rPr lang="en-US" sz="1800" dirty="0" err="1"/>
              <a:t>mācību</a:t>
            </a:r>
            <a:r>
              <a:rPr lang="en-US" sz="1800" dirty="0"/>
              <a:t> gada </a:t>
            </a:r>
            <a:r>
              <a:rPr lang="en-US" sz="1800" dirty="0" err="1"/>
              <a:t>laikā</a:t>
            </a:r>
            <a:r>
              <a:rPr lang="lv-LV" sz="1800" dirty="0"/>
              <a:t>. Tajā skaitā </a:t>
            </a:r>
            <a:r>
              <a:rPr lang="en-US" sz="1800" dirty="0" err="1"/>
              <a:t>piesaistot</a:t>
            </a:r>
            <a:r>
              <a:rPr lang="en-US" sz="1800" dirty="0"/>
              <a:t> </a:t>
            </a:r>
            <a:r>
              <a:rPr lang="lv-LV" sz="1800" dirty="0"/>
              <a:t>Ukrainas pedagog</a:t>
            </a:r>
            <a:r>
              <a:rPr lang="en-US" sz="1800" dirty="0"/>
              <a:t>us</a:t>
            </a:r>
            <a:r>
              <a:rPr lang="lv-LV" sz="1800" dirty="0"/>
              <a:t> Latvijā. </a:t>
            </a:r>
          </a:p>
          <a:p>
            <a:pPr indent="-2286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sz="1800" dirty="0"/>
              <a:t>Izvērtēt slodzi tiem skolēniem, kuri mācās gan klātienē, gan tālmācībā.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4863984"/>
            <a:ext cx="78867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6642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7" name="Rectangle 86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912447"/>
            <a:ext cx="548639" cy="505095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59" y="460465"/>
            <a:ext cx="8180615" cy="1420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782723" y="607423"/>
            <a:ext cx="7457037" cy="1165860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Lora"/>
              </a:rPr>
              <a:t>Sniegt atbalstu izglītojamajiem tālmācībā</a:t>
            </a:r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783771" y="2263141"/>
            <a:ext cx="7455989" cy="234349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457200" lvl="0" indent="-228600" defTabSz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lv-LV" sz="1800" dirty="0">
                <a:sym typeface="Lora"/>
              </a:rPr>
              <a:t>P</a:t>
            </a:r>
            <a:r>
              <a:rPr lang="en-US" sz="1800" dirty="0" err="1">
                <a:sym typeface="Lora"/>
              </a:rPr>
              <a:t>ašvaldībām</a:t>
            </a:r>
            <a:r>
              <a:rPr lang="en-US" sz="1800" dirty="0">
                <a:sym typeface="Lora"/>
              </a:rPr>
              <a:t> p</a:t>
            </a:r>
            <a:r>
              <a:rPr lang="lv-LV" sz="1800" dirty="0" err="1">
                <a:sym typeface="Lora"/>
              </a:rPr>
              <a:t>ārliecināties</a:t>
            </a:r>
            <a:r>
              <a:rPr lang="lv-LV" sz="1800" dirty="0">
                <a:sym typeface="Lora"/>
              </a:rPr>
              <a:t>, ka bērniem ir atbilstošs tehnoloģiju un interneta nodrošinājums.</a:t>
            </a:r>
          </a:p>
          <a:p>
            <a:pPr marL="457200" lvl="0" indent="-228600" defTabSz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lv-LV" sz="1800" dirty="0">
                <a:sym typeface="Lora"/>
              </a:rPr>
              <a:t>Izglītības iestāžu telpas un resursi (piemēram, internets un bibliotēka) pieejami arī bērniem tālmācībā.</a:t>
            </a:r>
          </a:p>
          <a:p>
            <a:pPr marL="457200" lvl="0" indent="-228600" defTabSz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lv-LV" sz="1800" dirty="0">
                <a:sym typeface="Lora"/>
              </a:rPr>
              <a:t>Iesaistīt bērnus interešu izglītībā un sniegt cita veida atbalstu, ko piedāvā mācību iestāde</a:t>
            </a:r>
            <a:r>
              <a:rPr lang="en-US" sz="1800" dirty="0">
                <a:sym typeface="Lora"/>
              </a:rPr>
              <a:t> </a:t>
            </a:r>
            <a:r>
              <a:rPr lang="en-US" sz="1800" dirty="0" err="1">
                <a:sym typeface="Lora"/>
              </a:rPr>
              <a:t>Latvijā</a:t>
            </a:r>
            <a:r>
              <a:rPr lang="en-US" sz="1800" dirty="0">
                <a:sym typeface="Lora"/>
              </a:rPr>
              <a:t> un/vai </a:t>
            </a:r>
            <a:r>
              <a:rPr lang="en-US" sz="1800" dirty="0" err="1">
                <a:sym typeface="Lora"/>
              </a:rPr>
              <a:t>pašvaldība</a:t>
            </a:r>
            <a:r>
              <a:rPr lang="lv-LV" sz="1800" dirty="0">
                <a:sym typeface="Lora"/>
              </a:rPr>
              <a:t>.</a:t>
            </a:r>
          </a:p>
          <a:p>
            <a:pPr marL="0" lvl="0" indent="-228600" defTabSz="9144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800" dirty="0">
              <a:sym typeface="Lora"/>
            </a:endParaRP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4863984"/>
            <a:ext cx="78867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</TotalTime>
  <Words>420</Words>
  <Application>Microsoft Office PowerPoint</Application>
  <PresentationFormat>Slaidrāde ekrānā (16:9)</PresentationFormat>
  <Paragraphs>33</Paragraphs>
  <Slides>13</Slides>
  <Notes>5</Notes>
  <HiddenSlides>0</HiddenSlides>
  <MMClips>0</MMClips>
  <ScaleCrop>false</ScaleCrop>
  <HeadingPairs>
    <vt:vector size="6" baseType="variant">
      <vt:variant>
        <vt:lpstr>Lietotie fonti</vt:lpstr>
      </vt:variant>
      <vt:variant>
        <vt:i4>4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13</vt:i4>
      </vt:variant>
    </vt:vector>
  </HeadingPairs>
  <TitlesOfParts>
    <vt:vector size="18" baseType="lpstr">
      <vt:lpstr>Calibri</vt:lpstr>
      <vt:lpstr>Arial</vt:lpstr>
      <vt:lpstr>Calibri Light</vt:lpstr>
      <vt:lpstr>Lora</vt:lpstr>
      <vt:lpstr>Office Theme</vt:lpstr>
      <vt:lpstr>Vairāk nekā mācības!  Nepieciešamie pasākumi  Ukrainas bērnu iesaistīšanai  Latvijas izglītības sistēmā</vt:lpstr>
      <vt:lpstr>PowerPoint prezentācija</vt:lpstr>
      <vt:lpstr>PowerPoint prezentācija</vt:lpstr>
      <vt:lpstr>PowerPoint prezentācija</vt:lpstr>
      <vt:lpstr>Skola Ukrainas bērniem ir vairāk nekā mācības</vt:lpstr>
      <vt:lpstr>Nepieciešams reģistrēt izglītības iestādes datus</vt:lpstr>
      <vt:lpstr>Nodrošināt iekļaujošas aktivitātes</vt:lpstr>
      <vt:lpstr>Nodrošināt atbalstu izglītojamajiem </vt:lpstr>
      <vt:lpstr>Sniegt atbalstu izglītojamajiem tālmācībā</vt:lpstr>
      <vt:lpstr>Uzrunāt bērnu vecākus/aizbildņus</vt:lpstr>
      <vt:lpstr>PowerPoint prezentācija</vt:lpstr>
      <vt:lpstr>Nekavēties ar diskusiju par to,  cik ilgi Ukrainas bērni varēs turpināt mācības pilnībā tiešsaistē.   Jautājumu uzrunāt arī ES līmenī. </vt:lpstr>
      <vt:lpstr>PowerPoint prezentācija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Vairāk nekā skola!  Nepieciešamie pasākumi  Ukrainas bērnu iesaistīšanai  Latvijas izglītības sistēmā</dc:title>
  <dc:creator>Linda Jakobsone</dc:creator>
  <cp:lastModifiedBy>Linda Jākobsone</cp:lastModifiedBy>
  <cp:revision>5</cp:revision>
  <cp:lastPrinted>2023-08-16T20:25:23Z</cp:lastPrinted>
  <dcterms:modified xsi:type="dcterms:W3CDTF">2023-08-16T21:15:52Z</dcterms:modified>
</cp:coreProperties>
</file>