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4" r:id="rId1"/>
  </p:sldMasterIdLst>
  <p:notesMasterIdLst>
    <p:notesMasterId r:id="rId24"/>
  </p:notesMasterIdLst>
  <p:handoutMasterIdLst>
    <p:handoutMasterId r:id="rId25"/>
  </p:handoutMasterIdLst>
  <p:sldIdLst>
    <p:sldId id="305" r:id="rId2"/>
    <p:sldId id="306" r:id="rId3"/>
    <p:sldId id="310" r:id="rId4"/>
    <p:sldId id="307" r:id="rId5"/>
    <p:sldId id="308" r:id="rId6"/>
    <p:sldId id="312" r:id="rId7"/>
    <p:sldId id="314" r:id="rId8"/>
    <p:sldId id="326" r:id="rId9"/>
    <p:sldId id="318" r:id="rId10"/>
    <p:sldId id="313" r:id="rId11"/>
    <p:sldId id="309" r:id="rId12"/>
    <p:sldId id="320" r:id="rId13"/>
    <p:sldId id="322" r:id="rId14"/>
    <p:sldId id="316" r:id="rId15"/>
    <p:sldId id="321" r:id="rId16"/>
    <p:sldId id="317" r:id="rId17"/>
    <p:sldId id="315" r:id="rId18"/>
    <p:sldId id="311" r:id="rId19"/>
    <p:sldId id="323" r:id="rId20"/>
    <p:sldId id="325" r:id="rId21"/>
    <p:sldId id="319" r:id="rId22"/>
    <p:sldId id="304" r:id="rId23"/>
  </p:sldIdLst>
  <p:sldSz cx="12192000" cy="6858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33"/>
    <a:srgbClr val="336699"/>
    <a:srgbClr val="003366"/>
    <a:srgbClr val="808000"/>
    <a:srgbClr val="AFBF61"/>
    <a:srgbClr val="E1FF9F"/>
    <a:srgbClr val="FFCC99"/>
    <a:srgbClr val="CCCC00"/>
    <a:srgbClr val="FF6600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18" autoAdjust="0"/>
    <p:restoredTop sz="89824" autoAdjust="0"/>
  </p:normalViewPr>
  <p:slideViewPr>
    <p:cSldViewPr>
      <p:cViewPr varScale="1">
        <p:scale>
          <a:sx n="80" d="100"/>
          <a:sy n="80" d="100"/>
        </p:scale>
        <p:origin x="114" y="36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-2040" y="-84"/>
      </p:cViewPr>
      <p:guideLst>
        <p:guide orient="horz" pos="3128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10E69E6-C7C0-4EFC-AFF5-A005DC8C6836}" type="doc">
      <dgm:prSet loTypeId="urn:microsoft.com/office/officeart/2011/layout/HexagonRadial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CA9B08DE-21F1-498E-9266-8C8EDD091A7E}">
      <dgm:prSet phldrT="[Text]"/>
      <dgm:spPr/>
      <dgm:t>
        <a:bodyPr/>
        <a:lstStyle/>
        <a:p>
          <a:r>
            <a:rPr lang="lv-LV" dirty="0"/>
            <a:t>Ģimenes asistents</a:t>
          </a:r>
          <a:endParaRPr lang="en-GB" dirty="0"/>
        </a:p>
      </dgm:t>
    </dgm:pt>
    <dgm:pt modelId="{68CBE8CF-49FE-4FCE-8D60-FABAD1FEE3FA}" type="parTrans" cxnId="{652A48B1-AD78-4F1F-AD96-991A9DCED1FE}">
      <dgm:prSet/>
      <dgm:spPr/>
      <dgm:t>
        <a:bodyPr/>
        <a:lstStyle/>
        <a:p>
          <a:endParaRPr lang="en-GB"/>
        </a:p>
      </dgm:t>
    </dgm:pt>
    <dgm:pt modelId="{5CA7F21B-E20B-4115-9DCE-0E6C23D50E8C}" type="sibTrans" cxnId="{652A48B1-AD78-4F1F-AD96-991A9DCED1FE}">
      <dgm:prSet/>
      <dgm:spPr/>
      <dgm:t>
        <a:bodyPr/>
        <a:lstStyle/>
        <a:p>
          <a:endParaRPr lang="en-GB"/>
        </a:p>
      </dgm:t>
    </dgm:pt>
    <dgm:pt modelId="{2BE0029C-67A4-4804-9E16-58230A277B90}">
      <dgm:prSet phldrT="[Text]"/>
      <dgm:spPr/>
      <dgm:t>
        <a:bodyPr/>
        <a:lstStyle/>
        <a:p>
          <a:r>
            <a:rPr lang="lv-LV" dirty="0"/>
            <a:t>Mērķis: ikdienas dzīves vadības un sociālās prasmes</a:t>
          </a:r>
          <a:endParaRPr lang="en-GB" dirty="0"/>
        </a:p>
      </dgm:t>
    </dgm:pt>
    <dgm:pt modelId="{EC35BC69-B7B9-4E65-B972-4C6D3F865842}" type="parTrans" cxnId="{9B0D3F45-6C5E-4B5D-9AF8-4A55F5871432}">
      <dgm:prSet/>
      <dgm:spPr/>
      <dgm:t>
        <a:bodyPr/>
        <a:lstStyle/>
        <a:p>
          <a:endParaRPr lang="en-GB"/>
        </a:p>
      </dgm:t>
    </dgm:pt>
    <dgm:pt modelId="{BEF6C4EF-D6C8-46A5-ABB0-BF5B9DA4487E}" type="sibTrans" cxnId="{9B0D3F45-6C5E-4B5D-9AF8-4A55F5871432}">
      <dgm:prSet/>
      <dgm:spPr/>
      <dgm:t>
        <a:bodyPr/>
        <a:lstStyle/>
        <a:p>
          <a:endParaRPr lang="en-GB"/>
        </a:p>
      </dgm:t>
    </dgm:pt>
    <dgm:pt modelId="{C35329F8-5387-4206-B6BB-539453578CFA}">
      <dgm:prSet phldrT="[Text]"/>
      <dgm:spPr/>
      <dgm:t>
        <a:bodyPr/>
        <a:lstStyle/>
        <a:p>
          <a:r>
            <a:rPr lang="lv-LV" dirty="0"/>
            <a:t>Mērķa grupa: primāri ģimenes ar bērniem</a:t>
          </a:r>
          <a:endParaRPr lang="en-GB" dirty="0"/>
        </a:p>
      </dgm:t>
    </dgm:pt>
    <dgm:pt modelId="{1C51AB16-5322-480D-A932-3B9E9A99A781}" type="parTrans" cxnId="{9D09EB16-D0D3-423F-AF2F-B10EB476D59F}">
      <dgm:prSet/>
      <dgm:spPr/>
      <dgm:t>
        <a:bodyPr/>
        <a:lstStyle/>
        <a:p>
          <a:endParaRPr lang="en-GB"/>
        </a:p>
      </dgm:t>
    </dgm:pt>
    <dgm:pt modelId="{9B46EFCC-DDE6-4BFB-BC7D-4EF6B9417F7C}" type="sibTrans" cxnId="{9D09EB16-D0D3-423F-AF2F-B10EB476D59F}">
      <dgm:prSet/>
      <dgm:spPr/>
      <dgm:t>
        <a:bodyPr/>
        <a:lstStyle/>
        <a:p>
          <a:endParaRPr lang="en-GB"/>
        </a:p>
      </dgm:t>
    </dgm:pt>
    <dgm:pt modelId="{41D13831-4CB4-4F79-88E7-B0BF9D448791}">
      <dgm:prSet phldrT="[Text]"/>
      <dgm:spPr/>
      <dgm:t>
        <a:bodyPr/>
        <a:lstStyle/>
        <a:p>
          <a:r>
            <a:rPr lang="lv-LV" dirty="0"/>
            <a:t>Pakalpojuma sniegšanas vieta: ģimenes dabiskā vide</a:t>
          </a:r>
          <a:endParaRPr lang="en-GB" dirty="0"/>
        </a:p>
      </dgm:t>
    </dgm:pt>
    <dgm:pt modelId="{F822B922-C531-407C-8044-35605B8768B4}" type="parTrans" cxnId="{4BFAB3B3-6BCE-449D-868E-6E5C7F0E4782}">
      <dgm:prSet/>
      <dgm:spPr/>
      <dgm:t>
        <a:bodyPr/>
        <a:lstStyle/>
        <a:p>
          <a:endParaRPr lang="en-GB"/>
        </a:p>
      </dgm:t>
    </dgm:pt>
    <dgm:pt modelId="{AED1092D-79F2-45D5-A944-638B1A43136B}" type="sibTrans" cxnId="{4BFAB3B3-6BCE-449D-868E-6E5C7F0E4782}">
      <dgm:prSet/>
      <dgm:spPr/>
      <dgm:t>
        <a:bodyPr/>
        <a:lstStyle/>
        <a:p>
          <a:endParaRPr lang="en-GB"/>
        </a:p>
      </dgm:t>
    </dgm:pt>
    <dgm:pt modelId="{A7887F58-32B1-41E1-98E8-596B8D7772F9}">
      <dgm:prSet phldrT="[Text]"/>
      <dgm:spPr/>
      <dgm:t>
        <a:bodyPr/>
        <a:lstStyle/>
        <a:p>
          <a:r>
            <a:rPr lang="lv-LV" dirty="0"/>
            <a:t>Terminēts pakalpojums ar  atbalsta pakāpenisku samazinājumu </a:t>
          </a:r>
          <a:endParaRPr lang="en-GB" dirty="0"/>
        </a:p>
      </dgm:t>
    </dgm:pt>
    <dgm:pt modelId="{50D3037D-22F0-45E6-9BF6-57971E25BC67}" type="parTrans" cxnId="{20275E75-D8ED-4109-9F49-426B571A9A2F}">
      <dgm:prSet/>
      <dgm:spPr/>
      <dgm:t>
        <a:bodyPr/>
        <a:lstStyle/>
        <a:p>
          <a:endParaRPr lang="en-GB"/>
        </a:p>
      </dgm:t>
    </dgm:pt>
    <dgm:pt modelId="{ACA5E811-0817-4C75-B652-8590B7FA4ED8}" type="sibTrans" cxnId="{20275E75-D8ED-4109-9F49-426B571A9A2F}">
      <dgm:prSet/>
      <dgm:spPr/>
      <dgm:t>
        <a:bodyPr/>
        <a:lstStyle/>
        <a:p>
          <a:endParaRPr lang="en-GB"/>
        </a:p>
      </dgm:t>
    </dgm:pt>
    <dgm:pt modelId="{5AB1FD26-5FC8-41AF-A0D9-F4C21F18AF8B}">
      <dgm:prSet phldrT="[Text]"/>
      <dgm:spPr/>
      <dgm:t>
        <a:bodyPr/>
        <a:lstStyle/>
        <a:p>
          <a:r>
            <a:rPr lang="lv-LV" dirty="0"/>
            <a:t>Ģimenes asistenta sadarbība ar sociālo darbinieku</a:t>
          </a:r>
          <a:endParaRPr lang="en-GB" dirty="0"/>
        </a:p>
      </dgm:t>
    </dgm:pt>
    <dgm:pt modelId="{A1364951-4E3A-47AB-B010-9BB6A4811FC8}" type="parTrans" cxnId="{A04346F7-B2BA-44C3-84F3-A4814EF7C894}">
      <dgm:prSet/>
      <dgm:spPr/>
      <dgm:t>
        <a:bodyPr/>
        <a:lstStyle/>
        <a:p>
          <a:endParaRPr lang="en-GB"/>
        </a:p>
      </dgm:t>
    </dgm:pt>
    <dgm:pt modelId="{F6B17D37-5B0C-4597-8C7F-FD6E7CB2EE5E}" type="sibTrans" cxnId="{A04346F7-B2BA-44C3-84F3-A4814EF7C894}">
      <dgm:prSet/>
      <dgm:spPr/>
      <dgm:t>
        <a:bodyPr/>
        <a:lstStyle/>
        <a:p>
          <a:endParaRPr lang="en-GB"/>
        </a:p>
      </dgm:t>
    </dgm:pt>
    <dgm:pt modelId="{4C2158FB-2EA9-4C95-ADD0-64A418227687}">
      <dgm:prSet phldrT="[Text]"/>
      <dgm:spPr/>
      <dgm:t>
        <a:bodyPr/>
        <a:lstStyle/>
        <a:p>
          <a:r>
            <a:rPr lang="lv-LV" dirty="0"/>
            <a:t>Individuāla un sistēmiska pieeja ģimenei kā veselumam</a:t>
          </a:r>
          <a:endParaRPr lang="en-GB" dirty="0"/>
        </a:p>
      </dgm:t>
    </dgm:pt>
    <dgm:pt modelId="{69C34EB5-113C-4F5B-A2DB-39BA013B02B8}" type="parTrans" cxnId="{FD56BBFA-B470-4884-B260-9D92BEFE908A}">
      <dgm:prSet/>
      <dgm:spPr/>
      <dgm:t>
        <a:bodyPr/>
        <a:lstStyle/>
        <a:p>
          <a:endParaRPr lang="en-GB"/>
        </a:p>
      </dgm:t>
    </dgm:pt>
    <dgm:pt modelId="{D55D3710-680D-4793-A396-E59BA279DA77}" type="sibTrans" cxnId="{FD56BBFA-B470-4884-B260-9D92BEFE908A}">
      <dgm:prSet/>
      <dgm:spPr/>
      <dgm:t>
        <a:bodyPr/>
        <a:lstStyle/>
        <a:p>
          <a:endParaRPr lang="en-GB"/>
        </a:p>
      </dgm:t>
    </dgm:pt>
    <dgm:pt modelId="{4FAB4FD6-1BC5-45E3-92F2-27C7EA713B3D}" type="pres">
      <dgm:prSet presAssocID="{310E69E6-C7C0-4EFC-AFF5-A005DC8C6836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959C6EB2-1521-4443-95F1-AE0E94A89013}" type="pres">
      <dgm:prSet presAssocID="{CA9B08DE-21F1-498E-9266-8C8EDD091A7E}" presName="Parent" presStyleLbl="node0" presStyleIdx="0" presStyleCnt="1">
        <dgm:presLayoutVars>
          <dgm:chMax val="6"/>
          <dgm:chPref val="6"/>
        </dgm:presLayoutVars>
      </dgm:prSet>
      <dgm:spPr/>
    </dgm:pt>
    <dgm:pt modelId="{C7CA5FAA-7EE2-4A2A-A51E-AAEAA5ADD3AE}" type="pres">
      <dgm:prSet presAssocID="{2BE0029C-67A4-4804-9E16-58230A277B90}" presName="Accent1" presStyleCnt="0"/>
      <dgm:spPr/>
    </dgm:pt>
    <dgm:pt modelId="{E6A1D60E-A573-47CA-9B62-E0D32E9175DE}" type="pres">
      <dgm:prSet presAssocID="{2BE0029C-67A4-4804-9E16-58230A277B90}" presName="Accent" presStyleLbl="bgShp" presStyleIdx="0" presStyleCnt="6"/>
      <dgm:spPr/>
    </dgm:pt>
    <dgm:pt modelId="{1B3E95C3-ECF7-4AF4-AF2A-A4E4EE4744B1}" type="pres">
      <dgm:prSet presAssocID="{2BE0029C-67A4-4804-9E16-58230A277B90}" presName="Child1" presStyleLbl="node1" presStyleIdx="0" presStyleCnt="6">
        <dgm:presLayoutVars>
          <dgm:chMax val="0"/>
          <dgm:chPref val="0"/>
          <dgm:bulletEnabled val="1"/>
        </dgm:presLayoutVars>
      </dgm:prSet>
      <dgm:spPr/>
    </dgm:pt>
    <dgm:pt modelId="{E7E0DD92-6ADB-4449-9780-9F815BEC14B7}" type="pres">
      <dgm:prSet presAssocID="{C35329F8-5387-4206-B6BB-539453578CFA}" presName="Accent2" presStyleCnt="0"/>
      <dgm:spPr/>
    </dgm:pt>
    <dgm:pt modelId="{BD1C6AD5-2416-4E82-9F4F-9D0D40502409}" type="pres">
      <dgm:prSet presAssocID="{C35329F8-5387-4206-B6BB-539453578CFA}" presName="Accent" presStyleLbl="bgShp" presStyleIdx="1" presStyleCnt="6"/>
      <dgm:spPr/>
    </dgm:pt>
    <dgm:pt modelId="{41F7D4ED-2972-472B-BB05-8C65A4C90C18}" type="pres">
      <dgm:prSet presAssocID="{C35329F8-5387-4206-B6BB-539453578CFA}" presName="Child2" presStyleLbl="node1" presStyleIdx="1" presStyleCnt="6">
        <dgm:presLayoutVars>
          <dgm:chMax val="0"/>
          <dgm:chPref val="0"/>
          <dgm:bulletEnabled val="1"/>
        </dgm:presLayoutVars>
      </dgm:prSet>
      <dgm:spPr/>
    </dgm:pt>
    <dgm:pt modelId="{45CE4441-BA6E-4521-B3DF-AC24B86A3D35}" type="pres">
      <dgm:prSet presAssocID="{41D13831-4CB4-4F79-88E7-B0BF9D448791}" presName="Accent3" presStyleCnt="0"/>
      <dgm:spPr/>
    </dgm:pt>
    <dgm:pt modelId="{F8E1CF7E-D4C1-491C-8CB4-8597B3A379F0}" type="pres">
      <dgm:prSet presAssocID="{41D13831-4CB4-4F79-88E7-B0BF9D448791}" presName="Accent" presStyleLbl="bgShp" presStyleIdx="2" presStyleCnt="6"/>
      <dgm:spPr/>
    </dgm:pt>
    <dgm:pt modelId="{1E3BC547-0D0C-42FA-B8EF-67D16E5BBF35}" type="pres">
      <dgm:prSet presAssocID="{41D13831-4CB4-4F79-88E7-B0BF9D448791}" presName="Child3" presStyleLbl="node1" presStyleIdx="2" presStyleCnt="6">
        <dgm:presLayoutVars>
          <dgm:chMax val="0"/>
          <dgm:chPref val="0"/>
          <dgm:bulletEnabled val="1"/>
        </dgm:presLayoutVars>
      </dgm:prSet>
      <dgm:spPr/>
    </dgm:pt>
    <dgm:pt modelId="{5C40057C-1367-4AD1-86FC-D6E32C14BC91}" type="pres">
      <dgm:prSet presAssocID="{A7887F58-32B1-41E1-98E8-596B8D7772F9}" presName="Accent4" presStyleCnt="0"/>
      <dgm:spPr/>
    </dgm:pt>
    <dgm:pt modelId="{37602B0A-47A3-4FD3-B2D0-852201EC129A}" type="pres">
      <dgm:prSet presAssocID="{A7887F58-32B1-41E1-98E8-596B8D7772F9}" presName="Accent" presStyleLbl="bgShp" presStyleIdx="3" presStyleCnt="6"/>
      <dgm:spPr/>
    </dgm:pt>
    <dgm:pt modelId="{69B9DC8B-A9AB-45A3-8E57-867C5E3B6560}" type="pres">
      <dgm:prSet presAssocID="{A7887F58-32B1-41E1-98E8-596B8D7772F9}" presName="Child4" presStyleLbl="node1" presStyleIdx="3" presStyleCnt="6">
        <dgm:presLayoutVars>
          <dgm:chMax val="0"/>
          <dgm:chPref val="0"/>
          <dgm:bulletEnabled val="1"/>
        </dgm:presLayoutVars>
      </dgm:prSet>
      <dgm:spPr/>
    </dgm:pt>
    <dgm:pt modelId="{59E9F5D7-D082-4322-9B00-166201DD955F}" type="pres">
      <dgm:prSet presAssocID="{5AB1FD26-5FC8-41AF-A0D9-F4C21F18AF8B}" presName="Accent5" presStyleCnt="0"/>
      <dgm:spPr/>
    </dgm:pt>
    <dgm:pt modelId="{FC9CD1F0-0BE0-4F9C-9DCE-597C390DF6D0}" type="pres">
      <dgm:prSet presAssocID="{5AB1FD26-5FC8-41AF-A0D9-F4C21F18AF8B}" presName="Accent" presStyleLbl="bgShp" presStyleIdx="4" presStyleCnt="6"/>
      <dgm:spPr/>
    </dgm:pt>
    <dgm:pt modelId="{1706B022-DFA4-44A1-852A-21A65950F898}" type="pres">
      <dgm:prSet presAssocID="{5AB1FD26-5FC8-41AF-A0D9-F4C21F18AF8B}" presName="Child5" presStyleLbl="node1" presStyleIdx="4" presStyleCnt="6">
        <dgm:presLayoutVars>
          <dgm:chMax val="0"/>
          <dgm:chPref val="0"/>
          <dgm:bulletEnabled val="1"/>
        </dgm:presLayoutVars>
      </dgm:prSet>
      <dgm:spPr/>
    </dgm:pt>
    <dgm:pt modelId="{60650842-39C5-45EE-A7C9-140740E10E1E}" type="pres">
      <dgm:prSet presAssocID="{4C2158FB-2EA9-4C95-ADD0-64A418227687}" presName="Accent6" presStyleCnt="0"/>
      <dgm:spPr/>
    </dgm:pt>
    <dgm:pt modelId="{2463290F-CB24-4708-9068-CBCEE8B53812}" type="pres">
      <dgm:prSet presAssocID="{4C2158FB-2EA9-4C95-ADD0-64A418227687}" presName="Accent" presStyleLbl="bgShp" presStyleIdx="5" presStyleCnt="6"/>
      <dgm:spPr/>
    </dgm:pt>
    <dgm:pt modelId="{5E275286-525E-4AD4-AA8E-C112601B6F9C}" type="pres">
      <dgm:prSet presAssocID="{4C2158FB-2EA9-4C95-ADD0-64A418227687}" presName="Child6" presStyleLbl="node1" presStyleIdx="5" presStyleCnt="6">
        <dgm:presLayoutVars>
          <dgm:chMax val="0"/>
          <dgm:chPref val="0"/>
          <dgm:bulletEnabled val="1"/>
        </dgm:presLayoutVars>
      </dgm:prSet>
      <dgm:spPr/>
    </dgm:pt>
  </dgm:ptLst>
  <dgm:cxnLst>
    <dgm:cxn modelId="{9D09EB16-D0D3-423F-AF2F-B10EB476D59F}" srcId="{CA9B08DE-21F1-498E-9266-8C8EDD091A7E}" destId="{C35329F8-5387-4206-B6BB-539453578CFA}" srcOrd="1" destOrd="0" parTransId="{1C51AB16-5322-480D-A932-3B9E9A99A781}" sibTransId="{9B46EFCC-DDE6-4BFB-BC7D-4EF6B9417F7C}"/>
    <dgm:cxn modelId="{E44F512D-FFED-4BB4-8F10-B591764AF7AD}" type="presOf" srcId="{C35329F8-5387-4206-B6BB-539453578CFA}" destId="{41F7D4ED-2972-472B-BB05-8C65A4C90C18}" srcOrd="0" destOrd="0" presId="urn:microsoft.com/office/officeart/2011/layout/HexagonRadial"/>
    <dgm:cxn modelId="{3F11E064-10A7-45B6-B463-65F95E101387}" type="presOf" srcId="{2BE0029C-67A4-4804-9E16-58230A277B90}" destId="{1B3E95C3-ECF7-4AF4-AF2A-A4E4EE4744B1}" srcOrd="0" destOrd="0" presId="urn:microsoft.com/office/officeart/2011/layout/HexagonRadial"/>
    <dgm:cxn modelId="{9B0D3F45-6C5E-4B5D-9AF8-4A55F5871432}" srcId="{CA9B08DE-21F1-498E-9266-8C8EDD091A7E}" destId="{2BE0029C-67A4-4804-9E16-58230A277B90}" srcOrd="0" destOrd="0" parTransId="{EC35BC69-B7B9-4E65-B972-4C6D3F865842}" sibTransId="{BEF6C4EF-D6C8-46A5-ABB0-BF5B9DA4487E}"/>
    <dgm:cxn modelId="{20275E75-D8ED-4109-9F49-426B571A9A2F}" srcId="{CA9B08DE-21F1-498E-9266-8C8EDD091A7E}" destId="{A7887F58-32B1-41E1-98E8-596B8D7772F9}" srcOrd="3" destOrd="0" parTransId="{50D3037D-22F0-45E6-9BF6-57971E25BC67}" sibTransId="{ACA5E811-0817-4C75-B652-8590B7FA4ED8}"/>
    <dgm:cxn modelId="{8A80EA84-B0E9-4C9E-9F75-CFB54CAC416A}" type="presOf" srcId="{41D13831-4CB4-4F79-88E7-B0BF9D448791}" destId="{1E3BC547-0D0C-42FA-B8EF-67D16E5BBF35}" srcOrd="0" destOrd="0" presId="urn:microsoft.com/office/officeart/2011/layout/HexagonRadial"/>
    <dgm:cxn modelId="{6DAD9588-A00A-40DB-8D9D-7AE2FCBF9540}" type="presOf" srcId="{CA9B08DE-21F1-498E-9266-8C8EDD091A7E}" destId="{959C6EB2-1521-4443-95F1-AE0E94A89013}" srcOrd="0" destOrd="0" presId="urn:microsoft.com/office/officeart/2011/layout/HexagonRadial"/>
    <dgm:cxn modelId="{D95777AA-F92A-46C5-9584-020C10F3B2B6}" type="presOf" srcId="{5AB1FD26-5FC8-41AF-A0D9-F4C21F18AF8B}" destId="{1706B022-DFA4-44A1-852A-21A65950F898}" srcOrd="0" destOrd="0" presId="urn:microsoft.com/office/officeart/2011/layout/HexagonRadial"/>
    <dgm:cxn modelId="{652A48B1-AD78-4F1F-AD96-991A9DCED1FE}" srcId="{310E69E6-C7C0-4EFC-AFF5-A005DC8C6836}" destId="{CA9B08DE-21F1-498E-9266-8C8EDD091A7E}" srcOrd="0" destOrd="0" parTransId="{68CBE8CF-49FE-4FCE-8D60-FABAD1FEE3FA}" sibTransId="{5CA7F21B-E20B-4115-9DCE-0E6C23D50E8C}"/>
    <dgm:cxn modelId="{4BFAB3B3-6BCE-449D-868E-6E5C7F0E4782}" srcId="{CA9B08DE-21F1-498E-9266-8C8EDD091A7E}" destId="{41D13831-4CB4-4F79-88E7-B0BF9D448791}" srcOrd="2" destOrd="0" parTransId="{F822B922-C531-407C-8044-35605B8768B4}" sibTransId="{AED1092D-79F2-45D5-A944-638B1A43136B}"/>
    <dgm:cxn modelId="{B26AE4B5-0E14-4FF6-9360-9629F26911E4}" type="presOf" srcId="{4C2158FB-2EA9-4C95-ADD0-64A418227687}" destId="{5E275286-525E-4AD4-AA8E-C112601B6F9C}" srcOrd="0" destOrd="0" presId="urn:microsoft.com/office/officeart/2011/layout/HexagonRadial"/>
    <dgm:cxn modelId="{303DA0D8-A7AB-4601-952E-5565DDA68E42}" type="presOf" srcId="{A7887F58-32B1-41E1-98E8-596B8D7772F9}" destId="{69B9DC8B-A9AB-45A3-8E57-867C5E3B6560}" srcOrd="0" destOrd="0" presId="urn:microsoft.com/office/officeart/2011/layout/HexagonRadial"/>
    <dgm:cxn modelId="{557A1BF4-823E-4D75-83FC-537B977A4898}" type="presOf" srcId="{310E69E6-C7C0-4EFC-AFF5-A005DC8C6836}" destId="{4FAB4FD6-1BC5-45E3-92F2-27C7EA713B3D}" srcOrd="0" destOrd="0" presId="urn:microsoft.com/office/officeart/2011/layout/HexagonRadial"/>
    <dgm:cxn modelId="{A04346F7-B2BA-44C3-84F3-A4814EF7C894}" srcId="{CA9B08DE-21F1-498E-9266-8C8EDD091A7E}" destId="{5AB1FD26-5FC8-41AF-A0D9-F4C21F18AF8B}" srcOrd="4" destOrd="0" parTransId="{A1364951-4E3A-47AB-B010-9BB6A4811FC8}" sibTransId="{F6B17D37-5B0C-4597-8C7F-FD6E7CB2EE5E}"/>
    <dgm:cxn modelId="{FD56BBFA-B470-4884-B260-9D92BEFE908A}" srcId="{CA9B08DE-21F1-498E-9266-8C8EDD091A7E}" destId="{4C2158FB-2EA9-4C95-ADD0-64A418227687}" srcOrd="5" destOrd="0" parTransId="{69C34EB5-113C-4F5B-A2DB-39BA013B02B8}" sibTransId="{D55D3710-680D-4793-A396-E59BA279DA77}"/>
    <dgm:cxn modelId="{B2D38E0E-7F38-4FFC-99DB-5349A075D779}" type="presParOf" srcId="{4FAB4FD6-1BC5-45E3-92F2-27C7EA713B3D}" destId="{959C6EB2-1521-4443-95F1-AE0E94A89013}" srcOrd="0" destOrd="0" presId="urn:microsoft.com/office/officeart/2011/layout/HexagonRadial"/>
    <dgm:cxn modelId="{8F7B485B-86E1-45C4-849E-440D5A153036}" type="presParOf" srcId="{4FAB4FD6-1BC5-45E3-92F2-27C7EA713B3D}" destId="{C7CA5FAA-7EE2-4A2A-A51E-AAEAA5ADD3AE}" srcOrd="1" destOrd="0" presId="urn:microsoft.com/office/officeart/2011/layout/HexagonRadial"/>
    <dgm:cxn modelId="{750411D4-25F8-4088-88FA-174B5ED5AD7E}" type="presParOf" srcId="{C7CA5FAA-7EE2-4A2A-A51E-AAEAA5ADD3AE}" destId="{E6A1D60E-A573-47CA-9B62-E0D32E9175DE}" srcOrd="0" destOrd="0" presId="urn:microsoft.com/office/officeart/2011/layout/HexagonRadial"/>
    <dgm:cxn modelId="{4A20FE5B-9CAC-42A9-956A-B59502B95377}" type="presParOf" srcId="{4FAB4FD6-1BC5-45E3-92F2-27C7EA713B3D}" destId="{1B3E95C3-ECF7-4AF4-AF2A-A4E4EE4744B1}" srcOrd="2" destOrd="0" presId="urn:microsoft.com/office/officeart/2011/layout/HexagonRadial"/>
    <dgm:cxn modelId="{0977D089-5515-4FC7-8F7F-13CBDE8483F2}" type="presParOf" srcId="{4FAB4FD6-1BC5-45E3-92F2-27C7EA713B3D}" destId="{E7E0DD92-6ADB-4449-9780-9F815BEC14B7}" srcOrd="3" destOrd="0" presId="urn:microsoft.com/office/officeart/2011/layout/HexagonRadial"/>
    <dgm:cxn modelId="{D049CC1E-26A6-4E1A-9F01-D1E1465AA06D}" type="presParOf" srcId="{E7E0DD92-6ADB-4449-9780-9F815BEC14B7}" destId="{BD1C6AD5-2416-4E82-9F4F-9D0D40502409}" srcOrd="0" destOrd="0" presId="urn:microsoft.com/office/officeart/2011/layout/HexagonRadial"/>
    <dgm:cxn modelId="{F227DD9F-C262-49E3-AAEE-AEA2DFC12ABE}" type="presParOf" srcId="{4FAB4FD6-1BC5-45E3-92F2-27C7EA713B3D}" destId="{41F7D4ED-2972-472B-BB05-8C65A4C90C18}" srcOrd="4" destOrd="0" presId="urn:microsoft.com/office/officeart/2011/layout/HexagonRadial"/>
    <dgm:cxn modelId="{752D57E5-8E53-46E6-8A55-33994BBE3206}" type="presParOf" srcId="{4FAB4FD6-1BC5-45E3-92F2-27C7EA713B3D}" destId="{45CE4441-BA6E-4521-B3DF-AC24B86A3D35}" srcOrd="5" destOrd="0" presId="urn:microsoft.com/office/officeart/2011/layout/HexagonRadial"/>
    <dgm:cxn modelId="{FF92F6D3-4F0C-49FF-9843-5EE494B8E2F5}" type="presParOf" srcId="{45CE4441-BA6E-4521-B3DF-AC24B86A3D35}" destId="{F8E1CF7E-D4C1-491C-8CB4-8597B3A379F0}" srcOrd="0" destOrd="0" presId="urn:microsoft.com/office/officeart/2011/layout/HexagonRadial"/>
    <dgm:cxn modelId="{9CA5BD3F-672A-44FE-AFA5-D6939C1F7F46}" type="presParOf" srcId="{4FAB4FD6-1BC5-45E3-92F2-27C7EA713B3D}" destId="{1E3BC547-0D0C-42FA-B8EF-67D16E5BBF35}" srcOrd="6" destOrd="0" presId="urn:microsoft.com/office/officeart/2011/layout/HexagonRadial"/>
    <dgm:cxn modelId="{FBDD8C71-56F4-43E6-BDF1-211E1FCF637D}" type="presParOf" srcId="{4FAB4FD6-1BC5-45E3-92F2-27C7EA713B3D}" destId="{5C40057C-1367-4AD1-86FC-D6E32C14BC91}" srcOrd="7" destOrd="0" presId="urn:microsoft.com/office/officeart/2011/layout/HexagonRadial"/>
    <dgm:cxn modelId="{8188DF96-21CB-4F87-AB74-465D431BD4D8}" type="presParOf" srcId="{5C40057C-1367-4AD1-86FC-D6E32C14BC91}" destId="{37602B0A-47A3-4FD3-B2D0-852201EC129A}" srcOrd="0" destOrd="0" presId="urn:microsoft.com/office/officeart/2011/layout/HexagonRadial"/>
    <dgm:cxn modelId="{22D55546-C4C7-48E0-95C9-93AAA42B5E45}" type="presParOf" srcId="{4FAB4FD6-1BC5-45E3-92F2-27C7EA713B3D}" destId="{69B9DC8B-A9AB-45A3-8E57-867C5E3B6560}" srcOrd="8" destOrd="0" presId="urn:microsoft.com/office/officeart/2011/layout/HexagonRadial"/>
    <dgm:cxn modelId="{81FAFB6F-8AA2-4438-AB0C-97B54D46421A}" type="presParOf" srcId="{4FAB4FD6-1BC5-45E3-92F2-27C7EA713B3D}" destId="{59E9F5D7-D082-4322-9B00-166201DD955F}" srcOrd="9" destOrd="0" presId="urn:microsoft.com/office/officeart/2011/layout/HexagonRadial"/>
    <dgm:cxn modelId="{8C1D9D02-3FA6-4F43-B370-110331441F6B}" type="presParOf" srcId="{59E9F5D7-D082-4322-9B00-166201DD955F}" destId="{FC9CD1F0-0BE0-4F9C-9DCE-597C390DF6D0}" srcOrd="0" destOrd="0" presId="urn:microsoft.com/office/officeart/2011/layout/HexagonRadial"/>
    <dgm:cxn modelId="{F6BEA313-921F-4AB4-BF3A-E594AE687F59}" type="presParOf" srcId="{4FAB4FD6-1BC5-45E3-92F2-27C7EA713B3D}" destId="{1706B022-DFA4-44A1-852A-21A65950F898}" srcOrd="10" destOrd="0" presId="urn:microsoft.com/office/officeart/2011/layout/HexagonRadial"/>
    <dgm:cxn modelId="{A59DD412-B31B-46BF-AC58-8117D574FB99}" type="presParOf" srcId="{4FAB4FD6-1BC5-45E3-92F2-27C7EA713B3D}" destId="{60650842-39C5-45EE-A7C9-140740E10E1E}" srcOrd="11" destOrd="0" presId="urn:microsoft.com/office/officeart/2011/layout/HexagonRadial"/>
    <dgm:cxn modelId="{F7C63D13-EF5D-4ECC-B140-C163EB0F2337}" type="presParOf" srcId="{60650842-39C5-45EE-A7C9-140740E10E1E}" destId="{2463290F-CB24-4708-9068-CBCEE8B53812}" srcOrd="0" destOrd="0" presId="urn:microsoft.com/office/officeart/2011/layout/HexagonRadial"/>
    <dgm:cxn modelId="{D253FC69-B765-458C-8B4A-D4CF7B0D3C99}" type="presParOf" srcId="{4FAB4FD6-1BC5-45E3-92F2-27C7EA713B3D}" destId="{5E275286-525E-4AD4-AA8E-C112601B6F9C}" srcOrd="12" destOrd="0" presId="urn:microsoft.com/office/officeart/2011/layout/HexagonRadial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713D701-08C2-448F-9F8B-CC22101E2EE0}" type="doc">
      <dgm:prSet loTypeId="urn:microsoft.com/office/officeart/2005/8/layout/cycle4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7934F037-C93D-49BE-BD25-029822A948E5}">
      <dgm:prSet phldrT="[Text]"/>
      <dgm:spPr/>
      <dgm:t>
        <a:bodyPr/>
        <a:lstStyle/>
        <a:p>
          <a:r>
            <a:rPr lang="lv-LV" dirty="0"/>
            <a:t>Nozīmīgas &amp; relatīvi vājākas prasmes</a:t>
          </a:r>
          <a:endParaRPr lang="en-GB" dirty="0"/>
        </a:p>
      </dgm:t>
    </dgm:pt>
    <dgm:pt modelId="{AD345972-CCEA-4B28-A99F-E3D5AC44AC5E}" type="parTrans" cxnId="{0040FDAB-14CF-4344-93F5-85515BAB2865}">
      <dgm:prSet/>
      <dgm:spPr/>
      <dgm:t>
        <a:bodyPr/>
        <a:lstStyle/>
        <a:p>
          <a:endParaRPr lang="en-GB"/>
        </a:p>
      </dgm:t>
    </dgm:pt>
    <dgm:pt modelId="{D6D094EC-9E77-4448-BF1A-E3E8D18C536D}" type="sibTrans" cxnId="{0040FDAB-14CF-4344-93F5-85515BAB2865}">
      <dgm:prSet/>
      <dgm:spPr/>
      <dgm:t>
        <a:bodyPr/>
        <a:lstStyle/>
        <a:p>
          <a:endParaRPr lang="en-GB"/>
        </a:p>
      </dgm:t>
    </dgm:pt>
    <dgm:pt modelId="{65E2E349-BAEF-46B4-B531-3A996C0A7BDB}">
      <dgm:prSet phldrT="[Text]" custT="1"/>
      <dgm:spPr/>
      <dgm:t>
        <a:bodyPr/>
        <a:lstStyle/>
        <a:p>
          <a:r>
            <a:rPr lang="lv-LV" sz="1400" dirty="0"/>
            <a:t>Spēja motivēt klientu pārmaiņām</a:t>
          </a:r>
          <a:endParaRPr lang="en-GB" sz="1400" dirty="0"/>
        </a:p>
      </dgm:t>
    </dgm:pt>
    <dgm:pt modelId="{82A50A5D-030B-432F-A33F-CA951332AC63}" type="parTrans" cxnId="{2640FE3E-F43F-4DD0-8A35-30F9317508B1}">
      <dgm:prSet/>
      <dgm:spPr/>
      <dgm:t>
        <a:bodyPr/>
        <a:lstStyle/>
        <a:p>
          <a:endParaRPr lang="en-GB"/>
        </a:p>
      </dgm:t>
    </dgm:pt>
    <dgm:pt modelId="{E6974698-D7F3-422E-B285-FE89F28D5845}" type="sibTrans" cxnId="{2640FE3E-F43F-4DD0-8A35-30F9317508B1}">
      <dgm:prSet/>
      <dgm:spPr/>
      <dgm:t>
        <a:bodyPr/>
        <a:lstStyle/>
        <a:p>
          <a:endParaRPr lang="en-GB"/>
        </a:p>
      </dgm:t>
    </dgm:pt>
    <dgm:pt modelId="{93625E23-BBC3-4E67-AC16-867C77C0A8FE}">
      <dgm:prSet phldrT="[Text]"/>
      <dgm:spPr/>
      <dgm:t>
        <a:bodyPr/>
        <a:lstStyle/>
        <a:p>
          <a:r>
            <a:rPr lang="lv-LV" dirty="0"/>
            <a:t>Nozīmīgas &amp; labi apgūtas prasmes</a:t>
          </a:r>
          <a:endParaRPr lang="en-GB" dirty="0"/>
        </a:p>
      </dgm:t>
    </dgm:pt>
    <dgm:pt modelId="{75A63690-6459-4B4D-8B61-8AFDC3554C9A}" type="parTrans" cxnId="{E12BED36-7376-4602-BDAE-F395D49CA7EF}">
      <dgm:prSet/>
      <dgm:spPr/>
      <dgm:t>
        <a:bodyPr/>
        <a:lstStyle/>
        <a:p>
          <a:endParaRPr lang="en-GB"/>
        </a:p>
      </dgm:t>
    </dgm:pt>
    <dgm:pt modelId="{195B1496-6F35-4A0B-9EB1-F07BD40CAFF9}" type="sibTrans" cxnId="{E12BED36-7376-4602-BDAE-F395D49CA7EF}">
      <dgm:prSet/>
      <dgm:spPr/>
      <dgm:t>
        <a:bodyPr/>
        <a:lstStyle/>
        <a:p>
          <a:endParaRPr lang="en-GB"/>
        </a:p>
      </dgm:t>
    </dgm:pt>
    <dgm:pt modelId="{4173C538-1F42-45CF-A98E-515DBCA5D5E5}">
      <dgm:prSet phldrT="[Text]" custT="1"/>
      <dgm:spPr/>
      <dgm:t>
        <a:bodyPr/>
        <a:lstStyle/>
        <a:p>
          <a:r>
            <a:rPr lang="lv-LV" sz="1400" dirty="0"/>
            <a:t>Komunikācijas prasmes</a:t>
          </a:r>
          <a:endParaRPr lang="en-GB" sz="1400" dirty="0"/>
        </a:p>
      </dgm:t>
    </dgm:pt>
    <dgm:pt modelId="{4C75213C-4C9D-4168-8C54-CCC84818B58B}" type="parTrans" cxnId="{E44C627F-EF8B-4219-8BCF-FD5F34D7F962}">
      <dgm:prSet/>
      <dgm:spPr/>
      <dgm:t>
        <a:bodyPr/>
        <a:lstStyle/>
        <a:p>
          <a:endParaRPr lang="en-GB"/>
        </a:p>
      </dgm:t>
    </dgm:pt>
    <dgm:pt modelId="{53196C58-546F-48AD-8A2E-E67C0BBEA8F8}" type="sibTrans" cxnId="{E44C627F-EF8B-4219-8BCF-FD5F34D7F962}">
      <dgm:prSet/>
      <dgm:spPr/>
      <dgm:t>
        <a:bodyPr/>
        <a:lstStyle/>
        <a:p>
          <a:endParaRPr lang="en-GB"/>
        </a:p>
      </dgm:t>
    </dgm:pt>
    <dgm:pt modelId="{AA712789-0C31-4ADF-A13F-A6B051C150C4}">
      <dgm:prSet phldrT="[Text]"/>
      <dgm:spPr/>
      <dgm:t>
        <a:bodyPr/>
        <a:lstStyle/>
        <a:p>
          <a:r>
            <a:rPr lang="lv-LV" dirty="0"/>
            <a:t>Mazāk nozīmīgas &amp; labi apgūtas prasmes</a:t>
          </a:r>
          <a:endParaRPr lang="en-GB" dirty="0"/>
        </a:p>
      </dgm:t>
    </dgm:pt>
    <dgm:pt modelId="{581B365A-CF90-44F0-A8A2-9E57369B9AD8}" type="parTrans" cxnId="{05F4F507-B653-4D9F-851C-4EF161023B06}">
      <dgm:prSet/>
      <dgm:spPr/>
      <dgm:t>
        <a:bodyPr/>
        <a:lstStyle/>
        <a:p>
          <a:endParaRPr lang="en-GB"/>
        </a:p>
      </dgm:t>
    </dgm:pt>
    <dgm:pt modelId="{C488FC8E-7925-4AC0-AF35-C7F7CB43BC41}" type="sibTrans" cxnId="{05F4F507-B653-4D9F-851C-4EF161023B06}">
      <dgm:prSet/>
      <dgm:spPr/>
      <dgm:t>
        <a:bodyPr/>
        <a:lstStyle/>
        <a:p>
          <a:endParaRPr lang="en-GB"/>
        </a:p>
      </dgm:t>
    </dgm:pt>
    <dgm:pt modelId="{2D09AE6C-B692-4CAA-8DE1-52903C54E913}">
      <dgm:prSet phldrT="[Text]" custT="1"/>
      <dgm:spPr/>
      <dgm:t>
        <a:bodyPr/>
        <a:lstStyle/>
        <a:p>
          <a:r>
            <a:rPr lang="lv-LV" sz="1400" dirty="0"/>
            <a:t>Krievu valodas zināšanas</a:t>
          </a:r>
          <a:endParaRPr lang="en-GB" sz="1400" dirty="0"/>
        </a:p>
      </dgm:t>
    </dgm:pt>
    <dgm:pt modelId="{ADD45577-5DDD-4EB3-B75F-C955C1724574}" type="parTrans" cxnId="{1B0244D8-4C17-423D-A1D5-936AD9DE5376}">
      <dgm:prSet/>
      <dgm:spPr/>
      <dgm:t>
        <a:bodyPr/>
        <a:lstStyle/>
        <a:p>
          <a:endParaRPr lang="en-GB"/>
        </a:p>
      </dgm:t>
    </dgm:pt>
    <dgm:pt modelId="{8D343B49-093D-4E3C-8395-B651D18E3FC7}" type="sibTrans" cxnId="{1B0244D8-4C17-423D-A1D5-936AD9DE5376}">
      <dgm:prSet/>
      <dgm:spPr/>
      <dgm:t>
        <a:bodyPr/>
        <a:lstStyle/>
        <a:p>
          <a:endParaRPr lang="en-GB"/>
        </a:p>
      </dgm:t>
    </dgm:pt>
    <dgm:pt modelId="{2A8D904D-52DF-4B82-8F39-72D799452FE8}">
      <dgm:prSet phldrT="[Text]"/>
      <dgm:spPr/>
      <dgm:t>
        <a:bodyPr/>
        <a:lstStyle/>
        <a:p>
          <a:r>
            <a:rPr lang="lv-LV" dirty="0"/>
            <a:t>Mazāk nozīmīgas &amp; relatīvi vājākas prasmes</a:t>
          </a:r>
          <a:endParaRPr lang="en-GB" dirty="0"/>
        </a:p>
      </dgm:t>
    </dgm:pt>
    <dgm:pt modelId="{68495CFB-0777-4F2E-B21E-D2DF9DFF7A20}" type="parTrans" cxnId="{BF0DCFE3-50DB-4FF7-951A-D8EF5E800724}">
      <dgm:prSet/>
      <dgm:spPr/>
      <dgm:t>
        <a:bodyPr/>
        <a:lstStyle/>
        <a:p>
          <a:endParaRPr lang="en-GB"/>
        </a:p>
      </dgm:t>
    </dgm:pt>
    <dgm:pt modelId="{B46AD28B-BD71-4966-8ACB-481F9BE98E9E}" type="sibTrans" cxnId="{BF0DCFE3-50DB-4FF7-951A-D8EF5E800724}">
      <dgm:prSet/>
      <dgm:spPr/>
      <dgm:t>
        <a:bodyPr/>
        <a:lstStyle/>
        <a:p>
          <a:endParaRPr lang="en-GB"/>
        </a:p>
      </dgm:t>
    </dgm:pt>
    <dgm:pt modelId="{3AFC65B4-7EEC-461A-9E7F-31F0115A05B9}">
      <dgm:prSet phldrT="[Text]" custT="1"/>
      <dgm:spPr/>
      <dgm:t>
        <a:bodyPr/>
        <a:lstStyle/>
        <a:p>
          <a:r>
            <a:rPr lang="lv-LV" sz="1400" dirty="0"/>
            <a:t>Empātija</a:t>
          </a:r>
          <a:endParaRPr lang="en-GB" sz="1400" dirty="0"/>
        </a:p>
      </dgm:t>
    </dgm:pt>
    <dgm:pt modelId="{5F628B16-7781-4415-AB0E-590E3A34FF8F}" type="parTrans" cxnId="{016C398B-2880-4646-9FF1-C3F959C38D15}">
      <dgm:prSet/>
      <dgm:spPr/>
      <dgm:t>
        <a:bodyPr/>
        <a:lstStyle/>
        <a:p>
          <a:endParaRPr lang="en-GB"/>
        </a:p>
      </dgm:t>
    </dgm:pt>
    <dgm:pt modelId="{2F6CE508-4353-4FF9-88A0-85E19E3B8CE9}" type="sibTrans" cxnId="{016C398B-2880-4646-9FF1-C3F959C38D15}">
      <dgm:prSet/>
      <dgm:spPr/>
      <dgm:t>
        <a:bodyPr/>
        <a:lstStyle/>
        <a:p>
          <a:endParaRPr lang="en-GB"/>
        </a:p>
      </dgm:t>
    </dgm:pt>
    <dgm:pt modelId="{7DAFF2DA-4159-4D8C-84D6-785EA65E4163}">
      <dgm:prSet phldrT="[Text]" custT="1"/>
      <dgm:spPr/>
      <dgm:t>
        <a:bodyPr/>
        <a:lstStyle/>
        <a:p>
          <a:r>
            <a:rPr lang="lv-LV" sz="1400" dirty="0"/>
            <a:t>Intervēšanas prasmes</a:t>
          </a:r>
          <a:endParaRPr lang="en-GB" sz="1400" dirty="0"/>
        </a:p>
      </dgm:t>
    </dgm:pt>
    <dgm:pt modelId="{30143401-3149-462C-9660-32A30F80C45A}" type="parTrans" cxnId="{CC1A1413-0077-4E90-9108-4C3A37288BE7}">
      <dgm:prSet/>
      <dgm:spPr/>
      <dgm:t>
        <a:bodyPr/>
        <a:lstStyle/>
        <a:p>
          <a:endParaRPr lang="en-GB"/>
        </a:p>
      </dgm:t>
    </dgm:pt>
    <dgm:pt modelId="{E2482C15-56FB-443D-BF3F-742E56026483}" type="sibTrans" cxnId="{CC1A1413-0077-4E90-9108-4C3A37288BE7}">
      <dgm:prSet/>
      <dgm:spPr/>
      <dgm:t>
        <a:bodyPr/>
        <a:lstStyle/>
        <a:p>
          <a:endParaRPr lang="en-GB"/>
        </a:p>
      </dgm:t>
    </dgm:pt>
    <dgm:pt modelId="{A0FA3880-DD93-40BC-BF47-6FB6CFB67C92}">
      <dgm:prSet phldrT="[Text]" custT="1"/>
      <dgm:spPr/>
      <dgm:t>
        <a:bodyPr/>
        <a:lstStyle/>
        <a:p>
          <a:r>
            <a:rPr lang="lv-LV" sz="1400" dirty="0"/>
            <a:t>Saglabāt personisko līdzsvaru</a:t>
          </a:r>
          <a:endParaRPr lang="en-GB" sz="1400" dirty="0"/>
        </a:p>
      </dgm:t>
    </dgm:pt>
    <dgm:pt modelId="{A2E3F596-8F87-46DB-A489-A5E631278868}" type="parTrans" cxnId="{3EB8E5CA-7708-409F-96F9-3A5A34A4D2F1}">
      <dgm:prSet/>
      <dgm:spPr/>
      <dgm:t>
        <a:bodyPr/>
        <a:lstStyle/>
        <a:p>
          <a:endParaRPr lang="en-GB"/>
        </a:p>
      </dgm:t>
    </dgm:pt>
    <dgm:pt modelId="{25AFCC4D-ADD6-4E95-B8EB-6398F8B9B721}" type="sibTrans" cxnId="{3EB8E5CA-7708-409F-96F9-3A5A34A4D2F1}">
      <dgm:prSet/>
      <dgm:spPr/>
      <dgm:t>
        <a:bodyPr/>
        <a:lstStyle/>
        <a:p>
          <a:endParaRPr lang="en-GB"/>
        </a:p>
      </dgm:t>
    </dgm:pt>
    <dgm:pt modelId="{48573ECD-74C7-4A61-AD08-E62DC0AEC47B}">
      <dgm:prSet phldrT="[Text]" custT="1"/>
      <dgm:spPr/>
      <dgm:t>
        <a:bodyPr/>
        <a:lstStyle/>
        <a:p>
          <a:r>
            <a:rPr lang="lv-LV" sz="1400" dirty="0"/>
            <a:t>Pašaizsardzības prasmes</a:t>
          </a:r>
          <a:endParaRPr lang="en-GB" sz="1400" dirty="0"/>
        </a:p>
      </dgm:t>
    </dgm:pt>
    <dgm:pt modelId="{5412A358-70AF-4EA7-983D-EDE74CAF9DCA}" type="parTrans" cxnId="{024070A4-729F-489A-97EB-F9FFAB3B5D4B}">
      <dgm:prSet/>
      <dgm:spPr/>
      <dgm:t>
        <a:bodyPr/>
        <a:lstStyle/>
        <a:p>
          <a:endParaRPr lang="en-GB"/>
        </a:p>
      </dgm:t>
    </dgm:pt>
    <dgm:pt modelId="{C5D00A54-A723-4C48-B399-C30057B6D2AF}" type="sibTrans" cxnId="{024070A4-729F-489A-97EB-F9FFAB3B5D4B}">
      <dgm:prSet/>
      <dgm:spPr/>
      <dgm:t>
        <a:bodyPr/>
        <a:lstStyle/>
        <a:p>
          <a:endParaRPr lang="en-GB"/>
        </a:p>
      </dgm:t>
    </dgm:pt>
    <dgm:pt modelId="{7B482D1B-8254-4072-8A75-A991A3D2E1C8}">
      <dgm:prSet phldrT="[Text]" custT="1"/>
      <dgm:spPr/>
      <dgm:t>
        <a:bodyPr/>
        <a:lstStyle/>
        <a:p>
          <a:r>
            <a:rPr lang="lv-LV" sz="1400" dirty="0"/>
            <a:t>Prasme strādāt komandā</a:t>
          </a:r>
          <a:endParaRPr lang="en-GB" sz="1400" dirty="0"/>
        </a:p>
      </dgm:t>
    </dgm:pt>
    <dgm:pt modelId="{F8B01B42-D297-4E8B-8C51-23A1783B2D06}" type="parTrans" cxnId="{D53893E2-3D01-44B5-B143-39E94A7796AE}">
      <dgm:prSet/>
      <dgm:spPr/>
      <dgm:t>
        <a:bodyPr/>
        <a:lstStyle/>
        <a:p>
          <a:endParaRPr lang="en-GB"/>
        </a:p>
      </dgm:t>
    </dgm:pt>
    <dgm:pt modelId="{F3E2A2F1-19C9-44C6-BA24-E8B96DFF66D6}" type="sibTrans" cxnId="{D53893E2-3D01-44B5-B143-39E94A7796AE}">
      <dgm:prSet/>
      <dgm:spPr/>
      <dgm:t>
        <a:bodyPr/>
        <a:lstStyle/>
        <a:p>
          <a:endParaRPr lang="en-GB"/>
        </a:p>
      </dgm:t>
    </dgm:pt>
    <dgm:pt modelId="{308D62BB-E752-4C34-8A42-F24D3081419E}">
      <dgm:prSet phldrT="[Text]" custT="1"/>
      <dgm:spPr/>
      <dgm:t>
        <a:bodyPr/>
        <a:lstStyle/>
        <a:p>
          <a:r>
            <a:rPr lang="lv-LV" sz="1400" dirty="0"/>
            <a:t>Risināt konfliktsituācijas</a:t>
          </a:r>
          <a:endParaRPr lang="en-GB" sz="1400" dirty="0"/>
        </a:p>
      </dgm:t>
    </dgm:pt>
    <dgm:pt modelId="{3E3FFF25-EEC1-4DA8-8C55-B4AF0DA34C0E}" type="parTrans" cxnId="{DCEA6748-8D82-495A-850F-BCE4B09BDD9A}">
      <dgm:prSet/>
      <dgm:spPr/>
      <dgm:t>
        <a:bodyPr/>
        <a:lstStyle/>
        <a:p>
          <a:endParaRPr lang="en-GB"/>
        </a:p>
      </dgm:t>
    </dgm:pt>
    <dgm:pt modelId="{175EF1F1-4085-4BFE-A9CE-4F0C89427004}" type="sibTrans" cxnId="{DCEA6748-8D82-495A-850F-BCE4B09BDD9A}">
      <dgm:prSet/>
      <dgm:spPr/>
      <dgm:t>
        <a:bodyPr/>
        <a:lstStyle/>
        <a:p>
          <a:endParaRPr lang="en-GB"/>
        </a:p>
      </dgm:t>
    </dgm:pt>
    <dgm:pt modelId="{B2D866B7-0C5E-4F57-9F0B-7FF46148026B}">
      <dgm:prSet phldrT="[Text]" custT="1"/>
      <dgm:spPr/>
      <dgm:t>
        <a:bodyPr/>
        <a:lstStyle/>
        <a:p>
          <a:r>
            <a:rPr lang="lv-LV" sz="1400" dirty="0"/>
            <a:t>Ētikas normu ievērošana</a:t>
          </a:r>
          <a:endParaRPr lang="en-GB" sz="1400" dirty="0"/>
        </a:p>
      </dgm:t>
    </dgm:pt>
    <dgm:pt modelId="{959DA02D-B22D-45FF-BEEC-507DB6059780}" type="parTrans" cxnId="{30285ADE-5DF6-4B7B-BA7C-47F9E98FFDCC}">
      <dgm:prSet/>
      <dgm:spPr/>
      <dgm:t>
        <a:bodyPr/>
        <a:lstStyle/>
        <a:p>
          <a:endParaRPr lang="en-GB"/>
        </a:p>
      </dgm:t>
    </dgm:pt>
    <dgm:pt modelId="{BED90023-DB3E-4096-8D6D-4D4C4946CAB7}" type="sibTrans" cxnId="{30285ADE-5DF6-4B7B-BA7C-47F9E98FFDCC}">
      <dgm:prSet/>
      <dgm:spPr/>
      <dgm:t>
        <a:bodyPr/>
        <a:lstStyle/>
        <a:p>
          <a:endParaRPr lang="en-GB"/>
        </a:p>
      </dgm:t>
    </dgm:pt>
    <dgm:pt modelId="{84E84C4B-C8C0-437D-8B24-0A9C17B714DA}">
      <dgm:prSet phldrT="[Text]" custT="1"/>
      <dgm:spPr/>
      <dgm:t>
        <a:bodyPr/>
        <a:lstStyle/>
        <a:p>
          <a:r>
            <a:rPr lang="lv-LV" sz="1400" dirty="0"/>
            <a:t>Dažādas praktiskas iemaņas</a:t>
          </a:r>
          <a:endParaRPr lang="en-GB" sz="1400" dirty="0"/>
        </a:p>
      </dgm:t>
    </dgm:pt>
    <dgm:pt modelId="{E7971AF1-73A7-4471-9FCB-3940459B27A0}" type="parTrans" cxnId="{1A222522-E497-45EE-A322-A03B34725D83}">
      <dgm:prSet/>
      <dgm:spPr/>
      <dgm:t>
        <a:bodyPr/>
        <a:lstStyle/>
        <a:p>
          <a:endParaRPr lang="en-GB"/>
        </a:p>
      </dgm:t>
    </dgm:pt>
    <dgm:pt modelId="{CEA726EB-6A0F-4A71-98AF-8D76AE8EA17A}" type="sibTrans" cxnId="{1A222522-E497-45EE-A322-A03B34725D83}">
      <dgm:prSet/>
      <dgm:spPr/>
      <dgm:t>
        <a:bodyPr/>
        <a:lstStyle/>
        <a:p>
          <a:endParaRPr lang="en-GB"/>
        </a:p>
      </dgm:t>
    </dgm:pt>
    <dgm:pt modelId="{686BACD6-05BE-4E0A-89E6-D8314E9742E4}" type="pres">
      <dgm:prSet presAssocID="{B713D701-08C2-448F-9F8B-CC22101E2EE0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B026E2D3-3277-477E-AB20-39C3B4AAF802}" type="pres">
      <dgm:prSet presAssocID="{B713D701-08C2-448F-9F8B-CC22101E2EE0}" presName="children" presStyleCnt="0"/>
      <dgm:spPr/>
    </dgm:pt>
    <dgm:pt modelId="{6A13A635-13BB-4E6B-B5AC-298FA9E44446}" type="pres">
      <dgm:prSet presAssocID="{B713D701-08C2-448F-9F8B-CC22101E2EE0}" presName="child1group" presStyleCnt="0"/>
      <dgm:spPr/>
    </dgm:pt>
    <dgm:pt modelId="{CCDAE507-3165-4EA9-8BF5-F0E46278BE62}" type="pres">
      <dgm:prSet presAssocID="{B713D701-08C2-448F-9F8B-CC22101E2EE0}" presName="child1" presStyleLbl="bgAcc1" presStyleIdx="0" presStyleCnt="4" custScaleX="121913"/>
      <dgm:spPr/>
    </dgm:pt>
    <dgm:pt modelId="{3B9CD6A1-C77F-428E-803A-C0279A8935C4}" type="pres">
      <dgm:prSet presAssocID="{B713D701-08C2-448F-9F8B-CC22101E2EE0}" presName="child1Text" presStyleLbl="bgAcc1" presStyleIdx="0" presStyleCnt="4">
        <dgm:presLayoutVars>
          <dgm:bulletEnabled val="1"/>
        </dgm:presLayoutVars>
      </dgm:prSet>
      <dgm:spPr/>
    </dgm:pt>
    <dgm:pt modelId="{EBCE67B9-6545-47D9-9B59-EAA331C8A4A4}" type="pres">
      <dgm:prSet presAssocID="{B713D701-08C2-448F-9F8B-CC22101E2EE0}" presName="child2group" presStyleCnt="0"/>
      <dgm:spPr/>
    </dgm:pt>
    <dgm:pt modelId="{990975A8-2DDE-4DB9-A46D-551148B3516F}" type="pres">
      <dgm:prSet presAssocID="{B713D701-08C2-448F-9F8B-CC22101E2EE0}" presName="child2" presStyleLbl="bgAcc1" presStyleIdx="1" presStyleCnt="4" custScaleX="137058" custLinFactNeighborX="21535"/>
      <dgm:spPr/>
    </dgm:pt>
    <dgm:pt modelId="{21150EBA-8441-48C2-834C-0731B3DF47ED}" type="pres">
      <dgm:prSet presAssocID="{B713D701-08C2-448F-9F8B-CC22101E2EE0}" presName="child2Text" presStyleLbl="bgAcc1" presStyleIdx="1" presStyleCnt="4">
        <dgm:presLayoutVars>
          <dgm:bulletEnabled val="1"/>
        </dgm:presLayoutVars>
      </dgm:prSet>
      <dgm:spPr/>
    </dgm:pt>
    <dgm:pt modelId="{8D385596-E90C-4260-9EEB-6EE3C4512C60}" type="pres">
      <dgm:prSet presAssocID="{B713D701-08C2-448F-9F8B-CC22101E2EE0}" presName="child3group" presStyleCnt="0"/>
      <dgm:spPr/>
    </dgm:pt>
    <dgm:pt modelId="{E5E6020A-B883-4B32-93DA-A1FA503CAB61}" type="pres">
      <dgm:prSet presAssocID="{B713D701-08C2-448F-9F8B-CC22101E2EE0}" presName="child3" presStyleLbl="bgAcc1" presStyleIdx="2" presStyleCnt="4" custScaleX="98946" custLinFactNeighborX="22608"/>
      <dgm:spPr/>
    </dgm:pt>
    <dgm:pt modelId="{6C086F41-F2EC-4413-8E99-4667E4C8C824}" type="pres">
      <dgm:prSet presAssocID="{B713D701-08C2-448F-9F8B-CC22101E2EE0}" presName="child3Text" presStyleLbl="bgAcc1" presStyleIdx="2" presStyleCnt="4">
        <dgm:presLayoutVars>
          <dgm:bulletEnabled val="1"/>
        </dgm:presLayoutVars>
      </dgm:prSet>
      <dgm:spPr/>
    </dgm:pt>
    <dgm:pt modelId="{DB6E3EC9-F21A-41E1-8EF4-536A79D8893B}" type="pres">
      <dgm:prSet presAssocID="{B713D701-08C2-448F-9F8B-CC22101E2EE0}" presName="child4group" presStyleCnt="0"/>
      <dgm:spPr/>
    </dgm:pt>
    <dgm:pt modelId="{01DEE224-E086-4240-BB4A-6900156CBE12}" type="pres">
      <dgm:prSet presAssocID="{B713D701-08C2-448F-9F8B-CC22101E2EE0}" presName="child4" presStyleLbl="bgAcc1" presStyleIdx="3" presStyleCnt="4"/>
      <dgm:spPr/>
    </dgm:pt>
    <dgm:pt modelId="{276B08DA-70B8-4C98-8FC2-77D08DE9A5BB}" type="pres">
      <dgm:prSet presAssocID="{B713D701-08C2-448F-9F8B-CC22101E2EE0}" presName="child4Text" presStyleLbl="bgAcc1" presStyleIdx="3" presStyleCnt="4">
        <dgm:presLayoutVars>
          <dgm:bulletEnabled val="1"/>
        </dgm:presLayoutVars>
      </dgm:prSet>
      <dgm:spPr/>
    </dgm:pt>
    <dgm:pt modelId="{1E38D06D-F56A-4C58-A13F-C45AD331F189}" type="pres">
      <dgm:prSet presAssocID="{B713D701-08C2-448F-9F8B-CC22101E2EE0}" presName="childPlaceholder" presStyleCnt="0"/>
      <dgm:spPr/>
    </dgm:pt>
    <dgm:pt modelId="{6FF69699-3C7C-4AA2-A83B-BBE045DA07A1}" type="pres">
      <dgm:prSet presAssocID="{B713D701-08C2-448F-9F8B-CC22101E2EE0}" presName="circle" presStyleCnt="0"/>
      <dgm:spPr/>
    </dgm:pt>
    <dgm:pt modelId="{812F6E74-847C-4191-B258-6D759CB8E508}" type="pres">
      <dgm:prSet presAssocID="{B713D701-08C2-448F-9F8B-CC22101E2EE0}" presName="quadrant1" presStyleLbl="node1" presStyleIdx="0" presStyleCnt="4">
        <dgm:presLayoutVars>
          <dgm:chMax val="1"/>
          <dgm:bulletEnabled val="1"/>
        </dgm:presLayoutVars>
      </dgm:prSet>
      <dgm:spPr/>
    </dgm:pt>
    <dgm:pt modelId="{3CE5F76C-1E82-49B2-B173-F86663776C21}" type="pres">
      <dgm:prSet presAssocID="{B713D701-08C2-448F-9F8B-CC22101E2EE0}" presName="quadrant2" presStyleLbl="node1" presStyleIdx="1" presStyleCnt="4">
        <dgm:presLayoutVars>
          <dgm:chMax val="1"/>
          <dgm:bulletEnabled val="1"/>
        </dgm:presLayoutVars>
      </dgm:prSet>
      <dgm:spPr/>
    </dgm:pt>
    <dgm:pt modelId="{02AB7B3B-5D0B-49D5-833A-D70C7B7FEAB9}" type="pres">
      <dgm:prSet presAssocID="{B713D701-08C2-448F-9F8B-CC22101E2EE0}" presName="quadrant3" presStyleLbl="node1" presStyleIdx="2" presStyleCnt="4">
        <dgm:presLayoutVars>
          <dgm:chMax val="1"/>
          <dgm:bulletEnabled val="1"/>
        </dgm:presLayoutVars>
      </dgm:prSet>
      <dgm:spPr/>
    </dgm:pt>
    <dgm:pt modelId="{1A6B4716-407C-43BA-B818-E447B6D7CD7A}" type="pres">
      <dgm:prSet presAssocID="{B713D701-08C2-448F-9F8B-CC22101E2EE0}" presName="quadrant4" presStyleLbl="node1" presStyleIdx="3" presStyleCnt="4">
        <dgm:presLayoutVars>
          <dgm:chMax val="1"/>
          <dgm:bulletEnabled val="1"/>
        </dgm:presLayoutVars>
      </dgm:prSet>
      <dgm:spPr/>
    </dgm:pt>
    <dgm:pt modelId="{B9ECB830-4D84-4E9C-923E-EC7E1A7FABD5}" type="pres">
      <dgm:prSet presAssocID="{B713D701-08C2-448F-9F8B-CC22101E2EE0}" presName="quadrantPlaceholder" presStyleCnt="0"/>
      <dgm:spPr/>
    </dgm:pt>
    <dgm:pt modelId="{4ACF7976-36AB-46B2-818F-0D3D1BFCE8A3}" type="pres">
      <dgm:prSet presAssocID="{B713D701-08C2-448F-9F8B-CC22101E2EE0}" presName="center1" presStyleLbl="fgShp" presStyleIdx="0" presStyleCnt="2"/>
      <dgm:spPr/>
    </dgm:pt>
    <dgm:pt modelId="{3CC6484B-1BBE-4FAC-BA05-DC53B0400424}" type="pres">
      <dgm:prSet presAssocID="{B713D701-08C2-448F-9F8B-CC22101E2EE0}" presName="center2" presStyleLbl="fgShp" presStyleIdx="1" presStyleCnt="2"/>
      <dgm:spPr/>
    </dgm:pt>
  </dgm:ptLst>
  <dgm:cxnLst>
    <dgm:cxn modelId="{15E25504-DCD2-4769-98A5-60D3D5EBF6C3}" type="presOf" srcId="{2A8D904D-52DF-4B82-8F39-72D799452FE8}" destId="{1A6B4716-407C-43BA-B818-E447B6D7CD7A}" srcOrd="0" destOrd="0" presId="urn:microsoft.com/office/officeart/2005/8/layout/cycle4"/>
    <dgm:cxn modelId="{05F4F507-B653-4D9F-851C-4EF161023B06}" srcId="{B713D701-08C2-448F-9F8B-CC22101E2EE0}" destId="{AA712789-0C31-4ADF-A13F-A6B051C150C4}" srcOrd="2" destOrd="0" parTransId="{581B365A-CF90-44F0-A8A2-9E57369B9AD8}" sibTransId="{C488FC8E-7925-4AC0-AF35-C7F7CB43BC41}"/>
    <dgm:cxn modelId="{CC1A1413-0077-4E90-9108-4C3A37288BE7}" srcId="{2A8D904D-52DF-4B82-8F39-72D799452FE8}" destId="{7DAFF2DA-4159-4D8C-84D6-785EA65E4163}" srcOrd="0" destOrd="0" parTransId="{30143401-3149-462C-9660-32A30F80C45A}" sibTransId="{E2482C15-56FB-443D-BF3F-742E56026483}"/>
    <dgm:cxn modelId="{784CFC1A-3A96-4BA4-86A7-74F12D49206D}" type="presOf" srcId="{4173C538-1F42-45CF-A98E-515DBCA5D5E5}" destId="{990975A8-2DDE-4DB9-A46D-551148B3516F}" srcOrd="0" destOrd="0" presId="urn:microsoft.com/office/officeart/2005/8/layout/cycle4"/>
    <dgm:cxn modelId="{93F36E20-B15B-433B-9987-2F44AC60F7AF}" type="presOf" srcId="{3AFC65B4-7EEC-461A-9E7F-31F0115A05B9}" destId="{990975A8-2DDE-4DB9-A46D-551148B3516F}" srcOrd="0" destOrd="1" presId="urn:microsoft.com/office/officeart/2005/8/layout/cycle4"/>
    <dgm:cxn modelId="{1A222522-E497-45EE-A322-A03B34725D83}" srcId="{93625E23-BBC3-4E67-AC16-867C77C0A8FE}" destId="{84E84C4B-C8C0-437D-8B24-0A9C17B714DA}" srcOrd="3" destOrd="0" parTransId="{E7971AF1-73A7-4471-9FCB-3940459B27A0}" sibTransId="{CEA726EB-6A0F-4A71-98AF-8D76AE8EA17A}"/>
    <dgm:cxn modelId="{A703742A-C776-421E-B07D-DD5C2509B1AD}" type="presOf" srcId="{7DAFF2DA-4159-4D8C-84D6-785EA65E4163}" destId="{01DEE224-E086-4240-BB4A-6900156CBE12}" srcOrd="0" destOrd="0" presId="urn:microsoft.com/office/officeart/2005/8/layout/cycle4"/>
    <dgm:cxn modelId="{DBB7382E-5D96-44A1-8A70-3FC544429D82}" type="presOf" srcId="{A0FA3880-DD93-40BC-BF47-6FB6CFB67C92}" destId="{CCDAE507-3165-4EA9-8BF5-F0E46278BE62}" srcOrd="0" destOrd="2" presId="urn:microsoft.com/office/officeart/2005/8/layout/cycle4"/>
    <dgm:cxn modelId="{E97FA432-D0D6-4827-BA6F-CB52CCC0F719}" type="presOf" srcId="{B2D866B7-0C5E-4F57-9F0B-7FF46148026B}" destId="{21150EBA-8441-48C2-834C-0731B3DF47ED}" srcOrd="1" destOrd="4" presId="urn:microsoft.com/office/officeart/2005/8/layout/cycle4"/>
    <dgm:cxn modelId="{E12BED36-7376-4602-BDAE-F395D49CA7EF}" srcId="{B713D701-08C2-448F-9F8B-CC22101E2EE0}" destId="{93625E23-BBC3-4E67-AC16-867C77C0A8FE}" srcOrd="1" destOrd="0" parTransId="{75A63690-6459-4B4D-8B61-8AFDC3554C9A}" sibTransId="{195B1496-6F35-4A0B-9EB1-F07BD40CAFF9}"/>
    <dgm:cxn modelId="{9014FA39-865C-43A7-A65A-58DB0B7C6FAF}" type="presOf" srcId="{A0FA3880-DD93-40BC-BF47-6FB6CFB67C92}" destId="{3B9CD6A1-C77F-428E-803A-C0279A8935C4}" srcOrd="1" destOrd="2" presId="urn:microsoft.com/office/officeart/2005/8/layout/cycle4"/>
    <dgm:cxn modelId="{2640FE3E-F43F-4DD0-8A35-30F9317508B1}" srcId="{7934F037-C93D-49BE-BD25-029822A948E5}" destId="{65E2E349-BAEF-46B4-B531-3A996C0A7BDB}" srcOrd="0" destOrd="0" parTransId="{82A50A5D-030B-432F-A33F-CA951332AC63}" sibTransId="{E6974698-D7F3-422E-B285-FE89F28D5845}"/>
    <dgm:cxn modelId="{62214941-888D-458D-96F0-E476A79DE035}" type="presOf" srcId="{7DAFF2DA-4159-4D8C-84D6-785EA65E4163}" destId="{276B08DA-70B8-4C98-8FC2-77D08DE9A5BB}" srcOrd="1" destOrd="0" presId="urn:microsoft.com/office/officeart/2005/8/layout/cycle4"/>
    <dgm:cxn modelId="{556FE846-62D0-4C3F-A9B2-46962C7E382E}" type="presOf" srcId="{AA712789-0C31-4ADF-A13F-A6B051C150C4}" destId="{02AB7B3B-5D0B-49D5-833A-D70C7B7FEAB9}" srcOrd="0" destOrd="0" presId="urn:microsoft.com/office/officeart/2005/8/layout/cycle4"/>
    <dgm:cxn modelId="{DCEA6748-8D82-495A-850F-BCE4B09BDD9A}" srcId="{7934F037-C93D-49BE-BD25-029822A948E5}" destId="{308D62BB-E752-4C34-8A42-F24D3081419E}" srcOrd="1" destOrd="0" parTransId="{3E3FFF25-EEC1-4DA8-8C55-B4AF0DA34C0E}" sibTransId="{175EF1F1-4085-4BFE-A9CE-4F0C89427004}"/>
    <dgm:cxn modelId="{A8673B4B-8EF0-4321-8864-4CBD46B2D762}" type="presOf" srcId="{B2D866B7-0C5E-4F57-9F0B-7FF46148026B}" destId="{990975A8-2DDE-4DB9-A46D-551148B3516F}" srcOrd="0" destOrd="4" presId="urn:microsoft.com/office/officeart/2005/8/layout/cycle4"/>
    <dgm:cxn modelId="{521C694E-EB46-4F60-8E6A-F5DAF1C5D0F0}" type="presOf" srcId="{308D62BB-E752-4C34-8A42-F24D3081419E}" destId="{3B9CD6A1-C77F-428E-803A-C0279A8935C4}" srcOrd="1" destOrd="1" presId="urn:microsoft.com/office/officeart/2005/8/layout/cycle4"/>
    <dgm:cxn modelId="{E44C627F-EF8B-4219-8BCF-FD5F34D7F962}" srcId="{93625E23-BBC3-4E67-AC16-867C77C0A8FE}" destId="{4173C538-1F42-45CF-A98E-515DBCA5D5E5}" srcOrd="0" destOrd="0" parTransId="{4C75213C-4C9D-4168-8C54-CCC84818B58B}" sibTransId="{53196C58-546F-48AD-8A2E-E67C0BBEA8F8}"/>
    <dgm:cxn modelId="{DD904080-FFE1-4DA4-BFD9-E6B82A0CC965}" type="presOf" srcId="{2D09AE6C-B692-4CAA-8DE1-52903C54E913}" destId="{6C086F41-F2EC-4413-8E99-4667E4C8C824}" srcOrd="1" destOrd="0" presId="urn:microsoft.com/office/officeart/2005/8/layout/cycle4"/>
    <dgm:cxn modelId="{61C3CE89-DA69-4D73-A1B0-2DBE946480B7}" type="presOf" srcId="{84E84C4B-C8C0-437D-8B24-0A9C17B714DA}" destId="{990975A8-2DDE-4DB9-A46D-551148B3516F}" srcOrd="0" destOrd="3" presId="urn:microsoft.com/office/officeart/2005/8/layout/cycle4"/>
    <dgm:cxn modelId="{016C398B-2880-4646-9FF1-C3F959C38D15}" srcId="{93625E23-BBC3-4E67-AC16-867C77C0A8FE}" destId="{3AFC65B4-7EEC-461A-9E7F-31F0115A05B9}" srcOrd="1" destOrd="0" parTransId="{5F628B16-7781-4415-AB0E-590E3A34FF8F}" sibTransId="{2F6CE508-4353-4FF9-88A0-85E19E3B8CE9}"/>
    <dgm:cxn modelId="{AF1D228D-C11F-46AF-B9EF-FDCD09C68E7E}" type="presOf" srcId="{308D62BB-E752-4C34-8A42-F24D3081419E}" destId="{CCDAE507-3165-4EA9-8BF5-F0E46278BE62}" srcOrd="0" destOrd="1" presId="urn:microsoft.com/office/officeart/2005/8/layout/cycle4"/>
    <dgm:cxn modelId="{FEA4A38F-44D9-4968-8492-FDDD45FF0BC1}" type="presOf" srcId="{B713D701-08C2-448F-9F8B-CC22101E2EE0}" destId="{686BACD6-05BE-4E0A-89E6-D8314E9742E4}" srcOrd="0" destOrd="0" presId="urn:microsoft.com/office/officeart/2005/8/layout/cycle4"/>
    <dgm:cxn modelId="{2021B791-D1FD-4571-8F10-54357DFC3797}" type="presOf" srcId="{93625E23-BBC3-4E67-AC16-867C77C0A8FE}" destId="{3CE5F76C-1E82-49B2-B173-F86663776C21}" srcOrd="0" destOrd="0" presId="urn:microsoft.com/office/officeart/2005/8/layout/cycle4"/>
    <dgm:cxn modelId="{3E9F2397-3947-4D65-AF1F-0560027F9E7C}" type="presOf" srcId="{4173C538-1F42-45CF-A98E-515DBCA5D5E5}" destId="{21150EBA-8441-48C2-834C-0731B3DF47ED}" srcOrd="1" destOrd="0" presId="urn:microsoft.com/office/officeart/2005/8/layout/cycle4"/>
    <dgm:cxn modelId="{724A1F9D-54E1-478B-BE68-7848A51B2F49}" type="presOf" srcId="{7B482D1B-8254-4072-8A75-A991A3D2E1C8}" destId="{990975A8-2DDE-4DB9-A46D-551148B3516F}" srcOrd="0" destOrd="2" presId="urn:microsoft.com/office/officeart/2005/8/layout/cycle4"/>
    <dgm:cxn modelId="{024070A4-729F-489A-97EB-F9FFAB3B5D4B}" srcId="{2A8D904D-52DF-4B82-8F39-72D799452FE8}" destId="{48573ECD-74C7-4A61-AD08-E62DC0AEC47B}" srcOrd="1" destOrd="0" parTransId="{5412A358-70AF-4EA7-983D-EDE74CAF9DCA}" sibTransId="{C5D00A54-A723-4C48-B399-C30057B6D2AF}"/>
    <dgm:cxn modelId="{0040FDAB-14CF-4344-93F5-85515BAB2865}" srcId="{B713D701-08C2-448F-9F8B-CC22101E2EE0}" destId="{7934F037-C93D-49BE-BD25-029822A948E5}" srcOrd="0" destOrd="0" parTransId="{AD345972-CCEA-4B28-A99F-E3D5AC44AC5E}" sibTransId="{D6D094EC-9E77-4448-BF1A-E3E8D18C536D}"/>
    <dgm:cxn modelId="{511B1CBB-CEE0-48F5-AC96-9EF79F036E87}" type="presOf" srcId="{7934F037-C93D-49BE-BD25-029822A948E5}" destId="{812F6E74-847C-4191-B258-6D759CB8E508}" srcOrd="0" destOrd="0" presId="urn:microsoft.com/office/officeart/2005/8/layout/cycle4"/>
    <dgm:cxn modelId="{35A4A8BD-C016-4FAA-A658-DA81C1AD7868}" type="presOf" srcId="{48573ECD-74C7-4A61-AD08-E62DC0AEC47B}" destId="{276B08DA-70B8-4C98-8FC2-77D08DE9A5BB}" srcOrd="1" destOrd="1" presId="urn:microsoft.com/office/officeart/2005/8/layout/cycle4"/>
    <dgm:cxn modelId="{DBBE55BF-CDF6-47EB-A549-88652203C67C}" type="presOf" srcId="{48573ECD-74C7-4A61-AD08-E62DC0AEC47B}" destId="{01DEE224-E086-4240-BB4A-6900156CBE12}" srcOrd="0" destOrd="1" presId="urn:microsoft.com/office/officeart/2005/8/layout/cycle4"/>
    <dgm:cxn modelId="{272BEEC2-B120-436F-B7AD-56AAB2B51425}" type="presOf" srcId="{65E2E349-BAEF-46B4-B531-3A996C0A7BDB}" destId="{CCDAE507-3165-4EA9-8BF5-F0E46278BE62}" srcOrd="0" destOrd="0" presId="urn:microsoft.com/office/officeart/2005/8/layout/cycle4"/>
    <dgm:cxn modelId="{3EB8E5CA-7708-409F-96F9-3A5A34A4D2F1}" srcId="{7934F037-C93D-49BE-BD25-029822A948E5}" destId="{A0FA3880-DD93-40BC-BF47-6FB6CFB67C92}" srcOrd="2" destOrd="0" parTransId="{A2E3F596-8F87-46DB-A489-A5E631278868}" sibTransId="{25AFCC4D-ADD6-4E95-B8EB-6398F8B9B721}"/>
    <dgm:cxn modelId="{A87B8AD2-57D6-47C7-8F95-A056BF929698}" type="presOf" srcId="{2D09AE6C-B692-4CAA-8DE1-52903C54E913}" destId="{E5E6020A-B883-4B32-93DA-A1FA503CAB61}" srcOrd="0" destOrd="0" presId="urn:microsoft.com/office/officeart/2005/8/layout/cycle4"/>
    <dgm:cxn modelId="{952498D7-A660-4A8B-973C-5ED782856667}" type="presOf" srcId="{7B482D1B-8254-4072-8A75-A991A3D2E1C8}" destId="{21150EBA-8441-48C2-834C-0731B3DF47ED}" srcOrd="1" destOrd="2" presId="urn:microsoft.com/office/officeart/2005/8/layout/cycle4"/>
    <dgm:cxn modelId="{1B0244D8-4C17-423D-A1D5-936AD9DE5376}" srcId="{AA712789-0C31-4ADF-A13F-A6B051C150C4}" destId="{2D09AE6C-B692-4CAA-8DE1-52903C54E913}" srcOrd="0" destOrd="0" parTransId="{ADD45577-5DDD-4EB3-B75F-C955C1724574}" sibTransId="{8D343B49-093D-4E3C-8395-B651D18E3FC7}"/>
    <dgm:cxn modelId="{30285ADE-5DF6-4B7B-BA7C-47F9E98FFDCC}" srcId="{93625E23-BBC3-4E67-AC16-867C77C0A8FE}" destId="{B2D866B7-0C5E-4F57-9F0B-7FF46148026B}" srcOrd="4" destOrd="0" parTransId="{959DA02D-B22D-45FF-BEEC-507DB6059780}" sibTransId="{BED90023-DB3E-4096-8D6D-4D4C4946CAB7}"/>
    <dgm:cxn modelId="{A93D7EE1-C76F-4AAA-B575-981FDDC65912}" type="presOf" srcId="{3AFC65B4-7EEC-461A-9E7F-31F0115A05B9}" destId="{21150EBA-8441-48C2-834C-0731B3DF47ED}" srcOrd="1" destOrd="1" presId="urn:microsoft.com/office/officeart/2005/8/layout/cycle4"/>
    <dgm:cxn modelId="{D53893E2-3D01-44B5-B143-39E94A7796AE}" srcId="{93625E23-BBC3-4E67-AC16-867C77C0A8FE}" destId="{7B482D1B-8254-4072-8A75-A991A3D2E1C8}" srcOrd="2" destOrd="0" parTransId="{F8B01B42-D297-4E8B-8C51-23A1783B2D06}" sibTransId="{F3E2A2F1-19C9-44C6-BA24-E8B96DFF66D6}"/>
    <dgm:cxn modelId="{BF0DCFE3-50DB-4FF7-951A-D8EF5E800724}" srcId="{B713D701-08C2-448F-9F8B-CC22101E2EE0}" destId="{2A8D904D-52DF-4B82-8F39-72D799452FE8}" srcOrd="3" destOrd="0" parTransId="{68495CFB-0777-4F2E-B21E-D2DF9DFF7A20}" sibTransId="{B46AD28B-BD71-4966-8ACB-481F9BE98E9E}"/>
    <dgm:cxn modelId="{B6A9EEEF-50AB-4636-B828-5E120FC198B7}" type="presOf" srcId="{65E2E349-BAEF-46B4-B531-3A996C0A7BDB}" destId="{3B9CD6A1-C77F-428E-803A-C0279A8935C4}" srcOrd="1" destOrd="0" presId="urn:microsoft.com/office/officeart/2005/8/layout/cycle4"/>
    <dgm:cxn modelId="{45134CFC-AF59-4701-97AE-8ABA378273DB}" type="presOf" srcId="{84E84C4B-C8C0-437D-8B24-0A9C17B714DA}" destId="{21150EBA-8441-48C2-834C-0731B3DF47ED}" srcOrd="1" destOrd="3" presId="urn:microsoft.com/office/officeart/2005/8/layout/cycle4"/>
    <dgm:cxn modelId="{812DAD62-FA1B-4618-856D-F9CEFFB31DF9}" type="presParOf" srcId="{686BACD6-05BE-4E0A-89E6-D8314E9742E4}" destId="{B026E2D3-3277-477E-AB20-39C3B4AAF802}" srcOrd="0" destOrd="0" presId="urn:microsoft.com/office/officeart/2005/8/layout/cycle4"/>
    <dgm:cxn modelId="{1B46FC7C-9A12-48E2-8219-301B2815BC89}" type="presParOf" srcId="{B026E2D3-3277-477E-AB20-39C3B4AAF802}" destId="{6A13A635-13BB-4E6B-B5AC-298FA9E44446}" srcOrd="0" destOrd="0" presId="urn:microsoft.com/office/officeart/2005/8/layout/cycle4"/>
    <dgm:cxn modelId="{BBF1D126-873C-46ED-BCBF-E9235E5611AC}" type="presParOf" srcId="{6A13A635-13BB-4E6B-B5AC-298FA9E44446}" destId="{CCDAE507-3165-4EA9-8BF5-F0E46278BE62}" srcOrd="0" destOrd="0" presId="urn:microsoft.com/office/officeart/2005/8/layout/cycle4"/>
    <dgm:cxn modelId="{9A0C0A58-367A-4A8B-B9C8-FEF6E755DA43}" type="presParOf" srcId="{6A13A635-13BB-4E6B-B5AC-298FA9E44446}" destId="{3B9CD6A1-C77F-428E-803A-C0279A8935C4}" srcOrd="1" destOrd="0" presId="urn:microsoft.com/office/officeart/2005/8/layout/cycle4"/>
    <dgm:cxn modelId="{9990E989-57C5-416C-98C0-04DE8584423E}" type="presParOf" srcId="{B026E2D3-3277-477E-AB20-39C3B4AAF802}" destId="{EBCE67B9-6545-47D9-9B59-EAA331C8A4A4}" srcOrd="1" destOrd="0" presId="urn:microsoft.com/office/officeart/2005/8/layout/cycle4"/>
    <dgm:cxn modelId="{7623F2D0-2E92-4EE9-A6DB-E47B3EA45190}" type="presParOf" srcId="{EBCE67B9-6545-47D9-9B59-EAA331C8A4A4}" destId="{990975A8-2DDE-4DB9-A46D-551148B3516F}" srcOrd="0" destOrd="0" presId="urn:microsoft.com/office/officeart/2005/8/layout/cycle4"/>
    <dgm:cxn modelId="{A10310BB-66F1-4423-A815-D6ACD00855D4}" type="presParOf" srcId="{EBCE67B9-6545-47D9-9B59-EAA331C8A4A4}" destId="{21150EBA-8441-48C2-834C-0731B3DF47ED}" srcOrd="1" destOrd="0" presId="urn:microsoft.com/office/officeart/2005/8/layout/cycle4"/>
    <dgm:cxn modelId="{EE07B6BB-EF02-40A3-9481-D386DA413C6C}" type="presParOf" srcId="{B026E2D3-3277-477E-AB20-39C3B4AAF802}" destId="{8D385596-E90C-4260-9EEB-6EE3C4512C60}" srcOrd="2" destOrd="0" presId="urn:microsoft.com/office/officeart/2005/8/layout/cycle4"/>
    <dgm:cxn modelId="{DFFC7534-B370-4A5A-A660-F64CE956FD9F}" type="presParOf" srcId="{8D385596-E90C-4260-9EEB-6EE3C4512C60}" destId="{E5E6020A-B883-4B32-93DA-A1FA503CAB61}" srcOrd="0" destOrd="0" presId="urn:microsoft.com/office/officeart/2005/8/layout/cycle4"/>
    <dgm:cxn modelId="{2A35170E-7932-4B26-BB26-9FDA3B98396F}" type="presParOf" srcId="{8D385596-E90C-4260-9EEB-6EE3C4512C60}" destId="{6C086F41-F2EC-4413-8E99-4667E4C8C824}" srcOrd="1" destOrd="0" presId="urn:microsoft.com/office/officeart/2005/8/layout/cycle4"/>
    <dgm:cxn modelId="{11EE8D55-1E76-4AAA-8EAA-93AF5F5D9046}" type="presParOf" srcId="{B026E2D3-3277-477E-AB20-39C3B4AAF802}" destId="{DB6E3EC9-F21A-41E1-8EF4-536A79D8893B}" srcOrd="3" destOrd="0" presId="urn:microsoft.com/office/officeart/2005/8/layout/cycle4"/>
    <dgm:cxn modelId="{1FFA383E-4B3E-4BCF-BF53-2857854EE667}" type="presParOf" srcId="{DB6E3EC9-F21A-41E1-8EF4-536A79D8893B}" destId="{01DEE224-E086-4240-BB4A-6900156CBE12}" srcOrd="0" destOrd="0" presId="urn:microsoft.com/office/officeart/2005/8/layout/cycle4"/>
    <dgm:cxn modelId="{C2ED5295-A5B4-4D4B-9848-504CBBEEEC2D}" type="presParOf" srcId="{DB6E3EC9-F21A-41E1-8EF4-536A79D8893B}" destId="{276B08DA-70B8-4C98-8FC2-77D08DE9A5BB}" srcOrd="1" destOrd="0" presId="urn:microsoft.com/office/officeart/2005/8/layout/cycle4"/>
    <dgm:cxn modelId="{8992766A-D694-4158-9F8B-AF7100940862}" type="presParOf" srcId="{B026E2D3-3277-477E-AB20-39C3B4AAF802}" destId="{1E38D06D-F56A-4C58-A13F-C45AD331F189}" srcOrd="4" destOrd="0" presId="urn:microsoft.com/office/officeart/2005/8/layout/cycle4"/>
    <dgm:cxn modelId="{A2310C49-5FB1-4E1C-A75A-26EF0EC63F17}" type="presParOf" srcId="{686BACD6-05BE-4E0A-89E6-D8314E9742E4}" destId="{6FF69699-3C7C-4AA2-A83B-BBE045DA07A1}" srcOrd="1" destOrd="0" presId="urn:microsoft.com/office/officeart/2005/8/layout/cycle4"/>
    <dgm:cxn modelId="{3AEF0C6A-AD2E-48F4-B68B-3F6AF2895CAA}" type="presParOf" srcId="{6FF69699-3C7C-4AA2-A83B-BBE045DA07A1}" destId="{812F6E74-847C-4191-B258-6D759CB8E508}" srcOrd="0" destOrd="0" presId="urn:microsoft.com/office/officeart/2005/8/layout/cycle4"/>
    <dgm:cxn modelId="{EDFDDA52-231B-47DB-8B23-042669F160CE}" type="presParOf" srcId="{6FF69699-3C7C-4AA2-A83B-BBE045DA07A1}" destId="{3CE5F76C-1E82-49B2-B173-F86663776C21}" srcOrd="1" destOrd="0" presId="urn:microsoft.com/office/officeart/2005/8/layout/cycle4"/>
    <dgm:cxn modelId="{E18A37B1-F8AA-45AD-B6FD-229CDFD8CC68}" type="presParOf" srcId="{6FF69699-3C7C-4AA2-A83B-BBE045DA07A1}" destId="{02AB7B3B-5D0B-49D5-833A-D70C7B7FEAB9}" srcOrd="2" destOrd="0" presId="urn:microsoft.com/office/officeart/2005/8/layout/cycle4"/>
    <dgm:cxn modelId="{69581BBA-4E03-4BA1-A14E-24CDE093349B}" type="presParOf" srcId="{6FF69699-3C7C-4AA2-A83B-BBE045DA07A1}" destId="{1A6B4716-407C-43BA-B818-E447B6D7CD7A}" srcOrd="3" destOrd="0" presId="urn:microsoft.com/office/officeart/2005/8/layout/cycle4"/>
    <dgm:cxn modelId="{A47BDE76-3469-45EB-B240-5D6898968667}" type="presParOf" srcId="{6FF69699-3C7C-4AA2-A83B-BBE045DA07A1}" destId="{B9ECB830-4D84-4E9C-923E-EC7E1A7FABD5}" srcOrd="4" destOrd="0" presId="urn:microsoft.com/office/officeart/2005/8/layout/cycle4"/>
    <dgm:cxn modelId="{79D03376-D084-421A-ADA6-19EB1F06C179}" type="presParOf" srcId="{686BACD6-05BE-4E0A-89E6-D8314E9742E4}" destId="{4ACF7976-36AB-46B2-818F-0D3D1BFCE8A3}" srcOrd="2" destOrd="0" presId="urn:microsoft.com/office/officeart/2005/8/layout/cycle4"/>
    <dgm:cxn modelId="{1FC82027-FEF0-44D6-8CA1-9FA35133392F}" type="presParOf" srcId="{686BACD6-05BE-4E0A-89E6-D8314E9742E4}" destId="{3CC6484B-1BBE-4FAC-BA05-DC53B0400424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B85A02B-CE95-41FC-A777-EBBF8866D3B8}" type="doc">
      <dgm:prSet loTypeId="urn:microsoft.com/office/officeart/2005/8/layout/venn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1BD97022-BEAC-40A1-9A46-CA08E4CE5CA1}">
      <dgm:prSet phldrT="[Text]"/>
      <dgm:spPr>
        <a:solidFill>
          <a:srgbClr val="990033">
            <a:alpha val="50000"/>
          </a:srgbClr>
        </a:solidFill>
      </dgm:spPr>
      <dgm:t>
        <a:bodyPr/>
        <a:lstStyle/>
        <a:p>
          <a:r>
            <a:rPr lang="lv-LV" dirty="0"/>
            <a:t>Finanšu </a:t>
          </a:r>
          <a:r>
            <a:rPr lang="lv-LV" dirty="0" err="1"/>
            <a:t>pratība</a:t>
          </a:r>
          <a:endParaRPr lang="lv-LV" dirty="0"/>
        </a:p>
      </dgm:t>
    </dgm:pt>
    <dgm:pt modelId="{B0461CBA-DC90-4285-B92F-36BFC33F20E4}" type="parTrans" cxnId="{5EBC5287-9B47-4850-8C94-3DEEBC1DFA85}">
      <dgm:prSet/>
      <dgm:spPr/>
      <dgm:t>
        <a:bodyPr/>
        <a:lstStyle/>
        <a:p>
          <a:endParaRPr lang="lv-LV"/>
        </a:p>
      </dgm:t>
    </dgm:pt>
    <dgm:pt modelId="{DE95DD64-BFF0-4159-B8BA-315B36355BFE}" type="sibTrans" cxnId="{5EBC5287-9B47-4850-8C94-3DEEBC1DFA85}">
      <dgm:prSet/>
      <dgm:spPr/>
      <dgm:t>
        <a:bodyPr/>
        <a:lstStyle/>
        <a:p>
          <a:endParaRPr lang="lv-LV"/>
        </a:p>
      </dgm:t>
    </dgm:pt>
    <dgm:pt modelId="{9205A92C-53C7-4683-BD6F-1897EBC06CB4}">
      <dgm:prSet phldrT="[Text]"/>
      <dgm:spPr/>
      <dgm:t>
        <a:bodyPr/>
        <a:lstStyle/>
        <a:p>
          <a:r>
            <a:rPr lang="lv-LV" dirty="0"/>
            <a:t>Vājas sadzīves prasmes</a:t>
          </a:r>
        </a:p>
      </dgm:t>
    </dgm:pt>
    <dgm:pt modelId="{47B6DE74-B7F4-4C8C-A8C1-D8634BA69F7E}" type="parTrans" cxnId="{702EB964-704E-4DC2-94A3-B20CDB876EAD}">
      <dgm:prSet/>
      <dgm:spPr/>
      <dgm:t>
        <a:bodyPr/>
        <a:lstStyle/>
        <a:p>
          <a:endParaRPr lang="lv-LV"/>
        </a:p>
      </dgm:t>
    </dgm:pt>
    <dgm:pt modelId="{47467D92-7414-4719-9B79-371EBAA2BFB2}" type="sibTrans" cxnId="{702EB964-704E-4DC2-94A3-B20CDB876EAD}">
      <dgm:prSet/>
      <dgm:spPr/>
      <dgm:t>
        <a:bodyPr/>
        <a:lstStyle/>
        <a:p>
          <a:endParaRPr lang="lv-LV"/>
        </a:p>
      </dgm:t>
    </dgm:pt>
    <dgm:pt modelId="{909F14C7-2A29-451F-85E2-6EB62E84F4CA}">
      <dgm:prSet phldrT="[Text]"/>
      <dgm:spPr/>
      <dgm:t>
        <a:bodyPr/>
        <a:lstStyle/>
        <a:p>
          <a:r>
            <a:rPr lang="lv-LV" dirty="0"/>
            <a:t>Vājas bērnu aprūpes prasmes</a:t>
          </a:r>
        </a:p>
      </dgm:t>
    </dgm:pt>
    <dgm:pt modelId="{36469583-D528-4845-A37A-5054EFF72E70}" type="parTrans" cxnId="{DECF2109-FEE4-4AE0-98FE-06B29A7BA5CB}">
      <dgm:prSet/>
      <dgm:spPr/>
      <dgm:t>
        <a:bodyPr/>
        <a:lstStyle/>
        <a:p>
          <a:endParaRPr lang="lv-LV"/>
        </a:p>
      </dgm:t>
    </dgm:pt>
    <dgm:pt modelId="{60B466E3-9AD1-41E5-8CDE-F6C7EAFC5EFF}" type="sibTrans" cxnId="{DECF2109-FEE4-4AE0-98FE-06B29A7BA5CB}">
      <dgm:prSet/>
      <dgm:spPr/>
      <dgm:t>
        <a:bodyPr/>
        <a:lstStyle/>
        <a:p>
          <a:endParaRPr lang="lv-LV"/>
        </a:p>
      </dgm:t>
    </dgm:pt>
    <dgm:pt modelId="{24C5A4D9-40A6-49EB-AB39-621DA0BAD035}">
      <dgm:prSet phldrT="[Text]"/>
      <dgm:spPr/>
      <dgm:t>
        <a:bodyPr/>
        <a:lstStyle/>
        <a:p>
          <a:r>
            <a:rPr lang="lv-LV" dirty="0"/>
            <a:t>Veselības problēmas</a:t>
          </a:r>
        </a:p>
      </dgm:t>
    </dgm:pt>
    <dgm:pt modelId="{395752F3-5855-453C-B0CE-BEBB76B8DDF5}" type="parTrans" cxnId="{6139B0C1-90AB-4FB6-83DC-04778CDCFD66}">
      <dgm:prSet/>
      <dgm:spPr/>
      <dgm:t>
        <a:bodyPr/>
        <a:lstStyle/>
        <a:p>
          <a:endParaRPr lang="lv-LV"/>
        </a:p>
      </dgm:t>
    </dgm:pt>
    <dgm:pt modelId="{C5B71ECE-D2B5-47D0-A3DC-FB0D4A9ABDFC}" type="sibTrans" cxnId="{6139B0C1-90AB-4FB6-83DC-04778CDCFD66}">
      <dgm:prSet/>
      <dgm:spPr/>
      <dgm:t>
        <a:bodyPr/>
        <a:lstStyle/>
        <a:p>
          <a:endParaRPr lang="lv-LV"/>
        </a:p>
      </dgm:t>
    </dgm:pt>
    <dgm:pt modelId="{5B3DFDB5-D72F-43B3-890D-3557090239E1}" type="pres">
      <dgm:prSet presAssocID="{6B85A02B-CE95-41FC-A777-EBBF8866D3B8}" presName="Name0" presStyleCnt="0">
        <dgm:presLayoutVars>
          <dgm:dir/>
          <dgm:resizeHandles val="exact"/>
        </dgm:presLayoutVars>
      </dgm:prSet>
      <dgm:spPr/>
    </dgm:pt>
    <dgm:pt modelId="{E52B2DC3-58F9-4629-BA7D-C00FCDD1CDC0}" type="pres">
      <dgm:prSet presAssocID="{1BD97022-BEAC-40A1-9A46-CA08E4CE5CA1}" presName="Name5" presStyleLbl="vennNode1" presStyleIdx="0" presStyleCnt="4">
        <dgm:presLayoutVars>
          <dgm:bulletEnabled val="1"/>
        </dgm:presLayoutVars>
      </dgm:prSet>
      <dgm:spPr/>
    </dgm:pt>
    <dgm:pt modelId="{8E269B1A-8272-4BB8-88A7-29576C79E9F3}" type="pres">
      <dgm:prSet presAssocID="{DE95DD64-BFF0-4159-B8BA-315B36355BFE}" presName="space" presStyleCnt="0"/>
      <dgm:spPr/>
    </dgm:pt>
    <dgm:pt modelId="{89B69911-5113-4F2A-89AC-2A9281A9B970}" type="pres">
      <dgm:prSet presAssocID="{9205A92C-53C7-4683-BD6F-1897EBC06CB4}" presName="Name5" presStyleLbl="vennNode1" presStyleIdx="1" presStyleCnt="4">
        <dgm:presLayoutVars>
          <dgm:bulletEnabled val="1"/>
        </dgm:presLayoutVars>
      </dgm:prSet>
      <dgm:spPr/>
    </dgm:pt>
    <dgm:pt modelId="{1EBB1602-B707-4860-AEA6-C96FF82BDF10}" type="pres">
      <dgm:prSet presAssocID="{47467D92-7414-4719-9B79-371EBAA2BFB2}" presName="space" presStyleCnt="0"/>
      <dgm:spPr/>
    </dgm:pt>
    <dgm:pt modelId="{7307EE1E-BD92-415D-8E68-73531913F173}" type="pres">
      <dgm:prSet presAssocID="{909F14C7-2A29-451F-85E2-6EB62E84F4CA}" presName="Name5" presStyleLbl="vennNode1" presStyleIdx="2" presStyleCnt="4">
        <dgm:presLayoutVars>
          <dgm:bulletEnabled val="1"/>
        </dgm:presLayoutVars>
      </dgm:prSet>
      <dgm:spPr/>
    </dgm:pt>
    <dgm:pt modelId="{4FA0CD43-DC4A-477E-A867-B020D767D4EC}" type="pres">
      <dgm:prSet presAssocID="{60B466E3-9AD1-41E5-8CDE-F6C7EAFC5EFF}" presName="space" presStyleCnt="0"/>
      <dgm:spPr/>
    </dgm:pt>
    <dgm:pt modelId="{32C1A217-325C-4CF3-99A7-EB6984DB73BB}" type="pres">
      <dgm:prSet presAssocID="{24C5A4D9-40A6-49EB-AB39-621DA0BAD035}" presName="Name5" presStyleLbl="vennNode1" presStyleIdx="3" presStyleCnt="4">
        <dgm:presLayoutVars>
          <dgm:bulletEnabled val="1"/>
        </dgm:presLayoutVars>
      </dgm:prSet>
      <dgm:spPr/>
    </dgm:pt>
  </dgm:ptLst>
  <dgm:cxnLst>
    <dgm:cxn modelId="{DECF2109-FEE4-4AE0-98FE-06B29A7BA5CB}" srcId="{6B85A02B-CE95-41FC-A777-EBBF8866D3B8}" destId="{909F14C7-2A29-451F-85E2-6EB62E84F4CA}" srcOrd="2" destOrd="0" parTransId="{36469583-D528-4845-A37A-5054EFF72E70}" sibTransId="{60B466E3-9AD1-41E5-8CDE-F6C7EAFC5EFF}"/>
    <dgm:cxn modelId="{702EB964-704E-4DC2-94A3-B20CDB876EAD}" srcId="{6B85A02B-CE95-41FC-A777-EBBF8866D3B8}" destId="{9205A92C-53C7-4683-BD6F-1897EBC06CB4}" srcOrd="1" destOrd="0" parTransId="{47B6DE74-B7F4-4C8C-A8C1-D8634BA69F7E}" sibTransId="{47467D92-7414-4719-9B79-371EBAA2BFB2}"/>
    <dgm:cxn modelId="{7844B869-0BB3-4F17-BC69-C72D7274869B}" type="presOf" srcId="{6B85A02B-CE95-41FC-A777-EBBF8866D3B8}" destId="{5B3DFDB5-D72F-43B3-890D-3557090239E1}" srcOrd="0" destOrd="0" presId="urn:microsoft.com/office/officeart/2005/8/layout/venn3"/>
    <dgm:cxn modelId="{ED2BC54A-AF09-4A43-BCBF-91D24D276D0F}" type="presOf" srcId="{1BD97022-BEAC-40A1-9A46-CA08E4CE5CA1}" destId="{E52B2DC3-58F9-4629-BA7D-C00FCDD1CDC0}" srcOrd="0" destOrd="0" presId="urn:microsoft.com/office/officeart/2005/8/layout/venn3"/>
    <dgm:cxn modelId="{46F3D882-4CD3-4C25-9B57-329E29789311}" type="presOf" srcId="{9205A92C-53C7-4683-BD6F-1897EBC06CB4}" destId="{89B69911-5113-4F2A-89AC-2A9281A9B970}" srcOrd="0" destOrd="0" presId="urn:microsoft.com/office/officeart/2005/8/layout/venn3"/>
    <dgm:cxn modelId="{5EBC5287-9B47-4850-8C94-3DEEBC1DFA85}" srcId="{6B85A02B-CE95-41FC-A777-EBBF8866D3B8}" destId="{1BD97022-BEAC-40A1-9A46-CA08E4CE5CA1}" srcOrd="0" destOrd="0" parTransId="{B0461CBA-DC90-4285-B92F-36BFC33F20E4}" sibTransId="{DE95DD64-BFF0-4159-B8BA-315B36355BFE}"/>
    <dgm:cxn modelId="{CF5D778D-ED58-4B53-9C54-DF9DD0ED2433}" type="presOf" srcId="{24C5A4D9-40A6-49EB-AB39-621DA0BAD035}" destId="{32C1A217-325C-4CF3-99A7-EB6984DB73BB}" srcOrd="0" destOrd="0" presId="urn:microsoft.com/office/officeart/2005/8/layout/venn3"/>
    <dgm:cxn modelId="{BF8A6A9F-A2A9-4F84-9041-BF152FDDA947}" type="presOf" srcId="{909F14C7-2A29-451F-85E2-6EB62E84F4CA}" destId="{7307EE1E-BD92-415D-8E68-73531913F173}" srcOrd="0" destOrd="0" presId="urn:microsoft.com/office/officeart/2005/8/layout/venn3"/>
    <dgm:cxn modelId="{6139B0C1-90AB-4FB6-83DC-04778CDCFD66}" srcId="{6B85A02B-CE95-41FC-A777-EBBF8866D3B8}" destId="{24C5A4D9-40A6-49EB-AB39-621DA0BAD035}" srcOrd="3" destOrd="0" parTransId="{395752F3-5855-453C-B0CE-BEBB76B8DDF5}" sibTransId="{C5B71ECE-D2B5-47D0-A3DC-FB0D4A9ABDFC}"/>
    <dgm:cxn modelId="{B4143B66-E9C7-4420-958C-92A87EEB328E}" type="presParOf" srcId="{5B3DFDB5-D72F-43B3-890D-3557090239E1}" destId="{E52B2DC3-58F9-4629-BA7D-C00FCDD1CDC0}" srcOrd="0" destOrd="0" presId="urn:microsoft.com/office/officeart/2005/8/layout/venn3"/>
    <dgm:cxn modelId="{DD4ABE29-7BDB-49E1-B56C-B4A56005C463}" type="presParOf" srcId="{5B3DFDB5-D72F-43B3-890D-3557090239E1}" destId="{8E269B1A-8272-4BB8-88A7-29576C79E9F3}" srcOrd="1" destOrd="0" presId="urn:microsoft.com/office/officeart/2005/8/layout/venn3"/>
    <dgm:cxn modelId="{1AA65C81-570B-47C8-B853-8D220AE6CE27}" type="presParOf" srcId="{5B3DFDB5-D72F-43B3-890D-3557090239E1}" destId="{89B69911-5113-4F2A-89AC-2A9281A9B970}" srcOrd="2" destOrd="0" presId="urn:microsoft.com/office/officeart/2005/8/layout/venn3"/>
    <dgm:cxn modelId="{336D7D01-56A0-4A37-BDCC-BC0C77BF2101}" type="presParOf" srcId="{5B3DFDB5-D72F-43B3-890D-3557090239E1}" destId="{1EBB1602-B707-4860-AEA6-C96FF82BDF10}" srcOrd="3" destOrd="0" presId="urn:microsoft.com/office/officeart/2005/8/layout/venn3"/>
    <dgm:cxn modelId="{CCFC7469-83EC-489C-915B-0D47C6224D2A}" type="presParOf" srcId="{5B3DFDB5-D72F-43B3-890D-3557090239E1}" destId="{7307EE1E-BD92-415D-8E68-73531913F173}" srcOrd="4" destOrd="0" presId="urn:microsoft.com/office/officeart/2005/8/layout/venn3"/>
    <dgm:cxn modelId="{9A4E09B6-19E5-47F7-9F9B-1FFA9DB7D209}" type="presParOf" srcId="{5B3DFDB5-D72F-43B3-890D-3557090239E1}" destId="{4FA0CD43-DC4A-477E-A867-B020D767D4EC}" srcOrd="5" destOrd="0" presId="urn:microsoft.com/office/officeart/2005/8/layout/venn3"/>
    <dgm:cxn modelId="{4FAA16C3-3737-4F6F-AA74-EC4C27834874}" type="presParOf" srcId="{5B3DFDB5-D72F-43B3-890D-3557090239E1}" destId="{32C1A217-325C-4CF3-99A7-EB6984DB73BB}" srcOrd="6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EE61D65-6C95-471A-BBDD-C103EAAD6BA5}" type="doc">
      <dgm:prSet loTypeId="urn:microsoft.com/office/officeart/2005/8/layout/targe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B0D3AABD-F42B-4E48-981A-C595FBA141F0}">
      <dgm:prSet phldrT="[Text]"/>
      <dgm:spPr/>
      <dgm:t>
        <a:bodyPr/>
        <a:lstStyle/>
        <a:p>
          <a:r>
            <a:rPr lang="lv-LV" dirty="0"/>
            <a:t>Pakalpojuma ilgums</a:t>
          </a:r>
        </a:p>
      </dgm:t>
    </dgm:pt>
    <dgm:pt modelId="{942D4094-097E-4355-AC72-5A9106408025}" type="parTrans" cxnId="{719CCFF6-9467-4F43-91F2-74D8C97488C3}">
      <dgm:prSet/>
      <dgm:spPr/>
      <dgm:t>
        <a:bodyPr/>
        <a:lstStyle/>
        <a:p>
          <a:endParaRPr lang="lv-LV"/>
        </a:p>
      </dgm:t>
    </dgm:pt>
    <dgm:pt modelId="{6CD142F4-75B1-4BEB-AC8E-4A46FA502ABA}" type="sibTrans" cxnId="{719CCFF6-9467-4F43-91F2-74D8C97488C3}">
      <dgm:prSet/>
      <dgm:spPr/>
      <dgm:t>
        <a:bodyPr/>
        <a:lstStyle/>
        <a:p>
          <a:endParaRPr lang="lv-LV"/>
        </a:p>
      </dgm:t>
    </dgm:pt>
    <dgm:pt modelId="{C94869B5-363D-4EF6-AA99-A7E4BB6EDCAF}">
      <dgm:prSet phldrT="[Text]"/>
      <dgm:spPr/>
      <dgm:t>
        <a:bodyPr/>
        <a:lstStyle/>
        <a:p>
          <a:r>
            <a:rPr lang="lv-LV" dirty="0"/>
            <a:t>Vairāki gadi</a:t>
          </a:r>
        </a:p>
      </dgm:t>
    </dgm:pt>
    <dgm:pt modelId="{2595492C-CA32-4C76-B545-4B99C7093A4C}" type="parTrans" cxnId="{DE834187-D683-481D-98DF-FDAF68DB4C88}">
      <dgm:prSet/>
      <dgm:spPr/>
      <dgm:t>
        <a:bodyPr/>
        <a:lstStyle/>
        <a:p>
          <a:endParaRPr lang="lv-LV"/>
        </a:p>
      </dgm:t>
    </dgm:pt>
    <dgm:pt modelId="{7ED34F8B-E31A-43F4-87EF-14DB22E4EFDE}" type="sibTrans" cxnId="{DE834187-D683-481D-98DF-FDAF68DB4C88}">
      <dgm:prSet/>
      <dgm:spPr/>
      <dgm:t>
        <a:bodyPr/>
        <a:lstStyle/>
        <a:p>
          <a:endParaRPr lang="lv-LV"/>
        </a:p>
      </dgm:t>
    </dgm:pt>
    <dgm:pt modelId="{8457094F-42BC-4CF2-8D08-A60723490616}">
      <dgm:prSet phldrT="[Text]"/>
      <dgm:spPr/>
      <dgm:t>
        <a:bodyPr/>
        <a:lstStyle/>
        <a:p>
          <a:r>
            <a:rPr lang="lv-LV" dirty="0"/>
            <a:t>Līdz bērnu pilngadībai</a:t>
          </a:r>
        </a:p>
      </dgm:t>
    </dgm:pt>
    <dgm:pt modelId="{C872D6CB-04EE-4268-B61F-FF36FE1770A6}" type="parTrans" cxnId="{BECFEEC6-C238-4157-99B5-406005D754E1}">
      <dgm:prSet/>
      <dgm:spPr/>
      <dgm:t>
        <a:bodyPr/>
        <a:lstStyle/>
        <a:p>
          <a:endParaRPr lang="lv-LV"/>
        </a:p>
      </dgm:t>
    </dgm:pt>
    <dgm:pt modelId="{AE6A490F-C5B5-43B0-8A31-E1EEAE5697F4}" type="sibTrans" cxnId="{BECFEEC6-C238-4157-99B5-406005D754E1}">
      <dgm:prSet/>
      <dgm:spPr/>
      <dgm:t>
        <a:bodyPr/>
        <a:lstStyle/>
        <a:p>
          <a:endParaRPr lang="lv-LV"/>
        </a:p>
      </dgm:t>
    </dgm:pt>
    <dgm:pt modelId="{704BEE22-849A-459E-97E1-DBFDAAB4CEF4}">
      <dgm:prSet phldrT="[Text]"/>
      <dgm:spPr/>
      <dgm:t>
        <a:bodyPr/>
        <a:lstStyle/>
        <a:p>
          <a:r>
            <a:rPr lang="lv-LV" dirty="0"/>
            <a:t>Ģimenes kompozīcija &amp; problēmu daudzveidība</a:t>
          </a:r>
        </a:p>
      </dgm:t>
    </dgm:pt>
    <dgm:pt modelId="{80D55261-5DDE-4E1E-B823-7CC5C111F957}" type="parTrans" cxnId="{42978E88-7179-42C9-8220-DFF36C7AF50E}">
      <dgm:prSet/>
      <dgm:spPr/>
      <dgm:t>
        <a:bodyPr/>
        <a:lstStyle/>
        <a:p>
          <a:endParaRPr lang="lv-LV"/>
        </a:p>
      </dgm:t>
    </dgm:pt>
    <dgm:pt modelId="{25262C5B-0C5A-4F24-A2F9-658E1DC9AB83}" type="sibTrans" cxnId="{42978E88-7179-42C9-8220-DFF36C7AF50E}">
      <dgm:prSet/>
      <dgm:spPr/>
      <dgm:t>
        <a:bodyPr/>
        <a:lstStyle/>
        <a:p>
          <a:endParaRPr lang="lv-LV"/>
        </a:p>
      </dgm:t>
    </dgm:pt>
    <dgm:pt modelId="{D6294C90-1D33-41DD-BE91-1E3559A134EA}">
      <dgm:prSet phldrT="[Text]"/>
      <dgm:spPr/>
      <dgm:t>
        <a:bodyPr/>
        <a:lstStyle/>
        <a:p>
          <a:r>
            <a:rPr lang="lv-LV" dirty="0"/>
            <a:t>Jo plašāka ģimene, jo lielāka vajadzību daudzveidība</a:t>
          </a:r>
        </a:p>
      </dgm:t>
    </dgm:pt>
    <dgm:pt modelId="{3866948A-5D79-4F55-A67B-6120DA5B1B31}" type="parTrans" cxnId="{DBFCD52B-4853-4006-9CD6-C6067339494B}">
      <dgm:prSet/>
      <dgm:spPr/>
      <dgm:t>
        <a:bodyPr/>
        <a:lstStyle/>
        <a:p>
          <a:endParaRPr lang="lv-LV"/>
        </a:p>
      </dgm:t>
    </dgm:pt>
    <dgm:pt modelId="{F9DB7490-DF16-45CA-A713-49F2EE5963B5}" type="sibTrans" cxnId="{DBFCD52B-4853-4006-9CD6-C6067339494B}">
      <dgm:prSet/>
      <dgm:spPr/>
      <dgm:t>
        <a:bodyPr/>
        <a:lstStyle/>
        <a:p>
          <a:endParaRPr lang="lv-LV"/>
        </a:p>
      </dgm:t>
    </dgm:pt>
    <dgm:pt modelId="{46AE9BFC-19AA-471F-8B65-0248F7913AE5}">
      <dgm:prSet phldrT="[Text]"/>
      <dgm:spPr/>
      <dgm:t>
        <a:bodyPr/>
        <a:lstStyle/>
        <a:p>
          <a:r>
            <a:rPr lang="lv-LV" dirty="0"/>
            <a:t>Prasmju trūkuma pakāpe</a:t>
          </a:r>
        </a:p>
      </dgm:t>
    </dgm:pt>
    <dgm:pt modelId="{40F7E876-F50B-49AD-995C-8E5A0C4605D8}" type="parTrans" cxnId="{E744A83B-098E-40F0-B523-8D0477BF3AB9}">
      <dgm:prSet/>
      <dgm:spPr/>
      <dgm:t>
        <a:bodyPr/>
        <a:lstStyle/>
        <a:p>
          <a:endParaRPr lang="lv-LV"/>
        </a:p>
      </dgm:t>
    </dgm:pt>
    <dgm:pt modelId="{C447BD01-66CF-42FB-8728-A45BACADC6A2}" type="sibTrans" cxnId="{E744A83B-098E-40F0-B523-8D0477BF3AB9}">
      <dgm:prSet/>
      <dgm:spPr/>
      <dgm:t>
        <a:bodyPr/>
        <a:lstStyle/>
        <a:p>
          <a:endParaRPr lang="lv-LV"/>
        </a:p>
      </dgm:t>
    </dgm:pt>
    <dgm:pt modelId="{ED72E739-4F2C-4289-8716-5D4D96815C4F}">
      <dgm:prSet phldrT="[Text]"/>
      <dgm:spPr/>
      <dgm:t>
        <a:bodyPr/>
        <a:lstStyle/>
        <a:p>
          <a:r>
            <a:rPr lang="lv-LV" dirty="0"/>
            <a:t>Sociālās prasmes attīstās lēni</a:t>
          </a:r>
        </a:p>
      </dgm:t>
    </dgm:pt>
    <dgm:pt modelId="{C285C769-0FB2-4D6F-A4E6-24B76E9D7557}" type="parTrans" cxnId="{D6858D9B-284F-457B-81DB-0F8E501881A2}">
      <dgm:prSet/>
      <dgm:spPr/>
      <dgm:t>
        <a:bodyPr/>
        <a:lstStyle/>
        <a:p>
          <a:endParaRPr lang="lv-LV"/>
        </a:p>
      </dgm:t>
    </dgm:pt>
    <dgm:pt modelId="{4FBE9A32-AADE-4402-AFAD-94DBF448E5AC}" type="sibTrans" cxnId="{D6858D9B-284F-457B-81DB-0F8E501881A2}">
      <dgm:prSet/>
      <dgm:spPr/>
      <dgm:t>
        <a:bodyPr/>
        <a:lstStyle/>
        <a:p>
          <a:endParaRPr lang="lv-LV"/>
        </a:p>
      </dgm:t>
    </dgm:pt>
    <dgm:pt modelId="{CBC7EDF4-E8DE-48CD-87B3-BC1A5D01E7C5}">
      <dgm:prSet phldrT="[Text]"/>
      <dgm:spPr/>
      <dgm:t>
        <a:bodyPr/>
        <a:lstStyle/>
        <a:p>
          <a:r>
            <a:rPr lang="lv-LV" u="sng" dirty="0"/>
            <a:t>Jāpārvar spēcīgi nostiprināti </a:t>
          </a:r>
          <a:r>
            <a:rPr lang="lv-LV" dirty="0"/>
            <a:t>iepriekšējie ieradumi</a:t>
          </a:r>
        </a:p>
      </dgm:t>
    </dgm:pt>
    <dgm:pt modelId="{F08AABD1-66A7-41CB-A325-CC8130A37D3B}" type="parTrans" cxnId="{E25F6C8F-A398-42A2-8EFD-9BBCD2A67C57}">
      <dgm:prSet/>
      <dgm:spPr/>
      <dgm:t>
        <a:bodyPr/>
        <a:lstStyle/>
        <a:p>
          <a:endParaRPr lang="lv-LV"/>
        </a:p>
      </dgm:t>
    </dgm:pt>
    <dgm:pt modelId="{EB4E49C6-C752-4E62-8AD8-D0647D6D99B3}" type="sibTrans" cxnId="{E25F6C8F-A398-42A2-8EFD-9BBCD2A67C57}">
      <dgm:prSet/>
      <dgm:spPr/>
      <dgm:t>
        <a:bodyPr/>
        <a:lstStyle/>
        <a:p>
          <a:endParaRPr lang="lv-LV"/>
        </a:p>
      </dgm:t>
    </dgm:pt>
    <dgm:pt modelId="{66C4BC7D-749E-4E3F-9249-E5D0EABBCE13}">
      <dgm:prSet/>
      <dgm:spPr/>
      <dgm:t>
        <a:bodyPr/>
        <a:lstStyle/>
        <a:p>
          <a:r>
            <a:rPr lang="lv-LV" dirty="0"/>
            <a:t>Jānostiprina jauni ieradumi</a:t>
          </a:r>
        </a:p>
      </dgm:t>
    </dgm:pt>
    <dgm:pt modelId="{77176472-A558-41CA-A8DB-395C47D5FF30}" type="parTrans" cxnId="{5A626D00-30D5-4116-BFE0-7A450676573A}">
      <dgm:prSet/>
      <dgm:spPr/>
      <dgm:t>
        <a:bodyPr/>
        <a:lstStyle/>
        <a:p>
          <a:endParaRPr lang="lv-LV"/>
        </a:p>
      </dgm:t>
    </dgm:pt>
    <dgm:pt modelId="{196D3950-55F3-46F1-A734-3BE3238A1810}" type="sibTrans" cxnId="{5A626D00-30D5-4116-BFE0-7A450676573A}">
      <dgm:prSet/>
      <dgm:spPr/>
      <dgm:t>
        <a:bodyPr/>
        <a:lstStyle/>
        <a:p>
          <a:endParaRPr lang="lv-LV"/>
        </a:p>
      </dgm:t>
    </dgm:pt>
    <dgm:pt modelId="{CC4F8126-70F1-403E-AE1B-324338E84FCB}">
      <dgm:prSet phldrT="[Text]"/>
      <dgm:spPr/>
      <dgm:t>
        <a:bodyPr/>
        <a:lstStyle/>
        <a:p>
          <a:r>
            <a:rPr lang="lv-LV" dirty="0"/>
            <a:t>Ģimenes asistenti drīkst mainīties</a:t>
          </a:r>
        </a:p>
      </dgm:t>
    </dgm:pt>
    <dgm:pt modelId="{18E055A5-F46E-4D17-ADF1-ED653873CB29}" type="parTrans" cxnId="{538F977A-9389-4DCD-A41F-A8F5C713FB25}">
      <dgm:prSet/>
      <dgm:spPr/>
      <dgm:t>
        <a:bodyPr/>
        <a:lstStyle/>
        <a:p>
          <a:endParaRPr lang="lv-LV"/>
        </a:p>
      </dgm:t>
    </dgm:pt>
    <dgm:pt modelId="{E34E90DB-ED3E-4C96-A4F5-043AFD18FD74}" type="sibTrans" cxnId="{538F977A-9389-4DCD-A41F-A8F5C713FB25}">
      <dgm:prSet/>
      <dgm:spPr/>
      <dgm:t>
        <a:bodyPr/>
        <a:lstStyle/>
        <a:p>
          <a:endParaRPr lang="lv-LV"/>
        </a:p>
      </dgm:t>
    </dgm:pt>
    <dgm:pt modelId="{72C3178C-12E4-41CD-A227-3F35A6E8EAD8}">
      <dgm:prSet/>
      <dgm:spPr/>
      <dgm:t>
        <a:bodyPr/>
        <a:lstStyle/>
        <a:p>
          <a:r>
            <a:rPr lang="lv-LV" dirty="0"/>
            <a:t>Iespējami recidīvi</a:t>
          </a:r>
        </a:p>
      </dgm:t>
    </dgm:pt>
    <dgm:pt modelId="{7EA4C95C-92F0-4CA6-9D8A-ED5226ABE34E}" type="parTrans" cxnId="{04116C65-B503-44AD-8C20-2759E4C8F909}">
      <dgm:prSet/>
      <dgm:spPr/>
      <dgm:t>
        <a:bodyPr/>
        <a:lstStyle/>
        <a:p>
          <a:endParaRPr lang="en-GB"/>
        </a:p>
      </dgm:t>
    </dgm:pt>
    <dgm:pt modelId="{7D879940-5100-41C1-8597-A17FE8EB1769}" type="sibTrans" cxnId="{04116C65-B503-44AD-8C20-2759E4C8F909}">
      <dgm:prSet/>
      <dgm:spPr/>
      <dgm:t>
        <a:bodyPr/>
        <a:lstStyle/>
        <a:p>
          <a:endParaRPr lang="en-GB"/>
        </a:p>
      </dgm:t>
    </dgm:pt>
    <dgm:pt modelId="{04E68DC7-44F5-4A6B-B677-633B9A5256B8}">
      <dgm:prSet phldrT="[Text]"/>
      <dgm:spPr/>
      <dgm:t>
        <a:bodyPr/>
        <a:lstStyle/>
        <a:p>
          <a:r>
            <a:rPr lang="lv-LV" dirty="0"/>
            <a:t>Iepriekšējā dzīves pieredze</a:t>
          </a:r>
        </a:p>
      </dgm:t>
    </dgm:pt>
    <dgm:pt modelId="{721ABAB6-89C9-4274-9ECC-ED04229945F7}" type="parTrans" cxnId="{1DA33EE8-FD1E-4B3A-919F-F7EDF1FD1B47}">
      <dgm:prSet/>
      <dgm:spPr/>
      <dgm:t>
        <a:bodyPr/>
        <a:lstStyle/>
        <a:p>
          <a:endParaRPr lang="en-GB"/>
        </a:p>
      </dgm:t>
    </dgm:pt>
    <dgm:pt modelId="{E0D7D270-1718-4FAE-9404-AD71538A3D36}" type="sibTrans" cxnId="{1DA33EE8-FD1E-4B3A-919F-F7EDF1FD1B47}">
      <dgm:prSet/>
      <dgm:spPr/>
      <dgm:t>
        <a:bodyPr/>
        <a:lstStyle/>
        <a:p>
          <a:endParaRPr lang="en-GB"/>
        </a:p>
      </dgm:t>
    </dgm:pt>
    <dgm:pt modelId="{7D634553-4CC8-49A7-9A7E-07832D659536}">
      <dgm:prSet/>
      <dgm:spPr/>
      <dgm:t>
        <a:bodyPr/>
        <a:lstStyle/>
        <a:p>
          <a:r>
            <a:rPr lang="lv-LV" dirty="0"/>
            <a:t>Klienta sadarbības motivācija</a:t>
          </a:r>
        </a:p>
      </dgm:t>
    </dgm:pt>
    <dgm:pt modelId="{0C123512-62DD-4101-AFB6-DD6DD1B39774}" type="parTrans" cxnId="{E25C1F99-0E21-4DFF-A4CB-C7A1AFAF2C7A}">
      <dgm:prSet/>
      <dgm:spPr/>
      <dgm:t>
        <a:bodyPr/>
        <a:lstStyle/>
        <a:p>
          <a:endParaRPr lang="en-GB"/>
        </a:p>
      </dgm:t>
    </dgm:pt>
    <dgm:pt modelId="{40AC4D9B-3375-45A9-BECC-1CE8F83FA80B}" type="sibTrans" cxnId="{E25C1F99-0E21-4DFF-A4CB-C7A1AFAF2C7A}">
      <dgm:prSet/>
      <dgm:spPr/>
      <dgm:t>
        <a:bodyPr/>
        <a:lstStyle/>
        <a:p>
          <a:endParaRPr lang="en-GB"/>
        </a:p>
      </dgm:t>
    </dgm:pt>
    <dgm:pt modelId="{0302C92F-8EBA-4311-A633-930E1D0F6910}">
      <dgm:prSet/>
      <dgm:spPr/>
      <dgm:t>
        <a:bodyPr/>
        <a:lstStyle/>
        <a:p>
          <a:r>
            <a:rPr lang="lv-LV" dirty="0"/>
            <a:t>Brīvprātīga iesaiste</a:t>
          </a:r>
        </a:p>
      </dgm:t>
    </dgm:pt>
    <dgm:pt modelId="{F4614273-D687-4405-B733-1F71DD9875EE}" type="parTrans" cxnId="{2103D15E-87BD-4342-99F2-0AFA6D2F9C78}">
      <dgm:prSet/>
      <dgm:spPr/>
      <dgm:t>
        <a:bodyPr/>
        <a:lstStyle/>
        <a:p>
          <a:endParaRPr lang="en-GB"/>
        </a:p>
      </dgm:t>
    </dgm:pt>
    <dgm:pt modelId="{DD23A21B-A5F8-4070-9EF3-03D6E9982902}" type="sibTrans" cxnId="{2103D15E-87BD-4342-99F2-0AFA6D2F9C78}">
      <dgm:prSet/>
      <dgm:spPr/>
      <dgm:t>
        <a:bodyPr/>
        <a:lstStyle/>
        <a:p>
          <a:endParaRPr lang="en-GB"/>
        </a:p>
      </dgm:t>
    </dgm:pt>
    <dgm:pt modelId="{A6E6B7BF-FEAD-42A4-B2DE-34A445840294}">
      <dgm:prSet/>
      <dgm:spPr/>
      <dgm:t>
        <a:bodyPr/>
        <a:lstStyle/>
        <a:p>
          <a:r>
            <a:rPr lang="lv-LV" dirty="0"/>
            <a:t>Izpratne par pakalpojuma mērķi &amp; saturu</a:t>
          </a:r>
        </a:p>
      </dgm:t>
    </dgm:pt>
    <dgm:pt modelId="{03D9FE99-1948-4BDB-993A-88D1CBCFB479}" type="parTrans" cxnId="{2F6884A6-3291-4BA8-A926-30D8ED9F2DFE}">
      <dgm:prSet/>
      <dgm:spPr/>
      <dgm:t>
        <a:bodyPr/>
        <a:lstStyle/>
        <a:p>
          <a:endParaRPr lang="en-GB"/>
        </a:p>
      </dgm:t>
    </dgm:pt>
    <dgm:pt modelId="{E151AF2B-3B8A-4E8C-B7FE-9DCA816023EC}" type="sibTrans" cxnId="{2F6884A6-3291-4BA8-A926-30D8ED9F2DFE}">
      <dgm:prSet/>
      <dgm:spPr/>
      <dgm:t>
        <a:bodyPr/>
        <a:lstStyle/>
        <a:p>
          <a:endParaRPr lang="en-GB"/>
        </a:p>
      </dgm:t>
    </dgm:pt>
    <dgm:pt modelId="{551CDC7E-843D-4C86-8C5F-E618568F262E}">
      <dgm:prSet/>
      <dgm:spPr/>
      <dgm:t>
        <a:bodyPr/>
        <a:lstStyle/>
        <a:p>
          <a:r>
            <a:rPr lang="lv-LV" dirty="0"/>
            <a:t>Emocionālās saiknes ar ģimenes asistentu ietekme</a:t>
          </a:r>
        </a:p>
      </dgm:t>
    </dgm:pt>
    <dgm:pt modelId="{346B9EE5-8207-4A7C-BBC9-D45167BD6431}" type="parTrans" cxnId="{24EF42D3-69D6-499F-ADFE-4F82726FC85B}">
      <dgm:prSet/>
      <dgm:spPr/>
      <dgm:t>
        <a:bodyPr/>
        <a:lstStyle/>
        <a:p>
          <a:endParaRPr lang="en-GB"/>
        </a:p>
      </dgm:t>
    </dgm:pt>
    <dgm:pt modelId="{521BEF38-7B0A-42E0-A035-540E4C33320C}" type="sibTrans" cxnId="{24EF42D3-69D6-499F-ADFE-4F82726FC85B}">
      <dgm:prSet/>
      <dgm:spPr/>
      <dgm:t>
        <a:bodyPr/>
        <a:lstStyle/>
        <a:p>
          <a:endParaRPr lang="en-GB"/>
        </a:p>
      </dgm:t>
    </dgm:pt>
    <dgm:pt modelId="{4C02D70A-6BC8-4657-B39A-BDB2B43441E9}" type="pres">
      <dgm:prSet presAssocID="{4EE61D65-6C95-471A-BBDD-C103EAAD6BA5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4477DC25-B395-44DD-AE93-BAB6B1D77491}" type="pres">
      <dgm:prSet presAssocID="{B0D3AABD-F42B-4E48-981A-C595FBA141F0}" presName="circle1" presStyleLbl="node1" presStyleIdx="0" presStyleCnt="4"/>
      <dgm:spPr/>
    </dgm:pt>
    <dgm:pt modelId="{52292881-EA68-4B04-947F-61416AF81B7D}" type="pres">
      <dgm:prSet presAssocID="{B0D3AABD-F42B-4E48-981A-C595FBA141F0}" presName="space" presStyleCnt="0"/>
      <dgm:spPr/>
    </dgm:pt>
    <dgm:pt modelId="{A7780533-6DC4-49D3-8409-6DE864F953BA}" type="pres">
      <dgm:prSet presAssocID="{B0D3AABD-F42B-4E48-981A-C595FBA141F0}" presName="rect1" presStyleLbl="alignAcc1" presStyleIdx="0" presStyleCnt="4"/>
      <dgm:spPr/>
    </dgm:pt>
    <dgm:pt modelId="{9E8A89DD-E73A-411B-81ED-36C9AD60FBDB}" type="pres">
      <dgm:prSet presAssocID="{704BEE22-849A-459E-97E1-DBFDAAB4CEF4}" presName="vertSpace2" presStyleLbl="node1" presStyleIdx="0" presStyleCnt="4"/>
      <dgm:spPr/>
    </dgm:pt>
    <dgm:pt modelId="{EBF41D2E-6415-444E-8FD3-E9C835FAF7A1}" type="pres">
      <dgm:prSet presAssocID="{704BEE22-849A-459E-97E1-DBFDAAB4CEF4}" presName="circle2" presStyleLbl="node1" presStyleIdx="1" presStyleCnt="4"/>
      <dgm:spPr/>
    </dgm:pt>
    <dgm:pt modelId="{BB93608C-4C9D-40ED-94C5-E36C5730DFEF}" type="pres">
      <dgm:prSet presAssocID="{704BEE22-849A-459E-97E1-DBFDAAB4CEF4}" presName="rect2" presStyleLbl="alignAcc1" presStyleIdx="1" presStyleCnt="4"/>
      <dgm:spPr/>
    </dgm:pt>
    <dgm:pt modelId="{098960FD-84C5-41C1-AFB0-A518CF024022}" type="pres">
      <dgm:prSet presAssocID="{ED72E739-4F2C-4289-8716-5D4D96815C4F}" presName="vertSpace3" presStyleLbl="node1" presStyleIdx="1" presStyleCnt="4"/>
      <dgm:spPr/>
    </dgm:pt>
    <dgm:pt modelId="{7140D50A-886C-4949-A3F9-364391E8D5A3}" type="pres">
      <dgm:prSet presAssocID="{ED72E739-4F2C-4289-8716-5D4D96815C4F}" presName="circle3" presStyleLbl="node1" presStyleIdx="2" presStyleCnt="4"/>
      <dgm:spPr/>
    </dgm:pt>
    <dgm:pt modelId="{AD40AA1F-5444-46E3-92DA-AF1977575912}" type="pres">
      <dgm:prSet presAssocID="{ED72E739-4F2C-4289-8716-5D4D96815C4F}" presName="rect3" presStyleLbl="alignAcc1" presStyleIdx="2" presStyleCnt="4" custLinFactNeighborX="-3" custLinFactNeighborY="1558"/>
      <dgm:spPr/>
    </dgm:pt>
    <dgm:pt modelId="{63609F9E-C845-486A-BE5E-D6CB1F1FBC9D}" type="pres">
      <dgm:prSet presAssocID="{7D634553-4CC8-49A7-9A7E-07832D659536}" presName="vertSpace4" presStyleLbl="node1" presStyleIdx="2" presStyleCnt="4"/>
      <dgm:spPr/>
    </dgm:pt>
    <dgm:pt modelId="{94F262ED-7BD2-44EC-BD9E-05B2CDC7CB9C}" type="pres">
      <dgm:prSet presAssocID="{7D634553-4CC8-49A7-9A7E-07832D659536}" presName="circle4" presStyleLbl="node1" presStyleIdx="3" presStyleCnt="4"/>
      <dgm:spPr/>
    </dgm:pt>
    <dgm:pt modelId="{B9726170-5A70-466E-8922-7DACEF35B61B}" type="pres">
      <dgm:prSet presAssocID="{7D634553-4CC8-49A7-9A7E-07832D659536}" presName="rect4" presStyleLbl="alignAcc1" presStyleIdx="3" presStyleCnt="4"/>
      <dgm:spPr/>
    </dgm:pt>
    <dgm:pt modelId="{6A7734EC-53E5-4145-A566-A35F7E776EAB}" type="pres">
      <dgm:prSet presAssocID="{B0D3AABD-F42B-4E48-981A-C595FBA141F0}" presName="rect1ParTx" presStyleLbl="alignAcc1" presStyleIdx="3" presStyleCnt="4">
        <dgm:presLayoutVars>
          <dgm:chMax val="1"/>
          <dgm:bulletEnabled val="1"/>
        </dgm:presLayoutVars>
      </dgm:prSet>
      <dgm:spPr/>
    </dgm:pt>
    <dgm:pt modelId="{89E99944-A338-4F7B-938F-1DC56412373C}" type="pres">
      <dgm:prSet presAssocID="{B0D3AABD-F42B-4E48-981A-C595FBA141F0}" presName="rect1ChTx" presStyleLbl="alignAcc1" presStyleIdx="3" presStyleCnt="4">
        <dgm:presLayoutVars>
          <dgm:bulletEnabled val="1"/>
        </dgm:presLayoutVars>
      </dgm:prSet>
      <dgm:spPr/>
    </dgm:pt>
    <dgm:pt modelId="{77EA291F-FEDC-445E-B2CF-DD1B1C7321AA}" type="pres">
      <dgm:prSet presAssocID="{704BEE22-849A-459E-97E1-DBFDAAB4CEF4}" presName="rect2ParTx" presStyleLbl="alignAcc1" presStyleIdx="3" presStyleCnt="4">
        <dgm:presLayoutVars>
          <dgm:chMax val="1"/>
          <dgm:bulletEnabled val="1"/>
        </dgm:presLayoutVars>
      </dgm:prSet>
      <dgm:spPr/>
    </dgm:pt>
    <dgm:pt modelId="{ADB4FD1A-B20D-491B-8C91-A90524D5FFE0}" type="pres">
      <dgm:prSet presAssocID="{704BEE22-849A-459E-97E1-DBFDAAB4CEF4}" presName="rect2ChTx" presStyleLbl="alignAcc1" presStyleIdx="3" presStyleCnt="4">
        <dgm:presLayoutVars>
          <dgm:bulletEnabled val="1"/>
        </dgm:presLayoutVars>
      </dgm:prSet>
      <dgm:spPr/>
    </dgm:pt>
    <dgm:pt modelId="{08E58E92-29C9-452C-ABC5-53AE5250A2C6}" type="pres">
      <dgm:prSet presAssocID="{ED72E739-4F2C-4289-8716-5D4D96815C4F}" presName="rect3ParTx" presStyleLbl="alignAcc1" presStyleIdx="3" presStyleCnt="4">
        <dgm:presLayoutVars>
          <dgm:chMax val="1"/>
          <dgm:bulletEnabled val="1"/>
        </dgm:presLayoutVars>
      </dgm:prSet>
      <dgm:spPr/>
    </dgm:pt>
    <dgm:pt modelId="{E131CB93-C2C1-4F7D-81A6-B493BF27A47A}" type="pres">
      <dgm:prSet presAssocID="{ED72E739-4F2C-4289-8716-5D4D96815C4F}" presName="rect3ChTx" presStyleLbl="alignAcc1" presStyleIdx="3" presStyleCnt="4">
        <dgm:presLayoutVars>
          <dgm:bulletEnabled val="1"/>
        </dgm:presLayoutVars>
      </dgm:prSet>
      <dgm:spPr/>
    </dgm:pt>
    <dgm:pt modelId="{995D4013-749D-4FF5-A9C1-0D81D05942FC}" type="pres">
      <dgm:prSet presAssocID="{7D634553-4CC8-49A7-9A7E-07832D659536}" presName="rect4ParTx" presStyleLbl="alignAcc1" presStyleIdx="3" presStyleCnt="4">
        <dgm:presLayoutVars>
          <dgm:chMax val="1"/>
          <dgm:bulletEnabled val="1"/>
        </dgm:presLayoutVars>
      </dgm:prSet>
      <dgm:spPr/>
    </dgm:pt>
    <dgm:pt modelId="{866261CC-9FCC-411E-9B56-386F70CEF51A}" type="pres">
      <dgm:prSet presAssocID="{7D634553-4CC8-49A7-9A7E-07832D659536}" presName="rect4ChTx" presStyleLbl="alignAcc1" presStyleIdx="3" presStyleCnt="4">
        <dgm:presLayoutVars>
          <dgm:bulletEnabled val="1"/>
        </dgm:presLayoutVars>
      </dgm:prSet>
      <dgm:spPr/>
    </dgm:pt>
  </dgm:ptLst>
  <dgm:cxnLst>
    <dgm:cxn modelId="{5A626D00-30D5-4116-BFE0-7A450676573A}" srcId="{ED72E739-4F2C-4289-8716-5D4D96815C4F}" destId="{66C4BC7D-749E-4E3F-9249-E5D0EABBCE13}" srcOrd="1" destOrd="0" parTransId="{77176472-A558-41CA-A8DB-395C47D5FF30}" sibTransId="{196D3950-55F3-46F1-A734-3BE3238A1810}"/>
    <dgm:cxn modelId="{A3932E04-05D7-4E2B-80FC-78EDB572F000}" type="presOf" srcId="{66C4BC7D-749E-4E3F-9249-E5D0EABBCE13}" destId="{E131CB93-C2C1-4F7D-81A6-B493BF27A47A}" srcOrd="0" destOrd="1" presId="urn:microsoft.com/office/officeart/2005/8/layout/target3"/>
    <dgm:cxn modelId="{4D3D0007-2035-4172-8E8D-893045F419CB}" type="presOf" srcId="{ED72E739-4F2C-4289-8716-5D4D96815C4F}" destId="{AD40AA1F-5444-46E3-92DA-AF1977575912}" srcOrd="0" destOrd="0" presId="urn:microsoft.com/office/officeart/2005/8/layout/target3"/>
    <dgm:cxn modelId="{376E7F1C-A0B0-407D-8645-006EB14EA966}" type="presOf" srcId="{551CDC7E-843D-4C86-8C5F-E618568F262E}" destId="{866261CC-9FCC-411E-9B56-386F70CEF51A}" srcOrd="0" destOrd="2" presId="urn:microsoft.com/office/officeart/2005/8/layout/target3"/>
    <dgm:cxn modelId="{BA9D8F22-5D5E-40BB-B534-D4AFA74B6174}" type="presOf" srcId="{C94869B5-363D-4EF6-AA99-A7E4BB6EDCAF}" destId="{89E99944-A338-4F7B-938F-1DC56412373C}" srcOrd="0" destOrd="0" presId="urn:microsoft.com/office/officeart/2005/8/layout/target3"/>
    <dgm:cxn modelId="{DBFCD52B-4853-4006-9CD6-C6067339494B}" srcId="{704BEE22-849A-459E-97E1-DBFDAAB4CEF4}" destId="{D6294C90-1D33-41DD-BE91-1E3559A134EA}" srcOrd="0" destOrd="0" parTransId="{3866948A-5D79-4F55-A67B-6120DA5B1B31}" sibTransId="{F9DB7490-DF16-45CA-A713-49F2EE5963B5}"/>
    <dgm:cxn modelId="{1180C934-2DD5-43E7-882E-67C4B9F2BD52}" type="presOf" srcId="{ED72E739-4F2C-4289-8716-5D4D96815C4F}" destId="{08E58E92-29C9-452C-ABC5-53AE5250A2C6}" srcOrd="1" destOrd="0" presId="urn:microsoft.com/office/officeart/2005/8/layout/target3"/>
    <dgm:cxn modelId="{E744A83B-098E-40F0-B523-8D0477BF3AB9}" srcId="{704BEE22-849A-459E-97E1-DBFDAAB4CEF4}" destId="{46AE9BFC-19AA-471F-8B65-0248F7913AE5}" srcOrd="1" destOrd="0" parTransId="{40F7E876-F50B-49AD-995C-8E5A0C4605D8}" sibTransId="{C447BD01-66CF-42FB-8728-A45BACADC6A2}"/>
    <dgm:cxn modelId="{B3C9A53F-2174-435F-837B-5E28D2599DEC}" type="presOf" srcId="{72C3178C-12E4-41CD-A227-3F35A6E8EAD8}" destId="{E131CB93-C2C1-4F7D-81A6-B493BF27A47A}" srcOrd="0" destOrd="2" presId="urn:microsoft.com/office/officeart/2005/8/layout/target3"/>
    <dgm:cxn modelId="{2103D15E-87BD-4342-99F2-0AFA6D2F9C78}" srcId="{7D634553-4CC8-49A7-9A7E-07832D659536}" destId="{0302C92F-8EBA-4311-A633-930E1D0F6910}" srcOrd="0" destOrd="0" parTransId="{F4614273-D687-4405-B733-1F71DD9875EE}" sibTransId="{DD23A21B-A5F8-4070-9EF3-03D6E9982902}"/>
    <dgm:cxn modelId="{51F83B63-FC02-4FE5-B7B2-AAF720854E4E}" type="presOf" srcId="{46AE9BFC-19AA-471F-8B65-0248F7913AE5}" destId="{ADB4FD1A-B20D-491B-8C91-A90524D5FFE0}" srcOrd="0" destOrd="1" presId="urn:microsoft.com/office/officeart/2005/8/layout/target3"/>
    <dgm:cxn modelId="{3504F563-936E-4B74-B7A8-156F2B6D8D33}" type="presOf" srcId="{704BEE22-849A-459E-97E1-DBFDAAB4CEF4}" destId="{77EA291F-FEDC-445E-B2CF-DD1B1C7321AA}" srcOrd="1" destOrd="0" presId="urn:microsoft.com/office/officeart/2005/8/layout/target3"/>
    <dgm:cxn modelId="{04116C65-B503-44AD-8C20-2759E4C8F909}" srcId="{ED72E739-4F2C-4289-8716-5D4D96815C4F}" destId="{72C3178C-12E4-41CD-A227-3F35A6E8EAD8}" srcOrd="2" destOrd="0" parTransId="{7EA4C95C-92F0-4CA6-9D8A-ED5226ABE34E}" sibTransId="{7D879940-5100-41C1-8597-A17FE8EB1769}"/>
    <dgm:cxn modelId="{4289F46F-9E2D-4931-A8C0-4904866259C6}" type="presOf" srcId="{04E68DC7-44F5-4A6B-B677-633B9A5256B8}" destId="{ADB4FD1A-B20D-491B-8C91-A90524D5FFE0}" srcOrd="0" destOrd="2" presId="urn:microsoft.com/office/officeart/2005/8/layout/target3"/>
    <dgm:cxn modelId="{ED0BD574-6A6D-4086-B983-5CF2DFFCA600}" type="presOf" srcId="{A6E6B7BF-FEAD-42A4-B2DE-34A445840294}" destId="{866261CC-9FCC-411E-9B56-386F70CEF51A}" srcOrd="0" destOrd="1" presId="urn:microsoft.com/office/officeart/2005/8/layout/target3"/>
    <dgm:cxn modelId="{538F977A-9389-4DCD-A41F-A8F5C713FB25}" srcId="{B0D3AABD-F42B-4E48-981A-C595FBA141F0}" destId="{CC4F8126-70F1-403E-AE1B-324338E84FCB}" srcOrd="2" destOrd="0" parTransId="{18E055A5-F46E-4D17-ADF1-ED653873CB29}" sibTransId="{E34E90DB-ED3E-4C96-A4F5-043AFD18FD74}"/>
    <dgm:cxn modelId="{DE834187-D683-481D-98DF-FDAF68DB4C88}" srcId="{B0D3AABD-F42B-4E48-981A-C595FBA141F0}" destId="{C94869B5-363D-4EF6-AA99-A7E4BB6EDCAF}" srcOrd="0" destOrd="0" parTransId="{2595492C-CA32-4C76-B545-4B99C7093A4C}" sibTransId="{7ED34F8B-E31A-43F4-87EF-14DB22E4EFDE}"/>
    <dgm:cxn modelId="{42978E88-7179-42C9-8220-DFF36C7AF50E}" srcId="{4EE61D65-6C95-471A-BBDD-C103EAAD6BA5}" destId="{704BEE22-849A-459E-97E1-DBFDAAB4CEF4}" srcOrd="1" destOrd="0" parTransId="{80D55261-5DDE-4E1E-B823-7CC5C111F957}" sibTransId="{25262C5B-0C5A-4F24-A2F9-658E1DC9AB83}"/>
    <dgm:cxn modelId="{E25F6C8F-A398-42A2-8EFD-9BBCD2A67C57}" srcId="{ED72E739-4F2C-4289-8716-5D4D96815C4F}" destId="{CBC7EDF4-E8DE-48CD-87B3-BC1A5D01E7C5}" srcOrd="0" destOrd="0" parTransId="{F08AABD1-66A7-41CB-A325-CC8130A37D3B}" sibTransId="{EB4E49C6-C752-4E62-8AD8-D0647D6D99B3}"/>
    <dgm:cxn modelId="{E25C1F99-0E21-4DFF-A4CB-C7A1AFAF2C7A}" srcId="{4EE61D65-6C95-471A-BBDD-C103EAAD6BA5}" destId="{7D634553-4CC8-49A7-9A7E-07832D659536}" srcOrd="3" destOrd="0" parTransId="{0C123512-62DD-4101-AFB6-DD6DD1B39774}" sibTransId="{40AC4D9B-3375-45A9-BECC-1CE8F83FA80B}"/>
    <dgm:cxn modelId="{D6858D9B-284F-457B-81DB-0F8E501881A2}" srcId="{4EE61D65-6C95-471A-BBDD-C103EAAD6BA5}" destId="{ED72E739-4F2C-4289-8716-5D4D96815C4F}" srcOrd="2" destOrd="0" parTransId="{C285C769-0FB2-4D6F-A4E6-24B76E9D7557}" sibTransId="{4FBE9A32-AADE-4402-AFAD-94DBF448E5AC}"/>
    <dgm:cxn modelId="{EDBC739F-67DD-45E5-9C0B-521AA183B122}" type="presOf" srcId="{704BEE22-849A-459E-97E1-DBFDAAB4CEF4}" destId="{BB93608C-4C9D-40ED-94C5-E36C5730DFEF}" srcOrd="0" destOrd="0" presId="urn:microsoft.com/office/officeart/2005/8/layout/target3"/>
    <dgm:cxn modelId="{2F6884A6-3291-4BA8-A926-30D8ED9F2DFE}" srcId="{7D634553-4CC8-49A7-9A7E-07832D659536}" destId="{A6E6B7BF-FEAD-42A4-B2DE-34A445840294}" srcOrd="1" destOrd="0" parTransId="{03D9FE99-1948-4BDB-993A-88D1CBCFB479}" sibTransId="{E151AF2B-3B8A-4E8C-B7FE-9DCA816023EC}"/>
    <dgm:cxn modelId="{61E82FAF-4ECE-40D8-985C-DD4248879557}" type="presOf" srcId="{B0D3AABD-F42B-4E48-981A-C595FBA141F0}" destId="{6A7734EC-53E5-4145-A566-A35F7E776EAB}" srcOrd="1" destOrd="0" presId="urn:microsoft.com/office/officeart/2005/8/layout/target3"/>
    <dgm:cxn modelId="{2E8ADFB4-8AB8-4F98-949B-D3DFC934C1B1}" type="presOf" srcId="{8457094F-42BC-4CF2-8D08-A60723490616}" destId="{89E99944-A338-4F7B-938F-1DC56412373C}" srcOrd="0" destOrd="1" presId="urn:microsoft.com/office/officeart/2005/8/layout/target3"/>
    <dgm:cxn modelId="{3E173FBE-A605-4BCF-A0B2-DA4C366D942F}" type="presOf" srcId="{7D634553-4CC8-49A7-9A7E-07832D659536}" destId="{B9726170-5A70-466E-8922-7DACEF35B61B}" srcOrd="0" destOrd="0" presId="urn:microsoft.com/office/officeart/2005/8/layout/target3"/>
    <dgm:cxn modelId="{BECFEEC6-C238-4157-99B5-406005D754E1}" srcId="{B0D3AABD-F42B-4E48-981A-C595FBA141F0}" destId="{8457094F-42BC-4CF2-8D08-A60723490616}" srcOrd="1" destOrd="0" parTransId="{C872D6CB-04EE-4268-B61F-FF36FE1770A6}" sibTransId="{AE6A490F-C5B5-43B0-8A31-E1EEAE5697F4}"/>
    <dgm:cxn modelId="{24EF42D3-69D6-499F-ADFE-4F82726FC85B}" srcId="{7D634553-4CC8-49A7-9A7E-07832D659536}" destId="{551CDC7E-843D-4C86-8C5F-E618568F262E}" srcOrd="2" destOrd="0" parTransId="{346B9EE5-8207-4A7C-BBC9-D45167BD6431}" sibTransId="{521BEF38-7B0A-42E0-A035-540E4C33320C}"/>
    <dgm:cxn modelId="{E838E7D3-17AD-49FC-BAC1-88CA258B1CCE}" type="presOf" srcId="{B0D3AABD-F42B-4E48-981A-C595FBA141F0}" destId="{A7780533-6DC4-49D3-8409-6DE864F953BA}" srcOrd="0" destOrd="0" presId="urn:microsoft.com/office/officeart/2005/8/layout/target3"/>
    <dgm:cxn modelId="{7C467FDB-839E-4CCD-A7D9-33A42B6E6586}" type="presOf" srcId="{7D634553-4CC8-49A7-9A7E-07832D659536}" destId="{995D4013-749D-4FF5-A9C1-0D81D05942FC}" srcOrd="1" destOrd="0" presId="urn:microsoft.com/office/officeart/2005/8/layout/target3"/>
    <dgm:cxn modelId="{0A21CDE1-C03C-4A5E-B751-6CBF64468A10}" type="presOf" srcId="{0302C92F-8EBA-4311-A633-930E1D0F6910}" destId="{866261CC-9FCC-411E-9B56-386F70CEF51A}" srcOrd="0" destOrd="0" presId="urn:microsoft.com/office/officeart/2005/8/layout/target3"/>
    <dgm:cxn modelId="{6A9007E2-633B-4FAC-B69E-CC1FEF549340}" type="presOf" srcId="{4EE61D65-6C95-471A-BBDD-C103EAAD6BA5}" destId="{4C02D70A-6BC8-4657-B39A-BDB2B43441E9}" srcOrd="0" destOrd="0" presId="urn:microsoft.com/office/officeart/2005/8/layout/target3"/>
    <dgm:cxn modelId="{1DA33EE8-FD1E-4B3A-919F-F7EDF1FD1B47}" srcId="{704BEE22-849A-459E-97E1-DBFDAAB4CEF4}" destId="{04E68DC7-44F5-4A6B-B677-633B9A5256B8}" srcOrd="2" destOrd="0" parTransId="{721ABAB6-89C9-4274-9ECC-ED04229945F7}" sibTransId="{E0D7D270-1718-4FAE-9404-AD71538A3D36}"/>
    <dgm:cxn modelId="{DA0C51ED-CE75-4A02-8BBE-008ADAC0C875}" type="presOf" srcId="{CBC7EDF4-E8DE-48CD-87B3-BC1A5D01E7C5}" destId="{E131CB93-C2C1-4F7D-81A6-B493BF27A47A}" srcOrd="0" destOrd="0" presId="urn:microsoft.com/office/officeart/2005/8/layout/target3"/>
    <dgm:cxn modelId="{91D42CEE-95D2-4A23-A52A-A31933250545}" type="presOf" srcId="{CC4F8126-70F1-403E-AE1B-324338E84FCB}" destId="{89E99944-A338-4F7B-938F-1DC56412373C}" srcOrd="0" destOrd="2" presId="urn:microsoft.com/office/officeart/2005/8/layout/target3"/>
    <dgm:cxn modelId="{719CCFF6-9467-4F43-91F2-74D8C97488C3}" srcId="{4EE61D65-6C95-471A-BBDD-C103EAAD6BA5}" destId="{B0D3AABD-F42B-4E48-981A-C595FBA141F0}" srcOrd="0" destOrd="0" parTransId="{942D4094-097E-4355-AC72-5A9106408025}" sibTransId="{6CD142F4-75B1-4BEB-AC8E-4A46FA502ABA}"/>
    <dgm:cxn modelId="{B57FB0F8-F287-44A5-B385-2EE2AA1AEB49}" type="presOf" srcId="{D6294C90-1D33-41DD-BE91-1E3559A134EA}" destId="{ADB4FD1A-B20D-491B-8C91-A90524D5FFE0}" srcOrd="0" destOrd="0" presId="urn:microsoft.com/office/officeart/2005/8/layout/target3"/>
    <dgm:cxn modelId="{FF9C8A93-A480-45E4-AEC9-0E7B78E1F016}" type="presParOf" srcId="{4C02D70A-6BC8-4657-B39A-BDB2B43441E9}" destId="{4477DC25-B395-44DD-AE93-BAB6B1D77491}" srcOrd="0" destOrd="0" presId="urn:microsoft.com/office/officeart/2005/8/layout/target3"/>
    <dgm:cxn modelId="{3195B0DD-4EE8-46E2-843B-2BDACEC095D2}" type="presParOf" srcId="{4C02D70A-6BC8-4657-B39A-BDB2B43441E9}" destId="{52292881-EA68-4B04-947F-61416AF81B7D}" srcOrd="1" destOrd="0" presId="urn:microsoft.com/office/officeart/2005/8/layout/target3"/>
    <dgm:cxn modelId="{C5317F69-F5F8-4E2C-AB3D-78A61C8BD439}" type="presParOf" srcId="{4C02D70A-6BC8-4657-B39A-BDB2B43441E9}" destId="{A7780533-6DC4-49D3-8409-6DE864F953BA}" srcOrd="2" destOrd="0" presId="urn:microsoft.com/office/officeart/2005/8/layout/target3"/>
    <dgm:cxn modelId="{8BF794D0-3505-45DE-861E-4D9E854B55CB}" type="presParOf" srcId="{4C02D70A-6BC8-4657-B39A-BDB2B43441E9}" destId="{9E8A89DD-E73A-411B-81ED-36C9AD60FBDB}" srcOrd="3" destOrd="0" presId="urn:microsoft.com/office/officeart/2005/8/layout/target3"/>
    <dgm:cxn modelId="{45EE73CD-FC5C-46A4-A0D0-CFD7C2450D78}" type="presParOf" srcId="{4C02D70A-6BC8-4657-B39A-BDB2B43441E9}" destId="{EBF41D2E-6415-444E-8FD3-E9C835FAF7A1}" srcOrd="4" destOrd="0" presId="urn:microsoft.com/office/officeart/2005/8/layout/target3"/>
    <dgm:cxn modelId="{F08A472B-0F9F-404F-AD9A-E9F91E9E57FD}" type="presParOf" srcId="{4C02D70A-6BC8-4657-B39A-BDB2B43441E9}" destId="{BB93608C-4C9D-40ED-94C5-E36C5730DFEF}" srcOrd="5" destOrd="0" presId="urn:microsoft.com/office/officeart/2005/8/layout/target3"/>
    <dgm:cxn modelId="{A0BA8638-62D6-4312-A556-B0592075E779}" type="presParOf" srcId="{4C02D70A-6BC8-4657-B39A-BDB2B43441E9}" destId="{098960FD-84C5-41C1-AFB0-A518CF024022}" srcOrd="6" destOrd="0" presId="urn:microsoft.com/office/officeart/2005/8/layout/target3"/>
    <dgm:cxn modelId="{2F333610-E9FD-4F18-9434-A8C945D009BB}" type="presParOf" srcId="{4C02D70A-6BC8-4657-B39A-BDB2B43441E9}" destId="{7140D50A-886C-4949-A3F9-364391E8D5A3}" srcOrd="7" destOrd="0" presId="urn:microsoft.com/office/officeart/2005/8/layout/target3"/>
    <dgm:cxn modelId="{E26416F9-426C-4BCC-812E-6B9F3E8C75E6}" type="presParOf" srcId="{4C02D70A-6BC8-4657-B39A-BDB2B43441E9}" destId="{AD40AA1F-5444-46E3-92DA-AF1977575912}" srcOrd="8" destOrd="0" presId="urn:microsoft.com/office/officeart/2005/8/layout/target3"/>
    <dgm:cxn modelId="{A48C9137-DB25-429E-86E1-9C30CFFD94DA}" type="presParOf" srcId="{4C02D70A-6BC8-4657-B39A-BDB2B43441E9}" destId="{63609F9E-C845-486A-BE5E-D6CB1F1FBC9D}" srcOrd="9" destOrd="0" presId="urn:microsoft.com/office/officeart/2005/8/layout/target3"/>
    <dgm:cxn modelId="{8F30B563-21A3-436E-8DE5-8C42F4EACC53}" type="presParOf" srcId="{4C02D70A-6BC8-4657-B39A-BDB2B43441E9}" destId="{94F262ED-7BD2-44EC-BD9E-05B2CDC7CB9C}" srcOrd="10" destOrd="0" presId="urn:microsoft.com/office/officeart/2005/8/layout/target3"/>
    <dgm:cxn modelId="{E4F4D21D-AD53-4569-AD07-824950B014CE}" type="presParOf" srcId="{4C02D70A-6BC8-4657-B39A-BDB2B43441E9}" destId="{B9726170-5A70-466E-8922-7DACEF35B61B}" srcOrd="11" destOrd="0" presId="urn:microsoft.com/office/officeart/2005/8/layout/target3"/>
    <dgm:cxn modelId="{BD113303-0905-4B0A-AF8D-AE9420D4C35E}" type="presParOf" srcId="{4C02D70A-6BC8-4657-B39A-BDB2B43441E9}" destId="{6A7734EC-53E5-4145-A566-A35F7E776EAB}" srcOrd="12" destOrd="0" presId="urn:microsoft.com/office/officeart/2005/8/layout/target3"/>
    <dgm:cxn modelId="{CA3E6DCF-14D5-4F60-9E3F-4C5AB97AEE3E}" type="presParOf" srcId="{4C02D70A-6BC8-4657-B39A-BDB2B43441E9}" destId="{89E99944-A338-4F7B-938F-1DC56412373C}" srcOrd="13" destOrd="0" presId="urn:microsoft.com/office/officeart/2005/8/layout/target3"/>
    <dgm:cxn modelId="{D802683B-3B16-4920-9C97-A3649141F87D}" type="presParOf" srcId="{4C02D70A-6BC8-4657-B39A-BDB2B43441E9}" destId="{77EA291F-FEDC-445E-B2CF-DD1B1C7321AA}" srcOrd="14" destOrd="0" presId="urn:microsoft.com/office/officeart/2005/8/layout/target3"/>
    <dgm:cxn modelId="{0A57633D-B022-4C86-83F1-24AC901D3650}" type="presParOf" srcId="{4C02D70A-6BC8-4657-B39A-BDB2B43441E9}" destId="{ADB4FD1A-B20D-491B-8C91-A90524D5FFE0}" srcOrd="15" destOrd="0" presId="urn:microsoft.com/office/officeart/2005/8/layout/target3"/>
    <dgm:cxn modelId="{175B07BE-24A3-4620-AA1F-A043E5E3EB1D}" type="presParOf" srcId="{4C02D70A-6BC8-4657-B39A-BDB2B43441E9}" destId="{08E58E92-29C9-452C-ABC5-53AE5250A2C6}" srcOrd="16" destOrd="0" presId="urn:microsoft.com/office/officeart/2005/8/layout/target3"/>
    <dgm:cxn modelId="{00682ED2-AEB1-4D8C-8889-BB39C652FBC0}" type="presParOf" srcId="{4C02D70A-6BC8-4657-B39A-BDB2B43441E9}" destId="{E131CB93-C2C1-4F7D-81A6-B493BF27A47A}" srcOrd="17" destOrd="0" presId="urn:microsoft.com/office/officeart/2005/8/layout/target3"/>
    <dgm:cxn modelId="{02AF500C-5F7E-4E06-9ADB-BAD514F988E4}" type="presParOf" srcId="{4C02D70A-6BC8-4657-B39A-BDB2B43441E9}" destId="{995D4013-749D-4FF5-A9C1-0D81D05942FC}" srcOrd="18" destOrd="0" presId="urn:microsoft.com/office/officeart/2005/8/layout/target3"/>
    <dgm:cxn modelId="{175F66D0-1347-4D24-9C92-2D6D6D0CBC77}" type="presParOf" srcId="{4C02D70A-6BC8-4657-B39A-BDB2B43441E9}" destId="{866261CC-9FCC-411E-9B56-386F70CEF51A}" srcOrd="19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EE61D65-6C95-471A-BBDD-C103EAAD6BA5}" type="doc">
      <dgm:prSet loTypeId="urn:microsoft.com/office/officeart/2005/8/layout/targe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B0D3AABD-F42B-4E48-981A-C595FBA141F0}">
      <dgm:prSet phldrT="[Text]"/>
      <dgm:spPr/>
      <dgm:t>
        <a:bodyPr/>
        <a:lstStyle/>
        <a:p>
          <a:r>
            <a:rPr lang="lv-LV" dirty="0"/>
            <a:t>Speciālista darba apstākļi &amp; slodze</a:t>
          </a:r>
        </a:p>
      </dgm:t>
    </dgm:pt>
    <dgm:pt modelId="{942D4094-097E-4355-AC72-5A9106408025}" type="parTrans" cxnId="{719CCFF6-9467-4F43-91F2-74D8C97488C3}">
      <dgm:prSet/>
      <dgm:spPr/>
      <dgm:t>
        <a:bodyPr/>
        <a:lstStyle/>
        <a:p>
          <a:endParaRPr lang="lv-LV"/>
        </a:p>
      </dgm:t>
    </dgm:pt>
    <dgm:pt modelId="{6CD142F4-75B1-4BEB-AC8E-4A46FA502ABA}" type="sibTrans" cxnId="{719CCFF6-9467-4F43-91F2-74D8C97488C3}">
      <dgm:prSet/>
      <dgm:spPr/>
      <dgm:t>
        <a:bodyPr/>
        <a:lstStyle/>
        <a:p>
          <a:endParaRPr lang="lv-LV"/>
        </a:p>
      </dgm:t>
    </dgm:pt>
    <dgm:pt modelId="{C94869B5-363D-4EF6-AA99-A7E4BB6EDCAF}">
      <dgm:prSet phldrT="[Text]"/>
      <dgm:spPr/>
      <dgm:t>
        <a:bodyPr/>
        <a:lstStyle/>
        <a:p>
          <a:r>
            <a:rPr lang="lv-LV" dirty="0"/>
            <a:t>Pašvaldības darbinieks </a:t>
          </a:r>
          <a:r>
            <a:rPr lang="lv-LV" dirty="0" err="1"/>
            <a:t>vs</a:t>
          </a:r>
          <a:r>
            <a:rPr lang="lv-LV" dirty="0"/>
            <a:t> </a:t>
          </a:r>
          <a:r>
            <a:rPr lang="lv-LV" dirty="0" err="1"/>
            <a:t>pašnodarbinātais</a:t>
          </a:r>
          <a:r>
            <a:rPr lang="lv-LV" dirty="0"/>
            <a:t>: sociālās garantijas, iekārtotā darba vieta, resursi</a:t>
          </a:r>
        </a:p>
      </dgm:t>
    </dgm:pt>
    <dgm:pt modelId="{2595492C-CA32-4C76-B545-4B99C7093A4C}" type="parTrans" cxnId="{DE834187-D683-481D-98DF-FDAF68DB4C88}">
      <dgm:prSet/>
      <dgm:spPr/>
      <dgm:t>
        <a:bodyPr/>
        <a:lstStyle/>
        <a:p>
          <a:endParaRPr lang="lv-LV"/>
        </a:p>
      </dgm:t>
    </dgm:pt>
    <dgm:pt modelId="{7ED34F8B-E31A-43F4-87EF-14DB22E4EFDE}" type="sibTrans" cxnId="{DE834187-D683-481D-98DF-FDAF68DB4C88}">
      <dgm:prSet/>
      <dgm:spPr/>
      <dgm:t>
        <a:bodyPr/>
        <a:lstStyle/>
        <a:p>
          <a:endParaRPr lang="lv-LV"/>
        </a:p>
      </dgm:t>
    </dgm:pt>
    <dgm:pt modelId="{8457094F-42BC-4CF2-8D08-A60723490616}">
      <dgm:prSet phldrT="[Text]"/>
      <dgm:spPr/>
      <dgm:t>
        <a:bodyPr/>
        <a:lstStyle/>
        <a:p>
          <a:r>
            <a:rPr lang="lv-LV" dirty="0"/>
            <a:t>Klientu skaits &amp; sociālo problēmu kompozīcija</a:t>
          </a:r>
        </a:p>
      </dgm:t>
    </dgm:pt>
    <dgm:pt modelId="{C872D6CB-04EE-4268-B61F-FF36FE1770A6}" type="parTrans" cxnId="{BECFEEC6-C238-4157-99B5-406005D754E1}">
      <dgm:prSet/>
      <dgm:spPr/>
      <dgm:t>
        <a:bodyPr/>
        <a:lstStyle/>
        <a:p>
          <a:endParaRPr lang="lv-LV"/>
        </a:p>
      </dgm:t>
    </dgm:pt>
    <dgm:pt modelId="{AE6A490F-C5B5-43B0-8A31-E1EEAE5697F4}" type="sibTrans" cxnId="{BECFEEC6-C238-4157-99B5-406005D754E1}">
      <dgm:prSet/>
      <dgm:spPr/>
      <dgm:t>
        <a:bodyPr/>
        <a:lstStyle/>
        <a:p>
          <a:endParaRPr lang="lv-LV"/>
        </a:p>
      </dgm:t>
    </dgm:pt>
    <dgm:pt modelId="{704BEE22-849A-459E-97E1-DBFDAAB4CEF4}">
      <dgm:prSet phldrT="[Text]"/>
      <dgm:spPr/>
      <dgm:t>
        <a:bodyPr/>
        <a:lstStyle/>
        <a:p>
          <a:r>
            <a:rPr lang="lv-LV" dirty="0"/>
            <a:t>Speciālista gaidas</a:t>
          </a:r>
        </a:p>
      </dgm:t>
    </dgm:pt>
    <dgm:pt modelId="{80D55261-5DDE-4E1E-B823-7CC5C111F957}" type="parTrans" cxnId="{42978E88-7179-42C9-8220-DFF36C7AF50E}">
      <dgm:prSet/>
      <dgm:spPr/>
      <dgm:t>
        <a:bodyPr/>
        <a:lstStyle/>
        <a:p>
          <a:endParaRPr lang="lv-LV"/>
        </a:p>
      </dgm:t>
    </dgm:pt>
    <dgm:pt modelId="{25262C5B-0C5A-4F24-A2F9-658E1DC9AB83}" type="sibTrans" cxnId="{42978E88-7179-42C9-8220-DFF36C7AF50E}">
      <dgm:prSet/>
      <dgm:spPr/>
      <dgm:t>
        <a:bodyPr/>
        <a:lstStyle/>
        <a:p>
          <a:endParaRPr lang="lv-LV"/>
        </a:p>
      </dgm:t>
    </dgm:pt>
    <dgm:pt modelId="{D6294C90-1D33-41DD-BE91-1E3559A134EA}">
      <dgm:prSet phldrT="[Text]"/>
      <dgm:spPr/>
      <dgm:t>
        <a:bodyPr/>
        <a:lstStyle/>
        <a:p>
          <a:r>
            <a:rPr lang="lv-LV" dirty="0"/>
            <a:t>Attiecībā uz sasniedzamo rezultātu un klienta situācijas progresu</a:t>
          </a:r>
        </a:p>
      </dgm:t>
    </dgm:pt>
    <dgm:pt modelId="{3866948A-5D79-4F55-A67B-6120DA5B1B31}" type="parTrans" cxnId="{DBFCD52B-4853-4006-9CD6-C6067339494B}">
      <dgm:prSet/>
      <dgm:spPr/>
      <dgm:t>
        <a:bodyPr/>
        <a:lstStyle/>
        <a:p>
          <a:endParaRPr lang="lv-LV"/>
        </a:p>
      </dgm:t>
    </dgm:pt>
    <dgm:pt modelId="{F9DB7490-DF16-45CA-A713-49F2EE5963B5}" type="sibTrans" cxnId="{DBFCD52B-4853-4006-9CD6-C6067339494B}">
      <dgm:prSet/>
      <dgm:spPr/>
      <dgm:t>
        <a:bodyPr/>
        <a:lstStyle/>
        <a:p>
          <a:endParaRPr lang="lv-LV"/>
        </a:p>
      </dgm:t>
    </dgm:pt>
    <dgm:pt modelId="{46AE9BFC-19AA-471F-8B65-0248F7913AE5}">
      <dgm:prSet phldrT="[Text]"/>
      <dgm:spPr/>
      <dgm:t>
        <a:bodyPr/>
        <a:lstStyle/>
        <a:p>
          <a:r>
            <a:rPr lang="lv-LV" dirty="0"/>
            <a:t>Emocionālā piesaiste klientam</a:t>
          </a:r>
        </a:p>
      </dgm:t>
    </dgm:pt>
    <dgm:pt modelId="{40F7E876-F50B-49AD-995C-8E5A0C4605D8}" type="parTrans" cxnId="{E744A83B-098E-40F0-B523-8D0477BF3AB9}">
      <dgm:prSet/>
      <dgm:spPr/>
      <dgm:t>
        <a:bodyPr/>
        <a:lstStyle/>
        <a:p>
          <a:endParaRPr lang="lv-LV"/>
        </a:p>
      </dgm:t>
    </dgm:pt>
    <dgm:pt modelId="{C447BD01-66CF-42FB-8728-A45BACADC6A2}" type="sibTrans" cxnId="{E744A83B-098E-40F0-B523-8D0477BF3AB9}">
      <dgm:prSet/>
      <dgm:spPr/>
      <dgm:t>
        <a:bodyPr/>
        <a:lstStyle/>
        <a:p>
          <a:endParaRPr lang="lv-LV"/>
        </a:p>
      </dgm:t>
    </dgm:pt>
    <dgm:pt modelId="{ED72E739-4F2C-4289-8716-5D4D96815C4F}">
      <dgm:prSet phldrT="[Text]"/>
      <dgm:spPr/>
      <dgm:t>
        <a:bodyPr/>
        <a:lstStyle/>
        <a:p>
          <a:r>
            <a:rPr lang="lv-LV" dirty="0"/>
            <a:t>Speciālista prasmes &amp; profesionālās robežas</a:t>
          </a:r>
        </a:p>
      </dgm:t>
    </dgm:pt>
    <dgm:pt modelId="{C285C769-0FB2-4D6F-A4E6-24B76E9D7557}" type="parTrans" cxnId="{D6858D9B-284F-457B-81DB-0F8E501881A2}">
      <dgm:prSet/>
      <dgm:spPr/>
      <dgm:t>
        <a:bodyPr/>
        <a:lstStyle/>
        <a:p>
          <a:endParaRPr lang="lv-LV"/>
        </a:p>
      </dgm:t>
    </dgm:pt>
    <dgm:pt modelId="{4FBE9A32-AADE-4402-AFAD-94DBF448E5AC}" type="sibTrans" cxnId="{D6858D9B-284F-457B-81DB-0F8E501881A2}">
      <dgm:prSet/>
      <dgm:spPr/>
      <dgm:t>
        <a:bodyPr/>
        <a:lstStyle/>
        <a:p>
          <a:endParaRPr lang="lv-LV"/>
        </a:p>
      </dgm:t>
    </dgm:pt>
    <dgm:pt modelId="{CBC7EDF4-E8DE-48CD-87B3-BC1A5D01E7C5}">
      <dgm:prSet phldrT="[Text]"/>
      <dgm:spPr/>
      <dgm:t>
        <a:bodyPr/>
        <a:lstStyle/>
        <a:p>
          <a:r>
            <a:rPr lang="lv-LV" dirty="0"/>
            <a:t>Prasme izskaidrot darba uzdevumu &amp; iedrošināt &amp; būt līdzās</a:t>
          </a:r>
          <a:r>
            <a:rPr lang="lv-LV" u="sng" dirty="0"/>
            <a:t>, nevis darīt klienta vietā</a:t>
          </a:r>
        </a:p>
      </dgm:t>
    </dgm:pt>
    <dgm:pt modelId="{F08AABD1-66A7-41CB-A325-CC8130A37D3B}" type="parTrans" cxnId="{E25F6C8F-A398-42A2-8EFD-9BBCD2A67C57}">
      <dgm:prSet/>
      <dgm:spPr/>
      <dgm:t>
        <a:bodyPr/>
        <a:lstStyle/>
        <a:p>
          <a:endParaRPr lang="lv-LV"/>
        </a:p>
      </dgm:t>
    </dgm:pt>
    <dgm:pt modelId="{EB4E49C6-C752-4E62-8AD8-D0647D6D99B3}" type="sibTrans" cxnId="{E25F6C8F-A398-42A2-8EFD-9BBCD2A67C57}">
      <dgm:prSet/>
      <dgm:spPr/>
      <dgm:t>
        <a:bodyPr/>
        <a:lstStyle/>
        <a:p>
          <a:endParaRPr lang="lv-LV"/>
        </a:p>
      </dgm:t>
    </dgm:pt>
    <dgm:pt modelId="{7ACB7B3B-B7EE-4592-BC12-14575CD2CE3B}">
      <dgm:prSet phldrT="[Text]"/>
      <dgm:spPr/>
      <dgm:t>
        <a:bodyPr/>
        <a:lstStyle/>
        <a:p>
          <a:r>
            <a:rPr lang="lv-LV" dirty="0"/>
            <a:t>Konstruktīva sadarbības modeļa izveidošana</a:t>
          </a:r>
        </a:p>
      </dgm:t>
    </dgm:pt>
    <dgm:pt modelId="{4F1E0740-0321-4FA8-B181-77E7571D60EE}" type="parTrans" cxnId="{BD57D78C-926D-4A72-80E9-9CBF4D8ECAC4}">
      <dgm:prSet/>
      <dgm:spPr/>
      <dgm:t>
        <a:bodyPr/>
        <a:lstStyle/>
        <a:p>
          <a:endParaRPr lang="en-GB"/>
        </a:p>
      </dgm:t>
    </dgm:pt>
    <dgm:pt modelId="{B6E70932-9895-4105-84C3-F3C9F906E97C}" type="sibTrans" cxnId="{BD57D78C-926D-4A72-80E9-9CBF4D8ECAC4}">
      <dgm:prSet/>
      <dgm:spPr/>
      <dgm:t>
        <a:bodyPr/>
        <a:lstStyle/>
        <a:p>
          <a:endParaRPr lang="en-GB"/>
        </a:p>
      </dgm:t>
    </dgm:pt>
    <dgm:pt modelId="{4C02D70A-6BC8-4657-B39A-BDB2B43441E9}" type="pres">
      <dgm:prSet presAssocID="{4EE61D65-6C95-471A-BBDD-C103EAAD6BA5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4477DC25-B395-44DD-AE93-BAB6B1D77491}" type="pres">
      <dgm:prSet presAssocID="{B0D3AABD-F42B-4E48-981A-C595FBA141F0}" presName="circle1" presStyleLbl="node1" presStyleIdx="0" presStyleCnt="3"/>
      <dgm:spPr/>
    </dgm:pt>
    <dgm:pt modelId="{52292881-EA68-4B04-947F-61416AF81B7D}" type="pres">
      <dgm:prSet presAssocID="{B0D3AABD-F42B-4E48-981A-C595FBA141F0}" presName="space" presStyleCnt="0"/>
      <dgm:spPr/>
    </dgm:pt>
    <dgm:pt modelId="{A7780533-6DC4-49D3-8409-6DE864F953BA}" type="pres">
      <dgm:prSet presAssocID="{B0D3AABD-F42B-4E48-981A-C595FBA141F0}" presName="rect1" presStyleLbl="alignAcc1" presStyleIdx="0" presStyleCnt="3"/>
      <dgm:spPr/>
    </dgm:pt>
    <dgm:pt modelId="{9E8A89DD-E73A-411B-81ED-36C9AD60FBDB}" type="pres">
      <dgm:prSet presAssocID="{704BEE22-849A-459E-97E1-DBFDAAB4CEF4}" presName="vertSpace2" presStyleLbl="node1" presStyleIdx="0" presStyleCnt="3"/>
      <dgm:spPr/>
    </dgm:pt>
    <dgm:pt modelId="{EBF41D2E-6415-444E-8FD3-E9C835FAF7A1}" type="pres">
      <dgm:prSet presAssocID="{704BEE22-849A-459E-97E1-DBFDAAB4CEF4}" presName="circle2" presStyleLbl="node1" presStyleIdx="1" presStyleCnt="3"/>
      <dgm:spPr/>
    </dgm:pt>
    <dgm:pt modelId="{BB93608C-4C9D-40ED-94C5-E36C5730DFEF}" type="pres">
      <dgm:prSet presAssocID="{704BEE22-849A-459E-97E1-DBFDAAB4CEF4}" presName="rect2" presStyleLbl="alignAcc1" presStyleIdx="1" presStyleCnt="3"/>
      <dgm:spPr/>
    </dgm:pt>
    <dgm:pt modelId="{098960FD-84C5-41C1-AFB0-A518CF024022}" type="pres">
      <dgm:prSet presAssocID="{ED72E739-4F2C-4289-8716-5D4D96815C4F}" presName="vertSpace3" presStyleLbl="node1" presStyleIdx="1" presStyleCnt="3"/>
      <dgm:spPr/>
    </dgm:pt>
    <dgm:pt modelId="{7140D50A-886C-4949-A3F9-364391E8D5A3}" type="pres">
      <dgm:prSet presAssocID="{ED72E739-4F2C-4289-8716-5D4D96815C4F}" presName="circle3" presStyleLbl="node1" presStyleIdx="2" presStyleCnt="3"/>
      <dgm:spPr/>
    </dgm:pt>
    <dgm:pt modelId="{AD40AA1F-5444-46E3-92DA-AF1977575912}" type="pres">
      <dgm:prSet presAssocID="{ED72E739-4F2C-4289-8716-5D4D96815C4F}" presName="rect3" presStyleLbl="alignAcc1" presStyleIdx="2" presStyleCnt="3" custLinFactNeighborX="-3" custLinFactNeighborY="1558"/>
      <dgm:spPr/>
    </dgm:pt>
    <dgm:pt modelId="{6A7734EC-53E5-4145-A566-A35F7E776EAB}" type="pres">
      <dgm:prSet presAssocID="{B0D3AABD-F42B-4E48-981A-C595FBA141F0}" presName="rect1ParTx" presStyleLbl="alignAcc1" presStyleIdx="2" presStyleCnt="3">
        <dgm:presLayoutVars>
          <dgm:chMax val="1"/>
          <dgm:bulletEnabled val="1"/>
        </dgm:presLayoutVars>
      </dgm:prSet>
      <dgm:spPr/>
    </dgm:pt>
    <dgm:pt modelId="{89E99944-A338-4F7B-938F-1DC56412373C}" type="pres">
      <dgm:prSet presAssocID="{B0D3AABD-F42B-4E48-981A-C595FBA141F0}" presName="rect1ChTx" presStyleLbl="alignAcc1" presStyleIdx="2" presStyleCnt="3">
        <dgm:presLayoutVars>
          <dgm:bulletEnabled val="1"/>
        </dgm:presLayoutVars>
      </dgm:prSet>
      <dgm:spPr/>
    </dgm:pt>
    <dgm:pt modelId="{77EA291F-FEDC-445E-B2CF-DD1B1C7321AA}" type="pres">
      <dgm:prSet presAssocID="{704BEE22-849A-459E-97E1-DBFDAAB4CEF4}" presName="rect2ParTx" presStyleLbl="alignAcc1" presStyleIdx="2" presStyleCnt="3">
        <dgm:presLayoutVars>
          <dgm:chMax val="1"/>
          <dgm:bulletEnabled val="1"/>
        </dgm:presLayoutVars>
      </dgm:prSet>
      <dgm:spPr/>
    </dgm:pt>
    <dgm:pt modelId="{ADB4FD1A-B20D-491B-8C91-A90524D5FFE0}" type="pres">
      <dgm:prSet presAssocID="{704BEE22-849A-459E-97E1-DBFDAAB4CEF4}" presName="rect2ChTx" presStyleLbl="alignAcc1" presStyleIdx="2" presStyleCnt="3">
        <dgm:presLayoutVars>
          <dgm:bulletEnabled val="1"/>
        </dgm:presLayoutVars>
      </dgm:prSet>
      <dgm:spPr/>
    </dgm:pt>
    <dgm:pt modelId="{08E58E92-29C9-452C-ABC5-53AE5250A2C6}" type="pres">
      <dgm:prSet presAssocID="{ED72E739-4F2C-4289-8716-5D4D96815C4F}" presName="rect3ParTx" presStyleLbl="alignAcc1" presStyleIdx="2" presStyleCnt="3">
        <dgm:presLayoutVars>
          <dgm:chMax val="1"/>
          <dgm:bulletEnabled val="1"/>
        </dgm:presLayoutVars>
      </dgm:prSet>
      <dgm:spPr/>
    </dgm:pt>
    <dgm:pt modelId="{E131CB93-C2C1-4F7D-81A6-B493BF27A47A}" type="pres">
      <dgm:prSet presAssocID="{ED72E739-4F2C-4289-8716-5D4D96815C4F}" presName="rect3ChTx" presStyleLbl="alignAcc1" presStyleIdx="2" presStyleCnt="3">
        <dgm:presLayoutVars>
          <dgm:bulletEnabled val="1"/>
        </dgm:presLayoutVars>
      </dgm:prSet>
      <dgm:spPr/>
    </dgm:pt>
  </dgm:ptLst>
  <dgm:cxnLst>
    <dgm:cxn modelId="{4D3D0007-2035-4172-8E8D-893045F419CB}" type="presOf" srcId="{ED72E739-4F2C-4289-8716-5D4D96815C4F}" destId="{AD40AA1F-5444-46E3-92DA-AF1977575912}" srcOrd="0" destOrd="0" presId="urn:microsoft.com/office/officeart/2005/8/layout/target3"/>
    <dgm:cxn modelId="{BA9D8F22-5D5E-40BB-B534-D4AFA74B6174}" type="presOf" srcId="{C94869B5-363D-4EF6-AA99-A7E4BB6EDCAF}" destId="{89E99944-A338-4F7B-938F-1DC56412373C}" srcOrd="0" destOrd="0" presId="urn:microsoft.com/office/officeart/2005/8/layout/target3"/>
    <dgm:cxn modelId="{DBFCD52B-4853-4006-9CD6-C6067339494B}" srcId="{704BEE22-849A-459E-97E1-DBFDAAB4CEF4}" destId="{D6294C90-1D33-41DD-BE91-1E3559A134EA}" srcOrd="0" destOrd="0" parTransId="{3866948A-5D79-4F55-A67B-6120DA5B1B31}" sibTransId="{F9DB7490-DF16-45CA-A713-49F2EE5963B5}"/>
    <dgm:cxn modelId="{1180C934-2DD5-43E7-882E-67C4B9F2BD52}" type="presOf" srcId="{ED72E739-4F2C-4289-8716-5D4D96815C4F}" destId="{08E58E92-29C9-452C-ABC5-53AE5250A2C6}" srcOrd="1" destOrd="0" presId="urn:microsoft.com/office/officeart/2005/8/layout/target3"/>
    <dgm:cxn modelId="{E744A83B-098E-40F0-B523-8D0477BF3AB9}" srcId="{704BEE22-849A-459E-97E1-DBFDAAB4CEF4}" destId="{46AE9BFC-19AA-471F-8B65-0248F7913AE5}" srcOrd="1" destOrd="0" parTransId="{40F7E876-F50B-49AD-995C-8E5A0C4605D8}" sibTransId="{C447BD01-66CF-42FB-8728-A45BACADC6A2}"/>
    <dgm:cxn modelId="{51F83B63-FC02-4FE5-B7B2-AAF720854E4E}" type="presOf" srcId="{46AE9BFC-19AA-471F-8B65-0248F7913AE5}" destId="{ADB4FD1A-B20D-491B-8C91-A90524D5FFE0}" srcOrd="0" destOrd="1" presId="urn:microsoft.com/office/officeart/2005/8/layout/target3"/>
    <dgm:cxn modelId="{3504F563-936E-4B74-B7A8-156F2B6D8D33}" type="presOf" srcId="{704BEE22-849A-459E-97E1-DBFDAAB4CEF4}" destId="{77EA291F-FEDC-445E-B2CF-DD1B1C7321AA}" srcOrd="1" destOrd="0" presId="urn:microsoft.com/office/officeart/2005/8/layout/target3"/>
    <dgm:cxn modelId="{DE834187-D683-481D-98DF-FDAF68DB4C88}" srcId="{B0D3AABD-F42B-4E48-981A-C595FBA141F0}" destId="{C94869B5-363D-4EF6-AA99-A7E4BB6EDCAF}" srcOrd="0" destOrd="0" parTransId="{2595492C-CA32-4C76-B545-4B99C7093A4C}" sibTransId="{7ED34F8B-E31A-43F4-87EF-14DB22E4EFDE}"/>
    <dgm:cxn modelId="{42978E88-7179-42C9-8220-DFF36C7AF50E}" srcId="{4EE61D65-6C95-471A-BBDD-C103EAAD6BA5}" destId="{704BEE22-849A-459E-97E1-DBFDAAB4CEF4}" srcOrd="1" destOrd="0" parTransId="{80D55261-5DDE-4E1E-B823-7CC5C111F957}" sibTransId="{25262C5B-0C5A-4F24-A2F9-658E1DC9AB83}"/>
    <dgm:cxn modelId="{BD57D78C-926D-4A72-80E9-9CBF4D8ECAC4}" srcId="{ED72E739-4F2C-4289-8716-5D4D96815C4F}" destId="{7ACB7B3B-B7EE-4592-BC12-14575CD2CE3B}" srcOrd="0" destOrd="0" parTransId="{4F1E0740-0321-4FA8-B181-77E7571D60EE}" sibTransId="{B6E70932-9895-4105-84C3-F3C9F906E97C}"/>
    <dgm:cxn modelId="{E25F6C8F-A398-42A2-8EFD-9BBCD2A67C57}" srcId="{ED72E739-4F2C-4289-8716-5D4D96815C4F}" destId="{CBC7EDF4-E8DE-48CD-87B3-BC1A5D01E7C5}" srcOrd="1" destOrd="0" parTransId="{F08AABD1-66A7-41CB-A325-CC8130A37D3B}" sibTransId="{EB4E49C6-C752-4E62-8AD8-D0647D6D99B3}"/>
    <dgm:cxn modelId="{D6858D9B-284F-457B-81DB-0F8E501881A2}" srcId="{4EE61D65-6C95-471A-BBDD-C103EAAD6BA5}" destId="{ED72E739-4F2C-4289-8716-5D4D96815C4F}" srcOrd="2" destOrd="0" parTransId="{C285C769-0FB2-4D6F-A4E6-24B76E9D7557}" sibTransId="{4FBE9A32-AADE-4402-AFAD-94DBF448E5AC}"/>
    <dgm:cxn modelId="{EDBC739F-67DD-45E5-9C0B-521AA183B122}" type="presOf" srcId="{704BEE22-849A-459E-97E1-DBFDAAB4CEF4}" destId="{BB93608C-4C9D-40ED-94C5-E36C5730DFEF}" srcOrd="0" destOrd="0" presId="urn:microsoft.com/office/officeart/2005/8/layout/target3"/>
    <dgm:cxn modelId="{61E82FAF-4ECE-40D8-985C-DD4248879557}" type="presOf" srcId="{B0D3AABD-F42B-4E48-981A-C595FBA141F0}" destId="{6A7734EC-53E5-4145-A566-A35F7E776EAB}" srcOrd="1" destOrd="0" presId="urn:microsoft.com/office/officeart/2005/8/layout/target3"/>
    <dgm:cxn modelId="{2E8ADFB4-8AB8-4F98-949B-D3DFC934C1B1}" type="presOf" srcId="{8457094F-42BC-4CF2-8D08-A60723490616}" destId="{89E99944-A338-4F7B-938F-1DC56412373C}" srcOrd="0" destOrd="1" presId="urn:microsoft.com/office/officeart/2005/8/layout/target3"/>
    <dgm:cxn modelId="{BECFEEC6-C238-4157-99B5-406005D754E1}" srcId="{B0D3AABD-F42B-4E48-981A-C595FBA141F0}" destId="{8457094F-42BC-4CF2-8D08-A60723490616}" srcOrd="1" destOrd="0" parTransId="{C872D6CB-04EE-4268-B61F-FF36FE1770A6}" sibTransId="{AE6A490F-C5B5-43B0-8A31-E1EEAE5697F4}"/>
    <dgm:cxn modelId="{E838E7D3-17AD-49FC-BAC1-88CA258B1CCE}" type="presOf" srcId="{B0D3AABD-F42B-4E48-981A-C595FBA141F0}" destId="{A7780533-6DC4-49D3-8409-6DE864F953BA}" srcOrd="0" destOrd="0" presId="urn:microsoft.com/office/officeart/2005/8/layout/target3"/>
    <dgm:cxn modelId="{FACDB4DB-363E-4BE9-9B16-8D6624CAD02D}" type="presOf" srcId="{7ACB7B3B-B7EE-4592-BC12-14575CD2CE3B}" destId="{E131CB93-C2C1-4F7D-81A6-B493BF27A47A}" srcOrd="0" destOrd="0" presId="urn:microsoft.com/office/officeart/2005/8/layout/target3"/>
    <dgm:cxn modelId="{6A9007E2-633B-4FAC-B69E-CC1FEF549340}" type="presOf" srcId="{4EE61D65-6C95-471A-BBDD-C103EAAD6BA5}" destId="{4C02D70A-6BC8-4657-B39A-BDB2B43441E9}" srcOrd="0" destOrd="0" presId="urn:microsoft.com/office/officeart/2005/8/layout/target3"/>
    <dgm:cxn modelId="{DA0C51ED-CE75-4A02-8BBE-008ADAC0C875}" type="presOf" srcId="{CBC7EDF4-E8DE-48CD-87B3-BC1A5D01E7C5}" destId="{E131CB93-C2C1-4F7D-81A6-B493BF27A47A}" srcOrd="0" destOrd="1" presId="urn:microsoft.com/office/officeart/2005/8/layout/target3"/>
    <dgm:cxn modelId="{719CCFF6-9467-4F43-91F2-74D8C97488C3}" srcId="{4EE61D65-6C95-471A-BBDD-C103EAAD6BA5}" destId="{B0D3AABD-F42B-4E48-981A-C595FBA141F0}" srcOrd="0" destOrd="0" parTransId="{942D4094-097E-4355-AC72-5A9106408025}" sibTransId="{6CD142F4-75B1-4BEB-AC8E-4A46FA502ABA}"/>
    <dgm:cxn modelId="{B57FB0F8-F287-44A5-B385-2EE2AA1AEB49}" type="presOf" srcId="{D6294C90-1D33-41DD-BE91-1E3559A134EA}" destId="{ADB4FD1A-B20D-491B-8C91-A90524D5FFE0}" srcOrd="0" destOrd="0" presId="urn:microsoft.com/office/officeart/2005/8/layout/target3"/>
    <dgm:cxn modelId="{FF9C8A93-A480-45E4-AEC9-0E7B78E1F016}" type="presParOf" srcId="{4C02D70A-6BC8-4657-B39A-BDB2B43441E9}" destId="{4477DC25-B395-44DD-AE93-BAB6B1D77491}" srcOrd="0" destOrd="0" presId="urn:microsoft.com/office/officeart/2005/8/layout/target3"/>
    <dgm:cxn modelId="{3195B0DD-4EE8-46E2-843B-2BDACEC095D2}" type="presParOf" srcId="{4C02D70A-6BC8-4657-B39A-BDB2B43441E9}" destId="{52292881-EA68-4B04-947F-61416AF81B7D}" srcOrd="1" destOrd="0" presId="urn:microsoft.com/office/officeart/2005/8/layout/target3"/>
    <dgm:cxn modelId="{C5317F69-F5F8-4E2C-AB3D-78A61C8BD439}" type="presParOf" srcId="{4C02D70A-6BC8-4657-B39A-BDB2B43441E9}" destId="{A7780533-6DC4-49D3-8409-6DE864F953BA}" srcOrd="2" destOrd="0" presId="urn:microsoft.com/office/officeart/2005/8/layout/target3"/>
    <dgm:cxn modelId="{8BF794D0-3505-45DE-861E-4D9E854B55CB}" type="presParOf" srcId="{4C02D70A-6BC8-4657-B39A-BDB2B43441E9}" destId="{9E8A89DD-E73A-411B-81ED-36C9AD60FBDB}" srcOrd="3" destOrd="0" presId="urn:microsoft.com/office/officeart/2005/8/layout/target3"/>
    <dgm:cxn modelId="{45EE73CD-FC5C-46A4-A0D0-CFD7C2450D78}" type="presParOf" srcId="{4C02D70A-6BC8-4657-B39A-BDB2B43441E9}" destId="{EBF41D2E-6415-444E-8FD3-E9C835FAF7A1}" srcOrd="4" destOrd="0" presId="urn:microsoft.com/office/officeart/2005/8/layout/target3"/>
    <dgm:cxn modelId="{F08A472B-0F9F-404F-AD9A-E9F91E9E57FD}" type="presParOf" srcId="{4C02D70A-6BC8-4657-B39A-BDB2B43441E9}" destId="{BB93608C-4C9D-40ED-94C5-E36C5730DFEF}" srcOrd="5" destOrd="0" presId="urn:microsoft.com/office/officeart/2005/8/layout/target3"/>
    <dgm:cxn modelId="{A0BA8638-62D6-4312-A556-B0592075E779}" type="presParOf" srcId="{4C02D70A-6BC8-4657-B39A-BDB2B43441E9}" destId="{098960FD-84C5-41C1-AFB0-A518CF024022}" srcOrd="6" destOrd="0" presId="urn:microsoft.com/office/officeart/2005/8/layout/target3"/>
    <dgm:cxn modelId="{2F333610-E9FD-4F18-9434-A8C945D009BB}" type="presParOf" srcId="{4C02D70A-6BC8-4657-B39A-BDB2B43441E9}" destId="{7140D50A-886C-4949-A3F9-364391E8D5A3}" srcOrd="7" destOrd="0" presId="urn:microsoft.com/office/officeart/2005/8/layout/target3"/>
    <dgm:cxn modelId="{E26416F9-426C-4BCC-812E-6B9F3E8C75E6}" type="presParOf" srcId="{4C02D70A-6BC8-4657-B39A-BDB2B43441E9}" destId="{AD40AA1F-5444-46E3-92DA-AF1977575912}" srcOrd="8" destOrd="0" presId="urn:microsoft.com/office/officeart/2005/8/layout/target3"/>
    <dgm:cxn modelId="{BD113303-0905-4B0A-AF8D-AE9420D4C35E}" type="presParOf" srcId="{4C02D70A-6BC8-4657-B39A-BDB2B43441E9}" destId="{6A7734EC-53E5-4145-A566-A35F7E776EAB}" srcOrd="9" destOrd="0" presId="urn:microsoft.com/office/officeart/2005/8/layout/target3"/>
    <dgm:cxn modelId="{CA3E6DCF-14D5-4F60-9E3F-4C5AB97AEE3E}" type="presParOf" srcId="{4C02D70A-6BC8-4657-B39A-BDB2B43441E9}" destId="{89E99944-A338-4F7B-938F-1DC56412373C}" srcOrd="10" destOrd="0" presId="urn:microsoft.com/office/officeart/2005/8/layout/target3"/>
    <dgm:cxn modelId="{D802683B-3B16-4920-9C97-A3649141F87D}" type="presParOf" srcId="{4C02D70A-6BC8-4657-B39A-BDB2B43441E9}" destId="{77EA291F-FEDC-445E-B2CF-DD1B1C7321AA}" srcOrd="11" destOrd="0" presId="urn:microsoft.com/office/officeart/2005/8/layout/target3"/>
    <dgm:cxn modelId="{0A57633D-B022-4C86-83F1-24AC901D3650}" type="presParOf" srcId="{4C02D70A-6BC8-4657-B39A-BDB2B43441E9}" destId="{ADB4FD1A-B20D-491B-8C91-A90524D5FFE0}" srcOrd="12" destOrd="0" presId="urn:microsoft.com/office/officeart/2005/8/layout/target3"/>
    <dgm:cxn modelId="{175B07BE-24A3-4620-AA1F-A043E5E3EB1D}" type="presParOf" srcId="{4C02D70A-6BC8-4657-B39A-BDB2B43441E9}" destId="{08E58E92-29C9-452C-ABC5-53AE5250A2C6}" srcOrd="13" destOrd="0" presId="urn:microsoft.com/office/officeart/2005/8/layout/target3"/>
    <dgm:cxn modelId="{00682ED2-AEB1-4D8C-8889-BB39C652FBC0}" type="presParOf" srcId="{4C02D70A-6BC8-4657-B39A-BDB2B43441E9}" destId="{E131CB93-C2C1-4F7D-81A6-B493BF27A47A}" srcOrd="14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1AC90C4-1EB7-408A-8E87-082816ABA671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596CD39D-8EDF-4D55-ACFC-E269E2FE2399}">
      <dgm:prSet phldrT="[Text]"/>
      <dgm:spPr/>
      <dgm:t>
        <a:bodyPr/>
        <a:lstStyle/>
        <a:p>
          <a:r>
            <a:rPr lang="lv-LV" dirty="0"/>
            <a:t>Ģimenes asistents – būtisks pakalpojums darbā ar klientu</a:t>
          </a:r>
          <a:endParaRPr lang="en-GB" dirty="0"/>
        </a:p>
      </dgm:t>
    </dgm:pt>
    <dgm:pt modelId="{65426270-0F7A-4DD1-B53B-CCD556F103DB}" type="parTrans" cxnId="{112E1A51-4BF0-465F-B62F-E9FD9E9F5646}">
      <dgm:prSet/>
      <dgm:spPr/>
      <dgm:t>
        <a:bodyPr/>
        <a:lstStyle/>
        <a:p>
          <a:endParaRPr lang="en-GB"/>
        </a:p>
      </dgm:t>
    </dgm:pt>
    <dgm:pt modelId="{F45CFBC3-16C9-48EA-954A-38C46F6F4467}" type="sibTrans" cxnId="{112E1A51-4BF0-465F-B62F-E9FD9E9F5646}">
      <dgm:prSet/>
      <dgm:spPr/>
      <dgm:t>
        <a:bodyPr/>
        <a:lstStyle/>
        <a:p>
          <a:endParaRPr lang="en-GB"/>
        </a:p>
      </dgm:t>
    </dgm:pt>
    <dgm:pt modelId="{8FBF2D14-ED2A-4622-B8BE-FA577FE0745F}">
      <dgm:prSet phldrT="[Text]"/>
      <dgm:spPr/>
      <dgm:t>
        <a:bodyPr/>
        <a:lstStyle/>
        <a:p>
          <a:r>
            <a:rPr lang="lv-LV" dirty="0"/>
            <a:t>Pilotprojektā iesaistītās pašvaldības plāno pakalpojumu turpināt</a:t>
          </a:r>
          <a:endParaRPr lang="en-GB" dirty="0"/>
        </a:p>
      </dgm:t>
    </dgm:pt>
    <dgm:pt modelId="{74893EC6-1CB5-449F-8A65-8D8F345CA528}" type="parTrans" cxnId="{7C3ED5A5-93D0-4440-AD8E-2D8BE36B1A67}">
      <dgm:prSet/>
      <dgm:spPr/>
      <dgm:t>
        <a:bodyPr/>
        <a:lstStyle/>
        <a:p>
          <a:endParaRPr lang="en-GB"/>
        </a:p>
      </dgm:t>
    </dgm:pt>
    <dgm:pt modelId="{AC2B376E-88BC-4488-B7A2-F12E4E9C4CCB}" type="sibTrans" cxnId="{7C3ED5A5-93D0-4440-AD8E-2D8BE36B1A67}">
      <dgm:prSet/>
      <dgm:spPr/>
      <dgm:t>
        <a:bodyPr/>
        <a:lstStyle/>
        <a:p>
          <a:endParaRPr lang="en-GB"/>
        </a:p>
      </dgm:t>
    </dgm:pt>
    <dgm:pt modelId="{5EDF534A-C506-4DF1-9A08-7547467E898F}">
      <dgm:prSet phldrT="[Text]"/>
      <dgm:spPr/>
      <dgm:t>
        <a:bodyPr/>
        <a:lstStyle/>
        <a:p>
          <a:r>
            <a:rPr lang="lv-LV" dirty="0"/>
            <a:t>Tiesību aktu līmenī nepieciešams nodrošināt iespējas kombinēt </a:t>
          </a:r>
          <a:r>
            <a:rPr lang="lv-LV" u="sng" dirty="0"/>
            <a:t>dažādus</a:t>
          </a:r>
          <a:r>
            <a:rPr lang="lv-LV" dirty="0"/>
            <a:t> sociālos pakalpojumus</a:t>
          </a:r>
          <a:endParaRPr lang="en-GB" dirty="0"/>
        </a:p>
      </dgm:t>
    </dgm:pt>
    <dgm:pt modelId="{5873673C-18F0-44FD-8C6D-4F260C3688A1}" type="parTrans" cxnId="{A83DEDA2-622D-4716-8E6E-822A4F88966C}">
      <dgm:prSet/>
      <dgm:spPr/>
      <dgm:t>
        <a:bodyPr/>
        <a:lstStyle/>
        <a:p>
          <a:endParaRPr lang="en-GB"/>
        </a:p>
      </dgm:t>
    </dgm:pt>
    <dgm:pt modelId="{F2A5898B-B6B7-41FE-A340-37CCDF12760B}" type="sibTrans" cxnId="{A83DEDA2-622D-4716-8E6E-822A4F88966C}">
      <dgm:prSet/>
      <dgm:spPr/>
      <dgm:t>
        <a:bodyPr/>
        <a:lstStyle/>
        <a:p>
          <a:endParaRPr lang="en-GB"/>
        </a:p>
      </dgm:t>
    </dgm:pt>
    <dgm:pt modelId="{5AD016B3-0AEE-4428-B991-60379937CAD2}" type="pres">
      <dgm:prSet presAssocID="{11AC90C4-1EB7-408A-8E87-082816ABA671}" presName="CompostProcess" presStyleCnt="0">
        <dgm:presLayoutVars>
          <dgm:dir/>
          <dgm:resizeHandles val="exact"/>
        </dgm:presLayoutVars>
      </dgm:prSet>
      <dgm:spPr/>
    </dgm:pt>
    <dgm:pt modelId="{2EBC51B6-1DE7-4EE5-8E29-B6B834FF76BE}" type="pres">
      <dgm:prSet presAssocID="{11AC90C4-1EB7-408A-8E87-082816ABA671}" presName="arrow" presStyleLbl="bgShp" presStyleIdx="0" presStyleCnt="1"/>
      <dgm:spPr/>
    </dgm:pt>
    <dgm:pt modelId="{B2F8CA8F-2B9F-4F43-AE19-7A08A8FD9C17}" type="pres">
      <dgm:prSet presAssocID="{11AC90C4-1EB7-408A-8E87-082816ABA671}" presName="linearProcess" presStyleCnt="0"/>
      <dgm:spPr/>
    </dgm:pt>
    <dgm:pt modelId="{C9FE3EC9-EFE3-4969-A6E9-224399723F5A}" type="pres">
      <dgm:prSet presAssocID="{596CD39D-8EDF-4D55-ACFC-E269E2FE2399}" presName="textNode" presStyleLbl="node1" presStyleIdx="0" presStyleCnt="3">
        <dgm:presLayoutVars>
          <dgm:bulletEnabled val="1"/>
        </dgm:presLayoutVars>
      </dgm:prSet>
      <dgm:spPr/>
    </dgm:pt>
    <dgm:pt modelId="{11452107-BFDF-4E96-A9B0-FE0048415FCC}" type="pres">
      <dgm:prSet presAssocID="{F45CFBC3-16C9-48EA-954A-38C46F6F4467}" presName="sibTrans" presStyleCnt="0"/>
      <dgm:spPr/>
    </dgm:pt>
    <dgm:pt modelId="{BA87CC98-2045-46D9-B299-4E40FD81BF32}" type="pres">
      <dgm:prSet presAssocID="{8FBF2D14-ED2A-4622-B8BE-FA577FE0745F}" presName="textNode" presStyleLbl="node1" presStyleIdx="1" presStyleCnt="3">
        <dgm:presLayoutVars>
          <dgm:bulletEnabled val="1"/>
        </dgm:presLayoutVars>
      </dgm:prSet>
      <dgm:spPr/>
    </dgm:pt>
    <dgm:pt modelId="{78CAF54D-1B17-4E33-BB5D-59AC4C89D51D}" type="pres">
      <dgm:prSet presAssocID="{AC2B376E-88BC-4488-B7A2-F12E4E9C4CCB}" presName="sibTrans" presStyleCnt="0"/>
      <dgm:spPr/>
    </dgm:pt>
    <dgm:pt modelId="{DB813CD1-256E-49C3-A58C-8D085CC8618A}" type="pres">
      <dgm:prSet presAssocID="{5EDF534A-C506-4DF1-9A08-7547467E898F}" presName="textNode" presStyleLbl="node1" presStyleIdx="2" presStyleCnt="3">
        <dgm:presLayoutVars>
          <dgm:bulletEnabled val="1"/>
        </dgm:presLayoutVars>
      </dgm:prSet>
      <dgm:spPr/>
    </dgm:pt>
  </dgm:ptLst>
  <dgm:cxnLst>
    <dgm:cxn modelId="{50C22A4D-BAA0-4FE2-BF23-E30800D3EF60}" type="presOf" srcId="{5EDF534A-C506-4DF1-9A08-7547467E898F}" destId="{DB813CD1-256E-49C3-A58C-8D085CC8618A}" srcOrd="0" destOrd="0" presId="urn:microsoft.com/office/officeart/2005/8/layout/hProcess9"/>
    <dgm:cxn modelId="{0C3C894D-BE29-496B-BC2F-6C1D7E4EE0D5}" type="presOf" srcId="{596CD39D-8EDF-4D55-ACFC-E269E2FE2399}" destId="{C9FE3EC9-EFE3-4969-A6E9-224399723F5A}" srcOrd="0" destOrd="0" presId="urn:microsoft.com/office/officeart/2005/8/layout/hProcess9"/>
    <dgm:cxn modelId="{112E1A51-4BF0-465F-B62F-E9FD9E9F5646}" srcId="{11AC90C4-1EB7-408A-8E87-082816ABA671}" destId="{596CD39D-8EDF-4D55-ACFC-E269E2FE2399}" srcOrd="0" destOrd="0" parTransId="{65426270-0F7A-4DD1-B53B-CCD556F103DB}" sibTransId="{F45CFBC3-16C9-48EA-954A-38C46F6F4467}"/>
    <dgm:cxn modelId="{0E741E86-BD5E-4BFC-BA2D-B547377FA9E3}" type="presOf" srcId="{11AC90C4-1EB7-408A-8E87-082816ABA671}" destId="{5AD016B3-0AEE-4428-B991-60379937CAD2}" srcOrd="0" destOrd="0" presId="urn:microsoft.com/office/officeart/2005/8/layout/hProcess9"/>
    <dgm:cxn modelId="{A83DEDA2-622D-4716-8E6E-822A4F88966C}" srcId="{11AC90C4-1EB7-408A-8E87-082816ABA671}" destId="{5EDF534A-C506-4DF1-9A08-7547467E898F}" srcOrd="2" destOrd="0" parTransId="{5873673C-18F0-44FD-8C6D-4F260C3688A1}" sibTransId="{F2A5898B-B6B7-41FE-A340-37CCDF12760B}"/>
    <dgm:cxn modelId="{7C3ED5A5-93D0-4440-AD8E-2D8BE36B1A67}" srcId="{11AC90C4-1EB7-408A-8E87-082816ABA671}" destId="{8FBF2D14-ED2A-4622-B8BE-FA577FE0745F}" srcOrd="1" destOrd="0" parTransId="{74893EC6-1CB5-449F-8A65-8D8F345CA528}" sibTransId="{AC2B376E-88BC-4488-B7A2-F12E4E9C4CCB}"/>
    <dgm:cxn modelId="{9DF517AE-6E61-4E95-B97F-E2447969F286}" type="presOf" srcId="{8FBF2D14-ED2A-4622-B8BE-FA577FE0745F}" destId="{BA87CC98-2045-46D9-B299-4E40FD81BF32}" srcOrd="0" destOrd="0" presId="urn:microsoft.com/office/officeart/2005/8/layout/hProcess9"/>
    <dgm:cxn modelId="{440BC5B7-7730-42FC-B776-CBB6D17D9F97}" type="presParOf" srcId="{5AD016B3-0AEE-4428-B991-60379937CAD2}" destId="{2EBC51B6-1DE7-4EE5-8E29-B6B834FF76BE}" srcOrd="0" destOrd="0" presId="urn:microsoft.com/office/officeart/2005/8/layout/hProcess9"/>
    <dgm:cxn modelId="{3C3A250E-460D-4B17-90E3-20E537115242}" type="presParOf" srcId="{5AD016B3-0AEE-4428-B991-60379937CAD2}" destId="{B2F8CA8F-2B9F-4F43-AE19-7A08A8FD9C17}" srcOrd="1" destOrd="0" presId="urn:microsoft.com/office/officeart/2005/8/layout/hProcess9"/>
    <dgm:cxn modelId="{1320C0A2-80DE-4F73-AAD7-916E576F61D5}" type="presParOf" srcId="{B2F8CA8F-2B9F-4F43-AE19-7A08A8FD9C17}" destId="{C9FE3EC9-EFE3-4969-A6E9-224399723F5A}" srcOrd="0" destOrd="0" presId="urn:microsoft.com/office/officeart/2005/8/layout/hProcess9"/>
    <dgm:cxn modelId="{AA108F8B-1772-4B63-8090-1CA94BDE4D2D}" type="presParOf" srcId="{B2F8CA8F-2B9F-4F43-AE19-7A08A8FD9C17}" destId="{11452107-BFDF-4E96-A9B0-FE0048415FCC}" srcOrd="1" destOrd="0" presId="urn:microsoft.com/office/officeart/2005/8/layout/hProcess9"/>
    <dgm:cxn modelId="{7C488A1D-1DEB-4416-A557-B81192D99986}" type="presParOf" srcId="{B2F8CA8F-2B9F-4F43-AE19-7A08A8FD9C17}" destId="{BA87CC98-2045-46D9-B299-4E40FD81BF32}" srcOrd="2" destOrd="0" presId="urn:microsoft.com/office/officeart/2005/8/layout/hProcess9"/>
    <dgm:cxn modelId="{52942BA8-7B6B-42F6-B395-D71B702EE1E9}" type="presParOf" srcId="{B2F8CA8F-2B9F-4F43-AE19-7A08A8FD9C17}" destId="{78CAF54D-1B17-4E33-BB5D-59AC4C89D51D}" srcOrd="3" destOrd="0" presId="urn:microsoft.com/office/officeart/2005/8/layout/hProcess9"/>
    <dgm:cxn modelId="{2259DCE8-0E64-4CA3-93CF-EA5ECEB6FFC9}" type="presParOf" srcId="{B2F8CA8F-2B9F-4F43-AE19-7A08A8FD9C17}" destId="{DB813CD1-256E-49C3-A58C-8D085CC8618A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9C6EB2-1521-4443-95F1-AE0E94A89013}">
      <dsp:nvSpPr>
        <dsp:cNvPr id="0" name=""/>
        <dsp:cNvSpPr/>
      </dsp:nvSpPr>
      <dsp:spPr>
        <a:xfrm>
          <a:off x="2952810" y="1748061"/>
          <a:ext cx="2221862" cy="1922001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kern="1200" dirty="0"/>
            <a:t>Ģimenes asistents</a:t>
          </a:r>
          <a:endParaRPr lang="en-GB" sz="1400" kern="1200" dirty="0"/>
        </a:p>
      </dsp:txBody>
      <dsp:txXfrm>
        <a:off x="3321004" y="2066564"/>
        <a:ext cx="1485474" cy="1284995"/>
      </dsp:txXfrm>
    </dsp:sp>
    <dsp:sp modelId="{BD1C6AD5-2416-4E82-9F4F-9D0D40502409}">
      <dsp:nvSpPr>
        <dsp:cNvPr id="0" name=""/>
        <dsp:cNvSpPr/>
      </dsp:nvSpPr>
      <dsp:spPr>
        <a:xfrm>
          <a:off x="4344123" y="828514"/>
          <a:ext cx="838302" cy="722308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B3E95C3-ECF7-4AF4-AF2A-A4E4EE4744B1}">
      <dsp:nvSpPr>
        <dsp:cNvPr id="0" name=""/>
        <dsp:cNvSpPr/>
      </dsp:nvSpPr>
      <dsp:spPr>
        <a:xfrm>
          <a:off x="3157475" y="0"/>
          <a:ext cx="1820800" cy="1575206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kern="1200" dirty="0"/>
            <a:t>Mērķis: ikdienas dzīves vadības un sociālās prasmes</a:t>
          </a:r>
          <a:endParaRPr lang="en-GB" sz="1400" kern="1200" dirty="0"/>
        </a:p>
      </dsp:txBody>
      <dsp:txXfrm>
        <a:off x="3459220" y="261045"/>
        <a:ext cx="1217310" cy="1053116"/>
      </dsp:txXfrm>
    </dsp:sp>
    <dsp:sp modelId="{F8E1CF7E-D4C1-491C-8CB4-8597B3A379F0}">
      <dsp:nvSpPr>
        <dsp:cNvPr id="0" name=""/>
        <dsp:cNvSpPr/>
      </dsp:nvSpPr>
      <dsp:spPr>
        <a:xfrm>
          <a:off x="5322487" y="2178846"/>
          <a:ext cx="838302" cy="722308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1F7D4ED-2972-472B-BB05-8C65A4C90C18}">
      <dsp:nvSpPr>
        <dsp:cNvPr id="0" name=""/>
        <dsp:cNvSpPr/>
      </dsp:nvSpPr>
      <dsp:spPr>
        <a:xfrm>
          <a:off x="4827361" y="968857"/>
          <a:ext cx="1820800" cy="1575206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kern="1200" dirty="0"/>
            <a:t>Mērķa grupa: primāri ģimenes ar bērniem</a:t>
          </a:r>
          <a:endParaRPr lang="en-GB" sz="1400" kern="1200" dirty="0"/>
        </a:p>
      </dsp:txBody>
      <dsp:txXfrm>
        <a:off x="5129106" y="1229902"/>
        <a:ext cx="1217310" cy="1053116"/>
      </dsp:txXfrm>
    </dsp:sp>
    <dsp:sp modelId="{37602B0A-47A3-4FD3-B2D0-852201EC129A}">
      <dsp:nvSpPr>
        <dsp:cNvPr id="0" name=""/>
        <dsp:cNvSpPr/>
      </dsp:nvSpPr>
      <dsp:spPr>
        <a:xfrm>
          <a:off x="4642852" y="3703117"/>
          <a:ext cx="838302" cy="722308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E3BC547-0D0C-42FA-B8EF-67D16E5BBF35}">
      <dsp:nvSpPr>
        <dsp:cNvPr id="0" name=""/>
        <dsp:cNvSpPr/>
      </dsp:nvSpPr>
      <dsp:spPr>
        <a:xfrm>
          <a:off x="4827361" y="2873519"/>
          <a:ext cx="1820800" cy="1575206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kern="1200" dirty="0"/>
            <a:t>Pakalpojuma sniegšanas vieta: ģimenes dabiskā vide</a:t>
          </a:r>
          <a:endParaRPr lang="en-GB" sz="1400" kern="1200" dirty="0"/>
        </a:p>
      </dsp:txBody>
      <dsp:txXfrm>
        <a:off x="5129106" y="3134564"/>
        <a:ext cx="1217310" cy="1053116"/>
      </dsp:txXfrm>
    </dsp:sp>
    <dsp:sp modelId="{FC9CD1F0-0BE0-4F9C-9DCE-597C390DF6D0}">
      <dsp:nvSpPr>
        <dsp:cNvPr id="0" name=""/>
        <dsp:cNvSpPr/>
      </dsp:nvSpPr>
      <dsp:spPr>
        <a:xfrm>
          <a:off x="2956944" y="3861342"/>
          <a:ext cx="838302" cy="722308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9B9DC8B-A9AB-45A3-8E57-867C5E3B6560}">
      <dsp:nvSpPr>
        <dsp:cNvPr id="0" name=""/>
        <dsp:cNvSpPr/>
      </dsp:nvSpPr>
      <dsp:spPr>
        <a:xfrm>
          <a:off x="3157475" y="3843460"/>
          <a:ext cx="1820800" cy="1575206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kern="1200" dirty="0"/>
            <a:t>Terminēts pakalpojums ar  atbalsta pakāpenisku samazinājumu </a:t>
          </a:r>
          <a:endParaRPr lang="en-GB" sz="1400" kern="1200" dirty="0"/>
        </a:p>
      </dsp:txBody>
      <dsp:txXfrm>
        <a:off x="3459220" y="4104505"/>
        <a:ext cx="1217310" cy="1053116"/>
      </dsp:txXfrm>
    </dsp:sp>
    <dsp:sp modelId="{2463290F-CB24-4708-9068-CBCEE8B53812}">
      <dsp:nvSpPr>
        <dsp:cNvPr id="0" name=""/>
        <dsp:cNvSpPr/>
      </dsp:nvSpPr>
      <dsp:spPr>
        <a:xfrm>
          <a:off x="1962559" y="2511552"/>
          <a:ext cx="838302" cy="722308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706B022-DFA4-44A1-852A-21A65950F898}">
      <dsp:nvSpPr>
        <dsp:cNvPr id="0" name=""/>
        <dsp:cNvSpPr/>
      </dsp:nvSpPr>
      <dsp:spPr>
        <a:xfrm>
          <a:off x="1479837" y="2874602"/>
          <a:ext cx="1820800" cy="1575206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kern="1200" dirty="0"/>
            <a:t>Ģimenes asistenta sadarbība ar sociālo darbinieku</a:t>
          </a:r>
          <a:endParaRPr lang="en-GB" sz="1400" kern="1200" dirty="0"/>
        </a:p>
      </dsp:txBody>
      <dsp:txXfrm>
        <a:off x="1781582" y="3135647"/>
        <a:ext cx="1217310" cy="1053116"/>
      </dsp:txXfrm>
    </dsp:sp>
    <dsp:sp modelId="{5E275286-525E-4AD4-AA8E-C112601B6F9C}">
      <dsp:nvSpPr>
        <dsp:cNvPr id="0" name=""/>
        <dsp:cNvSpPr/>
      </dsp:nvSpPr>
      <dsp:spPr>
        <a:xfrm>
          <a:off x="1479837" y="966690"/>
          <a:ext cx="1820800" cy="1575206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400" kern="1200" dirty="0"/>
            <a:t>Individuāla un sistēmiska pieeja ģimenei kā veselumam</a:t>
          </a:r>
          <a:endParaRPr lang="en-GB" sz="1400" kern="1200" dirty="0"/>
        </a:p>
      </dsp:txBody>
      <dsp:txXfrm>
        <a:off x="1781582" y="1227735"/>
        <a:ext cx="1217310" cy="105311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E6020A-B883-4B32-93DA-A1FA503CAB61}">
      <dsp:nvSpPr>
        <dsp:cNvPr id="0" name=""/>
        <dsp:cNvSpPr/>
      </dsp:nvSpPr>
      <dsp:spPr>
        <a:xfrm>
          <a:off x="5548638" y="3379914"/>
          <a:ext cx="2429528" cy="15905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400" kern="1200" dirty="0"/>
            <a:t>Krievu valodas zināšanas</a:t>
          </a:r>
          <a:endParaRPr lang="en-GB" sz="1400" kern="1200" dirty="0"/>
        </a:p>
      </dsp:txBody>
      <dsp:txXfrm>
        <a:off x="6312436" y="3812490"/>
        <a:ext cx="1630791" cy="1123032"/>
      </dsp:txXfrm>
    </dsp:sp>
    <dsp:sp modelId="{01DEE224-E086-4240-BB4A-6900156CBE12}">
      <dsp:nvSpPr>
        <dsp:cNvPr id="0" name=""/>
        <dsp:cNvSpPr/>
      </dsp:nvSpPr>
      <dsp:spPr>
        <a:xfrm>
          <a:off x="974387" y="3379914"/>
          <a:ext cx="2455408" cy="15905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400" kern="1200" dirty="0"/>
            <a:t>Intervēšanas prasmes</a:t>
          </a:r>
          <a:endParaRPr lang="en-GB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400" kern="1200" dirty="0"/>
            <a:t>Pašaizsardzības prasmes</a:t>
          </a:r>
          <a:endParaRPr lang="en-GB" sz="1400" kern="1200" dirty="0"/>
        </a:p>
      </dsp:txBody>
      <dsp:txXfrm>
        <a:off x="1009326" y="3812490"/>
        <a:ext cx="1648907" cy="1123032"/>
      </dsp:txXfrm>
    </dsp:sp>
    <dsp:sp modelId="{990975A8-2DDE-4DB9-A46D-551148B3516F}">
      <dsp:nvSpPr>
        <dsp:cNvPr id="0" name=""/>
        <dsp:cNvSpPr/>
      </dsp:nvSpPr>
      <dsp:spPr>
        <a:xfrm>
          <a:off x="5054389" y="0"/>
          <a:ext cx="3365333" cy="15905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400" kern="1200" dirty="0"/>
            <a:t>Komunikācijas prasmes</a:t>
          </a:r>
          <a:endParaRPr lang="en-GB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400" kern="1200" dirty="0"/>
            <a:t>Empātija</a:t>
          </a:r>
          <a:endParaRPr lang="en-GB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400" kern="1200" dirty="0"/>
            <a:t>Prasme strādāt komandā</a:t>
          </a:r>
          <a:endParaRPr lang="en-GB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400" kern="1200" dirty="0"/>
            <a:t>Dažādas praktiskas iemaņas</a:t>
          </a:r>
          <a:endParaRPr lang="en-GB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400" kern="1200" dirty="0"/>
            <a:t>Ētikas normu ievērošana</a:t>
          </a:r>
          <a:endParaRPr lang="en-GB" sz="1400" kern="1200" dirty="0"/>
        </a:p>
      </dsp:txBody>
      <dsp:txXfrm>
        <a:off x="6098928" y="34939"/>
        <a:ext cx="2285855" cy="1123032"/>
      </dsp:txXfrm>
    </dsp:sp>
    <dsp:sp modelId="{CCDAE507-3165-4EA9-8BF5-F0E46278BE62}">
      <dsp:nvSpPr>
        <dsp:cNvPr id="0" name=""/>
        <dsp:cNvSpPr/>
      </dsp:nvSpPr>
      <dsp:spPr>
        <a:xfrm>
          <a:off x="705361" y="0"/>
          <a:ext cx="2993461" cy="15905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400" kern="1200" dirty="0"/>
            <a:t>Spēja motivēt klientu pārmaiņām</a:t>
          </a:r>
          <a:endParaRPr lang="en-GB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400" kern="1200" dirty="0"/>
            <a:t>Risināt konfliktsituācijas</a:t>
          </a:r>
          <a:endParaRPr lang="en-GB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400" kern="1200" dirty="0"/>
            <a:t>Saglabāt personisko līdzsvaru</a:t>
          </a:r>
          <a:endParaRPr lang="en-GB" sz="1400" kern="1200" dirty="0"/>
        </a:p>
      </dsp:txBody>
      <dsp:txXfrm>
        <a:off x="740300" y="34939"/>
        <a:ext cx="2025545" cy="1123032"/>
      </dsp:txXfrm>
    </dsp:sp>
    <dsp:sp modelId="{812F6E74-847C-4191-B258-6D759CB8E508}">
      <dsp:nvSpPr>
        <dsp:cNvPr id="0" name=""/>
        <dsp:cNvSpPr/>
      </dsp:nvSpPr>
      <dsp:spPr>
        <a:xfrm>
          <a:off x="2096241" y="283316"/>
          <a:ext cx="2152210" cy="2152210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 dirty="0"/>
            <a:t>Nozīmīgas &amp; relatīvi vājākas prasmes</a:t>
          </a:r>
          <a:endParaRPr lang="en-GB" sz="1800" kern="1200" dirty="0"/>
        </a:p>
      </dsp:txBody>
      <dsp:txXfrm>
        <a:off x="2726609" y="913684"/>
        <a:ext cx="1521842" cy="1521842"/>
      </dsp:txXfrm>
    </dsp:sp>
    <dsp:sp modelId="{3CE5F76C-1E82-49B2-B173-F86663776C21}">
      <dsp:nvSpPr>
        <dsp:cNvPr id="0" name=""/>
        <dsp:cNvSpPr/>
      </dsp:nvSpPr>
      <dsp:spPr>
        <a:xfrm rot="5400000">
          <a:off x="4347860" y="283316"/>
          <a:ext cx="2152210" cy="2152210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 dirty="0"/>
            <a:t>Nozīmīgas &amp; labi apgūtas prasmes</a:t>
          </a:r>
          <a:endParaRPr lang="en-GB" sz="1800" kern="1200" dirty="0"/>
        </a:p>
      </dsp:txBody>
      <dsp:txXfrm rot="-5400000">
        <a:off x="4347860" y="913684"/>
        <a:ext cx="1521842" cy="1521842"/>
      </dsp:txXfrm>
    </dsp:sp>
    <dsp:sp modelId="{02AB7B3B-5D0B-49D5-833A-D70C7B7FEAB9}">
      <dsp:nvSpPr>
        <dsp:cNvPr id="0" name=""/>
        <dsp:cNvSpPr/>
      </dsp:nvSpPr>
      <dsp:spPr>
        <a:xfrm rot="10800000">
          <a:off x="4347860" y="2534935"/>
          <a:ext cx="2152210" cy="2152210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 dirty="0"/>
            <a:t>Mazāk nozīmīgas &amp; labi apgūtas prasmes</a:t>
          </a:r>
          <a:endParaRPr lang="en-GB" sz="1800" kern="1200" dirty="0"/>
        </a:p>
      </dsp:txBody>
      <dsp:txXfrm rot="10800000">
        <a:off x="4347860" y="2534935"/>
        <a:ext cx="1521842" cy="1521842"/>
      </dsp:txXfrm>
    </dsp:sp>
    <dsp:sp modelId="{1A6B4716-407C-43BA-B818-E447B6D7CD7A}">
      <dsp:nvSpPr>
        <dsp:cNvPr id="0" name=""/>
        <dsp:cNvSpPr/>
      </dsp:nvSpPr>
      <dsp:spPr>
        <a:xfrm rot="16200000">
          <a:off x="2096241" y="2534935"/>
          <a:ext cx="2152210" cy="2152210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kern="1200" dirty="0"/>
            <a:t>Mazāk nozīmīgas &amp; relatīvi vājākas prasmes</a:t>
          </a:r>
          <a:endParaRPr lang="en-GB" sz="1800" kern="1200" dirty="0"/>
        </a:p>
      </dsp:txBody>
      <dsp:txXfrm rot="5400000">
        <a:off x="2726609" y="2534935"/>
        <a:ext cx="1521842" cy="1521842"/>
      </dsp:txXfrm>
    </dsp:sp>
    <dsp:sp modelId="{4ACF7976-36AB-46B2-818F-0D3D1BFCE8A3}">
      <dsp:nvSpPr>
        <dsp:cNvPr id="0" name=""/>
        <dsp:cNvSpPr/>
      </dsp:nvSpPr>
      <dsp:spPr>
        <a:xfrm>
          <a:off x="3926613" y="2037889"/>
          <a:ext cx="743084" cy="646160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CC6484B-1BBE-4FAC-BA05-DC53B0400424}">
      <dsp:nvSpPr>
        <dsp:cNvPr id="0" name=""/>
        <dsp:cNvSpPr/>
      </dsp:nvSpPr>
      <dsp:spPr>
        <a:xfrm rot="10800000">
          <a:off x="3926613" y="2286412"/>
          <a:ext cx="743084" cy="646160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2B2DC3-58F9-4629-BA7D-C00FCDD1CDC0}">
      <dsp:nvSpPr>
        <dsp:cNvPr id="0" name=""/>
        <dsp:cNvSpPr/>
      </dsp:nvSpPr>
      <dsp:spPr>
        <a:xfrm>
          <a:off x="2381" y="830663"/>
          <a:ext cx="2389187" cy="2389187"/>
        </a:xfrm>
        <a:prstGeom prst="ellipse">
          <a:avLst/>
        </a:prstGeom>
        <a:solidFill>
          <a:srgbClr val="990033">
            <a:alpha val="50000"/>
          </a:srgb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1485" tIns="30480" rIns="131485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400" kern="1200" dirty="0"/>
            <a:t>Finanšu </a:t>
          </a:r>
          <a:r>
            <a:rPr lang="lv-LV" sz="2400" kern="1200" dirty="0" err="1"/>
            <a:t>pratība</a:t>
          </a:r>
          <a:endParaRPr lang="lv-LV" sz="2400" kern="1200" dirty="0"/>
        </a:p>
      </dsp:txBody>
      <dsp:txXfrm>
        <a:off x="352269" y="1180551"/>
        <a:ext cx="1689411" cy="1689411"/>
      </dsp:txXfrm>
    </dsp:sp>
    <dsp:sp modelId="{89B69911-5113-4F2A-89AC-2A9281A9B970}">
      <dsp:nvSpPr>
        <dsp:cNvPr id="0" name=""/>
        <dsp:cNvSpPr/>
      </dsp:nvSpPr>
      <dsp:spPr>
        <a:xfrm>
          <a:off x="1913731" y="830663"/>
          <a:ext cx="2389187" cy="238918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1485" tIns="30480" rIns="131485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400" kern="1200" dirty="0"/>
            <a:t>Vājas sadzīves prasmes</a:t>
          </a:r>
        </a:p>
      </dsp:txBody>
      <dsp:txXfrm>
        <a:off x="2263619" y="1180551"/>
        <a:ext cx="1689411" cy="1689411"/>
      </dsp:txXfrm>
    </dsp:sp>
    <dsp:sp modelId="{7307EE1E-BD92-415D-8E68-73531913F173}">
      <dsp:nvSpPr>
        <dsp:cNvPr id="0" name=""/>
        <dsp:cNvSpPr/>
      </dsp:nvSpPr>
      <dsp:spPr>
        <a:xfrm>
          <a:off x="3825081" y="830663"/>
          <a:ext cx="2389187" cy="238918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1485" tIns="30480" rIns="131485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400" kern="1200" dirty="0"/>
            <a:t>Vājas bērnu aprūpes prasmes</a:t>
          </a:r>
        </a:p>
      </dsp:txBody>
      <dsp:txXfrm>
        <a:off x="4174969" y="1180551"/>
        <a:ext cx="1689411" cy="1689411"/>
      </dsp:txXfrm>
    </dsp:sp>
    <dsp:sp modelId="{32C1A217-325C-4CF3-99A7-EB6984DB73BB}">
      <dsp:nvSpPr>
        <dsp:cNvPr id="0" name=""/>
        <dsp:cNvSpPr/>
      </dsp:nvSpPr>
      <dsp:spPr>
        <a:xfrm>
          <a:off x="5736431" y="830663"/>
          <a:ext cx="2389187" cy="2389187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31485" tIns="30480" rIns="131485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400" kern="1200" dirty="0"/>
            <a:t>Veselības problēmas</a:t>
          </a:r>
        </a:p>
      </dsp:txBody>
      <dsp:txXfrm>
        <a:off x="6086319" y="1180551"/>
        <a:ext cx="1689411" cy="168941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77DC25-B395-44DD-AE93-BAB6B1D77491}">
      <dsp:nvSpPr>
        <dsp:cNvPr id="0" name=""/>
        <dsp:cNvSpPr/>
      </dsp:nvSpPr>
      <dsp:spPr>
        <a:xfrm>
          <a:off x="0" y="0"/>
          <a:ext cx="5165749" cy="5165749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780533-6DC4-49D3-8409-6DE864F953BA}">
      <dsp:nvSpPr>
        <dsp:cNvPr id="0" name=""/>
        <dsp:cNvSpPr/>
      </dsp:nvSpPr>
      <dsp:spPr>
        <a:xfrm>
          <a:off x="2582874" y="0"/>
          <a:ext cx="6219638" cy="516574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300" kern="1200" dirty="0"/>
            <a:t>Pakalpojuma ilgums</a:t>
          </a:r>
        </a:p>
      </dsp:txBody>
      <dsp:txXfrm>
        <a:off x="2582874" y="0"/>
        <a:ext cx="3109819" cy="1097721"/>
      </dsp:txXfrm>
    </dsp:sp>
    <dsp:sp modelId="{EBF41D2E-6415-444E-8FD3-E9C835FAF7A1}">
      <dsp:nvSpPr>
        <dsp:cNvPr id="0" name=""/>
        <dsp:cNvSpPr/>
      </dsp:nvSpPr>
      <dsp:spPr>
        <a:xfrm>
          <a:off x="678004" y="1097721"/>
          <a:ext cx="3809739" cy="3809739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93608C-4C9D-40ED-94C5-E36C5730DFEF}">
      <dsp:nvSpPr>
        <dsp:cNvPr id="0" name=""/>
        <dsp:cNvSpPr/>
      </dsp:nvSpPr>
      <dsp:spPr>
        <a:xfrm>
          <a:off x="2582874" y="1097721"/>
          <a:ext cx="6219638" cy="380973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300" kern="1200" dirty="0"/>
            <a:t>Ģimenes kompozīcija &amp; problēmu daudzveidība</a:t>
          </a:r>
        </a:p>
      </dsp:txBody>
      <dsp:txXfrm>
        <a:off x="2582874" y="1097721"/>
        <a:ext cx="3109819" cy="1097721"/>
      </dsp:txXfrm>
    </dsp:sp>
    <dsp:sp modelId="{7140D50A-886C-4949-A3F9-364391E8D5A3}">
      <dsp:nvSpPr>
        <dsp:cNvPr id="0" name=""/>
        <dsp:cNvSpPr/>
      </dsp:nvSpPr>
      <dsp:spPr>
        <a:xfrm>
          <a:off x="1356009" y="2195443"/>
          <a:ext cx="2453730" cy="2453730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40AA1F-5444-46E3-92DA-AF1977575912}">
      <dsp:nvSpPr>
        <dsp:cNvPr id="0" name=""/>
        <dsp:cNvSpPr/>
      </dsp:nvSpPr>
      <dsp:spPr>
        <a:xfrm>
          <a:off x="2582687" y="2233672"/>
          <a:ext cx="6219638" cy="245373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300" kern="1200" dirty="0"/>
            <a:t>Sociālās prasmes attīstās lēni</a:t>
          </a:r>
        </a:p>
      </dsp:txBody>
      <dsp:txXfrm>
        <a:off x="2582687" y="2233672"/>
        <a:ext cx="3109819" cy="1097721"/>
      </dsp:txXfrm>
    </dsp:sp>
    <dsp:sp modelId="{94F262ED-7BD2-44EC-BD9E-05B2CDC7CB9C}">
      <dsp:nvSpPr>
        <dsp:cNvPr id="0" name=""/>
        <dsp:cNvSpPr/>
      </dsp:nvSpPr>
      <dsp:spPr>
        <a:xfrm>
          <a:off x="2034013" y="3293164"/>
          <a:ext cx="1097721" cy="1097721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726170-5A70-466E-8922-7DACEF35B61B}">
      <dsp:nvSpPr>
        <dsp:cNvPr id="0" name=""/>
        <dsp:cNvSpPr/>
      </dsp:nvSpPr>
      <dsp:spPr>
        <a:xfrm>
          <a:off x="2582874" y="3293164"/>
          <a:ext cx="6219638" cy="109772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300" kern="1200" dirty="0"/>
            <a:t>Klienta sadarbības motivācija</a:t>
          </a:r>
        </a:p>
      </dsp:txBody>
      <dsp:txXfrm>
        <a:off x="2582874" y="3293164"/>
        <a:ext cx="3109819" cy="1097721"/>
      </dsp:txXfrm>
    </dsp:sp>
    <dsp:sp modelId="{89E99944-A338-4F7B-938F-1DC56412373C}">
      <dsp:nvSpPr>
        <dsp:cNvPr id="0" name=""/>
        <dsp:cNvSpPr/>
      </dsp:nvSpPr>
      <dsp:spPr>
        <a:xfrm>
          <a:off x="5692693" y="0"/>
          <a:ext cx="3109819" cy="1097721"/>
        </a:xfrm>
        <a:prstGeom prst="rect">
          <a:avLst/>
        </a:prstGeom>
        <a:noFill/>
        <a:ln w="19050" cap="rnd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400" kern="1200" dirty="0"/>
            <a:t>Vairāki gadi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400" kern="1200" dirty="0"/>
            <a:t>Līdz bērnu pilngadībai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400" kern="1200" dirty="0"/>
            <a:t>Ģimenes asistenti drīkst mainīties</a:t>
          </a:r>
        </a:p>
      </dsp:txBody>
      <dsp:txXfrm>
        <a:off x="5692693" y="0"/>
        <a:ext cx="3109819" cy="1097721"/>
      </dsp:txXfrm>
    </dsp:sp>
    <dsp:sp modelId="{ADB4FD1A-B20D-491B-8C91-A90524D5FFE0}">
      <dsp:nvSpPr>
        <dsp:cNvPr id="0" name=""/>
        <dsp:cNvSpPr/>
      </dsp:nvSpPr>
      <dsp:spPr>
        <a:xfrm>
          <a:off x="5692693" y="1097721"/>
          <a:ext cx="3109819" cy="1097721"/>
        </a:xfrm>
        <a:prstGeom prst="rect">
          <a:avLst/>
        </a:prstGeom>
        <a:noFill/>
        <a:ln w="19050" cap="rnd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400" kern="1200" dirty="0"/>
            <a:t>Jo plašāka ģimene, jo lielāka vajadzību daudzveidība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400" kern="1200" dirty="0"/>
            <a:t>Prasmju trūkuma pakāpe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400" kern="1200" dirty="0"/>
            <a:t>Iepriekšējā dzīves pieredze</a:t>
          </a:r>
        </a:p>
      </dsp:txBody>
      <dsp:txXfrm>
        <a:off x="5692693" y="1097721"/>
        <a:ext cx="3109819" cy="1097721"/>
      </dsp:txXfrm>
    </dsp:sp>
    <dsp:sp modelId="{E131CB93-C2C1-4F7D-81A6-B493BF27A47A}">
      <dsp:nvSpPr>
        <dsp:cNvPr id="0" name=""/>
        <dsp:cNvSpPr/>
      </dsp:nvSpPr>
      <dsp:spPr>
        <a:xfrm>
          <a:off x="5692693" y="2195443"/>
          <a:ext cx="3109819" cy="1097721"/>
        </a:xfrm>
        <a:prstGeom prst="rect">
          <a:avLst/>
        </a:prstGeom>
        <a:noFill/>
        <a:ln w="19050" cap="rnd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400" u="sng" kern="1200" dirty="0"/>
            <a:t>Jāpārvar spēcīgi nostiprināti </a:t>
          </a:r>
          <a:r>
            <a:rPr lang="lv-LV" sz="1400" kern="1200" dirty="0"/>
            <a:t>iepriekšējie ieradumi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400" kern="1200" dirty="0"/>
            <a:t>Jānostiprina jauni ieradumi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400" kern="1200" dirty="0"/>
            <a:t>Iespējami recidīvi</a:t>
          </a:r>
        </a:p>
      </dsp:txBody>
      <dsp:txXfrm>
        <a:off x="5692693" y="2195443"/>
        <a:ext cx="3109819" cy="1097721"/>
      </dsp:txXfrm>
    </dsp:sp>
    <dsp:sp modelId="{866261CC-9FCC-411E-9B56-386F70CEF51A}">
      <dsp:nvSpPr>
        <dsp:cNvPr id="0" name=""/>
        <dsp:cNvSpPr/>
      </dsp:nvSpPr>
      <dsp:spPr>
        <a:xfrm>
          <a:off x="5692693" y="3293164"/>
          <a:ext cx="3109819" cy="1097721"/>
        </a:xfrm>
        <a:prstGeom prst="rect">
          <a:avLst/>
        </a:prstGeom>
        <a:noFill/>
        <a:ln w="19050" cap="rnd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400" kern="1200" dirty="0"/>
            <a:t>Brīvprātīga iesaiste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400" kern="1200" dirty="0"/>
            <a:t>Izpratne par pakalpojuma mērķi &amp; saturu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400" kern="1200" dirty="0"/>
            <a:t>Emocionālās saiknes ar ģimenes asistentu ietekme</a:t>
          </a:r>
        </a:p>
      </dsp:txBody>
      <dsp:txXfrm>
        <a:off x="5692693" y="3293164"/>
        <a:ext cx="3109819" cy="109772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77DC25-B395-44DD-AE93-BAB6B1D77491}">
      <dsp:nvSpPr>
        <dsp:cNvPr id="0" name=""/>
        <dsp:cNvSpPr/>
      </dsp:nvSpPr>
      <dsp:spPr>
        <a:xfrm>
          <a:off x="0" y="0"/>
          <a:ext cx="4970461" cy="4970461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780533-6DC4-49D3-8409-6DE864F953BA}">
      <dsp:nvSpPr>
        <dsp:cNvPr id="0" name=""/>
        <dsp:cNvSpPr/>
      </dsp:nvSpPr>
      <dsp:spPr>
        <a:xfrm>
          <a:off x="2485230" y="0"/>
          <a:ext cx="6111081" cy="497046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500" kern="1200" dirty="0"/>
            <a:t>Speciālista darba apstākļi &amp; slodze</a:t>
          </a:r>
        </a:p>
      </dsp:txBody>
      <dsp:txXfrm>
        <a:off x="2485230" y="0"/>
        <a:ext cx="3055540" cy="1491141"/>
      </dsp:txXfrm>
    </dsp:sp>
    <dsp:sp modelId="{EBF41D2E-6415-444E-8FD3-E9C835FAF7A1}">
      <dsp:nvSpPr>
        <dsp:cNvPr id="0" name=""/>
        <dsp:cNvSpPr/>
      </dsp:nvSpPr>
      <dsp:spPr>
        <a:xfrm>
          <a:off x="869832" y="1491141"/>
          <a:ext cx="3230797" cy="3230797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93608C-4C9D-40ED-94C5-E36C5730DFEF}">
      <dsp:nvSpPr>
        <dsp:cNvPr id="0" name=""/>
        <dsp:cNvSpPr/>
      </dsp:nvSpPr>
      <dsp:spPr>
        <a:xfrm>
          <a:off x="2485230" y="1491141"/>
          <a:ext cx="6111081" cy="323079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500" kern="1200" dirty="0"/>
            <a:t>Speciālista gaidas</a:t>
          </a:r>
        </a:p>
      </dsp:txBody>
      <dsp:txXfrm>
        <a:off x="2485230" y="1491141"/>
        <a:ext cx="3055540" cy="1491136"/>
      </dsp:txXfrm>
    </dsp:sp>
    <dsp:sp modelId="{7140D50A-886C-4949-A3F9-364391E8D5A3}">
      <dsp:nvSpPr>
        <dsp:cNvPr id="0" name=""/>
        <dsp:cNvSpPr/>
      </dsp:nvSpPr>
      <dsp:spPr>
        <a:xfrm>
          <a:off x="1739662" y="2982278"/>
          <a:ext cx="1491137" cy="1491137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40AA1F-5444-46E3-92DA-AF1977575912}">
      <dsp:nvSpPr>
        <dsp:cNvPr id="0" name=""/>
        <dsp:cNvSpPr/>
      </dsp:nvSpPr>
      <dsp:spPr>
        <a:xfrm>
          <a:off x="2485047" y="3005510"/>
          <a:ext cx="6111081" cy="149113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500" kern="1200" dirty="0"/>
            <a:t>Speciālista prasmes &amp; profesionālās robežas</a:t>
          </a:r>
        </a:p>
      </dsp:txBody>
      <dsp:txXfrm>
        <a:off x="2485047" y="3005510"/>
        <a:ext cx="3055540" cy="1491137"/>
      </dsp:txXfrm>
    </dsp:sp>
    <dsp:sp modelId="{89E99944-A338-4F7B-938F-1DC56412373C}">
      <dsp:nvSpPr>
        <dsp:cNvPr id="0" name=""/>
        <dsp:cNvSpPr/>
      </dsp:nvSpPr>
      <dsp:spPr>
        <a:xfrm>
          <a:off x="5540771" y="0"/>
          <a:ext cx="3055540" cy="1491141"/>
        </a:xfrm>
        <a:prstGeom prst="rect">
          <a:avLst/>
        </a:prstGeom>
        <a:noFill/>
        <a:ln w="19050" cap="rnd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600" kern="1200" dirty="0"/>
            <a:t>Pašvaldības darbinieks </a:t>
          </a:r>
          <a:r>
            <a:rPr lang="lv-LV" sz="1600" kern="1200" dirty="0" err="1"/>
            <a:t>vs</a:t>
          </a:r>
          <a:r>
            <a:rPr lang="lv-LV" sz="1600" kern="1200" dirty="0"/>
            <a:t> </a:t>
          </a:r>
          <a:r>
            <a:rPr lang="lv-LV" sz="1600" kern="1200" dirty="0" err="1"/>
            <a:t>pašnodarbinātais</a:t>
          </a:r>
          <a:r>
            <a:rPr lang="lv-LV" sz="1600" kern="1200" dirty="0"/>
            <a:t>: sociālās garantijas, iekārtotā darba vieta, resursi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600" kern="1200" dirty="0"/>
            <a:t>Klientu skaits &amp; sociālo problēmu kompozīcija</a:t>
          </a:r>
        </a:p>
      </dsp:txBody>
      <dsp:txXfrm>
        <a:off x="5540771" y="0"/>
        <a:ext cx="3055540" cy="1491141"/>
      </dsp:txXfrm>
    </dsp:sp>
    <dsp:sp modelId="{ADB4FD1A-B20D-491B-8C91-A90524D5FFE0}">
      <dsp:nvSpPr>
        <dsp:cNvPr id="0" name=""/>
        <dsp:cNvSpPr/>
      </dsp:nvSpPr>
      <dsp:spPr>
        <a:xfrm>
          <a:off x="5540771" y="1491141"/>
          <a:ext cx="3055540" cy="1491136"/>
        </a:xfrm>
        <a:prstGeom prst="rect">
          <a:avLst/>
        </a:prstGeom>
        <a:noFill/>
        <a:ln w="19050" cap="rnd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600" kern="1200" dirty="0"/>
            <a:t>Attiecībā uz sasniedzamo rezultātu un klienta situācijas progresu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600" kern="1200" dirty="0"/>
            <a:t>Emocionālā piesaiste klientam</a:t>
          </a:r>
        </a:p>
      </dsp:txBody>
      <dsp:txXfrm>
        <a:off x="5540771" y="1491141"/>
        <a:ext cx="3055540" cy="1491136"/>
      </dsp:txXfrm>
    </dsp:sp>
    <dsp:sp modelId="{E131CB93-C2C1-4F7D-81A6-B493BF27A47A}">
      <dsp:nvSpPr>
        <dsp:cNvPr id="0" name=""/>
        <dsp:cNvSpPr/>
      </dsp:nvSpPr>
      <dsp:spPr>
        <a:xfrm>
          <a:off x="5540771" y="2982278"/>
          <a:ext cx="3055540" cy="1491137"/>
        </a:xfrm>
        <a:prstGeom prst="rect">
          <a:avLst/>
        </a:prstGeom>
        <a:noFill/>
        <a:ln w="19050" cap="rnd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600" kern="1200" dirty="0"/>
            <a:t>Konstruktīva sadarbības modeļa izveidošana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600" kern="1200" dirty="0"/>
            <a:t>Prasme izskaidrot darba uzdevumu &amp; iedrošināt &amp; būt līdzās</a:t>
          </a:r>
          <a:r>
            <a:rPr lang="lv-LV" sz="1600" u="sng" kern="1200" dirty="0"/>
            <a:t>, nevis darīt klienta vietā</a:t>
          </a:r>
        </a:p>
      </dsp:txBody>
      <dsp:txXfrm>
        <a:off x="5540771" y="2982278"/>
        <a:ext cx="3055540" cy="149113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BC51B6-1DE7-4EE5-8E29-B6B834FF76BE}">
      <dsp:nvSpPr>
        <dsp:cNvPr id="0" name=""/>
        <dsp:cNvSpPr/>
      </dsp:nvSpPr>
      <dsp:spPr>
        <a:xfrm>
          <a:off x="680475" y="0"/>
          <a:ext cx="7712055" cy="4320481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9FE3EC9-EFE3-4969-A6E9-224399723F5A}">
      <dsp:nvSpPr>
        <dsp:cNvPr id="0" name=""/>
        <dsp:cNvSpPr/>
      </dsp:nvSpPr>
      <dsp:spPr>
        <a:xfrm>
          <a:off x="9746" y="1296144"/>
          <a:ext cx="2920374" cy="172819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kern="1200" dirty="0"/>
            <a:t>Ģimenes asistents – būtisks pakalpojums darbā ar klientu</a:t>
          </a:r>
          <a:endParaRPr lang="en-GB" sz="2000" kern="1200" dirty="0"/>
        </a:p>
      </dsp:txBody>
      <dsp:txXfrm>
        <a:off x="94109" y="1380507"/>
        <a:ext cx="2751648" cy="1559466"/>
      </dsp:txXfrm>
    </dsp:sp>
    <dsp:sp modelId="{BA87CC98-2045-46D9-B299-4E40FD81BF32}">
      <dsp:nvSpPr>
        <dsp:cNvPr id="0" name=""/>
        <dsp:cNvSpPr/>
      </dsp:nvSpPr>
      <dsp:spPr>
        <a:xfrm>
          <a:off x="3076316" y="1296144"/>
          <a:ext cx="2920374" cy="172819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kern="1200" dirty="0"/>
            <a:t>Pilotprojektā iesaistītās pašvaldības plāno pakalpojumu turpināt</a:t>
          </a:r>
          <a:endParaRPr lang="en-GB" sz="2000" kern="1200" dirty="0"/>
        </a:p>
      </dsp:txBody>
      <dsp:txXfrm>
        <a:off x="3160679" y="1380507"/>
        <a:ext cx="2751648" cy="1559466"/>
      </dsp:txXfrm>
    </dsp:sp>
    <dsp:sp modelId="{DB813CD1-256E-49C3-A58C-8D085CC8618A}">
      <dsp:nvSpPr>
        <dsp:cNvPr id="0" name=""/>
        <dsp:cNvSpPr/>
      </dsp:nvSpPr>
      <dsp:spPr>
        <a:xfrm>
          <a:off x="6142886" y="1296144"/>
          <a:ext cx="2920374" cy="172819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000" kern="1200" dirty="0"/>
            <a:t>Tiesību aktu līmenī nepieciešams nodrošināt iespējas kombinēt </a:t>
          </a:r>
          <a:r>
            <a:rPr lang="lv-LV" sz="2000" u="sng" kern="1200" dirty="0"/>
            <a:t>dažādus</a:t>
          </a:r>
          <a:r>
            <a:rPr lang="lv-LV" sz="2000" kern="1200" dirty="0"/>
            <a:t> sociālos pakalpojumus</a:t>
          </a:r>
          <a:endParaRPr lang="en-GB" sz="2000" kern="1200" dirty="0"/>
        </a:p>
      </dsp:txBody>
      <dsp:txXfrm>
        <a:off x="6227249" y="1380507"/>
        <a:ext cx="2751648" cy="15594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HexagonRadial">
  <dgm:title val="Hexagon Radial"/>
  <dgm:desc val="Use to show a sequential process that relates to a central idea or theme. Limited to six Level 2 shapes. Works best with small amounts of text. Unused text does not appear, but remains available if you switch layouts."/>
  <dgm:catLst>
    <dgm:cat type="cycle" pri="8500"/>
    <dgm:cat type="officeonline" pri="9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l" for="ch" forName="Accent1" refType="w" fact="0.168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l" for="ch" forName="Parent" refType="w" fact="0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6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2" refType="w" fact="0.6413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Parent" refType="w" fact="0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l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7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3" refType="w" fact="0.4573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l" for="ch" forName="Accent2" refType="w" fact="0.6413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3" refType="w" fact="0.0554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l" for="ch" forName="Parent" refType="w" fact="0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l" for="ch" forName="Child2" refType="w" fact="0.5073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8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4" refType="w" fact="0.4573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l" for="ch" forName="Accent3" refType="w" fact="0.6413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l" for="ch" forName="Accent2" refType="w" fact="0.376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0554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l" for="ch" forName="Parent" refType="w" fact="0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l" for="ch" forName="Child2" refType="w" fact="0.5073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l" for="ch" forName="Child3" refType="w" fact="0.5073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l" for="ch" forName="Child1" refType="w" fact="0.0554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9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0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l" for="ch" forName="Accent6" refType="w" fact="0.0934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6" refType="w" fact="0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if>
      <dgm:else name="Name11">
        <dgm:choose name="Name12">
          <dgm:if name="Name13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4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r" for="ch" forName="Accent1" refType="w" fact="0.831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r" for="ch" forName="Parent" refType="w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15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2" refType="w" fact="0.3587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Parent" refType="w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r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16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3" refType="w" fact="0.5427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r" for="ch" forName="Accent2" refType="w" fact="0.3587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3" refType="w" fact="0.9446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r" for="ch" forName="Parent" refType="w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r" for="ch" forName="Child2" refType="w" fact="0.4927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17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4" refType="w" fact="0.5427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r" for="ch" forName="Accent3" refType="w" fact="0.3587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r" for="ch" forName="Accent2" refType="w" fact="0.623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9446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r" for="ch" forName="Parent" refType="w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r" for="ch" forName="Child2" refType="w" fact="0.4927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r" for="ch" forName="Child3" refType="w" fact="0.4927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r" for="ch" forName="Child1" refType="w" fact="0.9446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18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9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r" for="ch" forName="Accent6" refType="w" fact="0.9066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6" refType="w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else>
    </dgm:choose>
    <dgm:forEach name="wrapper" axis="self" ptType="parTrans">
      <dgm:forEach name="accentRepeat" axis="self">
        <dgm:layoutNode name="Accent" styleLbl="bgShp">
          <dgm:alg type="sp"/>
          <dgm:shape xmlns:r="http://schemas.openxmlformats.org/officeDocument/2006/relationships" type="hexagon" r:blip="" zOrderOff="-2">
            <dgm:adjLst>
              <dgm:adj idx="1" val="0.289"/>
              <dgm:adj idx="2" val="1.1547"/>
            </dgm:adjLst>
          </dgm:shape>
          <dgm:presOf/>
        </dgm:layoutNode>
      </dgm:forEach>
    </dgm:forEach>
    <dgm:forEach name="Name20" axis="ch" ptType="node" cnt="1">
      <dgm:layoutNode name="Parent" styleLbl="node0">
        <dgm:varLst>
          <dgm:chMax val="6"/>
          <dgm:chPref val="6"/>
        </dgm:varLst>
        <dgm:alg type="tx"/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1" axis="ch ch" ptType="node node" st="1 1" cnt="1 1">
      <dgm:layoutNode name="Accent1">
        <dgm:alg type="sp"/>
        <dgm:shape xmlns:r="http://schemas.openxmlformats.org/officeDocument/2006/relationships" r:blip="" zOrderOff="-2">
          <dgm:adjLst/>
        </dgm:shape>
        <dgm:presOf/>
        <dgm:constrLst/>
        <dgm:forEach name="Name22" ref="accentRepeat"/>
      </dgm:layoutNode>
      <dgm:layoutNode name="Child1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3" axis="ch ch" ptType="node node" st="1 2" cnt="1 1">
      <dgm:layoutNode name="Accent2">
        <dgm:alg type="sp"/>
        <dgm:shape xmlns:r="http://schemas.openxmlformats.org/officeDocument/2006/relationships" r:blip="" zOrderOff="-2">
          <dgm:adjLst/>
        </dgm:shape>
        <dgm:presOf/>
        <dgm:constrLst/>
        <dgm:forEach name="Name24" ref="accentRepeat"/>
      </dgm:layoutNode>
      <dgm:layoutNode name="Child2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5" axis="ch ch" ptType="node node" st="1 3" cnt="1 1">
      <dgm:layoutNode name="Accent3">
        <dgm:alg type="sp"/>
        <dgm:shape xmlns:r="http://schemas.openxmlformats.org/officeDocument/2006/relationships" r:blip="" zOrderOff="-2">
          <dgm:adjLst/>
        </dgm:shape>
        <dgm:presOf/>
        <dgm:constrLst/>
        <dgm:forEach name="Name26" ref="accentRepeat"/>
      </dgm:layoutNode>
      <dgm:layoutNode name="Child3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7" axis="ch ch" ptType="node node" st="1 4" cnt="1 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  <dgm:layoutNode name="Child4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9" axis="ch ch" ptType="node node" st="1 5" cnt="1 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5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1" axis="ch ch" ptType="node node" st="1 6" cnt="1 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32" ref="accentRepeat"/>
      </dgm:layoutNode>
      <dgm:layoutNode name="Child6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97" cy="4966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08" y="0"/>
            <a:ext cx="2946497" cy="4966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959"/>
            <a:ext cx="2946497" cy="4966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08" y="9429959"/>
            <a:ext cx="2946497" cy="4966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EEA753F-55C7-4D56-B971-BD601C393F2A}" type="slidenum">
              <a:rPr lang="lv-LV"/>
              <a:pPr>
                <a:defRPr/>
              </a:pPr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1481556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97" cy="4966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08" y="0"/>
            <a:ext cx="2946497" cy="4966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488" y="744538"/>
            <a:ext cx="6616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082" y="4716593"/>
            <a:ext cx="5437512" cy="44666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lv-LV" noProof="0"/>
              <a:t>Click to edit Master text styles</a:t>
            </a:r>
          </a:p>
          <a:p>
            <a:pPr lvl="1"/>
            <a:r>
              <a:rPr lang="lv-LV" noProof="0"/>
              <a:t>Second level</a:t>
            </a:r>
          </a:p>
          <a:p>
            <a:pPr lvl="2"/>
            <a:r>
              <a:rPr lang="lv-LV" noProof="0"/>
              <a:t>Third level</a:t>
            </a:r>
          </a:p>
          <a:p>
            <a:pPr lvl="3"/>
            <a:r>
              <a:rPr lang="lv-LV" noProof="0"/>
              <a:t>Fourth level</a:t>
            </a:r>
          </a:p>
          <a:p>
            <a:pPr lvl="4"/>
            <a:r>
              <a:rPr lang="lv-LV" noProof="0"/>
              <a:t>Fifth level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959"/>
            <a:ext cx="2946497" cy="4966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08" y="9429959"/>
            <a:ext cx="2946497" cy="4966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549789F-84D4-42BB-93D3-E50F100BB41F}" type="slidenum">
              <a:rPr lang="lv-LV"/>
              <a:pPr>
                <a:defRPr/>
              </a:pPr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8229266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FD4ED45-08DC-4342-A95B-22BB19F9A51A}" type="slidenum">
              <a:rPr lang="lv-LV" smtClean="0"/>
              <a:pPr/>
              <a:t>1</a:t>
            </a:fld>
            <a:endParaRPr lang="lv-LV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65526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lv-LV"/>
              <a:t>28.02.2011.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8" name="Group 16">
            <a:extLst>
              <a:ext uri="{FF2B5EF4-FFF2-40B4-BE49-F238E27FC236}">
                <a16:creationId xmlns:a16="http://schemas.microsoft.com/office/drawing/2014/main" id="{B204B940-FEE6-46A8-A036-FF2A1847A6A4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334434" y="0"/>
            <a:ext cx="11857567" cy="6858000"/>
            <a:chOff x="158" y="0"/>
            <a:chExt cx="5602" cy="4320"/>
          </a:xfrm>
        </p:grpSpPr>
        <p:sp>
          <p:nvSpPr>
            <p:cNvPr id="20" name="Line 17">
              <a:extLst>
                <a:ext uri="{FF2B5EF4-FFF2-40B4-BE49-F238E27FC236}">
                  <a16:creationId xmlns:a16="http://schemas.microsoft.com/office/drawing/2014/main" id="{8F8CAAA3-FEEF-4DB5-8714-1DA77310EF66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158" y="527"/>
              <a:ext cx="5602" cy="0"/>
            </a:xfrm>
            <a:prstGeom prst="line">
              <a:avLst/>
            </a:prstGeom>
            <a:noFill/>
            <a:ln w="9525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22" name="Line 18">
              <a:extLst>
                <a:ext uri="{FF2B5EF4-FFF2-40B4-BE49-F238E27FC236}">
                  <a16:creationId xmlns:a16="http://schemas.microsoft.com/office/drawing/2014/main" id="{08B70465-9598-4A9D-8A96-C7D782E1E4FE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340" y="618"/>
              <a:ext cx="5420" cy="0"/>
            </a:xfrm>
            <a:prstGeom prst="line">
              <a:avLst/>
            </a:prstGeom>
            <a:noFill/>
            <a:ln w="9525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23" name="Line 19">
              <a:extLst>
                <a:ext uri="{FF2B5EF4-FFF2-40B4-BE49-F238E27FC236}">
                  <a16:creationId xmlns:a16="http://schemas.microsoft.com/office/drawing/2014/main" id="{0BD428B1-8AEC-493E-9214-38549BE37953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5602" y="0"/>
              <a:ext cx="0" cy="4320"/>
            </a:xfrm>
            <a:prstGeom prst="line">
              <a:avLst/>
            </a:prstGeom>
            <a:noFill/>
            <a:ln w="9525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25" name="Line 20">
              <a:extLst>
                <a:ext uri="{FF2B5EF4-FFF2-40B4-BE49-F238E27FC236}">
                  <a16:creationId xmlns:a16="http://schemas.microsoft.com/office/drawing/2014/main" id="{77536019-2CC4-4F9C-BF39-2E379F959391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5511" y="73"/>
              <a:ext cx="0" cy="4174"/>
            </a:xfrm>
            <a:prstGeom prst="line">
              <a:avLst/>
            </a:prstGeom>
            <a:noFill/>
            <a:ln w="9525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33" name="Line 21">
              <a:extLst>
                <a:ext uri="{FF2B5EF4-FFF2-40B4-BE49-F238E27FC236}">
                  <a16:creationId xmlns:a16="http://schemas.microsoft.com/office/drawing/2014/main" id="{3750E0DC-756F-41C9-8000-4A56FE4865FE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4694" y="4020"/>
              <a:ext cx="1066" cy="0"/>
            </a:xfrm>
            <a:prstGeom prst="line">
              <a:avLst/>
            </a:prstGeom>
            <a:noFill/>
            <a:ln w="9525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34" name="Line 22">
              <a:extLst>
                <a:ext uri="{FF2B5EF4-FFF2-40B4-BE49-F238E27FC236}">
                  <a16:creationId xmlns:a16="http://schemas.microsoft.com/office/drawing/2014/main" id="{0B92981B-58B3-437E-BF49-71FDAB035ABE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4967" y="3929"/>
              <a:ext cx="793" cy="0"/>
            </a:xfrm>
            <a:prstGeom prst="line">
              <a:avLst/>
            </a:prstGeom>
            <a:noFill/>
            <a:ln w="9525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35" name="Rectangle 23">
              <a:extLst>
                <a:ext uri="{FF2B5EF4-FFF2-40B4-BE49-F238E27FC236}">
                  <a16:creationId xmlns:a16="http://schemas.microsoft.com/office/drawing/2014/main" id="{6A80468E-4514-4F31-8C67-90BB1C80032D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5511" y="527"/>
              <a:ext cx="90" cy="91"/>
            </a:xfrm>
            <a:prstGeom prst="rect">
              <a:avLst/>
            </a:prstGeom>
            <a:solidFill>
              <a:srgbClr val="003366"/>
            </a:solidFill>
            <a:ln w="9525">
              <a:solidFill>
                <a:srgbClr val="0033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lv-LV"/>
            </a:p>
          </p:txBody>
        </p:sp>
        <p:sp>
          <p:nvSpPr>
            <p:cNvPr id="36" name="Rectangle 24">
              <a:extLst>
                <a:ext uri="{FF2B5EF4-FFF2-40B4-BE49-F238E27FC236}">
                  <a16:creationId xmlns:a16="http://schemas.microsoft.com/office/drawing/2014/main" id="{97696E81-C4B4-4723-A802-E96096447D6F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5511" y="3929"/>
              <a:ext cx="90" cy="91"/>
            </a:xfrm>
            <a:prstGeom prst="rect">
              <a:avLst/>
            </a:prstGeom>
            <a:solidFill>
              <a:srgbClr val="003366"/>
            </a:solidFill>
            <a:ln w="9525">
              <a:solidFill>
                <a:srgbClr val="0033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lv-LV"/>
            </a:p>
          </p:txBody>
        </p:sp>
        <p:sp>
          <p:nvSpPr>
            <p:cNvPr id="37" name="Line 25">
              <a:extLst>
                <a:ext uri="{FF2B5EF4-FFF2-40B4-BE49-F238E27FC236}">
                  <a16:creationId xmlns:a16="http://schemas.microsoft.com/office/drawing/2014/main" id="{6C87A616-46AE-4BF8-8FB2-641423723683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3787" y="4110"/>
              <a:ext cx="1973" cy="0"/>
            </a:xfrm>
            <a:prstGeom prst="line">
              <a:avLst/>
            </a:prstGeom>
            <a:noFill/>
            <a:ln w="9525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38" name="Line 26">
              <a:extLst>
                <a:ext uri="{FF2B5EF4-FFF2-40B4-BE49-F238E27FC236}">
                  <a16:creationId xmlns:a16="http://schemas.microsoft.com/office/drawing/2014/main" id="{6D3BC60E-CE4C-42F6-9615-33F19683DE5D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5692" y="3249"/>
              <a:ext cx="0" cy="1071"/>
            </a:xfrm>
            <a:prstGeom prst="line">
              <a:avLst/>
            </a:prstGeom>
            <a:noFill/>
            <a:ln w="9525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39" name="Rectangle 27">
              <a:extLst>
                <a:ext uri="{FF2B5EF4-FFF2-40B4-BE49-F238E27FC236}">
                  <a16:creationId xmlns:a16="http://schemas.microsoft.com/office/drawing/2014/main" id="{CED93292-390E-4E2F-B862-B7AABF91313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5602" y="4020"/>
              <a:ext cx="90" cy="91"/>
            </a:xfrm>
            <a:prstGeom prst="rect">
              <a:avLst/>
            </a:prstGeom>
            <a:solidFill>
              <a:srgbClr val="003366"/>
            </a:solidFill>
            <a:ln w="9525">
              <a:solidFill>
                <a:srgbClr val="0033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lv-LV"/>
            </a:p>
          </p:txBody>
        </p:sp>
      </p:grpSp>
      <p:sp>
        <p:nvSpPr>
          <p:cNvPr id="40" name="Rectangle 2">
            <a:extLst>
              <a:ext uri="{FF2B5EF4-FFF2-40B4-BE49-F238E27FC236}">
                <a16:creationId xmlns:a16="http://schemas.microsoft.com/office/drawing/2014/main" id="{89D7E4E9-D5DF-4D00-A758-22C306CF66F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003634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02351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033512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CBBD14-116F-4E8C-AEEF-338E1F1809E4}" type="slidenum">
              <a:rPr lang="lv-LV" smtClean="0"/>
              <a:pPr>
                <a:defRPr/>
              </a:pPr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115079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1054472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4056112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CBBD14-116F-4E8C-AEEF-338E1F1809E4}" type="slidenum">
              <a:rPr lang="lv-LV" smtClean="0"/>
              <a:pPr>
                <a:defRPr/>
              </a:pPr>
              <a:t>‹#›</a:t>
            </a:fld>
            <a:endParaRPr lang="lv-LV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936851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CBBD14-116F-4E8C-AEEF-338E1F1809E4}" type="slidenum">
              <a:rPr lang="lv-LV" smtClean="0"/>
              <a:pPr>
                <a:defRPr/>
              </a:pPr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9252581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982464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CBBD14-116F-4E8C-AEEF-338E1F1809E4}" type="slidenum">
              <a:rPr lang="lv-LV" smtClean="0"/>
              <a:pPr>
                <a:defRPr/>
              </a:pPr>
              <a:t>‹#›</a:t>
            </a:fld>
            <a:endParaRPr lang="lv-LV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111603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334828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303646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982464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CBBD14-116F-4E8C-AEEF-338E1F1809E4}" type="slidenum">
              <a:rPr lang="lv-LV" smtClean="0"/>
              <a:pPr>
                <a:defRPr/>
              </a:pPr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6738270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4624"/>
            <a:ext cx="8596668" cy="77201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4" y="1052737"/>
            <a:ext cx="8596668" cy="498862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453AA9-BF39-42FE-A931-06A01ECFAF4B}" type="slidenum">
              <a:rPr lang="lv-LV" smtClean="0"/>
              <a:pPr>
                <a:defRPr/>
              </a:pPr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40619821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1052736"/>
            <a:ext cx="1304743" cy="4808314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1052736"/>
            <a:ext cx="7060150" cy="480831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637479-8CA4-4D04-9EA9-FAF235F3125E}" type="slidenum">
              <a:rPr lang="lv-LV" smtClean="0"/>
              <a:pPr>
                <a:defRPr/>
              </a:pPr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535585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0042"/>
            <a:ext cx="8596668" cy="79667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070811"/>
            <a:ext cx="8596668" cy="49705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DD0DFF-F945-4E73-B065-65957E6EE39E}" type="slidenum">
              <a:rPr lang="lv-LV" smtClean="0"/>
              <a:pPr>
                <a:defRPr/>
              </a:pPr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474062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EAF492-7ADB-412A-B6EB-1C1AB7048B25}" type="slidenum">
              <a:rPr lang="lv-LV" smtClean="0"/>
              <a:pPr>
                <a:defRPr/>
              </a:pPr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890621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05544"/>
            <a:ext cx="8596668" cy="711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1052736"/>
            <a:ext cx="4184035" cy="4988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1052737"/>
            <a:ext cx="4184034" cy="498862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37182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-7310"/>
            <a:ext cx="8596668" cy="844022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1124744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1989039"/>
            <a:ext cx="4185623" cy="4052324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1124744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1989039"/>
            <a:ext cx="4185617" cy="405232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16A3B2-DE4A-47FA-9615-7E5BB92B3BFC}" type="slidenum">
              <a:rPr lang="lv-LV" smtClean="0"/>
              <a:pPr>
                <a:defRPr/>
              </a:pPr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609631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4624"/>
            <a:ext cx="8596668" cy="7920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B953C6-A5AA-4DC5-BDDF-01016FA6C9EB}" type="slidenum">
              <a:rPr lang="lv-LV" smtClean="0"/>
              <a:pPr>
                <a:defRPr/>
              </a:pPr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762333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6BE08E-91A5-47F9-9AA9-2E72EAB307E7}" type="slidenum">
              <a:rPr lang="lv-LV" smtClean="0"/>
              <a:pPr>
                <a:defRPr/>
              </a:pPr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481428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052736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1052736"/>
            <a:ext cx="4513541" cy="4988625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428727"/>
            <a:ext cx="3854528" cy="3612634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430574-2184-4C94-A7F7-B0C77FC8B148}" type="slidenum">
              <a:rPr lang="lv-LV" smtClean="0"/>
              <a:pPr>
                <a:defRPr/>
              </a:pPr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4980810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1124744"/>
            <a:ext cx="8596668" cy="333057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B1E452-DDCC-4BD5-954F-D123CA41F00A}" type="slidenum">
              <a:rPr lang="lv-LV" smtClean="0"/>
              <a:pPr>
                <a:defRPr/>
              </a:pPr>
              <a:t>‹#›</a:t>
            </a:fld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276486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44624"/>
            <a:ext cx="8596668" cy="79198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072623"/>
            <a:ext cx="8596668" cy="49687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3BCBBD14-116F-4E8C-AEEF-338E1F1809E4}" type="slidenum">
              <a:rPr lang="lv-LV" smtClean="0"/>
              <a:pPr>
                <a:defRPr/>
              </a:pPr>
              <a:t>‹#›</a:t>
            </a:fld>
            <a:endParaRPr lang="lv-LV" dirty="0"/>
          </a:p>
        </p:txBody>
      </p:sp>
      <p:grpSp>
        <p:nvGrpSpPr>
          <p:cNvPr id="18" name="Group 50">
            <a:extLst>
              <a:ext uri="{FF2B5EF4-FFF2-40B4-BE49-F238E27FC236}">
                <a16:creationId xmlns:a16="http://schemas.microsoft.com/office/drawing/2014/main" id="{20BD839A-AAB8-4EED-A5BE-C9AFD6536115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334434" y="0"/>
            <a:ext cx="11857567" cy="6858000"/>
            <a:chOff x="158" y="0"/>
            <a:chExt cx="5602" cy="4320"/>
          </a:xfrm>
        </p:grpSpPr>
        <p:sp>
          <p:nvSpPr>
            <p:cNvPr id="19" name="Line 11">
              <a:extLst>
                <a:ext uri="{FF2B5EF4-FFF2-40B4-BE49-F238E27FC236}">
                  <a16:creationId xmlns:a16="http://schemas.microsoft.com/office/drawing/2014/main" id="{1D818A2F-43EE-4D73-9FF8-99ACE3E0C32F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158" y="527"/>
              <a:ext cx="5602" cy="0"/>
            </a:xfrm>
            <a:prstGeom prst="line">
              <a:avLst/>
            </a:prstGeom>
            <a:noFill/>
            <a:ln w="9525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30" name="Line 12">
              <a:extLst>
                <a:ext uri="{FF2B5EF4-FFF2-40B4-BE49-F238E27FC236}">
                  <a16:creationId xmlns:a16="http://schemas.microsoft.com/office/drawing/2014/main" id="{DC6A3435-87AF-442F-873A-C0FFB3BB5776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340" y="618"/>
              <a:ext cx="5420" cy="0"/>
            </a:xfrm>
            <a:prstGeom prst="line">
              <a:avLst/>
            </a:prstGeom>
            <a:noFill/>
            <a:ln w="9525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31" name="Line 14">
              <a:extLst>
                <a:ext uri="{FF2B5EF4-FFF2-40B4-BE49-F238E27FC236}">
                  <a16:creationId xmlns:a16="http://schemas.microsoft.com/office/drawing/2014/main" id="{0E681C74-788E-4532-BE75-A08CA7775041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5602" y="0"/>
              <a:ext cx="0" cy="4320"/>
            </a:xfrm>
            <a:prstGeom prst="line">
              <a:avLst/>
            </a:prstGeom>
            <a:noFill/>
            <a:ln w="9525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32" name="Line 15">
              <a:extLst>
                <a:ext uri="{FF2B5EF4-FFF2-40B4-BE49-F238E27FC236}">
                  <a16:creationId xmlns:a16="http://schemas.microsoft.com/office/drawing/2014/main" id="{BA6E2819-E3A0-4486-B1E1-8B7B1621A665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5511" y="73"/>
              <a:ext cx="0" cy="4174"/>
            </a:xfrm>
            <a:prstGeom prst="line">
              <a:avLst/>
            </a:prstGeom>
            <a:noFill/>
            <a:ln w="9525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33" name="Line 23">
              <a:extLst>
                <a:ext uri="{FF2B5EF4-FFF2-40B4-BE49-F238E27FC236}">
                  <a16:creationId xmlns:a16="http://schemas.microsoft.com/office/drawing/2014/main" id="{4131EB5A-379E-49AF-AF94-9FEF42C9C671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4694" y="4020"/>
              <a:ext cx="1066" cy="0"/>
            </a:xfrm>
            <a:prstGeom prst="line">
              <a:avLst/>
            </a:prstGeom>
            <a:noFill/>
            <a:ln w="9525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34" name="Line 24">
              <a:extLst>
                <a:ext uri="{FF2B5EF4-FFF2-40B4-BE49-F238E27FC236}">
                  <a16:creationId xmlns:a16="http://schemas.microsoft.com/office/drawing/2014/main" id="{E4575853-D950-4A85-98D8-F94ED89C030A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4967" y="3929"/>
              <a:ext cx="793" cy="0"/>
            </a:xfrm>
            <a:prstGeom prst="line">
              <a:avLst/>
            </a:prstGeom>
            <a:noFill/>
            <a:ln w="9525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35" name="Rectangle 41">
              <a:extLst>
                <a:ext uri="{FF2B5EF4-FFF2-40B4-BE49-F238E27FC236}">
                  <a16:creationId xmlns:a16="http://schemas.microsoft.com/office/drawing/2014/main" id="{CD86D527-B195-48C9-9223-05EB91D45D59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5511" y="527"/>
              <a:ext cx="90" cy="91"/>
            </a:xfrm>
            <a:prstGeom prst="rect">
              <a:avLst/>
            </a:prstGeom>
            <a:solidFill>
              <a:srgbClr val="003366"/>
            </a:solidFill>
            <a:ln w="9525">
              <a:solidFill>
                <a:srgbClr val="0033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lv-LV"/>
            </a:p>
          </p:txBody>
        </p:sp>
        <p:sp>
          <p:nvSpPr>
            <p:cNvPr id="36" name="Rectangle 42">
              <a:extLst>
                <a:ext uri="{FF2B5EF4-FFF2-40B4-BE49-F238E27FC236}">
                  <a16:creationId xmlns:a16="http://schemas.microsoft.com/office/drawing/2014/main" id="{B792341F-5981-4632-BBBA-E3C26D225AE7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5511" y="3929"/>
              <a:ext cx="90" cy="91"/>
            </a:xfrm>
            <a:prstGeom prst="rect">
              <a:avLst/>
            </a:prstGeom>
            <a:solidFill>
              <a:srgbClr val="003366"/>
            </a:solidFill>
            <a:ln w="9525">
              <a:solidFill>
                <a:srgbClr val="0033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lv-LV"/>
            </a:p>
          </p:txBody>
        </p:sp>
        <p:sp>
          <p:nvSpPr>
            <p:cNvPr id="37" name="Line 46">
              <a:extLst>
                <a:ext uri="{FF2B5EF4-FFF2-40B4-BE49-F238E27FC236}">
                  <a16:creationId xmlns:a16="http://schemas.microsoft.com/office/drawing/2014/main" id="{8F923AF7-9059-4C3A-9278-3CF81D25AD71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3787" y="4110"/>
              <a:ext cx="1973" cy="0"/>
            </a:xfrm>
            <a:prstGeom prst="line">
              <a:avLst/>
            </a:prstGeom>
            <a:noFill/>
            <a:ln w="9525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38" name="Line 48">
              <a:extLst>
                <a:ext uri="{FF2B5EF4-FFF2-40B4-BE49-F238E27FC236}">
                  <a16:creationId xmlns:a16="http://schemas.microsoft.com/office/drawing/2014/main" id="{D50F3DEB-296E-4FF3-97DB-11DA0C457B99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>
              <a:off x="5692" y="3249"/>
              <a:ext cx="0" cy="1071"/>
            </a:xfrm>
            <a:prstGeom prst="line">
              <a:avLst/>
            </a:prstGeom>
            <a:noFill/>
            <a:ln w="9525">
              <a:solidFill>
                <a:srgbClr val="003366"/>
              </a:solidFill>
              <a:round/>
              <a:headEnd/>
              <a:tailEnd/>
            </a:ln>
          </p:spPr>
          <p:txBody>
            <a:bodyPr/>
            <a:lstStyle/>
            <a:p>
              <a:endParaRPr lang="lv-LV"/>
            </a:p>
          </p:txBody>
        </p:sp>
        <p:sp>
          <p:nvSpPr>
            <p:cNvPr id="39" name="Rectangle 49">
              <a:extLst>
                <a:ext uri="{FF2B5EF4-FFF2-40B4-BE49-F238E27FC236}">
                  <a16:creationId xmlns:a16="http://schemas.microsoft.com/office/drawing/2014/main" id="{523855D4-A2C9-4792-BA6A-159FEF58AC0C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5602" y="4020"/>
              <a:ext cx="90" cy="91"/>
            </a:xfrm>
            <a:prstGeom prst="rect">
              <a:avLst/>
            </a:prstGeom>
            <a:solidFill>
              <a:srgbClr val="003366"/>
            </a:solidFill>
            <a:ln w="9525">
              <a:solidFill>
                <a:srgbClr val="003366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lv-LV"/>
            </a:p>
          </p:txBody>
        </p:sp>
      </p:grpSp>
      <p:pic>
        <p:nvPicPr>
          <p:cNvPr id="40" name="Picture 9" descr="Stends_BISS">
            <a:extLst>
              <a:ext uri="{FF2B5EF4-FFF2-40B4-BE49-F238E27FC236}">
                <a16:creationId xmlns:a16="http://schemas.microsoft.com/office/drawing/2014/main" id="{4EC7C758-521E-4BC6-93B5-363B23910FE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0" y="6221809"/>
            <a:ext cx="2555875" cy="66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87789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  <p:sldLayoutId id="2147483936" r:id="rId12"/>
    <p:sldLayoutId id="2147483937" r:id="rId13"/>
    <p:sldLayoutId id="2147483938" r:id="rId14"/>
    <p:sldLayoutId id="2147483939" r:id="rId15"/>
    <p:sldLayoutId id="214748394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iss.soc.lv/" TargetMode="External"/><Relationship Id="rId2" Type="http://schemas.openxmlformats.org/officeDocument/2006/relationships/hyperlink" Target="mailto:biss@biss.soc.lv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9417" y="3575589"/>
            <a:ext cx="8640960" cy="2316739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br>
              <a:rPr lang="lv-LV" sz="2000" i="0" cap="none" dirty="0">
                <a:effectLst/>
              </a:rPr>
            </a:br>
            <a:br>
              <a:rPr sz="2000" i="0" cap="none" dirty="0">
                <a:effectLst/>
              </a:rPr>
            </a:br>
            <a:br>
              <a:rPr sz="2000" i="0" cap="none" dirty="0">
                <a:effectLst/>
              </a:rPr>
            </a:br>
            <a:br>
              <a:rPr sz="2000" i="0" cap="none" dirty="0">
                <a:effectLst/>
              </a:rPr>
            </a:br>
            <a:r>
              <a:rPr lang="lv-LV" sz="3600" b="1" i="0" cap="none" dirty="0">
                <a:effectLst/>
              </a:rPr>
              <a:t>Pētījums par ģimenes asistenta pakalpojuma efektivitāti atbalsta nodrošināšanā ģimenēm</a:t>
            </a:r>
            <a:br>
              <a:rPr lang="lv-LV" sz="3600" b="1" i="0" cap="none" dirty="0">
                <a:effectLst/>
              </a:rPr>
            </a:br>
            <a:br>
              <a:rPr lang="lv-LV" sz="3600" i="0" cap="none" dirty="0">
                <a:effectLst/>
              </a:rPr>
            </a:br>
            <a:br>
              <a:rPr lang="lv-LV" sz="1800" i="0" cap="none" dirty="0">
                <a:effectLst/>
              </a:rPr>
            </a:br>
            <a:r>
              <a:rPr lang="lv-LV" sz="1800" b="0" i="0" cap="none" dirty="0">
                <a:effectLst/>
              </a:rPr>
              <a:t>Oksana Žabko, vadošā pētniece</a:t>
            </a:r>
            <a:br>
              <a:rPr lang="lv-LV" sz="1800" b="0" i="0" cap="none" dirty="0">
                <a:effectLst/>
              </a:rPr>
            </a:br>
            <a:r>
              <a:rPr lang="lv-LV" sz="1800" b="0" i="0" cap="none" dirty="0">
                <a:effectLst/>
              </a:rPr>
              <a:t>Inese </a:t>
            </a:r>
            <a:r>
              <a:rPr lang="lv-LV" sz="1800" b="0" i="0" cap="none" dirty="0" err="1">
                <a:effectLst/>
              </a:rPr>
              <a:t>Šūpule</a:t>
            </a:r>
            <a:r>
              <a:rPr lang="lv-LV" sz="1800" b="0" i="0" cap="none" dirty="0">
                <a:effectLst/>
              </a:rPr>
              <a:t>, vadošā pētniece </a:t>
            </a:r>
            <a:br>
              <a:rPr lang="lv-LV" sz="1800" b="0" i="0" cap="none" dirty="0">
                <a:effectLst/>
              </a:rPr>
            </a:br>
            <a:r>
              <a:rPr lang="lv-LV" sz="1800" b="0" i="0" cap="none" dirty="0">
                <a:effectLst/>
              </a:rPr>
              <a:t>nodibinājums "Baltic </a:t>
            </a:r>
            <a:r>
              <a:rPr sz="1800" b="0" i="0" cap="none" dirty="0">
                <a:effectLst/>
              </a:rPr>
              <a:t>Institute of Social Sciences"</a:t>
            </a:r>
            <a:br>
              <a:rPr sz="1800" i="0" cap="none" dirty="0">
                <a:effectLst/>
              </a:rPr>
            </a:br>
            <a:endParaRPr sz="2400" b="0" i="0" cap="none" dirty="0">
              <a:solidFill>
                <a:srgbClr val="FFFF00"/>
              </a:solidFill>
              <a:effectLst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024035" y="5715016"/>
            <a:ext cx="7775575" cy="508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buFont typeface="Wingdings" pitchFamily="2" charset="2"/>
              <a:buNone/>
              <a:defRPr/>
            </a:pPr>
            <a:endParaRPr lang="lv-LV" sz="1600" b="1" kern="0" dirty="0">
              <a:solidFill>
                <a:srgbClr val="003366"/>
              </a:solidFill>
              <a:latin typeface="+mn-lt"/>
            </a:endParaRPr>
          </a:p>
          <a:p>
            <a:pPr algn="ctr">
              <a:spcBef>
                <a:spcPct val="20000"/>
              </a:spcBef>
              <a:buFont typeface="Wingdings" pitchFamily="2" charset="2"/>
              <a:buNone/>
              <a:defRPr/>
            </a:pPr>
            <a:endParaRPr lang="lv-LV" sz="1600" b="1" kern="0" dirty="0">
              <a:solidFill>
                <a:srgbClr val="003366"/>
              </a:solidFill>
              <a:latin typeface="+mn-lt"/>
            </a:endParaRPr>
          </a:p>
        </p:txBody>
      </p:sp>
      <p:sp>
        <p:nvSpPr>
          <p:cNvPr id="4102" name="Rectangle 9"/>
          <p:cNvSpPr>
            <a:spLocks noChangeArrowheads="1"/>
          </p:cNvSpPr>
          <p:nvPr/>
        </p:nvSpPr>
        <p:spPr bwMode="auto">
          <a:xfrm>
            <a:off x="6003634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endParaRPr lang="lv-LV"/>
          </a:p>
        </p:txBody>
      </p:sp>
      <p:pic>
        <p:nvPicPr>
          <p:cNvPr id="4103" name="Picture 6" descr="krasains_BIS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42695" y="1214423"/>
            <a:ext cx="1709690" cy="6991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6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03512" y="1142985"/>
            <a:ext cx="1266548" cy="799379"/>
          </a:xfrm>
          <a:prstGeom prst="rect">
            <a:avLst/>
          </a:prstGeom>
          <a:solidFill>
            <a:srgbClr val="FFFFFF"/>
          </a:solidFill>
        </p:spPr>
      </p:pic>
      <p:pic>
        <p:nvPicPr>
          <p:cNvPr id="13315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927648" y="1142985"/>
            <a:ext cx="2385290" cy="752475"/>
          </a:xfrm>
          <a:prstGeom prst="rect">
            <a:avLst/>
          </a:prstGeom>
          <a:solidFill>
            <a:srgbClr val="FFFFFF"/>
          </a:solidFill>
        </p:spPr>
      </p:pic>
      <p:pic>
        <p:nvPicPr>
          <p:cNvPr id="13314" name="Picture 7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312938" y="1214422"/>
            <a:ext cx="2529756" cy="685800"/>
          </a:xfrm>
          <a:prstGeom prst="rect">
            <a:avLst/>
          </a:prstGeom>
          <a:solidFill>
            <a:srgbClr val="FFFFFF"/>
          </a:solidFill>
        </p:spPr>
      </p:pic>
      <p:pic>
        <p:nvPicPr>
          <p:cNvPr id="13313" name="Picture 8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024034" y="2143117"/>
            <a:ext cx="5657850" cy="180975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14" name="Rectangle 13"/>
          <p:cNvSpPr/>
          <p:nvPr/>
        </p:nvSpPr>
        <p:spPr>
          <a:xfrm>
            <a:off x="1191288" y="5929536"/>
            <a:ext cx="800105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lv-LV" sz="1400" dirty="0">
                <a:solidFill>
                  <a:srgbClr val="003366"/>
                </a:solidFill>
              </a:rPr>
              <a:t>27.09.2023.</a:t>
            </a:r>
          </a:p>
        </p:txBody>
      </p:sp>
    </p:spTree>
    <p:extLst>
      <p:ext uri="{BB962C8B-B14F-4D97-AF65-F5344CB8AC3E}">
        <p14:creationId xmlns:p14="http://schemas.microsoft.com/office/powerpoint/2010/main" val="28307010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ABA6DB-D0B5-965D-7C0E-918D18CF8B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Ģimenes asistenta pakalpojuma efektivitāte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1D82A6-6557-594E-7CF5-BBEF9549ADB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33199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E9F00F-9E94-3DBB-925E-5BC6B325FC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Intervences ilgums &amp; mērķa grupas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9E110D-6948-D2C9-9982-FCDDC995BC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070811"/>
            <a:ext cx="4298334" cy="4970552"/>
          </a:xfrm>
        </p:spPr>
        <p:txBody>
          <a:bodyPr>
            <a:normAutofit/>
          </a:bodyPr>
          <a:lstStyle/>
          <a:p>
            <a:r>
              <a:rPr lang="lv-LV" dirty="0"/>
              <a:t>89% ģimenes asistentu klientu: ģimenes ar bērniem</a:t>
            </a:r>
          </a:p>
          <a:p>
            <a:pPr lvl="1"/>
            <a:r>
              <a:rPr lang="lv-LV" dirty="0"/>
              <a:t>~ 1/2 gadījumos vienam vai abiem vecākiem ir GRT</a:t>
            </a:r>
          </a:p>
          <a:p>
            <a:r>
              <a:rPr lang="lv-LV" dirty="0"/>
              <a:t>8% jaunieši pēc </a:t>
            </a:r>
            <a:r>
              <a:rPr lang="lv-LV" dirty="0" err="1"/>
              <a:t>ārpusģimenes</a:t>
            </a:r>
            <a:r>
              <a:rPr lang="lv-LV" dirty="0"/>
              <a:t> aprūpes iestādes</a:t>
            </a:r>
          </a:p>
          <a:p>
            <a:r>
              <a:rPr lang="lv-LV" dirty="0"/>
              <a:t>~ 4% tikai pieaugušie ar GRT  </a:t>
            </a:r>
          </a:p>
          <a:p>
            <a:r>
              <a:rPr lang="lv-LV" dirty="0"/>
              <a:t>Intervences ilgums: 53% gadījumu līdz 6 mēnešiem:</a:t>
            </a:r>
          </a:p>
          <a:p>
            <a:pPr lvl="1"/>
            <a:r>
              <a:rPr lang="lv-LV" dirty="0"/>
              <a:t>palīdzība vecākiem atbalstīt bērnu attālināto mācību procesā Covid-19 apstākļos;</a:t>
            </a:r>
          </a:p>
          <a:p>
            <a:pPr lvl="1"/>
            <a:r>
              <a:rPr lang="lv-LV" dirty="0"/>
              <a:t>pastāv risks, ka tiks risinātas klienta «vienkāršākās» (praktiskās, sadzīves) problēmas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2F809A0-D437-9D0A-680F-117AE07304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75668" y="1340768"/>
            <a:ext cx="4000652" cy="332223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9CEAED9-63CF-932D-E8A4-B50C1CA2733D}"/>
              </a:ext>
            </a:extLst>
          </p:cNvPr>
          <p:cNvSpPr txBox="1"/>
          <p:nvPr/>
        </p:nvSpPr>
        <p:spPr>
          <a:xfrm>
            <a:off x="4975668" y="4653136"/>
            <a:ext cx="40006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400" i="1" dirty="0"/>
              <a:t>Ģimenes asistentu klientu </a:t>
            </a:r>
            <a:r>
              <a:rPr lang="lv-LV" sz="1400" i="1" dirty="0" err="1"/>
              <a:t>izvērtējuma</a:t>
            </a:r>
            <a:r>
              <a:rPr lang="lv-LV" sz="1400" i="1" dirty="0"/>
              <a:t> anketas</a:t>
            </a:r>
            <a:endParaRPr lang="en-GB" sz="1400" i="1" dirty="0"/>
          </a:p>
        </p:txBody>
      </p:sp>
    </p:spTree>
    <p:extLst>
      <p:ext uri="{BB962C8B-B14F-4D97-AF65-F5344CB8AC3E}">
        <p14:creationId xmlns:p14="http://schemas.microsoft.com/office/powerpoint/2010/main" val="32265551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E64F3D-3D06-4147-E341-1627509C6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lv-LV" sz="3200" dirty="0"/>
              <a:t>Ģimenes asistenta darba saturs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1990BE-4F36-B348-60E7-E6351C3773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3284984"/>
            <a:ext cx="8803042" cy="2756378"/>
          </a:xfrm>
        </p:spPr>
        <p:txBody>
          <a:bodyPr>
            <a:normAutofit/>
          </a:bodyPr>
          <a:lstStyle/>
          <a:p>
            <a:endParaRPr lang="lv-LV" dirty="0"/>
          </a:p>
          <a:p>
            <a:endParaRPr lang="lv-LV" dirty="0"/>
          </a:p>
          <a:p>
            <a:r>
              <a:rPr lang="lv-LV" dirty="0"/>
              <a:t>Samazinās problēmas dziļums: «nopietna problēma» </a:t>
            </a:r>
            <a:r>
              <a:rPr lang="lv-LV" dirty="0">
                <a:sym typeface="Wingdings" panose="05000000000000000000" pitchFamily="2" charset="2"/>
              </a:rPr>
              <a:t> «atsevišķas grūtības»</a:t>
            </a:r>
          </a:p>
          <a:p>
            <a:r>
              <a:rPr lang="lv-LV" dirty="0"/>
              <a:t>Vieglāk risināmas:</a:t>
            </a:r>
          </a:p>
          <a:p>
            <a:pPr lvl="1"/>
            <a:r>
              <a:rPr lang="lv-LV" dirty="0"/>
              <a:t>praktiskas problēmas (iestāžu apmeklējumi, dokumentu sakārtošana u.tml.);</a:t>
            </a:r>
          </a:p>
          <a:p>
            <a:pPr lvl="1"/>
            <a:r>
              <a:rPr lang="lv-LV" dirty="0"/>
              <a:t>sadzīves prasmes &amp; bērnu aprūpes prasmes noteiktā apmērā</a:t>
            </a:r>
          </a:p>
          <a:p>
            <a:pPr lvl="1"/>
            <a:r>
              <a:rPr lang="lv-LV" dirty="0"/>
              <a:t>Izglītības iestāžu un veselības aprūpes speciālistu regulārs &amp; savlaicīgs apmeklējums</a:t>
            </a: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59C8C94A-C2CB-4281-BEAE-264579A262A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72911004"/>
              </p:ext>
            </p:extLst>
          </p:nvPr>
        </p:nvGraphicFramePr>
        <p:xfrm>
          <a:off x="695400" y="476672"/>
          <a:ext cx="8128000" cy="40505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622511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2A660D-4774-6E39-B030-B5A876830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Ģimenes asistenta darba rezultāts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0B566B-51A8-4F47-00CE-33E57D488B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sz="2000" dirty="0"/>
              <a:t>Uzlabojušās klientu prasmes aprūpēt bērnus (ēdināšana, higiēna u.tml.):</a:t>
            </a:r>
          </a:p>
          <a:p>
            <a:pPr lvl="1"/>
            <a:r>
              <a:rPr lang="lv-LV" sz="1800" dirty="0"/>
              <a:t>samazinās risks, ka bērni tiks nodoti </a:t>
            </a:r>
            <a:r>
              <a:rPr lang="lv-LV" sz="1800" dirty="0" err="1"/>
              <a:t>ārpusģimenes</a:t>
            </a:r>
            <a:r>
              <a:rPr lang="lv-LV" sz="1800" dirty="0"/>
              <a:t> aprūpē</a:t>
            </a:r>
          </a:p>
          <a:p>
            <a:pPr lvl="1"/>
            <a:r>
              <a:rPr lang="lv-LV" sz="1800" dirty="0"/>
              <a:t>ja bērni ir </a:t>
            </a:r>
            <a:r>
              <a:rPr lang="lv-LV" sz="1800" dirty="0" err="1"/>
              <a:t>ārpusģimenes</a:t>
            </a:r>
            <a:r>
              <a:rPr lang="lv-LV" sz="1800" dirty="0"/>
              <a:t> aprūpē, paaugstinās iespēja vecākiem atjaunot bērnu aizgādības tiesības</a:t>
            </a:r>
          </a:p>
          <a:p>
            <a:r>
              <a:rPr lang="lv-LV" sz="2000" dirty="0"/>
              <a:t>Uzlabojušās klientu komunikācijas prasmes &amp; gatavība sadarboties ar:</a:t>
            </a:r>
          </a:p>
          <a:p>
            <a:pPr lvl="1"/>
            <a:r>
              <a:rPr lang="lv-LV" sz="1800" dirty="0"/>
              <a:t>dažādu valsts &amp; pašvaldības iestāžu speciālistiem</a:t>
            </a:r>
          </a:p>
          <a:p>
            <a:pPr lvl="1"/>
            <a:r>
              <a:rPr lang="lv-LV" sz="1800" dirty="0"/>
              <a:t>bērniem &amp; citiem ģimenes locekļiem</a:t>
            </a:r>
          </a:p>
          <a:p>
            <a:r>
              <a:rPr lang="lv-LV" sz="2000" dirty="0"/>
              <a:t>Noteiktā pakāpē risinātas klienta sociālās &amp; sadzīves problēmas:</a:t>
            </a:r>
          </a:p>
          <a:p>
            <a:pPr lvl="1"/>
            <a:r>
              <a:rPr lang="lv-LV" sz="1800" dirty="0"/>
              <a:t>mājokļa problēmas: atrasts piemērotāks mājoklis, veikts remonts, labiekārtošana, komunālo maksājumu regulāra veikšana u.tml.</a:t>
            </a:r>
          </a:p>
          <a:p>
            <a:pPr lvl="1"/>
            <a:r>
              <a:rPr lang="lv-LV" sz="1800" dirty="0"/>
              <a:t>veselības problēmas: ārstētas novēršamas saslimšanas, veiktas profilaktiskās apskates, nokārtota invaliditāte u.tml.</a:t>
            </a: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24763256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FE81FD-278F-62BF-B6FB-056FB7ABCF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lv-LV" sz="2800" dirty="0"/>
              <a:t>Pakalpojuma efektivitātes būtiskākie aspekti: klienta perspektīva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12116C2-406B-604C-2F35-965EF3E0AEC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5993676"/>
              </p:ext>
            </p:extLst>
          </p:nvPr>
        </p:nvGraphicFramePr>
        <p:xfrm>
          <a:off x="677862" y="1071562"/>
          <a:ext cx="8802513" cy="51657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393901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FE81FD-278F-62BF-B6FB-056FB7ABCF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lv-LV" sz="2800" dirty="0"/>
              <a:t>Pakalpojuma efektivitātes būtiskākie aspekti: ģimenes asistenta perspektīva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12116C2-406B-604C-2F35-965EF3E0AEC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8024242"/>
              </p:ext>
            </p:extLst>
          </p:nvPr>
        </p:nvGraphicFramePr>
        <p:xfrm>
          <a:off x="677863" y="1071563"/>
          <a:ext cx="8596312" cy="49704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813470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4D1886-E48B-1AF7-3421-DC8C4A2E3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Secinājumi &amp; rekomendācijas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D6C91E-7B21-1FC2-0B4A-C385971366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v-LV" sz="2000" dirty="0"/>
              <a:t>Labklājības ministrijai kā politikas veidotājai iesaistīties izpratnes veidošanā, ka ģimenes asistenta pakalpojums ir </a:t>
            </a:r>
            <a:r>
              <a:rPr lang="lv-LV" sz="2000" u="sng" dirty="0"/>
              <a:t>ilgtermiņa</a:t>
            </a:r>
            <a:r>
              <a:rPr lang="lv-LV" sz="2000" dirty="0"/>
              <a:t> sociālais pakalpojums:</a:t>
            </a:r>
          </a:p>
          <a:p>
            <a:pPr lvl="1"/>
            <a:r>
              <a:rPr lang="lv-LV" sz="1800" dirty="0"/>
              <a:t>aktualizēt intervences ilguma ietekmi uz pakalpojuma efektivitāti</a:t>
            </a:r>
          </a:p>
          <a:p>
            <a:pPr lvl="1"/>
            <a:r>
              <a:rPr lang="lv-LV" sz="1800" dirty="0"/>
              <a:t>nostiprināt izpratni par klientu skaitu vienam ģimenes asistentam pilnas slodzes ietvaros, lai:</a:t>
            </a:r>
          </a:p>
          <a:p>
            <a:pPr lvl="2"/>
            <a:r>
              <a:rPr lang="lv-LV" sz="1600" dirty="0"/>
              <a:t>ģimenes asistentu darba slodze būtu sabalansēta</a:t>
            </a:r>
          </a:p>
          <a:p>
            <a:pPr lvl="2"/>
            <a:r>
              <a:rPr lang="lv-LV" sz="1600" dirty="0"/>
              <a:t>intervences ilgums (nedēļas ietvarā un visa pakalpojuma saņemšanas ietvarā) būtu efektīvs</a:t>
            </a:r>
          </a:p>
          <a:p>
            <a:r>
              <a:rPr lang="lv-LV" sz="2000" dirty="0"/>
              <a:t>Lai veidotos uzticēšanās attiecības ar klientu, nedrīkst pieļaut situāciju, ka ģimenes asistents savieno savu darbu ar jebkādu citu amatu pašvaldības sociālajā dienestā</a:t>
            </a:r>
          </a:p>
          <a:p>
            <a:r>
              <a:rPr lang="lv-LV" sz="2000" dirty="0"/>
              <a:t>Sociālajiem dienestiem svarīgi nodrošināt klientu brīvprātīgu piekrišanu pakalpojumam un izpratni par tā mērķi un saturu</a:t>
            </a:r>
            <a:endParaRPr lang="en-GB" sz="2000" dirty="0"/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4452798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370C0B-4F0D-7426-6A85-9A857CF7F1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Pakalpojuma vieta sociālā dienesta darba metožu struktūrā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A426D7-8BDC-BEDB-4638-35A54FAE441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88868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FBA016-DD5B-5B81-C323-50F36E109B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Ietekme uz sociālo darbinieku slodzi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7F4004-A823-6EE0-25D5-786BA97A2A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lv-LV" sz="2200" dirty="0"/>
              <a:t>Sociālā dienesta vadītājiem un sociālajiem darbiniekiem pastāv grūtības izvērtēt ģimenes asistenta pakalpojuma ieviešanas ietekmi uz dienesta darba slodzi, jo:</a:t>
            </a:r>
          </a:p>
          <a:p>
            <a:r>
              <a:rPr lang="lv-LV" sz="1900" dirty="0"/>
              <a:t>mazinoties veltītajam laikam ar klientu, kurš saņem ģimenes asistenta pakalpojumu, tas tiek izmantots citu pienākumu veikšanai:</a:t>
            </a:r>
          </a:p>
          <a:p>
            <a:pPr lvl="1"/>
            <a:r>
              <a:rPr lang="lv-LV" sz="1700" dirty="0"/>
              <a:t>darbam ar citiem klientiem;</a:t>
            </a:r>
          </a:p>
          <a:p>
            <a:pPr lvl="1"/>
            <a:r>
              <a:rPr lang="lv-LV" sz="1700" dirty="0"/>
              <a:t>ātrākai reaģēšanai uz saņemtajiem signāliem par krīzes situācijām;</a:t>
            </a:r>
          </a:p>
          <a:p>
            <a:r>
              <a:rPr lang="lv-LV" sz="1900" dirty="0"/>
              <a:t>komunikācija ar ģimenes asistentu un atskaišu sagatavošana aizņem laiku;</a:t>
            </a:r>
          </a:p>
          <a:p>
            <a:r>
              <a:rPr lang="lv-LV" sz="1900" dirty="0"/>
              <a:t>kopš 2022. gada sociālo darbinieku slodzes pieaugumu radījuši citi apstākļi:</a:t>
            </a:r>
          </a:p>
          <a:p>
            <a:pPr lvl="1"/>
            <a:r>
              <a:rPr lang="lv-LV" sz="1700" dirty="0"/>
              <a:t>pieaug klientu skaits ar multipla rakstura problēmām, vairāk laika jāvelta gadījumu vadīšanai;</a:t>
            </a:r>
          </a:p>
          <a:p>
            <a:pPr lvl="1"/>
            <a:r>
              <a:rPr lang="lv-LV" sz="1700" dirty="0"/>
              <a:t>kopš 2022. gada sociālajiem dienestiem ir papildu klientu grupa – Ukrainas civiliedzīvotāji, kuriem nepieciešams </a:t>
            </a:r>
            <a:r>
              <a:rPr lang="lv-LV" sz="1700" dirty="0" err="1"/>
              <a:t>psihoemocionālais</a:t>
            </a:r>
            <a:r>
              <a:rPr lang="lv-LV" sz="1700" dirty="0"/>
              <a:t> atbalsts.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077805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37385E-35F1-4A92-9254-284FDFA5A9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dirty="0"/>
              <a:t>Ietekme uz klientu sociālo risku apzināšanu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7FE8A4-44DB-3125-6C76-6BE5E3CD42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v-LV" sz="2000" dirty="0"/>
              <a:t>Pilotprojektā iesaistītajās pašvaldībās ģimenes asistenti piesaistīti augsta riska ģimenēm:</a:t>
            </a:r>
          </a:p>
          <a:p>
            <a:pPr lvl="1"/>
            <a:r>
              <a:rPr lang="lv-LV" sz="1800" dirty="0"/>
              <a:t>sociālā dienesta speciālisti atzīmē, ka pakalpojums ļauj samazināt ģimenes sociālo risku pakāpi</a:t>
            </a:r>
          </a:p>
          <a:p>
            <a:r>
              <a:rPr lang="lv-LV" sz="2000" dirty="0"/>
              <a:t>Pausts uzskats, ka riski ir zināmi – tos ir identificējis sociālais darbinieks pirms pakalpojuma piešķiršanas; </a:t>
            </a:r>
          </a:p>
          <a:p>
            <a:r>
              <a:rPr lang="lv-LV" sz="2000" dirty="0"/>
              <a:t>Zema sociālā dienesta speciālistu izpratne, ka ģimenes asistents kā speciālists var konstatēt «slēptos» riskus (savstarpējās attiecības, atkarības u.tml.)</a:t>
            </a:r>
          </a:p>
          <a:p>
            <a:pPr marL="0" indent="0">
              <a:buNone/>
            </a:pP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9907403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87437A-B49A-F6B8-9FCA-E2B9C8CD94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dirty="0"/>
              <a:t>Ģimenes asistenta pilotprojekta mērķis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8AD06C-D74D-5519-C52F-3CA3E3EF28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v-LV" sz="2000" dirty="0"/>
              <a:t>Ģimenes asistenta pakalpojums: </a:t>
            </a:r>
          </a:p>
          <a:p>
            <a:pPr lvl="1"/>
            <a:r>
              <a:rPr lang="lv-LV" sz="1800" dirty="0"/>
              <a:t>sociālais pakalpojums personai vai ģimenei, kuru spējas sociāli funkcionēt un iekļauties sabiedrībā ir apgrūtinātas; </a:t>
            </a:r>
          </a:p>
          <a:p>
            <a:pPr lvl="1"/>
            <a:r>
              <a:rPr lang="lv-LV" sz="1800" dirty="0"/>
              <a:t>veicina sociālo prasmju apguvi, nodrošinot klientam individuālu konsultatīvu, praktisku, izglītojošu, asistējošu un emocionālu atbalstu dzīvesvietā un sociālajā vidē. </a:t>
            </a:r>
          </a:p>
          <a:p>
            <a:r>
              <a:rPr lang="lv-LV" sz="2000" dirty="0"/>
              <a:t>ESF projekta «Profesionāla sociālā darba attīstība pašvaldībās» ietvaros:</a:t>
            </a:r>
          </a:p>
          <a:p>
            <a:pPr lvl="1"/>
            <a:r>
              <a:rPr lang="lv-LV" sz="1800" dirty="0"/>
              <a:t>Izstrādāts ģimenes apmācību mācību saturs, veikta pilotprojekta ietvaros atbalstīto pašvaldību ģimenes asistentu apmācība;</a:t>
            </a:r>
          </a:p>
          <a:p>
            <a:pPr lvl="1"/>
            <a:r>
              <a:rPr lang="lv-LV" sz="1800" dirty="0"/>
              <a:t>Nodrošināts līdzfinansējums ģimenes asistentu darbam 37 pašvaldībās (pirms ATR) divu gadu garumā (02.11.2020. – 02.11.2022.)</a:t>
            </a:r>
          </a:p>
        </p:txBody>
      </p:sp>
    </p:spTree>
    <p:extLst>
      <p:ext uri="{BB962C8B-B14F-4D97-AF65-F5344CB8AC3E}">
        <p14:creationId xmlns:p14="http://schemas.microsoft.com/office/powerpoint/2010/main" val="3269932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B64E35-5188-F45F-D6C9-1DDF36CCA8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42"/>
            <a:ext cx="8803042" cy="796670"/>
          </a:xfrm>
        </p:spPr>
        <p:txBody>
          <a:bodyPr>
            <a:noAutofit/>
          </a:bodyPr>
          <a:lstStyle/>
          <a:p>
            <a:r>
              <a:rPr lang="lv-LV" sz="2800" dirty="0"/>
              <a:t>Ģimenes asistenta pilotprojekta/ pakalpojuma pēctecība</a:t>
            </a:r>
            <a:endParaRPr lang="en-GB" sz="28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CDAA83C-9AC5-8252-ADCC-DFE7247649A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684296"/>
              </p:ext>
            </p:extLst>
          </p:nvPr>
        </p:nvGraphicFramePr>
        <p:xfrm>
          <a:off x="479376" y="1196751"/>
          <a:ext cx="9073007" cy="43204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Speech Bubble: Rectangle with Corners Rounded 4">
            <a:extLst>
              <a:ext uri="{FF2B5EF4-FFF2-40B4-BE49-F238E27FC236}">
                <a16:creationId xmlns:a16="http://schemas.microsoft.com/office/drawing/2014/main" id="{22F55CB8-5FE5-F783-F89A-7B0D65C59806}"/>
              </a:ext>
            </a:extLst>
          </p:cNvPr>
          <p:cNvSpPr/>
          <p:nvPr/>
        </p:nvSpPr>
        <p:spPr>
          <a:xfrm>
            <a:off x="7248128" y="4437112"/>
            <a:ext cx="4464495" cy="2160240"/>
          </a:xfrm>
          <a:prstGeom prst="wedgeRoundRectCallout">
            <a:avLst>
              <a:gd name="adj1" fmla="val -13736"/>
              <a:gd name="adj2" fmla="val -65711"/>
              <a:gd name="adj3" fmla="val 16667"/>
            </a:avLst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1600" dirty="0"/>
              <a:t>atkarīgu un </a:t>
            </a:r>
            <a:r>
              <a:rPr lang="lv-LV" sz="1600" dirty="0" err="1"/>
              <a:t>līdzatkarīgu</a:t>
            </a:r>
            <a:r>
              <a:rPr lang="lv-LV" sz="1600" dirty="0"/>
              <a:t> personu individuālās konsultācijas vai atbalsta grupas;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1600" dirty="0"/>
              <a:t>vecāku izglītojošās/ atbalsta grupas;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1600" dirty="0" err="1"/>
              <a:t>mentors</a:t>
            </a:r>
            <a:r>
              <a:rPr lang="lv-LV" sz="1600" dirty="0"/>
              <a:t> jauniešiem (ja ģimenēs pusaudži);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1600" dirty="0"/>
              <a:t>dienas centri/ darbnīcas personām ar GRT.</a:t>
            </a:r>
          </a:p>
        </p:txBody>
      </p:sp>
    </p:spTree>
    <p:extLst>
      <p:ext uri="{BB962C8B-B14F-4D97-AF65-F5344CB8AC3E}">
        <p14:creationId xmlns:p14="http://schemas.microsoft.com/office/powerpoint/2010/main" val="870612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4D1886-E48B-1AF7-3421-DC8C4A2E3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Secinājumi &amp; rekomendācijas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D6C91E-7B21-1FC2-0B4A-C385971366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v-LV" sz="2000" dirty="0"/>
              <a:t>Nepieciešama plašāka Labklājības ministrijas un nozares profesionāļu diskusija par ģimenes asistenta pakalpojuma vietu citu sociālo pakalpojumu struktūrā, t.sk.:</a:t>
            </a:r>
          </a:p>
          <a:p>
            <a:pPr lvl="1"/>
            <a:r>
              <a:rPr lang="lv-LV" sz="1800" dirty="0"/>
              <a:t>nodrošināt pakalpojumu kombinēšanas un vienlaicīgas piešķiršanas iespējas;</a:t>
            </a:r>
          </a:p>
          <a:p>
            <a:pPr lvl="1"/>
            <a:r>
              <a:rPr lang="lv-LV" sz="1800" dirty="0"/>
              <a:t>veicināt izpratni par ģimenes asistenta lomu klienta sociālo risku apzināšanā</a:t>
            </a:r>
          </a:p>
          <a:p>
            <a:r>
              <a:rPr lang="lv-LV" sz="2000" dirty="0"/>
              <a:t>Sniegt atbalstu ģimenes asistentu apmācībām &amp; </a:t>
            </a:r>
            <a:r>
              <a:rPr lang="lv-LV" sz="2000" dirty="0" err="1"/>
              <a:t>supervīzijām</a:t>
            </a:r>
            <a:r>
              <a:rPr lang="lv-LV" sz="2000" dirty="0"/>
              <a:t> citu sociālā darba speciālistu tālākizglītības pasākumu ietvaros</a:t>
            </a:r>
          </a:p>
        </p:txBody>
      </p:sp>
    </p:spTree>
    <p:extLst>
      <p:ext uri="{BB962C8B-B14F-4D97-AF65-F5344CB8AC3E}">
        <p14:creationId xmlns:p14="http://schemas.microsoft.com/office/powerpoint/2010/main" val="31431214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3647728" y="3284984"/>
            <a:ext cx="5328592" cy="2088232"/>
          </a:xfrm>
        </p:spPr>
        <p:txBody>
          <a:bodyPr>
            <a:normAutofit fontScale="77500" lnSpcReduction="20000"/>
          </a:bodyPr>
          <a:lstStyle/>
          <a:p>
            <a:pPr algn="r" eaLnBrk="1" hangingPunct="1"/>
            <a:r>
              <a:rPr lang="en-US" sz="2300" dirty="0">
                <a:solidFill>
                  <a:srgbClr val="003366"/>
                </a:solidFill>
              </a:rPr>
              <a:t>Baltic Institute of Social Sciences</a:t>
            </a:r>
          </a:p>
          <a:p>
            <a:pPr algn="r" eaLnBrk="1" hangingPunct="1"/>
            <a:endParaRPr sz="1400" dirty="0">
              <a:solidFill>
                <a:srgbClr val="003366"/>
              </a:solidFill>
            </a:endParaRPr>
          </a:p>
          <a:p>
            <a:pPr algn="r" eaLnBrk="1" hangingPunct="1"/>
            <a:r>
              <a:rPr sz="2300" dirty="0">
                <a:solidFill>
                  <a:srgbClr val="003366"/>
                </a:solidFill>
              </a:rPr>
              <a:t>Tērbatas iela 53 – 6, Rīga</a:t>
            </a:r>
          </a:p>
          <a:p>
            <a:pPr algn="r" eaLnBrk="1" hangingPunct="1"/>
            <a:r>
              <a:rPr sz="2300" dirty="0">
                <a:solidFill>
                  <a:srgbClr val="003366"/>
                </a:solidFill>
              </a:rPr>
              <a:t>Tālr.: 67217554</a:t>
            </a:r>
          </a:p>
          <a:p>
            <a:pPr algn="r" eaLnBrk="1" hangingPunct="1"/>
            <a:r>
              <a:rPr sz="2300" dirty="0">
                <a:hlinkClick r:id="rId2"/>
              </a:rPr>
              <a:t>biss@biss.soc.lv</a:t>
            </a:r>
            <a:r>
              <a:rPr sz="2300" dirty="0"/>
              <a:t> </a:t>
            </a:r>
          </a:p>
          <a:p>
            <a:pPr algn="r" eaLnBrk="1" hangingPunct="1"/>
            <a:r>
              <a:rPr sz="2300" dirty="0">
                <a:hlinkClick r:id="rId3"/>
              </a:rPr>
              <a:t>www.biss.soc.lv</a:t>
            </a:r>
            <a:r>
              <a:rPr sz="2300" dirty="0"/>
              <a:t>  </a:t>
            </a:r>
          </a:p>
        </p:txBody>
      </p:sp>
      <p:pic>
        <p:nvPicPr>
          <p:cNvPr id="18436" name="Picture 13" descr="Stends_apgriezts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24680" y="0"/>
            <a:ext cx="26781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7B4C83-72B9-66C3-72F9-05A071812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Ģimenes asistenta pakalpojuma pazīmes</a:t>
            </a:r>
            <a:endParaRPr lang="en-GB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96DDDA37-29AE-30B1-38D3-3BF54471FF6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55907686"/>
              </p:ext>
            </p:extLst>
          </p:nvPr>
        </p:nvGraphicFramePr>
        <p:xfrm>
          <a:off x="1055440" y="836712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050208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9E919B-E9E5-8A63-1A01-2EC877D14E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Pētījuma mērķis &amp; uzdevumi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522198-8D48-0737-6FF7-1B59DB528A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lv-LV" sz="2000" b="1" dirty="0"/>
              <a:t>Pētījuma mērķis:</a:t>
            </a:r>
            <a:r>
              <a:rPr lang="lv-LV" sz="2000" dirty="0"/>
              <a:t> nodrošināt pierādījumos balstītu informāciju par ģimenes asistenta pilotprojekta laikā nodrošinātā ģimenes asistenta pakalpojuma efektivitāti un ietekmi uz pakalpojuma saņēmējiem</a:t>
            </a:r>
          </a:p>
          <a:p>
            <a:pPr marL="0" indent="0">
              <a:buNone/>
            </a:pPr>
            <a:r>
              <a:rPr lang="lv-LV" sz="2000" b="1" dirty="0"/>
              <a:t>Galvenie uzdevumi:</a:t>
            </a:r>
          </a:p>
          <a:p>
            <a:r>
              <a:rPr lang="lv-LV" sz="2000" dirty="0"/>
              <a:t>veikt pētījumu par pilotprojekta laikā nodrošinātā ģimenes asistenta pakalpojuma efektivitāti un ietekmi uz ģimeņu/personu sociālo situāciju;</a:t>
            </a:r>
            <a:endParaRPr lang="lv-LV" sz="1800" dirty="0"/>
          </a:p>
          <a:p>
            <a:r>
              <a:rPr lang="lv-LV" sz="2000" dirty="0"/>
              <a:t>izvērtēt ģimenes asistenta darba efektivitāti ietekmējošos un kavējošos faktorus;</a:t>
            </a:r>
          </a:p>
          <a:p>
            <a:r>
              <a:rPr lang="lv-LV" sz="2000" dirty="0"/>
              <a:t>izvērtēt ģimenes asistenta klātienes mācību programmas satura atbilstību ģimenes asistenta pakalpojumam;</a:t>
            </a:r>
          </a:p>
          <a:p>
            <a:r>
              <a:rPr lang="lv-LV" sz="2000" dirty="0"/>
              <a:t>novērtēt pakalpojuma ietekmi uz sociālo darbinieku darba slodzi.</a:t>
            </a:r>
          </a:p>
          <a:p>
            <a:pPr marL="0" indent="0">
              <a:buNone/>
            </a:pPr>
            <a:endParaRPr lang="lv-LV" sz="2000" dirty="0"/>
          </a:p>
        </p:txBody>
      </p:sp>
    </p:spTree>
    <p:extLst>
      <p:ext uri="{BB962C8B-B14F-4D97-AF65-F5344CB8AC3E}">
        <p14:creationId xmlns:p14="http://schemas.microsoft.com/office/powerpoint/2010/main" val="19976422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433974-6EAB-E367-B784-DD474AEF15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Pētījuma metodes &amp; mērķa grupas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62F1B4-DC60-E3E3-87DC-8D6608269A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v-LV" sz="2000" dirty="0"/>
              <a:t>Pilotprojektā apmācītie ģimenes asistenti:</a:t>
            </a:r>
          </a:p>
          <a:p>
            <a:pPr lvl="1"/>
            <a:r>
              <a:rPr lang="lv-LV" sz="1800" dirty="0"/>
              <a:t>12 padziļinātās intervijas;</a:t>
            </a:r>
          </a:p>
          <a:p>
            <a:pPr lvl="1"/>
            <a:r>
              <a:rPr lang="lv-LV" sz="1800" dirty="0"/>
              <a:t>Kvantitatīva aptauja: 41 ģimenes asistenti</a:t>
            </a:r>
          </a:p>
          <a:p>
            <a:r>
              <a:rPr lang="lv-LV" sz="2000" dirty="0"/>
              <a:t>Ģimenes asistentu klienti:</a:t>
            </a:r>
          </a:p>
          <a:p>
            <a:pPr lvl="1"/>
            <a:r>
              <a:rPr lang="lv-LV" sz="1800" dirty="0"/>
              <a:t>30 padziļinātās intervijas;</a:t>
            </a:r>
          </a:p>
          <a:p>
            <a:pPr lvl="1"/>
            <a:r>
              <a:rPr lang="lv-LV" sz="1800" dirty="0"/>
              <a:t>Klienta </a:t>
            </a:r>
            <a:r>
              <a:rPr lang="lv-LV" sz="1800" dirty="0" err="1"/>
              <a:t>izvērtējuma</a:t>
            </a:r>
            <a:r>
              <a:rPr lang="lv-LV" sz="1800" dirty="0"/>
              <a:t> anketu kvantitatīva analīze: 253 klienti</a:t>
            </a:r>
          </a:p>
          <a:p>
            <a:r>
              <a:rPr lang="lv-LV" sz="2000" dirty="0"/>
              <a:t>Sociālie darbinieki – gadījumu vadītāji: 22 padziļinātās intervijas</a:t>
            </a:r>
          </a:p>
          <a:p>
            <a:r>
              <a:rPr lang="lv-LV" sz="2000" dirty="0"/>
              <a:t>Sociālo dienestu vadītāji: 12 padziļinātās intervijas</a:t>
            </a:r>
          </a:p>
          <a:p>
            <a:r>
              <a:rPr lang="lv-LV" sz="2000" dirty="0"/>
              <a:t>Ģimenes asistentu mācību satura autori:</a:t>
            </a:r>
          </a:p>
          <a:p>
            <a:pPr lvl="1"/>
            <a:r>
              <a:rPr lang="lv-LV" sz="1800" dirty="0"/>
              <a:t>dokumentu – mācību satura - analīze;</a:t>
            </a:r>
          </a:p>
          <a:p>
            <a:pPr lvl="1"/>
            <a:r>
              <a:rPr lang="lv-LV" sz="1800" dirty="0"/>
              <a:t>1 ekspertu intervija</a:t>
            </a:r>
          </a:p>
        </p:txBody>
      </p:sp>
    </p:spTree>
    <p:extLst>
      <p:ext uri="{BB962C8B-B14F-4D97-AF65-F5344CB8AC3E}">
        <p14:creationId xmlns:p14="http://schemas.microsoft.com/office/powerpoint/2010/main" val="20217053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D5FBD4-09B2-5E97-A78B-B934559F05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Ģimenes asistentu apmācības &amp; turpmākā profesionālā pilnveide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6594F1-61E5-A5E0-91F3-CEEC5ABA6DB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44877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69225-5F78-4B0C-1FAE-C12D981A2D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dirty="0"/>
              <a:t>Apmācību satura &amp; organizācijas vērtējums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BE6B6F-7C18-6803-EC57-7DF715772F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070810"/>
            <a:ext cx="8596668" cy="516650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lv-LV" sz="2000" dirty="0"/>
              <a:t>Ģimenes asistentiem bija iepriekš iegūta izglītība ar sociālo darbu saistītā jomā (sociālais darbinieks, sociālais rehabilitētājs) vai pielīdzināma izglītība pedagoģijā, psiholoģijā, veselības aprūpē</a:t>
            </a:r>
          </a:p>
          <a:p>
            <a:pPr marL="0" indent="0">
              <a:buNone/>
            </a:pPr>
            <a:r>
              <a:rPr lang="lv-LV" sz="2000" b="1" dirty="0"/>
              <a:t>Tika vērtēts sākotnējais - 120 stundu – mācību saturs &amp; apjoms</a:t>
            </a:r>
          </a:p>
          <a:p>
            <a:r>
              <a:rPr lang="lv-LV" sz="2000" dirty="0"/>
              <a:t>Laba teorētiskā un sākotnējā praktiskā sagatavotība, ko nodrošina:</a:t>
            </a:r>
          </a:p>
          <a:p>
            <a:pPr lvl="1"/>
            <a:r>
              <a:rPr lang="lv-LV" sz="1800" dirty="0"/>
              <a:t>reālu prakses piemēru &amp; gadījumu analīze</a:t>
            </a:r>
          </a:p>
          <a:p>
            <a:pPr lvl="1"/>
            <a:r>
              <a:rPr lang="lv-LV" sz="1800" dirty="0"/>
              <a:t>darbs grupās, attīstot dažādas prasmes</a:t>
            </a:r>
          </a:p>
          <a:p>
            <a:r>
              <a:rPr lang="lv-LV" sz="2000" dirty="0"/>
              <a:t>Neformāls pēc-apmācību atbalsts:</a:t>
            </a:r>
          </a:p>
          <a:p>
            <a:pPr lvl="1"/>
            <a:r>
              <a:rPr lang="lv-LV" sz="1800" dirty="0"/>
              <a:t>iespēja sazināties/ konsultēties ar pasniedzējiem</a:t>
            </a:r>
          </a:p>
          <a:p>
            <a:pPr lvl="1"/>
            <a:r>
              <a:rPr lang="lv-LV" sz="1800" dirty="0"/>
              <a:t>nodrošināta </a:t>
            </a:r>
            <a:r>
              <a:rPr lang="lv-LV" sz="1800" dirty="0" err="1"/>
              <a:t>supervīzija</a:t>
            </a:r>
            <a:endParaRPr lang="lv-LV" sz="1800" dirty="0"/>
          </a:p>
          <a:p>
            <a:pPr lvl="1"/>
            <a:r>
              <a:rPr lang="lv-LV" sz="1800" dirty="0"/>
              <a:t>neformālās apmācību darbinieku saziņas/ čata grupas</a:t>
            </a:r>
          </a:p>
          <a:p>
            <a:r>
              <a:rPr lang="lv-LV" sz="2000" dirty="0"/>
              <a:t>Ieteikumi paplašināt mācību saturu:</a:t>
            </a:r>
          </a:p>
          <a:p>
            <a:pPr lvl="1"/>
            <a:r>
              <a:rPr lang="lv-LV" sz="1800" dirty="0"/>
              <a:t>ģimenes asistentu potenciālo klientu apmeklējums apmācību laikā</a:t>
            </a:r>
          </a:p>
          <a:p>
            <a:pPr lvl="1"/>
            <a:r>
              <a:rPr lang="lv-LV" sz="1800" dirty="0" err="1"/>
              <a:t>mentors</a:t>
            </a:r>
            <a:r>
              <a:rPr lang="lv-LV" sz="1800" dirty="0"/>
              <a:t>, ģimenes asistentam uzsākot darba attiecības</a:t>
            </a: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8536930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B5B56-835B-2606-1AC7-460B18124C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dirty="0"/>
              <a:t>Ģimenes asistentu prasmju pašnovērtējums</a:t>
            </a:r>
            <a:endParaRPr lang="en-GB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5FE3FA4-1100-FE89-7D74-0A2107D95AC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4980572"/>
              </p:ext>
            </p:extLst>
          </p:nvPr>
        </p:nvGraphicFramePr>
        <p:xfrm>
          <a:off x="677863" y="1071563"/>
          <a:ext cx="8596312" cy="49704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990763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4D1886-E48B-1AF7-3421-DC8C4A2E3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Secinājumi &amp; rekomendācijas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D6C91E-7B21-1FC2-0B4A-C385971366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070810"/>
            <a:ext cx="8596668" cy="5166501"/>
          </a:xfrm>
        </p:spPr>
        <p:txBody>
          <a:bodyPr>
            <a:normAutofit/>
          </a:bodyPr>
          <a:lstStyle/>
          <a:p>
            <a:r>
              <a:rPr lang="lv-LV" sz="2000" dirty="0"/>
              <a:t>Sākotnējā profesionālā sagatavotība mazina izdegšanas riskus un paaugstina pakalpojumu efektivitāti</a:t>
            </a:r>
          </a:p>
          <a:p>
            <a:pPr lvl="1"/>
            <a:r>
              <a:rPr lang="lv-LV" sz="1800" dirty="0"/>
              <a:t>ieteicama papildinošu moduļu izstrāde &amp; piedāvājums: </a:t>
            </a:r>
          </a:p>
          <a:p>
            <a:pPr lvl="2"/>
            <a:r>
              <a:rPr lang="lv-LV" sz="1600" dirty="0"/>
              <a:t>darbam ar specifiskām ģimenes asistenta mērķa grupām; </a:t>
            </a:r>
          </a:p>
          <a:p>
            <a:pPr lvl="2"/>
            <a:r>
              <a:rPr lang="lv-LV" sz="1600" dirty="0"/>
              <a:t>darbam ar noteiktām sociālajām problēmām/ tēmām (piemēram, finanšu </a:t>
            </a:r>
            <a:r>
              <a:rPr lang="lv-LV" sz="1600" dirty="0" err="1"/>
              <a:t>pratība</a:t>
            </a:r>
            <a:r>
              <a:rPr lang="lv-LV" sz="1600" dirty="0"/>
              <a:t>, sk. turpinājumā)</a:t>
            </a:r>
          </a:p>
          <a:p>
            <a:r>
              <a:rPr lang="lv-LV" sz="2000" dirty="0"/>
              <a:t>Mācību organizatoriem lielāka vērība ir jāpievērš ģimenes asistentu personības un darba motivācijas </a:t>
            </a:r>
            <a:r>
              <a:rPr lang="lv-LV" sz="2000" dirty="0" err="1"/>
              <a:t>izvērtējumam</a:t>
            </a:r>
            <a:r>
              <a:rPr lang="lv-LV" sz="2000" dirty="0"/>
              <a:t>:</a:t>
            </a:r>
          </a:p>
          <a:p>
            <a:pPr lvl="1"/>
            <a:r>
              <a:rPr lang="lv-LV" sz="1800" dirty="0"/>
              <a:t>spējai noturēt profesionālās robežas (pateikt «nē»);</a:t>
            </a:r>
          </a:p>
          <a:p>
            <a:pPr lvl="1"/>
            <a:r>
              <a:rPr lang="lv-LV" sz="1800" dirty="0"/>
              <a:t>nosliecei uz autoritāru metožu lietošanu</a:t>
            </a:r>
          </a:p>
          <a:p>
            <a:r>
              <a:rPr lang="lv-LV" sz="2000" dirty="0"/>
              <a:t>Iekļaut plašāku praktisko nodarbību spektru ģimenes asistentu sākotnējās apmācībās</a:t>
            </a:r>
          </a:p>
          <a:p>
            <a:pPr lvl="1"/>
            <a:r>
              <a:rPr lang="lv-LV" sz="1800" dirty="0"/>
              <a:t>sagatavot gatavus šablonus darbam noteiktās situācijās, it sevišķi, kā aizstāvēt profesionālās robežas</a:t>
            </a:r>
          </a:p>
        </p:txBody>
      </p:sp>
    </p:spTree>
    <p:extLst>
      <p:ext uri="{BB962C8B-B14F-4D97-AF65-F5344CB8AC3E}">
        <p14:creationId xmlns:p14="http://schemas.microsoft.com/office/powerpoint/2010/main" val="397012648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2492</TotalTime>
  <Words>1411</Words>
  <Application>Microsoft Office PowerPoint</Application>
  <PresentationFormat>Widescreen</PresentationFormat>
  <Paragraphs>178</Paragraphs>
  <Slides>22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</vt:lpstr>
      <vt:lpstr>Calibri</vt:lpstr>
      <vt:lpstr>Trebuchet MS</vt:lpstr>
      <vt:lpstr>Wingdings</vt:lpstr>
      <vt:lpstr>Wingdings 3</vt:lpstr>
      <vt:lpstr>Facet</vt:lpstr>
      <vt:lpstr>    Pētījums par ģimenes asistenta pakalpojuma efektivitāti atbalsta nodrošināšanā ģimenēm   Oksana Žabko, vadošā pētniece Inese Šūpule, vadošā pētniece  nodibinājums "Baltic Institute of Social Sciences" </vt:lpstr>
      <vt:lpstr>Ģimenes asistenta pilotprojekta mērķis</vt:lpstr>
      <vt:lpstr>Ģimenes asistenta pakalpojuma pazīmes</vt:lpstr>
      <vt:lpstr>Pētījuma mērķis &amp; uzdevumi</vt:lpstr>
      <vt:lpstr>Pētījuma metodes &amp; mērķa grupas</vt:lpstr>
      <vt:lpstr>Ģimenes asistentu apmācības &amp; turpmākā profesionālā pilnveide</vt:lpstr>
      <vt:lpstr>Apmācību satura &amp; organizācijas vērtējums</vt:lpstr>
      <vt:lpstr>Ģimenes asistentu prasmju pašnovērtējums</vt:lpstr>
      <vt:lpstr>Secinājumi &amp; rekomendācijas</vt:lpstr>
      <vt:lpstr>Ģimenes asistenta pakalpojuma efektivitāte</vt:lpstr>
      <vt:lpstr>Intervences ilgums &amp; mērķa grupas</vt:lpstr>
      <vt:lpstr>Ģimenes asistenta darba saturs</vt:lpstr>
      <vt:lpstr>Ģimenes asistenta darba rezultāts</vt:lpstr>
      <vt:lpstr>Pakalpojuma efektivitātes būtiskākie aspekti: klienta perspektīva</vt:lpstr>
      <vt:lpstr>Pakalpojuma efektivitātes būtiskākie aspekti: ģimenes asistenta perspektīva</vt:lpstr>
      <vt:lpstr>Secinājumi &amp; rekomendācijas</vt:lpstr>
      <vt:lpstr>Pakalpojuma vieta sociālā dienesta darba metožu struktūrā</vt:lpstr>
      <vt:lpstr>Ietekme uz sociālo darbinieku slodzi</vt:lpstr>
      <vt:lpstr>Ietekme uz klientu sociālo risku apzināšanu</vt:lpstr>
      <vt:lpstr>Ģimenes asistenta pilotprojekta/ pakalpojuma pēctecība</vt:lpstr>
      <vt:lpstr>Secinājumi &amp; rekomendācijas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Ikgadējs nabadzības un sociālās atstumtības mazināšanas rīcībpolitikas izvērtējums  (t.sk. par nevienlīdzību sabiedriskā transporta pieejamības jomā)  STARPZIŅOJUMS  Izpildītājs: Nodibinājums "Baltic Institute of Social Sciences"</dc:title>
  <dc:creator>Evija Klave</dc:creator>
  <cp:lastModifiedBy>Oksana Žabko</cp:lastModifiedBy>
  <cp:revision>205</cp:revision>
  <cp:lastPrinted>2022-03-24T13:40:42Z</cp:lastPrinted>
  <dcterms:created xsi:type="dcterms:W3CDTF">2020-04-07T13:45:14Z</dcterms:created>
  <dcterms:modified xsi:type="dcterms:W3CDTF">2023-09-24T15:03:54Z</dcterms:modified>
</cp:coreProperties>
</file>