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76" r:id="rId3"/>
    <p:sldId id="272" r:id="rId4"/>
    <p:sldId id="265" r:id="rId5"/>
    <p:sldId id="274" r:id="rId6"/>
    <p:sldId id="275" r:id="rId7"/>
    <p:sldId id="273" r:id="rId8"/>
    <p:sldId id="264" r:id="rId9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152" autoAdjust="0"/>
  </p:normalViewPr>
  <p:slideViewPr>
    <p:cSldViewPr snapToGrid="0">
      <p:cViewPr varScale="1">
        <p:scale>
          <a:sx n="61" d="100"/>
          <a:sy n="61" d="100"/>
        </p:scale>
        <p:origin x="8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13D5-9480-4B60-8B4A-D5B47A9ADEDE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1C5AD-92E2-4AD3-ACCC-915D8239B94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7622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aida attēla vietturis 1">
            <a:extLst>
              <a:ext uri="{FF2B5EF4-FFF2-40B4-BE49-F238E27FC236}">
                <a16:creationId xmlns:a16="http://schemas.microsoft.com/office/drawing/2014/main" id="{9A355237-7DFF-E6B6-3812-DBD5B50AD7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Piezīmju vietturis 2">
            <a:extLst>
              <a:ext uri="{FF2B5EF4-FFF2-40B4-BE49-F238E27FC236}">
                <a16:creationId xmlns:a16="http://schemas.microsoft.com/office/drawing/2014/main" id="{06478883-B3AA-DC93-E7F6-6D62A32CCD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dirty="0"/>
          </a:p>
        </p:txBody>
      </p:sp>
      <p:sp>
        <p:nvSpPr>
          <p:cNvPr id="15364" name="Slaida numura vietturis 3">
            <a:extLst>
              <a:ext uri="{FF2B5EF4-FFF2-40B4-BE49-F238E27FC236}">
                <a16:creationId xmlns:a16="http://schemas.microsoft.com/office/drawing/2014/main" id="{B934AEB0-E686-FF24-5D04-78A9170DF4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B48380-5699-4602-9376-F8ED5DDFA309}" type="slidenum">
              <a:rPr lang="lv-LV" altLang="lv-LV" smtClean="0"/>
              <a:pPr/>
              <a:t>3</a:t>
            </a:fld>
            <a:endParaRPr lang="lv-LV" alt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aida attēla vietturis 1">
            <a:extLst>
              <a:ext uri="{FF2B5EF4-FFF2-40B4-BE49-F238E27FC236}">
                <a16:creationId xmlns:a16="http://schemas.microsoft.com/office/drawing/2014/main" id="{537C5DE8-1369-DE5E-CC7A-66BC9F24A1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iezīmju vietturis 2">
            <a:extLst>
              <a:ext uri="{FF2B5EF4-FFF2-40B4-BE49-F238E27FC236}">
                <a16:creationId xmlns:a16="http://schemas.microsoft.com/office/drawing/2014/main" id="{E35CC288-BC8E-F49E-47EE-15A6E4778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lv-LV" dirty="0"/>
          </a:p>
        </p:txBody>
      </p:sp>
      <p:sp>
        <p:nvSpPr>
          <p:cNvPr id="17412" name="Slaida numura vietturis 3">
            <a:extLst>
              <a:ext uri="{FF2B5EF4-FFF2-40B4-BE49-F238E27FC236}">
                <a16:creationId xmlns:a16="http://schemas.microsoft.com/office/drawing/2014/main" id="{58091E9C-7AB9-3495-FA6C-2357B789A2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4A8B124-BF13-4044-B8CF-A07BDF37032F}" type="slidenum">
              <a:rPr lang="lv-LV" altLang="lv-LV" smtClean="0"/>
              <a:pPr/>
              <a:t>4</a:t>
            </a:fld>
            <a:endParaRPr lang="lv-LV" alt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0342097B-E3CD-2CF1-52E8-ECA017D14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C9A212B-CC56-0EBA-6A84-F71CD287B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83AE089-3F6F-1E99-3D81-1BECA4A5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C4CD754B-0878-C527-B446-21DF59982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D1BE72B-1FB9-D1A4-04C1-4AFADAD7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4252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F9B410D-22FF-BA6D-D9D0-690373696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8FF3459-62DE-0B67-7597-3953F18B2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4D589F-3837-6B48-6D14-7344760A2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6F840DC-3AA6-E1FD-34E1-8605C0AF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4451B231-97B5-FCCD-CF50-FCD88980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2128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032768B0-C340-C589-7D7F-0AF0E1CC1C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8CCEAC08-E22D-22CE-68C6-3C1C3D0DB3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EA6B2477-CE85-CE73-47DA-487D5838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1EC3D350-99F9-55E5-CF3F-232E362E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F3B5B7F6-B2AD-D9B0-8AFC-F858C1FAB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7324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707CD9D-F516-6F97-6916-D183B275BA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67" y="0"/>
            <a:ext cx="5037667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CD6A505B-983D-A7A1-8792-52E2D217EC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3686B38-F67F-6411-465A-BB4FD819E608}"/>
              </a:ext>
            </a:extLst>
          </p:cNvPr>
          <p:cNvSpPr txBox="1">
            <a:spLocks/>
          </p:cNvSpPr>
          <p:nvPr userDrawn="1"/>
        </p:nvSpPr>
        <p:spPr>
          <a:xfrm>
            <a:off x="914400" y="4724400"/>
            <a:ext cx="103632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3632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2736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BFDE55D9-8D88-A32D-F766-4D3B561A9B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0"/>
            <a:ext cx="234738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C7B46572-25B5-43E3-68A7-609E1B184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5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270636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27433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7E5EAAB-0460-B1AB-01CF-7A7F853F88D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82400" y="6270625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87DFD5E2-A785-490D-9DE1-B7B1377E8C4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1847015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A8B3563D-8E25-60BE-9BF8-815252F991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5A0873DB-4863-CA20-61A8-CBA9FD8B68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67" y="0"/>
            <a:ext cx="5037667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297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D1FD309A-F46F-CCF4-4EDA-102019382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50E7755-434C-26BD-DA81-2EC06CA4A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AB4425E-7D12-66B2-350C-F6B1288DA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28A6A1DE-3B50-F447-02AB-ECB3A1B3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EA380B7A-738C-B423-2B37-21743F86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3219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FCF2AF-4354-1462-EC93-25F051029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5488E067-2B93-5482-3CD5-79ED8C226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FF288404-7298-D1C8-FD57-55030FFDB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6BA15E8F-118C-B32E-AF23-E3632C2F1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393510AB-8AB3-D319-B0CE-0EB26AC4F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5869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D9F2C42-6410-3756-929A-2AA20E99F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BD91AC-0105-90CD-F7F2-C8F18BB04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ECCB5C9D-63EC-FB2E-4B22-C6DF3E4EC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CC1CC8CD-0890-763C-0EEB-3E61E2F2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D37BA9BD-79AE-4464-E298-166D026A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3CA5AC07-0B5F-66F5-0DF4-6DC081FE9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9348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65CF4454-7EBB-FA28-802C-130214EDF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6AC2C5E2-0110-DFAC-EEF6-B6CC03D13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75EB6565-94F6-D414-2AE1-2710BDADC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550B1A4B-ADEE-6C86-1A65-CDF4D9923A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2EC07E7E-D00B-2E35-B5B0-374BD96B1D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2443C2D5-3D76-CA17-431E-C521ED12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80FD3F42-A697-7648-4D0B-C33154455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53E2A451-9525-C4D5-7F66-AFC28A3B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942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7B7EEAA-A18D-5B3D-E20A-FC4AB207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B104F66A-34CC-4C62-C20C-30395C2C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C5A0EF7F-D4E6-8335-2591-75112C98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F0E14DC2-D622-A7E3-BC11-801097B8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23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2616E0F9-1094-452E-ED21-6E04FFE12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8B46502-473B-EE35-D721-9D56B927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F0714168-D412-E6BD-A1EB-EBD3A2FA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7203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9BE84E2B-75CD-1DE5-579C-B3D86C2AB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EBCD8EF6-3B7B-84AA-1C97-0818FFA2A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6AA3B63D-B669-18E9-4CE5-BE4082ADE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F568986A-2E5E-22BC-AD2F-3204A8E6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708F627-7556-074C-9FAA-3509C65EB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F6BE91-344C-CD99-A43A-96145A9F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4052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654856AC-B2F2-99FF-CEBD-D68676A35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609CCF-88F7-F361-DA61-4203DC1F5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FA1FA92C-2DA8-A7C5-EECC-DE5CDCF6E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3F58CB-2CBD-BDD7-A346-90DAEFF9C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A2132BD0-9FD3-AA87-9547-17BB6821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453A0E8B-C167-A234-2C16-7EA28AF9E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1747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0DA93DA7-1963-DD0E-0B78-D5C21B31F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7C4E09A5-B5ED-10FC-A5C1-2DEB6EFD9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F8FC0E50-8120-2CFA-0B1A-B009C2EF0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649A-AB4D-4EF7-A924-CF750E78027A}" type="datetimeFigureOut">
              <a:rPr lang="lv-LV" smtClean="0"/>
              <a:t>10.10.2023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D100CB90-5306-E083-52DB-5EB3CF1C0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B6A056FA-433F-7E78-5B3E-101FADA74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0335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D2CF8D5C-DFE9-C8B3-84B1-35740BB67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0" y="3429000"/>
            <a:ext cx="7772400" cy="21494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lv-LV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Plāna sieviešu un vīriešu vienlīdzīgu tiesību un iespēju veicināšanai 202</a:t>
            </a:r>
            <a:r>
              <a:rPr lang="en-US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4</a:t>
            </a:r>
            <a:r>
              <a:rPr lang="lv-LV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. – 202</a:t>
            </a:r>
            <a:r>
              <a:rPr lang="en-US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7</a:t>
            </a:r>
            <a:r>
              <a:rPr lang="lv-LV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. gadam </a:t>
            </a:r>
            <a:r>
              <a:rPr lang="en-US" sz="2400" cap="small" dirty="0" err="1">
                <a:solidFill>
                  <a:schemeClr val="accent1">
                    <a:lumMod val="50000"/>
                  </a:schemeClr>
                </a:solidFill>
                <a:effectLst/>
              </a:rPr>
              <a:t>izstrāde</a:t>
            </a:r>
            <a:endParaRPr lang="lv-LV" altLang="lv-LV" sz="4000" cap="smal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0F9E358B-33F8-4910-905A-F40637218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IDENTIFICĒTIE BŪTISKĀKIE IZAICINĀJUMI DZIMUMU LĪDZTIESĪBAS JOMĀ</a:t>
            </a:r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F2922AED-3ED2-4E70-A379-F9838935E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DARBA SAMAKSAS ATŠĶIRĪBAS UN SEGREGĀCIJA DARBA TIRGŪ UN IZGLĪTĪBĀ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AR DZIMUMU SAISTĪTI NEGATĪVI STEREOTIPI IZGLĪTĪBĀ, NODARBINĀTĪBĀ UN PUBLISKAJĀ TELPĀ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DARBA UN PRIVĀTĀS DZĪVES SASKAŅOŠANAS IZAICINĀJUMI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IZPRATNES TRŪKUMS PAR DZIMUMU LĪDZTIESĪBAS PRINCIPA INTEGRĒŠANU NOZARU POLITIKĀS, BUDŽETA VEIDOŠANAS PROCESOS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ZĒNU UN VĪRIEŠU IESAISTE DZIMUMU LĪDZTIESĪBĀ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lv-LV" dirty="0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73A2B20A-E95C-496D-91BF-F45A91D026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5E4760BE-F453-417D-AF02-3059E858774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3569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4E140493-C650-C863-5B99-8AED4ED95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225" y="496889"/>
            <a:ext cx="6096000" cy="1036637"/>
          </a:xfrm>
        </p:spPr>
        <p:txBody>
          <a:bodyPr>
            <a:normAutofit/>
          </a:bodyPr>
          <a:lstStyle/>
          <a:p>
            <a:pPr algn="ctr"/>
            <a:r>
              <a:rPr lang="lv-LV" altLang="lv-LV" cap="small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Rīcības virzieni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CF77F83E-4F15-237A-21A4-469CDA583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25" y="1898652"/>
            <a:ext cx="8924925" cy="3311524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</a:rPr>
              <a:t>SIEVIEŠU UN VĪRIEŠU VIENLĪDZĪGAS TIESĪBAS UN IESPĒJAS DARBA TIRGŪ UN IZGLĪTĪBĀ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</a:rPr>
              <a:t>AR DZIMUMU SAISTĪT</a:t>
            </a:r>
            <a:r>
              <a:rPr lang="en-US" sz="1800" dirty="0"/>
              <a:t>U NEGATĪVU STEREOTIPU MAZINĀŠANA</a:t>
            </a:r>
            <a:endParaRPr lang="lv-LV" sz="1800" dirty="0"/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  <a:cs typeface="Times New Roman" panose="02020603050405020304" pitchFamily="18" charset="0"/>
              </a:rPr>
              <a:t>DZIMUMU LĪDZTIESĪBAS</a:t>
            </a:r>
            <a:r>
              <a:rPr lang="en-US" sz="1800" dirty="0">
                <a:effectLst/>
                <a:cs typeface="Times New Roman" panose="02020603050405020304" pitchFamily="18" charset="0"/>
              </a:rPr>
              <a:t> PRINCIPA INTEGRĒŠANA POLITIKAS PLĀNOŠANAS PROCESOS</a:t>
            </a:r>
            <a:endParaRPr lang="lv-LV" sz="1800" dirty="0">
              <a:effectLst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lv-LV" sz="1800" b="1" dirty="0">
              <a:effectLst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altLang="lv-LV" sz="1800" dirty="0"/>
          </a:p>
        </p:txBody>
      </p:sp>
      <p:sp>
        <p:nvSpPr>
          <p:cNvPr id="14340" name="Slide Number Placeholder 5">
            <a:extLst>
              <a:ext uri="{FF2B5EF4-FFF2-40B4-BE49-F238E27FC236}">
                <a16:creationId xmlns:a16="http://schemas.microsoft.com/office/drawing/2014/main" id="{FC57962D-2C77-C4E0-5F89-C5FDE70E55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38A8B81-53D7-497E-B2AF-83870DF618AB}" type="slidenum">
              <a:rPr lang="en-US" altLang="lv-LV" smtClean="0"/>
              <a:pPr/>
              <a:t>3</a:t>
            </a:fld>
            <a:endParaRPr lang="en-US" altLang="lv-LV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22728AAB-EEC3-F6A4-9743-CF12D019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9362" y="415925"/>
            <a:ext cx="7392987" cy="103663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defRPr/>
            </a:pPr>
            <a: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</a:rPr>
              <a:t>SIEVIEŠU UN VĪRIEŠU VIENLĪDZĪGAS TIESĪBAS UN IESPĒJAS DARBA TIRGŪ UN IZGLĪTĪBĀ</a:t>
            </a:r>
            <a:b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lv-LV" alt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88" name="Slide Number Placeholder 5">
            <a:extLst>
              <a:ext uri="{FF2B5EF4-FFF2-40B4-BE49-F238E27FC236}">
                <a16:creationId xmlns:a16="http://schemas.microsoft.com/office/drawing/2014/main" id="{8EE61CB2-2E7B-87C5-5797-A76F5B6D45B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031F23-4724-4AB0-8E1F-1DFA7A6979EA}" type="slidenum">
              <a:rPr lang="en-US" altLang="lv-LV" smtClean="0"/>
              <a:pPr/>
              <a:t>4</a:t>
            </a:fld>
            <a:endParaRPr lang="en-US" altLang="lv-LV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3E9428E-FD6B-7801-B4F6-52525DE88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3149" y="1752605"/>
            <a:ext cx="9239251" cy="4373573"/>
          </a:xfrm>
        </p:spPr>
        <p:txBody>
          <a:bodyPr>
            <a:normAutofit fontScale="85000" lnSpcReduction="10000"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ATBALSTA SNIEGŠANA DARBA DEVĒJIEM IEKĻAUJOŠAS DARBA VIDES UN DISKRIMINĀCIJAS NOVĒRŠANAS JAUTĀJUMOS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PILOTPROJEKTS UN IZVĒRTĒJUMS PAR DARBA SA</a:t>
            </a:r>
            <a:r>
              <a:rPr lang="en-US" dirty="0"/>
              <a:t>MAKSAS ATŠĶIRĪBĀM STARP SIEVIETĒM UN VĪRIEŠIEM LATVIJĀ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DIREKTĪVAS (ES) 2022/2381 PĀRŅEMŠANAS PASĀKUMI PAR DZIMUMU LĪDZSVARA UZLABOŠANU BIRŽĀ KOTĒTU UZŅĒMUMU DIREKTORU VIDŪ 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DIREKTĪVAS (ES) 2023/970 PĀRŅEMŠANAS PASĀKUMI, LAI AR DARBA SAMAKSAS PĀRREDZAMĪBAS UN IZPILDES MEHĀNISMU STIPRINĀTU VIENLĪDZĪGAS DARBA SAMAKSAS PRINCIPU VĪRIEŠIEM UN SIEVIETĒM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9743E0F-A42B-B767-8D5D-5423C9049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AR DZIMUMU SAISTĪTU NEGATĪVU STEREOTIPU MAZINĀŠANA</a:t>
            </a:r>
            <a:endParaRPr 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497718A7-5C9C-619C-A7FF-5EB91452D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775" y="1752605"/>
            <a:ext cx="9191626" cy="4373573"/>
          </a:xfrm>
        </p:spPr>
        <p:txBody>
          <a:bodyPr>
            <a:normAutofit lnSpcReduction="10000"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PASĀKUMI VĪRIEŠIEM UN ZĒNIEM PAR DZIMUMU STEREOTIPIEM UN DZIMUMU LĪDZTIESĪBU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PASĀKUMI TĒVA LOMAS STIPRINĀŠANAI, LAI VEICINĀTU DARBA UN PRIVĀTĀS DZĪVES LĪDZSVARU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SABIEDRĪBAS IZPRATNES UN ATTIEKSMES APZINĀŠANA PAR DZIMUMU LĪDZTIESĪBAS JAUTĀJUMIEM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INTEGRĒTA MEDIJU KAMPAŅA PAR DZIMUMU LĪDZTIESĪBAS  JAUTĀJUMIEM</a:t>
            </a:r>
            <a:endParaRPr lang="lv-LV" dirty="0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DEE5905D-5E3B-34F1-7D7D-70F6C7634E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CA18681C-8CA0-DFD1-F8AF-4E64B43C21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0296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3FF1BBA-30D8-D9DD-A983-F3DD88617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DZIMUMU LĪDZTIESĪBAS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PRINCIPA INTEGRĒŠANA POLITIKAS PLĀNOŠANAS PROCESOS</a:t>
            </a:r>
            <a:b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</a:br>
            <a:endParaRPr 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7794BF1-981B-677E-357A-E198843F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9350" y="1752605"/>
            <a:ext cx="9163050" cy="4373573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MĀCĪBU PROGRAMMA VALSTS UN PAŠVALDĪBU IESTĀŽU DARBINIEKIEM PAR VIENLĪDZĪGU IESPĒJU UN NEDISKRIMINĀCIJAS JAUTĀJUMIEM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DIGITĀLĀ ROKASGRĀMATA NOZARU POLITIKAS VEIDOTĀJIEM PAR NEDISKRIMINĀCIJAS PRINCIPIEM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REKOMENDĀCIJAS DARBĀ AR DZIMUMA ASPEKTA INTEGRĒŠANU BUDŽETA PROCESOS</a:t>
            </a:r>
            <a:endParaRPr lang="lv-LV" dirty="0">
              <a:cs typeface="Times New Roman" panose="02020603050405020304" pitchFamily="18" charset="0"/>
            </a:endParaRP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C06EBE0-2500-CE89-9978-A8B347EFCE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41E3F35A-2305-B11E-912B-5406CE5FF0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1487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3A8F9A1-042D-31C9-5849-1A87954F5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400" y="449259"/>
            <a:ext cx="8128000" cy="1036642"/>
          </a:xfrm>
        </p:spPr>
        <p:txBody>
          <a:bodyPr>
            <a:normAutofit/>
          </a:bodyPr>
          <a:lstStyle/>
          <a:p>
            <a:pPr algn="ctr"/>
            <a:r>
              <a:rPr lang="en-US" sz="2000" cap="small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NĀKAMIE SOĻI PLĀNA PROJEKTA IZSTRĀDĒ 2023. GADĀ</a:t>
            </a:r>
            <a:endParaRPr lang="lv-LV" sz="2000" cap="small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E61DF867-5D0D-A6D7-D068-8A95EB13A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6951" y="1485901"/>
            <a:ext cx="9112249" cy="464027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cs typeface="Times New Roman" panose="02020603050405020304" pitchFamily="18" charset="0"/>
              </a:rPr>
              <a:t>KONSULTĀCIJAS AR NOZARU MINISTRIJĀM, PADOTĪBAS IESTĀDĒM, SOCIĀLAJIEM PARTNERIEM UN NEVALSTISKAJĀM ORGANIZĀCIJĀM PAR PLĀNĀ IEKĻAUJAMAJĀM AKTIVITĀTĒM (OKTOBRIS, NOVEMBRIS)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cs typeface="Times New Roman" panose="02020603050405020304" pitchFamily="18" charset="0"/>
              </a:rPr>
              <a:t>PLĀNA PROJEKTA IZSTRĀDE PARALĒLI KONSULTĀCIJĀM AR INSTITŪCIJĀM (OKTOBRIS LĪDZ DECEMBRIS)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cs typeface="Times New Roman" panose="02020603050405020304" pitchFamily="18" charset="0"/>
              </a:rPr>
              <a:t>PLĀNA PROJEKTA SASKAŅOŠANA DZIMUMU LĪDZTIESĪBAS KOMITEJĀ (DECEMBRIS)</a:t>
            </a:r>
            <a:endParaRPr lang="lv-LV" sz="1800" dirty="0">
              <a:cs typeface="Times New Roman" panose="02020603050405020304" pitchFamily="18" charset="0"/>
            </a:endParaRP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54EF2C08-5CB6-D03A-B72B-340434D239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3F88A91-1FBD-FE7A-D160-9B1DA349AC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69265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Placeholder 1">
            <a:extLst>
              <a:ext uri="{FF2B5EF4-FFF2-40B4-BE49-F238E27FC236}">
                <a16:creationId xmlns:a16="http://schemas.microsoft.com/office/drawing/2014/main" id="{2772683A-C1E7-CDB2-1940-9D7D2A6952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09800" y="3521075"/>
            <a:ext cx="7772400" cy="914400"/>
          </a:xfrm>
        </p:spPr>
        <p:txBody>
          <a:bodyPr/>
          <a:lstStyle/>
          <a:p>
            <a:r>
              <a:rPr lang="lv-LV" altLang="lv-LV" sz="3600" dirty="0">
                <a:ea typeface="MS PGothic" panose="020B0600070205080204" pitchFamily="34" charset="-128"/>
              </a:rPr>
              <a:t>Paldies!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309</Words>
  <Application>Microsoft Office PowerPoint</Application>
  <PresentationFormat>Widescreen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Verdana</vt:lpstr>
      <vt:lpstr>Wingdings</vt:lpstr>
      <vt:lpstr>Office dizains</vt:lpstr>
      <vt:lpstr>Plāna sieviešu un vīriešu vienlīdzīgu tiesību un iespēju veicināšanai 2024. – 2027. gadam izstrāde</vt:lpstr>
      <vt:lpstr>IDENTIFICĒTIE BŪTISKĀKIE IZAICINĀJUMI DZIMUMU LĪDZTIESĪBAS JOMĀ</vt:lpstr>
      <vt:lpstr>Rīcības virzieni</vt:lpstr>
      <vt:lpstr>SIEVIEŠU UN VĪRIEŠU VIENLĪDZĪGAS TIESĪBAS UN IESPĒJAS DARBA TIRGŪ UN IZGLĪTĪBĀ </vt:lpstr>
      <vt:lpstr>AR DZIMUMU SAISTĪTU NEGATĪVU STEREOTIPU MAZINĀŠANA</vt:lpstr>
      <vt:lpstr>DZIMUMU LĪDZTIESĪBAS PRINCIPA INTEGRĒŠANA POLITIKAS PLĀNOŠANAS PROCESOS </vt:lpstr>
      <vt:lpstr>NĀKAMIE SOĻI PLĀNA PROJEKTA IZSTRĀDĒ 2023. GADĀ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Plāna sieviešu un vīriešu vienlīdzīgu tiesību un iespēju veicināšanai 2021. – 2023. gadam īstenošana</dc:title>
  <dc:creator>Agnese Gaile</dc:creator>
  <cp:lastModifiedBy>Agnese Gaile</cp:lastModifiedBy>
  <cp:revision>11</cp:revision>
  <dcterms:created xsi:type="dcterms:W3CDTF">2023-03-28T12:26:51Z</dcterms:created>
  <dcterms:modified xsi:type="dcterms:W3CDTF">2023-10-10T11:23:46Z</dcterms:modified>
</cp:coreProperties>
</file>