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90" r:id="rId1"/>
  </p:sldMasterIdLst>
  <p:notesMasterIdLst>
    <p:notesMasterId r:id="rId7"/>
  </p:notesMasterIdLst>
  <p:handoutMasterIdLst>
    <p:handoutMasterId r:id="rId8"/>
  </p:handoutMasterIdLst>
  <p:sldIdLst>
    <p:sldId id="411" r:id="rId2"/>
    <p:sldId id="821" r:id="rId3"/>
    <p:sldId id="822" r:id="rId4"/>
    <p:sldId id="826" r:id="rId5"/>
    <p:sldId id="321" r:id="rId6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s.Kleins" initials="M" lastIdx="1" clrIdx="0"/>
  <p:cmAuthor id="2" name="Egita Dorozkina" initials="ED" lastIdx="1" clrIdx="1">
    <p:extLst>
      <p:ext uri="{19B8F6BF-5375-455C-9EA6-DF929625EA0E}">
        <p15:presenceInfo xmlns:p15="http://schemas.microsoft.com/office/powerpoint/2012/main" userId="S-1-5-21-738795142-1242532775-405837587-5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D3A9A5"/>
    <a:srgbClr val="F2F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3484" autoAdjust="0"/>
  </p:normalViewPr>
  <p:slideViewPr>
    <p:cSldViewPr snapToGrid="0">
      <p:cViewPr varScale="1">
        <p:scale>
          <a:sx n="106" d="100"/>
          <a:sy n="106" d="100"/>
        </p:scale>
        <p:origin x="162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AEE2D7-5207-4FE1-8B32-7BACFB7F9A34}" type="doc">
      <dgm:prSet loTypeId="urn:microsoft.com/office/officeart/2008/layout/VerticalCurvedLis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F2A97F4A-3446-4D17-ABB1-E9DAF2EBB83A}">
      <dgm:prSet phldrT="[Text]" custT="1"/>
      <dgm:spPr/>
      <dgm:t>
        <a:bodyPr/>
        <a:lstStyle/>
        <a:p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aprūpes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mājās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endParaRPr lang="lv-LV" sz="18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9CD0E56-F5B2-4F7C-B592-E0430592BBA2}" type="parTrans" cxnId="{A93DE8C4-E490-47D9-8F66-329B15671C2C}">
      <dgm:prSet/>
      <dgm:spPr/>
      <dgm:t>
        <a:bodyPr/>
        <a:lstStyle/>
        <a:p>
          <a:endParaRPr lang="lv-LV"/>
        </a:p>
      </dgm:t>
    </dgm:pt>
    <dgm:pt modelId="{208553B3-E21C-4B2A-AF6D-E7A8712044B9}" type="sibTrans" cxnId="{A93DE8C4-E490-47D9-8F66-329B15671C2C}">
      <dgm:prSet/>
      <dgm:spPr/>
      <dgm:t>
        <a:bodyPr/>
        <a:lstStyle/>
        <a:p>
          <a:endParaRPr lang="lv-LV"/>
        </a:p>
      </dgm:t>
    </dgm:pt>
    <dgm:pt modelId="{BC7A05E6-5DC7-4F6E-A52A-4DFCDD4062BF}">
      <dgm:prSet custT="1"/>
      <dgm:spPr/>
      <dgm:t>
        <a:bodyPr/>
        <a:lstStyle/>
        <a:p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SAC 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 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–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</a:t>
          </a:r>
          <a:r>
            <a:rPr lang="lv-LV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erson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ām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ar smagiem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FT, 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bērniem</a:t>
          </a:r>
        </a:p>
      </dgm:t>
    </dgm:pt>
    <dgm:pt modelId="{F8A196B3-0932-419E-8F5F-7803C54E6A75}" type="parTrans" cxnId="{9D655DBA-569B-4EB0-B95C-A5C7F12A9804}">
      <dgm:prSet/>
      <dgm:spPr/>
      <dgm:t>
        <a:bodyPr/>
        <a:lstStyle/>
        <a:p>
          <a:endParaRPr lang="lv-LV"/>
        </a:p>
      </dgm:t>
    </dgm:pt>
    <dgm:pt modelId="{67EB83FF-01D2-41C2-9B09-0C64BB50A738}" type="sibTrans" cxnId="{9D655DBA-569B-4EB0-B95C-A5C7F12A9804}">
      <dgm:prSet/>
      <dgm:spPr/>
      <dgm:t>
        <a:bodyPr/>
        <a:lstStyle/>
        <a:p>
          <a:endParaRPr lang="lv-LV"/>
        </a:p>
      </dgm:t>
    </dgm:pt>
    <dgm:pt modelId="{D3EE5FB5-DC68-44C6-9642-A31460ABB393}">
      <dgm:prSet custT="1"/>
      <dgm:spPr/>
      <dgm:t>
        <a:bodyPr/>
        <a:lstStyle/>
        <a:p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dienas aprūpes centr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 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– personām ar smagiem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FT</a:t>
          </a:r>
          <a:endParaRPr lang="lv-LV" sz="18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076B1B0-B9C2-44E5-96AC-46D499ED7891}" type="parTrans" cxnId="{612CBC77-C8EC-41B5-AB53-602CD31340BA}">
      <dgm:prSet/>
      <dgm:spPr/>
      <dgm:t>
        <a:bodyPr/>
        <a:lstStyle/>
        <a:p>
          <a:endParaRPr lang="lv-LV"/>
        </a:p>
      </dgm:t>
    </dgm:pt>
    <dgm:pt modelId="{851368E4-3DD6-48C9-90CB-2D15FA8AD202}" type="sibTrans" cxnId="{612CBC77-C8EC-41B5-AB53-602CD31340BA}">
      <dgm:prSet/>
      <dgm:spPr/>
      <dgm:t>
        <a:bodyPr/>
        <a:lstStyle/>
        <a:p>
          <a:endParaRPr lang="lv-LV"/>
        </a:p>
      </dgm:t>
    </dgm:pt>
    <dgm:pt modelId="{81A95ECD-3308-4732-900B-0890516D9A3A}">
      <dgm:prSet custT="1"/>
      <dgm:spPr/>
      <dgm:t>
        <a:bodyPr/>
        <a:lstStyle/>
        <a:p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specializētās darbnīcas pakalpojum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- personām ar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GRT</a:t>
          </a:r>
          <a:endParaRPr lang="lv-LV" sz="18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5EA68A30-DF23-48DC-9E1B-EA5705BC0DFB}" type="parTrans" cxnId="{BB9DB621-EDFB-4904-9402-F7646089B154}">
      <dgm:prSet/>
      <dgm:spPr/>
      <dgm:t>
        <a:bodyPr/>
        <a:lstStyle/>
        <a:p>
          <a:endParaRPr lang="lv-LV"/>
        </a:p>
      </dgm:t>
    </dgm:pt>
    <dgm:pt modelId="{BA1665A5-0711-445D-833E-94D4DBECE7A4}" type="sibTrans" cxnId="{BB9DB621-EDFB-4904-9402-F7646089B154}">
      <dgm:prSet/>
      <dgm:spPr/>
      <dgm:t>
        <a:bodyPr/>
        <a:lstStyle/>
        <a:p>
          <a:endParaRPr lang="lv-LV"/>
        </a:p>
      </dgm:t>
    </dgm:pt>
    <dgm:pt modelId="{DB7BAD15-EE89-479E-8E15-6EC23B064BFB}">
      <dgm:prSet phldrT="[Text]" custT="1"/>
      <dgm:spPr/>
      <dgm:t>
        <a:bodyPr/>
        <a:lstStyle/>
        <a:p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grupu māj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as 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(</a:t>
          </a:r>
          <a:r>
            <a:rPr lang="lv-LV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dzīvok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ļa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)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 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- 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personām ar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GRT</a:t>
          </a:r>
          <a:endParaRPr lang="lv-LV" sz="18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B6779D6-3CB1-4BF0-9633-596D24A68D8E}" type="parTrans" cxnId="{FE789781-300D-4CDB-92F6-0C60CCF1FF7A}">
      <dgm:prSet/>
      <dgm:spPr/>
      <dgm:t>
        <a:bodyPr/>
        <a:lstStyle/>
        <a:p>
          <a:endParaRPr lang="lv-LV"/>
        </a:p>
      </dgm:t>
    </dgm:pt>
    <dgm:pt modelId="{F5391DB5-1BDA-4F69-8562-19B2377CA9C7}" type="sibTrans" cxnId="{FE789781-300D-4CDB-92F6-0C60CCF1FF7A}">
      <dgm:prSet/>
      <dgm:spPr/>
      <dgm:t>
        <a:bodyPr/>
        <a:lstStyle/>
        <a:p>
          <a:endParaRPr lang="lv-LV"/>
        </a:p>
      </dgm:t>
    </dgm:pt>
    <dgm:pt modelId="{D0379E10-93AC-4381-A722-7BC37188CABE}">
      <dgm:prSet custT="1"/>
      <dgm:spPr/>
      <dgm:t>
        <a:bodyPr/>
        <a:lstStyle/>
        <a:p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atelpas brīža pakalpojumu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 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- bērniem ar īpašas kopšanas nepieciešamību, personām ar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I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grupas invaliditāti un personām ar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GRT</a:t>
          </a:r>
          <a:r>
            <a:rPr 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(I , II </a:t>
          </a:r>
          <a:r>
            <a:rPr lang="en-US" sz="18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grupa</a:t>
          </a:r>
          <a:r>
            <a:rPr lang="en-US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)</a:t>
          </a:r>
          <a:endParaRPr lang="lv-LV" sz="18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42B7B240-8796-471B-9C72-BD5EA09916A5}" type="sibTrans" cxnId="{0D224A03-5D69-4715-8F65-85BABA4F4D3F}">
      <dgm:prSet/>
      <dgm:spPr/>
      <dgm:t>
        <a:bodyPr/>
        <a:lstStyle/>
        <a:p>
          <a:endParaRPr lang="lv-LV"/>
        </a:p>
      </dgm:t>
    </dgm:pt>
    <dgm:pt modelId="{C4D2B334-5ABB-4ADE-A3CB-7A853D2315D4}" type="parTrans" cxnId="{0D224A03-5D69-4715-8F65-85BABA4F4D3F}">
      <dgm:prSet/>
      <dgm:spPr/>
      <dgm:t>
        <a:bodyPr/>
        <a:lstStyle/>
        <a:p>
          <a:endParaRPr lang="lv-LV"/>
        </a:p>
      </dgm:t>
    </dgm:pt>
    <dgm:pt modelId="{C3E12748-796C-46DB-8A62-379A655D3935}" type="pres">
      <dgm:prSet presAssocID="{42AEE2D7-5207-4FE1-8B32-7BACFB7F9A34}" presName="Name0" presStyleCnt="0">
        <dgm:presLayoutVars>
          <dgm:chMax val="7"/>
          <dgm:chPref val="7"/>
          <dgm:dir/>
        </dgm:presLayoutVars>
      </dgm:prSet>
      <dgm:spPr/>
    </dgm:pt>
    <dgm:pt modelId="{274B4494-3BBA-499B-9159-9D65CF63E77B}" type="pres">
      <dgm:prSet presAssocID="{42AEE2D7-5207-4FE1-8B32-7BACFB7F9A34}" presName="Name1" presStyleCnt="0"/>
      <dgm:spPr/>
    </dgm:pt>
    <dgm:pt modelId="{05C40204-8EFD-4D8D-B208-206CDC08A5BE}" type="pres">
      <dgm:prSet presAssocID="{42AEE2D7-5207-4FE1-8B32-7BACFB7F9A34}" presName="cycle" presStyleCnt="0"/>
      <dgm:spPr/>
    </dgm:pt>
    <dgm:pt modelId="{24FA52EF-C3A7-4BF3-91D4-4104CCCF378D}" type="pres">
      <dgm:prSet presAssocID="{42AEE2D7-5207-4FE1-8B32-7BACFB7F9A34}" presName="srcNode" presStyleLbl="node1" presStyleIdx="0" presStyleCnt="6"/>
      <dgm:spPr/>
    </dgm:pt>
    <dgm:pt modelId="{9B5711B0-E4A1-472F-AA6B-901541390AF0}" type="pres">
      <dgm:prSet presAssocID="{42AEE2D7-5207-4FE1-8B32-7BACFB7F9A34}" presName="conn" presStyleLbl="parChTrans1D2" presStyleIdx="0" presStyleCnt="1" custLinFactNeighborX="-28682"/>
      <dgm:spPr/>
    </dgm:pt>
    <dgm:pt modelId="{C007848C-94FA-422B-AD30-CC77007B49A8}" type="pres">
      <dgm:prSet presAssocID="{42AEE2D7-5207-4FE1-8B32-7BACFB7F9A34}" presName="extraNode" presStyleLbl="node1" presStyleIdx="0" presStyleCnt="6"/>
      <dgm:spPr/>
    </dgm:pt>
    <dgm:pt modelId="{48C1B66F-D687-4AFC-96AD-1A8AA75ED24B}" type="pres">
      <dgm:prSet presAssocID="{42AEE2D7-5207-4FE1-8B32-7BACFB7F9A34}" presName="dstNode" presStyleLbl="node1" presStyleIdx="0" presStyleCnt="6"/>
      <dgm:spPr/>
    </dgm:pt>
    <dgm:pt modelId="{42E27CF4-9BBA-4286-9D79-755AEC5D6795}" type="pres">
      <dgm:prSet presAssocID="{F2A97F4A-3446-4D17-ABB1-E9DAF2EBB83A}" presName="text_1" presStyleLbl="node1" presStyleIdx="0" presStyleCnt="6" custScaleY="136571">
        <dgm:presLayoutVars>
          <dgm:bulletEnabled val="1"/>
        </dgm:presLayoutVars>
      </dgm:prSet>
      <dgm:spPr/>
    </dgm:pt>
    <dgm:pt modelId="{F7D5BA22-FB43-4F3D-ACDC-5702EBF8EBBF}" type="pres">
      <dgm:prSet presAssocID="{F2A97F4A-3446-4D17-ABB1-E9DAF2EBB83A}" presName="accent_1" presStyleCnt="0"/>
      <dgm:spPr/>
    </dgm:pt>
    <dgm:pt modelId="{CE349D02-5F24-4BC9-9051-9769F7C5AFE8}" type="pres">
      <dgm:prSet presAssocID="{F2A97F4A-3446-4D17-ABB1-E9DAF2EBB83A}" presName="accentRepeatNode" presStyleLbl="solidFgAcc1" presStyleIdx="0" presStyleCnt="6"/>
      <dgm:spPr/>
    </dgm:pt>
    <dgm:pt modelId="{F12A2792-2E19-44C4-9201-9750326B1761}" type="pres">
      <dgm:prSet presAssocID="{DB7BAD15-EE89-479E-8E15-6EC23B064BFB}" presName="text_2" presStyleLbl="node1" presStyleIdx="1" presStyleCnt="6" custScaleY="123245">
        <dgm:presLayoutVars>
          <dgm:bulletEnabled val="1"/>
        </dgm:presLayoutVars>
      </dgm:prSet>
      <dgm:spPr/>
    </dgm:pt>
    <dgm:pt modelId="{0938FA5D-2992-487E-A2AA-8AE7DCBC64A3}" type="pres">
      <dgm:prSet presAssocID="{DB7BAD15-EE89-479E-8E15-6EC23B064BFB}" presName="accent_2" presStyleCnt="0"/>
      <dgm:spPr/>
    </dgm:pt>
    <dgm:pt modelId="{598DE1BA-2FB8-47A8-A83A-53014B4B8889}" type="pres">
      <dgm:prSet presAssocID="{DB7BAD15-EE89-479E-8E15-6EC23B064BFB}" presName="accentRepeatNode" presStyleLbl="solidFgAcc1" presStyleIdx="1" presStyleCnt="6"/>
      <dgm:spPr/>
    </dgm:pt>
    <dgm:pt modelId="{461CCB5D-3293-4A6E-8B3D-CCE912733828}" type="pres">
      <dgm:prSet presAssocID="{BC7A05E6-5DC7-4F6E-A52A-4DFCDD4062BF}" presName="text_3" presStyleLbl="node1" presStyleIdx="2" presStyleCnt="6" custScaleY="135749">
        <dgm:presLayoutVars>
          <dgm:bulletEnabled val="1"/>
        </dgm:presLayoutVars>
      </dgm:prSet>
      <dgm:spPr/>
    </dgm:pt>
    <dgm:pt modelId="{6D509407-18B3-4CFB-AB37-619B27DC5326}" type="pres">
      <dgm:prSet presAssocID="{BC7A05E6-5DC7-4F6E-A52A-4DFCDD4062BF}" presName="accent_3" presStyleCnt="0"/>
      <dgm:spPr/>
    </dgm:pt>
    <dgm:pt modelId="{048B47E6-D8E0-4B56-B669-DF511CDDDDFD}" type="pres">
      <dgm:prSet presAssocID="{BC7A05E6-5DC7-4F6E-A52A-4DFCDD4062BF}" presName="accentRepeatNode" presStyleLbl="solidFgAcc1" presStyleIdx="2" presStyleCnt="6"/>
      <dgm:spPr/>
    </dgm:pt>
    <dgm:pt modelId="{9679BB44-E1E5-4413-A1ED-62C03D3AC341}" type="pres">
      <dgm:prSet presAssocID="{D3EE5FB5-DC68-44C6-9642-A31460ABB393}" presName="text_4" presStyleLbl="node1" presStyleIdx="3" presStyleCnt="6" custScaleY="123877">
        <dgm:presLayoutVars>
          <dgm:bulletEnabled val="1"/>
        </dgm:presLayoutVars>
      </dgm:prSet>
      <dgm:spPr/>
    </dgm:pt>
    <dgm:pt modelId="{63ED1581-BA7E-45FA-97EA-606B4018D9E8}" type="pres">
      <dgm:prSet presAssocID="{D3EE5FB5-DC68-44C6-9642-A31460ABB393}" presName="accent_4" presStyleCnt="0"/>
      <dgm:spPr/>
    </dgm:pt>
    <dgm:pt modelId="{5A83E4F7-F799-462D-B36F-9491AE31BDB3}" type="pres">
      <dgm:prSet presAssocID="{D3EE5FB5-DC68-44C6-9642-A31460ABB393}" presName="accentRepeatNode" presStyleLbl="solidFgAcc1" presStyleIdx="3" presStyleCnt="6"/>
      <dgm:spPr/>
    </dgm:pt>
    <dgm:pt modelId="{E470E574-8A2C-4D77-B9D3-FDE4FE8257B5}" type="pres">
      <dgm:prSet presAssocID="{D0379E10-93AC-4381-A722-7BC37188CABE}" presName="text_5" presStyleLbl="node1" presStyleIdx="4" presStyleCnt="6" custScaleY="136641">
        <dgm:presLayoutVars>
          <dgm:bulletEnabled val="1"/>
        </dgm:presLayoutVars>
      </dgm:prSet>
      <dgm:spPr/>
    </dgm:pt>
    <dgm:pt modelId="{F795CA44-B94A-429E-A8CF-EE3A360FCBE5}" type="pres">
      <dgm:prSet presAssocID="{D0379E10-93AC-4381-A722-7BC37188CABE}" presName="accent_5" presStyleCnt="0"/>
      <dgm:spPr/>
    </dgm:pt>
    <dgm:pt modelId="{7E883C0E-FC4D-4EC7-84DF-4A0E4E9BF3D2}" type="pres">
      <dgm:prSet presAssocID="{D0379E10-93AC-4381-A722-7BC37188CABE}" presName="accentRepeatNode" presStyleLbl="solidFgAcc1" presStyleIdx="4" presStyleCnt="6"/>
      <dgm:spPr/>
    </dgm:pt>
    <dgm:pt modelId="{3C93CCE4-FF5F-4544-B2B0-288DCF56A0A5}" type="pres">
      <dgm:prSet presAssocID="{81A95ECD-3308-4732-900B-0890516D9A3A}" presName="text_6" presStyleLbl="node1" presStyleIdx="5" presStyleCnt="6">
        <dgm:presLayoutVars>
          <dgm:bulletEnabled val="1"/>
        </dgm:presLayoutVars>
      </dgm:prSet>
      <dgm:spPr/>
    </dgm:pt>
    <dgm:pt modelId="{9672168B-6295-4D31-B3E4-20E9380B93B7}" type="pres">
      <dgm:prSet presAssocID="{81A95ECD-3308-4732-900B-0890516D9A3A}" presName="accent_6" presStyleCnt="0"/>
      <dgm:spPr/>
    </dgm:pt>
    <dgm:pt modelId="{792E12B9-0FF1-4907-ADC3-63FE7403B793}" type="pres">
      <dgm:prSet presAssocID="{81A95ECD-3308-4732-900B-0890516D9A3A}" presName="accentRepeatNode" presStyleLbl="solidFgAcc1" presStyleIdx="5" presStyleCnt="6"/>
      <dgm:spPr/>
    </dgm:pt>
  </dgm:ptLst>
  <dgm:cxnLst>
    <dgm:cxn modelId="{0D224A03-5D69-4715-8F65-85BABA4F4D3F}" srcId="{42AEE2D7-5207-4FE1-8B32-7BACFB7F9A34}" destId="{D0379E10-93AC-4381-A722-7BC37188CABE}" srcOrd="4" destOrd="0" parTransId="{C4D2B334-5ABB-4ADE-A3CB-7A853D2315D4}" sibTransId="{42B7B240-8796-471B-9C72-BD5EA09916A5}"/>
    <dgm:cxn modelId="{BB9DB621-EDFB-4904-9402-F7646089B154}" srcId="{42AEE2D7-5207-4FE1-8B32-7BACFB7F9A34}" destId="{81A95ECD-3308-4732-900B-0890516D9A3A}" srcOrd="5" destOrd="0" parTransId="{5EA68A30-DF23-48DC-9E1B-EA5705BC0DFB}" sibTransId="{BA1665A5-0711-445D-833E-94D4DBECE7A4}"/>
    <dgm:cxn modelId="{3D115D33-3008-4921-BEE0-AE3BDCC4BEDE}" type="presOf" srcId="{208553B3-E21C-4B2A-AF6D-E7A8712044B9}" destId="{9B5711B0-E4A1-472F-AA6B-901541390AF0}" srcOrd="0" destOrd="0" presId="urn:microsoft.com/office/officeart/2008/layout/VerticalCurvedList"/>
    <dgm:cxn modelId="{F75E7254-F547-4B82-88AE-AA6D24CE94D5}" type="presOf" srcId="{DB7BAD15-EE89-479E-8E15-6EC23B064BFB}" destId="{F12A2792-2E19-44C4-9201-9750326B1761}" srcOrd="0" destOrd="0" presId="urn:microsoft.com/office/officeart/2008/layout/VerticalCurvedList"/>
    <dgm:cxn modelId="{612CBC77-C8EC-41B5-AB53-602CD31340BA}" srcId="{42AEE2D7-5207-4FE1-8B32-7BACFB7F9A34}" destId="{D3EE5FB5-DC68-44C6-9642-A31460ABB393}" srcOrd="3" destOrd="0" parTransId="{D076B1B0-B9C2-44E5-96AC-46D499ED7891}" sibTransId="{851368E4-3DD6-48C9-90CB-2D15FA8AD202}"/>
    <dgm:cxn modelId="{FE789781-300D-4CDB-92F6-0C60CCF1FF7A}" srcId="{42AEE2D7-5207-4FE1-8B32-7BACFB7F9A34}" destId="{DB7BAD15-EE89-479E-8E15-6EC23B064BFB}" srcOrd="1" destOrd="0" parTransId="{8B6779D6-3CB1-4BF0-9633-596D24A68D8E}" sibTransId="{F5391DB5-1BDA-4F69-8562-19B2377CA9C7}"/>
    <dgm:cxn modelId="{195D8289-79BC-44B3-8525-B4053EA7E770}" type="presOf" srcId="{42AEE2D7-5207-4FE1-8B32-7BACFB7F9A34}" destId="{C3E12748-796C-46DB-8A62-379A655D3935}" srcOrd="0" destOrd="0" presId="urn:microsoft.com/office/officeart/2008/layout/VerticalCurvedList"/>
    <dgm:cxn modelId="{555AD594-9159-40C6-8548-0A5BA13BD726}" type="presOf" srcId="{D0379E10-93AC-4381-A722-7BC37188CABE}" destId="{E470E574-8A2C-4D77-B9D3-FDE4FE8257B5}" srcOrd="0" destOrd="0" presId="urn:microsoft.com/office/officeart/2008/layout/VerticalCurvedList"/>
    <dgm:cxn modelId="{A1F87EA5-0736-42F9-9A06-40CC6821F3C3}" type="presOf" srcId="{F2A97F4A-3446-4D17-ABB1-E9DAF2EBB83A}" destId="{42E27CF4-9BBA-4286-9D79-755AEC5D6795}" srcOrd="0" destOrd="0" presId="urn:microsoft.com/office/officeart/2008/layout/VerticalCurvedList"/>
    <dgm:cxn modelId="{CD88F6B2-8CF0-49F9-BFEE-5215BA534842}" type="presOf" srcId="{81A95ECD-3308-4732-900B-0890516D9A3A}" destId="{3C93CCE4-FF5F-4544-B2B0-288DCF56A0A5}" srcOrd="0" destOrd="0" presId="urn:microsoft.com/office/officeart/2008/layout/VerticalCurvedList"/>
    <dgm:cxn modelId="{9D655DBA-569B-4EB0-B95C-A5C7F12A9804}" srcId="{42AEE2D7-5207-4FE1-8B32-7BACFB7F9A34}" destId="{BC7A05E6-5DC7-4F6E-A52A-4DFCDD4062BF}" srcOrd="2" destOrd="0" parTransId="{F8A196B3-0932-419E-8F5F-7803C54E6A75}" sibTransId="{67EB83FF-01D2-41C2-9B09-0C64BB50A738}"/>
    <dgm:cxn modelId="{E77F85BE-0A3B-4687-87FC-062879A314FC}" type="presOf" srcId="{BC7A05E6-5DC7-4F6E-A52A-4DFCDD4062BF}" destId="{461CCB5D-3293-4A6E-8B3D-CCE912733828}" srcOrd="0" destOrd="0" presId="urn:microsoft.com/office/officeart/2008/layout/VerticalCurvedList"/>
    <dgm:cxn modelId="{A93DE8C4-E490-47D9-8F66-329B15671C2C}" srcId="{42AEE2D7-5207-4FE1-8B32-7BACFB7F9A34}" destId="{F2A97F4A-3446-4D17-ABB1-E9DAF2EBB83A}" srcOrd="0" destOrd="0" parTransId="{19CD0E56-F5B2-4F7C-B592-E0430592BBA2}" sibTransId="{208553B3-E21C-4B2A-AF6D-E7A8712044B9}"/>
    <dgm:cxn modelId="{E2B1C6F1-AD17-4A50-8A4E-F86F0079766A}" type="presOf" srcId="{D3EE5FB5-DC68-44C6-9642-A31460ABB393}" destId="{9679BB44-E1E5-4413-A1ED-62C03D3AC341}" srcOrd="0" destOrd="0" presId="urn:microsoft.com/office/officeart/2008/layout/VerticalCurvedList"/>
    <dgm:cxn modelId="{1ED93AA6-6652-48EC-93FF-73F73A3AD0D0}" type="presParOf" srcId="{C3E12748-796C-46DB-8A62-379A655D3935}" destId="{274B4494-3BBA-499B-9159-9D65CF63E77B}" srcOrd="0" destOrd="0" presId="urn:microsoft.com/office/officeart/2008/layout/VerticalCurvedList"/>
    <dgm:cxn modelId="{9BD42BA7-3252-402C-8953-91D7D1F8E359}" type="presParOf" srcId="{274B4494-3BBA-499B-9159-9D65CF63E77B}" destId="{05C40204-8EFD-4D8D-B208-206CDC08A5BE}" srcOrd="0" destOrd="0" presId="urn:microsoft.com/office/officeart/2008/layout/VerticalCurvedList"/>
    <dgm:cxn modelId="{63AA4FCF-1870-4DCE-B73C-5FE891DBDF0A}" type="presParOf" srcId="{05C40204-8EFD-4D8D-B208-206CDC08A5BE}" destId="{24FA52EF-C3A7-4BF3-91D4-4104CCCF378D}" srcOrd="0" destOrd="0" presId="urn:microsoft.com/office/officeart/2008/layout/VerticalCurvedList"/>
    <dgm:cxn modelId="{414459DA-1EEF-4043-8507-AF35FA991F6A}" type="presParOf" srcId="{05C40204-8EFD-4D8D-B208-206CDC08A5BE}" destId="{9B5711B0-E4A1-472F-AA6B-901541390AF0}" srcOrd="1" destOrd="0" presId="urn:microsoft.com/office/officeart/2008/layout/VerticalCurvedList"/>
    <dgm:cxn modelId="{1A373D81-29AA-49EA-9720-3D00A950C107}" type="presParOf" srcId="{05C40204-8EFD-4D8D-B208-206CDC08A5BE}" destId="{C007848C-94FA-422B-AD30-CC77007B49A8}" srcOrd="2" destOrd="0" presId="urn:microsoft.com/office/officeart/2008/layout/VerticalCurvedList"/>
    <dgm:cxn modelId="{B9E2E1D6-36EC-4549-880F-F33BD0B97A80}" type="presParOf" srcId="{05C40204-8EFD-4D8D-B208-206CDC08A5BE}" destId="{48C1B66F-D687-4AFC-96AD-1A8AA75ED24B}" srcOrd="3" destOrd="0" presId="urn:microsoft.com/office/officeart/2008/layout/VerticalCurvedList"/>
    <dgm:cxn modelId="{354567C5-ED8C-49E3-997B-84809866FD0C}" type="presParOf" srcId="{274B4494-3BBA-499B-9159-9D65CF63E77B}" destId="{42E27CF4-9BBA-4286-9D79-755AEC5D6795}" srcOrd="1" destOrd="0" presId="urn:microsoft.com/office/officeart/2008/layout/VerticalCurvedList"/>
    <dgm:cxn modelId="{1A2DDD38-65BC-45C9-B7FF-1F16F9E455D1}" type="presParOf" srcId="{274B4494-3BBA-499B-9159-9D65CF63E77B}" destId="{F7D5BA22-FB43-4F3D-ACDC-5702EBF8EBBF}" srcOrd="2" destOrd="0" presId="urn:microsoft.com/office/officeart/2008/layout/VerticalCurvedList"/>
    <dgm:cxn modelId="{EF4AA11E-EA6D-4B5B-BF57-62E6B92A893C}" type="presParOf" srcId="{F7D5BA22-FB43-4F3D-ACDC-5702EBF8EBBF}" destId="{CE349D02-5F24-4BC9-9051-9769F7C5AFE8}" srcOrd="0" destOrd="0" presId="urn:microsoft.com/office/officeart/2008/layout/VerticalCurvedList"/>
    <dgm:cxn modelId="{0B4A895E-58E5-4431-8478-D0F7F7ABAE29}" type="presParOf" srcId="{274B4494-3BBA-499B-9159-9D65CF63E77B}" destId="{F12A2792-2E19-44C4-9201-9750326B1761}" srcOrd="3" destOrd="0" presId="urn:microsoft.com/office/officeart/2008/layout/VerticalCurvedList"/>
    <dgm:cxn modelId="{3BD32675-9ABA-4ACA-85C3-1E3F2149031E}" type="presParOf" srcId="{274B4494-3BBA-499B-9159-9D65CF63E77B}" destId="{0938FA5D-2992-487E-A2AA-8AE7DCBC64A3}" srcOrd="4" destOrd="0" presId="urn:microsoft.com/office/officeart/2008/layout/VerticalCurvedList"/>
    <dgm:cxn modelId="{FAE7E4C8-B1CC-49B0-A511-085605C338C4}" type="presParOf" srcId="{0938FA5D-2992-487E-A2AA-8AE7DCBC64A3}" destId="{598DE1BA-2FB8-47A8-A83A-53014B4B8889}" srcOrd="0" destOrd="0" presId="urn:microsoft.com/office/officeart/2008/layout/VerticalCurvedList"/>
    <dgm:cxn modelId="{7BC87C71-1E66-461B-B8E7-59556A81A5FB}" type="presParOf" srcId="{274B4494-3BBA-499B-9159-9D65CF63E77B}" destId="{461CCB5D-3293-4A6E-8B3D-CCE912733828}" srcOrd="5" destOrd="0" presId="urn:microsoft.com/office/officeart/2008/layout/VerticalCurvedList"/>
    <dgm:cxn modelId="{26E63287-5112-48AE-A7FF-F2B705BEED6F}" type="presParOf" srcId="{274B4494-3BBA-499B-9159-9D65CF63E77B}" destId="{6D509407-18B3-4CFB-AB37-619B27DC5326}" srcOrd="6" destOrd="0" presId="urn:microsoft.com/office/officeart/2008/layout/VerticalCurvedList"/>
    <dgm:cxn modelId="{DE82513B-3634-4675-ABB2-5E432AC33D84}" type="presParOf" srcId="{6D509407-18B3-4CFB-AB37-619B27DC5326}" destId="{048B47E6-D8E0-4B56-B669-DF511CDDDDFD}" srcOrd="0" destOrd="0" presId="urn:microsoft.com/office/officeart/2008/layout/VerticalCurvedList"/>
    <dgm:cxn modelId="{D9559C4A-5992-4402-8234-C061F2105DF0}" type="presParOf" srcId="{274B4494-3BBA-499B-9159-9D65CF63E77B}" destId="{9679BB44-E1E5-4413-A1ED-62C03D3AC341}" srcOrd="7" destOrd="0" presId="urn:microsoft.com/office/officeart/2008/layout/VerticalCurvedList"/>
    <dgm:cxn modelId="{BCC4F4E5-52C8-4721-B394-C037D64815A9}" type="presParOf" srcId="{274B4494-3BBA-499B-9159-9D65CF63E77B}" destId="{63ED1581-BA7E-45FA-97EA-606B4018D9E8}" srcOrd="8" destOrd="0" presId="urn:microsoft.com/office/officeart/2008/layout/VerticalCurvedList"/>
    <dgm:cxn modelId="{BB533B68-70E3-4ED1-8714-6A2E9D631307}" type="presParOf" srcId="{63ED1581-BA7E-45FA-97EA-606B4018D9E8}" destId="{5A83E4F7-F799-462D-B36F-9491AE31BDB3}" srcOrd="0" destOrd="0" presId="urn:microsoft.com/office/officeart/2008/layout/VerticalCurvedList"/>
    <dgm:cxn modelId="{91C2DAEF-597C-4A00-9257-87E88333E4CA}" type="presParOf" srcId="{274B4494-3BBA-499B-9159-9D65CF63E77B}" destId="{E470E574-8A2C-4D77-B9D3-FDE4FE8257B5}" srcOrd="9" destOrd="0" presId="urn:microsoft.com/office/officeart/2008/layout/VerticalCurvedList"/>
    <dgm:cxn modelId="{D9134CAB-5E40-49DC-A966-AD93FB1BB40E}" type="presParOf" srcId="{274B4494-3BBA-499B-9159-9D65CF63E77B}" destId="{F795CA44-B94A-429E-A8CF-EE3A360FCBE5}" srcOrd="10" destOrd="0" presId="urn:microsoft.com/office/officeart/2008/layout/VerticalCurvedList"/>
    <dgm:cxn modelId="{D004AF1E-0E14-49CE-9B1D-6ADE07E4152A}" type="presParOf" srcId="{F795CA44-B94A-429E-A8CF-EE3A360FCBE5}" destId="{7E883C0E-FC4D-4EC7-84DF-4A0E4E9BF3D2}" srcOrd="0" destOrd="0" presId="urn:microsoft.com/office/officeart/2008/layout/VerticalCurvedList"/>
    <dgm:cxn modelId="{86AC8EBC-4AB8-42BF-8363-80B8A08FF8AA}" type="presParOf" srcId="{274B4494-3BBA-499B-9159-9D65CF63E77B}" destId="{3C93CCE4-FF5F-4544-B2B0-288DCF56A0A5}" srcOrd="11" destOrd="0" presId="urn:microsoft.com/office/officeart/2008/layout/VerticalCurvedList"/>
    <dgm:cxn modelId="{13A1B159-733D-43B2-BDA6-5D9F01553D39}" type="presParOf" srcId="{274B4494-3BBA-499B-9159-9D65CF63E77B}" destId="{9672168B-6295-4D31-B3E4-20E9380B93B7}" srcOrd="12" destOrd="0" presId="urn:microsoft.com/office/officeart/2008/layout/VerticalCurvedList"/>
    <dgm:cxn modelId="{27155EDE-21FA-48D1-A30D-1736F18E173F}" type="presParOf" srcId="{9672168B-6295-4D31-B3E4-20E9380B93B7}" destId="{792E12B9-0FF1-4907-ADC3-63FE7403B7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AEE2D7-5207-4FE1-8B32-7BACFB7F9A34}" type="doc">
      <dgm:prSet loTypeId="urn:microsoft.com/office/officeart/2008/layout/VerticalCurvedLis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F2A97F4A-3446-4D17-ABB1-E9DAF2EBB83A}">
      <dgm:prSet phldrT="[Text]" custT="1"/>
      <dgm:spPr/>
      <dgm:t>
        <a:bodyPr/>
        <a:lstStyle/>
        <a:p>
          <a:r>
            <a:rPr lang="lv-LV" sz="20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krīzes centra pakalpojum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endParaRPr lang="lv-LV" sz="20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9CD0E56-F5B2-4F7C-B592-E0430592BBA2}" type="parTrans" cxnId="{A93DE8C4-E490-47D9-8F66-329B15671C2C}">
      <dgm:prSet/>
      <dgm:spPr/>
      <dgm:t>
        <a:bodyPr/>
        <a:lstStyle/>
        <a:p>
          <a:endParaRPr lang="lv-LV"/>
        </a:p>
      </dgm:t>
    </dgm:pt>
    <dgm:pt modelId="{208553B3-E21C-4B2A-AF6D-E7A8712044B9}" type="sibTrans" cxnId="{A93DE8C4-E490-47D9-8F66-329B15671C2C}">
      <dgm:prSet/>
      <dgm:spPr/>
      <dgm:t>
        <a:bodyPr/>
        <a:lstStyle/>
        <a:p>
          <a:endParaRPr lang="lv-LV"/>
        </a:p>
      </dgm:t>
    </dgm:pt>
    <dgm:pt modelId="{BC7A05E6-5DC7-4F6E-A52A-4DFCDD4062BF}">
      <dgm:prSet custT="1"/>
      <dgm:spPr/>
      <dgm:t>
        <a:bodyPr/>
        <a:lstStyle/>
        <a:p>
          <a:r>
            <a:rPr 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patversmes vai naktspatversmes pakalpojum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endParaRPr lang="lv-LV" sz="20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F8A196B3-0932-419E-8F5F-7803C54E6A75}" type="parTrans" cxnId="{9D655DBA-569B-4EB0-B95C-A5C7F12A9804}">
      <dgm:prSet/>
      <dgm:spPr/>
      <dgm:t>
        <a:bodyPr/>
        <a:lstStyle/>
        <a:p>
          <a:endParaRPr lang="lv-LV"/>
        </a:p>
      </dgm:t>
    </dgm:pt>
    <dgm:pt modelId="{67EB83FF-01D2-41C2-9B09-0C64BB50A738}" type="sibTrans" cxnId="{9D655DBA-569B-4EB0-B95C-A5C7F12A9804}">
      <dgm:prSet/>
      <dgm:spPr/>
      <dgm:t>
        <a:bodyPr/>
        <a:lstStyle/>
        <a:p>
          <a:endParaRPr lang="lv-LV"/>
        </a:p>
      </dgm:t>
    </dgm:pt>
    <dgm:pt modelId="{A59E1D5D-4CE9-4267-B7FF-459D860D6399}">
      <dgm:prSet custT="1"/>
      <dgm:spPr/>
      <dgm:t>
        <a:bodyPr/>
        <a:lstStyle/>
        <a:p>
          <a:r>
            <a:rPr 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ģimenes asistenta pakalpojum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endParaRPr lang="lv-LV" sz="20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8CBB1802-615C-40BD-BAB8-1EBF968F3A23}" type="parTrans" cxnId="{AAC55CA1-EE6C-40D9-9925-3EB3CA729F5B}">
      <dgm:prSet/>
      <dgm:spPr/>
      <dgm:t>
        <a:bodyPr/>
        <a:lstStyle/>
        <a:p>
          <a:endParaRPr lang="lv-LV"/>
        </a:p>
      </dgm:t>
    </dgm:pt>
    <dgm:pt modelId="{4ED220B9-3129-45AC-9EFA-66D19E99976C}" type="sibTrans" cxnId="{AAC55CA1-EE6C-40D9-9925-3EB3CA729F5B}">
      <dgm:prSet/>
      <dgm:spPr/>
      <dgm:t>
        <a:bodyPr/>
        <a:lstStyle/>
        <a:p>
          <a:endParaRPr lang="lv-LV"/>
        </a:p>
      </dgm:t>
    </dgm:pt>
    <dgm:pt modelId="{D6183032-BC55-4AE3-AB13-86D063B6D9E0}">
      <dgm:prSet custT="1"/>
      <dgm:spPr/>
      <dgm:t>
        <a:bodyPr/>
        <a:lstStyle/>
        <a:p>
          <a:r>
            <a:rPr 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sociālās rehabilitācijas pakalpojum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r>
            <a:rPr 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– bērniem ar uzvedības vai atkarības problēmām 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un </a:t>
          </a:r>
          <a:r>
            <a:rPr lang="en-US" sz="20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jauniešiem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ārpusģimenes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aprūpē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un </a:t>
          </a:r>
          <a:r>
            <a:rPr lang="en-US" sz="20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pēc</a:t>
          </a:r>
          <a:r>
            <a:rPr lang="en-US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tās</a:t>
          </a:r>
          <a:endParaRPr lang="lv-LV" sz="20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D1A040B5-BAE8-45CC-910F-CF0E31F1786D}" type="parTrans" cxnId="{1D82F917-7828-4137-B5E0-AB4FF3192918}">
      <dgm:prSet/>
      <dgm:spPr/>
      <dgm:t>
        <a:bodyPr/>
        <a:lstStyle/>
        <a:p>
          <a:endParaRPr lang="lv-LV"/>
        </a:p>
      </dgm:t>
    </dgm:pt>
    <dgm:pt modelId="{2A4EBFA2-4707-4B6C-B6A2-82586AF4C57B}" type="sibTrans" cxnId="{1D82F917-7828-4137-B5E0-AB4FF3192918}">
      <dgm:prSet/>
      <dgm:spPr/>
      <dgm:t>
        <a:bodyPr/>
        <a:lstStyle/>
        <a:p>
          <a:endParaRPr lang="lv-LV"/>
        </a:p>
      </dgm:t>
    </dgm:pt>
    <dgm:pt modelId="{C3E12748-796C-46DB-8A62-379A655D3935}" type="pres">
      <dgm:prSet presAssocID="{42AEE2D7-5207-4FE1-8B32-7BACFB7F9A34}" presName="Name0" presStyleCnt="0">
        <dgm:presLayoutVars>
          <dgm:chMax val="7"/>
          <dgm:chPref val="7"/>
          <dgm:dir/>
        </dgm:presLayoutVars>
      </dgm:prSet>
      <dgm:spPr/>
    </dgm:pt>
    <dgm:pt modelId="{274B4494-3BBA-499B-9159-9D65CF63E77B}" type="pres">
      <dgm:prSet presAssocID="{42AEE2D7-5207-4FE1-8B32-7BACFB7F9A34}" presName="Name1" presStyleCnt="0"/>
      <dgm:spPr/>
    </dgm:pt>
    <dgm:pt modelId="{05C40204-8EFD-4D8D-B208-206CDC08A5BE}" type="pres">
      <dgm:prSet presAssocID="{42AEE2D7-5207-4FE1-8B32-7BACFB7F9A34}" presName="cycle" presStyleCnt="0"/>
      <dgm:spPr/>
    </dgm:pt>
    <dgm:pt modelId="{24FA52EF-C3A7-4BF3-91D4-4104CCCF378D}" type="pres">
      <dgm:prSet presAssocID="{42AEE2D7-5207-4FE1-8B32-7BACFB7F9A34}" presName="srcNode" presStyleLbl="node1" presStyleIdx="0" presStyleCnt="4"/>
      <dgm:spPr/>
    </dgm:pt>
    <dgm:pt modelId="{9B5711B0-E4A1-472F-AA6B-901541390AF0}" type="pres">
      <dgm:prSet presAssocID="{42AEE2D7-5207-4FE1-8B32-7BACFB7F9A34}" presName="conn" presStyleLbl="parChTrans1D2" presStyleIdx="0" presStyleCnt="1"/>
      <dgm:spPr/>
    </dgm:pt>
    <dgm:pt modelId="{C007848C-94FA-422B-AD30-CC77007B49A8}" type="pres">
      <dgm:prSet presAssocID="{42AEE2D7-5207-4FE1-8B32-7BACFB7F9A34}" presName="extraNode" presStyleLbl="node1" presStyleIdx="0" presStyleCnt="4"/>
      <dgm:spPr/>
    </dgm:pt>
    <dgm:pt modelId="{48C1B66F-D687-4AFC-96AD-1A8AA75ED24B}" type="pres">
      <dgm:prSet presAssocID="{42AEE2D7-5207-4FE1-8B32-7BACFB7F9A34}" presName="dstNode" presStyleLbl="node1" presStyleIdx="0" presStyleCnt="4"/>
      <dgm:spPr/>
    </dgm:pt>
    <dgm:pt modelId="{42E27CF4-9BBA-4286-9D79-755AEC5D6795}" type="pres">
      <dgm:prSet presAssocID="{F2A97F4A-3446-4D17-ABB1-E9DAF2EBB83A}" presName="text_1" presStyleLbl="node1" presStyleIdx="0" presStyleCnt="4" custScaleY="139447">
        <dgm:presLayoutVars>
          <dgm:bulletEnabled val="1"/>
        </dgm:presLayoutVars>
      </dgm:prSet>
      <dgm:spPr/>
    </dgm:pt>
    <dgm:pt modelId="{F7D5BA22-FB43-4F3D-ACDC-5702EBF8EBBF}" type="pres">
      <dgm:prSet presAssocID="{F2A97F4A-3446-4D17-ABB1-E9DAF2EBB83A}" presName="accent_1" presStyleCnt="0"/>
      <dgm:spPr/>
    </dgm:pt>
    <dgm:pt modelId="{CE349D02-5F24-4BC9-9051-9769F7C5AFE8}" type="pres">
      <dgm:prSet presAssocID="{F2A97F4A-3446-4D17-ABB1-E9DAF2EBB83A}" presName="accentRepeatNode" presStyleLbl="solidFgAcc1" presStyleIdx="0" presStyleCnt="4"/>
      <dgm:spPr/>
    </dgm:pt>
    <dgm:pt modelId="{1E87ACC1-9FF3-412C-9F4E-E37141B4A7C4}" type="pres">
      <dgm:prSet presAssocID="{BC7A05E6-5DC7-4F6E-A52A-4DFCDD4062BF}" presName="text_2" presStyleLbl="node1" presStyleIdx="1" presStyleCnt="4" custScaleY="139447">
        <dgm:presLayoutVars>
          <dgm:bulletEnabled val="1"/>
        </dgm:presLayoutVars>
      </dgm:prSet>
      <dgm:spPr/>
    </dgm:pt>
    <dgm:pt modelId="{42B9F74C-F2C1-46AE-B96D-F4F4192D496C}" type="pres">
      <dgm:prSet presAssocID="{BC7A05E6-5DC7-4F6E-A52A-4DFCDD4062BF}" presName="accent_2" presStyleCnt="0"/>
      <dgm:spPr/>
    </dgm:pt>
    <dgm:pt modelId="{048B47E6-D8E0-4B56-B669-DF511CDDDDFD}" type="pres">
      <dgm:prSet presAssocID="{BC7A05E6-5DC7-4F6E-A52A-4DFCDD4062BF}" presName="accentRepeatNode" presStyleLbl="solidFgAcc1" presStyleIdx="1" presStyleCnt="4"/>
      <dgm:spPr/>
    </dgm:pt>
    <dgm:pt modelId="{F56F7890-CD92-4513-BB7C-180CCE6DF4A0}" type="pres">
      <dgm:prSet presAssocID="{A59E1D5D-4CE9-4267-B7FF-459D860D6399}" presName="text_3" presStyleLbl="node1" presStyleIdx="2" presStyleCnt="4" custScaleY="139447">
        <dgm:presLayoutVars>
          <dgm:bulletEnabled val="1"/>
        </dgm:presLayoutVars>
      </dgm:prSet>
      <dgm:spPr/>
    </dgm:pt>
    <dgm:pt modelId="{0B2BB702-458E-41E2-91D0-1D2942A670EE}" type="pres">
      <dgm:prSet presAssocID="{A59E1D5D-4CE9-4267-B7FF-459D860D6399}" presName="accent_3" presStyleCnt="0"/>
      <dgm:spPr/>
    </dgm:pt>
    <dgm:pt modelId="{6E85C34A-67C1-42DB-8574-EE1F66F20421}" type="pres">
      <dgm:prSet presAssocID="{A59E1D5D-4CE9-4267-B7FF-459D860D6399}" presName="accentRepeatNode" presStyleLbl="solidFgAcc1" presStyleIdx="2" presStyleCnt="4"/>
      <dgm:spPr/>
    </dgm:pt>
    <dgm:pt modelId="{FCFE1D5F-787A-419D-A7F1-A1C379B8E40D}" type="pres">
      <dgm:prSet presAssocID="{D6183032-BC55-4AE3-AB13-86D063B6D9E0}" presName="text_4" presStyleLbl="node1" presStyleIdx="3" presStyleCnt="4" custScaleY="139447">
        <dgm:presLayoutVars>
          <dgm:bulletEnabled val="1"/>
        </dgm:presLayoutVars>
      </dgm:prSet>
      <dgm:spPr/>
    </dgm:pt>
    <dgm:pt modelId="{C7DC4B4C-5E02-4BB8-B953-A96512D0598D}" type="pres">
      <dgm:prSet presAssocID="{D6183032-BC55-4AE3-AB13-86D063B6D9E0}" presName="accent_4" presStyleCnt="0"/>
      <dgm:spPr/>
    </dgm:pt>
    <dgm:pt modelId="{86990383-7A86-4364-AA97-FF37C51439D2}" type="pres">
      <dgm:prSet presAssocID="{D6183032-BC55-4AE3-AB13-86D063B6D9E0}" presName="accentRepeatNode" presStyleLbl="solidFgAcc1" presStyleIdx="3" presStyleCnt="4"/>
      <dgm:spPr/>
    </dgm:pt>
  </dgm:ptLst>
  <dgm:cxnLst>
    <dgm:cxn modelId="{1D82F917-7828-4137-B5E0-AB4FF3192918}" srcId="{42AEE2D7-5207-4FE1-8B32-7BACFB7F9A34}" destId="{D6183032-BC55-4AE3-AB13-86D063B6D9E0}" srcOrd="3" destOrd="0" parTransId="{D1A040B5-BAE8-45CC-910F-CF0E31F1786D}" sibTransId="{2A4EBFA2-4707-4B6C-B6A2-82586AF4C57B}"/>
    <dgm:cxn modelId="{3D115D33-3008-4921-BEE0-AE3BDCC4BEDE}" type="presOf" srcId="{208553B3-E21C-4B2A-AF6D-E7A8712044B9}" destId="{9B5711B0-E4A1-472F-AA6B-901541390AF0}" srcOrd="0" destOrd="0" presId="urn:microsoft.com/office/officeart/2008/layout/VerticalCurvedList"/>
    <dgm:cxn modelId="{A9BB8735-9FC2-4CD1-8844-F02EB23252F1}" type="presOf" srcId="{D6183032-BC55-4AE3-AB13-86D063B6D9E0}" destId="{FCFE1D5F-787A-419D-A7F1-A1C379B8E40D}" srcOrd="0" destOrd="0" presId="urn:microsoft.com/office/officeart/2008/layout/VerticalCurvedList"/>
    <dgm:cxn modelId="{1E91F67E-B6C8-4313-895A-DDDB61667A41}" type="presOf" srcId="{BC7A05E6-5DC7-4F6E-A52A-4DFCDD4062BF}" destId="{1E87ACC1-9FF3-412C-9F4E-E37141B4A7C4}" srcOrd="0" destOrd="0" presId="urn:microsoft.com/office/officeart/2008/layout/VerticalCurvedList"/>
    <dgm:cxn modelId="{648E4488-75B7-4D54-BC90-B0867FD962E0}" type="presOf" srcId="{A59E1D5D-4CE9-4267-B7FF-459D860D6399}" destId="{F56F7890-CD92-4513-BB7C-180CCE6DF4A0}" srcOrd="0" destOrd="0" presId="urn:microsoft.com/office/officeart/2008/layout/VerticalCurvedList"/>
    <dgm:cxn modelId="{195D8289-79BC-44B3-8525-B4053EA7E770}" type="presOf" srcId="{42AEE2D7-5207-4FE1-8B32-7BACFB7F9A34}" destId="{C3E12748-796C-46DB-8A62-379A655D3935}" srcOrd="0" destOrd="0" presId="urn:microsoft.com/office/officeart/2008/layout/VerticalCurvedList"/>
    <dgm:cxn modelId="{AAC55CA1-EE6C-40D9-9925-3EB3CA729F5B}" srcId="{42AEE2D7-5207-4FE1-8B32-7BACFB7F9A34}" destId="{A59E1D5D-4CE9-4267-B7FF-459D860D6399}" srcOrd="2" destOrd="0" parTransId="{8CBB1802-615C-40BD-BAB8-1EBF968F3A23}" sibTransId="{4ED220B9-3129-45AC-9EFA-66D19E99976C}"/>
    <dgm:cxn modelId="{A1F87EA5-0736-42F9-9A06-40CC6821F3C3}" type="presOf" srcId="{F2A97F4A-3446-4D17-ABB1-E9DAF2EBB83A}" destId="{42E27CF4-9BBA-4286-9D79-755AEC5D6795}" srcOrd="0" destOrd="0" presId="urn:microsoft.com/office/officeart/2008/layout/VerticalCurvedList"/>
    <dgm:cxn modelId="{9D655DBA-569B-4EB0-B95C-A5C7F12A9804}" srcId="{42AEE2D7-5207-4FE1-8B32-7BACFB7F9A34}" destId="{BC7A05E6-5DC7-4F6E-A52A-4DFCDD4062BF}" srcOrd="1" destOrd="0" parTransId="{F8A196B3-0932-419E-8F5F-7803C54E6A75}" sibTransId="{67EB83FF-01D2-41C2-9B09-0C64BB50A738}"/>
    <dgm:cxn modelId="{A93DE8C4-E490-47D9-8F66-329B15671C2C}" srcId="{42AEE2D7-5207-4FE1-8B32-7BACFB7F9A34}" destId="{F2A97F4A-3446-4D17-ABB1-E9DAF2EBB83A}" srcOrd="0" destOrd="0" parTransId="{19CD0E56-F5B2-4F7C-B592-E0430592BBA2}" sibTransId="{208553B3-E21C-4B2A-AF6D-E7A8712044B9}"/>
    <dgm:cxn modelId="{1ED93AA6-6652-48EC-93FF-73F73A3AD0D0}" type="presParOf" srcId="{C3E12748-796C-46DB-8A62-379A655D3935}" destId="{274B4494-3BBA-499B-9159-9D65CF63E77B}" srcOrd="0" destOrd="0" presId="urn:microsoft.com/office/officeart/2008/layout/VerticalCurvedList"/>
    <dgm:cxn modelId="{9BD42BA7-3252-402C-8953-91D7D1F8E359}" type="presParOf" srcId="{274B4494-3BBA-499B-9159-9D65CF63E77B}" destId="{05C40204-8EFD-4D8D-B208-206CDC08A5BE}" srcOrd="0" destOrd="0" presId="urn:microsoft.com/office/officeart/2008/layout/VerticalCurvedList"/>
    <dgm:cxn modelId="{63AA4FCF-1870-4DCE-B73C-5FE891DBDF0A}" type="presParOf" srcId="{05C40204-8EFD-4D8D-B208-206CDC08A5BE}" destId="{24FA52EF-C3A7-4BF3-91D4-4104CCCF378D}" srcOrd="0" destOrd="0" presId="urn:microsoft.com/office/officeart/2008/layout/VerticalCurvedList"/>
    <dgm:cxn modelId="{414459DA-1EEF-4043-8507-AF35FA991F6A}" type="presParOf" srcId="{05C40204-8EFD-4D8D-B208-206CDC08A5BE}" destId="{9B5711B0-E4A1-472F-AA6B-901541390AF0}" srcOrd="1" destOrd="0" presId="urn:microsoft.com/office/officeart/2008/layout/VerticalCurvedList"/>
    <dgm:cxn modelId="{1A373D81-29AA-49EA-9720-3D00A950C107}" type="presParOf" srcId="{05C40204-8EFD-4D8D-B208-206CDC08A5BE}" destId="{C007848C-94FA-422B-AD30-CC77007B49A8}" srcOrd="2" destOrd="0" presId="urn:microsoft.com/office/officeart/2008/layout/VerticalCurvedList"/>
    <dgm:cxn modelId="{B9E2E1D6-36EC-4549-880F-F33BD0B97A80}" type="presParOf" srcId="{05C40204-8EFD-4D8D-B208-206CDC08A5BE}" destId="{48C1B66F-D687-4AFC-96AD-1A8AA75ED24B}" srcOrd="3" destOrd="0" presId="urn:microsoft.com/office/officeart/2008/layout/VerticalCurvedList"/>
    <dgm:cxn modelId="{354567C5-ED8C-49E3-997B-84809866FD0C}" type="presParOf" srcId="{274B4494-3BBA-499B-9159-9D65CF63E77B}" destId="{42E27CF4-9BBA-4286-9D79-755AEC5D6795}" srcOrd="1" destOrd="0" presId="urn:microsoft.com/office/officeart/2008/layout/VerticalCurvedList"/>
    <dgm:cxn modelId="{1A2DDD38-65BC-45C9-B7FF-1F16F9E455D1}" type="presParOf" srcId="{274B4494-3BBA-499B-9159-9D65CF63E77B}" destId="{F7D5BA22-FB43-4F3D-ACDC-5702EBF8EBBF}" srcOrd="2" destOrd="0" presId="urn:microsoft.com/office/officeart/2008/layout/VerticalCurvedList"/>
    <dgm:cxn modelId="{EF4AA11E-EA6D-4B5B-BF57-62E6B92A893C}" type="presParOf" srcId="{F7D5BA22-FB43-4F3D-ACDC-5702EBF8EBBF}" destId="{CE349D02-5F24-4BC9-9051-9769F7C5AFE8}" srcOrd="0" destOrd="0" presId="urn:microsoft.com/office/officeart/2008/layout/VerticalCurvedList"/>
    <dgm:cxn modelId="{900088BE-62D3-4EF0-9B3C-995EE01314D5}" type="presParOf" srcId="{274B4494-3BBA-499B-9159-9D65CF63E77B}" destId="{1E87ACC1-9FF3-412C-9F4E-E37141B4A7C4}" srcOrd="3" destOrd="0" presId="urn:microsoft.com/office/officeart/2008/layout/VerticalCurvedList"/>
    <dgm:cxn modelId="{BEB1BE0D-C8D1-4486-B3B4-322F090BA436}" type="presParOf" srcId="{274B4494-3BBA-499B-9159-9D65CF63E77B}" destId="{42B9F74C-F2C1-46AE-B96D-F4F4192D496C}" srcOrd="4" destOrd="0" presId="urn:microsoft.com/office/officeart/2008/layout/VerticalCurvedList"/>
    <dgm:cxn modelId="{1E433C7E-7C60-42D1-A70F-DF4E5BB720B6}" type="presParOf" srcId="{42B9F74C-F2C1-46AE-B96D-F4F4192D496C}" destId="{048B47E6-D8E0-4B56-B669-DF511CDDDDFD}" srcOrd="0" destOrd="0" presId="urn:microsoft.com/office/officeart/2008/layout/VerticalCurvedList"/>
    <dgm:cxn modelId="{07A2C399-E9C0-442B-9D80-FC5C71567CF9}" type="presParOf" srcId="{274B4494-3BBA-499B-9159-9D65CF63E77B}" destId="{F56F7890-CD92-4513-BB7C-180CCE6DF4A0}" srcOrd="5" destOrd="0" presId="urn:microsoft.com/office/officeart/2008/layout/VerticalCurvedList"/>
    <dgm:cxn modelId="{403F87ED-F3AA-468B-A878-1E241C1EC82F}" type="presParOf" srcId="{274B4494-3BBA-499B-9159-9D65CF63E77B}" destId="{0B2BB702-458E-41E2-91D0-1D2942A670EE}" srcOrd="6" destOrd="0" presId="urn:microsoft.com/office/officeart/2008/layout/VerticalCurvedList"/>
    <dgm:cxn modelId="{9F4CC72A-8A2B-4188-8211-AB1D42D1C31B}" type="presParOf" srcId="{0B2BB702-458E-41E2-91D0-1D2942A670EE}" destId="{6E85C34A-67C1-42DB-8574-EE1F66F20421}" srcOrd="0" destOrd="0" presId="urn:microsoft.com/office/officeart/2008/layout/VerticalCurvedList"/>
    <dgm:cxn modelId="{06B0B4A4-9AD3-4444-8514-B6A77645E166}" type="presParOf" srcId="{274B4494-3BBA-499B-9159-9D65CF63E77B}" destId="{FCFE1D5F-787A-419D-A7F1-A1C379B8E40D}" srcOrd="7" destOrd="0" presId="urn:microsoft.com/office/officeart/2008/layout/VerticalCurvedList"/>
    <dgm:cxn modelId="{F4285AC0-A423-4C8A-8FC9-C325C9D92FD2}" type="presParOf" srcId="{274B4494-3BBA-499B-9159-9D65CF63E77B}" destId="{C7DC4B4C-5E02-4BB8-B953-A96512D0598D}" srcOrd="8" destOrd="0" presId="urn:microsoft.com/office/officeart/2008/layout/VerticalCurvedList"/>
    <dgm:cxn modelId="{A5B70B0A-399E-4FB8-96EE-1FE466BCE71E}" type="presParOf" srcId="{C7DC4B4C-5E02-4BB8-B953-A96512D0598D}" destId="{86990383-7A86-4364-AA97-FF37C51439D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AEE2D7-5207-4FE1-8B32-7BACFB7F9A34}" type="doc">
      <dgm:prSet loTypeId="urn:microsoft.com/office/officeart/2008/layout/VerticalCurvedLis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lv-LV"/>
        </a:p>
      </dgm:t>
    </dgm:pt>
    <dgm:pt modelId="{F2A97F4A-3446-4D17-ABB1-E9DAF2EBB83A}">
      <dgm:prSet phldrT="[Text]" custT="1"/>
      <dgm:spPr/>
      <dgm:t>
        <a:bodyPr/>
        <a:lstStyle/>
        <a:p>
          <a:r>
            <a:rPr lang="lv-LV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Pašvaldībai par saviem līdzekļiem ir tiesības nodrošināt papildus citus sociālos pakalpojumus, 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ja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ir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nodrošināti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obligātie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sociālie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pakalpojumi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noteiktājām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mērķa</a:t>
          </a:r>
          <a:r>
            <a: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grupām</a:t>
          </a:r>
          <a:endParaRPr lang="lv-LV" sz="24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gm:t>
    </dgm:pt>
    <dgm:pt modelId="{19CD0E56-F5B2-4F7C-B592-E0430592BBA2}" type="parTrans" cxnId="{A93DE8C4-E490-47D9-8F66-329B15671C2C}">
      <dgm:prSet/>
      <dgm:spPr/>
      <dgm:t>
        <a:bodyPr/>
        <a:lstStyle/>
        <a:p>
          <a:endParaRPr lang="lv-LV"/>
        </a:p>
      </dgm:t>
    </dgm:pt>
    <dgm:pt modelId="{208553B3-E21C-4B2A-AF6D-E7A8712044B9}" type="sibTrans" cxnId="{A93DE8C4-E490-47D9-8F66-329B15671C2C}">
      <dgm:prSet/>
      <dgm:spPr/>
      <dgm:t>
        <a:bodyPr/>
        <a:lstStyle/>
        <a:p>
          <a:endParaRPr lang="lv-LV"/>
        </a:p>
      </dgm:t>
    </dgm:pt>
    <dgm:pt modelId="{C3E12748-796C-46DB-8A62-379A655D3935}" type="pres">
      <dgm:prSet presAssocID="{42AEE2D7-5207-4FE1-8B32-7BACFB7F9A34}" presName="Name0" presStyleCnt="0">
        <dgm:presLayoutVars>
          <dgm:chMax val="7"/>
          <dgm:chPref val="7"/>
          <dgm:dir/>
        </dgm:presLayoutVars>
      </dgm:prSet>
      <dgm:spPr/>
    </dgm:pt>
    <dgm:pt modelId="{274B4494-3BBA-499B-9159-9D65CF63E77B}" type="pres">
      <dgm:prSet presAssocID="{42AEE2D7-5207-4FE1-8B32-7BACFB7F9A34}" presName="Name1" presStyleCnt="0"/>
      <dgm:spPr/>
    </dgm:pt>
    <dgm:pt modelId="{05C40204-8EFD-4D8D-B208-206CDC08A5BE}" type="pres">
      <dgm:prSet presAssocID="{42AEE2D7-5207-4FE1-8B32-7BACFB7F9A34}" presName="cycle" presStyleCnt="0"/>
      <dgm:spPr/>
    </dgm:pt>
    <dgm:pt modelId="{24FA52EF-C3A7-4BF3-91D4-4104CCCF378D}" type="pres">
      <dgm:prSet presAssocID="{42AEE2D7-5207-4FE1-8B32-7BACFB7F9A34}" presName="srcNode" presStyleLbl="node1" presStyleIdx="0" presStyleCnt="1"/>
      <dgm:spPr/>
    </dgm:pt>
    <dgm:pt modelId="{9B5711B0-E4A1-472F-AA6B-901541390AF0}" type="pres">
      <dgm:prSet presAssocID="{42AEE2D7-5207-4FE1-8B32-7BACFB7F9A34}" presName="conn" presStyleLbl="parChTrans1D2" presStyleIdx="0" presStyleCnt="1"/>
      <dgm:spPr/>
    </dgm:pt>
    <dgm:pt modelId="{C007848C-94FA-422B-AD30-CC77007B49A8}" type="pres">
      <dgm:prSet presAssocID="{42AEE2D7-5207-4FE1-8B32-7BACFB7F9A34}" presName="extraNode" presStyleLbl="node1" presStyleIdx="0" presStyleCnt="1"/>
      <dgm:spPr/>
    </dgm:pt>
    <dgm:pt modelId="{48C1B66F-D687-4AFC-96AD-1A8AA75ED24B}" type="pres">
      <dgm:prSet presAssocID="{42AEE2D7-5207-4FE1-8B32-7BACFB7F9A34}" presName="dstNode" presStyleLbl="node1" presStyleIdx="0" presStyleCnt="1"/>
      <dgm:spPr/>
    </dgm:pt>
    <dgm:pt modelId="{42E27CF4-9BBA-4286-9D79-755AEC5D6795}" type="pres">
      <dgm:prSet presAssocID="{F2A97F4A-3446-4D17-ABB1-E9DAF2EBB83A}" presName="text_1" presStyleLbl="node1" presStyleIdx="0" presStyleCnt="1" custScaleX="113446" custScaleY="139447">
        <dgm:presLayoutVars>
          <dgm:bulletEnabled val="1"/>
        </dgm:presLayoutVars>
      </dgm:prSet>
      <dgm:spPr/>
    </dgm:pt>
    <dgm:pt modelId="{F7D5BA22-FB43-4F3D-ACDC-5702EBF8EBBF}" type="pres">
      <dgm:prSet presAssocID="{F2A97F4A-3446-4D17-ABB1-E9DAF2EBB83A}" presName="accent_1" presStyleCnt="0"/>
      <dgm:spPr/>
    </dgm:pt>
    <dgm:pt modelId="{CE349D02-5F24-4BC9-9051-9769F7C5AFE8}" type="pres">
      <dgm:prSet presAssocID="{F2A97F4A-3446-4D17-ABB1-E9DAF2EBB83A}" presName="accentRepeatNode" presStyleLbl="solidFgAcc1" presStyleIdx="0" presStyleCnt="1" custScaleX="60636" custScaleY="57788"/>
      <dgm:spPr/>
    </dgm:pt>
  </dgm:ptLst>
  <dgm:cxnLst>
    <dgm:cxn modelId="{3D115D33-3008-4921-BEE0-AE3BDCC4BEDE}" type="presOf" srcId="{208553B3-E21C-4B2A-AF6D-E7A8712044B9}" destId="{9B5711B0-E4A1-472F-AA6B-901541390AF0}" srcOrd="0" destOrd="0" presId="urn:microsoft.com/office/officeart/2008/layout/VerticalCurvedList"/>
    <dgm:cxn modelId="{195D8289-79BC-44B3-8525-B4053EA7E770}" type="presOf" srcId="{42AEE2D7-5207-4FE1-8B32-7BACFB7F9A34}" destId="{C3E12748-796C-46DB-8A62-379A655D3935}" srcOrd="0" destOrd="0" presId="urn:microsoft.com/office/officeart/2008/layout/VerticalCurvedList"/>
    <dgm:cxn modelId="{A1F87EA5-0736-42F9-9A06-40CC6821F3C3}" type="presOf" srcId="{F2A97F4A-3446-4D17-ABB1-E9DAF2EBB83A}" destId="{42E27CF4-9BBA-4286-9D79-755AEC5D6795}" srcOrd="0" destOrd="0" presId="urn:microsoft.com/office/officeart/2008/layout/VerticalCurvedList"/>
    <dgm:cxn modelId="{A93DE8C4-E490-47D9-8F66-329B15671C2C}" srcId="{42AEE2D7-5207-4FE1-8B32-7BACFB7F9A34}" destId="{F2A97F4A-3446-4D17-ABB1-E9DAF2EBB83A}" srcOrd="0" destOrd="0" parTransId="{19CD0E56-F5B2-4F7C-B592-E0430592BBA2}" sibTransId="{208553B3-E21C-4B2A-AF6D-E7A8712044B9}"/>
    <dgm:cxn modelId="{1ED93AA6-6652-48EC-93FF-73F73A3AD0D0}" type="presParOf" srcId="{C3E12748-796C-46DB-8A62-379A655D3935}" destId="{274B4494-3BBA-499B-9159-9D65CF63E77B}" srcOrd="0" destOrd="0" presId="urn:microsoft.com/office/officeart/2008/layout/VerticalCurvedList"/>
    <dgm:cxn modelId="{9BD42BA7-3252-402C-8953-91D7D1F8E359}" type="presParOf" srcId="{274B4494-3BBA-499B-9159-9D65CF63E77B}" destId="{05C40204-8EFD-4D8D-B208-206CDC08A5BE}" srcOrd="0" destOrd="0" presId="urn:microsoft.com/office/officeart/2008/layout/VerticalCurvedList"/>
    <dgm:cxn modelId="{63AA4FCF-1870-4DCE-B73C-5FE891DBDF0A}" type="presParOf" srcId="{05C40204-8EFD-4D8D-B208-206CDC08A5BE}" destId="{24FA52EF-C3A7-4BF3-91D4-4104CCCF378D}" srcOrd="0" destOrd="0" presId="urn:microsoft.com/office/officeart/2008/layout/VerticalCurvedList"/>
    <dgm:cxn modelId="{414459DA-1EEF-4043-8507-AF35FA991F6A}" type="presParOf" srcId="{05C40204-8EFD-4D8D-B208-206CDC08A5BE}" destId="{9B5711B0-E4A1-472F-AA6B-901541390AF0}" srcOrd="1" destOrd="0" presId="urn:microsoft.com/office/officeart/2008/layout/VerticalCurvedList"/>
    <dgm:cxn modelId="{1A373D81-29AA-49EA-9720-3D00A950C107}" type="presParOf" srcId="{05C40204-8EFD-4D8D-B208-206CDC08A5BE}" destId="{C007848C-94FA-422B-AD30-CC77007B49A8}" srcOrd="2" destOrd="0" presId="urn:microsoft.com/office/officeart/2008/layout/VerticalCurvedList"/>
    <dgm:cxn modelId="{B9E2E1D6-36EC-4549-880F-F33BD0B97A80}" type="presParOf" srcId="{05C40204-8EFD-4D8D-B208-206CDC08A5BE}" destId="{48C1B66F-D687-4AFC-96AD-1A8AA75ED24B}" srcOrd="3" destOrd="0" presId="urn:microsoft.com/office/officeart/2008/layout/VerticalCurvedList"/>
    <dgm:cxn modelId="{354567C5-ED8C-49E3-997B-84809866FD0C}" type="presParOf" srcId="{274B4494-3BBA-499B-9159-9D65CF63E77B}" destId="{42E27CF4-9BBA-4286-9D79-755AEC5D6795}" srcOrd="1" destOrd="0" presId="urn:microsoft.com/office/officeart/2008/layout/VerticalCurvedList"/>
    <dgm:cxn modelId="{1A2DDD38-65BC-45C9-B7FF-1F16F9E455D1}" type="presParOf" srcId="{274B4494-3BBA-499B-9159-9D65CF63E77B}" destId="{F7D5BA22-FB43-4F3D-ACDC-5702EBF8EBBF}" srcOrd="2" destOrd="0" presId="urn:microsoft.com/office/officeart/2008/layout/VerticalCurvedList"/>
    <dgm:cxn modelId="{EF4AA11E-EA6D-4B5B-BF57-62E6B92A893C}" type="presParOf" srcId="{F7D5BA22-FB43-4F3D-ACDC-5702EBF8EBBF}" destId="{CE349D02-5F24-4BC9-9051-9769F7C5AFE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711B0-E4A1-472F-AA6B-901541390AF0}">
      <dsp:nvSpPr>
        <dsp:cNvPr id="0" name=""/>
        <dsp:cNvSpPr/>
      </dsp:nvSpPr>
      <dsp:spPr>
        <a:xfrm>
          <a:off x="-6235622" y="-953927"/>
          <a:ext cx="7422546" cy="7422546"/>
        </a:xfrm>
        <a:prstGeom prst="blockArc">
          <a:avLst>
            <a:gd name="adj1" fmla="val 18900000"/>
            <a:gd name="adj2" fmla="val 2700000"/>
            <a:gd name="adj3" fmla="val 291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27CF4-9BBA-4286-9D79-755AEC5D6795}">
      <dsp:nvSpPr>
        <dsp:cNvPr id="0" name=""/>
        <dsp:cNvSpPr/>
      </dsp:nvSpPr>
      <dsp:spPr>
        <a:xfrm>
          <a:off x="441936" y="184240"/>
          <a:ext cx="7799211" cy="7929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84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aprūpes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mājās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endParaRPr lang="lv-LV" sz="18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41936" y="184240"/>
        <a:ext cx="7799211" cy="792913"/>
      </dsp:txXfrm>
    </dsp:sp>
    <dsp:sp modelId="{CE349D02-5F24-4BC9-9051-9769F7C5AFE8}">
      <dsp:nvSpPr>
        <dsp:cNvPr id="0" name=""/>
        <dsp:cNvSpPr/>
      </dsp:nvSpPr>
      <dsp:spPr>
        <a:xfrm>
          <a:off x="79070" y="217830"/>
          <a:ext cx="725733" cy="725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2A2792-2E19-44C4-9201-9750326B1761}">
      <dsp:nvSpPr>
        <dsp:cNvPr id="0" name=""/>
        <dsp:cNvSpPr/>
      </dsp:nvSpPr>
      <dsp:spPr>
        <a:xfrm>
          <a:off x="919509" y="1093694"/>
          <a:ext cx="7321639" cy="715544"/>
        </a:xfrm>
        <a:prstGeom prst="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84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grupu māj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as 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(</a:t>
          </a:r>
          <a:r>
            <a:rPr lang="lv-LV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dzīvok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ļa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)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 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- 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personām ar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GRT</a:t>
          </a:r>
          <a:endParaRPr lang="lv-LV" sz="18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919509" y="1093694"/>
        <a:ext cx="7321639" cy="715544"/>
      </dsp:txXfrm>
    </dsp:sp>
    <dsp:sp modelId="{598DE1BA-2FB8-47A8-A83A-53014B4B8889}">
      <dsp:nvSpPr>
        <dsp:cNvPr id="0" name=""/>
        <dsp:cNvSpPr/>
      </dsp:nvSpPr>
      <dsp:spPr>
        <a:xfrm>
          <a:off x="556642" y="1088600"/>
          <a:ext cx="725733" cy="725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1CCB5D-3293-4A6E-8B3D-CCE912733828}">
      <dsp:nvSpPr>
        <dsp:cNvPr id="0" name=""/>
        <dsp:cNvSpPr/>
      </dsp:nvSpPr>
      <dsp:spPr>
        <a:xfrm>
          <a:off x="1137890" y="1928166"/>
          <a:ext cx="7103257" cy="788140"/>
        </a:xfrm>
        <a:prstGeom prst="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84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SAC 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 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–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</a:t>
          </a:r>
          <a:r>
            <a:rPr lang="lv-LV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erson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ām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ar smagiem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FT, 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bērniem</a:t>
          </a:r>
        </a:p>
      </dsp:txBody>
      <dsp:txXfrm>
        <a:off x="1137890" y="1928166"/>
        <a:ext cx="7103257" cy="788140"/>
      </dsp:txXfrm>
    </dsp:sp>
    <dsp:sp modelId="{048B47E6-D8E0-4B56-B669-DF511CDDDDFD}">
      <dsp:nvSpPr>
        <dsp:cNvPr id="0" name=""/>
        <dsp:cNvSpPr/>
      </dsp:nvSpPr>
      <dsp:spPr>
        <a:xfrm>
          <a:off x="775024" y="1959370"/>
          <a:ext cx="725733" cy="725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79BB44-E1E5-4413-A1ED-62C03D3AC341}">
      <dsp:nvSpPr>
        <dsp:cNvPr id="0" name=""/>
        <dsp:cNvSpPr/>
      </dsp:nvSpPr>
      <dsp:spPr>
        <a:xfrm>
          <a:off x="1137890" y="2832848"/>
          <a:ext cx="7103257" cy="719213"/>
        </a:xfrm>
        <a:prstGeom prst="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84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dienas aprūpes centr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 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pakalpojums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– personām ar smagiem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FT</a:t>
          </a:r>
          <a:endParaRPr lang="lv-LV" sz="18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137890" y="2832848"/>
        <a:ext cx="7103257" cy="719213"/>
      </dsp:txXfrm>
    </dsp:sp>
    <dsp:sp modelId="{5A83E4F7-F799-462D-B36F-9491AE31BDB3}">
      <dsp:nvSpPr>
        <dsp:cNvPr id="0" name=""/>
        <dsp:cNvSpPr/>
      </dsp:nvSpPr>
      <dsp:spPr>
        <a:xfrm>
          <a:off x="775024" y="2829588"/>
          <a:ext cx="725733" cy="725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70E574-8A2C-4D77-B9D3-FDE4FE8257B5}">
      <dsp:nvSpPr>
        <dsp:cNvPr id="0" name=""/>
        <dsp:cNvSpPr/>
      </dsp:nvSpPr>
      <dsp:spPr>
        <a:xfrm>
          <a:off x="919509" y="3666565"/>
          <a:ext cx="7321639" cy="793319"/>
        </a:xfrm>
        <a:prstGeom prst="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84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atelpas brīža pakalpojumu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 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- bērniem ar īpašas kopšanas nepieciešamību, personām ar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I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grupas invaliditāti un personām ar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GRT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(I , II </a:t>
          </a:r>
          <a:r>
            <a:rPr lang="en-US" sz="18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grupa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)</a:t>
          </a:r>
          <a:endParaRPr lang="lv-LV" sz="18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919509" y="3666565"/>
        <a:ext cx="7321639" cy="793319"/>
      </dsp:txXfrm>
    </dsp:sp>
    <dsp:sp modelId="{7E883C0E-FC4D-4EC7-84DF-4A0E4E9BF3D2}">
      <dsp:nvSpPr>
        <dsp:cNvPr id="0" name=""/>
        <dsp:cNvSpPr/>
      </dsp:nvSpPr>
      <dsp:spPr>
        <a:xfrm>
          <a:off x="556642" y="3700358"/>
          <a:ext cx="725733" cy="725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3CCE4-FF5F-4544-B2B0-288DCF56A0A5}">
      <dsp:nvSpPr>
        <dsp:cNvPr id="0" name=""/>
        <dsp:cNvSpPr/>
      </dsp:nvSpPr>
      <dsp:spPr>
        <a:xfrm>
          <a:off x="441936" y="4643701"/>
          <a:ext cx="7799211" cy="58058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6084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specializētās darbnīcas pakalpojum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r>
            <a:rPr lang="lv-LV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- personām ar </a:t>
          </a:r>
          <a:r>
            <a:rPr lang="en-US" sz="18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GRT</a:t>
          </a:r>
          <a:endParaRPr lang="lv-LV" sz="18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441936" y="4643701"/>
        <a:ext cx="7799211" cy="580586"/>
      </dsp:txXfrm>
    </dsp:sp>
    <dsp:sp modelId="{792E12B9-0FF1-4907-ADC3-63FE7403B793}">
      <dsp:nvSpPr>
        <dsp:cNvPr id="0" name=""/>
        <dsp:cNvSpPr/>
      </dsp:nvSpPr>
      <dsp:spPr>
        <a:xfrm>
          <a:off x="79070" y="4571128"/>
          <a:ext cx="725733" cy="725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711B0-E4A1-472F-AA6B-901541390AF0}">
      <dsp:nvSpPr>
        <dsp:cNvPr id="0" name=""/>
        <dsp:cNvSpPr/>
      </dsp:nvSpPr>
      <dsp:spPr>
        <a:xfrm>
          <a:off x="-5860349" y="-896875"/>
          <a:ext cx="6976749" cy="6976749"/>
        </a:xfrm>
        <a:prstGeom prst="blockArc">
          <a:avLst>
            <a:gd name="adj1" fmla="val 18900000"/>
            <a:gd name="adj2" fmla="val 2700000"/>
            <a:gd name="adj3" fmla="val 310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27CF4-9BBA-4286-9D79-755AEC5D6795}">
      <dsp:nvSpPr>
        <dsp:cNvPr id="0" name=""/>
        <dsp:cNvSpPr/>
      </dsp:nvSpPr>
      <dsp:spPr>
        <a:xfrm>
          <a:off x="584344" y="241203"/>
          <a:ext cx="7702176" cy="111188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289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krīzes centra pakalpojum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endParaRPr lang="lv-LV" sz="20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84344" y="241203"/>
        <a:ext cx="7702176" cy="1111884"/>
      </dsp:txXfrm>
    </dsp:sp>
    <dsp:sp modelId="{CE349D02-5F24-4BC9-9051-9769F7C5AFE8}">
      <dsp:nvSpPr>
        <dsp:cNvPr id="0" name=""/>
        <dsp:cNvSpPr/>
      </dsp:nvSpPr>
      <dsp:spPr>
        <a:xfrm>
          <a:off x="85998" y="298799"/>
          <a:ext cx="996690" cy="9966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7ACC1-9FF3-412C-9F4E-E37141B4A7C4}">
      <dsp:nvSpPr>
        <dsp:cNvPr id="0" name=""/>
        <dsp:cNvSpPr/>
      </dsp:nvSpPr>
      <dsp:spPr>
        <a:xfrm>
          <a:off x="1041484" y="1437439"/>
          <a:ext cx="7245036" cy="1111884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289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patversmes vai naktspatversmes pakalpojum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endParaRPr lang="lv-LV" sz="20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041484" y="1437439"/>
        <a:ext cx="7245036" cy="1111884"/>
      </dsp:txXfrm>
    </dsp:sp>
    <dsp:sp modelId="{048B47E6-D8E0-4B56-B669-DF511CDDDDFD}">
      <dsp:nvSpPr>
        <dsp:cNvPr id="0" name=""/>
        <dsp:cNvSpPr/>
      </dsp:nvSpPr>
      <dsp:spPr>
        <a:xfrm>
          <a:off x="543139" y="1495035"/>
          <a:ext cx="996690" cy="9966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6F7890-CD92-4513-BB7C-180CCE6DF4A0}">
      <dsp:nvSpPr>
        <dsp:cNvPr id="0" name=""/>
        <dsp:cNvSpPr/>
      </dsp:nvSpPr>
      <dsp:spPr>
        <a:xfrm>
          <a:off x="1041484" y="2633674"/>
          <a:ext cx="7245036" cy="1111884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289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ģimenes asistenta pakalpojum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endParaRPr lang="lv-LV" sz="20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1041484" y="2633674"/>
        <a:ext cx="7245036" cy="1111884"/>
      </dsp:txXfrm>
    </dsp:sp>
    <dsp:sp modelId="{6E85C34A-67C1-42DB-8574-EE1F66F20421}">
      <dsp:nvSpPr>
        <dsp:cNvPr id="0" name=""/>
        <dsp:cNvSpPr/>
      </dsp:nvSpPr>
      <dsp:spPr>
        <a:xfrm>
          <a:off x="543139" y="2691271"/>
          <a:ext cx="996690" cy="9966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E1D5F-787A-419D-A7F1-A1C379B8E40D}">
      <dsp:nvSpPr>
        <dsp:cNvPr id="0" name=""/>
        <dsp:cNvSpPr/>
      </dsp:nvSpPr>
      <dsp:spPr>
        <a:xfrm>
          <a:off x="584344" y="3829910"/>
          <a:ext cx="7702176" cy="1111884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2898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sociālās rehabilitācijas pakalpojum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</a:t>
          </a:r>
          <a:r>
            <a:rPr lang="lv-LV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– bērniem ar uzvedības vai atkarības problēmām 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un </a:t>
          </a:r>
          <a:r>
            <a:rPr lang="en-US" sz="20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jauniešiem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ārpusģimenes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aprūpē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un </a:t>
          </a:r>
          <a:r>
            <a:rPr lang="en-US" sz="20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pēc</a:t>
          </a:r>
          <a:r>
            <a:rPr lang="en-US" sz="20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tās</a:t>
          </a:r>
          <a:endParaRPr lang="lv-LV" sz="20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84344" y="3829910"/>
        <a:ext cx="7702176" cy="1111884"/>
      </dsp:txXfrm>
    </dsp:sp>
    <dsp:sp modelId="{86990383-7A86-4364-AA97-FF37C51439D2}">
      <dsp:nvSpPr>
        <dsp:cNvPr id="0" name=""/>
        <dsp:cNvSpPr/>
      </dsp:nvSpPr>
      <dsp:spPr>
        <a:xfrm>
          <a:off x="85998" y="3887507"/>
          <a:ext cx="996690" cy="9966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711B0-E4A1-472F-AA6B-901541390AF0}">
      <dsp:nvSpPr>
        <dsp:cNvPr id="0" name=""/>
        <dsp:cNvSpPr/>
      </dsp:nvSpPr>
      <dsp:spPr>
        <a:xfrm>
          <a:off x="-5894616" y="-896875"/>
          <a:ext cx="6976749" cy="6976749"/>
        </a:xfrm>
        <a:prstGeom prst="blockArc">
          <a:avLst>
            <a:gd name="adj1" fmla="val 18900000"/>
            <a:gd name="adj2" fmla="val 2700000"/>
            <a:gd name="adj3" fmla="val 310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27CF4-9BBA-4286-9D79-755AEC5D6795}">
      <dsp:nvSpPr>
        <dsp:cNvPr id="0" name=""/>
        <dsp:cNvSpPr/>
      </dsp:nvSpPr>
      <dsp:spPr>
        <a:xfrm>
          <a:off x="572273" y="876591"/>
          <a:ext cx="7815957" cy="342981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002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Pašvaldībai par saviem līdzekļiem ir tiesības nodrošināt papildus citus sociālos pakalpojumus, 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ja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ir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nodrošināti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obligātie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sociālie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pakalpojumi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noteiktājām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mērķa</a:t>
          </a:r>
          <a:r>
            <a:rPr lang="en-US" sz="2400" kern="12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rPr>
            <a:t>grupām</a:t>
          </a:r>
          <a:endParaRPr lang="lv-LV" sz="2400" kern="1200" dirty="0">
            <a:latin typeface="Times New Roman" panose="02020603050405020304" pitchFamily="18" charset="0"/>
            <a:ea typeface="Verdana" panose="020B0604030504040204" pitchFamily="34" charset="0"/>
            <a:cs typeface="Times New Roman" panose="02020603050405020304" pitchFamily="18" charset="0"/>
          </a:endParaRPr>
        </a:p>
      </dsp:txBody>
      <dsp:txXfrm>
        <a:off x="572273" y="876591"/>
        <a:ext cx="7815957" cy="3429815"/>
      </dsp:txXfrm>
    </dsp:sp>
    <dsp:sp modelId="{CE349D02-5F24-4BC9-9051-9769F7C5AFE8}">
      <dsp:nvSpPr>
        <dsp:cNvPr id="0" name=""/>
        <dsp:cNvSpPr/>
      </dsp:nvSpPr>
      <dsp:spPr>
        <a:xfrm>
          <a:off x="103339" y="1703158"/>
          <a:ext cx="1864241" cy="17766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85024AD2-225A-48A7-92A0-50332F3741F8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CA2CAC86-EDB0-4773-9391-E814DDE39B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2551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EAABB00-E8D6-4390-A090-088820D00A17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9F88DAC3-0362-44E1-8451-91AAF674F96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770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758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026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532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0326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249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491520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29087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8089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95775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00492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4080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5990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97120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78361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76335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554552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96434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984595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736348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87794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633203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3535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25442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447378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4918700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16756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632307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382788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113226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583615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964636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516366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128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742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719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4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049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3001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099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ED451-D9A6-48FC-B3FC-83574538273F}" type="datetimeFigureOut">
              <a:rPr lang="lv-LV" smtClean="0"/>
              <a:t>24.10.2023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6360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660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3" r:id="rId22"/>
    <p:sldLayoutId id="2147483674" r:id="rId23"/>
    <p:sldLayoutId id="2147483675" r:id="rId24"/>
    <p:sldLayoutId id="2147483676" r:id="rId25"/>
    <p:sldLayoutId id="2147483677" r:id="rId26"/>
    <p:sldLayoutId id="2147483678" r:id="rId27"/>
    <p:sldLayoutId id="2147483679" r:id="rId28"/>
    <p:sldLayoutId id="2147483680" r:id="rId29"/>
    <p:sldLayoutId id="2147483681" r:id="rId30"/>
    <p:sldLayoutId id="2147483682" r:id="rId31"/>
    <p:sldLayoutId id="2147483683" r:id="rId32"/>
    <p:sldLayoutId id="2147483684" r:id="rId33"/>
    <p:sldLayoutId id="2147483685" r:id="rId34"/>
    <p:sldLayoutId id="2147483686" r:id="rId35"/>
    <p:sldLayoutId id="2147483687" r:id="rId36"/>
    <p:sldLayoutId id="2147483688" r:id="rId37"/>
    <p:sldLayoutId id="2147483689" r:id="rId38"/>
    <p:sldLayoutId id="2147483704" r:id="rId3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m.gov.lv/" TargetMode="Externa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13185" y="2667786"/>
            <a:ext cx="8469344" cy="24415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b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altLang="lv-LV" sz="3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692866" y="5222449"/>
            <a:ext cx="6222643" cy="1084083"/>
          </a:xfrm>
        </p:spPr>
        <p:txBody>
          <a:bodyPr>
            <a:noAutofit/>
          </a:bodyPr>
          <a:lstStyle/>
          <a:p>
            <a:pPr algn="r"/>
            <a:r>
              <a:rPr lang="en-GB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F00BFF-C043-45DE-9886-BF5CC5DFB464}"/>
              </a:ext>
            </a:extLst>
          </p:cNvPr>
          <p:cNvSpPr/>
          <p:nvPr/>
        </p:nvSpPr>
        <p:spPr>
          <a:xfrm>
            <a:off x="1448554" y="3106011"/>
            <a:ext cx="66090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Sociālo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sz="4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pakalpojumu</a:t>
            </a:r>
            <a:r>
              <a:rPr lang="en-GB" sz="4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pieejamība</a:t>
            </a:r>
            <a:r>
              <a:rPr lang="en-GB" sz="4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pašvaldībās</a:t>
            </a:r>
            <a:r>
              <a:rPr lang="en-GB" sz="4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lv-LV" sz="4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583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A326-F0A6-748E-A463-C067675EE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160" y="85188"/>
            <a:ext cx="7609839" cy="1107118"/>
          </a:xfrm>
        </p:spPr>
        <p:txBody>
          <a:bodyPr>
            <a:noAutofit/>
          </a:bodyPr>
          <a:lstStyle/>
          <a:p>
            <a:pPr algn="ctr"/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Obligāti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nodrošināmie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sociālie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pakalpojumi</a:t>
            </a:r>
            <a:b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personām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funkcionāliem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traucējumiem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9">
            <a:extLst>
              <a:ext uri="{FF2B5EF4-FFF2-40B4-BE49-F238E27FC236}">
                <a16:creationId xmlns:a16="http://schemas.microsoft.com/office/drawing/2014/main" id="{3368990F-68A6-B5AB-323A-E5EAC98519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782297"/>
              </p:ext>
            </p:extLst>
          </p:nvPr>
        </p:nvGraphicFramePr>
        <p:xfrm>
          <a:off x="367553" y="1192306"/>
          <a:ext cx="8319247" cy="5514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336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A326-F0A6-748E-A463-C067675EE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1596" y="85188"/>
            <a:ext cx="6672404" cy="1266640"/>
          </a:xfrm>
        </p:spPr>
        <p:txBody>
          <a:bodyPr>
            <a:noAutofit/>
          </a:bodyPr>
          <a:lstStyle/>
          <a:p>
            <a:pPr algn="ctr"/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Obligāti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nodrošināmie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sociālie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pakalpojumi</a:t>
            </a:r>
            <a:b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personām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krīzes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situ</a:t>
            </a:r>
            <a:r>
              <a:rPr lang="lv-LV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cijās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r>
              <a:rPr lang="lv-LV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nepietiekošām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patstāvīgās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dzīves</a:t>
            </a:r>
            <a:r>
              <a:rPr lang="en-US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iema</a:t>
            </a:r>
            <a:r>
              <a:rPr lang="lv-LV" altLang="lv-LV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ņ</a:t>
            </a:r>
            <a:r>
              <a:rPr lang="en-US" altLang="lv-LV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ām</a:t>
            </a:r>
            <a:endParaRPr lang="lv-LV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9">
            <a:extLst>
              <a:ext uri="{FF2B5EF4-FFF2-40B4-BE49-F238E27FC236}">
                <a16:creationId xmlns:a16="http://schemas.microsoft.com/office/drawing/2014/main" id="{3368990F-68A6-B5AB-323A-E5EAC98519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740347"/>
              </p:ext>
            </p:extLst>
          </p:nvPr>
        </p:nvGraphicFramePr>
        <p:xfrm>
          <a:off x="591671" y="1524000"/>
          <a:ext cx="8359381" cy="5182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309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A326-F0A6-748E-A463-C067675EE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801" y="85188"/>
            <a:ext cx="6971251" cy="1116083"/>
          </a:xfrm>
        </p:spPr>
        <p:txBody>
          <a:bodyPr>
            <a:noAutofit/>
          </a:bodyPr>
          <a:lstStyle/>
          <a:p>
            <a:pPr algn="ctr"/>
            <a:br>
              <a:rPr lang="en-US" altLang="lv-LV" dirty="0">
                <a:solidFill>
                  <a:srgbClr val="4F6228"/>
                </a:solidFill>
                <a:cs typeface="Times New Roman" panose="02020603050405020304" pitchFamily="18" charset="0"/>
              </a:rPr>
            </a:br>
            <a:r>
              <a:rPr lang="en-US" altLang="lv-LV" dirty="0">
                <a:solidFill>
                  <a:srgbClr val="4F62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Citi </a:t>
            </a:r>
            <a:r>
              <a:rPr lang="en-US" altLang="lv-LV" dirty="0" err="1">
                <a:solidFill>
                  <a:srgbClr val="4F62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nodrošināmie</a:t>
            </a:r>
            <a:r>
              <a:rPr lang="en-US" altLang="lv-LV" dirty="0">
                <a:solidFill>
                  <a:srgbClr val="4F62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rgbClr val="4F62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sociālie</a:t>
            </a:r>
            <a:r>
              <a:rPr lang="en-US" altLang="lv-LV" dirty="0">
                <a:solidFill>
                  <a:srgbClr val="4F62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lv-LV" dirty="0" err="1">
                <a:solidFill>
                  <a:srgbClr val="4F62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pakalpojumi</a:t>
            </a:r>
            <a:br>
              <a:rPr lang="en-US" altLang="lv-LV" sz="2200" dirty="0">
                <a:solidFill>
                  <a:srgbClr val="4F6228"/>
                </a:solidFill>
                <a:ea typeface="MS PGothic" panose="020B0600070205080204" pitchFamily="34" charset="-128"/>
              </a:rPr>
            </a:br>
            <a:br>
              <a:rPr lang="en-US" altLang="lv-LV" sz="2200" dirty="0">
                <a:solidFill>
                  <a:srgbClr val="4F6228"/>
                </a:solidFill>
                <a:ea typeface="MS PGothic" panose="020B0600070205080204" pitchFamily="34" charset="-128"/>
              </a:rPr>
            </a:br>
            <a:br>
              <a:rPr lang="en-US" altLang="lv-LV" sz="2200" dirty="0">
                <a:solidFill>
                  <a:srgbClr val="4F6228"/>
                </a:solidFill>
                <a:ea typeface="MS PGothic" panose="020B0600070205080204" pitchFamily="34" charset="-128"/>
              </a:rPr>
            </a:br>
            <a:br>
              <a:rPr lang="en-US" altLang="lv-LV" sz="2200" dirty="0">
                <a:solidFill>
                  <a:srgbClr val="4F6228"/>
                </a:solidFill>
                <a:ea typeface="MS PGothic" panose="020B0600070205080204" pitchFamily="34" charset="-128"/>
              </a:rPr>
            </a:br>
            <a:endParaRPr lang="lv-LV" sz="2200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9">
            <a:extLst>
              <a:ext uri="{FF2B5EF4-FFF2-40B4-BE49-F238E27FC236}">
                <a16:creationId xmlns:a16="http://schemas.microsoft.com/office/drawing/2014/main" id="{3368990F-68A6-B5AB-323A-E5EAC98519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125463"/>
              </p:ext>
            </p:extLst>
          </p:nvPr>
        </p:nvGraphicFramePr>
        <p:xfrm>
          <a:off x="412376" y="1524000"/>
          <a:ext cx="8426824" cy="5182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076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2343932" y="4223546"/>
            <a:ext cx="460851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lv-LV" altLang="lv-LV" sz="1600" dirty="0">
                <a:solidFill>
                  <a:srgbClr val="005927"/>
                </a:solidFill>
                <a:cs typeface="Times New Roman" panose="02020603050405020304" pitchFamily="18" charset="0"/>
                <a:hlinkClick r:id="rId2"/>
              </a:rPr>
              <a:t>www.lm.gov.lv</a:t>
            </a:r>
            <a:endParaRPr lang="lv-LV" altLang="lv-LV" sz="16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cs typeface="Times New Roman" panose="02020603050405020304" pitchFamily="18" charset="0"/>
              </a:rPr>
              <a:t>Twitter</a:t>
            </a:r>
            <a:r>
              <a:rPr lang="lv-LV" altLang="lv-LV" sz="1600" dirty="0">
                <a:solidFill>
                  <a:srgbClr val="005927"/>
                </a:solidFill>
                <a:cs typeface="Times New Roman" panose="02020603050405020304" pitchFamily="18" charset="0"/>
              </a:rPr>
              <a:t>:@</a:t>
            </a:r>
            <a:r>
              <a:rPr lang="lv-LV" altLang="lv-LV" sz="1600" dirty="0" err="1">
                <a:solidFill>
                  <a:srgbClr val="005927"/>
                </a:solidFill>
                <a:cs typeface="Times New Roman" panose="02020603050405020304" pitchFamily="18" charset="0"/>
              </a:rPr>
              <a:t>Lab_min</a:t>
            </a:r>
            <a:endParaRPr lang="lv-LV" altLang="lv-LV" sz="16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cs typeface="Times New Roman" panose="02020603050405020304" pitchFamily="18" charset="0"/>
              </a:rPr>
              <a:t>Flickr.com:Labklajibas_ministrija</a:t>
            </a:r>
            <a:endParaRPr lang="lv-LV" altLang="lv-LV" sz="16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r>
              <a:rPr lang="lv-LV" altLang="lv-LV" sz="1600" dirty="0">
                <a:solidFill>
                  <a:srgbClr val="005927"/>
                </a:solidFill>
                <a:cs typeface="Times New Roman" panose="02020603050405020304" pitchFamily="18" charset="0"/>
              </a:rPr>
              <a:t>Youtube.com/</a:t>
            </a:r>
            <a:r>
              <a:rPr lang="lv-LV" altLang="lv-LV" sz="1600" dirty="0" err="1">
                <a:solidFill>
                  <a:srgbClr val="005927"/>
                </a:solidFill>
                <a:cs typeface="Times New Roman" panose="02020603050405020304" pitchFamily="18" charset="0"/>
              </a:rPr>
              <a:t>labklajibasministrija</a:t>
            </a:r>
            <a:endParaRPr lang="lv-LV" altLang="lv-LV" sz="16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cs typeface="Times New Roman" panose="02020603050405020304" pitchFamily="18" charset="0"/>
            </a:endParaRPr>
          </a:p>
          <a:p>
            <a:pPr algn="ctr"/>
            <a:r>
              <a:rPr lang="lv-LV" altLang="lv-LV" sz="1600" dirty="0">
                <a:solidFill>
                  <a:srgbClr val="005927"/>
                </a:solidFill>
                <a:cs typeface="Times New Roman" panose="02020603050405020304" pitchFamily="18" charset="0"/>
              </a:rPr>
              <a:t>Draugiem.lv/</a:t>
            </a:r>
            <a:r>
              <a:rPr lang="lv-LV" altLang="lv-LV" sz="1600" dirty="0" err="1">
                <a:solidFill>
                  <a:srgbClr val="005927"/>
                </a:solidFill>
                <a:cs typeface="Times New Roman" panose="02020603050405020304" pitchFamily="18" charset="0"/>
              </a:rPr>
              <a:t>labklajiba</a:t>
            </a:r>
            <a:endParaRPr lang="lv-LV" altLang="lv-LV" sz="1600" dirty="0">
              <a:solidFill>
                <a:srgbClr val="005927"/>
              </a:solidFill>
              <a:cs typeface="Times New Roman" panose="02020603050405020304" pitchFamily="18" charset="0"/>
            </a:endParaRPr>
          </a:p>
        </p:txBody>
      </p:sp>
      <p:sp>
        <p:nvSpPr>
          <p:cNvPr id="44035" name="Virsraksts 4"/>
          <p:cNvSpPr txBox="1">
            <a:spLocks/>
          </p:cNvSpPr>
          <p:nvPr/>
        </p:nvSpPr>
        <p:spPr bwMode="auto">
          <a:xfrm>
            <a:off x="827091" y="2606678"/>
            <a:ext cx="74898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lv-LV" altLang="lv-LV" sz="2400" b="1" dirty="0">
                <a:solidFill>
                  <a:schemeClr val="accent6"/>
                </a:solidFill>
                <a:cs typeface="Times New Roman" panose="02020603050405020304" pitchFamily="18" charset="0"/>
              </a:rPr>
              <a:t>Uzzini:</a:t>
            </a:r>
          </a:p>
        </p:txBody>
      </p:sp>
      <p:sp>
        <p:nvSpPr>
          <p:cNvPr id="6" name="Virsraksts 4"/>
          <p:cNvSpPr txBox="1">
            <a:spLocks/>
          </p:cNvSpPr>
          <p:nvPr/>
        </p:nvSpPr>
        <p:spPr>
          <a:xfrm>
            <a:off x="2879727" y="3436941"/>
            <a:ext cx="3384551" cy="6191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lv-LV" sz="2000" dirty="0">
              <a:solidFill>
                <a:schemeClr val="accent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037" name="Virsraksts 4"/>
          <p:cNvSpPr txBox="1">
            <a:spLocks/>
          </p:cNvSpPr>
          <p:nvPr/>
        </p:nvSpPr>
        <p:spPr bwMode="auto">
          <a:xfrm>
            <a:off x="2879727" y="3655221"/>
            <a:ext cx="309562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lv-LV" altLang="lv-LV" sz="1800" b="1" dirty="0">
              <a:solidFill>
                <a:schemeClr val="accent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707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10475</TotalTime>
  <Words>198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Times New Roman</vt:lpstr>
      <vt:lpstr>Verdana</vt:lpstr>
      <vt:lpstr>Office Theme</vt:lpstr>
      <vt:lpstr> </vt:lpstr>
      <vt:lpstr>Obligāti nodrošināmie sociālie pakalpojumi personām ar funkcionāliem traucējumiem</vt:lpstr>
      <vt:lpstr>Obligāti nodrošināmie sociālie pakalpojumi personām krīzes situācijās un nepietiekošām patstāvīgās dzīves iemaņām</vt:lpstr>
      <vt:lpstr> Citi nodrošināmie sociālie pakalpojumi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Pārejas no institucionālās aprūpes uz sabiedrībā balstītiem pakalpojumiem ilgtspēja</dc:title>
  <dc:creator>Maksims Ivanovs</dc:creator>
  <cp:lastModifiedBy>Elvīra Kursīte</cp:lastModifiedBy>
  <cp:revision>677</cp:revision>
  <cp:lastPrinted>2023-09-27T13:00:54Z</cp:lastPrinted>
  <dcterms:created xsi:type="dcterms:W3CDTF">2016-10-05T08:29:55Z</dcterms:created>
  <dcterms:modified xsi:type="dcterms:W3CDTF">2023-10-24T11:55:02Z</dcterms:modified>
</cp:coreProperties>
</file>