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1" r:id="rId5"/>
    <p:sldId id="257" r:id="rId6"/>
    <p:sldId id="264" r:id="rId7"/>
    <p:sldId id="258" r:id="rId8"/>
    <p:sldId id="263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69788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39575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409365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79152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8932" autoAdjust="0"/>
  </p:normalViewPr>
  <p:slideViewPr>
    <p:cSldViewPr>
      <p:cViewPr varScale="1">
        <p:scale>
          <a:sx n="48" d="100"/>
          <a:sy n="48" d="100"/>
        </p:scale>
        <p:origin x="74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B0190-AB26-45BA-9728-4B31236091C6}" type="datetimeFigureOut">
              <a:rPr lang="lv-LV" smtClean="0"/>
              <a:t>13.12.2023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79CF9-1BEB-4BD2-BFB6-79C9D6052C2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7599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788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957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936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9152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79CF9-1BEB-4BD2-BFB6-79C9D6052C24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316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79CF9-1BEB-4BD2-BFB6-79C9D6052C24}" type="slidenum">
              <a:rPr lang="lv-LV" smtClean="0"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9134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9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9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9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8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18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88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58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7"/>
            <a:ext cx="2057400" cy="5851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7"/>
            <a:ext cx="6019800" cy="5851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0" y="4406905"/>
            <a:ext cx="77724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0" y="2906727"/>
            <a:ext cx="7772400" cy="150018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8"/>
            <a:ext cx="4038600" cy="452596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8"/>
            <a:ext cx="4038600" cy="452596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5" y="1535116"/>
            <a:ext cx="4040190" cy="63976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9788" indent="0">
              <a:buNone/>
              <a:defRPr sz="1900" b="1"/>
            </a:lvl2pPr>
            <a:lvl3pPr marL="939575" indent="0">
              <a:buNone/>
              <a:defRPr sz="1700" b="1"/>
            </a:lvl3pPr>
            <a:lvl4pPr marL="1409365" indent="0">
              <a:buNone/>
              <a:defRPr sz="1600" b="1"/>
            </a:lvl4pPr>
            <a:lvl5pPr marL="1879152" indent="0">
              <a:buNone/>
              <a:defRPr sz="1600" b="1"/>
            </a:lvl5pPr>
            <a:lvl6pPr marL="2348940" indent="0">
              <a:buNone/>
              <a:defRPr sz="1600" b="1"/>
            </a:lvl6pPr>
            <a:lvl7pPr marL="2818729" indent="0">
              <a:buNone/>
              <a:defRPr sz="1600" b="1"/>
            </a:lvl7pPr>
            <a:lvl8pPr marL="3288515" indent="0">
              <a:buNone/>
              <a:defRPr sz="1600" b="1"/>
            </a:lvl8pPr>
            <a:lvl9pPr marL="375830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5" y="2174880"/>
            <a:ext cx="4040190" cy="3951285"/>
          </a:xfrm>
        </p:spPr>
        <p:txBody>
          <a:bodyPr/>
          <a:lstStyle>
            <a:lvl1pPr>
              <a:defRPr sz="25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6"/>
            <a:ext cx="4041780" cy="63976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9788" indent="0">
              <a:buNone/>
              <a:defRPr sz="1900" b="1"/>
            </a:lvl2pPr>
            <a:lvl3pPr marL="939575" indent="0">
              <a:buNone/>
              <a:defRPr sz="1700" b="1"/>
            </a:lvl3pPr>
            <a:lvl4pPr marL="1409365" indent="0">
              <a:buNone/>
              <a:defRPr sz="1600" b="1"/>
            </a:lvl4pPr>
            <a:lvl5pPr marL="1879152" indent="0">
              <a:buNone/>
              <a:defRPr sz="1600" b="1"/>
            </a:lvl5pPr>
            <a:lvl6pPr marL="2348940" indent="0">
              <a:buNone/>
              <a:defRPr sz="1600" b="1"/>
            </a:lvl6pPr>
            <a:lvl7pPr marL="2818729" indent="0">
              <a:buNone/>
              <a:defRPr sz="1600" b="1"/>
            </a:lvl7pPr>
            <a:lvl8pPr marL="3288515" indent="0">
              <a:buNone/>
              <a:defRPr sz="1600" b="1"/>
            </a:lvl8pPr>
            <a:lvl9pPr marL="375830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80"/>
            <a:ext cx="4041780" cy="3951285"/>
          </a:xfrm>
        </p:spPr>
        <p:txBody>
          <a:bodyPr/>
          <a:lstStyle>
            <a:lvl1pPr>
              <a:defRPr sz="25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5" y="273053"/>
            <a:ext cx="3008310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68"/>
            <a:ext cx="5111750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5" y="1435110"/>
            <a:ext cx="300831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0" y="4800605"/>
            <a:ext cx="5486400" cy="56673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0" y="612773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69788" indent="0">
              <a:buNone/>
              <a:defRPr sz="2900"/>
            </a:lvl2pPr>
            <a:lvl3pPr marL="939575" indent="0">
              <a:buNone/>
              <a:defRPr sz="2500"/>
            </a:lvl3pPr>
            <a:lvl4pPr marL="1409365" indent="0">
              <a:buNone/>
              <a:defRPr sz="1900"/>
            </a:lvl4pPr>
            <a:lvl5pPr marL="1879152" indent="0">
              <a:buNone/>
              <a:defRPr sz="1900"/>
            </a:lvl5pPr>
            <a:lvl6pPr marL="2348940" indent="0">
              <a:buNone/>
              <a:defRPr sz="1900"/>
            </a:lvl6pPr>
            <a:lvl7pPr marL="2818729" indent="0">
              <a:buNone/>
              <a:defRPr sz="1900"/>
            </a:lvl7pPr>
            <a:lvl8pPr marL="3288515" indent="0">
              <a:buNone/>
              <a:defRPr sz="1900"/>
            </a:lvl8pPr>
            <a:lvl9pPr marL="3758305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0" y="536735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8229600" cy="1143000"/>
          </a:xfrm>
          <a:prstGeom prst="rect">
            <a:avLst/>
          </a:prstGeom>
        </p:spPr>
        <p:txBody>
          <a:bodyPr vert="horz" lIns="93957" tIns="46979" rIns="93957" bIns="4697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8"/>
            <a:ext cx="8229600" cy="4525965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9575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2341" indent="-352341" algn="l" defTabSz="93957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3404" indent="-293618" algn="l" defTabSz="939575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4468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4259" indent="-234893" algn="l" defTabSz="939575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047" indent="-234893" algn="l" defTabSz="939575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"/>
            <a:ext cx="3777632" cy="416617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101210"/>
            <a:ext cx="6400800" cy="838200"/>
          </a:xfrm>
        </p:spPr>
        <p:txBody>
          <a:bodyPr>
            <a:noAutofit/>
          </a:bodyPr>
          <a:lstStyle/>
          <a:p>
            <a:pPr algn="r"/>
            <a:r>
              <a:rPr lang="lv-LV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Elīza Lazdiņa</a:t>
            </a:r>
          </a:p>
          <a:p>
            <a:pPr algn="r"/>
            <a:r>
              <a:rPr lang="lv-LV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Cilvēktiesību nodaļas vecākā referente</a:t>
            </a:r>
          </a:p>
          <a:p>
            <a:pPr algn="r"/>
            <a:r>
              <a:rPr lang="lv-LV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Anna.Lazdina@mfa.gov.lv</a:t>
            </a:r>
            <a:endParaRPr lang="lv-LV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6012599"/>
            <a:ext cx="6400800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13.12.2023., Rīga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99"/>
            <a:ext cx="9144000" cy="2446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7772400" cy="838200"/>
          </a:xfrm>
        </p:spPr>
        <p:txBody>
          <a:bodyPr>
            <a:noAutofit/>
          </a:bodyPr>
          <a:lstStyle/>
          <a:p>
            <a:r>
              <a:rPr lang="lv-LV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Latvijas ārpolitikas aktualitātes dzimumu līdztiesības temata kontekstā</a:t>
            </a:r>
          </a:p>
        </p:txBody>
      </p:sp>
    </p:spTree>
    <p:extLst>
      <p:ext uri="{BB962C8B-B14F-4D97-AF65-F5344CB8AC3E}">
        <p14:creationId xmlns:p14="http://schemas.microsoft.com/office/powerpoint/2010/main" val="390941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62470" y="2538001"/>
            <a:ext cx="8619060" cy="2255839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Turpinās plāna ieviešana kopīgi ar </a:t>
            </a:r>
            <a:r>
              <a:rPr lang="lv-LV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AiM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IeM, LM un </a:t>
            </a:r>
            <a:r>
              <a:rPr lang="lv-LV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IzM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atbilstoši katras ministrijas kompetencē esošajiem plāna punktiem.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lv-LV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Vidus termiņa izvērtējums: 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iesniedzams līdz 2024. gada 1. decembrim. Izvērtējuma gatavošanas procesā plānotas sanāksmes ar iesaistītajām valsts institūcijām un nevalstiskajām organizācijām.</a:t>
            </a:r>
            <a:endParaRPr lang="lv-LV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lv-LV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29400" y="6356369"/>
            <a:ext cx="2133600" cy="365123"/>
          </a:xfrm>
        </p:spPr>
        <p:txBody>
          <a:bodyPr/>
          <a:lstStyle/>
          <a:p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prezentācijas nosaukums  |  </a:t>
            </a:r>
            <a:fld id="{B6F15528-21DE-4FAA-801E-634DDDAF4B2B}" type="slidenum">
              <a:rPr lang="en-US" sz="1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0" y="0"/>
            <a:ext cx="1761743" cy="195779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47900" y="991352"/>
            <a:ext cx="4648200" cy="954911"/>
          </a:xfrm>
        </p:spPr>
        <p:txBody>
          <a:bodyPr anchor="b">
            <a:noAutofit/>
          </a:bodyPr>
          <a:lstStyle/>
          <a:p>
            <a:pPr algn="l"/>
            <a:r>
              <a:rPr lang="lv-LV" sz="2400" b="1" dirty="0">
                <a:latin typeface="Times New Roman" pitchFamily="18" charset="0"/>
                <a:cs typeface="Times New Roman" pitchFamily="18" charset="0"/>
              </a:rPr>
              <a:t>Sievietes, miers un drošība (WPS)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11"/>
          <p:cNvSpPr txBox="1">
            <a:spLocks/>
          </p:cNvSpPr>
          <p:nvPr/>
        </p:nvSpPr>
        <p:spPr>
          <a:xfrm>
            <a:off x="2286000" y="634048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13.12.2023., Rīga</a:t>
            </a: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28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62470" y="2145888"/>
            <a:ext cx="8619060" cy="429896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lv-LV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 Ārlietu ministrijas puses: </a:t>
            </a: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turpinām WPS tēmas aktualizēšanu starptautiskā līmenī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(piem. WPS tēma kontekstā ar Latvijas kandidatūru ANO Drošības padomē); </a:t>
            </a: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turpinām WPS tēmas aktualizēšanu Latvijā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sadarbojoties ar nevalstisko sektoru un citu valstu pārstāvniecībām Latvijā (piem. </a:t>
            </a:r>
            <a:r>
              <a:rPr lang="lv-LV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mentoringa</a:t>
            </a:r>
            <a:r>
              <a:rPr lang="lv-LV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programma, sarunu vešanas apmācības, Rīgas konferences ietvaros); </a:t>
            </a: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attīstības sadarbības projekti.</a:t>
            </a:r>
          </a:p>
          <a:p>
            <a:pPr marL="609600" indent="-609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lv-LV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29400" y="6356369"/>
            <a:ext cx="2133600" cy="365123"/>
          </a:xfrm>
        </p:spPr>
        <p:txBody>
          <a:bodyPr/>
          <a:lstStyle/>
          <a:p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prezentācijas nosaukums  |  </a:t>
            </a:r>
            <a:fld id="{B6F15528-21DE-4FAA-801E-634DDDAF4B2B}" type="slidenum">
              <a:rPr lang="en-US" sz="1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0" y="0"/>
            <a:ext cx="1761743" cy="195779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438400" y="1190977"/>
            <a:ext cx="4737652" cy="954911"/>
          </a:xfrm>
        </p:spPr>
        <p:txBody>
          <a:bodyPr anchor="b">
            <a:noAutofit/>
          </a:bodyPr>
          <a:lstStyle/>
          <a:p>
            <a:pPr algn="l"/>
            <a:r>
              <a:rPr lang="lv-LV" sz="2400" b="1" dirty="0">
                <a:latin typeface="Times New Roman" pitchFamily="18" charset="0"/>
                <a:cs typeface="Times New Roman" pitchFamily="18" charset="0"/>
              </a:rPr>
              <a:t>Sievietes, miers un drošība (WPS)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11"/>
          <p:cNvSpPr txBox="1">
            <a:spLocks/>
          </p:cNvSpPr>
          <p:nvPr/>
        </p:nvSpPr>
        <p:spPr>
          <a:xfrm>
            <a:off x="2286000" y="634048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13.12.2023., Rīga</a:t>
            </a: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780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29400" y="6356369"/>
            <a:ext cx="2133600" cy="365123"/>
          </a:xfrm>
        </p:spPr>
        <p:txBody>
          <a:bodyPr/>
          <a:lstStyle/>
          <a:p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prezentācijas nosaukums  |  </a:t>
            </a:r>
            <a:fld id="{B6F15528-21DE-4FAA-801E-634DDDAF4B2B}" type="slidenum">
              <a:rPr lang="en-US" sz="1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lide Number Placeholder 11"/>
          <p:cNvSpPr txBox="1">
            <a:spLocks/>
          </p:cNvSpPr>
          <p:nvPr/>
        </p:nvSpPr>
        <p:spPr>
          <a:xfrm>
            <a:off x="2286000" y="634048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13.12.2023., Rīga</a:t>
            </a: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3"/>
          <p:cNvSpPr>
            <a:spLocks noGrp="1"/>
          </p:cNvSpPr>
          <p:nvPr>
            <p:ph type="ctrTitle"/>
          </p:nvPr>
        </p:nvSpPr>
        <p:spPr>
          <a:xfrm>
            <a:off x="2286000" y="1023556"/>
            <a:ext cx="6324600" cy="954911"/>
          </a:xfrm>
        </p:spPr>
        <p:txBody>
          <a:bodyPr anchor="b">
            <a:noAutofit/>
          </a:bodyPr>
          <a:lstStyle/>
          <a:p>
            <a:pPr algn="l"/>
            <a:r>
              <a:rPr lang="lv-LV" sz="2400" b="1" dirty="0">
                <a:latin typeface="Times New Roman" pitchFamily="18" charset="0"/>
                <a:cs typeface="Times New Roman" pitchFamily="18" charset="0"/>
              </a:rPr>
              <a:t>Sieviešu statusa komisija (CSW)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0" y="0"/>
            <a:ext cx="1761743" cy="19577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FA2E2A-E511-4B4E-AF55-39798B1884AA}"/>
              </a:ext>
            </a:extLst>
          </p:cNvPr>
          <p:cNvSpPr txBox="1"/>
          <p:nvPr/>
        </p:nvSpPr>
        <p:spPr>
          <a:xfrm>
            <a:off x="296340" y="2406206"/>
            <a:ext cx="861906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11. līdz 22. martam, Ņujorkā, 68. Sieviešu statusa komisijas sesija.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Latvija jau trešo sesiju darbojas CSW birojā, kur strādā ar šo sesiju sagatavošanu.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Prioritārā tēma šogad</a:t>
            </a:r>
            <a:r>
              <a:rPr lang="lv-LV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vēršanās pret nabadzību, kā arī institūciju un finansēšanas stiprināšana, ietverot dzimuma perspektīvu.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Šobrīd tiek izstrādāta kopējā ES dalībvalstu pozīcija.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3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29400" y="6356369"/>
            <a:ext cx="2133600" cy="365123"/>
          </a:xfrm>
        </p:spPr>
        <p:txBody>
          <a:bodyPr/>
          <a:lstStyle/>
          <a:p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prezentācijas nosaukums  |  </a:t>
            </a:r>
            <a:fld id="{B6F15528-21DE-4FAA-801E-634DDDAF4B2B}" type="slidenum">
              <a:rPr lang="en-US" sz="1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lide Number Placeholder 11"/>
          <p:cNvSpPr txBox="1">
            <a:spLocks/>
          </p:cNvSpPr>
          <p:nvPr/>
        </p:nvSpPr>
        <p:spPr>
          <a:xfrm>
            <a:off x="2286000" y="6340489"/>
            <a:ext cx="2133600" cy="365123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13.12.2023., Rīga</a:t>
            </a: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itle 3"/>
          <p:cNvSpPr>
            <a:spLocks noGrp="1"/>
          </p:cNvSpPr>
          <p:nvPr>
            <p:ph type="ctrTitle"/>
          </p:nvPr>
        </p:nvSpPr>
        <p:spPr>
          <a:xfrm>
            <a:off x="2552700" y="978899"/>
            <a:ext cx="4038600" cy="954911"/>
          </a:xfrm>
        </p:spPr>
        <p:txBody>
          <a:bodyPr anchor="b">
            <a:noAutofit/>
          </a:bodyPr>
          <a:lstStyle/>
          <a:p>
            <a:pPr algn="l"/>
            <a:r>
              <a:rPr lang="lv-LV" sz="2400" b="1" dirty="0">
                <a:latin typeface="Times New Roman" pitchFamily="18" charset="0"/>
                <a:cs typeface="Times New Roman" pitchFamily="18" charset="0"/>
              </a:rPr>
              <a:t>Attīstības sadarbības politika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0" y="0"/>
            <a:ext cx="1761743" cy="1957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FE4625-5E63-4BB9-85A0-C8EB78088D29}"/>
              </a:ext>
            </a:extLst>
          </p:cNvPr>
          <p:cNvSpPr txBox="1"/>
          <p:nvPr/>
        </p:nvSpPr>
        <p:spPr>
          <a:xfrm>
            <a:off x="296340" y="2209800"/>
            <a:ext cx="861906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2023. gadā ar Ārlietu ministrijas attīstības sadarbības īstenošanas finansējumu atbalstīti attīstības sadarbības projekti, kas ietver dzimumu līdztiesības aspektus. Projekti tiek īstenoti šādās valstīs: Uzbekistānā, Ukrainā, Namībijā un Zambijā, Dienvidāfrikā un Kamerūnā.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Dzimumu līdztiesība turpina būt viena no Latvijas attīstības sadarbības politikas tematiskajām prioritātēm.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Saskaņā ar Attīstības sadarbības politikas pamatnostādnēm līdz 2027. gadam vismaz 16% no īstenotajiem Ārlietu ministrijas finansētajiem projektiem jāietver dzimumu līdztiesības komponente. Pēdējos gados jau vismaz 17% no šiem projektiem ietvēruši dzimumu līdztiesības komponenti.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2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286000" y="4343400"/>
            <a:ext cx="6400800" cy="838200"/>
          </a:xfrm>
        </p:spPr>
        <p:txBody>
          <a:bodyPr>
            <a:noAutofit/>
          </a:bodyPr>
          <a:lstStyle/>
          <a:p>
            <a:pPr algn="l"/>
            <a:r>
              <a:rPr lang="lv-LV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Elīza Lazdiņa</a:t>
            </a:r>
          </a:p>
          <a:p>
            <a:pPr algn="l"/>
            <a:r>
              <a:rPr lang="lv-LV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Cilvēktiesību nodaļas vecākā referente</a:t>
            </a:r>
          </a:p>
          <a:p>
            <a:pPr algn="l"/>
            <a:r>
              <a:rPr lang="lv-LV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Anna.Lazdina@mfa.gov.lv</a:t>
            </a:r>
            <a:endParaRPr lang="lv-LV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86000" y="5334000"/>
            <a:ext cx="6400800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13.12.2023. </a:t>
            </a:r>
          </a:p>
          <a:p>
            <a:pPr algn="l"/>
            <a:r>
              <a:rPr lang="lv-LV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Rīga</a:t>
            </a:r>
          </a:p>
        </p:txBody>
      </p:sp>
      <p:sp>
        <p:nvSpPr>
          <p:cNvPr id="16" name="Title 3"/>
          <p:cNvSpPr>
            <a:spLocks noGrp="1"/>
          </p:cNvSpPr>
          <p:nvPr>
            <p:ph type="ctrTitle"/>
          </p:nvPr>
        </p:nvSpPr>
        <p:spPr>
          <a:xfrm>
            <a:off x="2286000" y="1905000"/>
            <a:ext cx="6324600" cy="2362200"/>
          </a:xfrm>
        </p:spPr>
        <p:txBody>
          <a:bodyPr anchor="t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tabLst>
                <a:tab pos="5741988" algn="l"/>
              </a:tabLst>
            </a:pPr>
            <a:r>
              <a:rPr lang="lv-LV" sz="2000" b="1" dirty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2199"/>
            <a:ext cx="9144000" cy="244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0" y="0"/>
            <a:ext cx="1761743" cy="195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85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s" ma:contentTypeID="0x0101000C0FDE94D101494BBE2C6AAC3DC838F7" ma:contentTypeVersion="8" ma:contentTypeDescription="Izveidot jaunu dokumentu." ma:contentTypeScope="" ma:versionID="94de9e542cda3fe107ff830a9deabd61">
  <xsd:schema xmlns:xsd="http://www.w3.org/2001/XMLSchema" xmlns:xs="http://www.w3.org/2001/XMLSchema" xmlns:p="http://schemas.microsoft.com/office/2006/metadata/properties" xmlns:ns1="http://schemas.microsoft.com/sharepoint/v3" xmlns:ns2="4ee83328-4674-4c53-8897-f2842a03557b" targetNamespace="http://schemas.microsoft.com/office/2006/metadata/properties" ma:root="true" ma:fieldsID="8fb672fdad2974a1b0eff1ee39cad81d" ns1:_="" ns2:_="">
    <xsd:import namespace="http://schemas.microsoft.com/sharepoint/v3"/>
    <xsd:import namespace="4ee83328-4674-4c53-8897-f2842a03557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ākuma datuma plānošana" ma:description="" ma:internalName="PublishingStartDate">
      <xsd:simpleType>
        <xsd:restriction base="dms:Unknown"/>
      </xsd:simpleType>
    </xsd:element>
    <xsd:element name="PublishingExpirationDate" ma:index="9" nillable="true" ma:displayName="Beigu datuma plānošana" ma:description="" ma:internalName="PublishingExpirationDate">
      <xsd:simpleType>
        <xsd:restriction base="dms:Unknown"/>
      </xsd:simpleType>
    </xsd:element>
    <xsd:element name="RatedBy" ma:index="10" nillable="true" ma:displayName="Novērtēja" ma:description="Lietotāji novērtēja šo vienumu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Lietotāju vērtējumi" ma:description="Lietotāju vērtējumi, kas piešķirti šim vienumam" ma:hidden="true" ma:internalName="Ratings">
      <xsd:simpleType>
        <xsd:restriction base="dms:Note"/>
      </xsd:simpleType>
    </xsd:element>
    <xsd:element name="LikesCount" ma:index="12" nillable="true" ma:displayName="To gadījumu skaits, kad izmantots vērtējums Patīk" ma:internalName="LikesCount">
      <xsd:simpleType>
        <xsd:restriction base="dms:Unknown"/>
      </xsd:simpleType>
    </xsd:element>
    <xsd:element name="LikedBy" ma:index="13" nillable="true" ma:displayName="Kam patika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e83328-4674-4c53-8897-f2842a03557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Koplietots a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Koplietots ar: detalizēt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atura tips"/>
        <xsd:element ref="dc:title" minOccurs="0" maxOccurs="1" ma:index="4" ma:displayName="Virsrakst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3388AB5B-C539-4529-849B-F62938A1AF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e83328-4674-4c53-8897-f2842a0355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A1A863-B3CC-4A05-B4FB-14B65D4816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3EF5D2-68B0-4CF9-906A-9E22352FCA1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4ee83328-4674-4c53-8897-f2842a03557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363</Words>
  <Application>Microsoft Office PowerPoint</Application>
  <PresentationFormat>On-screen Show (4:3)</PresentationFormat>
  <Paragraphs>46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Latvijas ārpolitikas aktualitātes dzimumu līdztiesības temata kontekstā</vt:lpstr>
      <vt:lpstr>Sievietes, miers un drošība (WPS)</vt:lpstr>
      <vt:lpstr>Sievietes, miers un drošība (WPS)</vt:lpstr>
      <vt:lpstr>Sieviešu statusa komisija (CSW)</vt:lpstr>
      <vt:lpstr>Attīstības sadarbības politika</vt:lpstr>
      <vt:lpstr>Paldies par uzmanību!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Prezentācijas tēmas nosaukums</dc:title>
  <dc:creator>Dagnija</dc:creator>
  <cp:lastModifiedBy>Anna Eliza Lazdina</cp:lastModifiedBy>
  <cp:revision>58</cp:revision>
  <dcterms:created xsi:type="dcterms:W3CDTF">2006-08-16T00:00:00Z</dcterms:created>
  <dcterms:modified xsi:type="dcterms:W3CDTF">2023-12-13T11:28:59Z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0x0101000C0FDE94D101494BBE2C6AAC3DC838F7</vt:lpwstr>
  </property>
</Properties>
</file>