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8" d="100"/>
          <a:sy n="68" d="100"/>
        </p:scale>
        <p:origin x="616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3CF873-C205-43FC-B069-1748A3E1570C}" type="datetimeFigureOut">
              <a:rPr lang="lv-LV" smtClean="0"/>
              <a:t>21.06.2022</a:t>
            </a:fld>
            <a:endParaRPr lang="lv-L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EE2974-443F-439B-8E93-630ED6E358F5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0116644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3CF873-C205-43FC-B069-1748A3E1570C}" type="datetimeFigureOut">
              <a:rPr lang="lv-LV" smtClean="0"/>
              <a:t>21.06.2022</a:t>
            </a:fld>
            <a:endParaRPr lang="lv-L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EE2974-443F-439B-8E93-630ED6E358F5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42480435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3CF873-C205-43FC-B069-1748A3E1570C}" type="datetimeFigureOut">
              <a:rPr lang="lv-LV" smtClean="0"/>
              <a:t>21.06.2022</a:t>
            </a:fld>
            <a:endParaRPr lang="lv-L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EE2974-443F-439B-8E93-630ED6E358F5}" type="slidenum">
              <a:rPr lang="lv-LV" smtClean="0"/>
              <a:t>‹#›</a:t>
            </a:fld>
            <a:endParaRPr lang="lv-LV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40156939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3CF873-C205-43FC-B069-1748A3E1570C}" type="datetimeFigureOut">
              <a:rPr lang="lv-LV" smtClean="0"/>
              <a:t>21.06.2022</a:t>
            </a:fld>
            <a:endParaRPr lang="lv-L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EE2974-443F-439B-8E93-630ED6E358F5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68479469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3CF873-C205-43FC-B069-1748A3E1570C}" type="datetimeFigureOut">
              <a:rPr lang="lv-LV" smtClean="0"/>
              <a:t>21.06.2022</a:t>
            </a:fld>
            <a:endParaRPr lang="lv-L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EE2974-443F-439B-8E93-630ED6E358F5}" type="slidenum">
              <a:rPr lang="lv-LV" smtClean="0"/>
              <a:t>‹#›</a:t>
            </a:fld>
            <a:endParaRPr lang="lv-LV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88644756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3CF873-C205-43FC-B069-1748A3E1570C}" type="datetimeFigureOut">
              <a:rPr lang="lv-LV" smtClean="0"/>
              <a:t>21.06.2022</a:t>
            </a:fld>
            <a:endParaRPr lang="lv-L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EE2974-443F-439B-8E93-630ED6E358F5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4154589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3CF873-C205-43FC-B069-1748A3E1570C}" type="datetimeFigureOut">
              <a:rPr lang="lv-LV" smtClean="0"/>
              <a:t>21.06.2022</a:t>
            </a:fld>
            <a:endParaRPr lang="lv-L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EE2974-443F-439B-8E93-630ED6E358F5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81947716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3CF873-C205-43FC-B069-1748A3E1570C}" type="datetimeFigureOut">
              <a:rPr lang="lv-LV" smtClean="0"/>
              <a:t>21.06.2022</a:t>
            </a:fld>
            <a:endParaRPr lang="lv-L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EE2974-443F-439B-8E93-630ED6E358F5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34304384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3CF873-C205-43FC-B069-1748A3E1570C}" type="datetimeFigureOut">
              <a:rPr lang="lv-LV" smtClean="0"/>
              <a:t>21.06.2022</a:t>
            </a:fld>
            <a:endParaRPr lang="lv-L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EE2974-443F-439B-8E93-630ED6E358F5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9505544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3CF873-C205-43FC-B069-1748A3E1570C}" type="datetimeFigureOut">
              <a:rPr lang="lv-LV" smtClean="0"/>
              <a:t>21.06.2022</a:t>
            </a:fld>
            <a:endParaRPr lang="lv-L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EE2974-443F-439B-8E93-630ED6E358F5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7361191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3CF873-C205-43FC-B069-1748A3E1570C}" type="datetimeFigureOut">
              <a:rPr lang="lv-LV" smtClean="0"/>
              <a:t>21.06.2022</a:t>
            </a:fld>
            <a:endParaRPr lang="lv-LV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EE2974-443F-439B-8E93-630ED6E358F5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32991202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3CF873-C205-43FC-B069-1748A3E1570C}" type="datetimeFigureOut">
              <a:rPr lang="lv-LV" smtClean="0"/>
              <a:t>21.06.2022</a:t>
            </a:fld>
            <a:endParaRPr lang="lv-LV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EE2974-443F-439B-8E93-630ED6E358F5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039581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3CF873-C205-43FC-B069-1748A3E1570C}" type="datetimeFigureOut">
              <a:rPr lang="lv-LV" smtClean="0"/>
              <a:t>21.06.2022</a:t>
            </a:fld>
            <a:endParaRPr lang="lv-LV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EE2974-443F-439B-8E93-630ED6E358F5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961445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3CF873-C205-43FC-B069-1748A3E1570C}" type="datetimeFigureOut">
              <a:rPr lang="lv-LV" smtClean="0"/>
              <a:t>21.06.2022</a:t>
            </a:fld>
            <a:endParaRPr lang="lv-LV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EE2974-443F-439B-8E93-630ED6E358F5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9018042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3CF873-C205-43FC-B069-1748A3E1570C}" type="datetimeFigureOut">
              <a:rPr lang="lv-LV" smtClean="0"/>
              <a:t>21.06.2022</a:t>
            </a:fld>
            <a:endParaRPr lang="lv-LV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EE2974-443F-439B-8E93-630ED6E358F5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8662988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3CF873-C205-43FC-B069-1748A3E1570C}" type="datetimeFigureOut">
              <a:rPr lang="lv-LV" smtClean="0"/>
              <a:t>21.06.2022</a:t>
            </a:fld>
            <a:endParaRPr lang="lv-LV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EE2974-443F-439B-8E93-630ED6E358F5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9930776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3CF873-C205-43FC-B069-1748A3E1570C}" type="datetimeFigureOut">
              <a:rPr lang="lv-LV" smtClean="0"/>
              <a:t>21.06.2022</a:t>
            </a:fld>
            <a:endParaRPr lang="lv-L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lv-L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F5EE2974-443F-439B-8E93-630ED6E358F5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9644941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lm.gov.lv/lv/konkursa-gada-balva-socialaja-darba-rezultati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EA7217-DE49-4484-AADF-DE3F13C2542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lv-LV" dirty="0"/>
              <a:t>Konkurss «Gada balva sociālajā darbā 2021»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1D050BC-2F6E-48EE-B017-544B3F517A6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lv-LV" sz="2800" dirty="0"/>
              <a:t>Konkursa rezultāti</a:t>
            </a:r>
          </a:p>
        </p:txBody>
      </p:sp>
    </p:spTree>
    <p:extLst>
      <p:ext uri="{BB962C8B-B14F-4D97-AF65-F5344CB8AC3E}">
        <p14:creationId xmlns:p14="http://schemas.microsoft.com/office/powerpoint/2010/main" val="237204070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3A6A97-B738-4932-81CD-95C1DF2B28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956860" cy="1320800"/>
          </a:xfrm>
        </p:spPr>
        <p:txBody>
          <a:bodyPr>
            <a:normAutofit/>
          </a:bodyPr>
          <a:lstStyle/>
          <a:p>
            <a:r>
              <a:rPr lang="lv-LV" dirty="0"/>
              <a:t>Nominācija “Labākais vadītājs sociālā darba jomā 2021” balvu saņēma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5495A8-9B09-4D1A-BD0B-89541A6956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0" y="2160589"/>
            <a:ext cx="3178002" cy="3880773"/>
          </a:xfrm>
        </p:spPr>
        <p:txBody>
          <a:bodyPr>
            <a:normAutofit/>
          </a:bodyPr>
          <a:lstStyle/>
          <a:p>
            <a:r>
              <a:rPr lang="lv-LV" sz="2400" dirty="0"/>
              <a:t>Aivars Damroze, Smiltenes novada Gatartas pansionāta vadītājs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D437516-8097-4556-988B-71481FA74B7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4366" y="1930400"/>
            <a:ext cx="3715535" cy="49540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166467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3A6A97-B738-4932-81CD-95C1DF2B28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956860" cy="1320800"/>
          </a:xfrm>
        </p:spPr>
        <p:txBody>
          <a:bodyPr>
            <a:normAutofit/>
          </a:bodyPr>
          <a:lstStyle/>
          <a:p>
            <a:r>
              <a:rPr lang="lv-LV" dirty="0"/>
              <a:t>Nominācija “Žūrijas speciālā balva sociālajā darbā 2021”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5495A8-9B09-4D1A-BD0B-89541A6956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04874" y="2160589"/>
            <a:ext cx="3269128" cy="3880773"/>
          </a:xfrm>
        </p:spPr>
        <p:txBody>
          <a:bodyPr>
            <a:normAutofit/>
          </a:bodyPr>
          <a:lstStyle/>
          <a:p>
            <a:r>
              <a:rPr lang="lv-LV" sz="2400" dirty="0" err="1"/>
              <a:t>Aļesja</a:t>
            </a:r>
            <a:r>
              <a:rPr lang="lv-LV" sz="2400" dirty="0"/>
              <a:t> Caune, Ventspils </a:t>
            </a:r>
            <a:r>
              <a:rPr lang="lv-LV" sz="2400" dirty="0" err="1"/>
              <a:t>valstspilsētas</a:t>
            </a:r>
            <a:r>
              <a:rPr lang="lv-LV" sz="2400" dirty="0"/>
              <a:t> pašvaldības iestādes “Ventspils Sociālais dienests” vecākā sociālā darbiniece darbam ar ģimeni un bērniem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DEBA523-96BD-49B0-8341-BEAFA274466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0835" y="1930400"/>
            <a:ext cx="3740468" cy="49872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826818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3A6A97-B738-4932-81CD-95C1DF2B28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dirty="0"/>
              <a:t>Konkursa publicitāte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5495A8-9B09-4D1A-BD0B-89541A6956C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lv-LV" sz="2400" dirty="0"/>
              <a:t>Apbalvošanas video skatāms: https://www.youtube.com/watch?v=glUTDasK3j8 </a:t>
            </a:r>
          </a:p>
          <a:p>
            <a:r>
              <a:rPr lang="lv-LV" sz="2400" dirty="0"/>
              <a:t>Informācija par konkursa uzvarētājiem: </a:t>
            </a:r>
            <a:r>
              <a:rPr lang="lv-LV" sz="2400" dirty="0">
                <a:hlinkClick r:id="rId2"/>
              </a:rPr>
              <a:t>https://www.lm.gov.lv/lv/konkursa-gada-balva-socialaja-darba-rezultati</a:t>
            </a:r>
            <a:endParaRPr lang="lv-LV" sz="2400" dirty="0"/>
          </a:p>
          <a:p>
            <a:r>
              <a:rPr lang="lv-LV" sz="2400" dirty="0"/>
              <a:t>Nozares politika/Sociālais darbs/Konkurss «Gada balva sociālajā darbā»/Konkursa «Gada balva sociālajā darbā» rezultāti</a:t>
            </a:r>
          </a:p>
          <a:p>
            <a:r>
              <a:rPr lang="lv-LV" sz="2400" dirty="0"/>
              <a:t>LM mājaslapas Jaunumu sadaļā un </a:t>
            </a:r>
            <a:r>
              <a:rPr lang="lv-LV" sz="2400" dirty="0" err="1"/>
              <a:t>Fcb</a:t>
            </a:r>
            <a:r>
              <a:rPr lang="lv-LV" sz="2400" dirty="0"/>
              <a:t> profilā</a:t>
            </a:r>
          </a:p>
          <a:p>
            <a:endParaRPr lang="lv-LV" sz="2400" dirty="0"/>
          </a:p>
        </p:txBody>
      </p:sp>
    </p:spTree>
    <p:extLst>
      <p:ext uri="{BB962C8B-B14F-4D97-AF65-F5344CB8AC3E}">
        <p14:creationId xmlns:p14="http://schemas.microsoft.com/office/powerpoint/2010/main" val="9600383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3A6A97-B738-4932-81CD-95C1DF2B28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dirty="0"/>
              <a:t>Konkursa norise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5495A8-9B09-4D1A-BD0B-89541A6956C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pt-BR" sz="2400" dirty="0"/>
              <a:t>sadarbībā ar Latvijas sociālo darbinieku biedrību, Latvijas Pašvaldību savienību, Latvijas Pašvaldību sociālo dienestu vadītāju apvienību un Latvijas Profesionālo sociālā darba speciālistu asociāciju</a:t>
            </a:r>
            <a:endParaRPr lang="lv-LV" sz="2400" dirty="0"/>
          </a:p>
          <a:p>
            <a:r>
              <a:rPr lang="lv-LV" sz="2400" dirty="0"/>
              <a:t>18.10.2021.- 22.11.2021. pieteikumu iesniegšana</a:t>
            </a:r>
          </a:p>
          <a:p>
            <a:r>
              <a:rPr lang="lv-LV" sz="2400" dirty="0"/>
              <a:t>Saņemti 17 pieteikumi</a:t>
            </a:r>
          </a:p>
          <a:p>
            <a:r>
              <a:rPr lang="lv-LV" sz="2400" dirty="0"/>
              <a:t>03.01.2022. – 28.01.2022. iedzīvotāju balsošana (13 pretendenti)</a:t>
            </a:r>
          </a:p>
          <a:p>
            <a:r>
              <a:rPr lang="lv-LV" sz="2400" dirty="0"/>
              <a:t>2022. gada 15. martā rezultātu publiskošana</a:t>
            </a:r>
          </a:p>
        </p:txBody>
      </p:sp>
    </p:spTree>
    <p:extLst>
      <p:ext uri="{BB962C8B-B14F-4D97-AF65-F5344CB8AC3E}">
        <p14:creationId xmlns:p14="http://schemas.microsoft.com/office/powerpoint/2010/main" val="34315769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3A6A97-B738-4932-81CD-95C1DF2B28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dirty="0"/>
              <a:t>Nominācija “Labākais sociālais darbinieks sociālajā dienestā 2021”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5495A8-9B09-4D1A-BD0B-89541A6956C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lv-LV" sz="2000" dirty="0" err="1"/>
              <a:t>Aļesja</a:t>
            </a:r>
            <a:r>
              <a:rPr lang="lv-LV" sz="2000" dirty="0"/>
              <a:t> Caune, Ventspils </a:t>
            </a:r>
            <a:r>
              <a:rPr lang="lv-LV" sz="2000" dirty="0" err="1"/>
              <a:t>valstspilsētas</a:t>
            </a:r>
            <a:r>
              <a:rPr lang="lv-LV" sz="2000" dirty="0"/>
              <a:t> pašvaldības iestādes “Ventspils Sociālais dienests” vecākā sociālā darbiniece darbam ar ģimeni un bērniem</a:t>
            </a:r>
          </a:p>
          <a:p>
            <a:r>
              <a:rPr lang="lv-LV" sz="2000" dirty="0"/>
              <a:t>Marina Keirāne, Liepājas pilsētas pašvaldības iestādes “Liepājas pilsētas domes Sociālais dienests” sociālā darbiniece darbam ar ģimenēm ar bērniem</a:t>
            </a:r>
          </a:p>
          <a:p>
            <a:r>
              <a:rPr lang="lv-LV" sz="2000" dirty="0"/>
              <a:t>Agija Jaunbērziņa, Ogres novada Ikšķiles sociālā dienesta sociālā darbiniece</a:t>
            </a:r>
          </a:p>
          <a:p>
            <a:r>
              <a:rPr lang="lv-LV" sz="2000" dirty="0"/>
              <a:t>Gunta Vilne, Talsu novada Sociālā dienesta sociālā darbiniece darbam ar asistentiem</a:t>
            </a:r>
          </a:p>
          <a:p>
            <a:r>
              <a:rPr lang="lv-LV" sz="2000" dirty="0"/>
              <a:t>Vita Jansone, Jūrmalas pilsētas domes Labklājības pārvaldes Sociālā dienesta Sociālās palīdzības nodaļas vecākā sociālā darbiniece</a:t>
            </a:r>
          </a:p>
        </p:txBody>
      </p:sp>
    </p:spTree>
    <p:extLst>
      <p:ext uri="{BB962C8B-B14F-4D97-AF65-F5344CB8AC3E}">
        <p14:creationId xmlns:p14="http://schemas.microsoft.com/office/powerpoint/2010/main" val="25438188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3A6A97-B738-4932-81CD-95C1DF2B28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lv-LV" dirty="0"/>
              <a:t>Nominācijā “Labākais sociālais darbinieks sociālajā dienestā 2021” balvu saņēma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FF7DD34-62D1-47E2-9B74-0F834491C5C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333" y="2069181"/>
            <a:ext cx="5662369" cy="4246777"/>
          </a:xfrm>
          <a:prstGeom prst="rect">
            <a:avLst/>
          </a:prstGeom>
        </p:spPr>
      </p:pic>
      <p:sp>
        <p:nvSpPr>
          <p:cNvPr id="9" name="Content Placeholder 6">
            <a:extLst>
              <a:ext uri="{FF2B5EF4-FFF2-40B4-BE49-F238E27FC236}">
                <a16:creationId xmlns:a16="http://schemas.microsoft.com/office/drawing/2014/main" id="{27B0AE3F-A9AF-47B9-8FDA-6626306DF17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473825" y="2068513"/>
            <a:ext cx="3443173" cy="3881437"/>
          </a:xfrm>
        </p:spPr>
        <p:txBody>
          <a:bodyPr>
            <a:normAutofit/>
          </a:bodyPr>
          <a:lstStyle/>
          <a:p>
            <a:r>
              <a:rPr lang="lv-LV" sz="2400" dirty="0"/>
              <a:t>Gunta Vilne, Talsu novada Sociālā dienesta sociālā darbiniece darbam ar asistentiem</a:t>
            </a:r>
          </a:p>
          <a:p>
            <a:endParaRPr lang="lv-LV" sz="2400" dirty="0"/>
          </a:p>
        </p:txBody>
      </p:sp>
    </p:spTree>
    <p:extLst>
      <p:ext uri="{BB962C8B-B14F-4D97-AF65-F5344CB8AC3E}">
        <p14:creationId xmlns:p14="http://schemas.microsoft.com/office/powerpoint/2010/main" val="36734981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3A6A97-B738-4932-81CD-95C1DF2B28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9447054" cy="1320800"/>
          </a:xfrm>
        </p:spPr>
        <p:txBody>
          <a:bodyPr>
            <a:normAutofit fontScale="90000"/>
          </a:bodyPr>
          <a:lstStyle/>
          <a:p>
            <a:r>
              <a:rPr lang="lv-LV" dirty="0"/>
              <a:t>Nominācija “Labākais sociālais darbinieks sociālajā pakalpojumā publiskajā sektorā 2021”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5495A8-9B09-4D1A-BD0B-89541A6956C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lv-LV" sz="2400" dirty="0"/>
              <a:t>Gunta Āboliņa, Saldus novada p/a Sociālā dienesta struktūrvienības “Sociālais nams” vadītāja - sociālā darbiniece</a:t>
            </a:r>
          </a:p>
          <a:p>
            <a:r>
              <a:rPr lang="lv-LV" sz="2400" dirty="0"/>
              <a:t>Aija Zosule, Jelgavas novada Daudzfunkcionālā sociālo pakalpojumu centra “LAIPA” sociālā darbiniece</a:t>
            </a:r>
          </a:p>
        </p:txBody>
      </p:sp>
    </p:spTree>
    <p:extLst>
      <p:ext uri="{BB962C8B-B14F-4D97-AF65-F5344CB8AC3E}">
        <p14:creationId xmlns:p14="http://schemas.microsoft.com/office/powerpoint/2010/main" val="10837035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3A6A97-B738-4932-81CD-95C1DF2B28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10106930" cy="1320800"/>
          </a:xfrm>
        </p:spPr>
        <p:txBody>
          <a:bodyPr>
            <a:normAutofit fontScale="90000"/>
          </a:bodyPr>
          <a:lstStyle/>
          <a:p>
            <a:r>
              <a:rPr lang="lv-LV" dirty="0"/>
              <a:t>Nominācijā “Labākais sociālais darbinieks sociālajā pakalpojumā publiskajā sektorā 2021” balvu saņēma: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5495A8-9B09-4D1A-BD0B-89541A6956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0" y="2160589"/>
            <a:ext cx="3178002" cy="3880773"/>
          </a:xfrm>
        </p:spPr>
        <p:txBody>
          <a:bodyPr>
            <a:normAutofit/>
          </a:bodyPr>
          <a:lstStyle/>
          <a:p>
            <a:r>
              <a:rPr lang="lv-LV" sz="2400" dirty="0"/>
              <a:t>Gunta Āboliņa, Saldus novada p/a Sociālā dienesta struktūrvienības “Sociālais nams” vadītāja - sociālā darbiniece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986012D-D4CF-46F6-A090-BCA4562808F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7230" y="1930400"/>
            <a:ext cx="3695700" cy="492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32752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3A6A97-B738-4932-81CD-95C1DF2B28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9447054" cy="1320800"/>
          </a:xfrm>
        </p:spPr>
        <p:txBody>
          <a:bodyPr>
            <a:normAutofit/>
          </a:bodyPr>
          <a:lstStyle/>
          <a:p>
            <a:r>
              <a:rPr lang="lv-LV" dirty="0"/>
              <a:t>Nominācija “Labākais sociālais darbinieks NVO un privātajā sektorā 2021”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5495A8-9B09-4D1A-BD0B-89541A6956C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lv-LV" sz="2400" dirty="0"/>
              <a:t>Baiba </a:t>
            </a:r>
            <a:r>
              <a:rPr lang="lv-LV" sz="2400" dirty="0" err="1"/>
              <a:t>Drone</a:t>
            </a:r>
            <a:r>
              <a:rPr lang="lv-LV" sz="2400" dirty="0"/>
              <a:t>, nodibinājuma “Rehabilitācijas centrs POGA” sociālā darbiniece</a:t>
            </a:r>
          </a:p>
          <a:p>
            <a:r>
              <a:rPr lang="lv-LV" sz="2400" dirty="0"/>
              <a:t>Dace </a:t>
            </a:r>
            <a:r>
              <a:rPr lang="lv-LV" sz="2400" dirty="0" err="1"/>
              <a:t>Asiķe</a:t>
            </a:r>
            <a:r>
              <a:rPr lang="lv-LV" sz="2400" dirty="0"/>
              <a:t>, biedrības „Latvijas Samariešu apvienība” Ventspils nodaļas sociālā darbiniece</a:t>
            </a:r>
          </a:p>
          <a:p>
            <a:r>
              <a:rPr lang="lv-LV" sz="2400" dirty="0"/>
              <a:t>Maira Briede, Nodibinājums "Fonds Cilvēks Cilvēkam" sociālā darbiniece</a:t>
            </a:r>
          </a:p>
        </p:txBody>
      </p:sp>
    </p:spTree>
    <p:extLst>
      <p:ext uri="{BB962C8B-B14F-4D97-AF65-F5344CB8AC3E}">
        <p14:creationId xmlns:p14="http://schemas.microsoft.com/office/powerpoint/2010/main" val="3830009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3A6A97-B738-4932-81CD-95C1DF2B28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9447054" cy="1320800"/>
          </a:xfrm>
        </p:spPr>
        <p:txBody>
          <a:bodyPr>
            <a:normAutofit fontScale="90000"/>
          </a:bodyPr>
          <a:lstStyle/>
          <a:p>
            <a:r>
              <a:rPr lang="lv-LV" dirty="0"/>
              <a:t>Nominācija “Labākais sociālais darbinieks NVO un privātajā sektorā 2021” balvu saņēma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5495A8-9B09-4D1A-BD0B-89541A6956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0" y="2160589"/>
            <a:ext cx="3178002" cy="3880773"/>
          </a:xfrm>
        </p:spPr>
        <p:txBody>
          <a:bodyPr>
            <a:normAutofit/>
          </a:bodyPr>
          <a:lstStyle/>
          <a:p>
            <a:r>
              <a:rPr lang="lv-LV" sz="2400" dirty="0"/>
              <a:t>Baiba </a:t>
            </a:r>
            <a:r>
              <a:rPr lang="lv-LV" sz="2400" dirty="0" err="1"/>
              <a:t>Drone</a:t>
            </a:r>
            <a:r>
              <a:rPr lang="lv-LV" sz="2400" dirty="0"/>
              <a:t>, nodibinājuma “Rehabilitācijas centrs POGA” sociālā darbiniece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BF004B5-6C43-4C30-BA66-1A46F71F4F3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0" y="1793764"/>
            <a:ext cx="3845940" cy="5127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801899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3A6A97-B738-4932-81CD-95C1DF2B28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956860" cy="1320800"/>
          </a:xfrm>
        </p:spPr>
        <p:txBody>
          <a:bodyPr>
            <a:normAutofit/>
          </a:bodyPr>
          <a:lstStyle/>
          <a:p>
            <a:r>
              <a:rPr lang="lv-LV" dirty="0"/>
              <a:t>Nominācija “Labākais vadītājs sociālā darba jomā 2021”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5495A8-9B09-4D1A-BD0B-89541A6956C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lv-LV" sz="2400" dirty="0"/>
              <a:t>Aivars Damroze, Smiltenes novada Gatartas pansionāta vadītājs</a:t>
            </a:r>
          </a:p>
          <a:p>
            <a:r>
              <a:rPr lang="lv-LV" sz="2400" dirty="0"/>
              <a:t>Inga Kārkliņa, </a:t>
            </a:r>
            <a:r>
              <a:rPr lang="lv-LV" sz="2400" dirty="0" err="1"/>
              <a:t>Cēsu</a:t>
            </a:r>
            <a:r>
              <a:rPr lang="lv-LV" sz="2400" dirty="0"/>
              <a:t> novada p/a “Sociālais dienests" Atbalsta nodaļas pilngadīgām personām vadītāja</a:t>
            </a:r>
          </a:p>
          <a:p>
            <a:r>
              <a:rPr lang="lv-LV" sz="2400" dirty="0"/>
              <a:t>Gundega Mekša, Ventspils Sociālais aprūpes nams “Selga” direktore</a:t>
            </a:r>
          </a:p>
        </p:txBody>
      </p:sp>
    </p:spTree>
    <p:extLst>
      <p:ext uri="{BB962C8B-B14F-4D97-AF65-F5344CB8AC3E}">
        <p14:creationId xmlns:p14="http://schemas.microsoft.com/office/powerpoint/2010/main" val="1576785397"/>
      </p:ext>
    </p:extLst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58</TotalTime>
  <Words>480</Words>
  <Application>Microsoft Office PowerPoint</Application>
  <PresentationFormat>Widescreen</PresentationFormat>
  <Paragraphs>40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Arial</vt:lpstr>
      <vt:lpstr>Trebuchet MS</vt:lpstr>
      <vt:lpstr>Wingdings 3</vt:lpstr>
      <vt:lpstr>Facet</vt:lpstr>
      <vt:lpstr>Konkurss «Gada balva sociālajā darbā 2021» </vt:lpstr>
      <vt:lpstr>Konkursa norise</vt:lpstr>
      <vt:lpstr>Nominācija “Labākais sociālais darbinieks sociālajā dienestā 2021” </vt:lpstr>
      <vt:lpstr>Nominācijā “Labākais sociālais darbinieks sociālajā dienestā 2021” balvu saņēma</vt:lpstr>
      <vt:lpstr>Nominācija “Labākais sociālais darbinieks sociālajā pakalpojumā publiskajā sektorā 2021” </vt:lpstr>
      <vt:lpstr>Nominācijā “Labākais sociālais darbinieks sociālajā pakalpojumā publiskajā sektorā 2021” balvu saņēma:</vt:lpstr>
      <vt:lpstr>Nominācija “Labākais sociālais darbinieks NVO un privātajā sektorā 2021” </vt:lpstr>
      <vt:lpstr>Nominācija “Labākais sociālais darbinieks NVO un privātajā sektorā 2021” balvu saņēma</vt:lpstr>
      <vt:lpstr>Nominācija “Labākais vadītājs sociālā darba jomā 2021” </vt:lpstr>
      <vt:lpstr>Nominācija “Labākais vadītājs sociālā darba jomā 2021” balvu saņēma</vt:lpstr>
      <vt:lpstr>Nominācija “Žūrijas speciālā balva sociālajā darbā 2021” </vt:lpstr>
      <vt:lpstr>Konkursa publicitāte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Daiga Muktupāvela</dc:creator>
  <cp:lastModifiedBy>Daiga Muktupāvela</cp:lastModifiedBy>
  <cp:revision>14</cp:revision>
  <dcterms:created xsi:type="dcterms:W3CDTF">2022-03-07T11:22:40Z</dcterms:created>
  <dcterms:modified xsi:type="dcterms:W3CDTF">2022-06-21T09:40:21Z</dcterms:modified>
</cp:coreProperties>
</file>