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34" r:id="rId3"/>
    <p:sldId id="383" r:id="rId4"/>
    <p:sldId id="384" r:id="rId5"/>
    <p:sldId id="456" r:id="rId6"/>
    <p:sldId id="446" r:id="rId7"/>
    <p:sldId id="447" r:id="rId8"/>
    <p:sldId id="448" r:id="rId9"/>
    <p:sldId id="449" r:id="rId10"/>
    <p:sldId id="450" r:id="rId11"/>
    <p:sldId id="451" r:id="rId12"/>
    <p:sldId id="455" r:id="rId13"/>
    <p:sldId id="433" r:id="rId14"/>
    <p:sldId id="428" r:id="rId15"/>
    <p:sldId id="457" r:id="rId16"/>
    <p:sldId id="298" r:id="rId17"/>
  </p:sldIdLst>
  <p:sldSz cx="7620000" cy="5715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ga Lukašenoka" initials="AL" lastIdx="1" clrIdx="0">
    <p:extLst>
      <p:ext uri="{19B8F6BF-5375-455C-9EA6-DF929625EA0E}">
        <p15:presenceInfo xmlns:p15="http://schemas.microsoft.com/office/powerpoint/2012/main" userId="S-1-5-21-738795142-1242532775-405837587-8859" providerId="AD"/>
      </p:ext>
    </p:extLst>
  </p:cmAuthor>
  <p:cmAuthor id="2" name="Zanda Beinare" initials="ZB" lastIdx="1" clrIdx="1">
    <p:extLst>
      <p:ext uri="{19B8F6BF-5375-455C-9EA6-DF929625EA0E}">
        <p15:presenceInfo xmlns:p15="http://schemas.microsoft.com/office/powerpoint/2012/main" userId="S-1-5-21-738795142-1242532775-405837587-147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99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617" autoAdjust="0"/>
  </p:normalViewPr>
  <p:slideViewPr>
    <p:cSldViewPr snapToGrid="0" snapToObjects="1">
      <p:cViewPr varScale="1">
        <p:scale>
          <a:sx n="72" d="100"/>
          <a:sy n="72" d="100"/>
        </p:scale>
        <p:origin x="1416" y="52"/>
      </p:cViewPr>
      <p:guideLst>
        <p:guide orient="horz" pos="1800"/>
        <p:guide pos="24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nda.beinare\Desktop\VDEAVK.05.Berni_uzskaite_vec_ft_09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lv-LV" b="1"/>
              <a:t>Bērni ar invaliditāti pēc FT veida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41B050A-0942-48B2-B96F-4108121930E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428D0BB2-8FA8-48B3-953D-7F53DA80C43C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F7D3-4808-8D7F-31053019A6E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DCCE1AE-9D4F-4C20-944C-6EAE3E11D77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27936BF2-2B60-45F6-B771-EB9C318B674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7D3-4808-8D7F-31053019A6E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D6B00D4-6E6F-4C61-9EAA-48326345108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1DE76037-2114-44BD-9B90-5D066B4CDED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F7D3-4808-8D7F-31053019A6E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899F61B-A528-4505-AA62-DCCEA38A176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FC975942-D734-4B68-A4E7-99FBBE9BE1C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F7D3-4808-8D7F-31053019A6E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257A8F6-DE08-471C-84DC-C906EF966795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CB9D71C5-745C-4F4C-9DD1-2500EA9467D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F7D3-4808-8D7F-31053019A6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'Bērni ar invaliditāti sadalījum'!$C$7:$G$7</c:f>
              <c:strCache>
                <c:ptCount val="5"/>
                <c:pt idx="0">
                  <c:v>Redzes</c:v>
                </c:pt>
                <c:pt idx="1">
                  <c:v>Dzirdes</c:v>
                </c:pt>
                <c:pt idx="2">
                  <c:v>Kustību</c:v>
                </c:pt>
                <c:pt idx="3">
                  <c:v>GRT</c:v>
                </c:pt>
                <c:pt idx="4">
                  <c:v>Vispārējā saslimšana</c:v>
                </c:pt>
              </c:strCache>
            </c:strRef>
          </c:cat>
          <c:val>
            <c:numRef>
              <c:f>'Bērni ar invaliditāti sadalījum'!$C$8:$G$8</c:f>
              <c:numCache>
                <c:formatCode>#\ ##0;\-#\ ##0;0</c:formatCode>
                <c:ptCount val="5"/>
                <c:pt idx="0">
                  <c:v>266</c:v>
                </c:pt>
                <c:pt idx="1">
                  <c:v>473</c:v>
                </c:pt>
                <c:pt idx="2">
                  <c:v>305</c:v>
                </c:pt>
                <c:pt idx="3">
                  <c:v>3574</c:v>
                </c:pt>
                <c:pt idx="4">
                  <c:v>4665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'Bērni ar invaliditāti sadalījum'!$C$5:$G$5</c15:f>
                <c15:dlblRangeCache>
                  <c:ptCount val="5"/>
                  <c:pt idx="0">
                    <c:v>3%</c:v>
                  </c:pt>
                  <c:pt idx="1">
                    <c:v>5%</c:v>
                  </c:pt>
                  <c:pt idx="2">
                    <c:v>3%</c:v>
                  </c:pt>
                  <c:pt idx="3">
                    <c:v>39%</c:v>
                  </c:pt>
                  <c:pt idx="4">
                    <c:v>50%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F7D3-4808-8D7F-31053019A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48487855"/>
        <c:axId val="647807839"/>
      </c:barChart>
      <c:catAx>
        <c:axId val="6484878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47807839"/>
        <c:crosses val="autoZero"/>
        <c:auto val="1"/>
        <c:lblAlgn val="ctr"/>
        <c:lblOffset val="100"/>
        <c:noMultiLvlLbl val="0"/>
      </c:catAx>
      <c:valAx>
        <c:axId val="6478078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;\-#\ ##0;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484878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BEC9D-A045-469C-BE9E-078460019D7E}" type="doc">
      <dgm:prSet loTypeId="urn:microsoft.com/office/officeart/2005/8/layout/default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lv-LV"/>
        </a:p>
      </dgm:t>
    </dgm:pt>
    <dgm:pt modelId="{95DA80DD-5F30-4D05-A9EB-3DF1BF511167}">
      <dgm:prSet custT="1"/>
      <dgm:spPr/>
      <dgm:t>
        <a:bodyPr/>
        <a:lstStyle/>
        <a:p>
          <a:r>
            <a:rPr lang="lv-LV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gm:t>
    </dgm:pt>
    <dgm:pt modelId="{50B173A2-C0FC-4B0F-B2F3-43768CA37542}" type="parTrans" cxnId="{22F72FC4-FB38-4813-B76D-4F47ED77524F}">
      <dgm:prSet/>
      <dgm:spPr/>
      <dgm:t>
        <a:bodyPr/>
        <a:lstStyle/>
        <a:p>
          <a:endParaRPr lang="lv-LV"/>
        </a:p>
      </dgm:t>
    </dgm:pt>
    <dgm:pt modelId="{59611EB3-8D82-4D15-954A-090A21726A1E}" type="sibTrans" cxnId="{22F72FC4-FB38-4813-B76D-4F47ED77524F}">
      <dgm:prSet/>
      <dgm:spPr/>
      <dgm:t>
        <a:bodyPr/>
        <a:lstStyle/>
        <a:p>
          <a:endParaRPr lang="lv-LV"/>
        </a:p>
      </dgm:t>
    </dgm:pt>
    <dgm:pt modelId="{178558AA-923B-4224-8FD4-C0FA5700A068}">
      <dgm:prSet custT="1"/>
      <dgm:spPr/>
      <dgm:t>
        <a:bodyPr/>
        <a:lstStyle/>
        <a:p>
          <a:r>
            <a:rPr lang="lv-LV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8D416E-AD55-430A-9A08-19C457789ADE}" type="parTrans" cxnId="{4166F0CF-AAE1-46FD-8882-D3FE2D9D82CC}">
      <dgm:prSet/>
      <dgm:spPr/>
      <dgm:t>
        <a:bodyPr/>
        <a:lstStyle/>
        <a:p>
          <a:endParaRPr lang="lv-LV"/>
        </a:p>
      </dgm:t>
    </dgm:pt>
    <dgm:pt modelId="{FD288487-3B8E-43DE-A89A-D65A6BF99355}" type="sibTrans" cxnId="{4166F0CF-AAE1-46FD-8882-D3FE2D9D82CC}">
      <dgm:prSet/>
      <dgm:spPr/>
      <dgm:t>
        <a:bodyPr/>
        <a:lstStyle/>
        <a:p>
          <a:endParaRPr lang="lv-LV"/>
        </a:p>
      </dgm:t>
    </dgm:pt>
    <dgm:pt modelId="{C9A37DC2-B90A-4641-A0C3-D84DCAB3D690}" type="pres">
      <dgm:prSet presAssocID="{B33BEC9D-A045-469C-BE9E-078460019D7E}" presName="diagram" presStyleCnt="0">
        <dgm:presLayoutVars>
          <dgm:dir/>
          <dgm:resizeHandles val="exact"/>
        </dgm:presLayoutVars>
      </dgm:prSet>
      <dgm:spPr/>
    </dgm:pt>
    <dgm:pt modelId="{7569CCDF-6B6B-49E9-ABF7-80D5B3F5F813}" type="pres">
      <dgm:prSet presAssocID="{95DA80DD-5F30-4D05-A9EB-3DF1BF511167}" presName="node" presStyleLbl="node1" presStyleIdx="0" presStyleCnt="2">
        <dgm:presLayoutVars>
          <dgm:bulletEnabled val="1"/>
        </dgm:presLayoutVars>
      </dgm:prSet>
      <dgm:spPr/>
    </dgm:pt>
    <dgm:pt modelId="{F6CDA110-A791-405C-85FC-E8FAA87B4A8E}" type="pres">
      <dgm:prSet presAssocID="{59611EB3-8D82-4D15-954A-090A21726A1E}" presName="sibTrans" presStyleCnt="0"/>
      <dgm:spPr/>
    </dgm:pt>
    <dgm:pt modelId="{0B987A10-0330-4B66-8033-809F4F80FCE0}" type="pres">
      <dgm:prSet presAssocID="{178558AA-923B-4224-8FD4-C0FA5700A068}" presName="node" presStyleLbl="node1" presStyleIdx="1" presStyleCnt="2">
        <dgm:presLayoutVars>
          <dgm:bulletEnabled val="1"/>
        </dgm:presLayoutVars>
      </dgm:prSet>
      <dgm:spPr/>
    </dgm:pt>
  </dgm:ptLst>
  <dgm:cxnLst>
    <dgm:cxn modelId="{2B1F7E65-1CA6-49D3-82E1-7DC966737364}" type="presOf" srcId="{B33BEC9D-A045-469C-BE9E-078460019D7E}" destId="{C9A37DC2-B90A-4641-A0C3-D84DCAB3D690}" srcOrd="0" destOrd="0" presId="urn:microsoft.com/office/officeart/2005/8/layout/default"/>
    <dgm:cxn modelId="{22F72FC4-FB38-4813-B76D-4F47ED77524F}" srcId="{B33BEC9D-A045-469C-BE9E-078460019D7E}" destId="{95DA80DD-5F30-4D05-A9EB-3DF1BF511167}" srcOrd="0" destOrd="0" parTransId="{50B173A2-C0FC-4B0F-B2F3-43768CA37542}" sibTransId="{59611EB3-8D82-4D15-954A-090A21726A1E}"/>
    <dgm:cxn modelId="{4166F0CF-AAE1-46FD-8882-D3FE2D9D82CC}" srcId="{B33BEC9D-A045-469C-BE9E-078460019D7E}" destId="{178558AA-923B-4224-8FD4-C0FA5700A068}" srcOrd="1" destOrd="0" parTransId="{C68D416E-AD55-430A-9A08-19C457789ADE}" sibTransId="{FD288487-3B8E-43DE-A89A-D65A6BF99355}"/>
    <dgm:cxn modelId="{0DD1C4E1-96A4-4C04-B919-EDFC5A537002}" type="presOf" srcId="{178558AA-923B-4224-8FD4-C0FA5700A068}" destId="{0B987A10-0330-4B66-8033-809F4F80FCE0}" srcOrd="0" destOrd="0" presId="urn:microsoft.com/office/officeart/2005/8/layout/default"/>
    <dgm:cxn modelId="{D7B877E6-29EF-4C9C-A58C-7CC9A855A82C}" type="presOf" srcId="{95DA80DD-5F30-4D05-A9EB-3DF1BF511167}" destId="{7569CCDF-6B6B-49E9-ABF7-80D5B3F5F813}" srcOrd="0" destOrd="0" presId="urn:microsoft.com/office/officeart/2005/8/layout/default"/>
    <dgm:cxn modelId="{039195C6-E625-4D61-8D69-146F57477AA0}" type="presParOf" srcId="{C9A37DC2-B90A-4641-A0C3-D84DCAB3D690}" destId="{7569CCDF-6B6B-49E9-ABF7-80D5B3F5F813}" srcOrd="0" destOrd="0" presId="urn:microsoft.com/office/officeart/2005/8/layout/default"/>
    <dgm:cxn modelId="{2B16E1EB-F2CE-43FC-B8F6-DA18AFD35A9C}" type="presParOf" srcId="{C9A37DC2-B90A-4641-A0C3-D84DCAB3D690}" destId="{F6CDA110-A791-405C-85FC-E8FAA87B4A8E}" srcOrd="1" destOrd="0" presId="urn:microsoft.com/office/officeart/2005/8/layout/default"/>
    <dgm:cxn modelId="{42480012-D979-4580-9496-EB9D5403BBA7}" type="presParOf" srcId="{C9A37DC2-B90A-4641-A0C3-D84DCAB3D690}" destId="{0B987A10-0330-4B66-8033-809F4F80FCE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540CC7-53A6-4488-AFE9-FDD252C69528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8F8BEF7-8EDD-4C5F-9398-5AA90119BBA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0B3ECB6-A6EF-45C6-94A2-6341D1C64AF3}" type="par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829E801-D80D-41A9-BE5A-D58ADDB0380F}" type="sib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4E96CD-A11E-4689-81E7-1B549160F1C7}">
      <dgm:prSet phldrT="[Text]"/>
      <dgm:spPr/>
      <dgm:t>
        <a:bodyPr anchor="ctr"/>
        <a:lstStyle/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gm:t>
    </dgm:pt>
    <dgm:pt modelId="{F0205A57-0B95-4F90-906F-AB5124891A1B}" type="par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4AB3DE-DFAF-4A8D-9276-F3917976F826}" type="sib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71F41B1-BD1A-4B53-92A5-990DDF5C6ED4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2D2AFD-4FB3-4A2F-A23F-BC5A5B2F26C1}" type="par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847DF67-1D62-479F-8E9C-7F0F562FA318}" type="sib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E3A241-7B82-4658-87A9-1BD8B309D79C}">
      <dgm:prSet phldrT="[Text]"/>
      <dgm:spPr/>
      <dgm:t>
        <a:bodyPr anchor="ctr"/>
        <a:lstStyle/>
        <a:p>
          <a:pPr algn="just"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algn="just">
            <a:buFont typeface="Arial" panose="020B0604020202020204" pitchFamily="34" charset="0"/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1C332-1D3F-47DE-BD75-A3C27CB5A43B}" type="par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39669F8-AEF1-4F2A-81CE-BB1A69F1FAD8}" type="sib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FD5A1D-E8E0-4E1E-B30D-CCCD3F5BA56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4F499E-0B86-4491-85C3-90E6C73C6076}" type="par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073E10-1735-4D62-9142-41E3AF639776}" type="sib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F4D1E-9C5B-40B5-B1D4-A84AD76B09CE}">
      <dgm:prSet phldrT="[Text]"/>
      <dgm:spPr/>
      <dgm:t>
        <a:bodyPr anchor="ctr"/>
        <a:lstStyle/>
        <a:p>
          <a:pPr algn="just"/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gm:t>
    </dgm:pt>
    <dgm:pt modelId="{C3E122F5-DEBE-4B06-8981-5D36AD5BDFDD}" type="par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BEA0F8-B80C-4943-B020-9C25340284B4}" type="sib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0AE7F03-06CD-4483-9AE0-B1AD2724A2C3}" type="pres">
      <dgm:prSet presAssocID="{14540CC7-53A6-4488-AFE9-FDD252C69528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9349E4-BA2E-44D1-B372-1743707D2388}" type="pres">
      <dgm:prSet presAssocID="{08F8BEF7-8EDD-4C5F-9398-5AA90119BBA0}" presName="composite" presStyleCnt="0"/>
      <dgm:spPr/>
    </dgm:pt>
    <dgm:pt modelId="{6F5D3275-5C54-4BCE-A592-0835113A83A8}" type="pres">
      <dgm:prSet presAssocID="{08F8BEF7-8EDD-4C5F-9398-5AA90119BBA0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68860DC-9CC8-4A4E-8FC4-CE93CAE66BC3}" type="pres">
      <dgm:prSet presAssocID="{08F8BEF7-8EDD-4C5F-9398-5AA90119BBA0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D7E22F91-5E3C-4C3F-B839-EC85067C96F3}" type="pres">
      <dgm:prSet presAssocID="{08F8BEF7-8EDD-4C5F-9398-5AA90119BBA0}" presName="Accent" presStyleLbl="parChTrans1D1" presStyleIdx="0" presStyleCnt="3"/>
      <dgm:spPr/>
    </dgm:pt>
    <dgm:pt modelId="{54099063-2994-4AB8-A0FA-F3CCF70904C9}" type="pres">
      <dgm:prSet presAssocID="{A829E801-D80D-41A9-BE5A-D58ADDB0380F}" presName="sibTrans" presStyleCnt="0"/>
      <dgm:spPr/>
    </dgm:pt>
    <dgm:pt modelId="{C1F730B1-9C22-4DFE-BA86-0E63B61DF24C}" type="pres">
      <dgm:prSet presAssocID="{C71F41B1-BD1A-4B53-92A5-990DDF5C6ED4}" presName="composite" presStyleCnt="0"/>
      <dgm:spPr/>
    </dgm:pt>
    <dgm:pt modelId="{C8860351-2210-47AA-8EB4-B709BDBD49E4}" type="pres">
      <dgm:prSet presAssocID="{C71F41B1-BD1A-4B53-92A5-990DDF5C6ED4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0054D3-B3C0-4AD9-A1F5-52BF9EDD1AE9}" type="pres">
      <dgm:prSet presAssocID="{C71F41B1-BD1A-4B53-92A5-990DDF5C6ED4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A0E69D5A-9E0A-417E-B1C7-14EF53DD85BC}" type="pres">
      <dgm:prSet presAssocID="{C71F41B1-BD1A-4B53-92A5-990DDF5C6ED4}" presName="Accent" presStyleLbl="parChTrans1D1" presStyleIdx="1" presStyleCnt="3"/>
      <dgm:spPr/>
    </dgm:pt>
    <dgm:pt modelId="{05AA1731-182B-49F2-B294-74A1954D8392}" type="pres">
      <dgm:prSet presAssocID="{D847DF67-1D62-479F-8E9C-7F0F562FA318}" presName="sibTrans" presStyleCnt="0"/>
      <dgm:spPr/>
    </dgm:pt>
    <dgm:pt modelId="{9BE158C5-7BEE-47DD-AFC5-9ADA59B626CC}" type="pres">
      <dgm:prSet presAssocID="{EFFD5A1D-E8E0-4E1E-B30D-CCCD3F5BA560}" presName="composite" presStyleCnt="0"/>
      <dgm:spPr/>
    </dgm:pt>
    <dgm:pt modelId="{DC808516-217C-4857-9DC4-D08CC481925E}" type="pres">
      <dgm:prSet presAssocID="{EFFD5A1D-E8E0-4E1E-B30D-CCCD3F5BA560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CCBEED2-2EA8-4D78-9CF1-C79A93FAA35D}" type="pres">
      <dgm:prSet presAssocID="{EFFD5A1D-E8E0-4E1E-B30D-CCCD3F5BA560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EAAC75F2-40F5-4FCF-A7B3-251E0ADF1910}" type="pres">
      <dgm:prSet presAssocID="{EFFD5A1D-E8E0-4E1E-B30D-CCCD3F5BA560}" presName="Accent" presStyleLbl="parChTrans1D1" presStyleIdx="2" presStyleCnt="3"/>
      <dgm:spPr/>
    </dgm:pt>
  </dgm:ptLst>
  <dgm:cxnLst>
    <dgm:cxn modelId="{BEE29916-6EBD-4C78-AE11-2D2976D60C53}" type="presOf" srcId="{669F4D1E-9C5B-40B5-B1D4-A84AD76B09CE}" destId="{DC808516-217C-4857-9DC4-D08CC481925E}" srcOrd="0" destOrd="0" presId="urn:microsoft.com/office/officeart/2011/layout/TabList"/>
    <dgm:cxn modelId="{27B83F17-FDF5-405C-BB34-6E011E97697F}" type="presOf" srcId="{C71F41B1-BD1A-4B53-92A5-990DDF5C6ED4}" destId="{280054D3-B3C0-4AD9-A1F5-52BF9EDD1AE9}" srcOrd="0" destOrd="0" presId="urn:microsoft.com/office/officeart/2011/layout/TabList"/>
    <dgm:cxn modelId="{C4EACD40-C4AF-446C-AD6F-EE8D79E7AA9D}" srcId="{C71F41B1-BD1A-4B53-92A5-990DDF5C6ED4}" destId="{C4E3A241-7B82-4658-87A9-1BD8B309D79C}" srcOrd="0" destOrd="0" parTransId="{6691C332-1D3F-47DE-BD75-A3C27CB5A43B}" sibTransId="{E39669F8-AEF1-4F2A-81CE-BB1A69F1FAD8}"/>
    <dgm:cxn modelId="{249BC45F-0DD1-458D-92B6-BFA02B6B5A28}" srcId="{EFFD5A1D-E8E0-4E1E-B30D-CCCD3F5BA560}" destId="{669F4D1E-9C5B-40B5-B1D4-A84AD76B09CE}" srcOrd="0" destOrd="0" parTransId="{C3E122F5-DEBE-4B06-8981-5D36AD5BDFDD}" sibTransId="{65BEA0F8-B80C-4943-B020-9C25340284B4}"/>
    <dgm:cxn modelId="{E2AD1C51-3E6F-4908-8621-E5A90B940CF7}" type="presOf" srcId="{EFFD5A1D-E8E0-4E1E-B30D-CCCD3F5BA560}" destId="{0CCBEED2-2EA8-4D78-9CF1-C79A93FAA35D}" srcOrd="0" destOrd="0" presId="urn:microsoft.com/office/officeart/2011/layout/TabList"/>
    <dgm:cxn modelId="{6AB01E7E-C229-4AB2-968D-284AE7EA0762}" type="presOf" srcId="{08F8BEF7-8EDD-4C5F-9398-5AA90119BBA0}" destId="{B68860DC-9CC8-4A4E-8FC4-CE93CAE66BC3}" srcOrd="0" destOrd="0" presId="urn:microsoft.com/office/officeart/2011/layout/TabList"/>
    <dgm:cxn modelId="{F75E4085-0E9B-4CE7-AB4A-47EF7ABDD377}" type="presOf" srcId="{C4E3A241-7B82-4658-87A9-1BD8B309D79C}" destId="{C8860351-2210-47AA-8EB4-B709BDBD49E4}" srcOrd="0" destOrd="0" presId="urn:microsoft.com/office/officeart/2011/layout/TabList"/>
    <dgm:cxn modelId="{DF9A0C91-592F-4BB4-994F-1FEDEFC4CFC9}" srcId="{14540CC7-53A6-4488-AFE9-FDD252C69528}" destId="{C71F41B1-BD1A-4B53-92A5-990DDF5C6ED4}" srcOrd="1" destOrd="0" parTransId="{6A2D2AFD-4FB3-4A2F-A23F-BC5A5B2F26C1}" sibTransId="{D847DF67-1D62-479F-8E9C-7F0F562FA318}"/>
    <dgm:cxn modelId="{2BAEE5AD-086B-45BA-9FA5-29CB3CFA3249}" type="presOf" srcId="{C64E96CD-A11E-4689-81E7-1B549160F1C7}" destId="{6F5D3275-5C54-4BCE-A592-0835113A83A8}" srcOrd="0" destOrd="0" presId="urn:microsoft.com/office/officeart/2011/layout/TabList"/>
    <dgm:cxn modelId="{8D67D2C8-B2A2-4E80-B5A7-7BA9F6E4D8A6}" srcId="{14540CC7-53A6-4488-AFE9-FDD252C69528}" destId="{EFFD5A1D-E8E0-4E1E-B30D-CCCD3F5BA560}" srcOrd="2" destOrd="0" parTransId="{C14F499E-0B86-4491-85C3-90E6C73C6076}" sibTransId="{F5073E10-1735-4D62-9142-41E3AF639776}"/>
    <dgm:cxn modelId="{B2B666CD-9F50-4D1C-A508-F2C5ABEC5CB0}" srcId="{08F8BEF7-8EDD-4C5F-9398-5AA90119BBA0}" destId="{C64E96CD-A11E-4689-81E7-1B549160F1C7}" srcOrd="0" destOrd="0" parTransId="{F0205A57-0B95-4F90-906F-AB5124891A1B}" sibTransId="{244AB3DE-DFAF-4A8D-9276-F3917976F826}"/>
    <dgm:cxn modelId="{AC2C12CE-5D20-424E-9394-33095B62D304}" srcId="{14540CC7-53A6-4488-AFE9-FDD252C69528}" destId="{08F8BEF7-8EDD-4C5F-9398-5AA90119BBA0}" srcOrd="0" destOrd="0" parTransId="{70B3ECB6-A6EF-45C6-94A2-6341D1C64AF3}" sibTransId="{A829E801-D80D-41A9-BE5A-D58ADDB0380F}"/>
    <dgm:cxn modelId="{C8A10BF5-8895-4964-821C-C3034A5A9B87}" type="presOf" srcId="{14540CC7-53A6-4488-AFE9-FDD252C69528}" destId="{C0AE7F03-06CD-4483-9AE0-B1AD2724A2C3}" srcOrd="0" destOrd="0" presId="urn:microsoft.com/office/officeart/2011/layout/TabList"/>
    <dgm:cxn modelId="{80B231D9-3B5F-445B-9400-2928ED6DFEE8}" type="presParOf" srcId="{C0AE7F03-06CD-4483-9AE0-B1AD2724A2C3}" destId="{F39349E4-BA2E-44D1-B372-1743707D2388}" srcOrd="0" destOrd="0" presId="urn:microsoft.com/office/officeart/2011/layout/TabList"/>
    <dgm:cxn modelId="{6B9C18B0-8ED4-4225-A274-85A9202259E2}" type="presParOf" srcId="{F39349E4-BA2E-44D1-B372-1743707D2388}" destId="{6F5D3275-5C54-4BCE-A592-0835113A83A8}" srcOrd="0" destOrd="0" presId="urn:microsoft.com/office/officeart/2011/layout/TabList"/>
    <dgm:cxn modelId="{4ABAB4AA-72AF-4970-851F-20F650351D64}" type="presParOf" srcId="{F39349E4-BA2E-44D1-B372-1743707D2388}" destId="{B68860DC-9CC8-4A4E-8FC4-CE93CAE66BC3}" srcOrd="1" destOrd="0" presId="urn:microsoft.com/office/officeart/2011/layout/TabList"/>
    <dgm:cxn modelId="{749C0B66-7DA3-43CA-BAA5-5BC46559B070}" type="presParOf" srcId="{F39349E4-BA2E-44D1-B372-1743707D2388}" destId="{D7E22F91-5E3C-4C3F-B839-EC85067C96F3}" srcOrd="2" destOrd="0" presId="urn:microsoft.com/office/officeart/2011/layout/TabList"/>
    <dgm:cxn modelId="{3271DC1D-D591-4551-9292-A6694CEC6534}" type="presParOf" srcId="{C0AE7F03-06CD-4483-9AE0-B1AD2724A2C3}" destId="{54099063-2994-4AB8-A0FA-F3CCF70904C9}" srcOrd="1" destOrd="0" presId="urn:microsoft.com/office/officeart/2011/layout/TabList"/>
    <dgm:cxn modelId="{A1F1D374-A6DE-44F4-BB83-A57568F3D0E0}" type="presParOf" srcId="{C0AE7F03-06CD-4483-9AE0-B1AD2724A2C3}" destId="{C1F730B1-9C22-4DFE-BA86-0E63B61DF24C}" srcOrd="2" destOrd="0" presId="urn:microsoft.com/office/officeart/2011/layout/TabList"/>
    <dgm:cxn modelId="{8F3E2E98-2420-43E6-BF4B-070BEE20E8F0}" type="presParOf" srcId="{C1F730B1-9C22-4DFE-BA86-0E63B61DF24C}" destId="{C8860351-2210-47AA-8EB4-B709BDBD49E4}" srcOrd="0" destOrd="0" presId="urn:microsoft.com/office/officeart/2011/layout/TabList"/>
    <dgm:cxn modelId="{78B215B4-36B7-4FF9-9206-ABF4DE6120A0}" type="presParOf" srcId="{C1F730B1-9C22-4DFE-BA86-0E63B61DF24C}" destId="{280054D3-B3C0-4AD9-A1F5-52BF9EDD1AE9}" srcOrd="1" destOrd="0" presId="urn:microsoft.com/office/officeart/2011/layout/TabList"/>
    <dgm:cxn modelId="{A382E9E6-8C30-4E83-9346-17C961A9F37C}" type="presParOf" srcId="{C1F730B1-9C22-4DFE-BA86-0E63B61DF24C}" destId="{A0E69D5A-9E0A-417E-B1C7-14EF53DD85BC}" srcOrd="2" destOrd="0" presId="urn:microsoft.com/office/officeart/2011/layout/TabList"/>
    <dgm:cxn modelId="{9E345CF6-6FF3-48A8-A426-99ACB943F834}" type="presParOf" srcId="{C0AE7F03-06CD-4483-9AE0-B1AD2724A2C3}" destId="{05AA1731-182B-49F2-B294-74A1954D8392}" srcOrd="3" destOrd="0" presId="urn:microsoft.com/office/officeart/2011/layout/TabList"/>
    <dgm:cxn modelId="{BE1C307A-6DD5-485D-8ADA-AAD6F89C698E}" type="presParOf" srcId="{C0AE7F03-06CD-4483-9AE0-B1AD2724A2C3}" destId="{9BE158C5-7BEE-47DD-AFC5-9ADA59B626CC}" srcOrd="4" destOrd="0" presId="urn:microsoft.com/office/officeart/2011/layout/TabList"/>
    <dgm:cxn modelId="{1CD73D01-F673-4855-992B-8F4F425413B0}" type="presParOf" srcId="{9BE158C5-7BEE-47DD-AFC5-9ADA59B626CC}" destId="{DC808516-217C-4857-9DC4-D08CC481925E}" srcOrd="0" destOrd="0" presId="urn:microsoft.com/office/officeart/2011/layout/TabList"/>
    <dgm:cxn modelId="{F7445FBF-FBF6-41F9-A4F9-173E25E789D4}" type="presParOf" srcId="{9BE158C5-7BEE-47DD-AFC5-9ADA59B626CC}" destId="{0CCBEED2-2EA8-4D78-9CF1-C79A93FAA35D}" srcOrd="1" destOrd="0" presId="urn:microsoft.com/office/officeart/2011/layout/TabList"/>
    <dgm:cxn modelId="{5276F841-7345-48DC-9F53-997093E7C41C}" type="presParOf" srcId="{9BE158C5-7BEE-47DD-AFC5-9ADA59B626CC}" destId="{EAAC75F2-40F5-4FCF-A7B3-251E0ADF1910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9525C2A-AF84-486B-9EAC-C5212F5D1AC1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23E0DABA-9A9D-40AF-9E58-D3692F8A0A33}">
      <dgm:prSet custT="1"/>
      <dgm:spPr/>
      <dgm:t>
        <a:bodyPr/>
        <a:lstStyle/>
        <a:p>
          <a:pPr algn="ctr"/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D71251B-BCF6-48A8-A463-D4BE762838F1}" type="parTrans" cxnId="{C35A66D2-7138-458A-8937-325FFF5AD623}">
      <dgm:prSet/>
      <dgm:spPr/>
      <dgm:t>
        <a:bodyPr/>
        <a:lstStyle/>
        <a:p>
          <a:pPr algn="just"/>
          <a:endParaRPr lang="lv-LV" sz="16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26676D-0068-4454-82CE-8F0175D26F32}" type="sibTrans" cxnId="{C35A66D2-7138-458A-8937-325FFF5AD623}">
      <dgm:prSet/>
      <dgm:spPr/>
      <dgm:t>
        <a:bodyPr/>
        <a:lstStyle/>
        <a:p>
          <a:pPr algn="just"/>
          <a:endParaRPr lang="lv-LV" sz="16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0BC7A8E-203E-4F70-82A7-8740508CBFDA}">
      <dgm:prSet custT="1"/>
      <dgm:spPr/>
      <dgm:t>
        <a:bodyPr/>
        <a:lstStyle/>
        <a:p>
          <a:pPr algn="ctr"/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5FEE73-8771-4E44-B2FA-8FA97090DF38}" type="parTrans" cxnId="{8E3B6C09-B7F8-4AF4-B7EF-BD900DDA7862}">
      <dgm:prSet/>
      <dgm:spPr/>
      <dgm:t>
        <a:bodyPr/>
        <a:lstStyle/>
        <a:p>
          <a:endParaRPr lang="lv-LV" sz="1600"/>
        </a:p>
      </dgm:t>
    </dgm:pt>
    <dgm:pt modelId="{635A945A-9295-4A32-905E-87BEB1B60B99}" type="sibTrans" cxnId="{8E3B6C09-B7F8-4AF4-B7EF-BD900DDA7862}">
      <dgm:prSet/>
      <dgm:spPr/>
      <dgm:t>
        <a:bodyPr/>
        <a:lstStyle/>
        <a:p>
          <a:endParaRPr lang="lv-LV" sz="1600"/>
        </a:p>
      </dgm:t>
    </dgm:pt>
    <dgm:pt modelId="{77A9EEEE-9090-417C-8847-875414EDF7F4}">
      <dgm:prSet custT="1"/>
      <dgm:spPr/>
      <dgm:t>
        <a:bodyPr/>
        <a:lstStyle/>
        <a:p>
          <a:pPr algn="just"/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03682-157B-4CFA-A599-6AA8C670FD88}" type="parTrans" cxnId="{C3DF065E-635B-4AB1-9B61-61F8A8B20A2E}">
      <dgm:prSet/>
      <dgm:spPr/>
      <dgm:t>
        <a:bodyPr/>
        <a:lstStyle/>
        <a:p>
          <a:endParaRPr lang="lv-LV" sz="1600"/>
        </a:p>
      </dgm:t>
    </dgm:pt>
    <dgm:pt modelId="{14D307C0-3B24-4516-8DE2-A4FB224AB4B1}" type="sibTrans" cxnId="{C3DF065E-635B-4AB1-9B61-61F8A8B20A2E}">
      <dgm:prSet/>
      <dgm:spPr/>
      <dgm:t>
        <a:bodyPr/>
        <a:lstStyle/>
        <a:p>
          <a:endParaRPr lang="lv-LV" sz="1600"/>
        </a:p>
      </dgm:t>
    </dgm:pt>
    <dgm:pt modelId="{ADDFBD77-31BC-4045-A5E2-C1323934DFDD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6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D8A8D1C-B1EA-4243-A629-A95686CB58A9}" type="parTrans" cxnId="{3A811AFB-5BA8-4617-9425-55C9B8542447}">
      <dgm:prSet/>
      <dgm:spPr/>
      <dgm:t>
        <a:bodyPr/>
        <a:lstStyle/>
        <a:p>
          <a:endParaRPr lang="lv-LV" sz="1600"/>
        </a:p>
      </dgm:t>
    </dgm:pt>
    <dgm:pt modelId="{2FD44F85-B21F-4B01-BFEB-BF5130234D3B}" type="sibTrans" cxnId="{3A811AFB-5BA8-4617-9425-55C9B8542447}">
      <dgm:prSet/>
      <dgm:spPr/>
      <dgm:t>
        <a:bodyPr/>
        <a:lstStyle/>
        <a:p>
          <a:endParaRPr lang="lv-LV" sz="1600"/>
        </a:p>
      </dgm:t>
    </dgm:pt>
    <dgm:pt modelId="{1F081AC7-166B-46CD-9804-E2966B841E7E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F689E4-C720-437A-B673-719115CA06E5}" type="parTrans" cxnId="{D34807A9-D5A2-4CB3-BA36-384D6079E89A}">
      <dgm:prSet/>
      <dgm:spPr/>
      <dgm:t>
        <a:bodyPr/>
        <a:lstStyle/>
        <a:p>
          <a:endParaRPr lang="lv-LV" sz="1600"/>
        </a:p>
      </dgm:t>
    </dgm:pt>
    <dgm:pt modelId="{39FE03E2-20B7-4522-BCF7-039CB2370D66}" type="sibTrans" cxnId="{D34807A9-D5A2-4CB3-BA36-384D6079E89A}">
      <dgm:prSet/>
      <dgm:spPr/>
      <dgm:t>
        <a:bodyPr/>
        <a:lstStyle/>
        <a:p>
          <a:endParaRPr lang="lv-LV" sz="1600"/>
        </a:p>
      </dgm:t>
    </dgm:pt>
    <dgm:pt modelId="{02F70EC4-D01A-4057-B1FD-753A82445D7E}">
      <dgm:prSet custT="1"/>
      <dgm:spPr/>
      <dgm:t>
        <a:bodyPr/>
        <a:lstStyle/>
        <a:p>
          <a:pPr algn="just"/>
          <a:r>
            <a:rPr lang="en-US" sz="16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024B8F1-F99F-498A-8E7A-E05732422A68}" type="parTrans" cxnId="{E2826151-4219-4F71-8883-E86A77390B5A}">
      <dgm:prSet/>
      <dgm:spPr/>
      <dgm:t>
        <a:bodyPr/>
        <a:lstStyle/>
        <a:p>
          <a:endParaRPr lang="lv-LV" sz="1600"/>
        </a:p>
      </dgm:t>
    </dgm:pt>
    <dgm:pt modelId="{2288F696-2959-4C43-8ED5-2FA846E843C1}" type="sibTrans" cxnId="{E2826151-4219-4F71-8883-E86A77390B5A}">
      <dgm:prSet/>
      <dgm:spPr/>
      <dgm:t>
        <a:bodyPr/>
        <a:lstStyle/>
        <a:p>
          <a:endParaRPr lang="lv-LV" sz="1600"/>
        </a:p>
      </dgm:t>
    </dgm:pt>
    <dgm:pt modelId="{EF580372-E699-49B4-8B69-04C2A14AA0B8}">
      <dgm:prSet custT="1"/>
      <dgm:spPr/>
      <dgm:t>
        <a:bodyPr/>
        <a:lstStyle/>
        <a:p>
          <a:pPr algn="just"/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160 </a:t>
          </a:r>
          <a:r>
            <a:rPr lang="en-US" sz="16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euro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apmērā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visās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grupās</a:t>
          </a:r>
          <a:endParaRPr lang="lv-LV" sz="16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0989193-C1B7-4CD7-B0B2-7002DF86123C}" type="parTrans" cxnId="{4DB06F7E-8400-4C5D-9ACE-4465C1FA73A5}">
      <dgm:prSet/>
      <dgm:spPr/>
      <dgm:t>
        <a:bodyPr/>
        <a:lstStyle/>
        <a:p>
          <a:endParaRPr lang="lv-LV" sz="1600"/>
        </a:p>
      </dgm:t>
    </dgm:pt>
    <dgm:pt modelId="{262D74D5-86BC-44B4-B399-F02A0C708DBE}" type="sibTrans" cxnId="{4DB06F7E-8400-4C5D-9ACE-4465C1FA73A5}">
      <dgm:prSet/>
      <dgm:spPr/>
      <dgm:t>
        <a:bodyPr/>
        <a:lstStyle/>
        <a:p>
          <a:endParaRPr lang="lv-LV" sz="1600"/>
        </a:p>
      </dgm:t>
    </dgm:pt>
    <dgm:pt modelId="{D76AD08E-6FEA-407D-B7CE-26B9F50E1E84}" type="pres">
      <dgm:prSet presAssocID="{29525C2A-AF84-486B-9EAC-C5212F5D1AC1}" presName="Name0" presStyleCnt="0">
        <dgm:presLayoutVars>
          <dgm:dir/>
          <dgm:animLvl val="lvl"/>
          <dgm:resizeHandles val="exact"/>
        </dgm:presLayoutVars>
      </dgm:prSet>
      <dgm:spPr/>
    </dgm:pt>
    <dgm:pt modelId="{8A9C1557-2518-47A9-9419-BBD5A6D5A19A}" type="pres">
      <dgm:prSet presAssocID="{23E0DABA-9A9D-40AF-9E58-D3692F8A0A33}" presName="composite" presStyleCnt="0"/>
      <dgm:spPr/>
    </dgm:pt>
    <dgm:pt modelId="{0AA86788-81A4-41B1-B8A3-0FE653FD1F17}" type="pres">
      <dgm:prSet presAssocID="{23E0DABA-9A9D-40AF-9E58-D3692F8A0A3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3CA8600-6C73-4B5B-8E51-DB65655CE3C9}" type="pres">
      <dgm:prSet presAssocID="{23E0DABA-9A9D-40AF-9E58-D3692F8A0A33}" presName="desTx" presStyleLbl="alignAccFollowNode1" presStyleIdx="0" presStyleCnt="2">
        <dgm:presLayoutVars>
          <dgm:bulletEnabled val="1"/>
        </dgm:presLayoutVars>
      </dgm:prSet>
      <dgm:spPr/>
    </dgm:pt>
    <dgm:pt modelId="{5B69C62B-F64A-4B13-AA38-3AC8B9C12707}" type="pres">
      <dgm:prSet presAssocID="{7A26676D-0068-4454-82CE-8F0175D26F32}" presName="space" presStyleCnt="0"/>
      <dgm:spPr/>
    </dgm:pt>
    <dgm:pt modelId="{A5C42537-C55D-4B6D-AAFF-FAB9C7BD9799}" type="pres">
      <dgm:prSet presAssocID="{20BC7A8E-203E-4F70-82A7-8740508CBFDA}" presName="composite" presStyleCnt="0"/>
      <dgm:spPr/>
    </dgm:pt>
    <dgm:pt modelId="{C3384504-F774-4675-8C1A-13988E06820D}" type="pres">
      <dgm:prSet presAssocID="{20BC7A8E-203E-4F70-82A7-8740508CBFD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799484E-2D76-4320-8BE0-8F528569EF69}" type="pres">
      <dgm:prSet presAssocID="{20BC7A8E-203E-4F70-82A7-8740508CBFD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8E3B6C09-B7F8-4AF4-B7EF-BD900DDA7862}" srcId="{29525C2A-AF84-486B-9EAC-C5212F5D1AC1}" destId="{20BC7A8E-203E-4F70-82A7-8740508CBFDA}" srcOrd="1" destOrd="0" parTransId="{175FEE73-8771-4E44-B2FA-8FA97090DF38}" sibTransId="{635A945A-9295-4A32-905E-87BEB1B60B99}"/>
    <dgm:cxn modelId="{4447D50C-89DA-4C5D-84AD-9A8D31D19DF3}" type="presOf" srcId="{23E0DABA-9A9D-40AF-9E58-D3692F8A0A33}" destId="{0AA86788-81A4-41B1-B8A3-0FE653FD1F17}" srcOrd="0" destOrd="0" presId="urn:microsoft.com/office/officeart/2005/8/layout/hList1"/>
    <dgm:cxn modelId="{5B33792F-AD8A-4B87-BBC0-45C15B515106}" type="presOf" srcId="{02F70EC4-D01A-4057-B1FD-753A82445D7E}" destId="{0799484E-2D76-4320-8BE0-8F528569EF69}" srcOrd="0" destOrd="1" presId="urn:microsoft.com/office/officeart/2005/8/layout/hList1"/>
    <dgm:cxn modelId="{C3DF065E-635B-4AB1-9B61-61F8A8B20A2E}" srcId="{20BC7A8E-203E-4F70-82A7-8740508CBFDA}" destId="{77A9EEEE-9090-417C-8847-875414EDF7F4}" srcOrd="0" destOrd="0" parTransId="{E8603682-157B-4CFA-A599-6AA8C670FD88}" sibTransId="{14D307C0-3B24-4516-8DE2-A4FB224AB4B1}"/>
    <dgm:cxn modelId="{C6D6B342-2706-4A49-9919-F7327872DAF3}" type="presOf" srcId="{77A9EEEE-9090-417C-8847-875414EDF7F4}" destId="{0799484E-2D76-4320-8BE0-8F528569EF69}" srcOrd="0" destOrd="0" presId="urn:microsoft.com/office/officeart/2005/8/layout/hList1"/>
    <dgm:cxn modelId="{45AB9850-7E0A-45EA-9F24-B00E9D79D533}" type="presOf" srcId="{29525C2A-AF84-486B-9EAC-C5212F5D1AC1}" destId="{D76AD08E-6FEA-407D-B7CE-26B9F50E1E84}" srcOrd="0" destOrd="0" presId="urn:microsoft.com/office/officeart/2005/8/layout/hList1"/>
    <dgm:cxn modelId="{E2826151-4219-4F71-8883-E86A77390B5A}" srcId="{20BC7A8E-203E-4F70-82A7-8740508CBFDA}" destId="{02F70EC4-D01A-4057-B1FD-753A82445D7E}" srcOrd="1" destOrd="0" parTransId="{A024B8F1-F99F-498A-8E7A-E05732422A68}" sibTransId="{2288F696-2959-4C43-8ED5-2FA846E843C1}"/>
    <dgm:cxn modelId="{4DB06F7E-8400-4C5D-9ACE-4465C1FA73A5}" srcId="{20BC7A8E-203E-4F70-82A7-8740508CBFDA}" destId="{EF580372-E699-49B4-8B69-04C2A14AA0B8}" srcOrd="2" destOrd="0" parTransId="{F0989193-C1B7-4CD7-B0B2-7002DF86123C}" sibTransId="{262D74D5-86BC-44B4-B399-F02A0C708DBE}"/>
    <dgm:cxn modelId="{49D9438D-F28F-48C3-8453-0C01EDB3C1B0}" type="presOf" srcId="{EF580372-E699-49B4-8B69-04C2A14AA0B8}" destId="{0799484E-2D76-4320-8BE0-8F528569EF69}" srcOrd="0" destOrd="2" presId="urn:microsoft.com/office/officeart/2005/8/layout/hList1"/>
    <dgm:cxn modelId="{D34807A9-D5A2-4CB3-BA36-384D6079E89A}" srcId="{23E0DABA-9A9D-40AF-9E58-D3692F8A0A33}" destId="{1F081AC7-166B-46CD-9804-E2966B841E7E}" srcOrd="1" destOrd="0" parTransId="{75F689E4-C720-437A-B673-719115CA06E5}" sibTransId="{39FE03E2-20B7-4522-BCF7-039CB2370D66}"/>
    <dgm:cxn modelId="{E2E6DFCA-B5A7-43AD-882E-9E42AEA48DC6}" type="presOf" srcId="{1F081AC7-166B-46CD-9804-E2966B841E7E}" destId="{13CA8600-6C73-4B5B-8E51-DB65655CE3C9}" srcOrd="0" destOrd="1" presId="urn:microsoft.com/office/officeart/2005/8/layout/hList1"/>
    <dgm:cxn modelId="{C780E1D0-21A2-460F-8447-A6D571CC06DC}" type="presOf" srcId="{20BC7A8E-203E-4F70-82A7-8740508CBFDA}" destId="{C3384504-F774-4675-8C1A-13988E06820D}" srcOrd="0" destOrd="0" presId="urn:microsoft.com/office/officeart/2005/8/layout/hList1"/>
    <dgm:cxn modelId="{C35A66D2-7138-458A-8937-325FFF5AD623}" srcId="{29525C2A-AF84-486B-9EAC-C5212F5D1AC1}" destId="{23E0DABA-9A9D-40AF-9E58-D3692F8A0A33}" srcOrd="0" destOrd="0" parTransId="{3D71251B-BCF6-48A8-A463-D4BE762838F1}" sibTransId="{7A26676D-0068-4454-82CE-8F0175D26F32}"/>
    <dgm:cxn modelId="{B64EC8E8-F420-4817-94B1-39289CB5325C}" type="presOf" srcId="{ADDFBD77-31BC-4045-A5E2-C1323934DFDD}" destId="{13CA8600-6C73-4B5B-8E51-DB65655CE3C9}" srcOrd="0" destOrd="0" presId="urn:microsoft.com/office/officeart/2005/8/layout/hList1"/>
    <dgm:cxn modelId="{3A811AFB-5BA8-4617-9425-55C9B8542447}" srcId="{23E0DABA-9A9D-40AF-9E58-D3692F8A0A33}" destId="{ADDFBD77-31BC-4045-A5E2-C1323934DFDD}" srcOrd="0" destOrd="0" parTransId="{DD8A8D1C-B1EA-4243-A629-A95686CB58A9}" sibTransId="{2FD44F85-B21F-4B01-BFEB-BF5130234D3B}"/>
    <dgm:cxn modelId="{0BAFD10C-7968-41C5-9F9C-6968D94C8A68}" type="presParOf" srcId="{D76AD08E-6FEA-407D-B7CE-26B9F50E1E84}" destId="{8A9C1557-2518-47A9-9419-BBD5A6D5A19A}" srcOrd="0" destOrd="0" presId="urn:microsoft.com/office/officeart/2005/8/layout/hList1"/>
    <dgm:cxn modelId="{B8CFDABA-CC67-4B15-A469-E7DD5D18A4AD}" type="presParOf" srcId="{8A9C1557-2518-47A9-9419-BBD5A6D5A19A}" destId="{0AA86788-81A4-41B1-B8A3-0FE653FD1F17}" srcOrd="0" destOrd="0" presId="urn:microsoft.com/office/officeart/2005/8/layout/hList1"/>
    <dgm:cxn modelId="{EC0666BF-C26A-4573-AE0A-FB0808E013C1}" type="presParOf" srcId="{8A9C1557-2518-47A9-9419-BBD5A6D5A19A}" destId="{13CA8600-6C73-4B5B-8E51-DB65655CE3C9}" srcOrd="1" destOrd="0" presId="urn:microsoft.com/office/officeart/2005/8/layout/hList1"/>
    <dgm:cxn modelId="{EEFAC31B-7687-4CE8-853D-8B94F849CA40}" type="presParOf" srcId="{D76AD08E-6FEA-407D-B7CE-26B9F50E1E84}" destId="{5B69C62B-F64A-4B13-AA38-3AC8B9C12707}" srcOrd="1" destOrd="0" presId="urn:microsoft.com/office/officeart/2005/8/layout/hList1"/>
    <dgm:cxn modelId="{068C5919-28CA-4FE2-835A-51EB3D412630}" type="presParOf" srcId="{D76AD08E-6FEA-407D-B7CE-26B9F50E1E84}" destId="{A5C42537-C55D-4B6D-AAFF-FAB9C7BD9799}" srcOrd="2" destOrd="0" presId="urn:microsoft.com/office/officeart/2005/8/layout/hList1"/>
    <dgm:cxn modelId="{F5039977-33CE-44F5-B40B-659F9A70732F}" type="presParOf" srcId="{A5C42537-C55D-4B6D-AAFF-FAB9C7BD9799}" destId="{C3384504-F774-4675-8C1A-13988E06820D}" srcOrd="0" destOrd="0" presId="urn:microsoft.com/office/officeart/2005/8/layout/hList1"/>
    <dgm:cxn modelId="{01FBD6F0-F1EC-4C40-A625-FD18F9111674}" type="presParOf" srcId="{A5C42537-C55D-4B6D-AAFF-FAB9C7BD9799}" destId="{0799484E-2D76-4320-8BE0-8F528569EF6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EE9EEA9-3D11-4A5A-BE1D-B876D78748A1}" type="doc">
      <dgm:prSet loTypeId="urn:diagrams.loki3.com/VaryingWidth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4F5E5B45-9D40-4926-BB56-BB44F09137FE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2026.gada 2.pusgads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8077FC2-572E-4A30-8C76-5980EF9927B7}" type="par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6FE277-E6B9-4175-9234-0DD54A9E95E9}" type="sib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9DA214-DEA9-42D3-AB20-2166F754E102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</dgm:t>
    </dgm:pt>
    <dgm:pt modelId="{1FDFF0DA-E954-4413-901E-145004A9CE05}" type="par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300AA3-FB04-4281-A5B3-EA7C13C23AAC}" type="sib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73FC36-8F2A-4F01-892D-A20DA5685DF3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b="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D814AD9-65EC-4F34-ACD1-3D0EFAB7C010}" type="parTrans" cxnId="{6FD9789A-B691-40F7-A7A3-5F71DA34822B}">
      <dgm:prSet/>
      <dgm:spPr/>
      <dgm:t>
        <a:bodyPr/>
        <a:lstStyle/>
        <a:p>
          <a:endParaRPr lang="lv-LV"/>
        </a:p>
      </dgm:t>
    </dgm:pt>
    <dgm:pt modelId="{6A3F1FFA-8C6F-4C62-8884-9EE2B47272B2}" type="sibTrans" cxnId="{6FD9789A-B691-40F7-A7A3-5F71DA34822B}">
      <dgm:prSet/>
      <dgm:spPr/>
      <dgm:t>
        <a:bodyPr/>
        <a:lstStyle/>
        <a:p>
          <a:endParaRPr lang="lv-LV"/>
        </a:p>
      </dgm:t>
    </dgm:pt>
    <dgm:pt modelId="{EE8F2EB7-43DD-4F3F-BB6D-F278AAA51A0A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9C5387-0B04-4CE3-8E79-9AE9D6B7A354}" type="parTrans" cxnId="{C4F74334-CA6A-4A00-B4E5-EE74A2F9A348}">
      <dgm:prSet/>
      <dgm:spPr/>
      <dgm:t>
        <a:bodyPr/>
        <a:lstStyle/>
        <a:p>
          <a:endParaRPr lang="lv-LV"/>
        </a:p>
      </dgm:t>
    </dgm:pt>
    <dgm:pt modelId="{0F040596-B069-43D2-ACC0-F118AEB8CAF3}" type="sibTrans" cxnId="{C4F74334-CA6A-4A00-B4E5-EE74A2F9A348}">
      <dgm:prSet/>
      <dgm:spPr/>
      <dgm:t>
        <a:bodyPr/>
        <a:lstStyle/>
        <a:p>
          <a:endParaRPr lang="lv-LV"/>
        </a:p>
      </dgm:t>
    </dgm:pt>
    <dgm:pt modelId="{57457E0F-A417-416C-A393-EBC6FF5C7D35}" type="pres">
      <dgm:prSet presAssocID="{4EE9EEA9-3D11-4A5A-BE1D-B876D78748A1}" presName="Name0" presStyleCnt="0">
        <dgm:presLayoutVars>
          <dgm:resizeHandles/>
        </dgm:presLayoutVars>
      </dgm:prSet>
      <dgm:spPr/>
    </dgm:pt>
    <dgm:pt modelId="{9C89E94F-AA10-4B91-AF69-343B65B574BA}" type="pres">
      <dgm:prSet presAssocID="{4F5E5B45-9D40-4926-BB56-BB44F09137FE}" presName="text" presStyleLbl="node1" presStyleIdx="0" presStyleCnt="1">
        <dgm:presLayoutVars>
          <dgm:bulletEnabled val="1"/>
        </dgm:presLayoutVars>
      </dgm:prSet>
      <dgm:spPr/>
    </dgm:pt>
  </dgm:ptLst>
  <dgm:cxnLst>
    <dgm:cxn modelId="{719C5A17-6CCD-4112-BA32-9DE5CA5B9F2B}" type="presOf" srcId="{C273FC36-8F2A-4F01-892D-A20DA5685DF3}" destId="{9C89E94F-AA10-4B91-AF69-343B65B574BA}" srcOrd="0" destOrd="2" presId="urn:diagrams.loki3.com/VaryingWidthList"/>
    <dgm:cxn modelId="{01BF722E-0293-4B1F-8842-FC2D6F895F04}" type="presOf" srcId="{EE8F2EB7-43DD-4F3F-BB6D-F278AAA51A0A}" destId="{9C89E94F-AA10-4B91-AF69-343B65B574BA}" srcOrd="0" destOrd="3" presId="urn:diagrams.loki3.com/VaryingWidthList"/>
    <dgm:cxn modelId="{C4F74334-CA6A-4A00-B4E5-EE74A2F9A348}" srcId="{4F5E5B45-9D40-4926-BB56-BB44F09137FE}" destId="{EE8F2EB7-43DD-4F3F-BB6D-F278AAA51A0A}" srcOrd="2" destOrd="0" parTransId="{329C5387-0B04-4CE3-8E79-9AE9D6B7A354}" sibTransId="{0F040596-B069-43D2-ACC0-F118AEB8CAF3}"/>
    <dgm:cxn modelId="{C6228F7E-12CC-4960-8F4C-9BC24A61A38D}" type="presOf" srcId="{4EE9EEA9-3D11-4A5A-BE1D-B876D78748A1}" destId="{57457E0F-A417-416C-A393-EBC6FF5C7D35}" srcOrd="0" destOrd="0" presId="urn:diagrams.loki3.com/VaryingWidthList"/>
    <dgm:cxn modelId="{BC0F848D-C6B3-42A5-B683-475124E21851}" srcId="{4F5E5B45-9D40-4926-BB56-BB44F09137FE}" destId="{C29DA214-DEA9-42D3-AB20-2166F754E102}" srcOrd="0" destOrd="0" parTransId="{1FDFF0DA-E954-4413-901E-145004A9CE05}" sibTransId="{22300AA3-FB04-4281-A5B3-EA7C13C23AAC}"/>
    <dgm:cxn modelId="{6FD9789A-B691-40F7-A7A3-5F71DA34822B}" srcId="{4F5E5B45-9D40-4926-BB56-BB44F09137FE}" destId="{C273FC36-8F2A-4F01-892D-A20DA5685DF3}" srcOrd="1" destOrd="0" parTransId="{0D814AD9-65EC-4F34-ACD1-3D0EFAB7C010}" sibTransId="{6A3F1FFA-8C6F-4C62-8884-9EE2B47272B2}"/>
    <dgm:cxn modelId="{F71AB1E7-CF2B-483A-917A-36CB44A5886E}" srcId="{4EE9EEA9-3D11-4A5A-BE1D-B876D78748A1}" destId="{4F5E5B45-9D40-4926-BB56-BB44F09137FE}" srcOrd="0" destOrd="0" parTransId="{18077FC2-572E-4A30-8C76-5980EF9927B7}" sibTransId="{176FE277-E6B9-4175-9234-0DD54A9E95E9}"/>
    <dgm:cxn modelId="{7C22DEE8-EA34-4657-B080-B1DDD606EE5B}" type="presOf" srcId="{4F5E5B45-9D40-4926-BB56-BB44F09137FE}" destId="{9C89E94F-AA10-4B91-AF69-343B65B574BA}" srcOrd="0" destOrd="0" presId="urn:diagrams.loki3.com/VaryingWidthList"/>
    <dgm:cxn modelId="{63BFC6F5-6BBE-4FC2-98BC-97BD3D119904}" type="presOf" srcId="{C29DA214-DEA9-42D3-AB20-2166F754E102}" destId="{9C89E94F-AA10-4B91-AF69-343B65B574BA}" srcOrd="0" destOrd="1" presId="urn:diagrams.loki3.com/VaryingWidthList"/>
    <dgm:cxn modelId="{AE520723-766A-4C06-9166-0BD5ABABE2A2}" type="presParOf" srcId="{57457E0F-A417-416C-A393-EBC6FF5C7D35}" destId="{9C89E94F-AA10-4B91-AF69-343B65B574BA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12304F-2DEF-46E8-99B1-B233E76A317C}" type="doc">
      <dgm:prSet loTypeId="urn:microsoft.com/office/officeart/2005/8/layout/process4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lv-LV"/>
        </a:p>
      </dgm:t>
    </dgm:pt>
    <dgm:pt modelId="{59A80FB6-4C30-46B6-8EC5-5E46E625C523}">
      <dgm:prSet phldrT="[Text]" custT="1"/>
      <dgm:spPr/>
      <dgm:t>
        <a:bodyPr/>
        <a:lstStyle/>
        <a:p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2023.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1.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pusgads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diskusijas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sarunas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nozares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speciālistiem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nevalstisko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organizāciju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pārstāvjiem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vecākiem</a:t>
          </a:r>
          <a:endParaRPr lang="lv-LV" sz="14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E1B066A-8E19-4E72-BD74-6CBA0C8C9990}" type="parTrans" cxnId="{BE9DC37A-EE47-4733-93ED-94774F33EE5D}">
      <dgm:prSet/>
      <dgm:spPr/>
      <dgm:t>
        <a:bodyPr/>
        <a:lstStyle/>
        <a:p>
          <a:endParaRPr lang="lv-LV"/>
        </a:p>
      </dgm:t>
    </dgm:pt>
    <dgm:pt modelId="{7462C4D2-BD3E-4374-9720-700C5B4F0FD6}" type="sibTrans" cxnId="{BE9DC37A-EE47-4733-93ED-94774F33EE5D}">
      <dgm:prSet/>
      <dgm:spPr/>
      <dgm:t>
        <a:bodyPr/>
        <a:lstStyle/>
        <a:p>
          <a:endParaRPr lang="lv-LV"/>
        </a:p>
      </dgm:t>
    </dgm:pt>
    <dgm:pt modelId="{E235CC21-68A9-4BAB-871E-7FF2712FC58A}">
      <dgm:prSet phldrT="[Text]" custT="1"/>
      <dgm:spPr/>
      <dgm:t>
        <a:bodyPr/>
        <a:lstStyle/>
        <a:p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Sabiedriskā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apspriešana</a:t>
          </a:r>
          <a:r>
            <a:rPr lang="en-US" sz="14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(29.06.2023.-12.07.2023.)</a:t>
          </a:r>
          <a:endParaRPr lang="lv-LV" sz="1400" b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FA54A64-5606-4DDD-895B-CCB082208BB8}" type="parTrans" cxnId="{55AE505B-D32F-4D50-964E-0E0D371F20AB}">
      <dgm:prSet/>
      <dgm:spPr/>
      <dgm:t>
        <a:bodyPr/>
        <a:lstStyle/>
        <a:p>
          <a:endParaRPr lang="lv-LV"/>
        </a:p>
      </dgm:t>
    </dgm:pt>
    <dgm:pt modelId="{CD3BE034-C2EB-4944-9BCB-0B2090E97224}" type="sibTrans" cxnId="{55AE505B-D32F-4D50-964E-0E0D371F20AB}">
      <dgm:prSet/>
      <dgm:spPr/>
      <dgm:t>
        <a:bodyPr/>
        <a:lstStyle/>
        <a:p>
          <a:endParaRPr lang="lv-LV"/>
        </a:p>
      </dgm:t>
    </dgm:pt>
    <dgm:pt modelId="{5B49834E-AAC5-4F46-9963-FABE2FC87E7C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janvāris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TAP,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sanāksme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B4EAD5-E0E4-431B-9AB1-EE81C8E2C1C8}" type="parTrans" cxnId="{869BA257-F36F-4800-9103-D25DCA9DA59E}">
      <dgm:prSet/>
      <dgm:spPr/>
      <dgm:t>
        <a:bodyPr/>
        <a:lstStyle/>
        <a:p>
          <a:endParaRPr lang="lv-LV"/>
        </a:p>
      </dgm:t>
    </dgm:pt>
    <dgm:pt modelId="{918B4DE9-6A58-4C3E-B010-3E5F9E00245D}" type="sibTrans" cxnId="{869BA257-F36F-4800-9103-D25DCA9DA59E}">
      <dgm:prSet/>
      <dgm:spPr/>
      <dgm:t>
        <a:bodyPr/>
        <a:lstStyle/>
        <a:p>
          <a:endParaRPr lang="lv-LV"/>
        </a:p>
      </dgm:t>
    </dgm:pt>
    <dgm:pt modelId="{7EA8708D-1BEF-45D2-B980-E55ED6548E49}">
      <dgm:prSet custT="1"/>
      <dgm:spPr/>
      <dgm:t>
        <a:bodyPr/>
        <a:lstStyle/>
        <a:p>
          <a:r>
            <a:rPr lang="en-US" sz="13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Starpinstitūciju</a:t>
          </a:r>
          <a:r>
            <a:rPr lang="en-US" sz="13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300" b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3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(13.10.203.-01.11.2023.) </a:t>
          </a:r>
        </a:p>
      </dgm:t>
    </dgm:pt>
    <dgm:pt modelId="{977C8615-8435-483A-96A6-330CEBCE46F2}" type="parTrans" cxnId="{23AF917B-C6C9-45BC-9B9A-A798BF7C25D5}">
      <dgm:prSet/>
      <dgm:spPr/>
      <dgm:t>
        <a:bodyPr/>
        <a:lstStyle/>
        <a:p>
          <a:endParaRPr lang="lv-LV"/>
        </a:p>
      </dgm:t>
    </dgm:pt>
    <dgm:pt modelId="{5A82EBED-4F6A-4868-B88E-FEA59C5DC440}" type="sibTrans" cxnId="{23AF917B-C6C9-45BC-9B9A-A798BF7C25D5}">
      <dgm:prSet/>
      <dgm:spPr/>
      <dgm:t>
        <a:bodyPr/>
        <a:lstStyle/>
        <a:p>
          <a:endParaRPr lang="lv-LV"/>
        </a:p>
      </dgm:t>
    </dgm:pt>
    <dgm:pt modelId="{D97B11AA-EF7E-4B50-9309-141E92942CF3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februāris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(ja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3BA6691-5AD6-4EA1-843F-427AC7C62D33}" type="parTrans" cxnId="{BB9F2107-B5B7-464A-A981-CC2A332B193B}">
      <dgm:prSet/>
      <dgm:spPr/>
      <dgm:t>
        <a:bodyPr/>
        <a:lstStyle/>
        <a:p>
          <a:endParaRPr lang="lv-LV"/>
        </a:p>
      </dgm:t>
    </dgm:pt>
    <dgm:pt modelId="{17F58B15-EEA4-4BA0-81D9-6A1FED58652D}" type="sibTrans" cxnId="{BB9F2107-B5B7-464A-A981-CC2A332B193B}">
      <dgm:prSet/>
      <dgm:spPr/>
      <dgm:t>
        <a:bodyPr/>
        <a:lstStyle/>
        <a:p>
          <a:endParaRPr lang="lv-LV"/>
        </a:p>
      </dgm:t>
    </dgm:pt>
    <dgm:pt modelId="{BDC0B880-C107-4273-853D-58E26118CB57}">
      <dgm:prSet phldrT="[Text]" custT="1"/>
      <dgm:spPr/>
      <dgm:t>
        <a:bodyPr/>
        <a:lstStyle/>
        <a:p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marts/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aprīlis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konceptuālā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ziņojuma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iesniegšana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Valsts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kancelejā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59EF33F-60CB-4D3E-A76D-6D3F8B0A5948}" type="parTrans" cxnId="{36B37B8A-4591-4ACF-89F5-BD7019107FAA}">
      <dgm:prSet/>
      <dgm:spPr/>
      <dgm:t>
        <a:bodyPr/>
        <a:lstStyle/>
        <a:p>
          <a:endParaRPr lang="lv-LV"/>
        </a:p>
      </dgm:t>
    </dgm:pt>
    <dgm:pt modelId="{51CE0ED7-A69F-4B13-909D-248729B085B3}" type="sibTrans" cxnId="{36B37B8A-4591-4ACF-89F5-BD7019107FAA}">
      <dgm:prSet/>
      <dgm:spPr/>
      <dgm:t>
        <a:bodyPr/>
        <a:lstStyle/>
        <a:p>
          <a:endParaRPr lang="lv-LV"/>
        </a:p>
      </dgm:t>
    </dgm:pt>
    <dgm:pt modelId="{A6395040-477E-4774-A532-524D53C38B55}" type="pres">
      <dgm:prSet presAssocID="{4812304F-2DEF-46E8-99B1-B233E76A317C}" presName="Name0" presStyleCnt="0">
        <dgm:presLayoutVars>
          <dgm:dir/>
          <dgm:animLvl val="lvl"/>
          <dgm:resizeHandles val="exact"/>
        </dgm:presLayoutVars>
      </dgm:prSet>
      <dgm:spPr/>
    </dgm:pt>
    <dgm:pt modelId="{4AD0DAE9-5D7D-40C5-83E8-13676685D958}" type="pres">
      <dgm:prSet presAssocID="{BDC0B880-C107-4273-853D-58E26118CB57}" presName="boxAndChildren" presStyleCnt="0"/>
      <dgm:spPr/>
    </dgm:pt>
    <dgm:pt modelId="{0EE75578-3642-4FF7-B2F3-42972885401F}" type="pres">
      <dgm:prSet presAssocID="{BDC0B880-C107-4273-853D-58E26118CB57}" presName="parentTextBox" presStyleLbl="node1" presStyleIdx="0" presStyleCnt="6" custLinFactNeighborX="-1425" custLinFactNeighborY="-4523"/>
      <dgm:spPr/>
    </dgm:pt>
    <dgm:pt modelId="{BA6E890B-5BB5-4652-B505-BA2100CC237F}" type="pres">
      <dgm:prSet presAssocID="{17F58B15-EEA4-4BA0-81D9-6A1FED58652D}" presName="sp" presStyleCnt="0"/>
      <dgm:spPr/>
    </dgm:pt>
    <dgm:pt modelId="{60DCBFAC-A759-4F3A-9F34-50BD1B258BC0}" type="pres">
      <dgm:prSet presAssocID="{D97B11AA-EF7E-4B50-9309-141E92942CF3}" presName="arrowAndChildren" presStyleCnt="0"/>
      <dgm:spPr/>
    </dgm:pt>
    <dgm:pt modelId="{C531806F-B25E-4143-82C1-877CDA2AD8CD}" type="pres">
      <dgm:prSet presAssocID="{D97B11AA-EF7E-4B50-9309-141E92942CF3}" presName="parentTextArrow" presStyleLbl="node1" presStyleIdx="1" presStyleCnt="6"/>
      <dgm:spPr/>
    </dgm:pt>
    <dgm:pt modelId="{9A7FBE7D-6114-4897-A42A-71413DD265AB}" type="pres">
      <dgm:prSet presAssocID="{918B4DE9-6A58-4C3E-B010-3E5F9E00245D}" presName="sp" presStyleCnt="0"/>
      <dgm:spPr/>
    </dgm:pt>
    <dgm:pt modelId="{CC4A8A59-9D17-4F75-9A25-31774E9F472F}" type="pres">
      <dgm:prSet presAssocID="{5B49834E-AAC5-4F46-9963-FABE2FC87E7C}" presName="arrowAndChildren" presStyleCnt="0"/>
      <dgm:spPr/>
    </dgm:pt>
    <dgm:pt modelId="{130392A5-1F94-4BC8-A0C3-8DAA3CDD773A}" type="pres">
      <dgm:prSet presAssocID="{5B49834E-AAC5-4F46-9963-FABE2FC87E7C}" presName="parentTextArrow" presStyleLbl="node1" presStyleIdx="2" presStyleCnt="6"/>
      <dgm:spPr/>
    </dgm:pt>
    <dgm:pt modelId="{6B1BAA53-29FE-4C04-AB5C-D7A6F5E1301F}" type="pres">
      <dgm:prSet presAssocID="{5A82EBED-4F6A-4868-B88E-FEA59C5DC440}" presName="sp" presStyleCnt="0"/>
      <dgm:spPr/>
    </dgm:pt>
    <dgm:pt modelId="{0FDCA613-E798-456E-9114-986E34F54635}" type="pres">
      <dgm:prSet presAssocID="{7EA8708D-1BEF-45D2-B980-E55ED6548E49}" presName="arrowAndChildren" presStyleCnt="0"/>
      <dgm:spPr/>
    </dgm:pt>
    <dgm:pt modelId="{B337AA31-2C9C-49F6-A14C-3D354B212A3E}" type="pres">
      <dgm:prSet presAssocID="{7EA8708D-1BEF-45D2-B980-E55ED6548E49}" presName="parentTextArrow" presStyleLbl="node1" presStyleIdx="3" presStyleCnt="6"/>
      <dgm:spPr/>
    </dgm:pt>
    <dgm:pt modelId="{EBA61919-BFE7-4074-A6A1-7AE60128CC1A}" type="pres">
      <dgm:prSet presAssocID="{CD3BE034-C2EB-4944-9BCB-0B2090E97224}" presName="sp" presStyleCnt="0"/>
      <dgm:spPr/>
    </dgm:pt>
    <dgm:pt modelId="{41AF8E21-F219-41F7-90C2-55FE5D23E1B4}" type="pres">
      <dgm:prSet presAssocID="{E235CC21-68A9-4BAB-871E-7FF2712FC58A}" presName="arrowAndChildren" presStyleCnt="0"/>
      <dgm:spPr/>
    </dgm:pt>
    <dgm:pt modelId="{6B5E9A2F-89C1-4720-84F4-9EE27CF8C2F7}" type="pres">
      <dgm:prSet presAssocID="{E235CC21-68A9-4BAB-871E-7FF2712FC58A}" presName="parentTextArrow" presStyleLbl="node1" presStyleIdx="4" presStyleCnt="6"/>
      <dgm:spPr/>
    </dgm:pt>
    <dgm:pt modelId="{624EF426-D381-4185-B5B0-1A91E45D1DF1}" type="pres">
      <dgm:prSet presAssocID="{7462C4D2-BD3E-4374-9720-700C5B4F0FD6}" presName="sp" presStyleCnt="0"/>
      <dgm:spPr/>
    </dgm:pt>
    <dgm:pt modelId="{99E8F8D6-E868-4A65-A1CD-3A0A60A8F40B}" type="pres">
      <dgm:prSet presAssocID="{59A80FB6-4C30-46B6-8EC5-5E46E625C523}" presName="arrowAndChildren" presStyleCnt="0"/>
      <dgm:spPr/>
    </dgm:pt>
    <dgm:pt modelId="{484A0BF1-FF2A-49F3-B905-3C9C6D27B75E}" type="pres">
      <dgm:prSet presAssocID="{59A80FB6-4C30-46B6-8EC5-5E46E625C523}" presName="parentTextArrow" presStyleLbl="node1" presStyleIdx="5" presStyleCnt="6"/>
      <dgm:spPr/>
    </dgm:pt>
  </dgm:ptLst>
  <dgm:cxnLst>
    <dgm:cxn modelId="{BB9F2107-B5B7-464A-A981-CC2A332B193B}" srcId="{4812304F-2DEF-46E8-99B1-B233E76A317C}" destId="{D97B11AA-EF7E-4B50-9309-141E92942CF3}" srcOrd="4" destOrd="0" parTransId="{83BA6691-5AD6-4EA1-843F-427AC7C62D33}" sibTransId="{17F58B15-EEA4-4BA0-81D9-6A1FED58652D}"/>
    <dgm:cxn modelId="{5C360127-4289-494F-BE3A-17BF91AF0732}" type="presOf" srcId="{5B49834E-AAC5-4F46-9963-FABE2FC87E7C}" destId="{130392A5-1F94-4BC8-A0C3-8DAA3CDD773A}" srcOrd="0" destOrd="0" presId="urn:microsoft.com/office/officeart/2005/8/layout/process4"/>
    <dgm:cxn modelId="{5D97BB2D-72C2-4A50-9D98-BF90706319AE}" type="presOf" srcId="{4812304F-2DEF-46E8-99B1-B233E76A317C}" destId="{A6395040-477E-4774-A532-524D53C38B55}" srcOrd="0" destOrd="0" presId="urn:microsoft.com/office/officeart/2005/8/layout/process4"/>
    <dgm:cxn modelId="{80D9465B-F442-444A-9228-72372C89A981}" type="presOf" srcId="{7EA8708D-1BEF-45D2-B980-E55ED6548E49}" destId="{B337AA31-2C9C-49F6-A14C-3D354B212A3E}" srcOrd="0" destOrd="0" presId="urn:microsoft.com/office/officeart/2005/8/layout/process4"/>
    <dgm:cxn modelId="{55AE505B-D32F-4D50-964E-0E0D371F20AB}" srcId="{4812304F-2DEF-46E8-99B1-B233E76A317C}" destId="{E235CC21-68A9-4BAB-871E-7FF2712FC58A}" srcOrd="1" destOrd="0" parTransId="{6FA54A64-5606-4DDD-895B-CCB082208BB8}" sibTransId="{CD3BE034-C2EB-4944-9BCB-0B2090E97224}"/>
    <dgm:cxn modelId="{F8C92C65-1DBA-4256-9026-8DBB4AB08F20}" type="presOf" srcId="{E235CC21-68A9-4BAB-871E-7FF2712FC58A}" destId="{6B5E9A2F-89C1-4720-84F4-9EE27CF8C2F7}" srcOrd="0" destOrd="0" presId="urn:microsoft.com/office/officeart/2005/8/layout/process4"/>
    <dgm:cxn modelId="{869BA257-F36F-4800-9103-D25DCA9DA59E}" srcId="{4812304F-2DEF-46E8-99B1-B233E76A317C}" destId="{5B49834E-AAC5-4F46-9963-FABE2FC87E7C}" srcOrd="3" destOrd="0" parTransId="{22B4EAD5-E0E4-431B-9AB1-EE81C8E2C1C8}" sibTransId="{918B4DE9-6A58-4C3E-B010-3E5F9E00245D}"/>
    <dgm:cxn modelId="{BE9DC37A-EE47-4733-93ED-94774F33EE5D}" srcId="{4812304F-2DEF-46E8-99B1-B233E76A317C}" destId="{59A80FB6-4C30-46B6-8EC5-5E46E625C523}" srcOrd="0" destOrd="0" parTransId="{6E1B066A-8E19-4E72-BD74-6CBA0C8C9990}" sibTransId="{7462C4D2-BD3E-4374-9720-700C5B4F0FD6}"/>
    <dgm:cxn modelId="{23AF917B-C6C9-45BC-9B9A-A798BF7C25D5}" srcId="{4812304F-2DEF-46E8-99B1-B233E76A317C}" destId="{7EA8708D-1BEF-45D2-B980-E55ED6548E49}" srcOrd="2" destOrd="0" parTransId="{977C8615-8435-483A-96A6-330CEBCE46F2}" sibTransId="{5A82EBED-4F6A-4868-B88E-FEA59C5DC440}"/>
    <dgm:cxn modelId="{36B37B8A-4591-4ACF-89F5-BD7019107FAA}" srcId="{4812304F-2DEF-46E8-99B1-B233E76A317C}" destId="{BDC0B880-C107-4273-853D-58E26118CB57}" srcOrd="5" destOrd="0" parTransId="{259EF33F-60CB-4D3E-A76D-6D3F8B0A5948}" sibTransId="{51CE0ED7-A69F-4B13-909D-248729B085B3}"/>
    <dgm:cxn modelId="{119FFDC0-1047-49B7-AA14-449562C492B8}" type="presOf" srcId="{59A80FB6-4C30-46B6-8EC5-5E46E625C523}" destId="{484A0BF1-FF2A-49F3-B905-3C9C6D27B75E}" srcOrd="0" destOrd="0" presId="urn:microsoft.com/office/officeart/2005/8/layout/process4"/>
    <dgm:cxn modelId="{577775D7-572D-46F5-9DD3-872E12C72526}" type="presOf" srcId="{BDC0B880-C107-4273-853D-58E26118CB57}" destId="{0EE75578-3642-4FF7-B2F3-42972885401F}" srcOrd="0" destOrd="0" presId="urn:microsoft.com/office/officeart/2005/8/layout/process4"/>
    <dgm:cxn modelId="{2E308BDA-D7BE-445E-B061-5B326E6C46B8}" type="presOf" srcId="{D97B11AA-EF7E-4B50-9309-141E92942CF3}" destId="{C531806F-B25E-4143-82C1-877CDA2AD8CD}" srcOrd="0" destOrd="0" presId="urn:microsoft.com/office/officeart/2005/8/layout/process4"/>
    <dgm:cxn modelId="{44AD86B8-EE4E-441C-8A09-26551A4EC42C}" type="presParOf" srcId="{A6395040-477E-4774-A532-524D53C38B55}" destId="{4AD0DAE9-5D7D-40C5-83E8-13676685D958}" srcOrd="0" destOrd="0" presId="urn:microsoft.com/office/officeart/2005/8/layout/process4"/>
    <dgm:cxn modelId="{22A2E77E-ADB8-49C6-8BD1-6871A48B2AD1}" type="presParOf" srcId="{4AD0DAE9-5D7D-40C5-83E8-13676685D958}" destId="{0EE75578-3642-4FF7-B2F3-42972885401F}" srcOrd="0" destOrd="0" presId="urn:microsoft.com/office/officeart/2005/8/layout/process4"/>
    <dgm:cxn modelId="{ABC64D68-904E-4D8E-878C-FADFB17B9976}" type="presParOf" srcId="{A6395040-477E-4774-A532-524D53C38B55}" destId="{BA6E890B-5BB5-4652-B505-BA2100CC237F}" srcOrd="1" destOrd="0" presId="urn:microsoft.com/office/officeart/2005/8/layout/process4"/>
    <dgm:cxn modelId="{4BDF1E27-F4A6-4102-A0F7-6C11312B542B}" type="presParOf" srcId="{A6395040-477E-4774-A532-524D53C38B55}" destId="{60DCBFAC-A759-4F3A-9F34-50BD1B258BC0}" srcOrd="2" destOrd="0" presId="urn:microsoft.com/office/officeart/2005/8/layout/process4"/>
    <dgm:cxn modelId="{0C197887-4568-424F-AD0E-26733634C253}" type="presParOf" srcId="{60DCBFAC-A759-4F3A-9F34-50BD1B258BC0}" destId="{C531806F-B25E-4143-82C1-877CDA2AD8CD}" srcOrd="0" destOrd="0" presId="urn:microsoft.com/office/officeart/2005/8/layout/process4"/>
    <dgm:cxn modelId="{C6CF4AD7-D91D-46B6-B96D-FD344C66E1E6}" type="presParOf" srcId="{A6395040-477E-4774-A532-524D53C38B55}" destId="{9A7FBE7D-6114-4897-A42A-71413DD265AB}" srcOrd="3" destOrd="0" presId="urn:microsoft.com/office/officeart/2005/8/layout/process4"/>
    <dgm:cxn modelId="{CF3B0351-0418-4885-AE6F-AC55D0A61434}" type="presParOf" srcId="{A6395040-477E-4774-A532-524D53C38B55}" destId="{CC4A8A59-9D17-4F75-9A25-31774E9F472F}" srcOrd="4" destOrd="0" presId="urn:microsoft.com/office/officeart/2005/8/layout/process4"/>
    <dgm:cxn modelId="{C6334440-66FA-48E6-96BC-E9A874FAA828}" type="presParOf" srcId="{CC4A8A59-9D17-4F75-9A25-31774E9F472F}" destId="{130392A5-1F94-4BC8-A0C3-8DAA3CDD773A}" srcOrd="0" destOrd="0" presId="urn:microsoft.com/office/officeart/2005/8/layout/process4"/>
    <dgm:cxn modelId="{7D77EF94-CF9B-45E7-A965-01C6CEC2E356}" type="presParOf" srcId="{A6395040-477E-4774-A532-524D53C38B55}" destId="{6B1BAA53-29FE-4C04-AB5C-D7A6F5E1301F}" srcOrd="5" destOrd="0" presId="urn:microsoft.com/office/officeart/2005/8/layout/process4"/>
    <dgm:cxn modelId="{58F37083-F90D-4E7C-8592-0C76C155BBAF}" type="presParOf" srcId="{A6395040-477E-4774-A532-524D53C38B55}" destId="{0FDCA613-E798-456E-9114-986E34F54635}" srcOrd="6" destOrd="0" presId="urn:microsoft.com/office/officeart/2005/8/layout/process4"/>
    <dgm:cxn modelId="{C8755B20-FE53-4AC6-9A11-5FDCA1A48CBC}" type="presParOf" srcId="{0FDCA613-E798-456E-9114-986E34F54635}" destId="{B337AA31-2C9C-49F6-A14C-3D354B212A3E}" srcOrd="0" destOrd="0" presId="urn:microsoft.com/office/officeart/2005/8/layout/process4"/>
    <dgm:cxn modelId="{49B39494-7529-4D6B-8D91-2B423385AEF2}" type="presParOf" srcId="{A6395040-477E-4774-A532-524D53C38B55}" destId="{EBA61919-BFE7-4074-A6A1-7AE60128CC1A}" srcOrd="7" destOrd="0" presId="urn:microsoft.com/office/officeart/2005/8/layout/process4"/>
    <dgm:cxn modelId="{36C9528B-0E78-42F3-9312-98252651BA86}" type="presParOf" srcId="{A6395040-477E-4774-A532-524D53C38B55}" destId="{41AF8E21-F219-41F7-90C2-55FE5D23E1B4}" srcOrd="8" destOrd="0" presId="urn:microsoft.com/office/officeart/2005/8/layout/process4"/>
    <dgm:cxn modelId="{61234B03-40B9-44DF-8A69-62CACB919ACA}" type="presParOf" srcId="{41AF8E21-F219-41F7-90C2-55FE5D23E1B4}" destId="{6B5E9A2F-89C1-4720-84F4-9EE27CF8C2F7}" srcOrd="0" destOrd="0" presId="urn:microsoft.com/office/officeart/2005/8/layout/process4"/>
    <dgm:cxn modelId="{6F140B1A-BD3A-41DA-BD1C-05FD6E36D0AD}" type="presParOf" srcId="{A6395040-477E-4774-A532-524D53C38B55}" destId="{624EF426-D381-4185-B5B0-1A91E45D1DF1}" srcOrd="9" destOrd="0" presId="urn:microsoft.com/office/officeart/2005/8/layout/process4"/>
    <dgm:cxn modelId="{C2A78634-0368-4B71-9334-0BEE8341812B}" type="presParOf" srcId="{A6395040-477E-4774-A532-524D53C38B55}" destId="{99E8F8D6-E868-4A65-A1CD-3A0A60A8F40B}" srcOrd="10" destOrd="0" presId="urn:microsoft.com/office/officeart/2005/8/layout/process4"/>
    <dgm:cxn modelId="{4B2336EC-4D05-4626-91E3-091A5D6BA897}" type="presParOf" srcId="{99E8F8D6-E868-4A65-A1CD-3A0A60A8F40B}" destId="{484A0BF1-FF2A-49F3-B905-3C9C6D27B75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479FBC-E2D1-4959-A876-EDFA33951A26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98F52FA0-34C7-4346-B07B-F9300577A1F7}">
      <dgm:prSet/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D75863-E749-47AD-AAA0-5FB788519785}" type="parTrans" cxnId="{82E445CF-ABDA-4F6A-BF1A-6442F0C2C9F3}">
      <dgm:prSet/>
      <dgm:spPr/>
      <dgm:t>
        <a:bodyPr/>
        <a:lstStyle/>
        <a:p>
          <a:endParaRPr lang="lv-LV"/>
        </a:p>
      </dgm:t>
    </dgm:pt>
    <dgm:pt modelId="{686F997B-DF14-4890-B14E-ABDAB8428375}" type="sibTrans" cxnId="{82E445CF-ABDA-4F6A-BF1A-6442F0C2C9F3}">
      <dgm:prSet/>
      <dgm:spPr/>
      <dgm:t>
        <a:bodyPr/>
        <a:lstStyle/>
        <a:p>
          <a:endParaRPr lang="lv-LV"/>
        </a:p>
      </dgm:t>
    </dgm:pt>
    <dgm:pt modelId="{F378E3A8-A0F5-4E60-A8F9-232B4EAD9F6D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B6A39BF-44B5-4507-AC4C-B07593634DC9}" type="parTrans" cxnId="{66A6B434-AE7D-4E93-94E6-287C0ABDB21A}">
      <dgm:prSet/>
      <dgm:spPr/>
      <dgm:t>
        <a:bodyPr/>
        <a:lstStyle/>
        <a:p>
          <a:endParaRPr lang="lv-LV"/>
        </a:p>
      </dgm:t>
    </dgm:pt>
    <dgm:pt modelId="{7C9AB612-9BC8-486F-885D-FB0C54129DC8}" type="sibTrans" cxnId="{66A6B434-AE7D-4E93-94E6-287C0ABDB21A}">
      <dgm:prSet/>
      <dgm:spPr/>
      <dgm:t>
        <a:bodyPr/>
        <a:lstStyle/>
        <a:p>
          <a:endParaRPr lang="lv-LV"/>
        </a:p>
      </dgm:t>
    </dgm:pt>
    <dgm:pt modelId="{B6905412-1786-4117-A537-60292D178C0C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gm:t>
    </dgm:pt>
    <dgm:pt modelId="{208A0378-27F5-437A-8D1F-4FBFD170FCC7}" type="parTrans" cxnId="{8C0684BF-FE80-49F0-ACF3-78A70BA1D3DA}">
      <dgm:prSet/>
      <dgm:spPr/>
      <dgm:t>
        <a:bodyPr/>
        <a:lstStyle/>
        <a:p>
          <a:endParaRPr lang="lv-LV"/>
        </a:p>
      </dgm:t>
    </dgm:pt>
    <dgm:pt modelId="{F7AAA794-D798-48B2-B33E-089F2057CCB5}" type="sibTrans" cxnId="{8C0684BF-FE80-49F0-ACF3-78A70BA1D3DA}">
      <dgm:prSet/>
      <dgm:spPr/>
      <dgm:t>
        <a:bodyPr/>
        <a:lstStyle/>
        <a:p>
          <a:endParaRPr lang="lv-LV"/>
        </a:p>
      </dgm:t>
    </dgm:pt>
    <dgm:pt modelId="{5B4A7E1F-28CA-415C-B263-AEE8E53B1948}" type="pres">
      <dgm:prSet presAssocID="{E3479FBC-E2D1-4959-A876-EDFA33951A26}" presName="diagram" presStyleCnt="0">
        <dgm:presLayoutVars>
          <dgm:dir/>
          <dgm:resizeHandles val="exact"/>
        </dgm:presLayoutVars>
      </dgm:prSet>
      <dgm:spPr/>
    </dgm:pt>
    <dgm:pt modelId="{29783907-DE3E-41B1-84BB-381751A3B5FD}" type="pres">
      <dgm:prSet presAssocID="{98F52FA0-34C7-4346-B07B-F9300577A1F7}" presName="node" presStyleLbl="node1" presStyleIdx="0" presStyleCnt="3">
        <dgm:presLayoutVars>
          <dgm:bulletEnabled val="1"/>
        </dgm:presLayoutVars>
      </dgm:prSet>
      <dgm:spPr/>
    </dgm:pt>
    <dgm:pt modelId="{9A80FDAE-4045-4BA0-83B9-913A13631681}" type="pres">
      <dgm:prSet presAssocID="{686F997B-DF14-4890-B14E-ABDAB8428375}" presName="sibTrans" presStyleCnt="0"/>
      <dgm:spPr/>
    </dgm:pt>
    <dgm:pt modelId="{E2A9626D-2484-4CC6-AD32-760DE5B0ACA4}" type="pres">
      <dgm:prSet presAssocID="{F378E3A8-A0F5-4E60-A8F9-232B4EAD9F6D}" presName="node" presStyleLbl="node1" presStyleIdx="1" presStyleCnt="3">
        <dgm:presLayoutVars>
          <dgm:bulletEnabled val="1"/>
        </dgm:presLayoutVars>
      </dgm:prSet>
      <dgm:spPr/>
    </dgm:pt>
    <dgm:pt modelId="{BAA35BBA-ECAE-41FA-A461-01783AA6D055}" type="pres">
      <dgm:prSet presAssocID="{7C9AB612-9BC8-486F-885D-FB0C54129DC8}" presName="sibTrans" presStyleCnt="0"/>
      <dgm:spPr/>
    </dgm:pt>
    <dgm:pt modelId="{8C1D1790-7A09-44AA-AD65-160E9614C6B6}" type="pres">
      <dgm:prSet presAssocID="{B6905412-1786-4117-A537-60292D178C0C}" presName="node" presStyleLbl="node1" presStyleIdx="2" presStyleCnt="3">
        <dgm:presLayoutVars>
          <dgm:bulletEnabled val="1"/>
        </dgm:presLayoutVars>
      </dgm:prSet>
      <dgm:spPr/>
    </dgm:pt>
  </dgm:ptLst>
  <dgm:cxnLst>
    <dgm:cxn modelId="{0C188C02-2C48-4B42-BD8D-B5E6648B3AA2}" type="presOf" srcId="{F378E3A8-A0F5-4E60-A8F9-232B4EAD9F6D}" destId="{E2A9626D-2484-4CC6-AD32-760DE5B0ACA4}" srcOrd="0" destOrd="0" presId="urn:microsoft.com/office/officeart/2005/8/layout/default"/>
    <dgm:cxn modelId="{66A6B434-AE7D-4E93-94E6-287C0ABDB21A}" srcId="{E3479FBC-E2D1-4959-A876-EDFA33951A26}" destId="{F378E3A8-A0F5-4E60-A8F9-232B4EAD9F6D}" srcOrd="1" destOrd="0" parTransId="{5B6A39BF-44B5-4507-AC4C-B07593634DC9}" sibTransId="{7C9AB612-9BC8-486F-885D-FB0C54129DC8}"/>
    <dgm:cxn modelId="{A38B2D3F-69D4-4DAA-BB3A-3293E36CACE2}" type="presOf" srcId="{E3479FBC-E2D1-4959-A876-EDFA33951A26}" destId="{5B4A7E1F-28CA-415C-B263-AEE8E53B1948}" srcOrd="0" destOrd="0" presId="urn:microsoft.com/office/officeart/2005/8/layout/default"/>
    <dgm:cxn modelId="{E3FCCC5C-50B7-4882-B464-2FF808555D9E}" type="presOf" srcId="{98F52FA0-34C7-4346-B07B-F9300577A1F7}" destId="{29783907-DE3E-41B1-84BB-381751A3B5FD}" srcOrd="0" destOrd="0" presId="urn:microsoft.com/office/officeart/2005/8/layout/default"/>
    <dgm:cxn modelId="{6C439BBE-E380-40AF-89F0-569753B18F77}" type="presOf" srcId="{B6905412-1786-4117-A537-60292D178C0C}" destId="{8C1D1790-7A09-44AA-AD65-160E9614C6B6}" srcOrd="0" destOrd="0" presId="urn:microsoft.com/office/officeart/2005/8/layout/default"/>
    <dgm:cxn modelId="{8C0684BF-FE80-49F0-ACF3-78A70BA1D3DA}" srcId="{E3479FBC-E2D1-4959-A876-EDFA33951A26}" destId="{B6905412-1786-4117-A537-60292D178C0C}" srcOrd="2" destOrd="0" parTransId="{208A0378-27F5-437A-8D1F-4FBFD170FCC7}" sibTransId="{F7AAA794-D798-48B2-B33E-089F2057CCB5}"/>
    <dgm:cxn modelId="{82E445CF-ABDA-4F6A-BF1A-6442F0C2C9F3}" srcId="{E3479FBC-E2D1-4959-A876-EDFA33951A26}" destId="{98F52FA0-34C7-4346-B07B-F9300577A1F7}" srcOrd="0" destOrd="0" parTransId="{38D75863-E749-47AD-AAA0-5FB788519785}" sibTransId="{686F997B-DF14-4890-B14E-ABDAB8428375}"/>
    <dgm:cxn modelId="{60A7345E-4797-4AA5-84E4-3CAAAB5D7E29}" type="presParOf" srcId="{5B4A7E1F-28CA-415C-B263-AEE8E53B1948}" destId="{29783907-DE3E-41B1-84BB-381751A3B5FD}" srcOrd="0" destOrd="0" presId="urn:microsoft.com/office/officeart/2005/8/layout/default"/>
    <dgm:cxn modelId="{3E41617B-061A-441F-BB13-16B84F08B510}" type="presParOf" srcId="{5B4A7E1F-28CA-415C-B263-AEE8E53B1948}" destId="{9A80FDAE-4045-4BA0-83B9-913A13631681}" srcOrd="1" destOrd="0" presId="urn:microsoft.com/office/officeart/2005/8/layout/default"/>
    <dgm:cxn modelId="{D65144A6-7055-477E-AD5F-51CBB921578E}" type="presParOf" srcId="{5B4A7E1F-28CA-415C-B263-AEE8E53B1948}" destId="{E2A9626D-2484-4CC6-AD32-760DE5B0ACA4}" srcOrd="2" destOrd="0" presId="urn:microsoft.com/office/officeart/2005/8/layout/default"/>
    <dgm:cxn modelId="{5A18AF4E-BE22-43A3-8CE1-F26169EAAA25}" type="presParOf" srcId="{5B4A7E1F-28CA-415C-B263-AEE8E53B1948}" destId="{BAA35BBA-ECAE-41FA-A461-01783AA6D055}" srcOrd="3" destOrd="0" presId="urn:microsoft.com/office/officeart/2005/8/layout/default"/>
    <dgm:cxn modelId="{4FBEA3A1-1E7B-4918-BF68-A894DEC0F7F0}" type="presParOf" srcId="{5B4A7E1F-28CA-415C-B263-AEE8E53B1948}" destId="{8C1D1790-7A09-44AA-AD65-160E9614C6B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13E292-DBAD-4CC0-B8D4-87AC623850E3}" type="doc">
      <dgm:prSet loTypeId="urn:microsoft.com/office/officeart/2005/8/layout/chevron1" loCatId="process" qsTypeId="urn:microsoft.com/office/officeart/2005/8/quickstyle/simple1" qsCatId="simple" csTypeId="urn:microsoft.com/office/officeart/2005/8/colors/colorful3" csCatId="colorful" phldr="1"/>
      <dgm:spPr/>
    </dgm:pt>
    <dgm:pt modelId="{DE02FC75-2BE9-42A5-8C7C-714064AA7318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0-6 </a:t>
          </a:r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gadu</a:t>
          </a:r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450BFF9-F917-489F-A41D-EF49F0BD0D8F}" type="parTrans" cxnId="{3C611CD1-666F-4A6D-9201-3178C848B273}">
      <dgm:prSet/>
      <dgm:spPr/>
      <dgm:t>
        <a:bodyPr/>
        <a:lstStyle/>
        <a:p>
          <a:endParaRPr lang="lv-LV"/>
        </a:p>
      </dgm:t>
    </dgm:pt>
    <dgm:pt modelId="{884A5464-C197-488F-8B39-4A23262C373B}" type="sibTrans" cxnId="{3C611CD1-666F-4A6D-9201-3178C848B273}">
      <dgm:prSet/>
      <dgm:spPr/>
      <dgm:t>
        <a:bodyPr/>
        <a:lstStyle/>
        <a:p>
          <a:endParaRPr lang="lv-LV"/>
        </a:p>
      </dgm:t>
    </dgm:pt>
    <dgm:pt modelId="{11DA65C8-B387-47F7-B5A3-95B792BFD71E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7-14 </a:t>
          </a:r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gadu</a:t>
          </a:r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7B558A1-55D2-4BCB-97BA-CA5024FBBBB3}" type="parTrans" cxnId="{7C131CCA-BDE3-442A-BB49-47B184F2579C}">
      <dgm:prSet/>
      <dgm:spPr/>
      <dgm:t>
        <a:bodyPr/>
        <a:lstStyle/>
        <a:p>
          <a:endParaRPr lang="lv-LV"/>
        </a:p>
      </dgm:t>
    </dgm:pt>
    <dgm:pt modelId="{B22FB0B6-43A9-4CAA-A55D-E56F5D457EF8}" type="sibTrans" cxnId="{7C131CCA-BDE3-442A-BB49-47B184F2579C}">
      <dgm:prSet/>
      <dgm:spPr/>
      <dgm:t>
        <a:bodyPr/>
        <a:lstStyle/>
        <a:p>
          <a:endParaRPr lang="lv-LV"/>
        </a:p>
      </dgm:t>
    </dgm:pt>
    <dgm:pt modelId="{2F190B70-94AE-408A-833B-826ED28876F8}">
      <dgm:prSet phldrT="[Text]"/>
      <dgm:spPr/>
      <dgm:t>
        <a:bodyPr/>
        <a:lstStyle/>
        <a:p>
          <a:r>
            <a:rPr lang="en-US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15-17 gadu vecums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10FF0F-6E07-4B68-B809-1780661C805D}" type="parTrans" cxnId="{04ADB025-6635-4D2F-A800-8358B08C15EA}">
      <dgm:prSet/>
      <dgm:spPr/>
      <dgm:t>
        <a:bodyPr/>
        <a:lstStyle/>
        <a:p>
          <a:endParaRPr lang="lv-LV"/>
        </a:p>
      </dgm:t>
    </dgm:pt>
    <dgm:pt modelId="{3C55A6BB-0059-47CB-B6F1-85B1D9D2836A}" type="sibTrans" cxnId="{04ADB025-6635-4D2F-A800-8358B08C15EA}">
      <dgm:prSet/>
      <dgm:spPr/>
      <dgm:t>
        <a:bodyPr/>
        <a:lstStyle/>
        <a:p>
          <a:endParaRPr lang="lv-LV"/>
        </a:p>
      </dgm:t>
    </dgm:pt>
    <dgm:pt modelId="{D0DFA8B7-AF52-408F-AFCC-39CC4CD1EDA5}">
      <dgm:prSet phldrT="[Text]"/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Pilngadība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937814-6EA5-405B-96EB-ADEAC19B64EF}" type="parTrans" cxnId="{D048027E-4012-48E5-A7E0-CA127430D803}">
      <dgm:prSet/>
      <dgm:spPr/>
      <dgm:t>
        <a:bodyPr/>
        <a:lstStyle/>
        <a:p>
          <a:endParaRPr lang="lv-LV"/>
        </a:p>
      </dgm:t>
    </dgm:pt>
    <dgm:pt modelId="{B234B98D-3F3C-463E-9D06-600462DBF9AD}" type="sibTrans" cxnId="{D048027E-4012-48E5-A7E0-CA127430D803}">
      <dgm:prSet/>
      <dgm:spPr/>
      <dgm:t>
        <a:bodyPr/>
        <a:lstStyle/>
        <a:p>
          <a:endParaRPr lang="lv-LV"/>
        </a:p>
      </dgm:t>
    </dgm:pt>
    <dgm:pt modelId="{ABDDB407-05DC-4D53-9015-A46226E01654}" type="pres">
      <dgm:prSet presAssocID="{C413E292-DBAD-4CC0-B8D4-87AC623850E3}" presName="Name0" presStyleCnt="0">
        <dgm:presLayoutVars>
          <dgm:dir/>
          <dgm:animLvl val="lvl"/>
          <dgm:resizeHandles val="exact"/>
        </dgm:presLayoutVars>
      </dgm:prSet>
      <dgm:spPr/>
    </dgm:pt>
    <dgm:pt modelId="{E355779B-2D8A-47CF-9938-E578A03B7723}" type="pres">
      <dgm:prSet presAssocID="{DE02FC75-2BE9-42A5-8C7C-714064AA7318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AA46862-79F0-4205-881D-BB466C782095}" type="pres">
      <dgm:prSet presAssocID="{884A5464-C197-488F-8B39-4A23262C373B}" presName="parTxOnlySpace" presStyleCnt="0"/>
      <dgm:spPr/>
    </dgm:pt>
    <dgm:pt modelId="{156CF548-3CB1-4DD8-9342-B63CD345B854}" type="pres">
      <dgm:prSet presAssocID="{11DA65C8-B387-47F7-B5A3-95B792BFD71E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F8CF2DE-338E-44CF-8684-975F7A19F659}" type="pres">
      <dgm:prSet presAssocID="{B22FB0B6-43A9-4CAA-A55D-E56F5D457EF8}" presName="parTxOnlySpace" presStyleCnt="0"/>
      <dgm:spPr/>
    </dgm:pt>
    <dgm:pt modelId="{A262478B-CBE8-4958-9D1B-C783586CC00B}" type="pres">
      <dgm:prSet presAssocID="{2F190B70-94AE-408A-833B-826ED28876F8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881D326-FF09-479C-B28F-C9D7DB06CF30}" type="pres">
      <dgm:prSet presAssocID="{3C55A6BB-0059-47CB-B6F1-85B1D9D2836A}" presName="parTxOnlySpace" presStyleCnt="0"/>
      <dgm:spPr/>
    </dgm:pt>
    <dgm:pt modelId="{C284B793-DA81-44F1-B461-B0AAD3214130}" type="pres">
      <dgm:prSet presAssocID="{D0DFA8B7-AF52-408F-AFCC-39CC4CD1EDA5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939DF17-5D59-494C-89DA-29FE47BE206E}" type="presOf" srcId="{11DA65C8-B387-47F7-B5A3-95B792BFD71E}" destId="{156CF548-3CB1-4DD8-9342-B63CD345B854}" srcOrd="0" destOrd="0" presId="urn:microsoft.com/office/officeart/2005/8/layout/chevron1"/>
    <dgm:cxn modelId="{04ADB025-6635-4D2F-A800-8358B08C15EA}" srcId="{C413E292-DBAD-4CC0-B8D4-87AC623850E3}" destId="{2F190B70-94AE-408A-833B-826ED28876F8}" srcOrd="2" destOrd="0" parTransId="{C110FF0F-6E07-4B68-B809-1780661C805D}" sibTransId="{3C55A6BB-0059-47CB-B6F1-85B1D9D2836A}"/>
    <dgm:cxn modelId="{16348F2C-72D9-4BD2-8027-DD3835C4F995}" type="presOf" srcId="{DE02FC75-2BE9-42A5-8C7C-714064AA7318}" destId="{E355779B-2D8A-47CF-9938-E578A03B7723}" srcOrd="0" destOrd="0" presId="urn:microsoft.com/office/officeart/2005/8/layout/chevron1"/>
    <dgm:cxn modelId="{2F1CD565-E6C5-42F6-BBF8-BCBEE0A7D377}" type="presOf" srcId="{2F190B70-94AE-408A-833B-826ED28876F8}" destId="{A262478B-CBE8-4958-9D1B-C783586CC00B}" srcOrd="0" destOrd="0" presId="urn:microsoft.com/office/officeart/2005/8/layout/chevron1"/>
    <dgm:cxn modelId="{D048027E-4012-48E5-A7E0-CA127430D803}" srcId="{C413E292-DBAD-4CC0-B8D4-87AC623850E3}" destId="{D0DFA8B7-AF52-408F-AFCC-39CC4CD1EDA5}" srcOrd="3" destOrd="0" parTransId="{38937814-6EA5-405B-96EB-ADEAC19B64EF}" sibTransId="{B234B98D-3F3C-463E-9D06-600462DBF9AD}"/>
    <dgm:cxn modelId="{7C131CCA-BDE3-442A-BB49-47B184F2579C}" srcId="{C413E292-DBAD-4CC0-B8D4-87AC623850E3}" destId="{11DA65C8-B387-47F7-B5A3-95B792BFD71E}" srcOrd="1" destOrd="0" parTransId="{67B558A1-55D2-4BCB-97BA-CA5024FBBBB3}" sibTransId="{B22FB0B6-43A9-4CAA-A55D-E56F5D457EF8}"/>
    <dgm:cxn modelId="{3C611CD1-666F-4A6D-9201-3178C848B273}" srcId="{C413E292-DBAD-4CC0-B8D4-87AC623850E3}" destId="{DE02FC75-2BE9-42A5-8C7C-714064AA7318}" srcOrd="0" destOrd="0" parTransId="{5450BFF9-F917-489F-A41D-EF49F0BD0D8F}" sibTransId="{884A5464-C197-488F-8B39-4A23262C373B}"/>
    <dgm:cxn modelId="{EE1B90F0-6545-412E-A4CF-7588F99E663F}" type="presOf" srcId="{D0DFA8B7-AF52-408F-AFCC-39CC4CD1EDA5}" destId="{C284B793-DA81-44F1-B461-B0AAD3214130}" srcOrd="0" destOrd="0" presId="urn:microsoft.com/office/officeart/2005/8/layout/chevron1"/>
    <dgm:cxn modelId="{B8926EFA-0351-471E-A09C-7EC4D0E5ABE2}" type="presOf" srcId="{C413E292-DBAD-4CC0-B8D4-87AC623850E3}" destId="{ABDDB407-05DC-4D53-9015-A46226E01654}" srcOrd="0" destOrd="0" presId="urn:microsoft.com/office/officeart/2005/8/layout/chevron1"/>
    <dgm:cxn modelId="{0A0581E4-273F-435B-AC84-7456C0C5F5AC}" type="presParOf" srcId="{ABDDB407-05DC-4D53-9015-A46226E01654}" destId="{E355779B-2D8A-47CF-9938-E578A03B7723}" srcOrd="0" destOrd="0" presId="urn:microsoft.com/office/officeart/2005/8/layout/chevron1"/>
    <dgm:cxn modelId="{80015CC4-2FA7-4366-842E-B0D6FF89C4BA}" type="presParOf" srcId="{ABDDB407-05DC-4D53-9015-A46226E01654}" destId="{FAA46862-79F0-4205-881D-BB466C782095}" srcOrd="1" destOrd="0" presId="urn:microsoft.com/office/officeart/2005/8/layout/chevron1"/>
    <dgm:cxn modelId="{3B78CEC1-013A-48E8-BADE-F1CB9CE16423}" type="presParOf" srcId="{ABDDB407-05DC-4D53-9015-A46226E01654}" destId="{156CF548-3CB1-4DD8-9342-B63CD345B854}" srcOrd="2" destOrd="0" presId="urn:microsoft.com/office/officeart/2005/8/layout/chevron1"/>
    <dgm:cxn modelId="{54E2861F-2D09-47AD-8ED0-4670E4AE34B5}" type="presParOf" srcId="{ABDDB407-05DC-4D53-9015-A46226E01654}" destId="{7F8CF2DE-338E-44CF-8684-975F7A19F659}" srcOrd="3" destOrd="0" presId="urn:microsoft.com/office/officeart/2005/8/layout/chevron1"/>
    <dgm:cxn modelId="{85BC81E1-37D5-4273-B7C4-6D4AE815CC9D}" type="presParOf" srcId="{ABDDB407-05DC-4D53-9015-A46226E01654}" destId="{A262478B-CBE8-4958-9D1B-C783586CC00B}" srcOrd="4" destOrd="0" presId="urn:microsoft.com/office/officeart/2005/8/layout/chevron1"/>
    <dgm:cxn modelId="{05CC542C-8C2A-4ADD-A58F-5D69885BFC00}" type="presParOf" srcId="{ABDDB407-05DC-4D53-9015-A46226E01654}" destId="{6881D326-FF09-479C-B28F-C9D7DB06CF30}" srcOrd="5" destOrd="0" presId="urn:microsoft.com/office/officeart/2005/8/layout/chevron1"/>
    <dgm:cxn modelId="{634161D1-BB9D-4561-8BE6-F54E25631002}" type="presParOf" srcId="{ABDDB407-05DC-4D53-9015-A46226E01654}" destId="{C284B793-DA81-44F1-B461-B0AAD3214130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7C5D80-4BB1-462D-AE71-FC83D1E1FBE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046A5CF9-6FC6-43E6-9633-A6A9622F79E6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ģimenes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/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ārstējošā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āsta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(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A602360-DA19-4871-B67A-B0E713B1FF51}" type="parTrans" cxnId="{EA835DBD-DB21-43FD-8C89-A81DB5B2C820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2D5E98F-DD68-4A7F-B603-0EE179123EA5}" type="sibTrans" cxnId="{EA835DBD-DB21-43FD-8C89-A81DB5B2C820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DBFC272-FC7C-404D-BF3F-2F0DD4AC92AC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5147583-6D6D-4FBC-A5BB-3A8121525EC6}" type="parTrans" cxnId="{C3A6907F-7560-431C-99C2-3E9A09B63DBE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073E707-9C3F-4BEC-8E34-7DE5D2F08FB4}" type="sibTrans" cxnId="{C3A6907F-7560-431C-99C2-3E9A09B63DBE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594B599-D60C-4669-AECE-FED90170F588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3458081-B5FB-4133-99FA-E6BA6FCF3E7B}" type="parTrans" cxnId="{BDCB71BF-115B-4B83-B6CF-50AD4253B68C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83CAC8-9E7F-48ED-B460-2E7786983548}" type="sibTrans" cxnId="{BDCB71BF-115B-4B83-B6CF-50AD4253B68C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FB7D77-1AB3-45D5-B694-678491011531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99F4E57-57F4-459D-A6E9-32A56976C0FE}" type="parTrans" cxnId="{442F76EA-262A-462B-80C0-3B021422D0BD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F2AC2E8-2C28-4756-9E41-8EFD5A70F677}" type="sibTrans" cxnId="{442F76EA-262A-462B-80C0-3B021422D0BD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8270699-13D7-4AD0-A13A-46F416B4B580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1, 2, 5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gadi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līdz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6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A8723C2-77A1-4C93-9561-697ED2042800}" type="parTrans" cxnId="{4A41D53E-903A-4460-9859-FDC57ABBCC01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10BC7C0-345E-4E3F-9289-CFFEFDE9C918}" type="sibTrans" cxnId="{4A41D53E-903A-4460-9859-FDC57ABBCC01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2DC833D-DB45-4B18-A668-58FDF1A7CD01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ja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nepieciešams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B2F898E-6F76-4B9B-96EC-FA095397AE04}" type="parTrans" cxnId="{BCE89435-FEBD-476E-B7A3-20BF54368989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98AEC15-42EE-45CB-99F7-DC4F7238827B}" type="sibTrans" cxnId="{BCE89435-FEBD-476E-B7A3-20BF54368989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7B958A-23C5-4F93-B9E1-997A09D3CAC4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13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</a:t>
          </a:r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78A2AB76-46E7-4702-86B3-092EF7949B31}" type="parTrans" cxnId="{0866F1BA-7C79-4E27-B21A-E61E82B9BF88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9BAA32-9D64-4596-9C7E-F7878F9E160D}" type="sibTrans" cxnId="{0866F1BA-7C79-4E27-B21A-E61E82B9BF88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D60510-2FE5-4801-BF96-5D267AEEDB7F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13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 - bērns ar invaliditāti</a:t>
          </a:r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C16DF13-9FCF-4E5D-A27D-A1D99B79B2D0}" type="parTrans" cxnId="{CB684950-0F74-44D3-8953-F1D42B3D58AC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085A79-82DF-4A42-846A-F94CF751EA65}" type="sibTrans" cxnId="{CB684950-0F74-44D3-8953-F1D42B3D58AC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C9C5362-F926-49C9-ADCC-A6008CC16151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līdz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14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 - ja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stabili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un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neatgriezeniski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funkcionēšanas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ierobežojumi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30D7D8B-0D90-4693-863C-EC7200293BFA}" type="parTrans" cxnId="{A7390C27-B956-431E-90E1-B427C86F87AD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7137AD9-C35D-4F88-9691-748241080BA6}" type="sibTrans" cxnId="{A7390C27-B956-431E-90E1-B427C86F87AD}">
      <dgm:prSet/>
      <dgm:spPr/>
      <dgm:t>
        <a:bodyPr/>
        <a:lstStyle/>
        <a:p>
          <a:endParaRPr lang="lv-LV" sz="11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DB29B76-98BA-4A61-A8B1-0B794BF7A88A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6E27C59-BB2E-4E18-807D-2EE55B5467D9}" type="parTrans" cxnId="{471B1330-A7E7-4821-817B-1FAC36C3D828}">
      <dgm:prSet/>
      <dgm:spPr/>
      <dgm:t>
        <a:bodyPr/>
        <a:lstStyle/>
        <a:p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C755A4-2E51-45D1-991C-B6C1B5C3E138}" type="sibTrans" cxnId="{471B1330-A7E7-4821-817B-1FAC36C3D828}">
      <dgm:prSet/>
      <dgm:spPr/>
      <dgm:t>
        <a:bodyPr/>
        <a:lstStyle/>
        <a:p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AB0E065-8E1E-4A97-ABB8-EFB3F3B16BDF}" type="pres">
      <dgm:prSet presAssocID="{517C5D80-4BB1-462D-AE71-FC83D1E1FB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F0B9EB0-F5D7-4DC3-BCF5-E66B10E9E8D9}" type="pres">
      <dgm:prSet presAssocID="{4594B599-D60C-4669-AECE-FED90170F588}" presName="vertOne" presStyleCnt="0"/>
      <dgm:spPr/>
    </dgm:pt>
    <dgm:pt modelId="{98591F22-6EC3-4AC8-82E2-A68C9A84BAEB}" type="pres">
      <dgm:prSet presAssocID="{4594B599-D60C-4669-AECE-FED90170F588}" presName="txOne" presStyleLbl="node0" presStyleIdx="0" presStyleCnt="3">
        <dgm:presLayoutVars>
          <dgm:chPref val="3"/>
        </dgm:presLayoutVars>
      </dgm:prSet>
      <dgm:spPr/>
    </dgm:pt>
    <dgm:pt modelId="{517D4EB2-A6D1-44D1-B030-D88D9C7F6495}" type="pres">
      <dgm:prSet presAssocID="{4594B599-D60C-4669-AECE-FED90170F588}" presName="parTransOne" presStyleCnt="0"/>
      <dgm:spPr/>
    </dgm:pt>
    <dgm:pt modelId="{4D62D3A3-CB97-447C-81D6-19F2BC21555D}" type="pres">
      <dgm:prSet presAssocID="{4594B599-D60C-4669-AECE-FED90170F588}" presName="horzOne" presStyleCnt="0"/>
      <dgm:spPr/>
    </dgm:pt>
    <dgm:pt modelId="{BC1EB9ED-6DA7-4A0A-8B5A-F440C3D6B972}" type="pres">
      <dgm:prSet presAssocID="{CDBFC272-FC7C-404D-BF3F-2F0DD4AC92AC}" presName="vertTwo" presStyleCnt="0"/>
      <dgm:spPr/>
    </dgm:pt>
    <dgm:pt modelId="{AFF37CBB-290F-4F17-A8C7-03E30C528D5D}" type="pres">
      <dgm:prSet presAssocID="{CDBFC272-FC7C-404D-BF3F-2F0DD4AC92AC}" presName="txTwo" presStyleLbl="node2" presStyleIdx="0" presStyleCnt="3">
        <dgm:presLayoutVars>
          <dgm:chPref val="3"/>
        </dgm:presLayoutVars>
      </dgm:prSet>
      <dgm:spPr/>
    </dgm:pt>
    <dgm:pt modelId="{5688865A-FAD0-4826-9451-253C9D002B47}" type="pres">
      <dgm:prSet presAssocID="{CDBFC272-FC7C-404D-BF3F-2F0DD4AC92AC}" presName="parTransTwo" presStyleCnt="0"/>
      <dgm:spPr/>
    </dgm:pt>
    <dgm:pt modelId="{BB64A118-CE71-4F0E-97B6-819208A49A85}" type="pres">
      <dgm:prSet presAssocID="{CDBFC272-FC7C-404D-BF3F-2F0DD4AC92AC}" presName="horzTwo" presStyleCnt="0"/>
      <dgm:spPr/>
    </dgm:pt>
    <dgm:pt modelId="{C7F2A086-7203-4B2B-B0F3-C95B9322C2C1}" type="pres">
      <dgm:prSet presAssocID="{046A5CF9-6FC6-43E6-9633-A6A9622F79E6}" presName="vertThree" presStyleCnt="0"/>
      <dgm:spPr/>
    </dgm:pt>
    <dgm:pt modelId="{21492215-618D-4FB6-BAB1-D8AC86EF4C54}" type="pres">
      <dgm:prSet presAssocID="{046A5CF9-6FC6-43E6-9633-A6A9622F79E6}" presName="txThree" presStyleLbl="node3" presStyleIdx="0" presStyleCnt="3">
        <dgm:presLayoutVars>
          <dgm:chPref val="3"/>
        </dgm:presLayoutVars>
      </dgm:prSet>
      <dgm:spPr/>
    </dgm:pt>
    <dgm:pt modelId="{67035D14-2941-47E2-B5FE-0F58288A1C2D}" type="pres">
      <dgm:prSet presAssocID="{046A5CF9-6FC6-43E6-9633-A6A9622F79E6}" presName="parTransThree" presStyleCnt="0"/>
      <dgm:spPr/>
    </dgm:pt>
    <dgm:pt modelId="{31E26A39-9E24-4DBE-AEE5-520AC009D2D2}" type="pres">
      <dgm:prSet presAssocID="{046A5CF9-6FC6-43E6-9633-A6A9622F79E6}" presName="horzThree" presStyleCnt="0"/>
      <dgm:spPr/>
    </dgm:pt>
    <dgm:pt modelId="{1388C169-12F9-4079-ADDA-1CA91AD33D99}" type="pres">
      <dgm:prSet presAssocID="{02DC833D-DB45-4B18-A668-58FDF1A7CD01}" presName="vertFour" presStyleCnt="0">
        <dgm:presLayoutVars>
          <dgm:chPref val="3"/>
        </dgm:presLayoutVars>
      </dgm:prSet>
      <dgm:spPr/>
    </dgm:pt>
    <dgm:pt modelId="{7A4164BE-AF04-4850-99C4-7953C2F81E70}" type="pres">
      <dgm:prSet presAssocID="{02DC833D-DB45-4B18-A668-58FDF1A7CD01}" presName="txFour" presStyleLbl="node4" presStyleIdx="0" presStyleCnt="1">
        <dgm:presLayoutVars>
          <dgm:chPref val="3"/>
        </dgm:presLayoutVars>
      </dgm:prSet>
      <dgm:spPr/>
    </dgm:pt>
    <dgm:pt modelId="{CC25E784-4910-480F-A66B-5668C66B0B98}" type="pres">
      <dgm:prSet presAssocID="{02DC833D-DB45-4B18-A668-58FDF1A7CD01}" presName="horzFour" presStyleCnt="0"/>
      <dgm:spPr/>
    </dgm:pt>
    <dgm:pt modelId="{88CC1A13-1E45-46AC-866F-E6B816824124}" type="pres">
      <dgm:prSet presAssocID="{2C83CAC8-9E7F-48ED-B460-2E7786983548}" presName="sibSpaceOne" presStyleCnt="0"/>
      <dgm:spPr/>
    </dgm:pt>
    <dgm:pt modelId="{F3D1208C-ACE0-4AD9-91DA-4FE8B01993AC}" type="pres">
      <dgm:prSet presAssocID="{BDB29B76-98BA-4A61-A8B1-0B794BF7A88A}" presName="vertOne" presStyleCnt="0"/>
      <dgm:spPr/>
    </dgm:pt>
    <dgm:pt modelId="{685287F2-766A-4049-A551-065A81052777}" type="pres">
      <dgm:prSet presAssocID="{BDB29B76-98BA-4A61-A8B1-0B794BF7A88A}" presName="txOne" presStyleLbl="node0" presStyleIdx="1" presStyleCnt="3">
        <dgm:presLayoutVars>
          <dgm:chPref val="3"/>
        </dgm:presLayoutVars>
      </dgm:prSet>
      <dgm:spPr/>
    </dgm:pt>
    <dgm:pt modelId="{9C664C03-98DA-4696-A458-9DA1376ABAE9}" type="pres">
      <dgm:prSet presAssocID="{BDB29B76-98BA-4A61-A8B1-0B794BF7A88A}" presName="parTransOne" presStyleCnt="0"/>
      <dgm:spPr/>
    </dgm:pt>
    <dgm:pt modelId="{E61E8CA6-E201-4114-8FEB-65C8AADB1F67}" type="pres">
      <dgm:prSet presAssocID="{BDB29B76-98BA-4A61-A8B1-0B794BF7A88A}" presName="horzOne" presStyleCnt="0"/>
      <dgm:spPr/>
    </dgm:pt>
    <dgm:pt modelId="{FA76A75C-D5DA-44BB-804D-46475EF609E1}" type="pres">
      <dgm:prSet presAssocID="{F87B958A-23C5-4F93-B9E1-997A09D3CAC4}" presName="vertTwo" presStyleCnt="0"/>
      <dgm:spPr/>
    </dgm:pt>
    <dgm:pt modelId="{300FDAE9-69BE-4217-A13C-20F3EE4D3F9E}" type="pres">
      <dgm:prSet presAssocID="{F87B958A-23C5-4F93-B9E1-997A09D3CAC4}" presName="txTwo" presStyleLbl="node2" presStyleIdx="1" presStyleCnt="3">
        <dgm:presLayoutVars>
          <dgm:chPref val="3"/>
        </dgm:presLayoutVars>
      </dgm:prSet>
      <dgm:spPr/>
    </dgm:pt>
    <dgm:pt modelId="{F43B805F-1C9F-4423-A870-EE594D4B11AA}" type="pres">
      <dgm:prSet presAssocID="{F87B958A-23C5-4F93-B9E1-997A09D3CAC4}" presName="parTransTwo" presStyleCnt="0"/>
      <dgm:spPr/>
    </dgm:pt>
    <dgm:pt modelId="{3A339FD9-2C03-43A7-A378-3E1CB64BB8EF}" type="pres">
      <dgm:prSet presAssocID="{F87B958A-23C5-4F93-B9E1-997A09D3CAC4}" presName="horzTwo" presStyleCnt="0"/>
      <dgm:spPr/>
    </dgm:pt>
    <dgm:pt modelId="{12CE4085-4E98-4E8E-BC60-38E382642585}" type="pres">
      <dgm:prSet presAssocID="{EFD60510-2FE5-4801-BF96-5D267AEEDB7F}" presName="vertThree" presStyleCnt="0"/>
      <dgm:spPr/>
    </dgm:pt>
    <dgm:pt modelId="{C176DA8B-2796-41C8-8E0A-CBA37DB865F9}" type="pres">
      <dgm:prSet presAssocID="{EFD60510-2FE5-4801-BF96-5D267AEEDB7F}" presName="txThree" presStyleLbl="node3" presStyleIdx="1" presStyleCnt="3">
        <dgm:presLayoutVars>
          <dgm:chPref val="3"/>
        </dgm:presLayoutVars>
      </dgm:prSet>
      <dgm:spPr/>
    </dgm:pt>
    <dgm:pt modelId="{2880097C-84E7-4678-BF67-AA6CC4464BC5}" type="pres">
      <dgm:prSet presAssocID="{EFD60510-2FE5-4801-BF96-5D267AEEDB7F}" presName="horzThree" presStyleCnt="0"/>
      <dgm:spPr/>
    </dgm:pt>
    <dgm:pt modelId="{DAB519D4-0BAC-4C96-A471-7D49D89911FC}" type="pres">
      <dgm:prSet presAssocID="{62C755A4-2E51-45D1-991C-B6C1B5C3E138}" presName="sibSpaceOne" presStyleCnt="0"/>
      <dgm:spPr/>
    </dgm:pt>
    <dgm:pt modelId="{850CDB24-59BC-442F-8459-7A314F59915F}" type="pres">
      <dgm:prSet presAssocID="{6AFB7D77-1AB3-45D5-B694-678491011531}" presName="vertOne" presStyleCnt="0"/>
      <dgm:spPr/>
    </dgm:pt>
    <dgm:pt modelId="{BD31C58D-A3A0-48F3-B254-2F6803677C88}" type="pres">
      <dgm:prSet presAssocID="{6AFB7D77-1AB3-45D5-B694-678491011531}" presName="txOne" presStyleLbl="node0" presStyleIdx="2" presStyleCnt="3">
        <dgm:presLayoutVars>
          <dgm:chPref val="3"/>
        </dgm:presLayoutVars>
      </dgm:prSet>
      <dgm:spPr/>
    </dgm:pt>
    <dgm:pt modelId="{F6E24640-BF47-4DE8-B0C8-9EEE41BC7D0E}" type="pres">
      <dgm:prSet presAssocID="{6AFB7D77-1AB3-45D5-B694-678491011531}" presName="parTransOne" presStyleCnt="0"/>
      <dgm:spPr/>
    </dgm:pt>
    <dgm:pt modelId="{87BE41F7-1C31-446C-8D62-C760B8079B46}" type="pres">
      <dgm:prSet presAssocID="{6AFB7D77-1AB3-45D5-B694-678491011531}" presName="horzOne" presStyleCnt="0"/>
      <dgm:spPr/>
    </dgm:pt>
    <dgm:pt modelId="{2C69028C-C84A-4FBD-B174-FAD616778D43}" type="pres">
      <dgm:prSet presAssocID="{48270699-13D7-4AD0-A13A-46F416B4B580}" presName="vertTwo" presStyleCnt="0"/>
      <dgm:spPr/>
    </dgm:pt>
    <dgm:pt modelId="{4A89DA2B-FB92-4869-B5CD-AAA8EC6770DB}" type="pres">
      <dgm:prSet presAssocID="{48270699-13D7-4AD0-A13A-46F416B4B580}" presName="txTwo" presStyleLbl="node2" presStyleIdx="2" presStyleCnt="3">
        <dgm:presLayoutVars>
          <dgm:chPref val="3"/>
        </dgm:presLayoutVars>
      </dgm:prSet>
      <dgm:spPr/>
    </dgm:pt>
    <dgm:pt modelId="{B3BDF04A-3A82-4B02-8B41-20DB7AAC6323}" type="pres">
      <dgm:prSet presAssocID="{48270699-13D7-4AD0-A13A-46F416B4B580}" presName="parTransTwo" presStyleCnt="0"/>
      <dgm:spPr/>
    </dgm:pt>
    <dgm:pt modelId="{3A30BE30-D92A-4A73-8C5D-60C2EF8A1F5A}" type="pres">
      <dgm:prSet presAssocID="{48270699-13D7-4AD0-A13A-46F416B4B580}" presName="horzTwo" presStyleCnt="0"/>
      <dgm:spPr/>
    </dgm:pt>
    <dgm:pt modelId="{961F504B-DA70-4FE7-89AA-67D72AF3ED13}" type="pres">
      <dgm:prSet presAssocID="{4C9C5362-F926-49C9-ADCC-A6008CC16151}" presName="vertThree" presStyleCnt="0"/>
      <dgm:spPr/>
    </dgm:pt>
    <dgm:pt modelId="{5BF56CA7-E630-4372-AF3C-CDCDCA9FEDA6}" type="pres">
      <dgm:prSet presAssocID="{4C9C5362-F926-49C9-ADCC-A6008CC16151}" presName="txThree" presStyleLbl="node3" presStyleIdx="2" presStyleCnt="3">
        <dgm:presLayoutVars>
          <dgm:chPref val="3"/>
        </dgm:presLayoutVars>
      </dgm:prSet>
      <dgm:spPr/>
    </dgm:pt>
    <dgm:pt modelId="{6212A4A4-6908-4CA1-9F26-90B95B23FCF5}" type="pres">
      <dgm:prSet presAssocID="{4C9C5362-F926-49C9-ADCC-A6008CC16151}" presName="horzThree" presStyleCnt="0"/>
      <dgm:spPr/>
    </dgm:pt>
  </dgm:ptLst>
  <dgm:cxnLst>
    <dgm:cxn modelId="{8FBB5421-84AD-447D-8B0E-64E875676DA3}" type="presOf" srcId="{F87B958A-23C5-4F93-B9E1-997A09D3CAC4}" destId="{300FDAE9-69BE-4217-A13C-20F3EE4D3F9E}" srcOrd="0" destOrd="0" presId="urn:microsoft.com/office/officeart/2005/8/layout/hierarchy4"/>
    <dgm:cxn modelId="{828AF621-4981-4364-BCEB-3E5C2169762A}" type="presOf" srcId="{EFD60510-2FE5-4801-BF96-5D267AEEDB7F}" destId="{C176DA8B-2796-41C8-8E0A-CBA37DB865F9}" srcOrd="0" destOrd="0" presId="urn:microsoft.com/office/officeart/2005/8/layout/hierarchy4"/>
    <dgm:cxn modelId="{A7390C27-B956-431E-90E1-B427C86F87AD}" srcId="{48270699-13D7-4AD0-A13A-46F416B4B580}" destId="{4C9C5362-F926-49C9-ADCC-A6008CC16151}" srcOrd="0" destOrd="0" parTransId="{030D7D8B-0D90-4693-863C-EC7200293BFA}" sibTransId="{A7137AD9-C35D-4F88-9691-748241080BA6}"/>
    <dgm:cxn modelId="{471B1330-A7E7-4821-817B-1FAC36C3D828}" srcId="{517C5D80-4BB1-462D-AE71-FC83D1E1FBED}" destId="{BDB29B76-98BA-4A61-A8B1-0B794BF7A88A}" srcOrd="1" destOrd="0" parTransId="{C6E27C59-BB2E-4E18-807D-2EE55B5467D9}" sibTransId="{62C755A4-2E51-45D1-991C-B6C1B5C3E138}"/>
    <dgm:cxn modelId="{BCE89435-FEBD-476E-B7A3-20BF54368989}" srcId="{046A5CF9-6FC6-43E6-9633-A6A9622F79E6}" destId="{02DC833D-DB45-4B18-A668-58FDF1A7CD01}" srcOrd="0" destOrd="0" parTransId="{FB2F898E-6F76-4B9B-96EC-FA095397AE04}" sibTransId="{A98AEC15-42EE-45CB-99F7-DC4F7238827B}"/>
    <dgm:cxn modelId="{4A41D53E-903A-4460-9859-FDC57ABBCC01}" srcId="{6AFB7D77-1AB3-45D5-B694-678491011531}" destId="{48270699-13D7-4AD0-A13A-46F416B4B580}" srcOrd="0" destOrd="0" parTransId="{CA8723C2-77A1-4C93-9561-697ED2042800}" sibTransId="{910BC7C0-345E-4E3F-9289-CFFEFDE9C918}"/>
    <dgm:cxn modelId="{C66B8669-5E11-4274-8156-D42EE6D49BC5}" type="presOf" srcId="{4C9C5362-F926-49C9-ADCC-A6008CC16151}" destId="{5BF56CA7-E630-4372-AF3C-CDCDCA9FEDA6}" srcOrd="0" destOrd="0" presId="urn:microsoft.com/office/officeart/2005/8/layout/hierarchy4"/>
    <dgm:cxn modelId="{A689044E-C3B1-4B83-AEED-81B773747FD8}" type="presOf" srcId="{48270699-13D7-4AD0-A13A-46F416B4B580}" destId="{4A89DA2B-FB92-4869-B5CD-AAA8EC6770DB}" srcOrd="0" destOrd="0" presId="urn:microsoft.com/office/officeart/2005/8/layout/hierarchy4"/>
    <dgm:cxn modelId="{CB684950-0F74-44D3-8953-F1D42B3D58AC}" srcId="{F87B958A-23C5-4F93-B9E1-997A09D3CAC4}" destId="{EFD60510-2FE5-4801-BF96-5D267AEEDB7F}" srcOrd="0" destOrd="0" parTransId="{CC16DF13-9FCF-4E5D-A27D-A1D99B79B2D0}" sibTransId="{6A085A79-82DF-4A42-846A-F94CF751EA65}"/>
    <dgm:cxn modelId="{74F2CC58-CCE3-4CFB-A6F7-166D1F1705A7}" type="presOf" srcId="{02DC833D-DB45-4B18-A668-58FDF1A7CD01}" destId="{7A4164BE-AF04-4850-99C4-7953C2F81E70}" srcOrd="0" destOrd="0" presId="urn:microsoft.com/office/officeart/2005/8/layout/hierarchy4"/>
    <dgm:cxn modelId="{C3A6907F-7560-431C-99C2-3E9A09B63DBE}" srcId="{4594B599-D60C-4669-AECE-FED90170F588}" destId="{CDBFC272-FC7C-404D-BF3F-2F0DD4AC92AC}" srcOrd="0" destOrd="0" parTransId="{F5147583-6D6D-4FBC-A5BB-3A8121525EC6}" sibTransId="{9073E707-9C3F-4BEC-8E34-7DE5D2F08FB4}"/>
    <dgm:cxn modelId="{066E5C8D-CF57-469B-B875-A2F032196216}" type="presOf" srcId="{4594B599-D60C-4669-AECE-FED90170F588}" destId="{98591F22-6EC3-4AC8-82E2-A68C9A84BAEB}" srcOrd="0" destOrd="0" presId="urn:microsoft.com/office/officeart/2005/8/layout/hierarchy4"/>
    <dgm:cxn modelId="{2DF6189C-8322-439E-ACEA-A5F2484130AA}" type="presOf" srcId="{BDB29B76-98BA-4A61-A8B1-0B794BF7A88A}" destId="{685287F2-766A-4049-A551-065A81052777}" srcOrd="0" destOrd="0" presId="urn:microsoft.com/office/officeart/2005/8/layout/hierarchy4"/>
    <dgm:cxn modelId="{10F4A9B9-8F6F-49F6-9869-21C49F7F2DA9}" type="presOf" srcId="{6AFB7D77-1AB3-45D5-B694-678491011531}" destId="{BD31C58D-A3A0-48F3-B254-2F6803677C88}" srcOrd="0" destOrd="0" presId="urn:microsoft.com/office/officeart/2005/8/layout/hierarchy4"/>
    <dgm:cxn modelId="{0866F1BA-7C79-4E27-B21A-E61E82B9BF88}" srcId="{BDB29B76-98BA-4A61-A8B1-0B794BF7A88A}" destId="{F87B958A-23C5-4F93-B9E1-997A09D3CAC4}" srcOrd="0" destOrd="0" parTransId="{78A2AB76-46E7-4702-86B3-092EF7949B31}" sibTransId="{F59BAA32-9D64-4596-9C7E-F7878F9E160D}"/>
    <dgm:cxn modelId="{C7EC58BB-D703-4527-9F20-44026B5735C3}" type="presOf" srcId="{CDBFC272-FC7C-404D-BF3F-2F0DD4AC92AC}" destId="{AFF37CBB-290F-4F17-A8C7-03E30C528D5D}" srcOrd="0" destOrd="0" presId="urn:microsoft.com/office/officeart/2005/8/layout/hierarchy4"/>
    <dgm:cxn modelId="{EA835DBD-DB21-43FD-8C89-A81DB5B2C820}" srcId="{CDBFC272-FC7C-404D-BF3F-2F0DD4AC92AC}" destId="{046A5CF9-6FC6-43E6-9633-A6A9622F79E6}" srcOrd="0" destOrd="0" parTransId="{FA602360-DA19-4871-B67A-B0E713B1FF51}" sibTransId="{62D5E98F-DD68-4A7F-B603-0EE179123EA5}"/>
    <dgm:cxn modelId="{BDCB71BF-115B-4B83-B6CF-50AD4253B68C}" srcId="{517C5D80-4BB1-462D-AE71-FC83D1E1FBED}" destId="{4594B599-D60C-4669-AECE-FED90170F588}" srcOrd="0" destOrd="0" parTransId="{43458081-B5FB-4133-99FA-E6BA6FCF3E7B}" sibTransId="{2C83CAC8-9E7F-48ED-B460-2E7786983548}"/>
    <dgm:cxn modelId="{C1F6B0C3-1D7A-4A7F-B8B9-67C6AE1E4DAD}" type="presOf" srcId="{046A5CF9-6FC6-43E6-9633-A6A9622F79E6}" destId="{21492215-618D-4FB6-BAB1-D8AC86EF4C54}" srcOrd="0" destOrd="0" presId="urn:microsoft.com/office/officeart/2005/8/layout/hierarchy4"/>
    <dgm:cxn modelId="{483036C7-BDFA-47B7-8A2B-5850D11ABF31}" type="presOf" srcId="{517C5D80-4BB1-462D-AE71-FC83D1E1FBED}" destId="{3AB0E065-8E1E-4A97-ABB8-EFB3F3B16BDF}" srcOrd="0" destOrd="0" presId="urn:microsoft.com/office/officeart/2005/8/layout/hierarchy4"/>
    <dgm:cxn modelId="{442F76EA-262A-462B-80C0-3B021422D0BD}" srcId="{517C5D80-4BB1-462D-AE71-FC83D1E1FBED}" destId="{6AFB7D77-1AB3-45D5-B694-678491011531}" srcOrd="2" destOrd="0" parTransId="{399F4E57-57F4-459D-A6E9-32A56976C0FE}" sibTransId="{9F2AC2E8-2C28-4756-9E41-8EFD5A70F677}"/>
    <dgm:cxn modelId="{10C76404-93B9-4F3E-B353-B4B015E4CC04}" type="presParOf" srcId="{3AB0E065-8E1E-4A97-ABB8-EFB3F3B16BDF}" destId="{4F0B9EB0-F5D7-4DC3-BCF5-E66B10E9E8D9}" srcOrd="0" destOrd="0" presId="urn:microsoft.com/office/officeart/2005/8/layout/hierarchy4"/>
    <dgm:cxn modelId="{0BE9A21F-2E0C-452F-95FD-659941273939}" type="presParOf" srcId="{4F0B9EB0-F5D7-4DC3-BCF5-E66B10E9E8D9}" destId="{98591F22-6EC3-4AC8-82E2-A68C9A84BAEB}" srcOrd="0" destOrd="0" presId="urn:microsoft.com/office/officeart/2005/8/layout/hierarchy4"/>
    <dgm:cxn modelId="{0DDB03CA-C564-4D0D-BC3B-81E0AB8740D0}" type="presParOf" srcId="{4F0B9EB0-F5D7-4DC3-BCF5-E66B10E9E8D9}" destId="{517D4EB2-A6D1-44D1-B030-D88D9C7F6495}" srcOrd="1" destOrd="0" presId="urn:microsoft.com/office/officeart/2005/8/layout/hierarchy4"/>
    <dgm:cxn modelId="{0152B2C1-4BFC-43AF-8655-DCD5216B232F}" type="presParOf" srcId="{4F0B9EB0-F5D7-4DC3-BCF5-E66B10E9E8D9}" destId="{4D62D3A3-CB97-447C-81D6-19F2BC21555D}" srcOrd="2" destOrd="0" presId="urn:microsoft.com/office/officeart/2005/8/layout/hierarchy4"/>
    <dgm:cxn modelId="{F52A9800-8412-4113-8727-022936AEA712}" type="presParOf" srcId="{4D62D3A3-CB97-447C-81D6-19F2BC21555D}" destId="{BC1EB9ED-6DA7-4A0A-8B5A-F440C3D6B972}" srcOrd="0" destOrd="0" presId="urn:microsoft.com/office/officeart/2005/8/layout/hierarchy4"/>
    <dgm:cxn modelId="{D13F5C74-01C3-4A7F-96F3-9B32FE42AF58}" type="presParOf" srcId="{BC1EB9ED-6DA7-4A0A-8B5A-F440C3D6B972}" destId="{AFF37CBB-290F-4F17-A8C7-03E30C528D5D}" srcOrd="0" destOrd="0" presId="urn:microsoft.com/office/officeart/2005/8/layout/hierarchy4"/>
    <dgm:cxn modelId="{C16330BF-C3C0-46DD-9637-86F98B114106}" type="presParOf" srcId="{BC1EB9ED-6DA7-4A0A-8B5A-F440C3D6B972}" destId="{5688865A-FAD0-4826-9451-253C9D002B47}" srcOrd="1" destOrd="0" presId="urn:microsoft.com/office/officeart/2005/8/layout/hierarchy4"/>
    <dgm:cxn modelId="{AC94E719-C26D-4290-BB48-91AC1BE88738}" type="presParOf" srcId="{BC1EB9ED-6DA7-4A0A-8B5A-F440C3D6B972}" destId="{BB64A118-CE71-4F0E-97B6-819208A49A85}" srcOrd="2" destOrd="0" presId="urn:microsoft.com/office/officeart/2005/8/layout/hierarchy4"/>
    <dgm:cxn modelId="{319EE65E-ACE2-471A-9085-0AEBC7FF8E8B}" type="presParOf" srcId="{BB64A118-CE71-4F0E-97B6-819208A49A85}" destId="{C7F2A086-7203-4B2B-B0F3-C95B9322C2C1}" srcOrd="0" destOrd="0" presId="urn:microsoft.com/office/officeart/2005/8/layout/hierarchy4"/>
    <dgm:cxn modelId="{CC3B0A2C-8607-46AC-B55A-9F3A86DFA64B}" type="presParOf" srcId="{C7F2A086-7203-4B2B-B0F3-C95B9322C2C1}" destId="{21492215-618D-4FB6-BAB1-D8AC86EF4C54}" srcOrd="0" destOrd="0" presId="urn:microsoft.com/office/officeart/2005/8/layout/hierarchy4"/>
    <dgm:cxn modelId="{8C1C2A3F-6A97-4DB5-B6CC-267C3A34E3ED}" type="presParOf" srcId="{C7F2A086-7203-4B2B-B0F3-C95B9322C2C1}" destId="{67035D14-2941-47E2-B5FE-0F58288A1C2D}" srcOrd="1" destOrd="0" presId="urn:microsoft.com/office/officeart/2005/8/layout/hierarchy4"/>
    <dgm:cxn modelId="{BA5E045B-BE74-4752-8F14-54CE131AC821}" type="presParOf" srcId="{C7F2A086-7203-4B2B-B0F3-C95B9322C2C1}" destId="{31E26A39-9E24-4DBE-AEE5-520AC009D2D2}" srcOrd="2" destOrd="0" presId="urn:microsoft.com/office/officeart/2005/8/layout/hierarchy4"/>
    <dgm:cxn modelId="{E58464B7-26BE-4504-87B3-F79B705479C8}" type="presParOf" srcId="{31E26A39-9E24-4DBE-AEE5-520AC009D2D2}" destId="{1388C169-12F9-4079-ADDA-1CA91AD33D99}" srcOrd="0" destOrd="0" presId="urn:microsoft.com/office/officeart/2005/8/layout/hierarchy4"/>
    <dgm:cxn modelId="{0C9073C4-8D69-4279-8F17-67F2083F8F02}" type="presParOf" srcId="{1388C169-12F9-4079-ADDA-1CA91AD33D99}" destId="{7A4164BE-AF04-4850-99C4-7953C2F81E70}" srcOrd="0" destOrd="0" presId="urn:microsoft.com/office/officeart/2005/8/layout/hierarchy4"/>
    <dgm:cxn modelId="{ACF3E70A-0A65-4E83-9B00-F912E08C1DA6}" type="presParOf" srcId="{1388C169-12F9-4079-ADDA-1CA91AD33D99}" destId="{CC25E784-4910-480F-A66B-5668C66B0B98}" srcOrd="1" destOrd="0" presId="urn:microsoft.com/office/officeart/2005/8/layout/hierarchy4"/>
    <dgm:cxn modelId="{FB461D0B-D6E3-4805-80C6-8F6AA4CF01D9}" type="presParOf" srcId="{3AB0E065-8E1E-4A97-ABB8-EFB3F3B16BDF}" destId="{88CC1A13-1E45-46AC-866F-E6B816824124}" srcOrd="1" destOrd="0" presId="urn:microsoft.com/office/officeart/2005/8/layout/hierarchy4"/>
    <dgm:cxn modelId="{EFB89A80-E32F-4696-BBAF-78022C28A981}" type="presParOf" srcId="{3AB0E065-8E1E-4A97-ABB8-EFB3F3B16BDF}" destId="{F3D1208C-ACE0-4AD9-91DA-4FE8B01993AC}" srcOrd="2" destOrd="0" presId="urn:microsoft.com/office/officeart/2005/8/layout/hierarchy4"/>
    <dgm:cxn modelId="{C23E2CEA-A395-4B04-87B8-9E0F90E9295B}" type="presParOf" srcId="{F3D1208C-ACE0-4AD9-91DA-4FE8B01993AC}" destId="{685287F2-766A-4049-A551-065A81052777}" srcOrd="0" destOrd="0" presId="urn:microsoft.com/office/officeart/2005/8/layout/hierarchy4"/>
    <dgm:cxn modelId="{E5CC0870-57E5-46C4-8BBE-01ED1105302C}" type="presParOf" srcId="{F3D1208C-ACE0-4AD9-91DA-4FE8B01993AC}" destId="{9C664C03-98DA-4696-A458-9DA1376ABAE9}" srcOrd="1" destOrd="0" presId="urn:microsoft.com/office/officeart/2005/8/layout/hierarchy4"/>
    <dgm:cxn modelId="{302C94A6-9C47-48D3-810B-3066DE90F88C}" type="presParOf" srcId="{F3D1208C-ACE0-4AD9-91DA-4FE8B01993AC}" destId="{E61E8CA6-E201-4114-8FEB-65C8AADB1F67}" srcOrd="2" destOrd="0" presId="urn:microsoft.com/office/officeart/2005/8/layout/hierarchy4"/>
    <dgm:cxn modelId="{A5BE687D-6B68-4463-995F-C8599D1C44AA}" type="presParOf" srcId="{E61E8CA6-E201-4114-8FEB-65C8AADB1F67}" destId="{FA76A75C-D5DA-44BB-804D-46475EF609E1}" srcOrd="0" destOrd="0" presId="urn:microsoft.com/office/officeart/2005/8/layout/hierarchy4"/>
    <dgm:cxn modelId="{5A7B5670-39EE-425A-8AD6-96348075C511}" type="presParOf" srcId="{FA76A75C-D5DA-44BB-804D-46475EF609E1}" destId="{300FDAE9-69BE-4217-A13C-20F3EE4D3F9E}" srcOrd="0" destOrd="0" presId="urn:microsoft.com/office/officeart/2005/8/layout/hierarchy4"/>
    <dgm:cxn modelId="{DD932714-5A98-47A3-8529-1955C2A3B565}" type="presParOf" srcId="{FA76A75C-D5DA-44BB-804D-46475EF609E1}" destId="{F43B805F-1C9F-4423-A870-EE594D4B11AA}" srcOrd="1" destOrd="0" presId="urn:microsoft.com/office/officeart/2005/8/layout/hierarchy4"/>
    <dgm:cxn modelId="{B904E06D-7556-4E8A-9DBF-2620356A4910}" type="presParOf" srcId="{FA76A75C-D5DA-44BB-804D-46475EF609E1}" destId="{3A339FD9-2C03-43A7-A378-3E1CB64BB8EF}" srcOrd="2" destOrd="0" presId="urn:microsoft.com/office/officeart/2005/8/layout/hierarchy4"/>
    <dgm:cxn modelId="{CE024151-1869-458A-8704-85283F90D32F}" type="presParOf" srcId="{3A339FD9-2C03-43A7-A378-3E1CB64BB8EF}" destId="{12CE4085-4E98-4E8E-BC60-38E382642585}" srcOrd="0" destOrd="0" presId="urn:microsoft.com/office/officeart/2005/8/layout/hierarchy4"/>
    <dgm:cxn modelId="{28E7F801-C112-465E-8F87-1FEAC034EF60}" type="presParOf" srcId="{12CE4085-4E98-4E8E-BC60-38E382642585}" destId="{C176DA8B-2796-41C8-8E0A-CBA37DB865F9}" srcOrd="0" destOrd="0" presId="urn:microsoft.com/office/officeart/2005/8/layout/hierarchy4"/>
    <dgm:cxn modelId="{CF5FC21E-2F54-49A2-9396-2AD86AE8ED71}" type="presParOf" srcId="{12CE4085-4E98-4E8E-BC60-38E382642585}" destId="{2880097C-84E7-4678-BF67-AA6CC4464BC5}" srcOrd="1" destOrd="0" presId="urn:microsoft.com/office/officeart/2005/8/layout/hierarchy4"/>
    <dgm:cxn modelId="{4A381F1F-2F92-4921-9AB4-BFEA85A95341}" type="presParOf" srcId="{3AB0E065-8E1E-4A97-ABB8-EFB3F3B16BDF}" destId="{DAB519D4-0BAC-4C96-A471-7D49D89911FC}" srcOrd="3" destOrd="0" presId="urn:microsoft.com/office/officeart/2005/8/layout/hierarchy4"/>
    <dgm:cxn modelId="{7D9CF5BB-CAB8-4C44-B8D2-35D6C282AD6D}" type="presParOf" srcId="{3AB0E065-8E1E-4A97-ABB8-EFB3F3B16BDF}" destId="{850CDB24-59BC-442F-8459-7A314F59915F}" srcOrd="4" destOrd="0" presId="urn:microsoft.com/office/officeart/2005/8/layout/hierarchy4"/>
    <dgm:cxn modelId="{ECE6EA6B-6BAE-4FD2-AE5D-36F8C07F00DE}" type="presParOf" srcId="{850CDB24-59BC-442F-8459-7A314F59915F}" destId="{BD31C58D-A3A0-48F3-B254-2F6803677C88}" srcOrd="0" destOrd="0" presId="urn:microsoft.com/office/officeart/2005/8/layout/hierarchy4"/>
    <dgm:cxn modelId="{BDB22837-C89F-4317-B582-DE0D7636C983}" type="presParOf" srcId="{850CDB24-59BC-442F-8459-7A314F59915F}" destId="{F6E24640-BF47-4DE8-B0C8-9EEE41BC7D0E}" srcOrd="1" destOrd="0" presId="urn:microsoft.com/office/officeart/2005/8/layout/hierarchy4"/>
    <dgm:cxn modelId="{F385C9F6-3EB7-41B8-B6FE-EB683DE92978}" type="presParOf" srcId="{850CDB24-59BC-442F-8459-7A314F59915F}" destId="{87BE41F7-1C31-446C-8D62-C760B8079B46}" srcOrd="2" destOrd="0" presId="urn:microsoft.com/office/officeart/2005/8/layout/hierarchy4"/>
    <dgm:cxn modelId="{3996A017-942A-46B5-9256-45FCE513D313}" type="presParOf" srcId="{87BE41F7-1C31-446C-8D62-C760B8079B46}" destId="{2C69028C-C84A-4FBD-B174-FAD616778D43}" srcOrd="0" destOrd="0" presId="urn:microsoft.com/office/officeart/2005/8/layout/hierarchy4"/>
    <dgm:cxn modelId="{8E6B86E0-6149-441C-9FCE-6DA92D3DDB5E}" type="presParOf" srcId="{2C69028C-C84A-4FBD-B174-FAD616778D43}" destId="{4A89DA2B-FB92-4869-B5CD-AAA8EC6770DB}" srcOrd="0" destOrd="0" presId="urn:microsoft.com/office/officeart/2005/8/layout/hierarchy4"/>
    <dgm:cxn modelId="{92993227-2612-4BE2-B663-FA1B5CADA73F}" type="presParOf" srcId="{2C69028C-C84A-4FBD-B174-FAD616778D43}" destId="{B3BDF04A-3A82-4B02-8B41-20DB7AAC6323}" srcOrd="1" destOrd="0" presId="urn:microsoft.com/office/officeart/2005/8/layout/hierarchy4"/>
    <dgm:cxn modelId="{6BFBB6E7-61F7-4124-B569-E3352591467E}" type="presParOf" srcId="{2C69028C-C84A-4FBD-B174-FAD616778D43}" destId="{3A30BE30-D92A-4A73-8C5D-60C2EF8A1F5A}" srcOrd="2" destOrd="0" presId="urn:microsoft.com/office/officeart/2005/8/layout/hierarchy4"/>
    <dgm:cxn modelId="{031D6007-E71F-42BA-851F-CC9F319C2E62}" type="presParOf" srcId="{3A30BE30-D92A-4A73-8C5D-60C2EF8A1F5A}" destId="{961F504B-DA70-4FE7-89AA-67D72AF3ED13}" srcOrd="0" destOrd="0" presId="urn:microsoft.com/office/officeart/2005/8/layout/hierarchy4"/>
    <dgm:cxn modelId="{A46A9BF5-2C5C-40E2-918C-2AC5712AC584}" type="presParOf" srcId="{961F504B-DA70-4FE7-89AA-67D72AF3ED13}" destId="{5BF56CA7-E630-4372-AF3C-CDCDCA9FEDA6}" srcOrd="0" destOrd="0" presId="urn:microsoft.com/office/officeart/2005/8/layout/hierarchy4"/>
    <dgm:cxn modelId="{EB96CD58-B26F-4733-BDAA-09501494353E}" type="presParOf" srcId="{961F504B-DA70-4FE7-89AA-67D72AF3ED13}" destId="{6212A4A4-6908-4CA1-9F26-90B95B23FCF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7C5D80-4BB1-462D-AE71-FC83D1E1FBE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046A5CF9-6FC6-43E6-9633-A6A9622F79E6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ģimenes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vai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ārstējošā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āsta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(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A602360-DA19-4871-B67A-B0E713B1FF51}" type="parTrans" cxnId="{EA835DBD-DB21-43FD-8C89-A81DB5B2C820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2D5E98F-DD68-4A7F-B603-0EE179123EA5}" type="sibTrans" cxnId="{EA835DBD-DB21-43FD-8C89-A81DB5B2C820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DBFC272-FC7C-404D-BF3F-2F0DD4AC92AC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5147583-6D6D-4FBC-A5BB-3A8121525EC6}" type="parTrans" cxnId="{C3A6907F-7560-431C-99C2-3E9A09B63DBE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073E707-9C3F-4BEC-8E34-7DE5D2F08FB4}" type="sibTrans" cxnId="{C3A6907F-7560-431C-99C2-3E9A09B63DBE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594B599-D60C-4669-AECE-FED90170F588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3458081-B5FB-4133-99FA-E6BA6FCF3E7B}" type="parTrans" cxnId="{BDCB71BF-115B-4B83-B6CF-50AD4253B68C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83CAC8-9E7F-48ED-B460-2E7786983548}" type="sibTrans" cxnId="{BDCB71BF-115B-4B83-B6CF-50AD4253B68C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FB7D77-1AB3-45D5-B694-678491011531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99F4E57-57F4-459D-A6E9-32A56976C0FE}" type="parTrans" cxnId="{442F76EA-262A-462B-80C0-3B021422D0BD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F2AC2E8-2C28-4756-9E41-8EFD5A70F677}" type="sibTrans" cxnId="{442F76EA-262A-462B-80C0-3B021422D0BD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8270699-13D7-4AD0-A13A-46F416B4B580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3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2, 5 gadi, līdz 14 g.v.</a:t>
          </a:r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A8723C2-77A1-4C93-9561-697ED2042800}" type="parTrans" cxnId="{4A41D53E-903A-4460-9859-FDC57ABBCC01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10BC7C0-345E-4E3F-9289-CFFEFDE9C918}" type="sibTrans" cxnId="{4A41D53E-903A-4460-9859-FDC57ABBCC01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2DC833D-DB45-4B18-A668-58FDF1A7CD01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 dokumenti, ja nepieciešams</a:t>
          </a:r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B2F898E-6F76-4B9B-96EC-FA095397AE04}" type="parTrans" cxnId="{BCE89435-FEBD-476E-B7A3-20BF54368989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98AEC15-42EE-45CB-99F7-DC4F7238827B}" type="sibTrans" cxnId="{BCE89435-FEBD-476E-B7A3-20BF54368989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7B958A-23C5-4F93-B9E1-997A09D3CAC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 + SFK-BJ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78A2AB76-46E7-4702-86B3-092EF7949B31}" type="parTrans" cxnId="{0866F1BA-7C79-4E27-B21A-E61E82B9BF88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9BAA32-9D64-4596-9C7E-F7878F9E160D}" type="sibTrans" cxnId="{0866F1BA-7C79-4E27-B21A-E61E82B9BF88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D60510-2FE5-4801-BF96-5D267AEEDB7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3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 - bērns ar invaliditāti</a:t>
          </a:r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C16DF13-9FCF-4E5D-A27D-A1D99B79B2D0}" type="parTrans" cxnId="{CB684950-0F74-44D3-8953-F1D42B3D58AC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085A79-82DF-4A42-846A-F94CF751EA65}" type="sibTrans" cxnId="{CB684950-0F74-44D3-8953-F1D42B3D58AC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DB29B76-98BA-4A61-A8B1-0B794BF7A88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3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3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6E27C59-BB2E-4E18-807D-2EE55B5467D9}" type="parTrans" cxnId="{471B1330-A7E7-4821-817B-1FAC36C3D828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C755A4-2E51-45D1-991C-B6C1B5C3E138}" type="sibTrans" cxnId="{471B1330-A7E7-4821-817B-1FAC36C3D828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7E261F5-A0C9-4063-9D15-69A5030B9D55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novērtējuma</a:t>
          </a:r>
          <a:r>
            <a:rPr lang="en-US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anketa</a:t>
          </a:r>
          <a:endParaRPr lang="lv-LV" sz="13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6BE4619-0E22-4185-B72E-2EA19A5E8C4C}" type="parTrans" cxnId="{67E826A4-643F-4DD5-8FFE-93F427FE24F7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B80182E-2FAF-479B-AF28-8E7D98C7867B}" type="sibTrans" cxnId="{67E826A4-643F-4DD5-8FFE-93F427FE24F7}">
      <dgm:prSet/>
      <dgm:spPr/>
      <dgm:t>
        <a:bodyPr/>
        <a:lstStyle/>
        <a:p>
          <a:endParaRPr lang="lv-LV" sz="13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AB0E065-8E1E-4A97-ABB8-EFB3F3B16BDF}" type="pres">
      <dgm:prSet presAssocID="{517C5D80-4BB1-462D-AE71-FC83D1E1FB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7122D8E-615A-46AB-B24C-E5C1AB89C860}" type="pres">
      <dgm:prSet presAssocID="{4594B599-D60C-4669-AECE-FED90170F588}" presName="vertOne" presStyleCnt="0"/>
      <dgm:spPr/>
    </dgm:pt>
    <dgm:pt modelId="{4D0036B8-DE53-406A-B1E2-1D7085BC603F}" type="pres">
      <dgm:prSet presAssocID="{4594B599-D60C-4669-AECE-FED90170F588}" presName="txOne" presStyleLbl="node0" presStyleIdx="0" presStyleCnt="3">
        <dgm:presLayoutVars>
          <dgm:chPref val="3"/>
        </dgm:presLayoutVars>
      </dgm:prSet>
      <dgm:spPr/>
    </dgm:pt>
    <dgm:pt modelId="{7123D716-0749-42C5-BFC4-05E2BE11216B}" type="pres">
      <dgm:prSet presAssocID="{4594B599-D60C-4669-AECE-FED90170F588}" presName="parTransOne" presStyleCnt="0"/>
      <dgm:spPr/>
    </dgm:pt>
    <dgm:pt modelId="{24B71C93-8B51-4517-8D3D-A04825442D6C}" type="pres">
      <dgm:prSet presAssocID="{4594B599-D60C-4669-AECE-FED90170F588}" presName="horzOne" presStyleCnt="0"/>
      <dgm:spPr/>
    </dgm:pt>
    <dgm:pt modelId="{E2FD0054-867D-43F1-A6EA-12292C1DE21D}" type="pres">
      <dgm:prSet presAssocID="{CDBFC272-FC7C-404D-BF3F-2F0DD4AC92AC}" presName="vertTwo" presStyleCnt="0"/>
      <dgm:spPr/>
    </dgm:pt>
    <dgm:pt modelId="{39C594C0-4227-48D9-BC6E-E4E26D728C42}" type="pres">
      <dgm:prSet presAssocID="{CDBFC272-FC7C-404D-BF3F-2F0DD4AC92AC}" presName="txTwo" presStyleLbl="node2" presStyleIdx="0" presStyleCnt="3">
        <dgm:presLayoutVars>
          <dgm:chPref val="3"/>
        </dgm:presLayoutVars>
      </dgm:prSet>
      <dgm:spPr/>
    </dgm:pt>
    <dgm:pt modelId="{0F675DBD-0797-40BA-83D5-FB4A35DC67C0}" type="pres">
      <dgm:prSet presAssocID="{CDBFC272-FC7C-404D-BF3F-2F0DD4AC92AC}" presName="parTransTwo" presStyleCnt="0"/>
      <dgm:spPr/>
    </dgm:pt>
    <dgm:pt modelId="{0CEE7B0E-4FEC-444C-8A9B-3640733FEF92}" type="pres">
      <dgm:prSet presAssocID="{CDBFC272-FC7C-404D-BF3F-2F0DD4AC92AC}" presName="horzTwo" presStyleCnt="0"/>
      <dgm:spPr/>
    </dgm:pt>
    <dgm:pt modelId="{49A34EF8-E329-46CD-9319-DB4921D6E1D0}" type="pres">
      <dgm:prSet presAssocID="{046A5CF9-6FC6-43E6-9633-A6A9622F79E6}" presName="vertThree" presStyleCnt="0"/>
      <dgm:spPr/>
    </dgm:pt>
    <dgm:pt modelId="{788EDC1B-8D15-4076-8A61-65B1DC496B37}" type="pres">
      <dgm:prSet presAssocID="{046A5CF9-6FC6-43E6-9633-A6A9622F79E6}" presName="txThree" presStyleLbl="node3" presStyleIdx="0" presStyleCnt="2">
        <dgm:presLayoutVars>
          <dgm:chPref val="3"/>
        </dgm:presLayoutVars>
      </dgm:prSet>
      <dgm:spPr/>
    </dgm:pt>
    <dgm:pt modelId="{5CC4D18A-053E-4350-BD5E-5FF2CB75DB70}" type="pres">
      <dgm:prSet presAssocID="{046A5CF9-6FC6-43E6-9633-A6A9622F79E6}" presName="parTransThree" presStyleCnt="0"/>
      <dgm:spPr/>
    </dgm:pt>
    <dgm:pt modelId="{A298875D-4BCD-4537-9C66-5CE70EEBD489}" type="pres">
      <dgm:prSet presAssocID="{046A5CF9-6FC6-43E6-9633-A6A9622F79E6}" presName="horzThree" presStyleCnt="0"/>
      <dgm:spPr/>
    </dgm:pt>
    <dgm:pt modelId="{8326D26E-810F-4D5F-9C5C-A29246B7A05D}" type="pres">
      <dgm:prSet presAssocID="{D7E261F5-A0C9-4063-9D15-69A5030B9D55}" presName="vertFour" presStyleCnt="0">
        <dgm:presLayoutVars>
          <dgm:chPref val="3"/>
        </dgm:presLayoutVars>
      </dgm:prSet>
      <dgm:spPr/>
    </dgm:pt>
    <dgm:pt modelId="{8A085F17-29A5-4153-B234-A3ABDCB54CF3}" type="pres">
      <dgm:prSet presAssocID="{D7E261F5-A0C9-4063-9D15-69A5030B9D55}" presName="txFour" presStyleLbl="node4" presStyleIdx="0" presStyleCnt="2">
        <dgm:presLayoutVars>
          <dgm:chPref val="3"/>
        </dgm:presLayoutVars>
      </dgm:prSet>
      <dgm:spPr/>
    </dgm:pt>
    <dgm:pt modelId="{47E3C90A-A42F-426B-AE3E-9E90C007527D}" type="pres">
      <dgm:prSet presAssocID="{D7E261F5-A0C9-4063-9D15-69A5030B9D55}" presName="parTransFour" presStyleCnt="0"/>
      <dgm:spPr/>
    </dgm:pt>
    <dgm:pt modelId="{6C5D3CEB-0C2A-4532-ACF2-9EF690DCC7F2}" type="pres">
      <dgm:prSet presAssocID="{D7E261F5-A0C9-4063-9D15-69A5030B9D55}" presName="horzFour" presStyleCnt="0"/>
      <dgm:spPr/>
    </dgm:pt>
    <dgm:pt modelId="{1388C169-12F9-4079-ADDA-1CA91AD33D99}" type="pres">
      <dgm:prSet presAssocID="{02DC833D-DB45-4B18-A668-58FDF1A7CD01}" presName="vertFour" presStyleCnt="0">
        <dgm:presLayoutVars>
          <dgm:chPref val="3"/>
        </dgm:presLayoutVars>
      </dgm:prSet>
      <dgm:spPr/>
    </dgm:pt>
    <dgm:pt modelId="{7A4164BE-AF04-4850-99C4-7953C2F81E70}" type="pres">
      <dgm:prSet presAssocID="{02DC833D-DB45-4B18-A668-58FDF1A7CD01}" presName="txFour" presStyleLbl="node4" presStyleIdx="1" presStyleCnt="2">
        <dgm:presLayoutVars>
          <dgm:chPref val="3"/>
        </dgm:presLayoutVars>
      </dgm:prSet>
      <dgm:spPr/>
    </dgm:pt>
    <dgm:pt modelId="{CC25E784-4910-480F-A66B-5668C66B0B98}" type="pres">
      <dgm:prSet presAssocID="{02DC833D-DB45-4B18-A668-58FDF1A7CD01}" presName="horzFour" presStyleCnt="0"/>
      <dgm:spPr/>
    </dgm:pt>
    <dgm:pt modelId="{BB9A91CC-1066-4FCF-B3F9-7DFB710677D9}" type="pres">
      <dgm:prSet presAssocID="{2C83CAC8-9E7F-48ED-B460-2E7786983548}" presName="sibSpaceOne" presStyleCnt="0"/>
      <dgm:spPr/>
    </dgm:pt>
    <dgm:pt modelId="{3F7E72A3-952A-4A06-AC68-B3DA31CC1F81}" type="pres">
      <dgm:prSet presAssocID="{BDB29B76-98BA-4A61-A8B1-0B794BF7A88A}" presName="vertOne" presStyleCnt="0"/>
      <dgm:spPr/>
    </dgm:pt>
    <dgm:pt modelId="{F0191B33-F972-4DDD-B199-1439F2514C87}" type="pres">
      <dgm:prSet presAssocID="{BDB29B76-98BA-4A61-A8B1-0B794BF7A88A}" presName="txOne" presStyleLbl="node0" presStyleIdx="1" presStyleCnt="3">
        <dgm:presLayoutVars>
          <dgm:chPref val="3"/>
        </dgm:presLayoutVars>
      </dgm:prSet>
      <dgm:spPr/>
    </dgm:pt>
    <dgm:pt modelId="{8D320760-D0FF-4338-A18C-E7EE1A5960E1}" type="pres">
      <dgm:prSet presAssocID="{BDB29B76-98BA-4A61-A8B1-0B794BF7A88A}" presName="parTransOne" presStyleCnt="0"/>
      <dgm:spPr/>
    </dgm:pt>
    <dgm:pt modelId="{D2803071-A477-40F1-BFAB-32034C310CF1}" type="pres">
      <dgm:prSet presAssocID="{BDB29B76-98BA-4A61-A8B1-0B794BF7A88A}" presName="horzOne" presStyleCnt="0"/>
      <dgm:spPr/>
    </dgm:pt>
    <dgm:pt modelId="{4D5DC943-121E-40A9-9A3A-E1462D7E63FE}" type="pres">
      <dgm:prSet presAssocID="{F87B958A-23C5-4F93-B9E1-997A09D3CAC4}" presName="vertTwo" presStyleCnt="0"/>
      <dgm:spPr/>
    </dgm:pt>
    <dgm:pt modelId="{60480EE1-3642-4F1E-A3C3-C3572615651F}" type="pres">
      <dgm:prSet presAssocID="{F87B958A-23C5-4F93-B9E1-997A09D3CAC4}" presName="txTwo" presStyleLbl="node2" presStyleIdx="1" presStyleCnt="3" custLinFactNeighborX="-1343" custLinFactNeighborY="13013">
        <dgm:presLayoutVars>
          <dgm:chPref val="3"/>
        </dgm:presLayoutVars>
      </dgm:prSet>
      <dgm:spPr/>
    </dgm:pt>
    <dgm:pt modelId="{D9A6C855-2D38-4C3C-AE9D-994964CB4205}" type="pres">
      <dgm:prSet presAssocID="{F87B958A-23C5-4F93-B9E1-997A09D3CAC4}" presName="parTransTwo" presStyleCnt="0"/>
      <dgm:spPr/>
    </dgm:pt>
    <dgm:pt modelId="{DD7E815D-B56E-45BB-B6CF-F4B352D018A5}" type="pres">
      <dgm:prSet presAssocID="{F87B958A-23C5-4F93-B9E1-997A09D3CAC4}" presName="horzTwo" presStyleCnt="0"/>
      <dgm:spPr/>
    </dgm:pt>
    <dgm:pt modelId="{87263C6B-AA6C-48B4-839B-E304D7967120}" type="pres">
      <dgm:prSet presAssocID="{EFD60510-2FE5-4801-BF96-5D267AEEDB7F}" presName="vertThree" presStyleCnt="0"/>
      <dgm:spPr/>
    </dgm:pt>
    <dgm:pt modelId="{C22F81FA-276C-41F8-8A34-1588F8B44020}" type="pres">
      <dgm:prSet presAssocID="{EFD60510-2FE5-4801-BF96-5D267AEEDB7F}" presName="txThree" presStyleLbl="node3" presStyleIdx="1" presStyleCnt="2">
        <dgm:presLayoutVars>
          <dgm:chPref val="3"/>
        </dgm:presLayoutVars>
      </dgm:prSet>
      <dgm:spPr/>
    </dgm:pt>
    <dgm:pt modelId="{28792951-98CF-473C-B7F2-09256BBCE454}" type="pres">
      <dgm:prSet presAssocID="{EFD60510-2FE5-4801-BF96-5D267AEEDB7F}" presName="horzThree" presStyleCnt="0"/>
      <dgm:spPr/>
    </dgm:pt>
    <dgm:pt modelId="{7250F550-CBAF-4A32-AE0F-285028791FD1}" type="pres">
      <dgm:prSet presAssocID="{62C755A4-2E51-45D1-991C-B6C1B5C3E138}" presName="sibSpaceOne" presStyleCnt="0"/>
      <dgm:spPr/>
    </dgm:pt>
    <dgm:pt modelId="{BFB63B82-1F1C-4B61-B1BC-296FF50C837F}" type="pres">
      <dgm:prSet presAssocID="{6AFB7D77-1AB3-45D5-B694-678491011531}" presName="vertOne" presStyleCnt="0"/>
      <dgm:spPr/>
    </dgm:pt>
    <dgm:pt modelId="{815D3207-0FF1-4AF7-83BC-BA9F58CD56C8}" type="pres">
      <dgm:prSet presAssocID="{6AFB7D77-1AB3-45D5-B694-678491011531}" presName="txOne" presStyleLbl="node0" presStyleIdx="2" presStyleCnt="3">
        <dgm:presLayoutVars>
          <dgm:chPref val="3"/>
        </dgm:presLayoutVars>
      </dgm:prSet>
      <dgm:spPr/>
    </dgm:pt>
    <dgm:pt modelId="{3CCBDA9D-F295-491E-8DDC-CDB09D144B01}" type="pres">
      <dgm:prSet presAssocID="{6AFB7D77-1AB3-45D5-B694-678491011531}" presName="parTransOne" presStyleCnt="0"/>
      <dgm:spPr/>
    </dgm:pt>
    <dgm:pt modelId="{A4160F0A-675A-4F78-ABA9-57E711760C38}" type="pres">
      <dgm:prSet presAssocID="{6AFB7D77-1AB3-45D5-B694-678491011531}" presName="horzOne" presStyleCnt="0"/>
      <dgm:spPr/>
    </dgm:pt>
    <dgm:pt modelId="{B2A0B5E2-601C-41B8-A64D-DA5DBDF224CD}" type="pres">
      <dgm:prSet presAssocID="{48270699-13D7-4AD0-A13A-46F416B4B580}" presName="vertTwo" presStyleCnt="0"/>
      <dgm:spPr/>
    </dgm:pt>
    <dgm:pt modelId="{FC2D77EE-B620-467C-BE8B-FB4D38EC0FBD}" type="pres">
      <dgm:prSet presAssocID="{48270699-13D7-4AD0-A13A-46F416B4B580}" presName="txTwo" presStyleLbl="node2" presStyleIdx="2" presStyleCnt="3">
        <dgm:presLayoutVars>
          <dgm:chPref val="3"/>
        </dgm:presLayoutVars>
      </dgm:prSet>
      <dgm:spPr/>
    </dgm:pt>
    <dgm:pt modelId="{6CBF724F-3477-4D83-BA6E-C70960711B19}" type="pres">
      <dgm:prSet presAssocID="{48270699-13D7-4AD0-A13A-46F416B4B580}" presName="horzTwo" presStyleCnt="0"/>
      <dgm:spPr/>
    </dgm:pt>
  </dgm:ptLst>
  <dgm:cxnLst>
    <dgm:cxn modelId="{3ADA5708-ACAF-4921-8404-B8FFC43A4253}" type="presOf" srcId="{EFD60510-2FE5-4801-BF96-5D267AEEDB7F}" destId="{C22F81FA-276C-41F8-8A34-1588F8B44020}" srcOrd="0" destOrd="0" presId="urn:microsoft.com/office/officeart/2005/8/layout/hierarchy4"/>
    <dgm:cxn modelId="{81F5D21C-4166-474E-9524-44E35E80B65B}" type="presOf" srcId="{4594B599-D60C-4669-AECE-FED90170F588}" destId="{4D0036B8-DE53-406A-B1E2-1D7085BC603F}" srcOrd="0" destOrd="0" presId="urn:microsoft.com/office/officeart/2005/8/layout/hierarchy4"/>
    <dgm:cxn modelId="{B594641D-B98C-4F4A-B73D-90A113442D57}" type="presOf" srcId="{D7E261F5-A0C9-4063-9D15-69A5030B9D55}" destId="{8A085F17-29A5-4153-B234-A3ABDCB54CF3}" srcOrd="0" destOrd="0" presId="urn:microsoft.com/office/officeart/2005/8/layout/hierarchy4"/>
    <dgm:cxn modelId="{471B1330-A7E7-4821-817B-1FAC36C3D828}" srcId="{517C5D80-4BB1-462D-AE71-FC83D1E1FBED}" destId="{BDB29B76-98BA-4A61-A8B1-0B794BF7A88A}" srcOrd="1" destOrd="0" parTransId="{C6E27C59-BB2E-4E18-807D-2EE55B5467D9}" sibTransId="{62C755A4-2E51-45D1-991C-B6C1B5C3E138}"/>
    <dgm:cxn modelId="{BCE89435-FEBD-476E-B7A3-20BF54368989}" srcId="{D7E261F5-A0C9-4063-9D15-69A5030B9D55}" destId="{02DC833D-DB45-4B18-A668-58FDF1A7CD01}" srcOrd="0" destOrd="0" parTransId="{FB2F898E-6F76-4B9B-96EC-FA095397AE04}" sibTransId="{A98AEC15-42EE-45CB-99F7-DC4F7238827B}"/>
    <dgm:cxn modelId="{4A41D53E-903A-4460-9859-FDC57ABBCC01}" srcId="{6AFB7D77-1AB3-45D5-B694-678491011531}" destId="{48270699-13D7-4AD0-A13A-46F416B4B580}" srcOrd="0" destOrd="0" parTransId="{CA8723C2-77A1-4C93-9561-697ED2042800}" sibTransId="{910BC7C0-345E-4E3F-9289-CFFEFDE9C918}"/>
    <dgm:cxn modelId="{818F994B-DCEB-4A35-AACC-25FD36D9CD82}" type="presOf" srcId="{48270699-13D7-4AD0-A13A-46F416B4B580}" destId="{FC2D77EE-B620-467C-BE8B-FB4D38EC0FBD}" srcOrd="0" destOrd="0" presId="urn:microsoft.com/office/officeart/2005/8/layout/hierarchy4"/>
    <dgm:cxn modelId="{CB684950-0F74-44D3-8953-F1D42B3D58AC}" srcId="{F87B958A-23C5-4F93-B9E1-997A09D3CAC4}" destId="{EFD60510-2FE5-4801-BF96-5D267AEEDB7F}" srcOrd="0" destOrd="0" parTransId="{CC16DF13-9FCF-4E5D-A27D-A1D99B79B2D0}" sibTransId="{6A085A79-82DF-4A42-846A-F94CF751EA65}"/>
    <dgm:cxn modelId="{C3A6907F-7560-431C-99C2-3E9A09B63DBE}" srcId="{4594B599-D60C-4669-AECE-FED90170F588}" destId="{CDBFC272-FC7C-404D-BF3F-2F0DD4AC92AC}" srcOrd="0" destOrd="0" parTransId="{F5147583-6D6D-4FBC-A5BB-3A8121525EC6}" sibTransId="{9073E707-9C3F-4BEC-8E34-7DE5D2F08FB4}"/>
    <dgm:cxn modelId="{DE6C678B-1D61-4818-B08A-6B7D80AEBC62}" type="presOf" srcId="{CDBFC272-FC7C-404D-BF3F-2F0DD4AC92AC}" destId="{39C594C0-4227-48D9-BC6E-E4E26D728C42}" srcOrd="0" destOrd="0" presId="urn:microsoft.com/office/officeart/2005/8/layout/hierarchy4"/>
    <dgm:cxn modelId="{C137DB8D-9846-4429-89AD-DD7C02808E8E}" type="presOf" srcId="{046A5CF9-6FC6-43E6-9633-A6A9622F79E6}" destId="{788EDC1B-8D15-4076-8A61-65B1DC496B37}" srcOrd="0" destOrd="0" presId="urn:microsoft.com/office/officeart/2005/8/layout/hierarchy4"/>
    <dgm:cxn modelId="{67E826A4-643F-4DD5-8FFE-93F427FE24F7}" srcId="{046A5CF9-6FC6-43E6-9633-A6A9622F79E6}" destId="{D7E261F5-A0C9-4063-9D15-69A5030B9D55}" srcOrd="0" destOrd="0" parTransId="{16BE4619-0E22-4185-B72E-2EA19A5E8C4C}" sibTransId="{DB80182E-2FAF-479B-AF28-8E7D98C7867B}"/>
    <dgm:cxn modelId="{0866F1BA-7C79-4E27-B21A-E61E82B9BF88}" srcId="{BDB29B76-98BA-4A61-A8B1-0B794BF7A88A}" destId="{F87B958A-23C5-4F93-B9E1-997A09D3CAC4}" srcOrd="0" destOrd="0" parTransId="{78A2AB76-46E7-4702-86B3-092EF7949B31}" sibTransId="{F59BAA32-9D64-4596-9C7E-F7878F9E160D}"/>
    <dgm:cxn modelId="{EA835DBD-DB21-43FD-8C89-A81DB5B2C820}" srcId="{CDBFC272-FC7C-404D-BF3F-2F0DD4AC92AC}" destId="{046A5CF9-6FC6-43E6-9633-A6A9622F79E6}" srcOrd="0" destOrd="0" parTransId="{FA602360-DA19-4871-B67A-B0E713B1FF51}" sibTransId="{62D5E98F-DD68-4A7F-B603-0EE179123EA5}"/>
    <dgm:cxn modelId="{BDCB71BF-115B-4B83-B6CF-50AD4253B68C}" srcId="{517C5D80-4BB1-462D-AE71-FC83D1E1FBED}" destId="{4594B599-D60C-4669-AECE-FED90170F588}" srcOrd="0" destOrd="0" parTransId="{43458081-B5FB-4133-99FA-E6BA6FCF3E7B}" sibTransId="{2C83CAC8-9E7F-48ED-B460-2E7786983548}"/>
    <dgm:cxn modelId="{483036C7-BDFA-47B7-8A2B-5850D11ABF31}" type="presOf" srcId="{517C5D80-4BB1-462D-AE71-FC83D1E1FBED}" destId="{3AB0E065-8E1E-4A97-ABB8-EFB3F3B16BDF}" srcOrd="0" destOrd="0" presId="urn:microsoft.com/office/officeart/2005/8/layout/hierarchy4"/>
    <dgm:cxn modelId="{77B7C2C8-D1A1-473D-B7B3-05F24C90D22F}" type="presOf" srcId="{02DC833D-DB45-4B18-A668-58FDF1A7CD01}" destId="{7A4164BE-AF04-4850-99C4-7953C2F81E70}" srcOrd="0" destOrd="0" presId="urn:microsoft.com/office/officeart/2005/8/layout/hierarchy4"/>
    <dgm:cxn modelId="{A9BF61D7-13F7-4D15-85B1-45755906EEF6}" type="presOf" srcId="{F87B958A-23C5-4F93-B9E1-997A09D3CAC4}" destId="{60480EE1-3642-4F1E-A3C3-C3572615651F}" srcOrd="0" destOrd="0" presId="urn:microsoft.com/office/officeart/2005/8/layout/hierarchy4"/>
    <dgm:cxn modelId="{59CA94D7-F376-4A6D-91A2-7981A15B4EB6}" type="presOf" srcId="{6AFB7D77-1AB3-45D5-B694-678491011531}" destId="{815D3207-0FF1-4AF7-83BC-BA9F58CD56C8}" srcOrd="0" destOrd="0" presId="urn:microsoft.com/office/officeart/2005/8/layout/hierarchy4"/>
    <dgm:cxn modelId="{A0C5C8E9-6678-4198-9A22-5EEF3EAC0DD3}" type="presOf" srcId="{BDB29B76-98BA-4A61-A8B1-0B794BF7A88A}" destId="{F0191B33-F972-4DDD-B199-1439F2514C87}" srcOrd="0" destOrd="0" presId="urn:microsoft.com/office/officeart/2005/8/layout/hierarchy4"/>
    <dgm:cxn modelId="{442F76EA-262A-462B-80C0-3B021422D0BD}" srcId="{517C5D80-4BB1-462D-AE71-FC83D1E1FBED}" destId="{6AFB7D77-1AB3-45D5-B694-678491011531}" srcOrd="2" destOrd="0" parTransId="{399F4E57-57F4-459D-A6E9-32A56976C0FE}" sibTransId="{9F2AC2E8-2C28-4756-9E41-8EFD5A70F677}"/>
    <dgm:cxn modelId="{8790A72A-E278-4E05-AD72-567336535324}" type="presParOf" srcId="{3AB0E065-8E1E-4A97-ABB8-EFB3F3B16BDF}" destId="{07122D8E-615A-46AB-B24C-E5C1AB89C860}" srcOrd="0" destOrd="0" presId="urn:microsoft.com/office/officeart/2005/8/layout/hierarchy4"/>
    <dgm:cxn modelId="{86957F51-1B61-4021-891A-4EFAA01E06F5}" type="presParOf" srcId="{07122D8E-615A-46AB-B24C-E5C1AB89C860}" destId="{4D0036B8-DE53-406A-B1E2-1D7085BC603F}" srcOrd="0" destOrd="0" presId="urn:microsoft.com/office/officeart/2005/8/layout/hierarchy4"/>
    <dgm:cxn modelId="{6F5E15F9-E5A6-4CDF-AEAD-338B3682ED96}" type="presParOf" srcId="{07122D8E-615A-46AB-B24C-E5C1AB89C860}" destId="{7123D716-0749-42C5-BFC4-05E2BE11216B}" srcOrd="1" destOrd="0" presId="urn:microsoft.com/office/officeart/2005/8/layout/hierarchy4"/>
    <dgm:cxn modelId="{09F45B1A-59A0-46A6-88DC-05830C94F258}" type="presParOf" srcId="{07122D8E-615A-46AB-B24C-E5C1AB89C860}" destId="{24B71C93-8B51-4517-8D3D-A04825442D6C}" srcOrd="2" destOrd="0" presId="urn:microsoft.com/office/officeart/2005/8/layout/hierarchy4"/>
    <dgm:cxn modelId="{3C262639-3855-4E0F-BF7C-9B90889C2783}" type="presParOf" srcId="{24B71C93-8B51-4517-8D3D-A04825442D6C}" destId="{E2FD0054-867D-43F1-A6EA-12292C1DE21D}" srcOrd="0" destOrd="0" presId="urn:microsoft.com/office/officeart/2005/8/layout/hierarchy4"/>
    <dgm:cxn modelId="{9605D638-12C2-4739-8D81-A028E94F5325}" type="presParOf" srcId="{E2FD0054-867D-43F1-A6EA-12292C1DE21D}" destId="{39C594C0-4227-48D9-BC6E-E4E26D728C42}" srcOrd="0" destOrd="0" presId="urn:microsoft.com/office/officeart/2005/8/layout/hierarchy4"/>
    <dgm:cxn modelId="{B5E06F86-D044-40AD-B325-04A78E2A11A7}" type="presParOf" srcId="{E2FD0054-867D-43F1-A6EA-12292C1DE21D}" destId="{0F675DBD-0797-40BA-83D5-FB4A35DC67C0}" srcOrd="1" destOrd="0" presId="urn:microsoft.com/office/officeart/2005/8/layout/hierarchy4"/>
    <dgm:cxn modelId="{455971C2-EEC0-4C36-8D48-17CC86ABE06A}" type="presParOf" srcId="{E2FD0054-867D-43F1-A6EA-12292C1DE21D}" destId="{0CEE7B0E-4FEC-444C-8A9B-3640733FEF92}" srcOrd="2" destOrd="0" presId="urn:microsoft.com/office/officeart/2005/8/layout/hierarchy4"/>
    <dgm:cxn modelId="{E4CD51E6-AA4E-4E3D-AB2E-850D6FA14A0E}" type="presParOf" srcId="{0CEE7B0E-4FEC-444C-8A9B-3640733FEF92}" destId="{49A34EF8-E329-46CD-9319-DB4921D6E1D0}" srcOrd="0" destOrd="0" presId="urn:microsoft.com/office/officeart/2005/8/layout/hierarchy4"/>
    <dgm:cxn modelId="{29EC3392-722F-4472-9E01-756FBDEC1360}" type="presParOf" srcId="{49A34EF8-E329-46CD-9319-DB4921D6E1D0}" destId="{788EDC1B-8D15-4076-8A61-65B1DC496B37}" srcOrd="0" destOrd="0" presId="urn:microsoft.com/office/officeart/2005/8/layout/hierarchy4"/>
    <dgm:cxn modelId="{0DD2B7A9-B49B-401D-8CD3-434A9CD61FFC}" type="presParOf" srcId="{49A34EF8-E329-46CD-9319-DB4921D6E1D0}" destId="{5CC4D18A-053E-4350-BD5E-5FF2CB75DB70}" srcOrd="1" destOrd="0" presId="urn:microsoft.com/office/officeart/2005/8/layout/hierarchy4"/>
    <dgm:cxn modelId="{DEADC662-7B97-492C-B486-C16D5F56E02D}" type="presParOf" srcId="{49A34EF8-E329-46CD-9319-DB4921D6E1D0}" destId="{A298875D-4BCD-4537-9C66-5CE70EEBD489}" srcOrd="2" destOrd="0" presId="urn:microsoft.com/office/officeart/2005/8/layout/hierarchy4"/>
    <dgm:cxn modelId="{31D9E736-36C1-49AB-91DA-31B6EA4C88BF}" type="presParOf" srcId="{A298875D-4BCD-4537-9C66-5CE70EEBD489}" destId="{8326D26E-810F-4D5F-9C5C-A29246B7A05D}" srcOrd="0" destOrd="0" presId="urn:microsoft.com/office/officeart/2005/8/layout/hierarchy4"/>
    <dgm:cxn modelId="{69EF2AD1-1891-4EE5-804D-89DB9165BED0}" type="presParOf" srcId="{8326D26E-810F-4D5F-9C5C-A29246B7A05D}" destId="{8A085F17-29A5-4153-B234-A3ABDCB54CF3}" srcOrd="0" destOrd="0" presId="urn:microsoft.com/office/officeart/2005/8/layout/hierarchy4"/>
    <dgm:cxn modelId="{574A94E2-F5AE-47DB-A183-23EA82881C53}" type="presParOf" srcId="{8326D26E-810F-4D5F-9C5C-A29246B7A05D}" destId="{47E3C90A-A42F-426B-AE3E-9E90C007527D}" srcOrd="1" destOrd="0" presId="urn:microsoft.com/office/officeart/2005/8/layout/hierarchy4"/>
    <dgm:cxn modelId="{271F7E7B-5911-4B25-8B3C-801717C99A89}" type="presParOf" srcId="{8326D26E-810F-4D5F-9C5C-A29246B7A05D}" destId="{6C5D3CEB-0C2A-4532-ACF2-9EF690DCC7F2}" srcOrd="2" destOrd="0" presId="urn:microsoft.com/office/officeart/2005/8/layout/hierarchy4"/>
    <dgm:cxn modelId="{DD822462-8CC8-4C3C-8202-3FC44FA0BE51}" type="presParOf" srcId="{6C5D3CEB-0C2A-4532-ACF2-9EF690DCC7F2}" destId="{1388C169-12F9-4079-ADDA-1CA91AD33D99}" srcOrd="0" destOrd="0" presId="urn:microsoft.com/office/officeart/2005/8/layout/hierarchy4"/>
    <dgm:cxn modelId="{FC883C3A-6842-4555-914D-8C8414ADFD05}" type="presParOf" srcId="{1388C169-12F9-4079-ADDA-1CA91AD33D99}" destId="{7A4164BE-AF04-4850-99C4-7953C2F81E70}" srcOrd="0" destOrd="0" presId="urn:microsoft.com/office/officeart/2005/8/layout/hierarchy4"/>
    <dgm:cxn modelId="{DC33552F-9597-4A00-9F74-01A80D23C661}" type="presParOf" srcId="{1388C169-12F9-4079-ADDA-1CA91AD33D99}" destId="{CC25E784-4910-480F-A66B-5668C66B0B98}" srcOrd="1" destOrd="0" presId="urn:microsoft.com/office/officeart/2005/8/layout/hierarchy4"/>
    <dgm:cxn modelId="{45AAE380-6E68-4D56-B780-C9E9F320F5A6}" type="presParOf" srcId="{3AB0E065-8E1E-4A97-ABB8-EFB3F3B16BDF}" destId="{BB9A91CC-1066-4FCF-B3F9-7DFB710677D9}" srcOrd="1" destOrd="0" presId="urn:microsoft.com/office/officeart/2005/8/layout/hierarchy4"/>
    <dgm:cxn modelId="{BDC93005-D534-48A9-BEDD-423B69E7E2BA}" type="presParOf" srcId="{3AB0E065-8E1E-4A97-ABB8-EFB3F3B16BDF}" destId="{3F7E72A3-952A-4A06-AC68-B3DA31CC1F81}" srcOrd="2" destOrd="0" presId="urn:microsoft.com/office/officeart/2005/8/layout/hierarchy4"/>
    <dgm:cxn modelId="{BEBA5DAC-5ED8-4C00-88EA-4DD9C97FE41E}" type="presParOf" srcId="{3F7E72A3-952A-4A06-AC68-B3DA31CC1F81}" destId="{F0191B33-F972-4DDD-B199-1439F2514C87}" srcOrd="0" destOrd="0" presId="urn:microsoft.com/office/officeart/2005/8/layout/hierarchy4"/>
    <dgm:cxn modelId="{D3A1A7E6-F95C-4E3A-8A42-027B2C953CA9}" type="presParOf" srcId="{3F7E72A3-952A-4A06-AC68-B3DA31CC1F81}" destId="{8D320760-D0FF-4338-A18C-E7EE1A5960E1}" srcOrd="1" destOrd="0" presId="urn:microsoft.com/office/officeart/2005/8/layout/hierarchy4"/>
    <dgm:cxn modelId="{A58D7D11-1115-40BE-AEB0-DB8FC7DCD30C}" type="presParOf" srcId="{3F7E72A3-952A-4A06-AC68-B3DA31CC1F81}" destId="{D2803071-A477-40F1-BFAB-32034C310CF1}" srcOrd="2" destOrd="0" presId="urn:microsoft.com/office/officeart/2005/8/layout/hierarchy4"/>
    <dgm:cxn modelId="{7CF8800A-20CE-47A4-8500-DD21BE61FE03}" type="presParOf" srcId="{D2803071-A477-40F1-BFAB-32034C310CF1}" destId="{4D5DC943-121E-40A9-9A3A-E1462D7E63FE}" srcOrd="0" destOrd="0" presId="urn:microsoft.com/office/officeart/2005/8/layout/hierarchy4"/>
    <dgm:cxn modelId="{15D2DBCC-628B-46C2-B62C-9749BABA617A}" type="presParOf" srcId="{4D5DC943-121E-40A9-9A3A-E1462D7E63FE}" destId="{60480EE1-3642-4F1E-A3C3-C3572615651F}" srcOrd="0" destOrd="0" presId="urn:microsoft.com/office/officeart/2005/8/layout/hierarchy4"/>
    <dgm:cxn modelId="{32165306-A331-4106-BC16-64D30D934D50}" type="presParOf" srcId="{4D5DC943-121E-40A9-9A3A-E1462D7E63FE}" destId="{D9A6C855-2D38-4C3C-AE9D-994964CB4205}" srcOrd="1" destOrd="0" presId="urn:microsoft.com/office/officeart/2005/8/layout/hierarchy4"/>
    <dgm:cxn modelId="{8D2A5AF1-1AD2-40D0-9657-945EBFD6D98A}" type="presParOf" srcId="{4D5DC943-121E-40A9-9A3A-E1462D7E63FE}" destId="{DD7E815D-B56E-45BB-B6CF-F4B352D018A5}" srcOrd="2" destOrd="0" presId="urn:microsoft.com/office/officeart/2005/8/layout/hierarchy4"/>
    <dgm:cxn modelId="{C58951DA-1731-42BD-A9D2-CCBFFB62F591}" type="presParOf" srcId="{DD7E815D-B56E-45BB-B6CF-F4B352D018A5}" destId="{87263C6B-AA6C-48B4-839B-E304D7967120}" srcOrd="0" destOrd="0" presId="urn:microsoft.com/office/officeart/2005/8/layout/hierarchy4"/>
    <dgm:cxn modelId="{14D96A78-1ECE-4F99-931D-D361A5BC1CB4}" type="presParOf" srcId="{87263C6B-AA6C-48B4-839B-E304D7967120}" destId="{C22F81FA-276C-41F8-8A34-1588F8B44020}" srcOrd="0" destOrd="0" presId="urn:microsoft.com/office/officeart/2005/8/layout/hierarchy4"/>
    <dgm:cxn modelId="{3BF09B11-FA6B-4F29-A5DF-F8FFB24BF21B}" type="presParOf" srcId="{87263C6B-AA6C-48B4-839B-E304D7967120}" destId="{28792951-98CF-473C-B7F2-09256BBCE454}" srcOrd="1" destOrd="0" presId="urn:microsoft.com/office/officeart/2005/8/layout/hierarchy4"/>
    <dgm:cxn modelId="{DBE401A5-10D8-4D3A-8FE1-DEEC1635063A}" type="presParOf" srcId="{3AB0E065-8E1E-4A97-ABB8-EFB3F3B16BDF}" destId="{7250F550-CBAF-4A32-AE0F-285028791FD1}" srcOrd="3" destOrd="0" presId="urn:microsoft.com/office/officeart/2005/8/layout/hierarchy4"/>
    <dgm:cxn modelId="{ECC4AC1C-953A-4D60-B5D3-E6BE5847ECB3}" type="presParOf" srcId="{3AB0E065-8E1E-4A97-ABB8-EFB3F3B16BDF}" destId="{BFB63B82-1F1C-4B61-B1BC-296FF50C837F}" srcOrd="4" destOrd="0" presId="urn:microsoft.com/office/officeart/2005/8/layout/hierarchy4"/>
    <dgm:cxn modelId="{2946EC9E-DE46-4C3B-B250-97C05FDA1AA2}" type="presParOf" srcId="{BFB63B82-1F1C-4B61-B1BC-296FF50C837F}" destId="{815D3207-0FF1-4AF7-83BC-BA9F58CD56C8}" srcOrd="0" destOrd="0" presId="urn:microsoft.com/office/officeart/2005/8/layout/hierarchy4"/>
    <dgm:cxn modelId="{2F174477-614A-4571-99AE-4825B13CB701}" type="presParOf" srcId="{BFB63B82-1F1C-4B61-B1BC-296FF50C837F}" destId="{3CCBDA9D-F295-491E-8DDC-CDB09D144B01}" srcOrd="1" destOrd="0" presId="urn:microsoft.com/office/officeart/2005/8/layout/hierarchy4"/>
    <dgm:cxn modelId="{43790690-6D52-4E80-AD65-3FEBA45083CD}" type="presParOf" srcId="{BFB63B82-1F1C-4B61-B1BC-296FF50C837F}" destId="{A4160F0A-675A-4F78-ABA9-57E711760C38}" srcOrd="2" destOrd="0" presId="urn:microsoft.com/office/officeart/2005/8/layout/hierarchy4"/>
    <dgm:cxn modelId="{07F85016-CF81-41DD-8FDA-B2DA3C615EFD}" type="presParOf" srcId="{A4160F0A-675A-4F78-ABA9-57E711760C38}" destId="{B2A0B5E2-601C-41B8-A64D-DA5DBDF224CD}" srcOrd="0" destOrd="0" presId="urn:microsoft.com/office/officeart/2005/8/layout/hierarchy4"/>
    <dgm:cxn modelId="{0EC84AD7-2222-4AFA-B55A-1E5693931787}" type="presParOf" srcId="{B2A0B5E2-601C-41B8-A64D-DA5DBDF224CD}" destId="{FC2D77EE-B620-467C-BE8B-FB4D38EC0FBD}" srcOrd="0" destOrd="0" presId="urn:microsoft.com/office/officeart/2005/8/layout/hierarchy4"/>
    <dgm:cxn modelId="{CE16DEB5-8E24-496D-B943-32E5923EB40D}" type="presParOf" srcId="{B2A0B5E2-601C-41B8-A64D-DA5DBDF224CD}" destId="{6CBF724F-3477-4D83-BA6E-C70960711B1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17C5D80-4BB1-462D-AE71-FC83D1E1FBE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046A5CF9-6FC6-43E6-9633-A6A9622F79E6}">
      <dgm:prSet phldrT="[Text]" custT="1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uz VDEĀVK (</a:t>
          </a:r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1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A602360-DA19-4871-B67A-B0E713B1FF51}" type="parTrans" cxnId="{EA835DBD-DB21-43FD-8C89-A81DB5B2C820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2D5E98F-DD68-4A7F-B603-0EE179123EA5}" type="sibTrans" cxnId="{EA835DBD-DB21-43FD-8C89-A81DB5B2C820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DBFC272-FC7C-404D-BF3F-2F0DD4AC92AC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5147583-6D6D-4FBC-A5BB-3A8121525EC6}" type="parTrans" cxnId="{C3A6907F-7560-431C-99C2-3E9A09B63DBE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073E707-9C3F-4BEC-8E34-7DE5D2F08FB4}" type="sibTrans" cxnId="{C3A6907F-7560-431C-99C2-3E9A09B63DBE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594B599-D60C-4669-AECE-FED90170F588}">
      <dgm:prSet phldrT="[Text]" custT="1"/>
      <dgm:spPr>
        <a:solidFill>
          <a:srgbClr val="92D050">
            <a:alpha val="80000"/>
          </a:srgbClr>
        </a:solidFill>
      </dgm:spPr>
      <dgm:t>
        <a:bodyPr/>
        <a:lstStyle/>
        <a:p>
          <a:r>
            <a:rPr lang="en-US" sz="11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3458081-B5FB-4133-99FA-E6BA6FCF3E7B}" type="parTrans" cxnId="{BDCB71BF-115B-4B83-B6CF-50AD4253B68C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C83CAC8-9E7F-48ED-B460-2E7786983548}" type="sibTrans" cxnId="{BDCB71BF-115B-4B83-B6CF-50AD4253B68C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FB7D77-1AB3-45D5-B694-678491011531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99F4E57-57F4-459D-A6E9-32A56976C0FE}" type="parTrans" cxnId="{442F76EA-262A-462B-80C0-3B021422D0BD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F2AC2E8-2C28-4756-9E41-8EFD5A70F677}" type="sibTrans" cxnId="{442F76EA-262A-462B-80C0-3B021422D0BD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8270699-13D7-4AD0-A13A-46F416B4B580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 gadi, līdz 17 g.v. (ieskaitot)</a:t>
          </a:r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A8723C2-77A1-4C93-9561-697ED2042800}" type="parTrans" cxnId="{4A41D53E-903A-4460-9859-FDC57ABBCC01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10BC7C0-345E-4E3F-9289-CFFEFDE9C918}" type="sibTrans" cxnId="{4A41D53E-903A-4460-9859-FDC57ABBCC01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2DC833D-DB45-4B18-A668-58FDF1A7CD01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ja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nepieciešams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B2F898E-6F76-4B9B-96EC-FA095397AE04}" type="parTrans" cxnId="{BCE89435-FEBD-476E-B7A3-20BF54368989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98AEC15-42EE-45CB-99F7-DC4F7238827B}" type="sibTrans" cxnId="{BCE89435-FEBD-476E-B7A3-20BF54368989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87B958A-23C5-4F93-B9E1-997A09D3CAC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 + SFK-BJ</a:t>
          </a:r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78A2AB76-46E7-4702-86B3-092EF7949B31}" type="parTrans" cxnId="{0866F1BA-7C79-4E27-B21A-E61E82B9BF88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9BAA32-9D64-4596-9C7E-F7878F9E160D}" type="sibTrans" cxnId="{0866F1BA-7C79-4E27-B21A-E61E82B9BF88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D60510-2FE5-4801-BF96-5D267AEEDB7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-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bērns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ar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invaliditāti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ar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: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C16DF13-9FCF-4E5D-A27D-A1D99B79B2D0}" type="parTrans" cxnId="{CB684950-0F74-44D3-8953-F1D42B3D58AC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085A79-82DF-4A42-846A-F94CF751EA65}" type="sibTrans" cxnId="{CB684950-0F74-44D3-8953-F1D42B3D58AC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DB29B76-98BA-4A61-A8B1-0B794BF7A88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6E27C59-BB2E-4E18-807D-2EE55B5467D9}" type="parTrans" cxnId="{471B1330-A7E7-4821-817B-1FAC36C3D828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C755A4-2E51-45D1-991C-B6C1B5C3E138}" type="sibTrans" cxnId="{471B1330-A7E7-4821-817B-1FAC36C3D828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7E261F5-A0C9-4063-9D15-69A5030B9D55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</a:t>
          </a:r>
          <a:r>
            <a: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novērtējuma</a:t>
          </a:r>
          <a:r>
            <a: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anketa</a:t>
          </a:r>
          <a:endParaRPr lang="lv-LV" sz="11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6BE4619-0E22-4185-B72E-2EA19A5E8C4C}" type="parTrans" cxnId="{67E826A4-643F-4DD5-8FFE-93F427FE24F7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B80182E-2FAF-479B-AF28-8E7D98C7867B}" type="sibTrans" cxnId="{67E826A4-643F-4DD5-8FFE-93F427FE24F7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C366FF8-0C48-4289-8DCD-BB3FA90FDD9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mēreniem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6149873-42DB-4D14-A5D7-88E312D82020}" type="parTrans" cxnId="{C07095D5-52E2-437D-98AF-A0A7F7FDB3EB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81E265-B980-41D6-97FB-58EC426596A0}" type="sibTrans" cxnId="{C07095D5-52E2-437D-98AF-A0A7F7FDB3EB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B43DAC3-27FA-4971-A8CD-1408E24C627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smagiem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BAA79789-A24F-4E19-8085-25D4ED2CC76E}" type="parTrans" cxnId="{0DDF4464-C63C-43AC-A479-F43F69132552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AF39389-8836-4AAD-AC86-3CEACCAD4127}" type="sibTrans" cxnId="{0DDF4464-C63C-43AC-A479-F43F69132552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F45D4AE-84AC-4FFB-898F-A60CC9D5C35D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smagiem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BF9F2A40-7BBA-4344-BF82-07284619AFAE}" type="parTrans" cxnId="{3C3F5F60-6881-4F11-A34D-B455F3B1889F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1A0D5BA-4BCF-428C-AE5F-D4F74495D6A7}" type="sibTrans" cxnId="{3C3F5F60-6881-4F11-A34D-B455F3B1889F}">
      <dgm:prSet/>
      <dgm:spPr/>
      <dgm:t>
        <a:bodyPr/>
        <a:lstStyle/>
        <a:p>
          <a:endParaRPr lang="lv-LV" sz="105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AB0E065-8E1E-4A97-ABB8-EFB3F3B16BDF}" type="pres">
      <dgm:prSet presAssocID="{517C5D80-4BB1-462D-AE71-FC83D1E1FB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F157AD2-4C3B-47BC-AD98-50F8683BB587}" type="pres">
      <dgm:prSet presAssocID="{4594B599-D60C-4669-AECE-FED90170F588}" presName="vertOne" presStyleCnt="0"/>
      <dgm:spPr/>
    </dgm:pt>
    <dgm:pt modelId="{95879C8A-AAAE-4DFC-A7F5-3ECF61FDBE18}" type="pres">
      <dgm:prSet presAssocID="{4594B599-D60C-4669-AECE-FED90170F588}" presName="txOne" presStyleLbl="node0" presStyleIdx="0" presStyleCnt="3">
        <dgm:presLayoutVars>
          <dgm:chPref val="3"/>
        </dgm:presLayoutVars>
      </dgm:prSet>
      <dgm:spPr/>
    </dgm:pt>
    <dgm:pt modelId="{B5207B4C-5588-4218-B276-20905680D838}" type="pres">
      <dgm:prSet presAssocID="{4594B599-D60C-4669-AECE-FED90170F588}" presName="parTransOne" presStyleCnt="0"/>
      <dgm:spPr/>
    </dgm:pt>
    <dgm:pt modelId="{DD7B5E73-E18B-4D4C-A3B1-23C746AA5BE1}" type="pres">
      <dgm:prSet presAssocID="{4594B599-D60C-4669-AECE-FED90170F588}" presName="horzOne" presStyleCnt="0"/>
      <dgm:spPr/>
    </dgm:pt>
    <dgm:pt modelId="{04BB4D7D-5E7C-4E2A-B3A3-BC0983CD6013}" type="pres">
      <dgm:prSet presAssocID="{CDBFC272-FC7C-404D-BF3F-2F0DD4AC92AC}" presName="vertTwo" presStyleCnt="0"/>
      <dgm:spPr/>
    </dgm:pt>
    <dgm:pt modelId="{4C89F065-F038-4373-B0FC-CFCA21332363}" type="pres">
      <dgm:prSet presAssocID="{CDBFC272-FC7C-404D-BF3F-2F0DD4AC92AC}" presName="txTwo" presStyleLbl="node2" presStyleIdx="0" presStyleCnt="3">
        <dgm:presLayoutVars>
          <dgm:chPref val="3"/>
        </dgm:presLayoutVars>
      </dgm:prSet>
      <dgm:spPr/>
    </dgm:pt>
    <dgm:pt modelId="{DDEC3310-5C2F-48E4-9761-E9BB3C4AE274}" type="pres">
      <dgm:prSet presAssocID="{CDBFC272-FC7C-404D-BF3F-2F0DD4AC92AC}" presName="parTransTwo" presStyleCnt="0"/>
      <dgm:spPr/>
    </dgm:pt>
    <dgm:pt modelId="{7624F92C-5CA5-48BA-9AB7-44A58428C05F}" type="pres">
      <dgm:prSet presAssocID="{CDBFC272-FC7C-404D-BF3F-2F0DD4AC92AC}" presName="horzTwo" presStyleCnt="0"/>
      <dgm:spPr/>
    </dgm:pt>
    <dgm:pt modelId="{F98608DF-CD1B-4B6D-BFDF-953679BDC138}" type="pres">
      <dgm:prSet presAssocID="{046A5CF9-6FC6-43E6-9633-A6A9622F79E6}" presName="vertThree" presStyleCnt="0"/>
      <dgm:spPr/>
    </dgm:pt>
    <dgm:pt modelId="{1AF60EE2-A70D-4684-A97B-55F878B585D3}" type="pres">
      <dgm:prSet presAssocID="{046A5CF9-6FC6-43E6-9633-A6A9622F79E6}" presName="txThree" presStyleLbl="node3" presStyleIdx="0" presStyleCnt="2">
        <dgm:presLayoutVars>
          <dgm:chPref val="3"/>
        </dgm:presLayoutVars>
      </dgm:prSet>
      <dgm:spPr/>
    </dgm:pt>
    <dgm:pt modelId="{9F9EEB3C-E2F4-4BDA-AA80-05FEE11C4E76}" type="pres">
      <dgm:prSet presAssocID="{046A5CF9-6FC6-43E6-9633-A6A9622F79E6}" presName="parTransThree" presStyleCnt="0"/>
      <dgm:spPr/>
    </dgm:pt>
    <dgm:pt modelId="{8436DE0B-CD0A-41D6-8BD6-27F5E6DE4201}" type="pres">
      <dgm:prSet presAssocID="{046A5CF9-6FC6-43E6-9633-A6A9622F79E6}" presName="horzThree" presStyleCnt="0"/>
      <dgm:spPr/>
    </dgm:pt>
    <dgm:pt modelId="{8326D26E-810F-4D5F-9C5C-A29246B7A05D}" type="pres">
      <dgm:prSet presAssocID="{D7E261F5-A0C9-4063-9D15-69A5030B9D55}" presName="vertFour" presStyleCnt="0">
        <dgm:presLayoutVars>
          <dgm:chPref val="3"/>
        </dgm:presLayoutVars>
      </dgm:prSet>
      <dgm:spPr/>
    </dgm:pt>
    <dgm:pt modelId="{8A085F17-29A5-4153-B234-A3ABDCB54CF3}" type="pres">
      <dgm:prSet presAssocID="{D7E261F5-A0C9-4063-9D15-69A5030B9D55}" presName="txFour" presStyleLbl="node4" presStyleIdx="0" presStyleCnt="5">
        <dgm:presLayoutVars>
          <dgm:chPref val="3"/>
        </dgm:presLayoutVars>
      </dgm:prSet>
      <dgm:spPr/>
    </dgm:pt>
    <dgm:pt modelId="{47E3C90A-A42F-426B-AE3E-9E90C007527D}" type="pres">
      <dgm:prSet presAssocID="{D7E261F5-A0C9-4063-9D15-69A5030B9D55}" presName="parTransFour" presStyleCnt="0"/>
      <dgm:spPr/>
    </dgm:pt>
    <dgm:pt modelId="{6C5D3CEB-0C2A-4532-ACF2-9EF690DCC7F2}" type="pres">
      <dgm:prSet presAssocID="{D7E261F5-A0C9-4063-9D15-69A5030B9D55}" presName="horzFour" presStyleCnt="0"/>
      <dgm:spPr/>
    </dgm:pt>
    <dgm:pt modelId="{1388C169-12F9-4079-ADDA-1CA91AD33D99}" type="pres">
      <dgm:prSet presAssocID="{02DC833D-DB45-4B18-A668-58FDF1A7CD01}" presName="vertFour" presStyleCnt="0">
        <dgm:presLayoutVars>
          <dgm:chPref val="3"/>
        </dgm:presLayoutVars>
      </dgm:prSet>
      <dgm:spPr/>
    </dgm:pt>
    <dgm:pt modelId="{7A4164BE-AF04-4850-99C4-7953C2F81E70}" type="pres">
      <dgm:prSet presAssocID="{02DC833D-DB45-4B18-A668-58FDF1A7CD01}" presName="txFour" presStyleLbl="node4" presStyleIdx="1" presStyleCnt="5">
        <dgm:presLayoutVars>
          <dgm:chPref val="3"/>
        </dgm:presLayoutVars>
      </dgm:prSet>
      <dgm:spPr/>
    </dgm:pt>
    <dgm:pt modelId="{CC25E784-4910-480F-A66B-5668C66B0B98}" type="pres">
      <dgm:prSet presAssocID="{02DC833D-DB45-4B18-A668-58FDF1A7CD01}" presName="horzFour" presStyleCnt="0"/>
      <dgm:spPr/>
    </dgm:pt>
    <dgm:pt modelId="{6419ECB4-BADE-4BF6-9CCF-A232331C6C12}" type="pres">
      <dgm:prSet presAssocID="{2C83CAC8-9E7F-48ED-B460-2E7786983548}" presName="sibSpaceOne" presStyleCnt="0"/>
      <dgm:spPr/>
    </dgm:pt>
    <dgm:pt modelId="{AB38C935-A27C-4D3B-B25A-91B588177FC0}" type="pres">
      <dgm:prSet presAssocID="{BDB29B76-98BA-4A61-A8B1-0B794BF7A88A}" presName="vertOne" presStyleCnt="0"/>
      <dgm:spPr/>
    </dgm:pt>
    <dgm:pt modelId="{9B5BB4EB-3232-49CF-8996-8C163B824A8C}" type="pres">
      <dgm:prSet presAssocID="{BDB29B76-98BA-4A61-A8B1-0B794BF7A88A}" presName="txOne" presStyleLbl="node0" presStyleIdx="1" presStyleCnt="3">
        <dgm:presLayoutVars>
          <dgm:chPref val="3"/>
        </dgm:presLayoutVars>
      </dgm:prSet>
      <dgm:spPr/>
    </dgm:pt>
    <dgm:pt modelId="{19CEC62C-E376-4766-9E89-59AFA5ABF766}" type="pres">
      <dgm:prSet presAssocID="{BDB29B76-98BA-4A61-A8B1-0B794BF7A88A}" presName="parTransOne" presStyleCnt="0"/>
      <dgm:spPr/>
    </dgm:pt>
    <dgm:pt modelId="{C06360D7-7384-4E6F-9CBB-8C92EDE0B43D}" type="pres">
      <dgm:prSet presAssocID="{BDB29B76-98BA-4A61-A8B1-0B794BF7A88A}" presName="horzOne" presStyleCnt="0"/>
      <dgm:spPr/>
    </dgm:pt>
    <dgm:pt modelId="{2841F9CC-6E43-43C1-A98D-50E8CBAF8D68}" type="pres">
      <dgm:prSet presAssocID="{F87B958A-23C5-4F93-B9E1-997A09D3CAC4}" presName="vertTwo" presStyleCnt="0"/>
      <dgm:spPr/>
    </dgm:pt>
    <dgm:pt modelId="{476D645A-A567-461F-B73A-90ABE81710F5}" type="pres">
      <dgm:prSet presAssocID="{F87B958A-23C5-4F93-B9E1-997A09D3CAC4}" presName="txTwo" presStyleLbl="node2" presStyleIdx="1" presStyleCnt="3">
        <dgm:presLayoutVars>
          <dgm:chPref val="3"/>
        </dgm:presLayoutVars>
      </dgm:prSet>
      <dgm:spPr/>
    </dgm:pt>
    <dgm:pt modelId="{F7BEFBC1-39B0-4CC9-8B83-7EF5ED491C45}" type="pres">
      <dgm:prSet presAssocID="{F87B958A-23C5-4F93-B9E1-997A09D3CAC4}" presName="parTransTwo" presStyleCnt="0"/>
      <dgm:spPr/>
    </dgm:pt>
    <dgm:pt modelId="{E23B8A92-A7E8-411B-B8F5-32CD3C35D42D}" type="pres">
      <dgm:prSet presAssocID="{F87B958A-23C5-4F93-B9E1-997A09D3CAC4}" presName="horzTwo" presStyleCnt="0"/>
      <dgm:spPr/>
    </dgm:pt>
    <dgm:pt modelId="{91110CB7-8D21-4AD7-B4F7-35A62156635C}" type="pres">
      <dgm:prSet presAssocID="{EFD60510-2FE5-4801-BF96-5D267AEEDB7F}" presName="vertThree" presStyleCnt="0"/>
      <dgm:spPr/>
    </dgm:pt>
    <dgm:pt modelId="{9AFBC5ED-6C4D-4C60-9F17-9268BC281132}" type="pres">
      <dgm:prSet presAssocID="{EFD60510-2FE5-4801-BF96-5D267AEEDB7F}" presName="txThree" presStyleLbl="node3" presStyleIdx="1" presStyleCnt="2">
        <dgm:presLayoutVars>
          <dgm:chPref val="3"/>
        </dgm:presLayoutVars>
      </dgm:prSet>
      <dgm:spPr/>
    </dgm:pt>
    <dgm:pt modelId="{E20AA605-681F-46AC-BB3B-A3003FB1B145}" type="pres">
      <dgm:prSet presAssocID="{EFD60510-2FE5-4801-BF96-5D267AEEDB7F}" presName="parTransThree" presStyleCnt="0"/>
      <dgm:spPr/>
    </dgm:pt>
    <dgm:pt modelId="{40F8F0D6-72E0-49D3-B0B8-A40C58994667}" type="pres">
      <dgm:prSet presAssocID="{EFD60510-2FE5-4801-BF96-5D267AEEDB7F}" presName="horzThree" presStyleCnt="0"/>
      <dgm:spPr/>
    </dgm:pt>
    <dgm:pt modelId="{DE960680-5941-472D-81B4-9510D752A75A}" type="pres">
      <dgm:prSet presAssocID="{9C366FF8-0C48-4289-8DCD-BB3FA90FDD9E}" presName="vertFour" presStyleCnt="0">
        <dgm:presLayoutVars>
          <dgm:chPref val="3"/>
        </dgm:presLayoutVars>
      </dgm:prSet>
      <dgm:spPr/>
    </dgm:pt>
    <dgm:pt modelId="{29F4AEE7-CC9A-44BA-828C-85F6708C6093}" type="pres">
      <dgm:prSet presAssocID="{9C366FF8-0C48-4289-8DCD-BB3FA90FDD9E}" presName="txFour" presStyleLbl="node4" presStyleIdx="2" presStyleCnt="5">
        <dgm:presLayoutVars>
          <dgm:chPref val="3"/>
        </dgm:presLayoutVars>
      </dgm:prSet>
      <dgm:spPr/>
    </dgm:pt>
    <dgm:pt modelId="{B0FBD0B6-3ABA-49EF-9E6C-20EFF0F4183F}" type="pres">
      <dgm:prSet presAssocID="{9C366FF8-0C48-4289-8DCD-BB3FA90FDD9E}" presName="horzFour" presStyleCnt="0"/>
      <dgm:spPr/>
    </dgm:pt>
    <dgm:pt modelId="{FDA0414C-8CB6-40E5-8C61-D6FA7CD17E79}" type="pres">
      <dgm:prSet presAssocID="{7681E265-B980-41D6-97FB-58EC426596A0}" presName="sibSpaceFour" presStyleCnt="0"/>
      <dgm:spPr/>
    </dgm:pt>
    <dgm:pt modelId="{A9907088-346B-41B2-ADCB-9CB2F7053B63}" type="pres">
      <dgm:prSet presAssocID="{FB43DAC3-27FA-4971-A8CD-1408E24C6278}" presName="vertFour" presStyleCnt="0">
        <dgm:presLayoutVars>
          <dgm:chPref val="3"/>
        </dgm:presLayoutVars>
      </dgm:prSet>
      <dgm:spPr/>
    </dgm:pt>
    <dgm:pt modelId="{CABBD6C7-4053-41A5-9C3B-66F1170E17A1}" type="pres">
      <dgm:prSet presAssocID="{FB43DAC3-27FA-4971-A8CD-1408E24C6278}" presName="txFour" presStyleLbl="node4" presStyleIdx="3" presStyleCnt="5">
        <dgm:presLayoutVars>
          <dgm:chPref val="3"/>
        </dgm:presLayoutVars>
      </dgm:prSet>
      <dgm:spPr/>
    </dgm:pt>
    <dgm:pt modelId="{451D9104-7ACB-4F8C-B4B3-E43D127DF470}" type="pres">
      <dgm:prSet presAssocID="{FB43DAC3-27FA-4971-A8CD-1408E24C6278}" presName="horzFour" presStyleCnt="0"/>
      <dgm:spPr/>
    </dgm:pt>
    <dgm:pt modelId="{54C29DC1-1023-45A5-91ED-5C76032FAC6B}" type="pres">
      <dgm:prSet presAssocID="{AAF39389-8836-4AAD-AC86-3CEACCAD4127}" presName="sibSpaceFour" presStyleCnt="0"/>
      <dgm:spPr/>
    </dgm:pt>
    <dgm:pt modelId="{0DAE8758-B90E-4510-9D6A-06EB21CFD5ED}" type="pres">
      <dgm:prSet presAssocID="{0F45D4AE-84AC-4FFB-898F-A60CC9D5C35D}" presName="vertFour" presStyleCnt="0">
        <dgm:presLayoutVars>
          <dgm:chPref val="3"/>
        </dgm:presLayoutVars>
      </dgm:prSet>
      <dgm:spPr/>
    </dgm:pt>
    <dgm:pt modelId="{BE81BA4C-E723-49BD-85FC-7CE03BEC175E}" type="pres">
      <dgm:prSet presAssocID="{0F45D4AE-84AC-4FFB-898F-A60CC9D5C35D}" presName="txFour" presStyleLbl="node4" presStyleIdx="4" presStyleCnt="5">
        <dgm:presLayoutVars>
          <dgm:chPref val="3"/>
        </dgm:presLayoutVars>
      </dgm:prSet>
      <dgm:spPr/>
    </dgm:pt>
    <dgm:pt modelId="{5CC0A2E3-C585-40C6-B1C5-22BE70E2DE65}" type="pres">
      <dgm:prSet presAssocID="{0F45D4AE-84AC-4FFB-898F-A60CC9D5C35D}" presName="horzFour" presStyleCnt="0"/>
      <dgm:spPr/>
    </dgm:pt>
    <dgm:pt modelId="{19E04412-5829-48EF-BF8E-5EF1E4284BE1}" type="pres">
      <dgm:prSet presAssocID="{62C755A4-2E51-45D1-991C-B6C1B5C3E138}" presName="sibSpaceOne" presStyleCnt="0"/>
      <dgm:spPr/>
    </dgm:pt>
    <dgm:pt modelId="{1C42DA83-97E9-4246-BB6D-0D4A1465BB9A}" type="pres">
      <dgm:prSet presAssocID="{6AFB7D77-1AB3-45D5-B694-678491011531}" presName="vertOne" presStyleCnt="0"/>
      <dgm:spPr/>
    </dgm:pt>
    <dgm:pt modelId="{47A726DE-5471-4374-8997-8FBAFB955238}" type="pres">
      <dgm:prSet presAssocID="{6AFB7D77-1AB3-45D5-B694-678491011531}" presName="txOne" presStyleLbl="node0" presStyleIdx="2" presStyleCnt="3">
        <dgm:presLayoutVars>
          <dgm:chPref val="3"/>
        </dgm:presLayoutVars>
      </dgm:prSet>
      <dgm:spPr/>
    </dgm:pt>
    <dgm:pt modelId="{B56AE158-FC65-413C-8270-024BC87CF867}" type="pres">
      <dgm:prSet presAssocID="{6AFB7D77-1AB3-45D5-B694-678491011531}" presName="parTransOne" presStyleCnt="0"/>
      <dgm:spPr/>
    </dgm:pt>
    <dgm:pt modelId="{B0E45703-9995-4494-895F-D1481DB7868C}" type="pres">
      <dgm:prSet presAssocID="{6AFB7D77-1AB3-45D5-B694-678491011531}" presName="horzOne" presStyleCnt="0"/>
      <dgm:spPr/>
    </dgm:pt>
    <dgm:pt modelId="{60A9E277-4D66-4FF7-AD4B-AF7B698C4ACA}" type="pres">
      <dgm:prSet presAssocID="{48270699-13D7-4AD0-A13A-46F416B4B580}" presName="vertTwo" presStyleCnt="0"/>
      <dgm:spPr/>
    </dgm:pt>
    <dgm:pt modelId="{7E0D890B-414C-4A3D-997B-FBC699283577}" type="pres">
      <dgm:prSet presAssocID="{48270699-13D7-4AD0-A13A-46F416B4B580}" presName="txTwo" presStyleLbl="node2" presStyleIdx="2" presStyleCnt="3">
        <dgm:presLayoutVars>
          <dgm:chPref val="3"/>
        </dgm:presLayoutVars>
      </dgm:prSet>
      <dgm:spPr/>
    </dgm:pt>
    <dgm:pt modelId="{C32CF317-26E1-455F-9804-8B2467C3828F}" type="pres">
      <dgm:prSet presAssocID="{48270699-13D7-4AD0-A13A-46F416B4B580}" presName="horzTwo" presStyleCnt="0"/>
      <dgm:spPr/>
    </dgm:pt>
  </dgm:ptLst>
  <dgm:cxnLst>
    <dgm:cxn modelId="{B6DAC311-88BD-4CA9-9E59-29D737A9E122}" type="presOf" srcId="{F87B958A-23C5-4F93-B9E1-997A09D3CAC4}" destId="{476D645A-A567-461F-B73A-90ABE81710F5}" srcOrd="0" destOrd="0" presId="urn:microsoft.com/office/officeart/2005/8/layout/hierarchy4"/>
    <dgm:cxn modelId="{2A704A14-AE9E-44D9-BC50-C8586136346E}" type="presOf" srcId="{EFD60510-2FE5-4801-BF96-5D267AEEDB7F}" destId="{9AFBC5ED-6C4D-4C60-9F17-9268BC281132}" srcOrd="0" destOrd="0" presId="urn:microsoft.com/office/officeart/2005/8/layout/hierarchy4"/>
    <dgm:cxn modelId="{C684A71E-2522-4CA7-82B2-C86A602ABA08}" type="presOf" srcId="{BDB29B76-98BA-4A61-A8B1-0B794BF7A88A}" destId="{9B5BB4EB-3232-49CF-8996-8C163B824A8C}" srcOrd="0" destOrd="0" presId="urn:microsoft.com/office/officeart/2005/8/layout/hierarchy4"/>
    <dgm:cxn modelId="{471B1330-A7E7-4821-817B-1FAC36C3D828}" srcId="{517C5D80-4BB1-462D-AE71-FC83D1E1FBED}" destId="{BDB29B76-98BA-4A61-A8B1-0B794BF7A88A}" srcOrd="1" destOrd="0" parTransId="{C6E27C59-BB2E-4E18-807D-2EE55B5467D9}" sibTransId="{62C755A4-2E51-45D1-991C-B6C1B5C3E138}"/>
    <dgm:cxn modelId="{BCE89435-FEBD-476E-B7A3-20BF54368989}" srcId="{D7E261F5-A0C9-4063-9D15-69A5030B9D55}" destId="{02DC833D-DB45-4B18-A668-58FDF1A7CD01}" srcOrd="0" destOrd="0" parTransId="{FB2F898E-6F76-4B9B-96EC-FA095397AE04}" sibTransId="{A98AEC15-42EE-45CB-99F7-DC4F7238827B}"/>
    <dgm:cxn modelId="{4A41D53E-903A-4460-9859-FDC57ABBCC01}" srcId="{6AFB7D77-1AB3-45D5-B694-678491011531}" destId="{48270699-13D7-4AD0-A13A-46F416B4B580}" srcOrd="0" destOrd="0" parTransId="{CA8723C2-77A1-4C93-9561-697ED2042800}" sibTransId="{910BC7C0-345E-4E3F-9289-CFFEFDE9C918}"/>
    <dgm:cxn modelId="{3C3F5F60-6881-4F11-A34D-B455F3B1889F}" srcId="{EFD60510-2FE5-4801-BF96-5D267AEEDB7F}" destId="{0F45D4AE-84AC-4FFB-898F-A60CC9D5C35D}" srcOrd="2" destOrd="0" parTransId="{BF9F2A40-7BBA-4344-BF82-07284619AFAE}" sibTransId="{A1A0D5BA-4BCF-428C-AE5F-D4F74495D6A7}"/>
    <dgm:cxn modelId="{0DDF4464-C63C-43AC-A479-F43F69132552}" srcId="{EFD60510-2FE5-4801-BF96-5D267AEEDB7F}" destId="{FB43DAC3-27FA-4971-A8CD-1408E24C6278}" srcOrd="1" destOrd="0" parTransId="{BAA79789-A24F-4E19-8085-25D4ED2CC76E}" sibTransId="{AAF39389-8836-4AAD-AC86-3CEACCAD4127}"/>
    <dgm:cxn modelId="{0F6E9944-7625-40DE-A15B-EB03143F9115}" type="presOf" srcId="{02DC833D-DB45-4B18-A668-58FDF1A7CD01}" destId="{7A4164BE-AF04-4850-99C4-7953C2F81E70}" srcOrd="0" destOrd="0" presId="urn:microsoft.com/office/officeart/2005/8/layout/hierarchy4"/>
    <dgm:cxn modelId="{EF4A2049-C64C-4273-88F1-05A4A78248B3}" type="presOf" srcId="{4594B599-D60C-4669-AECE-FED90170F588}" destId="{95879C8A-AAAE-4DFC-A7F5-3ECF61FDBE18}" srcOrd="0" destOrd="0" presId="urn:microsoft.com/office/officeart/2005/8/layout/hierarchy4"/>
    <dgm:cxn modelId="{CB684950-0F74-44D3-8953-F1D42B3D58AC}" srcId="{F87B958A-23C5-4F93-B9E1-997A09D3CAC4}" destId="{EFD60510-2FE5-4801-BF96-5D267AEEDB7F}" srcOrd="0" destOrd="0" parTransId="{CC16DF13-9FCF-4E5D-A27D-A1D99B79B2D0}" sibTransId="{6A085A79-82DF-4A42-846A-F94CF751EA65}"/>
    <dgm:cxn modelId="{C3A6907F-7560-431C-99C2-3E9A09B63DBE}" srcId="{4594B599-D60C-4669-AECE-FED90170F588}" destId="{CDBFC272-FC7C-404D-BF3F-2F0DD4AC92AC}" srcOrd="0" destOrd="0" parTransId="{F5147583-6D6D-4FBC-A5BB-3A8121525EC6}" sibTransId="{9073E707-9C3F-4BEC-8E34-7DE5D2F08FB4}"/>
    <dgm:cxn modelId="{D83C2881-A643-4245-8D11-05D4DD096B3D}" type="presOf" srcId="{D7E261F5-A0C9-4063-9D15-69A5030B9D55}" destId="{8A085F17-29A5-4153-B234-A3ABDCB54CF3}" srcOrd="0" destOrd="0" presId="urn:microsoft.com/office/officeart/2005/8/layout/hierarchy4"/>
    <dgm:cxn modelId="{D7B85298-8075-40F5-AF0C-93061FC1F998}" type="presOf" srcId="{CDBFC272-FC7C-404D-BF3F-2F0DD4AC92AC}" destId="{4C89F065-F038-4373-B0FC-CFCA21332363}" srcOrd="0" destOrd="0" presId="urn:microsoft.com/office/officeart/2005/8/layout/hierarchy4"/>
    <dgm:cxn modelId="{7B4DCE9C-9D02-48F5-9159-54BC551089E0}" type="presOf" srcId="{6AFB7D77-1AB3-45D5-B694-678491011531}" destId="{47A726DE-5471-4374-8997-8FBAFB955238}" srcOrd="0" destOrd="0" presId="urn:microsoft.com/office/officeart/2005/8/layout/hierarchy4"/>
    <dgm:cxn modelId="{67E826A4-643F-4DD5-8FFE-93F427FE24F7}" srcId="{046A5CF9-6FC6-43E6-9633-A6A9622F79E6}" destId="{D7E261F5-A0C9-4063-9D15-69A5030B9D55}" srcOrd="0" destOrd="0" parTransId="{16BE4619-0E22-4185-B72E-2EA19A5E8C4C}" sibTransId="{DB80182E-2FAF-479B-AF28-8E7D98C7867B}"/>
    <dgm:cxn modelId="{706B19AE-7E59-44D7-8276-7255C97CF08D}" type="presOf" srcId="{FB43DAC3-27FA-4971-A8CD-1408E24C6278}" destId="{CABBD6C7-4053-41A5-9C3B-66F1170E17A1}" srcOrd="0" destOrd="0" presId="urn:microsoft.com/office/officeart/2005/8/layout/hierarchy4"/>
    <dgm:cxn modelId="{3C6A2CB0-8D87-482C-A2D5-E47D2741D3CA}" type="presOf" srcId="{0F45D4AE-84AC-4FFB-898F-A60CC9D5C35D}" destId="{BE81BA4C-E723-49BD-85FC-7CE03BEC175E}" srcOrd="0" destOrd="0" presId="urn:microsoft.com/office/officeart/2005/8/layout/hierarchy4"/>
    <dgm:cxn modelId="{E37E0AB6-CA95-4B91-9305-0E8E44B451D4}" type="presOf" srcId="{9C366FF8-0C48-4289-8DCD-BB3FA90FDD9E}" destId="{29F4AEE7-CC9A-44BA-828C-85F6708C6093}" srcOrd="0" destOrd="0" presId="urn:microsoft.com/office/officeart/2005/8/layout/hierarchy4"/>
    <dgm:cxn modelId="{0866F1BA-7C79-4E27-B21A-E61E82B9BF88}" srcId="{BDB29B76-98BA-4A61-A8B1-0B794BF7A88A}" destId="{F87B958A-23C5-4F93-B9E1-997A09D3CAC4}" srcOrd="0" destOrd="0" parTransId="{78A2AB76-46E7-4702-86B3-092EF7949B31}" sibTransId="{F59BAA32-9D64-4596-9C7E-F7878F9E160D}"/>
    <dgm:cxn modelId="{EA835DBD-DB21-43FD-8C89-A81DB5B2C820}" srcId="{CDBFC272-FC7C-404D-BF3F-2F0DD4AC92AC}" destId="{046A5CF9-6FC6-43E6-9633-A6A9622F79E6}" srcOrd="0" destOrd="0" parTransId="{FA602360-DA19-4871-B67A-B0E713B1FF51}" sibTransId="{62D5E98F-DD68-4A7F-B603-0EE179123EA5}"/>
    <dgm:cxn modelId="{BDCB71BF-115B-4B83-B6CF-50AD4253B68C}" srcId="{517C5D80-4BB1-462D-AE71-FC83D1E1FBED}" destId="{4594B599-D60C-4669-AECE-FED90170F588}" srcOrd="0" destOrd="0" parTransId="{43458081-B5FB-4133-99FA-E6BA6FCF3E7B}" sibTransId="{2C83CAC8-9E7F-48ED-B460-2E7786983548}"/>
    <dgm:cxn modelId="{483036C7-BDFA-47B7-8A2B-5850D11ABF31}" type="presOf" srcId="{517C5D80-4BB1-462D-AE71-FC83D1E1FBED}" destId="{3AB0E065-8E1E-4A97-ABB8-EFB3F3B16BDF}" srcOrd="0" destOrd="0" presId="urn:microsoft.com/office/officeart/2005/8/layout/hierarchy4"/>
    <dgm:cxn modelId="{0E07D2D2-47E3-423F-986A-96AD6538143A}" type="presOf" srcId="{046A5CF9-6FC6-43E6-9633-A6A9622F79E6}" destId="{1AF60EE2-A70D-4684-A97B-55F878B585D3}" srcOrd="0" destOrd="0" presId="urn:microsoft.com/office/officeart/2005/8/layout/hierarchy4"/>
    <dgm:cxn modelId="{C07095D5-52E2-437D-98AF-A0A7F7FDB3EB}" srcId="{EFD60510-2FE5-4801-BF96-5D267AEEDB7F}" destId="{9C366FF8-0C48-4289-8DCD-BB3FA90FDD9E}" srcOrd="0" destOrd="0" parTransId="{16149873-42DB-4D14-A5D7-88E312D82020}" sibTransId="{7681E265-B980-41D6-97FB-58EC426596A0}"/>
    <dgm:cxn modelId="{B3E53EDA-AB82-4157-924E-BA03C174461E}" type="presOf" srcId="{48270699-13D7-4AD0-A13A-46F416B4B580}" destId="{7E0D890B-414C-4A3D-997B-FBC699283577}" srcOrd="0" destOrd="0" presId="urn:microsoft.com/office/officeart/2005/8/layout/hierarchy4"/>
    <dgm:cxn modelId="{442F76EA-262A-462B-80C0-3B021422D0BD}" srcId="{517C5D80-4BB1-462D-AE71-FC83D1E1FBED}" destId="{6AFB7D77-1AB3-45D5-B694-678491011531}" srcOrd="2" destOrd="0" parTransId="{399F4E57-57F4-459D-A6E9-32A56976C0FE}" sibTransId="{9F2AC2E8-2C28-4756-9E41-8EFD5A70F677}"/>
    <dgm:cxn modelId="{C9264101-B678-45F3-9CC6-8C5CF2D922AC}" type="presParOf" srcId="{3AB0E065-8E1E-4A97-ABB8-EFB3F3B16BDF}" destId="{4F157AD2-4C3B-47BC-AD98-50F8683BB587}" srcOrd="0" destOrd="0" presId="urn:microsoft.com/office/officeart/2005/8/layout/hierarchy4"/>
    <dgm:cxn modelId="{C11A4DC7-516F-4EA7-8143-F8B4F876AD97}" type="presParOf" srcId="{4F157AD2-4C3B-47BC-AD98-50F8683BB587}" destId="{95879C8A-AAAE-4DFC-A7F5-3ECF61FDBE18}" srcOrd="0" destOrd="0" presId="urn:microsoft.com/office/officeart/2005/8/layout/hierarchy4"/>
    <dgm:cxn modelId="{435E2027-D4F3-457D-B541-9650351E3A5B}" type="presParOf" srcId="{4F157AD2-4C3B-47BC-AD98-50F8683BB587}" destId="{B5207B4C-5588-4218-B276-20905680D838}" srcOrd="1" destOrd="0" presId="urn:microsoft.com/office/officeart/2005/8/layout/hierarchy4"/>
    <dgm:cxn modelId="{767C3535-4F36-4101-BF36-43104ACDA740}" type="presParOf" srcId="{4F157AD2-4C3B-47BC-AD98-50F8683BB587}" destId="{DD7B5E73-E18B-4D4C-A3B1-23C746AA5BE1}" srcOrd="2" destOrd="0" presId="urn:microsoft.com/office/officeart/2005/8/layout/hierarchy4"/>
    <dgm:cxn modelId="{C395146E-A0A2-4EA7-BB2C-9AD8A75627FD}" type="presParOf" srcId="{DD7B5E73-E18B-4D4C-A3B1-23C746AA5BE1}" destId="{04BB4D7D-5E7C-4E2A-B3A3-BC0983CD6013}" srcOrd="0" destOrd="0" presId="urn:microsoft.com/office/officeart/2005/8/layout/hierarchy4"/>
    <dgm:cxn modelId="{FBFC1E4F-F42C-4AB8-8948-11B81223BE12}" type="presParOf" srcId="{04BB4D7D-5E7C-4E2A-B3A3-BC0983CD6013}" destId="{4C89F065-F038-4373-B0FC-CFCA21332363}" srcOrd="0" destOrd="0" presId="urn:microsoft.com/office/officeart/2005/8/layout/hierarchy4"/>
    <dgm:cxn modelId="{579B2C12-0778-43A8-8ADA-A721C8452DD3}" type="presParOf" srcId="{04BB4D7D-5E7C-4E2A-B3A3-BC0983CD6013}" destId="{DDEC3310-5C2F-48E4-9761-E9BB3C4AE274}" srcOrd="1" destOrd="0" presId="urn:microsoft.com/office/officeart/2005/8/layout/hierarchy4"/>
    <dgm:cxn modelId="{27E2B13C-8257-486A-9DBA-994062D19631}" type="presParOf" srcId="{04BB4D7D-5E7C-4E2A-B3A3-BC0983CD6013}" destId="{7624F92C-5CA5-48BA-9AB7-44A58428C05F}" srcOrd="2" destOrd="0" presId="urn:microsoft.com/office/officeart/2005/8/layout/hierarchy4"/>
    <dgm:cxn modelId="{B129B9D0-F8AC-4A01-AA79-795BC126B787}" type="presParOf" srcId="{7624F92C-5CA5-48BA-9AB7-44A58428C05F}" destId="{F98608DF-CD1B-4B6D-BFDF-953679BDC138}" srcOrd="0" destOrd="0" presId="urn:microsoft.com/office/officeart/2005/8/layout/hierarchy4"/>
    <dgm:cxn modelId="{6677F9B0-2F9A-4FCE-9020-21B1ADC35EF8}" type="presParOf" srcId="{F98608DF-CD1B-4B6D-BFDF-953679BDC138}" destId="{1AF60EE2-A70D-4684-A97B-55F878B585D3}" srcOrd="0" destOrd="0" presId="urn:microsoft.com/office/officeart/2005/8/layout/hierarchy4"/>
    <dgm:cxn modelId="{80096C14-4961-49F4-859D-32B30205B7C6}" type="presParOf" srcId="{F98608DF-CD1B-4B6D-BFDF-953679BDC138}" destId="{9F9EEB3C-E2F4-4BDA-AA80-05FEE11C4E76}" srcOrd="1" destOrd="0" presId="urn:microsoft.com/office/officeart/2005/8/layout/hierarchy4"/>
    <dgm:cxn modelId="{17AC16B5-B571-4BF0-AD34-41AF634B13F2}" type="presParOf" srcId="{F98608DF-CD1B-4B6D-BFDF-953679BDC138}" destId="{8436DE0B-CD0A-41D6-8BD6-27F5E6DE4201}" srcOrd="2" destOrd="0" presId="urn:microsoft.com/office/officeart/2005/8/layout/hierarchy4"/>
    <dgm:cxn modelId="{CE27DB2C-B3C7-4D82-BC4F-1791581BEF91}" type="presParOf" srcId="{8436DE0B-CD0A-41D6-8BD6-27F5E6DE4201}" destId="{8326D26E-810F-4D5F-9C5C-A29246B7A05D}" srcOrd="0" destOrd="0" presId="urn:microsoft.com/office/officeart/2005/8/layout/hierarchy4"/>
    <dgm:cxn modelId="{FAE5CCBD-1BAC-4635-BA4B-2EE0E7392266}" type="presParOf" srcId="{8326D26E-810F-4D5F-9C5C-A29246B7A05D}" destId="{8A085F17-29A5-4153-B234-A3ABDCB54CF3}" srcOrd="0" destOrd="0" presId="urn:microsoft.com/office/officeart/2005/8/layout/hierarchy4"/>
    <dgm:cxn modelId="{6792D983-182E-4802-8B1C-7359CA1B4BBA}" type="presParOf" srcId="{8326D26E-810F-4D5F-9C5C-A29246B7A05D}" destId="{47E3C90A-A42F-426B-AE3E-9E90C007527D}" srcOrd="1" destOrd="0" presId="urn:microsoft.com/office/officeart/2005/8/layout/hierarchy4"/>
    <dgm:cxn modelId="{BA9FB536-2478-49F8-92D3-426FF1653932}" type="presParOf" srcId="{8326D26E-810F-4D5F-9C5C-A29246B7A05D}" destId="{6C5D3CEB-0C2A-4532-ACF2-9EF690DCC7F2}" srcOrd="2" destOrd="0" presId="urn:microsoft.com/office/officeart/2005/8/layout/hierarchy4"/>
    <dgm:cxn modelId="{2B4E8FA2-7493-4F04-9F53-2D0C431A07EC}" type="presParOf" srcId="{6C5D3CEB-0C2A-4532-ACF2-9EF690DCC7F2}" destId="{1388C169-12F9-4079-ADDA-1CA91AD33D99}" srcOrd="0" destOrd="0" presId="urn:microsoft.com/office/officeart/2005/8/layout/hierarchy4"/>
    <dgm:cxn modelId="{65C98E5A-9D95-44B5-BB8E-94E87A478260}" type="presParOf" srcId="{1388C169-12F9-4079-ADDA-1CA91AD33D99}" destId="{7A4164BE-AF04-4850-99C4-7953C2F81E70}" srcOrd="0" destOrd="0" presId="urn:microsoft.com/office/officeart/2005/8/layout/hierarchy4"/>
    <dgm:cxn modelId="{FDA06307-A7A8-4D18-AFC9-EE42C1B668D4}" type="presParOf" srcId="{1388C169-12F9-4079-ADDA-1CA91AD33D99}" destId="{CC25E784-4910-480F-A66B-5668C66B0B98}" srcOrd="1" destOrd="0" presId="urn:microsoft.com/office/officeart/2005/8/layout/hierarchy4"/>
    <dgm:cxn modelId="{B38C317A-A8AD-4C60-A496-149720CCDF48}" type="presParOf" srcId="{3AB0E065-8E1E-4A97-ABB8-EFB3F3B16BDF}" destId="{6419ECB4-BADE-4BF6-9CCF-A232331C6C12}" srcOrd="1" destOrd="0" presId="urn:microsoft.com/office/officeart/2005/8/layout/hierarchy4"/>
    <dgm:cxn modelId="{1669ADAB-BAE1-4024-B9D3-D53B4F87AFA4}" type="presParOf" srcId="{3AB0E065-8E1E-4A97-ABB8-EFB3F3B16BDF}" destId="{AB38C935-A27C-4D3B-B25A-91B588177FC0}" srcOrd="2" destOrd="0" presId="urn:microsoft.com/office/officeart/2005/8/layout/hierarchy4"/>
    <dgm:cxn modelId="{AFF18546-531C-4A0A-81F9-C42A4D472B38}" type="presParOf" srcId="{AB38C935-A27C-4D3B-B25A-91B588177FC0}" destId="{9B5BB4EB-3232-49CF-8996-8C163B824A8C}" srcOrd="0" destOrd="0" presId="urn:microsoft.com/office/officeart/2005/8/layout/hierarchy4"/>
    <dgm:cxn modelId="{5AC3D16B-C2D9-4445-828C-1F03CD5040A6}" type="presParOf" srcId="{AB38C935-A27C-4D3B-B25A-91B588177FC0}" destId="{19CEC62C-E376-4766-9E89-59AFA5ABF766}" srcOrd="1" destOrd="0" presId="urn:microsoft.com/office/officeart/2005/8/layout/hierarchy4"/>
    <dgm:cxn modelId="{AE26B3B7-C638-4306-8328-C0B328C75A84}" type="presParOf" srcId="{AB38C935-A27C-4D3B-B25A-91B588177FC0}" destId="{C06360D7-7384-4E6F-9CBB-8C92EDE0B43D}" srcOrd="2" destOrd="0" presId="urn:microsoft.com/office/officeart/2005/8/layout/hierarchy4"/>
    <dgm:cxn modelId="{BC5B91B4-D9D7-4AB6-9671-D964B5F3FAD6}" type="presParOf" srcId="{C06360D7-7384-4E6F-9CBB-8C92EDE0B43D}" destId="{2841F9CC-6E43-43C1-A98D-50E8CBAF8D68}" srcOrd="0" destOrd="0" presId="urn:microsoft.com/office/officeart/2005/8/layout/hierarchy4"/>
    <dgm:cxn modelId="{35C63548-A498-4B19-B1CA-1E57C0FB0662}" type="presParOf" srcId="{2841F9CC-6E43-43C1-A98D-50E8CBAF8D68}" destId="{476D645A-A567-461F-B73A-90ABE81710F5}" srcOrd="0" destOrd="0" presId="urn:microsoft.com/office/officeart/2005/8/layout/hierarchy4"/>
    <dgm:cxn modelId="{BCCB7E8F-2AD2-49D8-8D5D-DB1C602C6E88}" type="presParOf" srcId="{2841F9CC-6E43-43C1-A98D-50E8CBAF8D68}" destId="{F7BEFBC1-39B0-4CC9-8B83-7EF5ED491C45}" srcOrd="1" destOrd="0" presId="urn:microsoft.com/office/officeart/2005/8/layout/hierarchy4"/>
    <dgm:cxn modelId="{CD02A31C-4A94-444A-8833-43B4C950A509}" type="presParOf" srcId="{2841F9CC-6E43-43C1-A98D-50E8CBAF8D68}" destId="{E23B8A92-A7E8-411B-B8F5-32CD3C35D42D}" srcOrd="2" destOrd="0" presId="urn:microsoft.com/office/officeart/2005/8/layout/hierarchy4"/>
    <dgm:cxn modelId="{99B5B42B-14D1-457A-B10F-36D1A71425A9}" type="presParOf" srcId="{E23B8A92-A7E8-411B-B8F5-32CD3C35D42D}" destId="{91110CB7-8D21-4AD7-B4F7-35A62156635C}" srcOrd="0" destOrd="0" presId="urn:microsoft.com/office/officeart/2005/8/layout/hierarchy4"/>
    <dgm:cxn modelId="{1EE6E4EF-06B3-46AF-80E6-4834C062B7F8}" type="presParOf" srcId="{91110CB7-8D21-4AD7-B4F7-35A62156635C}" destId="{9AFBC5ED-6C4D-4C60-9F17-9268BC281132}" srcOrd="0" destOrd="0" presId="urn:microsoft.com/office/officeart/2005/8/layout/hierarchy4"/>
    <dgm:cxn modelId="{3BCB5A4B-D7B9-4B47-95DD-6DC3F90BCE26}" type="presParOf" srcId="{91110CB7-8D21-4AD7-B4F7-35A62156635C}" destId="{E20AA605-681F-46AC-BB3B-A3003FB1B145}" srcOrd="1" destOrd="0" presId="urn:microsoft.com/office/officeart/2005/8/layout/hierarchy4"/>
    <dgm:cxn modelId="{A455D89A-F88A-40EC-8EBF-0CEF0B02CA7F}" type="presParOf" srcId="{91110CB7-8D21-4AD7-B4F7-35A62156635C}" destId="{40F8F0D6-72E0-49D3-B0B8-A40C58994667}" srcOrd="2" destOrd="0" presId="urn:microsoft.com/office/officeart/2005/8/layout/hierarchy4"/>
    <dgm:cxn modelId="{6AEEA559-4699-44B9-B948-D4BA2EF9649F}" type="presParOf" srcId="{40F8F0D6-72E0-49D3-B0B8-A40C58994667}" destId="{DE960680-5941-472D-81B4-9510D752A75A}" srcOrd="0" destOrd="0" presId="urn:microsoft.com/office/officeart/2005/8/layout/hierarchy4"/>
    <dgm:cxn modelId="{9D71E25C-163F-4DC7-A1F0-62CB372D3300}" type="presParOf" srcId="{DE960680-5941-472D-81B4-9510D752A75A}" destId="{29F4AEE7-CC9A-44BA-828C-85F6708C6093}" srcOrd="0" destOrd="0" presId="urn:microsoft.com/office/officeart/2005/8/layout/hierarchy4"/>
    <dgm:cxn modelId="{68E6285B-9F92-4C7A-975C-3B4EC2A6B259}" type="presParOf" srcId="{DE960680-5941-472D-81B4-9510D752A75A}" destId="{B0FBD0B6-3ABA-49EF-9E6C-20EFF0F4183F}" srcOrd="1" destOrd="0" presId="urn:microsoft.com/office/officeart/2005/8/layout/hierarchy4"/>
    <dgm:cxn modelId="{BA216A05-D5FE-4A13-9FB3-39749A9EBD10}" type="presParOf" srcId="{40F8F0D6-72E0-49D3-B0B8-A40C58994667}" destId="{FDA0414C-8CB6-40E5-8C61-D6FA7CD17E79}" srcOrd="1" destOrd="0" presId="urn:microsoft.com/office/officeart/2005/8/layout/hierarchy4"/>
    <dgm:cxn modelId="{9E7DC83D-6975-45A8-96EE-80E45D992D14}" type="presParOf" srcId="{40F8F0D6-72E0-49D3-B0B8-A40C58994667}" destId="{A9907088-346B-41B2-ADCB-9CB2F7053B63}" srcOrd="2" destOrd="0" presId="urn:microsoft.com/office/officeart/2005/8/layout/hierarchy4"/>
    <dgm:cxn modelId="{9FB9DDCE-617B-4965-AC0B-D6F415CC570D}" type="presParOf" srcId="{A9907088-346B-41B2-ADCB-9CB2F7053B63}" destId="{CABBD6C7-4053-41A5-9C3B-66F1170E17A1}" srcOrd="0" destOrd="0" presId="urn:microsoft.com/office/officeart/2005/8/layout/hierarchy4"/>
    <dgm:cxn modelId="{9B340F02-F5C3-4039-80E2-F6F2487E9016}" type="presParOf" srcId="{A9907088-346B-41B2-ADCB-9CB2F7053B63}" destId="{451D9104-7ACB-4F8C-B4B3-E43D127DF470}" srcOrd="1" destOrd="0" presId="urn:microsoft.com/office/officeart/2005/8/layout/hierarchy4"/>
    <dgm:cxn modelId="{62FE53F1-EFCD-4B61-98E7-3674A503277E}" type="presParOf" srcId="{40F8F0D6-72E0-49D3-B0B8-A40C58994667}" destId="{54C29DC1-1023-45A5-91ED-5C76032FAC6B}" srcOrd="3" destOrd="0" presId="urn:microsoft.com/office/officeart/2005/8/layout/hierarchy4"/>
    <dgm:cxn modelId="{0AD983C6-F0D0-43B2-BB2C-DC0A97D62575}" type="presParOf" srcId="{40F8F0D6-72E0-49D3-B0B8-A40C58994667}" destId="{0DAE8758-B90E-4510-9D6A-06EB21CFD5ED}" srcOrd="4" destOrd="0" presId="urn:microsoft.com/office/officeart/2005/8/layout/hierarchy4"/>
    <dgm:cxn modelId="{C56D4022-A60A-4FCF-AE1A-44719CAE7C07}" type="presParOf" srcId="{0DAE8758-B90E-4510-9D6A-06EB21CFD5ED}" destId="{BE81BA4C-E723-49BD-85FC-7CE03BEC175E}" srcOrd="0" destOrd="0" presId="urn:microsoft.com/office/officeart/2005/8/layout/hierarchy4"/>
    <dgm:cxn modelId="{9EA2AD83-C0EA-4A2C-9271-85240939B58F}" type="presParOf" srcId="{0DAE8758-B90E-4510-9D6A-06EB21CFD5ED}" destId="{5CC0A2E3-C585-40C6-B1C5-22BE70E2DE65}" srcOrd="1" destOrd="0" presId="urn:microsoft.com/office/officeart/2005/8/layout/hierarchy4"/>
    <dgm:cxn modelId="{B0F40CCC-787E-469F-9475-70D31103674A}" type="presParOf" srcId="{3AB0E065-8E1E-4A97-ABB8-EFB3F3B16BDF}" destId="{19E04412-5829-48EF-BF8E-5EF1E4284BE1}" srcOrd="3" destOrd="0" presId="urn:microsoft.com/office/officeart/2005/8/layout/hierarchy4"/>
    <dgm:cxn modelId="{FBAB2F9B-1FC2-49AA-86F9-4E59FAB6486F}" type="presParOf" srcId="{3AB0E065-8E1E-4A97-ABB8-EFB3F3B16BDF}" destId="{1C42DA83-97E9-4246-BB6D-0D4A1465BB9A}" srcOrd="4" destOrd="0" presId="urn:microsoft.com/office/officeart/2005/8/layout/hierarchy4"/>
    <dgm:cxn modelId="{2F34C6F6-9348-4848-8EBE-0555344E2027}" type="presParOf" srcId="{1C42DA83-97E9-4246-BB6D-0D4A1465BB9A}" destId="{47A726DE-5471-4374-8997-8FBAFB955238}" srcOrd="0" destOrd="0" presId="urn:microsoft.com/office/officeart/2005/8/layout/hierarchy4"/>
    <dgm:cxn modelId="{476E5F18-D590-4F06-B18A-72655C8E9AC9}" type="presParOf" srcId="{1C42DA83-97E9-4246-BB6D-0D4A1465BB9A}" destId="{B56AE158-FC65-413C-8270-024BC87CF867}" srcOrd="1" destOrd="0" presId="urn:microsoft.com/office/officeart/2005/8/layout/hierarchy4"/>
    <dgm:cxn modelId="{B50A834E-C8A0-41C7-A286-6C01C37891FD}" type="presParOf" srcId="{1C42DA83-97E9-4246-BB6D-0D4A1465BB9A}" destId="{B0E45703-9995-4494-895F-D1481DB7868C}" srcOrd="2" destOrd="0" presId="urn:microsoft.com/office/officeart/2005/8/layout/hierarchy4"/>
    <dgm:cxn modelId="{B6D63614-0FA3-476F-9F1C-B4195FCD0009}" type="presParOf" srcId="{B0E45703-9995-4494-895F-D1481DB7868C}" destId="{60A9E277-4D66-4FF7-AD4B-AF7B698C4ACA}" srcOrd="0" destOrd="0" presId="urn:microsoft.com/office/officeart/2005/8/layout/hierarchy4"/>
    <dgm:cxn modelId="{9A0E93D8-567B-4A8B-A89E-5D2C2C1E2F86}" type="presParOf" srcId="{60A9E277-4D66-4FF7-AD4B-AF7B698C4ACA}" destId="{7E0D890B-414C-4A3D-997B-FBC699283577}" srcOrd="0" destOrd="0" presId="urn:microsoft.com/office/officeart/2005/8/layout/hierarchy4"/>
    <dgm:cxn modelId="{CFE01DC4-E7AB-413E-B1FA-15330A53E205}" type="presParOf" srcId="{60A9E277-4D66-4FF7-AD4B-AF7B698C4ACA}" destId="{C32CF317-26E1-455F-9804-8B2467C3828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7C5D80-4BB1-462D-AE71-FC83D1E1FBED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lv-LV"/>
        </a:p>
      </dgm:t>
    </dgm:pt>
    <dgm:pt modelId="{CDBFC272-FC7C-404D-BF3F-2F0DD4AC92AC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5147583-6D6D-4FBC-A5BB-3A8121525EC6}" type="parTrans" cxnId="{C3A6907F-7560-431C-99C2-3E9A09B63DBE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073E707-9C3F-4BEC-8E34-7DE5D2F08FB4}" type="sibTrans" cxnId="{C3A6907F-7560-431C-99C2-3E9A09B63DBE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7E261F5-A0C9-4063-9D15-69A5030B9D55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 spēju pašnovērtējuma anketa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6BE4619-0E22-4185-B72E-2EA19A5E8C4C}" type="parTrans" cxnId="{67E826A4-643F-4DD5-8FFE-93F427FE24F7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B80182E-2FAF-479B-AF28-8E7D98C7867B}" type="sibTrans" cxnId="{67E826A4-643F-4DD5-8FFE-93F427FE24F7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CBDDFA7-959B-45F6-81BF-61D95ABF109F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Vispārējā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kārtībā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B146CA6-7F83-4DC5-A18F-57278410B28B}" type="parTrans" cxnId="{811A2701-D0BE-4521-AAF0-7D1C8300621A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3743E34-3FD5-4BC7-9EF8-C364B39003FC}" type="sibTrans" cxnId="{811A2701-D0BE-4521-AAF0-7D1C8300621A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71250FE-7D43-4D77-89E4-4B5640EBE126}">
      <dgm:prSet phldrT="[Text]" custT="1"/>
      <dgm:spPr/>
      <dgm:t>
        <a:bodyPr/>
        <a:lstStyle/>
        <a:p>
          <a:r>
            <a:rPr lang="en-US" sz="14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Atvieglotā</a:t>
          </a:r>
          <a:r>
            <a: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kārtībā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iesniedzmie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3B4495B-B803-445F-B41A-4AC1CEDA6F8A}" type="parTrans" cxnId="{98E3EF14-9069-400A-9CBF-FC70710B2C72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F2518C-B088-419A-B380-AFA029E46834}" type="sibTrans" cxnId="{98E3EF14-9069-400A-9CBF-FC70710B2C72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40E2CF3-EEDC-4816-8AEC-3E04B2596FF1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B79F7297-BAC4-4558-8FC5-95080CEE73D2}" type="parTrans" cxnId="{0CED1395-09CD-491B-A80B-C10DC019316B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5E84C22-FFCC-42C3-8F42-E87858F18A98}" type="sibTrans" cxnId="{0CED1395-09CD-491B-A80B-C10DC019316B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0A97187-8A8B-4042-9BC8-D13E41F8CBC3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 uz VDEĀVK (veidlapa 088/u)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1540335-CEC9-4B60-919E-287CAE0881DC}" type="parTrans" cxnId="{C034935F-94A8-4538-BC6C-139D458E6636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55537DB-2518-4C5F-9670-3E76BD64877D}" type="sibTrans" cxnId="{C034935F-94A8-4538-BC6C-139D458E6636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3454014-3A21-4DCE-9F52-B5A26BC4A88A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 spēju pašnovērtējuma anketa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8581807-1DE4-45DD-A217-C7FBC9AF1201}" type="parTrans" cxnId="{6F8BAE06-3E45-4AF1-8465-6986F6E13198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2B793D9-2C33-4A2A-B78F-72BFC21B34AD}" type="sibTrans" cxnId="{6F8BAE06-3E45-4AF1-8465-6986F6E13198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50A8FE9-EB67-4186-AD7C-5E0FEAD8AEF7}">
      <dgm:prSet phldrT="[Text]" custT="1"/>
      <dgm:spPr/>
      <dgm:t>
        <a:bodyPr/>
        <a:lstStyle/>
        <a:p>
          <a:r>
            <a:rPr lang="en-US" sz="14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 dokumenti, ja nepieciešams</a:t>
          </a:r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988EDA7-4DB8-42D6-A7C9-550F84852AFC}" type="parTrans" cxnId="{867E7E49-5623-4E98-9932-5C661FCE9A65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70F8A4F-BA1D-4626-A41B-D52AC9FCFA79}" type="sibTrans" cxnId="{867E7E49-5623-4E98-9932-5C661FCE9A65}">
      <dgm:prSet/>
      <dgm:spPr/>
      <dgm:t>
        <a:bodyPr/>
        <a:lstStyle/>
        <a:p>
          <a:endParaRPr lang="lv-LV" sz="14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AB0E065-8E1E-4A97-ABB8-EFB3F3B16BDF}" type="pres">
      <dgm:prSet presAssocID="{517C5D80-4BB1-462D-AE71-FC83D1E1FBE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54F2806-B8F4-462D-A013-3FE0BDB57BEB}" type="pres">
      <dgm:prSet presAssocID="{0CBDDFA7-959B-45F6-81BF-61D95ABF109F}" presName="vertOne" presStyleCnt="0"/>
      <dgm:spPr/>
    </dgm:pt>
    <dgm:pt modelId="{8BB5B0E6-84F2-49EF-AEC1-C65B93CB9EC1}" type="pres">
      <dgm:prSet presAssocID="{0CBDDFA7-959B-45F6-81BF-61D95ABF109F}" presName="txOne" presStyleLbl="node0" presStyleIdx="0" presStyleCnt="2">
        <dgm:presLayoutVars>
          <dgm:chPref val="3"/>
        </dgm:presLayoutVars>
      </dgm:prSet>
      <dgm:spPr/>
    </dgm:pt>
    <dgm:pt modelId="{407FECCA-144E-43FF-9D8E-9DB4777B2414}" type="pres">
      <dgm:prSet presAssocID="{0CBDDFA7-959B-45F6-81BF-61D95ABF109F}" presName="parTransOne" presStyleCnt="0"/>
      <dgm:spPr/>
    </dgm:pt>
    <dgm:pt modelId="{6C829E12-FF94-4BBF-A7CB-FF5D31458B4E}" type="pres">
      <dgm:prSet presAssocID="{0CBDDFA7-959B-45F6-81BF-61D95ABF109F}" presName="horzOne" presStyleCnt="0"/>
      <dgm:spPr/>
    </dgm:pt>
    <dgm:pt modelId="{83E68C98-B58B-4E02-BC40-9CF341D704C0}" type="pres">
      <dgm:prSet presAssocID="{F40E2CF3-EEDC-4816-8AEC-3E04B2596FF1}" presName="vertTwo" presStyleCnt="0"/>
      <dgm:spPr/>
    </dgm:pt>
    <dgm:pt modelId="{650E464F-C093-45F6-9072-D891A85C9572}" type="pres">
      <dgm:prSet presAssocID="{F40E2CF3-EEDC-4816-8AEC-3E04B2596FF1}" presName="txTwo" presStyleLbl="node2" presStyleIdx="0" presStyleCnt="2">
        <dgm:presLayoutVars>
          <dgm:chPref val="3"/>
        </dgm:presLayoutVars>
      </dgm:prSet>
      <dgm:spPr/>
    </dgm:pt>
    <dgm:pt modelId="{D79E36A7-4C3B-4D18-A20E-CF428D882F86}" type="pres">
      <dgm:prSet presAssocID="{F40E2CF3-EEDC-4816-8AEC-3E04B2596FF1}" presName="parTransTwo" presStyleCnt="0"/>
      <dgm:spPr/>
    </dgm:pt>
    <dgm:pt modelId="{4528E932-2920-40D9-9234-194CA483C346}" type="pres">
      <dgm:prSet presAssocID="{F40E2CF3-EEDC-4816-8AEC-3E04B2596FF1}" presName="horzTwo" presStyleCnt="0"/>
      <dgm:spPr/>
    </dgm:pt>
    <dgm:pt modelId="{468FA934-8E7C-43DB-833B-5C9C4F2F5B71}" type="pres">
      <dgm:prSet presAssocID="{E0A97187-8A8B-4042-9BC8-D13E41F8CBC3}" presName="vertThree" presStyleCnt="0"/>
      <dgm:spPr/>
    </dgm:pt>
    <dgm:pt modelId="{10F5F3A0-DDC5-4406-B09E-ED7908F19609}" type="pres">
      <dgm:prSet presAssocID="{E0A97187-8A8B-4042-9BC8-D13E41F8CBC3}" presName="txThree" presStyleLbl="node3" presStyleIdx="0" presStyleCnt="2">
        <dgm:presLayoutVars>
          <dgm:chPref val="3"/>
        </dgm:presLayoutVars>
      </dgm:prSet>
      <dgm:spPr/>
    </dgm:pt>
    <dgm:pt modelId="{1153E9C6-0730-47FD-98A5-06DB97D27E4E}" type="pres">
      <dgm:prSet presAssocID="{E0A97187-8A8B-4042-9BC8-D13E41F8CBC3}" presName="parTransThree" presStyleCnt="0"/>
      <dgm:spPr/>
    </dgm:pt>
    <dgm:pt modelId="{4BFC6E34-8687-4AE2-BE53-BC74AEC7D175}" type="pres">
      <dgm:prSet presAssocID="{E0A97187-8A8B-4042-9BC8-D13E41F8CBC3}" presName="horzThree" presStyleCnt="0"/>
      <dgm:spPr/>
    </dgm:pt>
    <dgm:pt modelId="{69AD9716-50BC-427D-B6F0-0A9641B3A308}" type="pres">
      <dgm:prSet presAssocID="{B3454014-3A21-4DCE-9F52-B5A26BC4A88A}" presName="vertFour" presStyleCnt="0">
        <dgm:presLayoutVars>
          <dgm:chPref val="3"/>
        </dgm:presLayoutVars>
      </dgm:prSet>
      <dgm:spPr/>
    </dgm:pt>
    <dgm:pt modelId="{32D848E3-B9F8-4C9E-94A3-40710F8F8BC2}" type="pres">
      <dgm:prSet presAssocID="{B3454014-3A21-4DCE-9F52-B5A26BC4A88A}" presName="txFour" presStyleLbl="node4" presStyleIdx="0" presStyleCnt="2">
        <dgm:presLayoutVars>
          <dgm:chPref val="3"/>
        </dgm:presLayoutVars>
      </dgm:prSet>
      <dgm:spPr/>
    </dgm:pt>
    <dgm:pt modelId="{545986DE-F5A0-4609-9B57-68C9DB4AF2D3}" type="pres">
      <dgm:prSet presAssocID="{B3454014-3A21-4DCE-9F52-B5A26BC4A88A}" presName="parTransFour" presStyleCnt="0"/>
      <dgm:spPr/>
    </dgm:pt>
    <dgm:pt modelId="{86F7B2B5-04D2-42C6-964A-30FDF06AF34E}" type="pres">
      <dgm:prSet presAssocID="{B3454014-3A21-4DCE-9F52-B5A26BC4A88A}" presName="horzFour" presStyleCnt="0"/>
      <dgm:spPr/>
    </dgm:pt>
    <dgm:pt modelId="{D5AF9078-A3F0-4568-9A5A-9B79E6078CEF}" type="pres">
      <dgm:prSet presAssocID="{350A8FE9-EB67-4186-AD7C-5E0FEAD8AEF7}" presName="vertFour" presStyleCnt="0">
        <dgm:presLayoutVars>
          <dgm:chPref val="3"/>
        </dgm:presLayoutVars>
      </dgm:prSet>
      <dgm:spPr/>
    </dgm:pt>
    <dgm:pt modelId="{4FF63C75-8CEA-4D92-A423-62D739844601}" type="pres">
      <dgm:prSet presAssocID="{350A8FE9-EB67-4186-AD7C-5E0FEAD8AEF7}" presName="txFour" presStyleLbl="node4" presStyleIdx="1" presStyleCnt="2">
        <dgm:presLayoutVars>
          <dgm:chPref val="3"/>
        </dgm:presLayoutVars>
      </dgm:prSet>
      <dgm:spPr/>
    </dgm:pt>
    <dgm:pt modelId="{79053EC8-4D98-40BA-8770-BC6838DA2DD0}" type="pres">
      <dgm:prSet presAssocID="{350A8FE9-EB67-4186-AD7C-5E0FEAD8AEF7}" presName="horzFour" presStyleCnt="0"/>
      <dgm:spPr/>
    </dgm:pt>
    <dgm:pt modelId="{63ADB0D5-EC9D-4CE3-9556-AAD2B78F9E6D}" type="pres">
      <dgm:prSet presAssocID="{C3743E34-3FD5-4BC7-9EF8-C364B39003FC}" presName="sibSpaceOne" presStyleCnt="0"/>
      <dgm:spPr/>
    </dgm:pt>
    <dgm:pt modelId="{CDD8E5BB-AB8A-4713-959E-2069257B654A}" type="pres">
      <dgm:prSet presAssocID="{971250FE-7D43-4D77-89E4-4B5640EBE126}" presName="vertOne" presStyleCnt="0"/>
      <dgm:spPr/>
    </dgm:pt>
    <dgm:pt modelId="{8721454C-5A82-449F-9AE4-5CA4EF6D1B56}" type="pres">
      <dgm:prSet presAssocID="{971250FE-7D43-4D77-89E4-4B5640EBE126}" presName="txOne" presStyleLbl="node0" presStyleIdx="1" presStyleCnt="2">
        <dgm:presLayoutVars>
          <dgm:chPref val="3"/>
        </dgm:presLayoutVars>
      </dgm:prSet>
      <dgm:spPr/>
    </dgm:pt>
    <dgm:pt modelId="{4AB81901-0BD6-48E5-99B7-57EBAF69A9C6}" type="pres">
      <dgm:prSet presAssocID="{971250FE-7D43-4D77-89E4-4B5640EBE126}" presName="parTransOne" presStyleCnt="0"/>
      <dgm:spPr/>
    </dgm:pt>
    <dgm:pt modelId="{1345C38D-6DC3-4A66-A0FD-336CB1CA8670}" type="pres">
      <dgm:prSet presAssocID="{971250FE-7D43-4D77-89E4-4B5640EBE126}" presName="horzOne" presStyleCnt="0"/>
      <dgm:spPr/>
    </dgm:pt>
    <dgm:pt modelId="{18EAFB3F-5AD6-4E89-9A40-8CB1438158D9}" type="pres">
      <dgm:prSet presAssocID="{CDBFC272-FC7C-404D-BF3F-2F0DD4AC92AC}" presName="vertTwo" presStyleCnt="0"/>
      <dgm:spPr/>
    </dgm:pt>
    <dgm:pt modelId="{5BF0315C-0662-4A2F-A337-46EFBB08EC29}" type="pres">
      <dgm:prSet presAssocID="{CDBFC272-FC7C-404D-BF3F-2F0DD4AC92AC}" presName="txTwo" presStyleLbl="node2" presStyleIdx="1" presStyleCnt="2">
        <dgm:presLayoutVars>
          <dgm:chPref val="3"/>
        </dgm:presLayoutVars>
      </dgm:prSet>
      <dgm:spPr/>
    </dgm:pt>
    <dgm:pt modelId="{E150C64E-28A0-45D7-AA2A-9ABCDF5A7518}" type="pres">
      <dgm:prSet presAssocID="{CDBFC272-FC7C-404D-BF3F-2F0DD4AC92AC}" presName="parTransTwo" presStyleCnt="0"/>
      <dgm:spPr/>
    </dgm:pt>
    <dgm:pt modelId="{B0600046-C60D-4B68-9675-EC3CDD45796C}" type="pres">
      <dgm:prSet presAssocID="{CDBFC272-FC7C-404D-BF3F-2F0DD4AC92AC}" presName="horzTwo" presStyleCnt="0"/>
      <dgm:spPr/>
    </dgm:pt>
    <dgm:pt modelId="{76F21A39-0F43-476B-9D0B-F42D47F89B98}" type="pres">
      <dgm:prSet presAssocID="{D7E261F5-A0C9-4063-9D15-69A5030B9D55}" presName="vertThree" presStyleCnt="0"/>
      <dgm:spPr/>
    </dgm:pt>
    <dgm:pt modelId="{D8E67A7D-522E-4BA9-9BC7-F16BCA50391C}" type="pres">
      <dgm:prSet presAssocID="{D7E261F5-A0C9-4063-9D15-69A5030B9D55}" presName="txThree" presStyleLbl="node3" presStyleIdx="1" presStyleCnt="2">
        <dgm:presLayoutVars>
          <dgm:chPref val="3"/>
        </dgm:presLayoutVars>
      </dgm:prSet>
      <dgm:spPr/>
    </dgm:pt>
    <dgm:pt modelId="{D48F5969-8E31-457D-A2AE-FE7CE6AE2A0D}" type="pres">
      <dgm:prSet presAssocID="{D7E261F5-A0C9-4063-9D15-69A5030B9D55}" presName="horzThree" presStyleCnt="0"/>
      <dgm:spPr/>
    </dgm:pt>
  </dgm:ptLst>
  <dgm:cxnLst>
    <dgm:cxn modelId="{811A2701-D0BE-4521-AAF0-7D1C8300621A}" srcId="{517C5D80-4BB1-462D-AE71-FC83D1E1FBED}" destId="{0CBDDFA7-959B-45F6-81BF-61D95ABF109F}" srcOrd="0" destOrd="0" parTransId="{0B146CA6-7F83-4DC5-A18F-57278410B28B}" sibTransId="{C3743E34-3FD5-4BC7-9EF8-C364B39003FC}"/>
    <dgm:cxn modelId="{6F8BAE06-3E45-4AF1-8465-6986F6E13198}" srcId="{E0A97187-8A8B-4042-9BC8-D13E41F8CBC3}" destId="{B3454014-3A21-4DCE-9F52-B5A26BC4A88A}" srcOrd="0" destOrd="0" parTransId="{08581807-1DE4-45DD-A217-C7FBC9AF1201}" sibTransId="{A2B793D9-2C33-4A2A-B78F-72BFC21B34AD}"/>
    <dgm:cxn modelId="{98E3EF14-9069-400A-9CBF-FC70710B2C72}" srcId="{517C5D80-4BB1-462D-AE71-FC83D1E1FBED}" destId="{971250FE-7D43-4D77-89E4-4B5640EBE126}" srcOrd="1" destOrd="0" parTransId="{F3B4495B-B803-445F-B41A-4AC1CEDA6F8A}" sibTransId="{98F2518C-B088-419A-B380-AFA029E46834}"/>
    <dgm:cxn modelId="{88FB3A5B-5693-4703-AB8E-AB22AC076586}" type="presOf" srcId="{F40E2CF3-EEDC-4816-8AEC-3E04B2596FF1}" destId="{650E464F-C093-45F6-9072-D891A85C9572}" srcOrd="0" destOrd="0" presId="urn:microsoft.com/office/officeart/2005/8/layout/hierarchy4"/>
    <dgm:cxn modelId="{00338E5C-4785-415E-BEBD-D26B67F60377}" type="presOf" srcId="{CDBFC272-FC7C-404D-BF3F-2F0DD4AC92AC}" destId="{5BF0315C-0662-4A2F-A337-46EFBB08EC29}" srcOrd="0" destOrd="0" presId="urn:microsoft.com/office/officeart/2005/8/layout/hierarchy4"/>
    <dgm:cxn modelId="{C034935F-94A8-4538-BC6C-139D458E6636}" srcId="{F40E2CF3-EEDC-4816-8AEC-3E04B2596FF1}" destId="{E0A97187-8A8B-4042-9BC8-D13E41F8CBC3}" srcOrd="0" destOrd="0" parTransId="{01540335-CEC9-4B60-919E-287CAE0881DC}" sibTransId="{855537DB-2518-4C5F-9670-3E76BD64877D}"/>
    <dgm:cxn modelId="{AD6EA75F-1CFA-491D-8C76-84A6C563FFD3}" type="presOf" srcId="{350A8FE9-EB67-4186-AD7C-5E0FEAD8AEF7}" destId="{4FF63C75-8CEA-4D92-A423-62D739844601}" srcOrd="0" destOrd="0" presId="urn:microsoft.com/office/officeart/2005/8/layout/hierarchy4"/>
    <dgm:cxn modelId="{867E7E49-5623-4E98-9932-5C661FCE9A65}" srcId="{B3454014-3A21-4DCE-9F52-B5A26BC4A88A}" destId="{350A8FE9-EB67-4186-AD7C-5E0FEAD8AEF7}" srcOrd="0" destOrd="0" parTransId="{D988EDA7-4DB8-42D6-A7C9-550F84852AFC}" sibTransId="{670F8A4F-BA1D-4626-A41B-D52AC9FCFA79}"/>
    <dgm:cxn modelId="{C3A6907F-7560-431C-99C2-3E9A09B63DBE}" srcId="{971250FE-7D43-4D77-89E4-4B5640EBE126}" destId="{CDBFC272-FC7C-404D-BF3F-2F0DD4AC92AC}" srcOrd="0" destOrd="0" parTransId="{F5147583-6D6D-4FBC-A5BB-3A8121525EC6}" sibTransId="{9073E707-9C3F-4BEC-8E34-7DE5D2F08FB4}"/>
    <dgm:cxn modelId="{0CED1395-09CD-491B-A80B-C10DC019316B}" srcId="{0CBDDFA7-959B-45F6-81BF-61D95ABF109F}" destId="{F40E2CF3-EEDC-4816-8AEC-3E04B2596FF1}" srcOrd="0" destOrd="0" parTransId="{B79F7297-BAC4-4558-8FC5-95080CEE73D2}" sibTransId="{15E84C22-FFCC-42C3-8F42-E87858F18A98}"/>
    <dgm:cxn modelId="{67E826A4-643F-4DD5-8FFE-93F427FE24F7}" srcId="{CDBFC272-FC7C-404D-BF3F-2F0DD4AC92AC}" destId="{D7E261F5-A0C9-4063-9D15-69A5030B9D55}" srcOrd="0" destOrd="0" parTransId="{16BE4619-0E22-4185-B72E-2EA19A5E8C4C}" sibTransId="{DB80182E-2FAF-479B-AF28-8E7D98C7867B}"/>
    <dgm:cxn modelId="{895D3CAA-4483-4D28-BAAE-7C1EF470D801}" type="presOf" srcId="{0CBDDFA7-959B-45F6-81BF-61D95ABF109F}" destId="{8BB5B0E6-84F2-49EF-AEC1-C65B93CB9EC1}" srcOrd="0" destOrd="0" presId="urn:microsoft.com/office/officeart/2005/8/layout/hierarchy4"/>
    <dgm:cxn modelId="{89246CAC-6187-40FA-8FDD-71E5C44C8397}" type="presOf" srcId="{D7E261F5-A0C9-4063-9D15-69A5030B9D55}" destId="{D8E67A7D-522E-4BA9-9BC7-F16BCA50391C}" srcOrd="0" destOrd="0" presId="urn:microsoft.com/office/officeart/2005/8/layout/hierarchy4"/>
    <dgm:cxn modelId="{375BABB5-B5A5-4825-AC0D-4C8C3E5677B9}" type="presOf" srcId="{B3454014-3A21-4DCE-9F52-B5A26BC4A88A}" destId="{32D848E3-B9F8-4C9E-94A3-40710F8F8BC2}" srcOrd="0" destOrd="0" presId="urn:microsoft.com/office/officeart/2005/8/layout/hierarchy4"/>
    <dgm:cxn modelId="{483036C7-BDFA-47B7-8A2B-5850D11ABF31}" type="presOf" srcId="{517C5D80-4BB1-462D-AE71-FC83D1E1FBED}" destId="{3AB0E065-8E1E-4A97-ABB8-EFB3F3B16BDF}" srcOrd="0" destOrd="0" presId="urn:microsoft.com/office/officeart/2005/8/layout/hierarchy4"/>
    <dgm:cxn modelId="{236DEAC8-1A3C-463E-A6F1-E6B120E95D0E}" type="presOf" srcId="{971250FE-7D43-4D77-89E4-4B5640EBE126}" destId="{8721454C-5A82-449F-9AE4-5CA4EF6D1B56}" srcOrd="0" destOrd="0" presId="urn:microsoft.com/office/officeart/2005/8/layout/hierarchy4"/>
    <dgm:cxn modelId="{681BDDF7-3671-4816-B015-40486A8CA597}" type="presOf" srcId="{E0A97187-8A8B-4042-9BC8-D13E41F8CBC3}" destId="{10F5F3A0-DDC5-4406-B09E-ED7908F19609}" srcOrd="0" destOrd="0" presId="urn:microsoft.com/office/officeart/2005/8/layout/hierarchy4"/>
    <dgm:cxn modelId="{0AC25989-FEF9-4695-96BC-F46817071968}" type="presParOf" srcId="{3AB0E065-8E1E-4A97-ABB8-EFB3F3B16BDF}" destId="{654F2806-B8F4-462D-A013-3FE0BDB57BEB}" srcOrd="0" destOrd="0" presId="urn:microsoft.com/office/officeart/2005/8/layout/hierarchy4"/>
    <dgm:cxn modelId="{203E0522-726E-4884-B520-B25CB8836FD1}" type="presParOf" srcId="{654F2806-B8F4-462D-A013-3FE0BDB57BEB}" destId="{8BB5B0E6-84F2-49EF-AEC1-C65B93CB9EC1}" srcOrd="0" destOrd="0" presId="urn:microsoft.com/office/officeart/2005/8/layout/hierarchy4"/>
    <dgm:cxn modelId="{3BF2226A-65C9-4B1C-B630-B92A7C2A73A3}" type="presParOf" srcId="{654F2806-B8F4-462D-A013-3FE0BDB57BEB}" destId="{407FECCA-144E-43FF-9D8E-9DB4777B2414}" srcOrd="1" destOrd="0" presId="urn:microsoft.com/office/officeart/2005/8/layout/hierarchy4"/>
    <dgm:cxn modelId="{57FF27F3-1928-4691-98D0-B265F8870FAF}" type="presParOf" srcId="{654F2806-B8F4-462D-A013-3FE0BDB57BEB}" destId="{6C829E12-FF94-4BBF-A7CB-FF5D31458B4E}" srcOrd="2" destOrd="0" presId="urn:microsoft.com/office/officeart/2005/8/layout/hierarchy4"/>
    <dgm:cxn modelId="{4004B53C-6372-41F3-94AB-16C0A316C9F7}" type="presParOf" srcId="{6C829E12-FF94-4BBF-A7CB-FF5D31458B4E}" destId="{83E68C98-B58B-4E02-BC40-9CF341D704C0}" srcOrd="0" destOrd="0" presId="urn:microsoft.com/office/officeart/2005/8/layout/hierarchy4"/>
    <dgm:cxn modelId="{3A136557-FED1-4438-97BF-9245F85D6D3E}" type="presParOf" srcId="{83E68C98-B58B-4E02-BC40-9CF341D704C0}" destId="{650E464F-C093-45F6-9072-D891A85C9572}" srcOrd="0" destOrd="0" presId="urn:microsoft.com/office/officeart/2005/8/layout/hierarchy4"/>
    <dgm:cxn modelId="{9FDE6008-9C43-4BCB-900A-314E9FFB4CB4}" type="presParOf" srcId="{83E68C98-B58B-4E02-BC40-9CF341D704C0}" destId="{D79E36A7-4C3B-4D18-A20E-CF428D882F86}" srcOrd="1" destOrd="0" presId="urn:microsoft.com/office/officeart/2005/8/layout/hierarchy4"/>
    <dgm:cxn modelId="{11896F55-2A97-48B6-8971-DD682738889F}" type="presParOf" srcId="{83E68C98-B58B-4E02-BC40-9CF341D704C0}" destId="{4528E932-2920-40D9-9234-194CA483C346}" srcOrd="2" destOrd="0" presId="urn:microsoft.com/office/officeart/2005/8/layout/hierarchy4"/>
    <dgm:cxn modelId="{D640C581-3378-4484-97E4-617656F7AE77}" type="presParOf" srcId="{4528E932-2920-40D9-9234-194CA483C346}" destId="{468FA934-8E7C-43DB-833B-5C9C4F2F5B71}" srcOrd="0" destOrd="0" presId="urn:microsoft.com/office/officeart/2005/8/layout/hierarchy4"/>
    <dgm:cxn modelId="{BE89F242-C059-482F-90E4-435969D73601}" type="presParOf" srcId="{468FA934-8E7C-43DB-833B-5C9C4F2F5B71}" destId="{10F5F3A0-DDC5-4406-B09E-ED7908F19609}" srcOrd="0" destOrd="0" presId="urn:microsoft.com/office/officeart/2005/8/layout/hierarchy4"/>
    <dgm:cxn modelId="{FD1E78D6-8272-4B9C-A7B4-6550D172C8A3}" type="presParOf" srcId="{468FA934-8E7C-43DB-833B-5C9C4F2F5B71}" destId="{1153E9C6-0730-47FD-98A5-06DB97D27E4E}" srcOrd="1" destOrd="0" presId="urn:microsoft.com/office/officeart/2005/8/layout/hierarchy4"/>
    <dgm:cxn modelId="{C220F4E7-D8A5-44B8-95D3-2CCEDE1C6838}" type="presParOf" srcId="{468FA934-8E7C-43DB-833B-5C9C4F2F5B71}" destId="{4BFC6E34-8687-4AE2-BE53-BC74AEC7D175}" srcOrd="2" destOrd="0" presId="urn:microsoft.com/office/officeart/2005/8/layout/hierarchy4"/>
    <dgm:cxn modelId="{FD6FB0EA-320C-4DEF-BAFC-1FE1D3819541}" type="presParOf" srcId="{4BFC6E34-8687-4AE2-BE53-BC74AEC7D175}" destId="{69AD9716-50BC-427D-B6F0-0A9641B3A308}" srcOrd="0" destOrd="0" presId="urn:microsoft.com/office/officeart/2005/8/layout/hierarchy4"/>
    <dgm:cxn modelId="{B290CA93-D2BE-476C-A86C-96F969EB713F}" type="presParOf" srcId="{69AD9716-50BC-427D-B6F0-0A9641B3A308}" destId="{32D848E3-B9F8-4C9E-94A3-40710F8F8BC2}" srcOrd="0" destOrd="0" presId="urn:microsoft.com/office/officeart/2005/8/layout/hierarchy4"/>
    <dgm:cxn modelId="{51DD0520-D389-4673-8917-06FC6744FBCC}" type="presParOf" srcId="{69AD9716-50BC-427D-B6F0-0A9641B3A308}" destId="{545986DE-F5A0-4609-9B57-68C9DB4AF2D3}" srcOrd="1" destOrd="0" presId="urn:microsoft.com/office/officeart/2005/8/layout/hierarchy4"/>
    <dgm:cxn modelId="{14D0E0DF-F9D0-4F32-BC37-9100F2A23F97}" type="presParOf" srcId="{69AD9716-50BC-427D-B6F0-0A9641B3A308}" destId="{86F7B2B5-04D2-42C6-964A-30FDF06AF34E}" srcOrd="2" destOrd="0" presId="urn:microsoft.com/office/officeart/2005/8/layout/hierarchy4"/>
    <dgm:cxn modelId="{89EE0021-4E76-4B7A-96FB-7AD17CAAA03A}" type="presParOf" srcId="{86F7B2B5-04D2-42C6-964A-30FDF06AF34E}" destId="{D5AF9078-A3F0-4568-9A5A-9B79E6078CEF}" srcOrd="0" destOrd="0" presId="urn:microsoft.com/office/officeart/2005/8/layout/hierarchy4"/>
    <dgm:cxn modelId="{A818397B-7CE9-427B-B001-274AD5275492}" type="presParOf" srcId="{D5AF9078-A3F0-4568-9A5A-9B79E6078CEF}" destId="{4FF63C75-8CEA-4D92-A423-62D739844601}" srcOrd="0" destOrd="0" presId="urn:microsoft.com/office/officeart/2005/8/layout/hierarchy4"/>
    <dgm:cxn modelId="{A12E5319-5F6E-4B2B-9514-43CAEC09D2F1}" type="presParOf" srcId="{D5AF9078-A3F0-4568-9A5A-9B79E6078CEF}" destId="{79053EC8-4D98-40BA-8770-BC6838DA2DD0}" srcOrd="1" destOrd="0" presId="urn:microsoft.com/office/officeart/2005/8/layout/hierarchy4"/>
    <dgm:cxn modelId="{BA6D5502-68DD-44C8-8ED5-09E845BF7FC5}" type="presParOf" srcId="{3AB0E065-8E1E-4A97-ABB8-EFB3F3B16BDF}" destId="{63ADB0D5-EC9D-4CE3-9556-AAD2B78F9E6D}" srcOrd="1" destOrd="0" presId="urn:microsoft.com/office/officeart/2005/8/layout/hierarchy4"/>
    <dgm:cxn modelId="{DA0C4D4A-6F4E-41B7-9AB0-D1DE03CE01A7}" type="presParOf" srcId="{3AB0E065-8E1E-4A97-ABB8-EFB3F3B16BDF}" destId="{CDD8E5BB-AB8A-4713-959E-2069257B654A}" srcOrd="2" destOrd="0" presId="urn:microsoft.com/office/officeart/2005/8/layout/hierarchy4"/>
    <dgm:cxn modelId="{E42B0CF6-CE1B-45A2-AC77-EAF0423BF587}" type="presParOf" srcId="{CDD8E5BB-AB8A-4713-959E-2069257B654A}" destId="{8721454C-5A82-449F-9AE4-5CA4EF6D1B56}" srcOrd="0" destOrd="0" presId="urn:microsoft.com/office/officeart/2005/8/layout/hierarchy4"/>
    <dgm:cxn modelId="{8F399227-6F67-452A-9A64-7A5BC8224FCA}" type="presParOf" srcId="{CDD8E5BB-AB8A-4713-959E-2069257B654A}" destId="{4AB81901-0BD6-48E5-99B7-57EBAF69A9C6}" srcOrd="1" destOrd="0" presId="urn:microsoft.com/office/officeart/2005/8/layout/hierarchy4"/>
    <dgm:cxn modelId="{22C78EE2-CD5E-40E8-BD14-4427D51FEA1C}" type="presParOf" srcId="{CDD8E5BB-AB8A-4713-959E-2069257B654A}" destId="{1345C38D-6DC3-4A66-A0FD-336CB1CA8670}" srcOrd="2" destOrd="0" presId="urn:microsoft.com/office/officeart/2005/8/layout/hierarchy4"/>
    <dgm:cxn modelId="{6477C891-E36E-4923-80ED-E44B4EC5CAEA}" type="presParOf" srcId="{1345C38D-6DC3-4A66-A0FD-336CB1CA8670}" destId="{18EAFB3F-5AD6-4E89-9A40-8CB1438158D9}" srcOrd="0" destOrd="0" presId="urn:microsoft.com/office/officeart/2005/8/layout/hierarchy4"/>
    <dgm:cxn modelId="{D261BF5C-BF58-47BD-85C7-4A29777D9DCE}" type="presParOf" srcId="{18EAFB3F-5AD6-4E89-9A40-8CB1438158D9}" destId="{5BF0315C-0662-4A2F-A337-46EFBB08EC29}" srcOrd="0" destOrd="0" presId="urn:microsoft.com/office/officeart/2005/8/layout/hierarchy4"/>
    <dgm:cxn modelId="{DBE54AFE-36E9-4181-B909-65C54D50AFDC}" type="presParOf" srcId="{18EAFB3F-5AD6-4E89-9A40-8CB1438158D9}" destId="{E150C64E-28A0-45D7-AA2A-9ABCDF5A7518}" srcOrd="1" destOrd="0" presId="urn:microsoft.com/office/officeart/2005/8/layout/hierarchy4"/>
    <dgm:cxn modelId="{AC97B156-B025-47D0-BE57-2ED21908C7AB}" type="presParOf" srcId="{18EAFB3F-5AD6-4E89-9A40-8CB1438158D9}" destId="{B0600046-C60D-4B68-9675-EC3CDD45796C}" srcOrd="2" destOrd="0" presId="urn:microsoft.com/office/officeart/2005/8/layout/hierarchy4"/>
    <dgm:cxn modelId="{70EAD962-D9BF-45F7-BCE4-D77E5035C238}" type="presParOf" srcId="{B0600046-C60D-4B68-9675-EC3CDD45796C}" destId="{76F21A39-0F43-476B-9D0B-F42D47F89B98}" srcOrd="0" destOrd="0" presId="urn:microsoft.com/office/officeart/2005/8/layout/hierarchy4"/>
    <dgm:cxn modelId="{99184F1F-AD02-4100-9744-0A33B76B1959}" type="presParOf" srcId="{76F21A39-0F43-476B-9D0B-F42D47F89B98}" destId="{D8E67A7D-522E-4BA9-9BC7-F16BCA50391C}" srcOrd="0" destOrd="0" presId="urn:microsoft.com/office/officeart/2005/8/layout/hierarchy4"/>
    <dgm:cxn modelId="{C515689C-4CDC-47D9-B796-C3A5008E2B3E}" type="presParOf" srcId="{76F21A39-0F43-476B-9D0B-F42D47F89B98}" destId="{D48F5969-8E31-457D-A2AE-FE7CE6AE2A0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8BD4DB0-5854-40F2-BE7B-65ABFEDC9DA6}" type="doc">
      <dgm:prSet loTypeId="urn:microsoft.com/office/officeart/2005/8/layout/hierarchy4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v-LV"/>
        </a:p>
      </dgm:t>
    </dgm:pt>
    <dgm:pt modelId="{48656F64-D1C6-464D-A960-37EF4AA8A377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Pirms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E08D13BE-543B-4BE8-8EB9-9A951DDAAA05}" type="parTrans" cxnId="{5E0E6117-941B-4ABC-85D4-638B3D2E785D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3E8BFA7-CFA9-4B10-A914-D38051FA25CE}" type="sibTrans" cxnId="{5E0E6117-941B-4ABC-85D4-638B3D2E785D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52EBCF2D-C3B1-4AC2-BA64-C7F0E4822159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0-14 </a:t>
          </a:r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2DBF3734-52D8-4B44-A174-BAB18496B428}" type="parTrans" cxnId="{31EFB8D5-A772-4E46-BC4C-EE5385C58F41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262FD26C-169C-40A3-820E-EC1CB8146644}" type="sibTrans" cxnId="{31EFB8D5-A772-4E46-BC4C-EE5385C58F41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E490F88D-5B1B-4665-B540-0D0E58E4F0C7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medic.diagnoze - M</a:t>
          </a:r>
          <a:r>
            <a:rPr lang="lv-LV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etodikas 10.pielikuma I daļa</a:t>
          </a:r>
        </a:p>
      </dgm:t>
    </dgm:pt>
    <dgm:pt modelId="{E5BD78B1-8BA9-4FE2-918F-5B6F3B5CA41E}" type="parTrans" cxnId="{EB376359-C93C-4B2F-A816-9A7BEBE1B3E6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7A06D7E-0419-4455-906E-9924121D35AD}" type="sibTrans" cxnId="{EB376359-C93C-4B2F-A816-9A7BEBE1B3E6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B26903A-9435-46C0-9DD5-FE5C36822EF1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15-17 </a:t>
          </a:r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24BACF6-CBFA-4C7A-9FC9-564EE8027558}" type="parTrans" cxnId="{0243F912-AE50-4438-86DF-4ECC1A20368C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A7E7ED7-0B39-407D-9581-9D66D8BB6BC3}" type="sibTrans" cxnId="{0243F912-AE50-4438-86DF-4ECC1A20368C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A2F889F-4E6F-4F50-BB82-070F56105F3D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ja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funkcionēšanas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ierobežojumi</a:t>
          </a:r>
          <a:endParaRPr lang="lv-LV" sz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5F76CB3-5233-4CAF-82C8-4A1369F276EA}" type="parTrans" cxnId="{DBD40844-3816-45CC-84CA-E36115D29606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868A01E-2DCD-4109-B801-966DD7D625EC}" type="sibTrans" cxnId="{DBD40844-3816-45CC-84CA-E36115D29606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7CAD1A7-D42A-4A14-87BC-1336D843CECA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Pēc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BAF55EA-107B-4258-9E43-4604CE348258}" type="parTrans" cxnId="{206D31F2-CB2F-47A1-8AC4-1117D1AD6D15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3FAEED3-4245-4AFD-895E-C2806E26CF0B}" type="sibTrans" cxnId="{206D31F2-CB2F-47A1-8AC4-1117D1AD6D15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007ECBB-4BCC-4212-9A26-34172B7F8FF0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0-17 </a:t>
          </a:r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4F65DBE-C91C-4A2C-863B-4C6F01EB2583}" type="parTrans" cxnId="{140CFE0D-7696-4EE0-9240-E4C02D2F2868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89D9BE0-E1BC-434E-8AEF-A43E959BCA13}" type="sibTrans" cxnId="{140CFE0D-7696-4EE0-9240-E4C02D2F2868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5D90B0E6-4326-48F3-8B6D-BD26F3644260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medic.diagnoze</a:t>
          </a:r>
          <a:r>
            <a:rPr lang="en-US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- MK not.Nr.805 4.pielikuma II </a:t>
          </a:r>
          <a:r>
            <a:rPr lang="en-US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daļa</a:t>
          </a:r>
          <a:endParaRPr lang="lv-LV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649C096-174A-431A-82D1-DACDE18837BD}" type="parTrans" cxnId="{F3E27584-AE7C-4CB1-8934-861A4F47881B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ACA0E149-5BB7-4B68-B404-3680FAAAE6BB}" type="sibTrans" cxnId="{F3E27584-AE7C-4CB1-8934-861A4F47881B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04AEA2F-8FF0-42A6-B9EF-F7F9EB884817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Bartela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indekss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zem</a:t>
          </a:r>
          <a:r>
            <a:rPr lang="en-US" sz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7</a:t>
          </a:r>
          <a:endParaRPr lang="lv-LV" sz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FFAA4A5-A7C6-43D9-AE70-65E028121D4E}" type="parTrans" cxnId="{80BBE547-197A-4EC1-B422-140856DEB160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5986D553-CF43-4876-BA8A-C8360A5FB0E3}" type="sibTrans" cxnId="{80BBE547-197A-4EC1-B422-140856DEB160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94F828CC-86AE-4563-A6F1-D786CC084A7F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nepieciešama</a:t>
          </a:r>
          <a:r>
            <a:rPr lang="en-US" sz="11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24h </a:t>
          </a:r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aprūpe</a:t>
          </a:r>
          <a:r>
            <a:rPr lang="en-US" sz="11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garīgo</a:t>
          </a:r>
          <a:r>
            <a:rPr lang="en-US" sz="11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1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ierobežojumu</a:t>
          </a:r>
          <a:r>
            <a:rPr lang="en-US" sz="11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dēļ</a:t>
          </a:r>
          <a:endParaRPr lang="lv-LV" sz="11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5D25228-AF9C-4126-B1AA-874C0BD31FDD}" type="parTrans" cxnId="{E5624B4B-CD77-4A4C-A06D-9A49906BA39E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D539FDB-EF75-4630-9E44-1D4E97FB222B}" type="sibTrans" cxnId="{E5624B4B-CD77-4A4C-A06D-9A49906BA39E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EE4C995-76A1-454F-8406-B4E5AD9BAD7F}" type="pres">
      <dgm:prSet presAssocID="{18BD4DB0-5854-40F2-BE7B-65ABFEDC9DA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B75EC77-EC89-4EF9-AAE8-5B0A00AB3300}" type="pres">
      <dgm:prSet presAssocID="{48656F64-D1C6-464D-A960-37EF4AA8A377}" presName="vertOne" presStyleCnt="0"/>
      <dgm:spPr/>
    </dgm:pt>
    <dgm:pt modelId="{38DC4195-A605-48CC-8D03-5825883C7B3A}" type="pres">
      <dgm:prSet presAssocID="{48656F64-D1C6-464D-A960-37EF4AA8A377}" presName="txOne" presStyleLbl="node0" presStyleIdx="0" presStyleCnt="2">
        <dgm:presLayoutVars>
          <dgm:chPref val="3"/>
        </dgm:presLayoutVars>
      </dgm:prSet>
      <dgm:spPr/>
    </dgm:pt>
    <dgm:pt modelId="{855E2D24-706C-4140-90BC-9746B49BC924}" type="pres">
      <dgm:prSet presAssocID="{48656F64-D1C6-464D-A960-37EF4AA8A377}" presName="parTransOne" presStyleCnt="0"/>
      <dgm:spPr/>
    </dgm:pt>
    <dgm:pt modelId="{6A6547A8-06C6-4F20-AA74-F58848A4208F}" type="pres">
      <dgm:prSet presAssocID="{48656F64-D1C6-464D-A960-37EF4AA8A377}" presName="horzOne" presStyleCnt="0"/>
      <dgm:spPr/>
    </dgm:pt>
    <dgm:pt modelId="{02D8B2B8-5399-4BC4-BE31-15CA44078E39}" type="pres">
      <dgm:prSet presAssocID="{3007ECBB-4BCC-4212-9A26-34172B7F8FF0}" presName="vertTwo" presStyleCnt="0"/>
      <dgm:spPr/>
    </dgm:pt>
    <dgm:pt modelId="{AE06D027-2F86-4905-AAFD-F57ABDD500FE}" type="pres">
      <dgm:prSet presAssocID="{3007ECBB-4BCC-4212-9A26-34172B7F8FF0}" presName="txTwo" presStyleLbl="node2" presStyleIdx="0" presStyleCnt="3">
        <dgm:presLayoutVars>
          <dgm:chPref val="3"/>
        </dgm:presLayoutVars>
      </dgm:prSet>
      <dgm:spPr/>
    </dgm:pt>
    <dgm:pt modelId="{450052CA-048F-489D-A338-316F405FF005}" type="pres">
      <dgm:prSet presAssocID="{3007ECBB-4BCC-4212-9A26-34172B7F8FF0}" presName="parTransTwo" presStyleCnt="0"/>
      <dgm:spPr/>
    </dgm:pt>
    <dgm:pt modelId="{1FF85493-D259-4F29-8821-E2BB392AD24A}" type="pres">
      <dgm:prSet presAssocID="{3007ECBB-4BCC-4212-9A26-34172B7F8FF0}" presName="horzTwo" presStyleCnt="0"/>
      <dgm:spPr/>
    </dgm:pt>
    <dgm:pt modelId="{AB5116F0-3E08-409C-980A-97F9680F9E9C}" type="pres">
      <dgm:prSet presAssocID="{5D90B0E6-4326-48F3-8B6D-BD26F3644260}" presName="vertThree" presStyleCnt="0"/>
      <dgm:spPr/>
    </dgm:pt>
    <dgm:pt modelId="{4C2695D7-3E89-48F6-81AD-DA6BA5E52171}" type="pres">
      <dgm:prSet presAssocID="{5D90B0E6-4326-48F3-8B6D-BD26F3644260}" presName="txThree" presStyleLbl="node3" presStyleIdx="0" presStyleCnt="3">
        <dgm:presLayoutVars>
          <dgm:chPref val="3"/>
        </dgm:presLayoutVars>
      </dgm:prSet>
      <dgm:spPr/>
    </dgm:pt>
    <dgm:pt modelId="{F926F94B-1391-4498-8DEB-21DCDD5005BB}" type="pres">
      <dgm:prSet presAssocID="{5D90B0E6-4326-48F3-8B6D-BD26F3644260}" presName="horzThree" presStyleCnt="0"/>
      <dgm:spPr/>
    </dgm:pt>
    <dgm:pt modelId="{406E73C0-444A-479D-9CCE-F8F627E38D2E}" type="pres">
      <dgm:prSet presAssocID="{F3E8BFA7-CFA9-4B10-A914-D38051FA25CE}" presName="sibSpaceOne" presStyleCnt="0"/>
      <dgm:spPr/>
    </dgm:pt>
    <dgm:pt modelId="{79044E49-2343-4815-B7F6-C81F6D8830A7}" type="pres">
      <dgm:prSet presAssocID="{87CAD1A7-D42A-4A14-87BC-1336D843CECA}" presName="vertOne" presStyleCnt="0"/>
      <dgm:spPr/>
    </dgm:pt>
    <dgm:pt modelId="{ADF37189-77B3-44B3-8968-0F0FDFCCB5D0}" type="pres">
      <dgm:prSet presAssocID="{87CAD1A7-D42A-4A14-87BC-1336D843CECA}" presName="txOne" presStyleLbl="node0" presStyleIdx="1" presStyleCnt="2">
        <dgm:presLayoutVars>
          <dgm:chPref val="3"/>
        </dgm:presLayoutVars>
      </dgm:prSet>
      <dgm:spPr/>
    </dgm:pt>
    <dgm:pt modelId="{747B1C2C-E106-49EB-8765-2CE7514735A8}" type="pres">
      <dgm:prSet presAssocID="{87CAD1A7-D42A-4A14-87BC-1336D843CECA}" presName="parTransOne" presStyleCnt="0"/>
      <dgm:spPr/>
    </dgm:pt>
    <dgm:pt modelId="{3087EEB3-54DB-4372-BDFD-B2DCD2E7797E}" type="pres">
      <dgm:prSet presAssocID="{87CAD1A7-D42A-4A14-87BC-1336D843CECA}" presName="horzOne" presStyleCnt="0"/>
      <dgm:spPr/>
    </dgm:pt>
    <dgm:pt modelId="{78B5FF54-8EBD-41A7-A811-7E7957926A1F}" type="pres">
      <dgm:prSet presAssocID="{52EBCF2D-C3B1-4AC2-BA64-C7F0E4822159}" presName="vertTwo" presStyleCnt="0"/>
      <dgm:spPr/>
    </dgm:pt>
    <dgm:pt modelId="{CE43A9DF-37C0-48A4-9E70-5C08896C203E}" type="pres">
      <dgm:prSet presAssocID="{52EBCF2D-C3B1-4AC2-BA64-C7F0E4822159}" presName="txTwo" presStyleLbl="node2" presStyleIdx="1" presStyleCnt="3">
        <dgm:presLayoutVars>
          <dgm:chPref val="3"/>
        </dgm:presLayoutVars>
      </dgm:prSet>
      <dgm:spPr/>
    </dgm:pt>
    <dgm:pt modelId="{31DCA4D1-FABB-492C-A635-478F46FEF421}" type="pres">
      <dgm:prSet presAssocID="{52EBCF2D-C3B1-4AC2-BA64-C7F0E4822159}" presName="parTransTwo" presStyleCnt="0"/>
      <dgm:spPr/>
    </dgm:pt>
    <dgm:pt modelId="{7DCEBF55-FEC7-45DA-819C-7B816E641A21}" type="pres">
      <dgm:prSet presAssocID="{52EBCF2D-C3B1-4AC2-BA64-C7F0E4822159}" presName="horzTwo" presStyleCnt="0"/>
      <dgm:spPr/>
    </dgm:pt>
    <dgm:pt modelId="{73F0B98E-3DA2-49AE-BB6B-24AD01EDFF25}" type="pres">
      <dgm:prSet presAssocID="{E490F88D-5B1B-4665-B540-0D0E58E4F0C7}" presName="vertThree" presStyleCnt="0"/>
      <dgm:spPr/>
    </dgm:pt>
    <dgm:pt modelId="{2797DE32-B3D8-4BDA-80DA-68E5C32734A9}" type="pres">
      <dgm:prSet presAssocID="{E490F88D-5B1B-4665-B540-0D0E58E4F0C7}" presName="txThree" presStyleLbl="node3" presStyleIdx="1" presStyleCnt="3">
        <dgm:presLayoutVars>
          <dgm:chPref val="3"/>
        </dgm:presLayoutVars>
      </dgm:prSet>
      <dgm:spPr/>
    </dgm:pt>
    <dgm:pt modelId="{F387E215-6AF7-4234-A48E-53D3B608384B}" type="pres">
      <dgm:prSet presAssocID="{E490F88D-5B1B-4665-B540-0D0E58E4F0C7}" presName="horzThree" presStyleCnt="0"/>
      <dgm:spPr/>
    </dgm:pt>
    <dgm:pt modelId="{F0735B3B-D588-421A-A3DD-8D87582F277D}" type="pres">
      <dgm:prSet presAssocID="{262FD26C-169C-40A3-820E-EC1CB8146644}" presName="sibSpaceTwo" presStyleCnt="0"/>
      <dgm:spPr/>
    </dgm:pt>
    <dgm:pt modelId="{2C0B0753-08F3-4FE9-BC6D-276C0A372947}" type="pres">
      <dgm:prSet presAssocID="{9B26903A-9435-46C0-9DD5-FE5C36822EF1}" presName="vertTwo" presStyleCnt="0"/>
      <dgm:spPr/>
    </dgm:pt>
    <dgm:pt modelId="{A0A29E30-6DB9-4805-B608-C97BBAD97E29}" type="pres">
      <dgm:prSet presAssocID="{9B26903A-9435-46C0-9DD5-FE5C36822EF1}" presName="txTwo" presStyleLbl="node2" presStyleIdx="2" presStyleCnt="3">
        <dgm:presLayoutVars>
          <dgm:chPref val="3"/>
        </dgm:presLayoutVars>
      </dgm:prSet>
      <dgm:spPr/>
    </dgm:pt>
    <dgm:pt modelId="{5D0B82D4-67B4-4567-9075-6408FDC5C008}" type="pres">
      <dgm:prSet presAssocID="{9B26903A-9435-46C0-9DD5-FE5C36822EF1}" presName="parTransTwo" presStyleCnt="0"/>
      <dgm:spPr/>
    </dgm:pt>
    <dgm:pt modelId="{B265A697-52D6-4826-8206-E777957A074B}" type="pres">
      <dgm:prSet presAssocID="{9B26903A-9435-46C0-9DD5-FE5C36822EF1}" presName="horzTwo" presStyleCnt="0"/>
      <dgm:spPr/>
    </dgm:pt>
    <dgm:pt modelId="{24C17843-EC84-4D16-8549-EC0D62630F9B}" type="pres">
      <dgm:prSet presAssocID="{9A2F889F-4E6F-4F50-BB82-070F56105F3D}" presName="vertThree" presStyleCnt="0"/>
      <dgm:spPr/>
    </dgm:pt>
    <dgm:pt modelId="{C2DBDA0D-22A4-48E1-9CB6-1940D44F262E}" type="pres">
      <dgm:prSet presAssocID="{9A2F889F-4E6F-4F50-BB82-070F56105F3D}" presName="txThree" presStyleLbl="node3" presStyleIdx="2" presStyleCnt="3">
        <dgm:presLayoutVars>
          <dgm:chPref val="3"/>
        </dgm:presLayoutVars>
      </dgm:prSet>
      <dgm:spPr/>
    </dgm:pt>
    <dgm:pt modelId="{9BCF74A0-2C37-4704-A8B8-9C5BD66D2DDF}" type="pres">
      <dgm:prSet presAssocID="{9A2F889F-4E6F-4F50-BB82-070F56105F3D}" presName="parTransThree" presStyleCnt="0"/>
      <dgm:spPr/>
    </dgm:pt>
    <dgm:pt modelId="{99065C86-1503-4865-A7CC-A3FA246FA29F}" type="pres">
      <dgm:prSet presAssocID="{9A2F889F-4E6F-4F50-BB82-070F56105F3D}" presName="horzThree" presStyleCnt="0"/>
      <dgm:spPr/>
    </dgm:pt>
    <dgm:pt modelId="{C61D5435-851C-464F-824B-CD2F514571DA}" type="pres">
      <dgm:prSet presAssocID="{94F828CC-86AE-4563-A6F1-D786CC084A7F}" presName="vertFour" presStyleCnt="0">
        <dgm:presLayoutVars>
          <dgm:chPref val="3"/>
        </dgm:presLayoutVars>
      </dgm:prSet>
      <dgm:spPr/>
    </dgm:pt>
    <dgm:pt modelId="{02B53843-7FC0-4C0B-9EB7-B8F01BEA0F74}" type="pres">
      <dgm:prSet presAssocID="{94F828CC-86AE-4563-A6F1-D786CC084A7F}" presName="txFour" presStyleLbl="node4" presStyleIdx="0" presStyleCnt="2">
        <dgm:presLayoutVars>
          <dgm:chPref val="3"/>
        </dgm:presLayoutVars>
      </dgm:prSet>
      <dgm:spPr/>
    </dgm:pt>
    <dgm:pt modelId="{331E250E-02E4-4A2C-9B9A-3809EFDA491B}" type="pres">
      <dgm:prSet presAssocID="{94F828CC-86AE-4563-A6F1-D786CC084A7F}" presName="parTransFour" presStyleCnt="0"/>
      <dgm:spPr/>
    </dgm:pt>
    <dgm:pt modelId="{172039B9-60DF-4C33-92E1-C639D76010EE}" type="pres">
      <dgm:prSet presAssocID="{94F828CC-86AE-4563-A6F1-D786CC084A7F}" presName="horzFour" presStyleCnt="0"/>
      <dgm:spPr/>
    </dgm:pt>
    <dgm:pt modelId="{96F79B34-A616-4599-8B13-117455BDED44}" type="pres">
      <dgm:prSet presAssocID="{F04AEA2F-8FF0-42A6-B9EF-F7F9EB884817}" presName="vertFour" presStyleCnt="0">
        <dgm:presLayoutVars>
          <dgm:chPref val="3"/>
        </dgm:presLayoutVars>
      </dgm:prSet>
      <dgm:spPr/>
    </dgm:pt>
    <dgm:pt modelId="{D7856465-E87D-4894-9DE3-2F91C56348D1}" type="pres">
      <dgm:prSet presAssocID="{F04AEA2F-8FF0-42A6-B9EF-F7F9EB884817}" presName="txFour" presStyleLbl="node4" presStyleIdx="1" presStyleCnt="2">
        <dgm:presLayoutVars>
          <dgm:chPref val="3"/>
        </dgm:presLayoutVars>
      </dgm:prSet>
      <dgm:spPr/>
    </dgm:pt>
    <dgm:pt modelId="{E72C93EB-2789-4D44-9874-214E5752CFD0}" type="pres">
      <dgm:prSet presAssocID="{F04AEA2F-8FF0-42A6-B9EF-F7F9EB884817}" presName="horzFour" presStyleCnt="0"/>
      <dgm:spPr/>
    </dgm:pt>
  </dgm:ptLst>
  <dgm:cxnLst>
    <dgm:cxn modelId="{90D5B606-E8AA-4BD7-95E1-BFBF99E7AE1E}" type="presOf" srcId="{48656F64-D1C6-464D-A960-37EF4AA8A377}" destId="{38DC4195-A605-48CC-8D03-5825883C7B3A}" srcOrd="0" destOrd="0" presId="urn:microsoft.com/office/officeart/2005/8/layout/hierarchy4"/>
    <dgm:cxn modelId="{140CFE0D-7696-4EE0-9240-E4C02D2F2868}" srcId="{48656F64-D1C6-464D-A960-37EF4AA8A377}" destId="{3007ECBB-4BCC-4212-9A26-34172B7F8FF0}" srcOrd="0" destOrd="0" parTransId="{04F65DBE-C91C-4A2C-863B-4C6F01EB2583}" sibTransId="{989D9BE0-E1BC-434E-8AEF-A43E959BCA13}"/>
    <dgm:cxn modelId="{0243F912-AE50-4438-86DF-4ECC1A20368C}" srcId="{87CAD1A7-D42A-4A14-87BC-1336D843CECA}" destId="{9B26903A-9435-46C0-9DD5-FE5C36822EF1}" srcOrd="1" destOrd="0" parTransId="{124BACF6-CBFA-4C7A-9FC9-564EE8027558}" sibTransId="{3A7E7ED7-0B39-407D-9581-9D66D8BB6BC3}"/>
    <dgm:cxn modelId="{5E0E6117-941B-4ABC-85D4-638B3D2E785D}" srcId="{18BD4DB0-5854-40F2-BE7B-65ABFEDC9DA6}" destId="{48656F64-D1C6-464D-A960-37EF4AA8A377}" srcOrd="0" destOrd="0" parTransId="{E08D13BE-543B-4BE8-8EB9-9A951DDAAA05}" sibTransId="{F3E8BFA7-CFA9-4B10-A914-D38051FA25CE}"/>
    <dgm:cxn modelId="{7E601F39-76F4-4044-BFA3-A600CF5331C6}" type="presOf" srcId="{18BD4DB0-5854-40F2-BE7B-65ABFEDC9DA6}" destId="{6EE4C995-76A1-454F-8406-B4E5AD9BAD7F}" srcOrd="0" destOrd="0" presId="urn:microsoft.com/office/officeart/2005/8/layout/hierarchy4"/>
    <dgm:cxn modelId="{FFCC515B-BEE7-4154-9BE2-2E58389D4209}" type="presOf" srcId="{9B26903A-9435-46C0-9DD5-FE5C36822EF1}" destId="{A0A29E30-6DB9-4805-B608-C97BBAD97E29}" srcOrd="0" destOrd="0" presId="urn:microsoft.com/office/officeart/2005/8/layout/hierarchy4"/>
    <dgm:cxn modelId="{9EA24A5F-3BAA-4D37-B33E-7C55378F78EC}" type="presOf" srcId="{5D90B0E6-4326-48F3-8B6D-BD26F3644260}" destId="{4C2695D7-3E89-48F6-81AD-DA6BA5E52171}" srcOrd="0" destOrd="0" presId="urn:microsoft.com/office/officeart/2005/8/layout/hierarchy4"/>
    <dgm:cxn modelId="{DBD40844-3816-45CC-84CA-E36115D29606}" srcId="{9B26903A-9435-46C0-9DD5-FE5C36822EF1}" destId="{9A2F889F-4E6F-4F50-BB82-070F56105F3D}" srcOrd="0" destOrd="0" parTransId="{35F76CB3-5233-4CAF-82C8-4A1369F276EA}" sibTransId="{6868A01E-2DCD-4109-B801-966DD7D625EC}"/>
    <dgm:cxn modelId="{6AE4E347-A1DC-450C-BE44-4D27C33F998E}" type="presOf" srcId="{87CAD1A7-D42A-4A14-87BC-1336D843CECA}" destId="{ADF37189-77B3-44B3-8968-0F0FDFCCB5D0}" srcOrd="0" destOrd="0" presId="urn:microsoft.com/office/officeart/2005/8/layout/hierarchy4"/>
    <dgm:cxn modelId="{80BBE547-197A-4EC1-B422-140856DEB160}" srcId="{94F828CC-86AE-4563-A6F1-D786CC084A7F}" destId="{F04AEA2F-8FF0-42A6-B9EF-F7F9EB884817}" srcOrd="0" destOrd="0" parTransId="{FFFAA4A5-A7C6-43D9-AE70-65E028121D4E}" sibTransId="{5986D553-CF43-4876-BA8A-C8360A5FB0E3}"/>
    <dgm:cxn modelId="{E5624B4B-CD77-4A4C-A06D-9A49906BA39E}" srcId="{9A2F889F-4E6F-4F50-BB82-070F56105F3D}" destId="{94F828CC-86AE-4563-A6F1-D786CC084A7F}" srcOrd="0" destOrd="0" parTransId="{C5D25228-AF9C-4126-B1AA-874C0BD31FDD}" sibTransId="{0D539FDB-EF75-4630-9E44-1D4E97FB222B}"/>
    <dgm:cxn modelId="{0FACB14E-F39E-41CB-967C-A9F864B61DE6}" type="presOf" srcId="{F04AEA2F-8FF0-42A6-B9EF-F7F9EB884817}" destId="{D7856465-E87D-4894-9DE3-2F91C56348D1}" srcOrd="0" destOrd="0" presId="urn:microsoft.com/office/officeart/2005/8/layout/hierarchy4"/>
    <dgm:cxn modelId="{DC010E78-C1B3-4E71-AE9B-3698D4353D46}" type="presOf" srcId="{9A2F889F-4E6F-4F50-BB82-070F56105F3D}" destId="{C2DBDA0D-22A4-48E1-9CB6-1940D44F262E}" srcOrd="0" destOrd="0" presId="urn:microsoft.com/office/officeart/2005/8/layout/hierarchy4"/>
    <dgm:cxn modelId="{EB376359-C93C-4B2F-A816-9A7BEBE1B3E6}" srcId="{52EBCF2D-C3B1-4AC2-BA64-C7F0E4822159}" destId="{E490F88D-5B1B-4665-B540-0D0E58E4F0C7}" srcOrd="0" destOrd="0" parTransId="{E5BD78B1-8BA9-4FE2-918F-5B6F3B5CA41E}" sibTransId="{37A06D7E-0419-4455-906E-9924121D35AD}"/>
    <dgm:cxn modelId="{F3E27584-AE7C-4CB1-8934-861A4F47881B}" srcId="{3007ECBB-4BCC-4212-9A26-34172B7F8FF0}" destId="{5D90B0E6-4326-48F3-8B6D-BD26F3644260}" srcOrd="0" destOrd="0" parTransId="{1649C096-174A-431A-82D1-DACDE18837BD}" sibTransId="{ACA0E149-5BB7-4B68-B404-3680FAAAE6BB}"/>
    <dgm:cxn modelId="{E9491E89-A9A5-40FC-9C69-7FA447D012F0}" type="presOf" srcId="{3007ECBB-4BCC-4212-9A26-34172B7F8FF0}" destId="{AE06D027-2F86-4905-AAFD-F57ABDD500FE}" srcOrd="0" destOrd="0" presId="urn:microsoft.com/office/officeart/2005/8/layout/hierarchy4"/>
    <dgm:cxn modelId="{9C0BD1A0-3162-4B0D-9E8C-821F85EA9494}" type="presOf" srcId="{94F828CC-86AE-4563-A6F1-D786CC084A7F}" destId="{02B53843-7FC0-4C0B-9EB7-B8F01BEA0F74}" srcOrd="0" destOrd="0" presId="urn:microsoft.com/office/officeart/2005/8/layout/hierarchy4"/>
    <dgm:cxn modelId="{C0C48ABC-BE34-4370-827D-6C41BA937CC3}" type="presOf" srcId="{52EBCF2D-C3B1-4AC2-BA64-C7F0E4822159}" destId="{CE43A9DF-37C0-48A4-9E70-5C08896C203E}" srcOrd="0" destOrd="0" presId="urn:microsoft.com/office/officeart/2005/8/layout/hierarchy4"/>
    <dgm:cxn modelId="{31EFB8D5-A772-4E46-BC4C-EE5385C58F41}" srcId="{87CAD1A7-D42A-4A14-87BC-1336D843CECA}" destId="{52EBCF2D-C3B1-4AC2-BA64-C7F0E4822159}" srcOrd="0" destOrd="0" parTransId="{2DBF3734-52D8-4B44-A174-BAB18496B428}" sibTransId="{262FD26C-169C-40A3-820E-EC1CB8146644}"/>
    <dgm:cxn modelId="{1A6AAFE3-ECE1-4309-9533-1318D8C39BBA}" type="presOf" srcId="{E490F88D-5B1B-4665-B540-0D0E58E4F0C7}" destId="{2797DE32-B3D8-4BDA-80DA-68E5C32734A9}" srcOrd="0" destOrd="0" presId="urn:microsoft.com/office/officeart/2005/8/layout/hierarchy4"/>
    <dgm:cxn modelId="{206D31F2-CB2F-47A1-8AC4-1117D1AD6D15}" srcId="{18BD4DB0-5854-40F2-BE7B-65ABFEDC9DA6}" destId="{87CAD1A7-D42A-4A14-87BC-1336D843CECA}" srcOrd="1" destOrd="0" parTransId="{DBAF55EA-107B-4258-9E43-4604CE348258}" sibTransId="{93FAEED3-4245-4AFD-895E-C2806E26CF0B}"/>
    <dgm:cxn modelId="{6A955A52-11D6-48B5-B7CF-6F1FEDF33EF4}" type="presParOf" srcId="{6EE4C995-76A1-454F-8406-B4E5AD9BAD7F}" destId="{0B75EC77-EC89-4EF9-AAE8-5B0A00AB3300}" srcOrd="0" destOrd="0" presId="urn:microsoft.com/office/officeart/2005/8/layout/hierarchy4"/>
    <dgm:cxn modelId="{FC52C8DA-ABA4-4D2D-8492-971EC9CB9BEF}" type="presParOf" srcId="{0B75EC77-EC89-4EF9-AAE8-5B0A00AB3300}" destId="{38DC4195-A605-48CC-8D03-5825883C7B3A}" srcOrd="0" destOrd="0" presId="urn:microsoft.com/office/officeart/2005/8/layout/hierarchy4"/>
    <dgm:cxn modelId="{26D93033-7216-44CB-AA99-639A9A5A8FF7}" type="presParOf" srcId="{0B75EC77-EC89-4EF9-AAE8-5B0A00AB3300}" destId="{855E2D24-706C-4140-90BC-9746B49BC924}" srcOrd="1" destOrd="0" presId="urn:microsoft.com/office/officeart/2005/8/layout/hierarchy4"/>
    <dgm:cxn modelId="{5E6053AC-4F6A-4688-A1EF-B313222CE9F9}" type="presParOf" srcId="{0B75EC77-EC89-4EF9-AAE8-5B0A00AB3300}" destId="{6A6547A8-06C6-4F20-AA74-F58848A4208F}" srcOrd="2" destOrd="0" presId="urn:microsoft.com/office/officeart/2005/8/layout/hierarchy4"/>
    <dgm:cxn modelId="{A7BCBDCC-43DC-4CD1-9F10-EE569185510F}" type="presParOf" srcId="{6A6547A8-06C6-4F20-AA74-F58848A4208F}" destId="{02D8B2B8-5399-4BC4-BE31-15CA44078E39}" srcOrd="0" destOrd="0" presId="urn:microsoft.com/office/officeart/2005/8/layout/hierarchy4"/>
    <dgm:cxn modelId="{54EFD120-DBEA-4EFD-83B2-1CD573D43253}" type="presParOf" srcId="{02D8B2B8-5399-4BC4-BE31-15CA44078E39}" destId="{AE06D027-2F86-4905-AAFD-F57ABDD500FE}" srcOrd="0" destOrd="0" presId="urn:microsoft.com/office/officeart/2005/8/layout/hierarchy4"/>
    <dgm:cxn modelId="{56A7BF42-7AEF-4521-A796-A801C8B9CB0F}" type="presParOf" srcId="{02D8B2B8-5399-4BC4-BE31-15CA44078E39}" destId="{450052CA-048F-489D-A338-316F405FF005}" srcOrd="1" destOrd="0" presId="urn:microsoft.com/office/officeart/2005/8/layout/hierarchy4"/>
    <dgm:cxn modelId="{A1480524-3E10-41A4-A8EB-A383EEC92C58}" type="presParOf" srcId="{02D8B2B8-5399-4BC4-BE31-15CA44078E39}" destId="{1FF85493-D259-4F29-8821-E2BB392AD24A}" srcOrd="2" destOrd="0" presId="urn:microsoft.com/office/officeart/2005/8/layout/hierarchy4"/>
    <dgm:cxn modelId="{25DDCEC5-E6E0-470E-AD50-D4F8E0256CD7}" type="presParOf" srcId="{1FF85493-D259-4F29-8821-E2BB392AD24A}" destId="{AB5116F0-3E08-409C-980A-97F9680F9E9C}" srcOrd="0" destOrd="0" presId="urn:microsoft.com/office/officeart/2005/8/layout/hierarchy4"/>
    <dgm:cxn modelId="{EB0FC4BA-3810-41C4-BBD5-31AF7FCB0BBA}" type="presParOf" srcId="{AB5116F0-3E08-409C-980A-97F9680F9E9C}" destId="{4C2695D7-3E89-48F6-81AD-DA6BA5E52171}" srcOrd="0" destOrd="0" presId="urn:microsoft.com/office/officeart/2005/8/layout/hierarchy4"/>
    <dgm:cxn modelId="{9D349945-8E78-4FB1-8B49-31968E6853C3}" type="presParOf" srcId="{AB5116F0-3E08-409C-980A-97F9680F9E9C}" destId="{F926F94B-1391-4498-8DEB-21DCDD5005BB}" srcOrd="1" destOrd="0" presId="urn:microsoft.com/office/officeart/2005/8/layout/hierarchy4"/>
    <dgm:cxn modelId="{4A944657-5C90-49B8-BF62-66078E6AE868}" type="presParOf" srcId="{6EE4C995-76A1-454F-8406-B4E5AD9BAD7F}" destId="{406E73C0-444A-479D-9CCE-F8F627E38D2E}" srcOrd="1" destOrd="0" presId="urn:microsoft.com/office/officeart/2005/8/layout/hierarchy4"/>
    <dgm:cxn modelId="{88D21C94-F3FA-43DF-881E-542324A7F5FE}" type="presParOf" srcId="{6EE4C995-76A1-454F-8406-B4E5AD9BAD7F}" destId="{79044E49-2343-4815-B7F6-C81F6D8830A7}" srcOrd="2" destOrd="0" presId="urn:microsoft.com/office/officeart/2005/8/layout/hierarchy4"/>
    <dgm:cxn modelId="{7A01D09B-8C7D-4002-8C68-41E7180062C4}" type="presParOf" srcId="{79044E49-2343-4815-B7F6-C81F6D8830A7}" destId="{ADF37189-77B3-44B3-8968-0F0FDFCCB5D0}" srcOrd="0" destOrd="0" presId="urn:microsoft.com/office/officeart/2005/8/layout/hierarchy4"/>
    <dgm:cxn modelId="{8BF563B7-EA2C-403A-AD49-EB35D5593050}" type="presParOf" srcId="{79044E49-2343-4815-B7F6-C81F6D8830A7}" destId="{747B1C2C-E106-49EB-8765-2CE7514735A8}" srcOrd="1" destOrd="0" presId="urn:microsoft.com/office/officeart/2005/8/layout/hierarchy4"/>
    <dgm:cxn modelId="{BA15166B-4C66-4177-B70B-BAB601B4DED0}" type="presParOf" srcId="{79044E49-2343-4815-B7F6-C81F6D8830A7}" destId="{3087EEB3-54DB-4372-BDFD-B2DCD2E7797E}" srcOrd="2" destOrd="0" presId="urn:microsoft.com/office/officeart/2005/8/layout/hierarchy4"/>
    <dgm:cxn modelId="{C4E732F5-6911-46CC-94B4-0A4CCFA8027E}" type="presParOf" srcId="{3087EEB3-54DB-4372-BDFD-B2DCD2E7797E}" destId="{78B5FF54-8EBD-41A7-A811-7E7957926A1F}" srcOrd="0" destOrd="0" presId="urn:microsoft.com/office/officeart/2005/8/layout/hierarchy4"/>
    <dgm:cxn modelId="{BAA0B606-7E55-48B6-8741-E7A67E956726}" type="presParOf" srcId="{78B5FF54-8EBD-41A7-A811-7E7957926A1F}" destId="{CE43A9DF-37C0-48A4-9E70-5C08896C203E}" srcOrd="0" destOrd="0" presId="urn:microsoft.com/office/officeart/2005/8/layout/hierarchy4"/>
    <dgm:cxn modelId="{5526D72B-2873-4E2B-8DC4-D94E37AA679C}" type="presParOf" srcId="{78B5FF54-8EBD-41A7-A811-7E7957926A1F}" destId="{31DCA4D1-FABB-492C-A635-478F46FEF421}" srcOrd="1" destOrd="0" presId="urn:microsoft.com/office/officeart/2005/8/layout/hierarchy4"/>
    <dgm:cxn modelId="{AA2BDB16-1280-41D4-B1E7-D53A115C18E6}" type="presParOf" srcId="{78B5FF54-8EBD-41A7-A811-7E7957926A1F}" destId="{7DCEBF55-FEC7-45DA-819C-7B816E641A21}" srcOrd="2" destOrd="0" presId="urn:microsoft.com/office/officeart/2005/8/layout/hierarchy4"/>
    <dgm:cxn modelId="{FB2AA37E-3B96-4F5D-8B2D-9364EE1D9D81}" type="presParOf" srcId="{7DCEBF55-FEC7-45DA-819C-7B816E641A21}" destId="{73F0B98E-3DA2-49AE-BB6B-24AD01EDFF25}" srcOrd="0" destOrd="0" presId="urn:microsoft.com/office/officeart/2005/8/layout/hierarchy4"/>
    <dgm:cxn modelId="{2F12BF19-B9CB-47D0-86D4-E8447A49281C}" type="presParOf" srcId="{73F0B98E-3DA2-49AE-BB6B-24AD01EDFF25}" destId="{2797DE32-B3D8-4BDA-80DA-68E5C32734A9}" srcOrd="0" destOrd="0" presId="urn:microsoft.com/office/officeart/2005/8/layout/hierarchy4"/>
    <dgm:cxn modelId="{0C05CCD9-3D1A-41D5-9B33-7D0C76A300E4}" type="presParOf" srcId="{73F0B98E-3DA2-49AE-BB6B-24AD01EDFF25}" destId="{F387E215-6AF7-4234-A48E-53D3B608384B}" srcOrd="1" destOrd="0" presId="urn:microsoft.com/office/officeart/2005/8/layout/hierarchy4"/>
    <dgm:cxn modelId="{1F306289-E463-43D3-B80C-8351639AB4D8}" type="presParOf" srcId="{3087EEB3-54DB-4372-BDFD-B2DCD2E7797E}" destId="{F0735B3B-D588-421A-A3DD-8D87582F277D}" srcOrd="1" destOrd="0" presId="urn:microsoft.com/office/officeart/2005/8/layout/hierarchy4"/>
    <dgm:cxn modelId="{932E51F5-844F-4C87-9B09-C40964FB7DE3}" type="presParOf" srcId="{3087EEB3-54DB-4372-BDFD-B2DCD2E7797E}" destId="{2C0B0753-08F3-4FE9-BC6D-276C0A372947}" srcOrd="2" destOrd="0" presId="urn:microsoft.com/office/officeart/2005/8/layout/hierarchy4"/>
    <dgm:cxn modelId="{0C0611B4-5C89-44B6-916B-D971B6181853}" type="presParOf" srcId="{2C0B0753-08F3-4FE9-BC6D-276C0A372947}" destId="{A0A29E30-6DB9-4805-B608-C97BBAD97E29}" srcOrd="0" destOrd="0" presId="urn:microsoft.com/office/officeart/2005/8/layout/hierarchy4"/>
    <dgm:cxn modelId="{902B0D5B-CB1C-4AB9-BA2B-13839B0B5325}" type="presParOf" srcId="{2C0B0753-08F3-4FE9-BC6D-276C0A372947}" destId="{5D0B82D4-67B4-4567-9075-6408FDC5C008}" srcOrd="1" destOrd="0" presId="urn:microsoft.com/office/officeart/2005/8/layout/hierarchy4"/>
    <dgm:cxn modelId="{6C112353-AACD-41DA-B5E0-B29EE6DDB1B7}" type="presParOf" srcId="{2C0B0753-08F3-4FE9-BC6D-276C0A372947}" destId="{B265A697-52D6-4826-8206-E777957A074B}" srcOrd="2" destOrd="0" presId="urn:microsoft.com/office/officeart/2005/8/layout/hierarchy4"/>
    <dgm:cxn modelId="{9692B201-02A2-4FBA-A857-EE286B674E2D}" type="presParOf" srcId="{B265A697-52D6-4826-8206-E777957A074B}" destId="{24C17843-EC84-4D16-8549-EC0D62630F9B}" srcOrd="0" destOrd="0" presId="urn:microsoft.com/office/officeart/2005/8/layout/hierarchy4"/>
    <dgm:cxn modelId="{7A5D1400-DD5B-4670-933B-844870154E7A}" type="presParOf" srcId="{24C17843-EC84-4D16-8549-EC0D62630F9B}" destId="{C2DBDA0D-22A4-48E1-9CB6-1940D44F262E}" srcOrd="0" destOrd="0" presId="urn:microsoft.com/office/officeart/2005/8/layout/hierarchy4"/>
    <dgm:cxn modelId="{D39939AF-952E-4250-A77D-8D1027C1B2FF}" type="presParOf" srcId="{24C17843-EC84-4D16-8549-EC0D62630F9B}" destId="{9BCF74A0-2C37-4704-A8B8-9C5BD66D2DDF}" srcOrd="1" destOrd="0" presId="urn:microsoft.com/office/officeart/2005/8/layout/hierarchy4"/>
    <dgm:cxn modelId="{C8EC2442-3CCB-4E38-9806-705A86F7B96D}" type="presParOf" srcId="{24C17843-EC84-4D16-8549-EC0D62630F9B}" destId="{99065C86-1503-4865-A7CC-A3FA246FA29F}" srcOrd="2" destOrd="0" presId="urn:microsoft.com/office/officeart/2005/8/layout/hierarchy4"/>
    <dgm:cxn modelId="{E7C507A1-4DBE-4B1B-8CCC-3BCDB63356A3}" type="presParOf" srcId="{99065C86-1503-4865-A7CC-A3FA246FA29F}" destId="{C61D5435-851C-464F-824B-CD2F514571DA}" srcOrd="0" destOrd="0" presId="urn:microsoft.com/office/officeart/2005/8/layout/hierarchy4"/>
    <dgm:cxn modelId="{5EEDAB11-B576-462F-92CD-176CD38C9FFA}" type="presParOf" srcId="{C61D5435-851C-464F-824B-CD2F514571DA}" destId="{02B53843-7FC0-4C0B-9EB7-B8F01BEA0F74}" srcOrd="0" destOrd="0" presId="urn:microsoft.com/office/officeart/2005/8/layout/hierarchy4"/>
    <dgm:cxn modelId="{4EEE716D-A79C-470B-8C88-BB75152C4BD1}" type="presParOf" srcId="{C61D5435-851C-464F-824B-CD2F514571DA}" destId="{331E250E-02E4-4A2C-9B9A-3809EFDA491B}" srcOrd="1" destOrd="0" presId="urn:microsoft.com/office/officeart/2005/8/layout/hierarchy4"/>
    <dgm:cxn modelId="{37159E67-D013-466C-9713-5A6973FC575E}" type="presParOf" srcId="{C61D5435-851C-464F-824B-CD2F514571DA}" destId="{172039B9-60DF-4C33-92E1-C639D76010EE}" srcOrd="2" destOrd="0" presId="urn:microsoft.com/office/officeart/2005/8/layout/hierarchy4"/>
    <dgm:cxn modelId="{7E15938B-5EC5-4689-BC71-732E29F8B21C}" type="presParOf" srcId="{172039B9-60DF-4C33-92E1-C639D76010EE}" destId="{96F79B34-A616-4599-8B13-117455BDED44}" srcOrd="0" destOrd="0" presId="urn:microsoft.com/office/officeart/2005/8/layout/hierarchy4"/>
    <dgm:cxn modelId="{57CC4F66-5DF6-402B-B5EE-D5BF34CDF427}" type="presParOf" srcId="{96F79B34-A616-4599-8B13-117455BDED44}" destId="{D7856465-E87D-4894-9DE3-2F91C56348D1}" srcOrd="0" destOrd="0" presId="urn:microsoft.com/office/officeart/2005/8/layout/hierarchy4"/>
    <dgm:cxn modelId="{522E91C2-16B2-49F3-8B4F-B27D331CEFFF}" type="presParOf" srcId="{96F79B34-A616-4599-8B13-117455BDED44}" destId="{E72C93EB-2789-4D44-9874-214E5752CFD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164D1B-431C-46C5-BF32-F3C2840A55A7}" type="doc">
      <dgm:prSet loTypeId="urn:microsoft.com/office/officeart/2005/8/layout/hierarchy4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v-LV"/>
        </a:p>
      </dgm:t>
    </dgm:pt>
    <dgm:pt modelId="{8F71BA67-ADD8-4DCE-9380-8B51EA497FCF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15-17 g.v. (ieskaitot)</a:t>
          </a:r>
          <a:endParaRPr lang="lv-LV" sz="14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58486AC-3FDF-48F6-A8C1-A731A4C16090}" type="parTrans" cxnId="{6785229C-FEC2-4591-AE5A-3BA31BDDD87E}">
      <dgm:prSet/>
      <dgm:spPr/>
      <dgm:t>
        <a:bodyPr/>
        <a:lstStyle/>
        <a:p>
          <a:pPr algn="ctr"/>
          <a:endParaRPr lang="lv-LV" sz="14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2380494C-E798-4178-8436-D3109DBAAE55}" type="sibTrans" cxnId="{6785229C-FEC2-4591-AE5A-3BA31BDDD87E}">
      <dgm:prSet/>
      <dgm:spPr/>
      <dgm:t>
        <a:bodyPr/>
        <a:lstStyle/>
        <a:p>
          <a:pPr algn="ctr"/>
          <a:endParaRPr lang="lv-LV" sz="14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72A7B3BF-30C1-41CA-9AB7-1A01B2920D3A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30237AF-5422-4F0B-9D43-397D31C3E42C}" type="parTrans" cxnId="{EBC63F47-9672-4F0C-A040-06F8ECE3C066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0B8B1DF-7658-43BC-AE71-B8F4F6274AEF}" type="sibTrans" cxnId="{EBC63F47-9672-4F0C-A040-06F8ECE3C066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E3D64C57-5468-47A0-90A8-99B5FDD10153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160*1.1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DD931C6-F46E-4201-A488-67F82C182989}" type="parTrans" cxnId="{C4313C23-A60B-4B49-86C0-C38FB058AB57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A5EC44D8-7F99-49C8-9525-3D23F4DC94CC}" type="sibTrans" cxnId="{C4313C23-A60B-4B49-86C0-C38FB058AB57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7F23460-7C93-4682-A863-F9D487341879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160*1.2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A7B5235E-74CE-462E-93FB-EBB5BC185D51}" type="parTrans" cxnId="{8469F2F5-3C09-4961-8D35-3C5D440493B5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5311315-40A9-44A6-91F6-2C3111352A4A}" type="sibTrans" cxnId="{8469F2F5-3C09-4961-8D35-3C5D440493B5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A8EA648-CB55-4E7A-ACC1-65A9D85A52D4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0-14 g.v.</a:t>
          </a:r>
          <a:endParaRPr lang="lv-LV" sz="14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72798D6E-3CDA-44DF-A0C8-3CC2C20765BE}" type="parTrans" cxnId="{F28D4D81-8ED3-4A25-A03D-65A10D1F8004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0955D02-A5C9-4B07-9A0F-AA97FD3A1CA7}" type="sibTrans" cxnId="{F28D4D81-8ED3-4A25-A03D-65A10D1F8004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FCE73BC-BA8D-4A82-BCD5-E7136071DA1E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735AD79-5EB4-4C72-8EB7-0175F26D76D5}" type="parTrans" cxnId="{3E3F823E-7D56-4CB3-B504-E33AC36A7E6D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B2EBFDCC-D8FC-44CE-8E8A-A3D2C2118B21}" type="sibTrans" cxnId="{3E3F823E-7D56-4CB3-B504-E33AC36A7E6D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EBC6520D-588C-4518-9FB9-B564F2A94C62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0-17 </a:t>
          </a:r>
          <a:r>
            <a:rPr lang="en-US" sz="14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550ADA6-4FA2-4DE0-82BC-DA29EE0DFD88}" type="parTrans" cxnId="{7D3A76A0-78A2-4FFE-AE09-48D0CCE31F54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A907A6B-D441-4075-A56E-CC49D7178878}" type="sibTrans" cxnId="{7D3A76A0-78A2-4FFE-AE09-48D0CCE31F54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A289C19-F040-4808-A28E-C83BCCABCBF2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1400" b="1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Pirms euro/mēn.</a:t>
          </a:r>
          <a:endParaRPr lang="lv-LV" sz="1400" b="1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BA6F69F1-E4AA-48B9-97E7-16A3561929EF}" type="parTrans" cxnId="{3CC7D018-52C2-4377-9CA7-940B1A6BDE43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CF4E246-6B54-495F-81D9-4CA6434BDD37}" type="sibTrans" cxnId="{3CC7D018-52C2-4377-9CA7-940B1A6BDE43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A510AB9-93FD-40AD-85C9-120E88B6E067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sz="1400" b="1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Pēc euro/mēn.</a:t>
          </a:r>
          <a:endParaRPr lang="lv-LV" sz="1400" b="1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0CB44791-783E-4597-881B-6E039A95C9E7}" type="parTrans" cxnId="{63DE8D32-D272-498C-9D4F-C13DE2DDA5CD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208B95E-9531-4C80-99EB-2BEAEB6A9995}" type="sibTrans" cxnId="{63DE8D32-D272-498C-9D4F-C13DE2DDA5CD}">
      <dgm:prSet/>
      <dgm:spPr/>
      <dgm:t>
        <a:bodyPr/>
        <a:lstStyle/>
        <a:p>
          <a:pPr algn="ctr"/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E226368F-FC3E-462D-B896-31BF466261D0}">
      <dgm:prSet phldrT="[Text]" custT="1"/>
      <dgm:spPr>
        <a:solidFill>
          <a:schemeClr val="accent3"/>
        </a:solidFill>
      </dgm:spPr>
      <dgm:t>
        <a:bodyPr/>
        <a:lstStyle/>
        <a:p>
          <a:pPr algn="ctr"/>
          <a:r>
            <a:rPr lang="en-US" sz="14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mēreni</a:t>
          </a:r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4B26084-7603-4273-AE14-376876B66EF0}" type="parTrans" cxnId="{D57A39DC-D5DF-4997-9669-3A7B84AEB78C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A1BE074-332B-41D7-AF05-AA228161D374}" type="sibTrans" cxnId="{D57A39DC-D5DF-4997-9669-3A7B84AEB78C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51CFB2CD-E1E5-4BDE-B462-247E1B0B1724}">
      <dgm:prSet phldrT="[Text]" custT="1"/>
      <dgm:spPr>
        <a:solidFill>
          <a:schemeClr val="accent3"/>
        </a:solidFill>
      </dgm:spPr>
      <dgm:t>
        <a:bodyPr/>
        <a:lstStyle/>
        <a:p>
          <a:pPr algn="ctr"/>
          <a:r>
            <a:rPr lang="en-US" sz="14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9D61356-BC4F-4BAB-8896-DA20DE6A484F}" type="parTrans" cxnId="{FDC6FF9B-F992-46D2-B125-91FED404F379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C2A49529-78C4-4678-AFAD-E2AF0263DAA1}" type="sibTrans" cxnId="{FDC6FF9B-F992-46D2-B125-91FED404F379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603E0933-CD6D-44E8-A35E-3417FE6D5973}">
      <dgm:prSet phldrT="[Text]" custT="1"/>
      <dgm:spPr>
        <a:solidFill>
          <a:schemeClr val="accent3"/>
        </a:solidFill>
      </dgm:spPr>
      <dgm:t>
        <a:bodyPr/>
        <a:lstStyle/>
        <a:p>
          <a:pPr algn="ctr"/>
          <a:r>
            <a:rPr lang="en-US" sz="14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3F1C3ED6-8215-48E3-A957-CD0B4F06BE51}" type="parTrans" cxnId="{413B6223-F0BC-4D19-84DB-7DB7846A92E7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BEFE184-CF73-41F5-906C-9815AFADF334}" type="sibTrans" cxnId="{413B6223-F0BC-4D19-84DB-7DB7846A92E7}">
      <dgm:prSet/>
      <dgm:spPr/>
      <dgm:t>
        <a:bodyPr/>
        <a:lstStyle/>
        <a:p>
          <a:endParaRPr lang="lv-LV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8D57C2F-F9F6-4AA7-ABCE-959DE81921DB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sz="14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18630E8-CDE0-42E9-9567-E72A41E335DC}" type="parTrans" cxnId="{E05516B8-04FA-4C88-A782-BE2AAEB14AC3}">
      <dgm:prSet/>
      <dgm:spPr/>
      <dgm:t>
        <a:bodyPr/>
        <a:lstStyle/>
        <a:p>
          <a:endParaRPr lang="lv-LV"/>
        </a:p>
      </dgm:t>
    </dgm:pt>
    <dgm:pt modelId="{D29BC9A2-63CD-414F-84EC-B69B070AEC55}" type="sibTrans" cxnId="{E05516B8-04FA-4C88-A782-BE2AAEB14AC3}">
      <dgm:prSet/>
      <dgm:spPr/>
      <dgm:t>
        <a:bodyPr/>
        <a:lstStyle/>
        <a:p>
          <a:endParaRPr lang="lv-LV"/>
        </a:p>
      </dgm:t>
    </dgm:pt>
    <dgm:pt modelId="{2FC29500-5E93-4819-8AF1-495CB524E3D7}" type="pres">
      <dgm:prSet presAssocID="{DA164D1B-431C-46C5-BF32-F3C2840A55A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6B92F2A-347A-4A5B-9D9E-4BADA6623693}" type="pres">
      <dgm:prSet presAssocID="{8A289C19-F040-4808-A28E-C83BCCABCBF2}" presName="vertOne" presStyleCnt="0"/>
      <dgm:spPr/>
    </dgm:pt>
    <dgm:pt modelId="{E174D0BB-88C2-4DB4-BA8B-B08B9522700A}" type="pres">
      <dgm:prSet presAssocID="{8A289C19-F040-4808-A28E-C83BCCABCBF2}" presName="txOne" presStyleLbl="node0" presStyleIdx="0" presStyleCnt="2">
        <dgm:presLayoutVars>
          <dgm:chPref val="3"/>
        </dgm:presLayoutVars>
      </dgm:prSet>
      <dgm:spPr/>
    </dgm:pt>
    <dgm:pt modelId="{7E09C3DE-524B-48EF-A4EF-1E0DC0776218}" type="pres">
      <dgm:prSet presAssocID="{8A289C19-F040-4808-A28E-C83BCCABCBF2}" presName="parTransOne" presStyleCnt="0"/>
      <dgm:spPr/>
    </dgm:pt>
    <dgm:pt modelId="{FEF67D65-9BD3-4D45-B555-B0991892ADEF}" type="pres">
      <dgm:prSet presAssocID="{8A289C19-F040-4808-A28E-C83BCCABCBF2}" presName="horzOne" presStyleCnt="0"/>
      <dgm:spPr/>
    </dgm:pt>
    <dgm:pt modelId="{AFF14CC1-3E0B-41CF-9364-6E215B5DDB67}" type="pres">
      <dgm:prSet presAssocID="{EBC6520D-588C-4518-9FB9-B564F2A94C62}" presName="vertTwo" presStyleCnt="0"/>
      <dgm:spPr/>
    </dgm:pt>
    <dgm:pt modelId="{E3960D60-2628-4C0C-AC12-3D3984134959}" type="pres">
      <dgm:prSet presAssocID="{EBC6520D-588C-4518-9FB9-B564F2A94C62}" presName="txTwo" presStyleLbl="node2" presStyleIdx="0" presStyleCnt="4">
        <dgm:presLayoutVars>
          <dgm:chPref val="3"/>
        </dgm:presLayoutVars>
      </dgm:prSet>
      <dgm:spPr/>
    </dgm:pt>
    <dgm:pt modelId="{3DF5DFEA-D475-4B89-B3C2-620E6E8D2176}" type="pres">
      <dgm:prSet presAssocID="{EBC6520D-588C-4518-9FB9-B564F2A94C62}" presName="horzTwo" presStyleCnt="0"/>
      <dgm:spPr/>
    </dgm:pt>
    <dgm:pt modelId="{8773B355-E29A-4440-ABDC-5A4BCCC67F41}" type="pres">
      <dgm:prSet presAssocID="{0A907A6B-D441-4075-A56E-CC49D7178878}" presName="sibSpaceTwo" presStyleCnt="0"/>
      <dgm:spPr/>
    </dgm:pt>
    <dgm:pt modelId="{6BBB64C9-12ED-4394-AAA4-4D6577267038}" type="pres">
      <dgm:prSet presAssocID="{88D57C2F-F9F6-4AA7-ABCE-959DE81921DB}" presName="vertTwo" presStyleCnt="0"/>
      <dgm:spPr/>
    </dgm:pt>
    <dgm:pt modelId="{863D4B46-AD27-43AE-B8A5-98EC67BE768C}" type="pres">
      <dgm:prSet presAssocID="{88D57C2F-F9F6-4AA7-ABCE-959DE81921DB}" presName="txTwo" presStyleLbl="node2" presStyleIdx="1" presStyleCnt="4" custLinFactX="-8403" custLinFactY="8923" custLinFactNeighborX="-100000" custLinFactNeighborY="100000">
        <dgm:presLayoutVars>
          <dgm:chPref val="3"/>
        </dgm:presLayoutVars>
      </dgm:prSet>
      <dgm:spPr/>
    </dgm:pt>
    <dgm:pt modelId="{7445FC70-3811-4A70-936C-58B21377F705}" type="pres">
      <dgm:prSet presAssocID="{88D57C2F-F9F6-4AA7-ABCE-959DE81921DB}" presName="horzTwo" presStyleCnt="0"/>
      <dgm:spPr/>
    </dgm:pt>
    <dgm:pt modelId="{2349D077-58FC-4F16-9ADF-F0C4683FE7B3}" type="pres">
      <dgm:prSet presAssocID="{CCF4E246-6B54-495F-81D9-4CA6434BDD37}" presName="sibSpaceOne" presStyleCnt="0"/>
      <dgm:spPr/>
    </dgm:pt>
    <dgm:pt modelId="{9086B84C-EEB9-454F-BC88-BB336D4628DD}" type="pres">
      <dgm:prSet presAssocID="{6A510AB9-93FD-40AD-85C9-120E88B6E067}" presName="vertOne" presStyleCnt="0"/>
      <dgm:spPr/>
    </dgm:pt>
    <dgm:pt modelId="{ADD296A0-73B6-4B79-8BFF-482BE4691744}" type="pres">
      <dgm:prSet presAssocID="{6A510AB9-93FD-40AD-85C9-120E88B6E067}" presName="txOne" presStyleLbl="node0" presStyleIdx="1" presStyleCnt="2">
        <dgm:presLayoutVars>
          <dgm:chPref val="3"/>
        </dgm:presLayoutVars>
      </dgm:prSet>
      <dgm:spPr/>
    </dgm:pt>
    <dgm:pt modelId="{024F1B39-8003-446D-842E-BA07D1D752FD}" type="pres">
      <dgm:prSet presAssocID="{6A510AB9-93FD-40AD-85C9-120E88B6E067}" presName="parTransOne" presStyleCnt="0"/>
      <dgm:spPr/>
    </dgm:pt>
    <dgm:pt modelId="{270E4295-4789-4603-A089-86A5635AC0BE}" type="pres">
      <dgm:prSet presAssocID="{6A510AB9-93FD-40AD-85C9-120E88B6E067}" presName="horzOne" presStyleCnt="0"/>
      <dgm:spPr/>
    </dgm:pt>
    <dgm:pt modelId="{D46C3814-8D45-4DC7-9CFF-4BB02AA068FC}" type="pres">
      <dgm:prSet presAssocID="{3A8EA648-CB55-4E7A-ACC1-65A9D85A52D4}" presName="vertTwo" presStyleCnt="0"/>
      <dgm:spPr/>
    </dgm:pt>
    <dgm:pt modelId="{F601394B-2E7A-4484-8B97-40D4A966E1FA}" type="pres">
      <dgm:prSet presAssocID="{3A8EA648-CB55-4E7A-ACC1-65A9D85A52D4}" presName="txTwo" presStyleLbl="node2" presStyleIdx="2" presStyleCnt="4">
        <dgm:presLayoutVars>
          <dgm:chPref val="3"/>
        </dgm:presLayoutVars>
      </dgm:prSet>
      <dgm:spPr/>
    </dgm:pt>
    <dgm:pt modelId="{D7533421-717C-41E4-AE3B-CDF7B4AF2BE8}" type="pres">
      <dgm:prSet presAssocID="{3A8EA648-CB55-4E7A-ACC1-65A9D85A52D4}" presName="parTransTwo" presStyleCnt="0"/>
      <dgm:spPr/>
    </dgm:pt>
    <dgm:pt modelId="{9B640DAF-2EE1-46C8-8505-67ACCD3834EF}" type="pres">
      <dgm:prSet presAssocID="{3A8EA648-CB55-4E7A-ACC1-65A9D85A52D4}" presName="horzTwo" presStyleCnt="0"/>
      <dgm:spPr/>
    </dgm:pt>
    <dgm:pt modelId="{CD6665AD-9311-48BC-8955-E78ED99B9CDA}" type="pres">
      <dgm:prSet presAssocID="{3FCE73BC-BA8D-4A82-BCD5-E7136071DA1E}" presName="vertThree" presStyleCnt="0"/>
      <dgm:spPr/>
    </dgm:pt>
    <dgm:pt modelId="{7536E983-6A32-4C49-9146-C1210B06479C}" type="pres">
      <dgm:prSet presAssocID="{3FCE73BC-BA8D-4A82-BCD5-E7136071DA1E}" presName="txThree" presStyleLbl="node3" presStyleIdx="0" presStyleCnt="4">
        <dgm:presLayoutVars>
          <dgm:chPref val="3"/>
        </dgm:presLayoutVars>
      </dgm:prSet>
      <dgm:spPr/>
    </dgm:pt>
    <dgm:pt modelId="{C436260B-22BD-4DE6-A33A-965A1F7B063A}" type="pres">
      <dgm:prSet presAssocID="{3FCE73BC-BA8D-4A82-BCD5-E7136071DA1E}" presName="horzThree" presStyleCnt="0"/>
      <dgm:spPr/>
    </dgm:pt>
    <dgm:pt modelId="{246CC101-0BE7-441D-9B7E-85CC638BDC13}" type="pres">
      <dgm:prSet presAssocID="{40955D02-A5C9-4B07-9A0F-AA97FD3A1CA7}" presName="sibSpaceTwo" presStyleCnt="0"/>
      <dgm:spPr/>
    </dgm:pt>
    <dgm:pt modelId="{76C9BB65-682A-4612-BDAE-3BBB7A157694}" type="pres">
      <dgm:prSet presAssocID="{8F71BA67-ADD8-4DCE-9380-8B51EA497FCF}" presName="vertTwo" presStyleCnt="0"/>
      <dgm:spPr/>
    </dgm:pt>
    <dgm:pt modelId="{CB5EAD8B-FCE6-4893-BAFD-7099B529A86C}" type="pres">
      <dgm:prSet presAssocID="{8F71BA67-ADD8-4DCE-9380-8B51EA497FCF}" presName="txTwo" presStyleLbl="node2" presStyleIdx="3" presStyleCnt="4">
        <dgm:presLayoutVars>
          <dgm:chPref val="3"/>
        </dgm:presLayoutVars>
      </dgm:prSet>
      <dgm:spPr/>
    </dgm:pt>
    <dgm:pt modelId="{FB4C6547-C9CE-407A-804A-70A875616125}" type="pres">
      <dgm:prSet presAssocID="{8F71BA67-ADD8-4DCE-9380-8B51EA497FCF}" presName="parTransTwo" presStyleCnt="0"/>
      <dgm:spPr/>
    </dgm:pt>
    <dgm:pt modelId="{0DE2AF0E-6369-4D64-9F22-282594D04C76}" type="pres">
      <dgm:prSet presAssocID="{8F71BA67-ADD8-4DCE-9380-8B51EA497FCF}" presName="horzTwo" presStyleCnt="0"/>
      <dgm:spPr/>
    </dgm:pt>
    <dgm:pt modelId="{65651068-F982-44B0-8C2C-64F47A0B8A6B}" type="pres">
      <dgm:prSet presAssocID="{72A7B3BF-30C1-41CA-9AB7-1A01B2920D3A}" presName="vertThree" presStyleCnt="0"/>
      <dgm:spPr/>
    </dgm:pt>
    <dgm:pt modelId="{9241020A-49DA-43A2-A8BB-8D2E7DE07A93}" type="pres">
      <dgm:prSet presAssocID="{72A7B3BF-30C1-41CA-9AB7-1A01B2920D3A}" presName="txThree" presStyleLbl="node3" presStyleIdx="1" presStyleCnt="4">
        <dgm:presLayoutVars>
          <dgm:chPref val="3"/>
        </dgm:presLayoutVars>
      </dgm:prSet>
      <dgm:spPr/>
    </dgm:pt>
    <dgm:pt modelId="{60D3493D-1BA3-433C-A3C3-17DB80ED6C29}" type="pres">
      <dgm:prSet presAssocID="{72A7B3BF-30C1-41CA-9AB7-1A01B2920D3A}" presName="parTransThree" presStyleCnt="0"/>
      <dgm:spPr/>
    </dgm:pt>
    <dgm:pt modelId="{A8E5BB1E-AA83-4A2C-926A-02F8F85FD874}" type="pres">
      <dgm:prSet presAssocID="{72A7B3BF-30C1-41CA-9AB7-1A01B2920D3A}" presName="horzThree" presStyleCnt="0"/>
      <dgm:spPr/>
    </dgm:pt>
    <dgm:pt modelId="{0D00FB63-D6E1-4D0B-9F55-9428C428102B}" type="pres">
      <dgm:prSet presAssocID="{E226368F-FC3E-462D-B896-31BF466261D0}" presName="vertFour" presStyleCnt="0">
        <dgm:presLayoutVars>
          <dgm:chPref val="3"/>
        </dgm:presLayoutVars>
      </dgm:prSet>
      <dgm:spPr/>
    </dgm:pt>
    <dgm:pt modelId="{187175CD-714A-456E-BB61-99B18B6F9562}" type="pres">
      <dgm:prSet presAssocID="{E226368F-FC3E-462D-B896-31BF466261D0}" presName="txFour" presStyleLbl="node4" presStyleIdx="0" presStyleCnt="3">
        <dgm:presLayoutVars>
          <dgm:chPref val="3"/>
        </dgm:presLayoutVars>
      </dgm:prSet>
      <dgm:spPr/>
    </dgm:pt>
    <dgm:pt modelId="{6C8AC3CB-27C5-4246-8E59-4E53FE96F2DE}" type="pres">
      <dgm:prSet presAssocID="{E226368F-FC3E-462D-B896-31BF466261D0}" presName="horzFour" presStyleCnt="0"/>
      <dgm:spPr/>
    </dgm:pt>
    <dgm:pt modelId="{185D7F33-EF3A-444D-BA73-6B7EEFE7BAE6}" type="pres">
      <dgm:prSet presAssocID="{10B8B1DF-7658-43BC-AE71-B8F4F6274AEF}" presName="sibSpaceThree" presStyleCnt="0"/>
      <dgm:spPr/>
    </dgm:pt>
    <dgm:pt modelId="{49FA289D-73F7-4394-B93B-3CB49D4AB880}" type="pres">
      <dgm:prSet presAssocID="{E3D64C57-5468-47A0-90A8-99B5FDD10153}" presName="vertThree" presStyleCnt="0"/>
      <dgm:spPr/>
    </dgm:pt>
    <dgm:pt modelId="{FA6D92E8-2DF2-4776-B958-0E0C1D0FE635}" type="pres">
      <dgm:prSet presAssocID="{E3D64C57-5468-47A0-90A8-99B5FDD10153}" presName="txThree" presStyleLbl="node3" presStyleIdx="2" presStyleCnt="4">
        <dgm:presLayoutVars>
          <dgm:chPref val="3"/>
        </dgm:presLayoutVars>
      </dgm:prSet>
      <dgm:spPr/>
    </dgm:pt>
    <dgm:pt modelId="{8A88929A-E0D1-4F59-8C62-41278DDE6DF2}" type="pres">
      <dgm:prSet presAssocID="{E3D64C57-5468-47A0-90A8-99B5FDD10153}" presName="parTransThree" presStyleCnt="0"/>
      <dgm:spPr/>
    </dgm:pt>
    <dgm:pt modelId="{8B97A343-A342-4F97-93ED-4277DA6C76F4}" type="pres">
      <dgm:prSet presAssocID="{E3D64C57-5468-47A0-90A8-99B5FDD10153}" presName="horzThree" presStyleCnt="0"/>
      <dgm:spPr/>
    </dgm:pt>
    <dgm:pt modelId="{F6877712-759E-410F-BF99-D65D132A772B}" type="pres">
      <dgm:prSet presAssocID="{51CFB2CD-E1E5-4BDE-B462-247E1B0B1724}" presName="vertFour" presStyleCnt="0">
        <dgm:presLayoutVars>
          <dgm:chPref val="3"/>
        </dgm:presLayoutVars>
      </dgm:prSet>
      <dgm:spPr/>
    </dgm:pt>
    <dgm:pt modelId="{967FCB7D-454C-4E3E-903B-2456BC59FC46}" type="pres">
      <dgm:prSet presAssocID="{51CFB2CD-E1E5-4BDE-B462-247E1B0B1724}" presName="txFour" presStyleLbl="node4" presStyleIdx="1" presStyleCnt="3">
        <dgm:presLayoutVars>
          <dgm:chPref val="3"/>
        </dgm:presLayoutVars>
      </dgm:prSet>
      <dgm:spPr/>
    </dgm:pt>
    <dgm:pt modelId="{EDE523C4-1F4A-4B10-8F02-116018EE3913}" type="pres">
      <dgm:prSet presAssocID="{51CFB2CD-E1E5-4BDE-B462-247E1B0B1724}" presName="horzFour" presStyleCnt="0"/>
      <dgm:spPr/>
    </dgm:pt>
    <dgm:pt modelId="{06816CE5-897C-4F06-B50F-60A8BA6C38A9}" type="pres">
      <dgm:prSet presAssocID="{A5EC44D8-7F99-49C8-9525-3D23F4DC94CC}" presName="sibSpaceThree" presStyleCnt="0"/>
      <dgm:spPr/>
    </dgm:pt>
    <dgm:pt modelId="{256A1A1E-2221-44E6-B423-47BB4FCADAD9}" type="pres">
      <dgm:prSet presAssocID="{67F23460-7C93-4682-A863-F9D487341879}" presName="vertThree" presStyleCnt="0"/>
      <dgm:spPr/>
    </dgm:pt>
    <dgm:pt modelId="{D51C7A33-F469-4618-9853-B90E92AA671E}" type="pres">
      <dgm:prSet presAssocID="{67F23460-7C93-4682-A863-F9D487341879}" presName="txThree" presStyleLbl="node3" presStyleIdx="3" presStyleCnt="4">
        <dgm:presLayoutVars>
          <dgm:chPref val="3"/>
        </dgm:presLayoutVars>
      </dgm:prSet>
      <dgm:spPr/>
    </dgm:pt>
    <dgm:pt modelId="{7F9F2AB2-FA01-4215-BA5E-3B5209B5CA41}" type="pres">
      <dgm:prSet presAssocID="{67F23460-7C93-4682-A863-F9D487341879}" presName="parTransThree" presStyleCnt="0"/>
      <dgm:spPr/>
    </dgm:pt>
    <dgm:pt modelId="{C24A9946-6715-4FD1-8E1B-A3D908056EC8}" type="pres">
      <dgm:prSet presAssocID="{67F23460-7C93-4682-A863-F9D487341879}" presName="horzThree" presStyleCnt="0"/>
      <dgm:spPr/>
    </dgm:pt>
    <dgm:pt modelId="{F7730EC7-8578-4F66-8C49-4ABF6C711AC0}" type="pres">
      <dgm:prSet presAssocID="{603E0933-CD6D-44E8-A35E-3417FE6D5973}" presName="vertFour" presStyleCnt="0">
        <dgm:presLayoutVars>
          <dgm:chPref val="3"/>
        </dgm:presLayoutVars>
      </dgm:prSet>
      <dgm:spPr/>
    </dgm:pt>
    <dgm:pt modelId="{1634A15F-C60D-434C-BB83-F53331049EEF}" type="pres">
      <dgm:prSet presAssocID="{603E0933-CD6D-44E8-A35E-3417FE6D5973}" presName="txFour" presStyleLbl="node4" presStyleIdx="2" presStyleCnt="3">
        <dgm:presLayoutVars>
          <dgm:chPref val="3"/>
        </dgm:presLayoutVars>
      </dgm:prSet>
      <dgm:spPr/>
    </dgm:pt>
    <dgm:pt modelId="{BE2C7787-00BD-446C-A69D-8B3642BAD267}" type="pres">
      <dgm:prSet presAssocID="{603E0933-CD6D-44E8-A35E-3417FE6D5973}" presName="horzFour" presStyleCnt="0"/>
      <dgm:spPr/>
    </dgm:pt>
  </dgm:ptLst>
  <dgm:cxnLst>
    <dgm:cxn modelId="{588E4D10-86FD-445E-9B49-1EF58A21DDB8}" type="presOf" srcId="{E226368F-FC3E-462D-B896-31BF466261D0}" destId="{187175CD-714A-456E-BB61-99B18B6F9562}" srcOrd="0" destOrd="0" presId="urn:microsoft.com/office/officeart/2005/8/layout/hierarchy4"/>
    <dgm:cxn modelId="{3CC7D018-52C2-4377-9CA7-940B1A6BDE43}" srcId="{DA164D1B-431C-46C5-BF32-F3C2840A55A7}" destId="{8A289C19-F040-4808-A28E-C83BCCABCBF2}" srcOrd="0" destOrd="0" parTransId="{BA6F69F1-E4AA-48B9-97E7-16A3561929EF}" sibTransId="{CCF4E246-6B54-495F-81D9-4CA6434BDD37}"/>
    <dgm:cxn modelId="{DF6B9F20-38D1-4371-8D54-EBC179866B96}" type="presOf" srcId="{67F23460-7C93-4682-A863-F9D487341879}" destId="{D51C7A33-F469-4618-9853-B90E92AA671E}" srcOrd="0" destOrd="0" presId="urn:microsoft.com/office/officeart/2005/8/layout/hierarchy4"/>
    <dgm:cxn modelId="{C4313C23-A60B-4B49-86C0-C38FB058AB57}" srcId="{8F71BA67-ADD8-4DCE-9380-8B51EA497FCF}" destId="{E3D64C57-5468-47A0-90A8-99B5FDD10153}" srcOrd="1" destOrd="0" parTransId="{DDD931C6-F46E-4201-A488-67F82C182989}" sibTransId="{A5EC44D8-7F99-49C8-9525-3D23F4DC94CC}"/>
    <dgm:cxn modelId="{413B6223-F0BC-4D19-84DB-7DB7846A92E7}" srcId="{67F23460-7C93-4682-A863-F9D487341879}" destId="{603E0933-CD6D-44E8-A35E-3417FE6D5973}" srcOrd="0" destOrd="0" parTransId="{3F1C3ED6-8215-48E3-A957-CD0B4F06BE51}" sibTransId="{4BEFE184-CF73-41F5-906C-9815AFADF334}"/>
    <dgm:cxn modelId="{F0BD232D-2ED0-4C4A-B55B-170F9B43603B}" type="presOf" srcId="{8F71BA67-ADD8-4DCE-9380-8B51EA497FCF}" destId="{CB5EAD8B-FCE6-4893-BAFD-7099B529A86C}" srcOrd="0" destOrd="0" presId="urn:microsoft.com/office/officeart/2005/8/layout/hierarchy4"/>
    <dgm:cxn modelId="{024A952F-14E5-411A-BBFB-B59DA30F1299}" type="presOf" srcId="{DA164D1B-431C-46C5-BF32-F3C2840A55A7}" destId="{2FC29500-5E93-4819-8AF1-495CB524E3D7}" srcOrd="0" destOrd="0" presId="urn:microsoft.com/office/officeart/2005/8/layout/hierarchy4"/>
    <dgm:cxn modelId="{63DE8D32-D272-498C-9D4F-C13DE2DDA5CD}" srcId="{DA164D1B-431C-46C5-BF32-F3C2840A55A7}" destId="{6A510AB9-93FD-40AD-85C9-120E88B6E067}" srcOrd="1" destOrd="0" parTransId="{0CB44791-783E-4597-881B-6E039A95C9E7}" sibTransId="{C208B95E-9531-4C80-99EB-2BEAEB6A9995}"/>
    <dgm:cxn modelId="{3E3F823E-7D56-4CB3-B504-E33AC36A7E6D}" srcId="{3A8EA648-CB55-4E7A-ACC1-65A9D85A52D4}" destId="{3FCE73BC-BA8D-4A82-BCD5-E7136071DA1E}" srcOrd="0" destOrd="0" parTransId="{1735AD79-5EB4-4C72-8EB7-0175F26D76D5}" sibTransId="{B2EBFDCC-D8FC-44CE-8E8A-A3D2C2118B21}"/>
    <dgm:cxn modelId="{B4B1E363-ED58-4991-9119-21394784EFE1}" type="presOf" srcId="{E3D64C57-5468-47A0-90A8-99B5FDD10153}" destId="{FA6D92E8-2DF2-4776-B958-0E0C1D0FE635}" srcOrd="0" destOrd="0" presId="urn:microsoft.com/office/officeart/2005/8/layout/hierarchy4"/>
    <dgm:cxn modelId="{EBC63F47-9672-4F0C-A040-06F8ECE3C066}" srcId="{8F71BA67-ADD8-4DCE-9380-8B51EA497FCF}" destId="{72A7B3BF-30C1-41CA-9AB7-1A01B2920D3A}" srcOrd="0" destOrd="0" parTransId="{D30237AF-5422-4F0B-9D43-397D31C3E42C}" sibTransId="{10B8B1DF-7658-43BC-AE71-B8F4F6274AEF}"/>
    <dgm:cxn modelId="{61982881-5147-4A4B-9AEF-03479EF7EA53}" type="presOf" srcId="{603E0933-CD6D-44E8-A35E-3417FE6D5973}" destId="{1634A15F-C60D-434C-BB83-F53331049EEF}" srcOrd="0" destOrd="0" presId="urn:microsoft.com/office/officeart/2005/8/layout/hierarchy4"/>
    <dgm:cxn modelId="{F28D4D81-8ED3-4A25-A03D-65A10D1F8004}" srcId="{6A510AB9-93FD-40AD-85C9-120E88B6E067}" destId="{3A8EA648-CB55-4E7A-ACC1-65A9D85A52D4}" srcOrd="0" destOrd="0" parTransId="{72798D6E-3CDA-44DF-A0C8-3CC2C20765BE}" sibTransId="{40955D02-A5C9-4B07-9A0F-AA97FD3A1CA7}"/>
    <dgm:cxn modelId="{156C3F84-D06F-49D0-9EC3-47A08CD01D90}" type="presOf" srcId="{8A289C19-F040-4808-A28E-C83BCCABCBF2}" destId="{E174D0BB-88C2-4DB4-BA8B-B08B9522700A}" srcOrd="0" destOrd="0" presId="urn:microsoft.com/office/officeart/2005/8/layout/hierarchy4"/>
    <dgm:cxn modelId="{EF7E6F89-FF25-4AE5-86F7-9AA176835031}" type="presOf" srcId="{EBC6520D-588C-4518-9FB9-B564F2A94C62}" destId="{E3960D60-2628-4C0C-AC12-3D3984134959}" srcOrd="0" destOrd="0" presId="urn:microsoft.com/office/officeart/2005/8/layout/hierarchy4"/>
    <dgm:cxn modelId="{FDC6FF9B-F992-46D2-B125-91FED404F379}" srcId="{E3D64C57-5468-47A0-90A8-99B5FDD10153}" destId="{51CFB2CD-E1E5-4BDE-B462-247E1B0B1724}" srcOrd="0" destOrd="0" parTransId="{19D61356-BC4F-4BAB-8896-DA20DE6A484F}" sibTransId="{C2A49529-78C4-4678-AFAD-E2AF0263DAA1}"/>
    <dgm:cxn modelId="{6785229C-FEC2-4591-AE5A-3BA31BDDD87E}" srcId="{6A510AB9-93FD-40AD-85C9-120E88B6E067}" destId="{8F71BA67-ADD8-4DCE-9380-8B51EA497FCF}" srcOrd="1" destOrd="0" parTransId="{358486AC-3FDF-48F6-A8C1-A731A4C16090}" sibTransId="{2380494C-E798-4178-8436-D3109DBAAE55}"/>
    <dgm:cxn modelId="{7D3A76A0-78A2-4FFE-AE09-48D0CCE31F54}" srcId="{8A289C19-F040-4808-A28E-C83BCCABCBF2}" destId="{EBC6520D-588C-4518-9FB9-B564F2A94C62}" srcOrd="0" destOrd="0" parTransId="{4550ADA6-4FA2-4DE0-82BC-DA29EE0DFD88}" sibTransId="{0A907A6B-D441-4075-A56E-CC49D7178878}"/>
    <dgm:cxn modelId="{5DFF44B7-A7DE-4832-9D92-A44D7C6D057A}" type="presOf" srcId="{88D57C2F-F9F6-4AA7-ABCE-959DE81921DB}" destId="{863D4B46-AD27-43AE-B8A5-98EC67BE768C}" srcOrd="0" destOrd="0" presId="urn:microsoft.com/office/officeart/2005/8/layout/hierarchy4"/>
    <dgm:cxn modelId="{E05516B8-04FA-4C88-A782-BE2AAEB14AC3}" srcId="{8A289C19-F040-4808-A28E-C83BCCABCBF2}" destId="{88D57C2F-F9F6-4AA7-ABCE-959DE81921DB}" srcOrd="1" destOrd="0" parTransId="{818630E8-CDE0-42E9-9567-E72A41E335DC}" sibTransId="{D29BC9A2-63CD-414F-84EC-B69B070AEC55}"/>
    <dgm:cxn modelId="{2AC148C4-12A9-4965-9EAA-5D81353FFDFF}" type="presOf" srcId="{6A510AB9-93FD-40AD-85C9-120E88B6E067}" destId="{ADD296A0-73B6-4B79-8BFF-482BE4691744}" srcOrd="0" destOrd="0" presId="urn:microsoft.com/office/officeart/2005/8/layout/hierarchy4"/>
    <dgm:cxn modelId="{D57A39DC-D5DF-4997-9669-3A7B84AEB78C}" srcId="{72A7B3BF-30C1-41CA-9AB7-1A01B2920D3A}" destId="{E226368F-FC3E-462D-B896-31BF466261D0}" srcOrd="0" destOrd="0" parTransId="{44B26084-7603-4273-AE14-376876B66EF0}" sibTransId="{8A1BE074-332B-41D7-AF05-AA228161D374}"/>
    <dgm:cxn modelId="{A1D91CE6-7CCE-40AD-B897-47074B392038}" type="presOf" srcId="{3A8EA648-CB55-4E7A-ACC1-65A9D85A52D4}" destId="{F601394B-2E7A-4484-8B97-40D4A966E1FA}" srcOrd="0" destOrd="0" presId="urn:microsoft.com/office/officeart/2005/8/layout/hierarchy4"/>
    <dgm:cxn modelId="{162421EC-C474-464B-AB52-E5E0B9ABB083}" type="presOf" srcId="{72A7B3BF-30C1-41CA-9AB7-1A01B2920D3A}" destId="{9241020A-49DA-43A2-A8BB-8D2E7DE07A93}" srcOrd="0" destOrd="0" presId="urn:microsoft.com/office/officeart/2005/8/layout/hierarchy4"/>
    <dgm:cxn modelId="{8469F2F5-3C09-4961-8D35-3C5D440493B5}" srcId="{8F71BA67-ADD8-4DCE-9380-8B51EA497FCF}" destId="{67F23460-7C93-4682-A863-F9D487341879}" srcOrd="2" destOrd="0" parTransId="{A7B5235E-74CE-462E-93FB-EBB5BC185D51}" sibTransId="{D5311315-40A9-44A6-91F6-2C3111352A4A}"/>
    <dgm:cxn modelId="{EF9846F8-8817-42E9-B63F-AF3454370340}" type="presOf" srcId="{51CFB2CD-E1E5-4BDE-B462-247E1B0B1724}" destId="{967FCB7D-454C-4E3E-903B-2456BC59FC46}" srcOrd="0" destOrd="0" presId="urn:microsoft.com/office/officeart/2005/8/layout/hierarchy4"/>
    <dgm:cxn modelId="{F06D7FFF-D0EF-410D-B18D-AD8D338D0EDE}" type="presOf" srcId="{3FCE73BC-BA8D-4A82-BCD5-E7136071DA1E}" destId="{7536E983-6A32-4C49-9146-C1210B06479C}" srcOrd="0" destOrd="0" presId="urn:microsoft.com/office/officeart/2005/8/layout/hierarchy4"/>
    <dgm:cxn modelId="{9E732B2D-26DD-43BC-BF8F-3426E7CD6A58}" type="presParOf" srcId="{2FC29500-5E93-4819-8AF1-495CB524E3D7}" destId="{76B92F2A-347A-4A5B-9D9E-4BADA6623693}" srcOrd="0" destOrd="0" presId="urn:microsoft.com/office/officeart/2005/8/layout/hierarchy4"/>
    <dgm:cxn modelId="{3026681E-365A-4C0B-A366-D4A3ED59223E}" type="presParOf" srcId="{76B92F2A-347A-4A5B-9D9E-4BADA6623693}" destId="{E174D0BB-88C2-4DB4-BA8B-B08B9522700A}" srcOrd="0" destOrd="0" presId="urn:microsoft.com/office/officeart/2005/8/layout/hierarchy4"/>
    <dgm:cxn modelId="{6CCF02E7-3DA0-42CF-954B-F50430700455}" type="presParOf" srcId="{76B92F2A-347A-4A5B-9D9E-4BADA6623693}" destId="{7E09C3DE-524B-48EF-A4EF-1E0DC0776218}" srcOrd="1" destOrd="0" presId="urn:microsoft.com/office/officeart/2005/8/layout/hierarchy4"/>
    <dgm:cxn modelId="{BA3784A0-60CF-4099-BF9B-3BB4559A5974}" type="presParOf" srcId="{76B92F2A-347A-4A5B-9D9E-4BADA6623693}" destId="{FEF67D65-9BD3-4D45-B555-B0991892ADEF}" srcOrd="2" destOrd="0" presId="urn:microsoft.com/office/officeart/2005/8/layout/hierarchy4"/>
    <dgm:cxn modelId="{518EF49E-E5A7-479D-A481-629F31BA7E95}" type="presParOf" srcId="{FEF67D65-9BD3-4D45-B555-B0991892ADEF}" destId="{AFF14CC1-3E0B-41CF-9364-6E215B5DDB67}" srcOrd="0" destOrd="0" presId="urn:microsoft.com/office/officeart/2005/8/layout/hierarchy4"/>
    <dgm:cxn modelId="{BB357BA0-7D8B-4B43-85D4-DEC505E7A476}" type="presParOf" srcId="{AFF14CC1-3E0B-41CF-9364-6E215B5DDB67}" destId="{E3960D60-2628-4C0C-AC12-3D3984134959}" srcOrd="0" destOrd="0" presId="urn:microsoft.com/office/officeart/2005/8/layout/hierarchy4"/>
    <dgm:cxn modelId="{65504C0D-E2AA-4174-A110-48789FD1E0E2}" type="presParOf" srcId="{AFF14CC1-3E0B-41CF-9364-6E215B5DDB67}" destId="{3DF5DFEA-D475-4B89-B3C2-620E6E8D2176}" srcOrd="1" destOrd="0" presId="urn:microsoft.com/office/officeart/2005/8/layout/hierarchy4"/>
    <dgm:cxn modelId="{25BA9943-53FB-4D54-B45B-9A3F2E26AF59}" type="presParOf" srcId="{FEF67D65-9BD3-4D45-B555-B0991892ADEF}" destId="{8773B355-E29A-4440-ABDC-5A4BCCC67F41}" srcOrd="1" destOrd="0" presId="urn:microsoft.com/office/officeart/2005/8/layout/hierarchy4"/>
    <dgm:cxn modelId="{60CE9CF9-FF41-4E30-B356-0FB4E87A2173}" type="presParOf" srcId="{FEF67D65-9BD3-4D45-B555-B0991892ADEF}" destId="{6BBB64C9-12ED-4394-AAA4-4D6577267038}" srcOrd="2" destOrd="0" presId="urn:microsoft.com/office/officeart/2005/8/layout/hierarchy4"/>
    <dgm:cxn modelId="{1B761CF5-2CDC-40EA-8D4B-73D627C71916}" type="presParOf" srcId="{6BBB64C9-12ED-4394-AAA4-4D6577267038}" destId="{863D4B46-AD27-43AE-B8A5-98EC67BE768C}" srcOrd="0" destOrd="0" presId="urn:microsoft.com/office/officeart/2005/8/layout/hierarchy4"/>
    <dgm:cxn modelId="{CF9BEFC4-0419-40D3-B386-796EA3265DA3}" type="presParOf" srcId="{6BBB64C9-12ED-4394-AAA4-4D6577267038}" destId="{7445FC70-3811-4A70-936C-58B21377F705}" srcOrd="1" destOrd="0" presId="urn:microsoft.com/office/officeart/2005/8/layout/hierarchy4"/>
    <dgm:cxn modelId="{7C730284-2AC8-4807-AE1B-66644CA9DE1E}" type="presParOf" srcId="{2FC29500-5E93-4819-8AF1-495CB524E3D7}" destId="{2349D077-58FC-4F16-9ADF-F0C4683FE7B3}" srcOrd="1" destOrd="0" presId="urn:microsoft.com/office/officeart/2005/8/layout/hierarchy4"/>
    <dgm:cxn modelId="{55478AEE-8E02-4FBB-931B-C85FBC5AD441}" type="presParOf" srcId="{2FC29500-5E93-4819-8AF1-495CB524E3D7}" destId="{9086B84C-EEB9-454F-BC88-BB336D4628DD}" srcOrd="2" destOrd="0" presId="urn:microsoft.com/office/officeart/2005/8/layout/hierarchy4"/>
    <dgm:cxn modelId="{DCADAEC1-A159-4281-ACB2-22C1F32DBDCE}" type="presParOf" srcId="{9086B84C-EEB9-454F-BC88-BB336D4628DD}" destId="{ADD296A0-73B6-4B79-8BFF-482BE4691744}" srcOrd="0" destOrd="0" presId="urn:microsoft.com/office/officeart/2005/8/layout/hierarchy4"/>
    <dgm:cxn modelId="{3F94733B-C3F7-4C54-A25D-4DF5C8413FCE}" type="presParOf" srcId="{9086B84C-EEB9-454F-BC88-BB336D4628DD}" destId="{024F1B39-8003-446D-842E-BA07D1D752FD}" srcOrd="1" destOrd="0" presId="urn:microsoft.com/office/officeart/2005/8/layout/hierarchy4"/>
    <dgm:cxn modelId="{7A1195A6-A95A-4DA2-93AE-1B4CE4424CBA}" type="presParOf" srcId="{9086B84C-EEB9-454F-BC88-BB336D4628DD}" destId="{270E4295-4789-4603-A089-86A5635AC0BE}" srcOrd="2" destOrd="0" presId="urn:microsoft.com/office/officeart/2005/8/layout/hierarchy4"/>
    <dgm:cxn modelId="{72EC9C23-3211-4FDF-A938-493CA999D927}" type="presParOf" srcId="{270E4295-4789-4603-A089-86A5635AC0BE}" destId="{D46C3814-8D45-4DC7-9CFF-4BB02AA068FC}" srcOrd="0" destOrd="0" presId="urn:microsoft.com/office/officeart/2005/8/layout/hierarchy4"/>
    <dgm:cxn modelId="{38CF2208-476B-48C9-A831-3050772B8610}" type="presParOf" srcId="{D46C3814-8D45-4DC7-9CFF-4BB02AA068FC}" destId="{F601394B-2E7A-4484-8B97-40D4A966E1FA}" srcOrd="0" destOrd="0" presId="urn:microsoft.com/office/officeart/2005/8/layout/hierarchy4"/>
    <dgm:cxn modelId="{0B3248FD-5627-4F6B-9422-1688314E3566}" type="presParOf" srcId="{D46C3814-8D45-4DC7-9CFF-4BB02AA068FC}" destId="{D7533421-717C-41E4-AE3B-CDF7B4AF2BE8}" srcOrd="1" destOrd="0" presId="urn:microsoft.com/office/officeart/2005/8/layout/hierarchy4"/>
    <dgm:cxn modelId="{384ACBB1-8775-4BEE-825B-33D11A047C1D}" type="presParOf" srcId="{D46C3814-8D45-4DC7-9CFF-4BB02AA068FC}" destId="{9B640DAF-2EE1-46C8-8505-67ACCD3834EF}" srcOrd="2" destOrd="0" presId="urn:microsoft.com/office/officeart/2005/8/layout/hierarchy4"/>
    <dgm:cxn modelId="{1FAD6AB8-EF9C-4656-8490-CC161CB65A63}" type="presParOf" srcId="{9B640DAF-2EE1-46C8-8505-67ACCD3834EF}" destId="{CD6665AD-9311-48BC-8955-E78ED99B9CDA}" srcOrd="0" destOrd="0" presId="urn:microsoft.com/office/officeart/2005/8/layout/hierarchy4"/>
    <dgm:cxn modelId="{55E4F87A-D56D-42A9-A0D9-D609F54FD047}" type="presParOf" srcId="{CD6665AD-9311-48BC-8955-E78ED99B9CDA}" destId="{7536E983-6A32-4C49-9146-C1210B06479C}" srcOrd="0" destOrd="0" presId="urn:microsoft.com/office/officeart/2005/8/layout/hierarchy4"/>
    <dgm:cxn modelId="{0F7F287F-EE19-457D-97B5-F1B20EFA2FA7}" type="presParOf" srcId="{CD6665AD-9311-48BC-8955-E78ED99B9CDA}" destId="{C436260B-22BD-4DE6-A33A-965A1F7B063A}" srcOrd="1" destOrd="0" presId="urn:microsoft.com/office/officeart/2005/8/layout/hierarchy4"/>
    <dgm:cxn modelId="{D37F551A-36D2-497F-AD46-D9E20CAE0FA9}" type="presParOf" srcId="{270E4295-4789-4603-A089-86A5635AC0BE}" destId="{246CC101-0BE7-441D-9B7E-85CC638BDC13}" srcOrd="1" destOrd="0" presId="urn:microsoft.com/office/officeart/2005/8/layout/hierarchy4"/>
    <dgm:cxn modelId="{27544C48-38EA-4F8F-B9FB-F01B52D9C634}" type="presParOf" srcId="{270E4295-4789-4603-A089-86A5635AC0BE}" destId="{76C9BB65-682A-4612-BDAE-3BBB7A157694}" srcOrd="2" destOrd="0" presId="urn:microsoft.com/office/officeart/2005/8/layout/hierarchy4"/>
    <dgm:cxn modelId="{C35E5040-A01D-470C-8665-9E18AC5920CE}" type="presParOf" srcId="{76C9BB65-682A-4612-BDAE-3BBB7A157694}" destId="{CB5EAD8B-FCE6-4893-BAFD-7099B529A86C}" srcOrd="0" destOrd="0" presId="urn:microsoft.com/office/officeart/2005/8/layout/hierarchy4"/>
    <dgm:cxn modelId="{F37F9B96-3C78-4B43-B079-F0C163B78912}" type="presParOf" srcId="{76C9BB65-682A-4612-BDAE-3BBB7A157694}" destId="{FB4C6547-C9CE-407A-804A-70A875616125}" srcOrd="1" destOrd="0" presId="urn:microsoft.com/office/officeart/2005/8/layout/hierarchy4"/>
    <dgm:cxn modelId="{4E564835-96DC-4791-96AE-E1FD5104382B}" type="presParOf" srcId="{76C9BB65-682A-4612-BDAE-3BBB7A157694}" destId="{0DE2AF0E-6369-4D64-9F22-282594D04C76}" srcOrd="2" destOrd="0" presId="urn:microsoft.com/office/officeart/2005/8/layout/hierarchy4"/>
    <dgm:cxn modelId="{1E156184-5636-4A48-B9EE-EEAA6936E29B}" type="presParOf" srcId="{0DE2AF0E-6369-4D64-9F22-282594D04C76}" destId="{65651068-F982-44B0-8C2C-64F47A0B8A6B}" srcOrd="0" destOrd="0" presId="urn:microsoft.com/office/officeart/2005/8/layout/hierarchy4"/>
    <dgm:cxn modelId="{41E9FB12-EE81-4060-BE56-532B4DED3598}" type="presParOf" srcId="{65651068-F982-44B0-8C2C-64F47A0B8A6B}" destId="{9241020A-49DA-43A2-A8BB-8D2E7DE07A93}" srcOrd="0" destOrd="0" presId="urn:microsoft.com/office/officeart/2005/8/layout/hierarchy4"/>
    <dgm:cxn modelId="{95378DA8-0A9C-413F-A335-A0A485763F1A}" type="presParOf" srcId="{65651068-F982-44B0-8C2C-64F47A0B8A6B}" destId="{60D3493D-1BA3-433C-A3C3-17DB80ED6C29}" srcOrd="1" destOrd="0" presId="urn:microsoft.com/office/officeart/2005/8/layout/hierarchy4"/>
    <dgm:cxn modelId="{8F6298A8-1ACA-4773-BF2C-CF6C6471BD05}" type="presParOf" srcId="{65651068-F982-44B0-8C2C-64F47A0B8A6B}" destId="{A8E5BB1E-AA83-4A2C-926A-02F8F85FD874}" srcOrd="2" destOrd="0" presId="urn:microsoft.com/office/officeart/2005/8/layout/hierarchy4"/>
    <dgm:cxn modelId="{A71FF526-DD9A-46D4-9984-0222D8A5CD3D}" type="presParOf" srcId="{A8E5BB1E-AA83-4A2C-926A-02F8F85FD874}" destId="{0D00FB63-D6E1-4D0B-9F55-9428C428102B}" srcOrd="0" destOrd="0" presId="urn:microsoft.com/office/officeart/2005/8/layout/hierarchy4"/>
    <dgm:cxn modelId="{16D47863-6ED4-407F-8EDE-0D13B47EDBE5}" type="presParOf" srcId="{0D00FB63-D6E1-4D0B-9F55-9428C428102B}" destId="{187175CD-714A-456E-BB61-99B18B6F9562}" srcOrd="0" destOrd="0" presId="urn:microsoft.com/office/officeart/2005/8/layout/hierarchy4"/>
    <dgm:cxn modelId="{AF518D8C-86D2-4A7A-A3E3-1D622D162438}" type="presParOf" srcId="{0D00FB63-D6E1-4D0B-9F55-9428C428102B}" destId="{6C8AC3CB-27C5-4246-8E59-4E53FE96F2DE}" srcOrd="1" destOrd="0" presId="urn:microsoft.com/office/officeart/2005/8/layout/hierarchy4"/>
    <dgm:cxn modelId="{B07B8B8C-D07D-4889-BD27-E1543545BBA9}" type="presParOf" srcId="{0DE2AF0E-6369-4D64-9F22-282594D04C76}" destId="{185D7F33-EF3A-444D-BA73-6B7EEFE7BAE6}" srcOrd="1" destOrd="0" presId="urn:microsoft.com/office/officeart/2005/8/layout/hierarchy4"/>
    <dgm:cxn modelId="{A2469710-D4B8-437E-BE14-05FA61CC4BD0}" type="presParOf" srcId="{0DE2AF0E-6369-4D64-9F22-282594D04C76}" destId="{49FA289D-73F7-4394-B93B-3CB49D4AB880}" srcOrd="2" destOrd="0" presId="urn:microsoft.com/office/officeart/2005/8/layout/hierarchy4"/>
    <dgm:cxn modelId="{F4BEB892-ABAD-4AD8-B4D4-94996C544262}" type="presParOf" srcId="{49FA289D-73F7-4394-B93B-3CB49D4AB880}" destId="{FA6D92E8-2DF2-4776-B958-0E0C1D0FE635}" srcOrd="0" destOrd="0" presId="urn:microsoft.com/office/officeart/2005/8/layout/hierarchy4"/>
    <dgm:cxn modelId="{05E03206-532F-4D19-8B7F-19278BF7EA13}" type="presParOf" srcId="{49FA289D-73F7-4394-B93B-3CB49D4AB880}" destId="{8A88929A-E0D1-4F59-8C62-41278DDE6DF2}" srcOrd="1" destOrd="0" presId="urn:microsoft.com/office/officeart/2005/8/layout/hierarchy4"/>
    <dgm:cxn modelId="{B270B8DE-3EE9-4BC8-A611-F25CD0FFC368}" type="presParOf" srcId="{49FA289D-73F7-4394-B93B-3CB49D4AB880}" destId="{8B97A343-A342-4F97-93ED-4277DA6C76F4}" srcOrd="2" destOrd="0" presId="urn:microsoft.com/office/officeart/2005/8/layout/hierarchy4"/>
    <dgm:cxn modelId="{F5D0E3D8-4A5E-4E6A-AE85-24AF258D7792}" type="presParOf" srcId="{8B97A343-A342-4F97-93ED-4277DA6C76F4}" destId="{F6877712-759E-410F-BF99-D65D132A772B}" srcOrd="0" destOrd="0" presId="urn:microsoft.com/office/officeart/2005/8/layout/hierarchy4"/>
    <dgm:cxn modelId="{A9D7F7BF-DC57-48FB-8B03-91797AB9570D}" type="presParOf" srcId="{F6877712-759E-410F-BF99-D65D132A772B}" destId="{967FCB7D-454C-4E3E-903B-2456BC59FC46}" srcOrd="0" destOrd="0" presId="urn:microsoft.com/office/officeart/2005/8/layout/hierarchy4"/>
    <dgm:cxn modelId="{F0C8606D-5E79-4BD6-9D75-BFB40A832129}" type="presParOf" srcId="{F6877712-759E-410F-BF99-D65D132A772B}" destId="{EDE523C4-1F4A-4B10-8F02-116018EE3913}" srcOrd="1" destOrd="0" presId="urn:microsoft.com/office/officeart/2005/8/layout/hierarchy4"/>
    <dgm:cxn modelId="{F2344BF0-8385-48C2-98B2-02FC4D269284}" type="presParOf" srcId="{0DE2AF0E-6369-4D64-9F22-282594D04C76}" destId="{06816CE5-897C-4F06-B50F-60A8BA6C38A9}" srcOrd="3" destOrd="0" presId="urn:microsoft.com/office/officeart/2005/8/layout/hierarchy4"/>
    <dgm:cxn modelId="{D967D348-04AB-4083-AF6C-9DB0ABFDC1D7}" type="presParOf" srcId="{0DE2AF0E-6369-4D64-9F22-282594D04C76}" destId="{256A1A1E-2221-44E6-B423-47BB4FCADAD9}" srcOrd="4" destOrd="0" presId="urn:microsoft.com/office/officeart/2005/8/layout/hierarchy4"/>
    <dgm:cxn modelId="{6E14A002-3063-47B8-A412-E6887900E8AA}" type="presParOf" srcId="{256A1A1E-2221-44E6-B423-47BB4FCADAD9}" destId="{D51C7A33-F469-4618-9853-B90E92AA671E}" srcOrd="0" destOrd="0" presId="urn:microsoft.com/office/officeart/2005/8/layout/hierarchy4"/>
    <dgm:cxn modelId="{E934CFE0-86A8-4A99-B1E5-6C5F539E9984}" type="presParOf" srcId="{256A1A1E-2221-44E6-B423-47BB4FCADAD9}" destId="{7F9F2AB2-FA01-4215-BA5E-3B5209B5CA41}" srcOrd="1" destOrd="0" presId="urn:microsoft.com/office/officeart/2005/8/layout/hierarchy4"/>
    <dgm:cxn modelId="{21A67E26-FEF7-4C8F-9BEB-BED71FD608ED}" type="presParOf" srcId="{256A1A1E-2221-44E6-B423-47BB4FCADAD9}" destId="{C24A9946-6715-4FD1-8E1B-A3D908056EC8}" srcOrd="2" destOrd="0" presId="urn:microsoft.com/office/officeart/2005/8/layout/hierarchy4"/>
    <dgm:cxn modelId="{F0DB3B8E-B6A8-46E3-B218-9AD4C2ED0505}" type="presParOf" srcId="{C24A9946-6715-4FD1-8E1B-A3D908056EC8}" destId="{F7730EC7-8578-4F66-8C49-4ABF6C711AC0}" srcOrd="0" destOrd="0" presId="urn:microsoft.com/office/officeart/2005/8/layout/hierarchy4"/>
    <dgm:cxn modelId="{63EEE676-7651-4ABA-99A2-3EE3A53B758C}" type="presParOf" srcId="{F7730EC7-8578-4F66-8C49-4ABF6C711AC0}" destId="{1634A15F-C60D-434C-BB83-F53331049EEF}" srcOrd="0" destOrd="0" presId="urn:microsoft.com/office/officeart/2005/8/layout/hierarchy4"/>
    <dgm:cxn modelId="{A490C919-4003-45C5-A732-9B5E88B0335F}" type="presParOf" srcId="{F7730EC7-8578-4F66-8C49-4ABF6C711AC0}" destId="{BE2C7787-00BD-446C-A69D-8B3642BAD26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9CCDF-6B6B-49E9-ABF7-80D5B3F5F813}">
      <dsp:nvSpPr>
        <dsp:cNvPr id="0" name=""/>
        <dsp:cNvSpPr/>
      </dsp:nvSpPr>
      <dsp:spPr>
        <a:xfrm>
          <a:off x="792" y="895587"/>
          <a:ext cx="3089113" cy="185346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sp:txBody>
      <dsp:txXfrm>
        <a:off x="792" y="895587"/>
        <a:ext cx="3089113" cy="1853468"/>
      </dsp:txXfrm>
    </dsp:sp>
    <dsp:sp modelId="{0B987A10-0330-4B66-8033-809F4F80FCE0}">
      <dsp:nvSpPr>
        <dsp:cNvPr id="0" name=""/>
        <dsp:cNvSpPr/>
      </dsp:nvSpPr>
      <dsp:spPr>
        <a:xfrm>
          <a:off x="3398817" y="895587"/>
          <a:ext cx="3089113" cy="1853468"/>
        </a:xfrm>
        <a:prstGeom prst="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398817" y="895587"/>
        <a:ext cx="3089113" cy="18534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C75F2-40F5-4FCF-A7B3-251E0ADF1910}">
      <dsp:nvSpPr>
        <dsp:cNvPr id="0" name=""/>
        <dsp:cNvSpPr/>
      </dsp:nvSpPr>
      <dsp:spPr>
        <a:xfrm>
          <a:off x="0" y="364477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69D5A-9E0A-417E-B1C7-14EF53DD85BC}">
      <dsp:nvSpPr>
        <dsp:cNvPr id="0" name=""/>
        <dsp:cNvSpPr/>
      </dsp:nvSpPr>
      <dsp:spPr>
        <a:xfrm>
          <a:off x="0" y="241029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22F91-5E3C-4C3F-B839-EC85067C96F3}">
      <dsp:nvSpPr>
        <dsp:cNvPr id="0" name=""/>
        <dsp:cNvSpPr/>
      </dsp:nvSpPr>
      <dsp:spPr>
        <a:xfrm>
          <a:off x="0" y="117581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D3275-5C54-4BCE-A592-0835113A83A8}">
      <dsp:nvSpPr>
        <dsp:cNvPr id="0" name=""/>
        <dsp:cNvSpPr/>
      </dsp:nvSpPr>
      <dsp:spPr>
        <a:xfrm>
          <a:off x="1813623" y="12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sp:txBody>
      <dsp:txXfrm>
        <a:off x="1813623" y="122"/>
        <a:ext cx="5161851" cy="1175694"/>
      </dsp:txXfrm>
    </dsp:sp>
    <dsp:sp modelId="{B68860DC-9CC8-4A4E-8FC4-CE93CAE66BC3}">
      <dsp:nvSpPr>
        <dsp:cNvPr id="0" name=""/>
        <dsp:cNvSpPr/>
      </dsp:nvSpPr>
      <dsp:spPr>
        <a:xfrm>
          <a:off x="0" y="12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57525"/>
        <a:ext cx="1698817" cy="1118291"/>
      </dsp:txXfrm>
    </dsp:sp>
    <dsp:sp modelId="{C8860351-2210-47AA-8EB4-B709BDBD49E4}">
      <dsp:nvSpPr>
        <dsp:cNvPr id="0" name=""/>
        <dsp:cNvSpPr/>
      </dsp:nvSpPr>
      <dsp:spPr>
        <a:xfrm>
          <a:off x="1813623" y="123460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13623" y="1234602"/>
        <a:ext cx="5161851" cy="1175694"/>
      </dsp:txXfrm>
    </dsp:sp>
    <dsp:sp modelId="{280054D3-B3C0-4AD9-A1F5-52BF9EDD1AE9}">
      <dsp:nvSpPr>
        <dsp:cNvPr id="0" name=""/>
        <dsp:cNvSpPr/>
      </dsp:nvSpPr>
      <dsp:spPr>
        <a:xfrm>
          <a:off x="0" y="123460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1292005"/>
        <a:ext cx="1698817" cy="1118291"/>
      </dsp:txXfrm>
    </dsp:sp>
    <dsp:sp modelId="{DC808516-217C-4857-9DC4-D08CC481925E}">
      <dsp:nvSpPr>
        <dsp:cNvPr id="0" name=""/>
        <dsp:cNvSpPr/>
      </dsp:nvSpPr>
      <dsp:spPr>
        <a:xfrm>
          <a:off x="1813623" y="246908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sp:txBody>
      <dsp:txXfrm>
        <a:off x="1813623" y="2469082"/>
        <a:ext cx="5161851" cy="1175694"/>
      </dsp:txXfrm>
    </dsp:sp>
    <dsp:sp modelId="{0CCBEED2-2EA8-4D78-9CF1-C79A93FAA35D}">
      <dsp:nvSpPr>
        <dsp:cNvPr id="0" name=""/>
        <dsp:cNvSpPr/>
      </dsp:nvSpPr>
      <dsp:spPr>
        <a:xfrm>
          <a:off x="0" y="246908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2526485"/>
        <a:ext cx="1698817" cy="111829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86788-81A4-41B1-B8A3-0FE653FD1F17}">
      <dsp:nvSpPr>
        <dsp:cNvPr id="0" name=""/>
        <dsp:cNvSpPr/>
      </dsp:nvSpPr>
      <dsp:spPr>
        <a:xfrm>
          <a:off x="31" y="3843"/>
          <a:ext cx="3029872" cy="1094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/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1" y="3843"/>
        <a:ext cx="3029872" cy="1094400"/>
      </dsp:txXfrm>
    </dsp:sp>
    <dsp:sp modelId="{13CA8600-6C73-4B5B-8E51-DB65655CE3C9}">
      <dsp:nvSpPr>
        <dsp:cNvPr id="0" name=""/>
        <dsp:cNvSpPr/>
      </dsp:nvSpPr>
      <dsp:spPr>
        <a:xfrm>
          <a:off x="31" y="1098243"/>
          <a:ext cx="3029872" cy="254255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1" y="1098243"/>
        <a:ext cx="3029872" cy="2542556"/>
      </dsp:txXfrm>
    </dsp:sp>
    <dsp:sp modelId="{C3384504-F774-4675-8C1A-13988E06820D}">
      <dsp:nvSpPr>
        <dsp:cNvPr id="0" name=""/>
        <dsp:cNvSpPr/>
      </dsp:nvSpPr>
      <dsp:spPr>
        <a:xfrm>
          <a:off x="3454086" y="3843"/>
          <a:ext cx="3029872" cy="1094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6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6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54086" y="3843"/>
        <a:ext cx="3029872" cy="1094400"/>
      </dsp:txXfrm>
    </dsp:sp>
    <dsp:sp modelId="{0799484E-2D76-4320-8BE0-8F528569EF69}">
      <dsp:nvSpPr>
        <dsp:cNvPr id="0" name=""/>
        <dsp:cNvSpPr/>
      </dsp:nvSpPr>
      <dsp:spPr>
        <a:xfrm>
          <a:off x="3454086" y="1098243"/>
          <a:ext cx="3029872" cy="2542556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160 </a:t>
          </a:r>
          <a:r>
            <a:rPr lang="en-US" sz="1600" i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euro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apmērā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visās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grupās</a:t>
          </a:r>
          <a:endParaRPr lang="lv-LV" sz="16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54086" y="1098243"/>
        <a:ext cx="3029872" cy="254255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89E94F-AA10-4B91-AF69-343B65B574BA}">
      <dsp:nvSpPr>
        <dsp:cNvPr id="0" name=""/>
        <dsp:cNvSpPr/>
      </dsp:nvSpPr>
      <dsp:spPr>
        <a:xfrm>
          <a:off x="9793" y="1860"/>
          <a:ext cx="6840000" cy="380627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2026.gada 2.pusgads</a:t>
          </a:r>
          <a:endParaRPr lang="lv-LV" sz="30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sz="23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sz="23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sz="23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sz="23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sz="23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23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sz="23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300" b="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3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3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sz="23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3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9793" y="1860"/>
        <a:ext cx="6840000" cy="380627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75578-3642-4FF7-B2F3-42972885401F}">
      <dsp:nvSpPr>
        <dsp:cNvPr id="0" name=""/>
        <dsp:cNvSpPr/>
      </dsp:nvSpPr>
      <dsp:spPr>
        <a:xfrm>
          <a:off x="0" y="3267756"/>
          <a:ext cx="6854548" cy="431452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marts/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aprīlis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konceptuālā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ziņojuma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iesniegšana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Valsts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kancelejā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3267756"/>
        <a:ext cx="6854548" cy="431452"/>
      </dsp:txXfrm>
    </dsp:sp>
    <dsp:sp modelId="{C531806F-B25E-4143-82C1-877CDA2AD8CD}">
      <dsp:nvSpPr>
        <dsp:cNvPr id="0" name=""/>
        <dsp:cNvSpPr/>
      </dsp:nvSpPr>
      <dsp:spPr>
        <a:xfrm rot="10800000">
          <a:off x="0" y="2630169"/>
          <a:ext cx="6854548" cy="663574"/>
        </a:xfrm>
        <a:prstGeom prst="upArrowCallout">
          <a:avLst/>
        </a:prstGeom>
        <a:solidFill>
          <a:schemeClr val="accent3">
            <a:shade val="80000"/>
            <a:hueOff val="43781"/>
            <a:satOff val="-286"/>
            <a:lumOff val="49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februāris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(ja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nepieciešams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10800000">
        <a:off x="0" y="2630169"/>
        <a:ext cx="6854548" cy="431170"/>
      </dsp:txXfrm>
    </dsp:sp>
    <dsp:sp modelId="{130392A5-1F94-4BC8-A0C3-8DAA3CDD773A}">
      <dsp:nvSpPr>
        <dsp:cNvPr id="0" name=""/>
        <dsp:cNvSpPr/>
      </dsp:nvSpPr>
      <dsp:spPr>
        <a:xfrm rot="10800000">
          <a:off x="0" y="1973066"/>
          <a:ext cx="6854548" cy="663574"/>
        </a:xfrm>
        <a:prstGeom prst="upArrowCallout">
          <a:avLst/>
        </a:prstGeom>
        <a:solidFill>
          <a:schemeClr val="accent3">
            <a:shade val="80000"/>
            <a:hueOff val="87563"/>
            <a:satOff val="-572"/>
            <a:lumOff val="98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janvāris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TAP,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saskaņošanas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sanāksme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10800000">
        <a:off x="0" y="1973066"/>
        <a:ext cx="6854548" cy="431170"/>
      </dsp:txXfrm>
    </dsp:sp>
    <dsp:sp modelId="{B337AA31-2C9C-49F6-A14C-3D354B212A3E}">
      <dsp:nvSpPr>
        <dsp:cNvPr id="0" name=""/>
        <dsp:cNvSpPr/>
      </dsp:nvSpPr>
      <dsp:spPr>
        <a:xfrm rot="10800000">
          <a:off x="0" y="1315964"/>
          <a:ext cx="6854548" cy="663574"/>
        </a:xfrm>
        <a:prstGeom prst="upArrowCallout">
          <a:avLst/>
        </a:prstGeom>
        <a:solidFill>
          <a:schemeClr val="accent3">
            <a:shade val="80000"/>
            <a:hueOff val="131344"/>
            <a:satOff val="-859"/>
            <a:lumOff val="147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Starpinstitūciju</a:t>
          </a:r>
          <a:r>
            <a:rPr lang="en-US" sz="13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3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saskaņošana</a:t>
          </a:r>
          <a:r>
            <a:rPr lang="en-US" sz="13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(13.10.203.-01.11.2023.) </a:t>
          </a:r>
        </a:p>
      </dsp:txBody>
      <dsp:txXfrm rot="10800000">
        <a:off x="0" y="1315964"/>
        <a:ext cx="6854548" cy="431170"/>
      </dsp:txXfrm>
    </dsp:sp>
    <dsp:sp modelId="{6B5E9A2F-89C1-4720-84F4-9EE27CF8C2F7}">
      <dsp:nvSpPr>
        <dsp:cNvPr id="0" name=""/>
        <dsp:cNvSpPr/>
      </dsp:nvSpPr>
      <dsp:spPr>
        <a:xfrm rot="10800000">
          <a:off x="0" y="658862"/>
          <a:ext cx="6854548" cy="663574"/>
        </a:xfrm>
        <a:prstGeom prst="upArrowCallout">
          <a:avLst/>
        </a:prstGeom>
        <a:solidFill>
          <a:schemeClr val="accent3">
            <a:shade val="80000"/>
            <a:hueOff val="175126"/>
            <a:satOff val="-1145"/>
            <a:lumOff val="196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Sabiedriskā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apspriešana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(29.06.2023.-12.07.2023.)</a:t>
          </a:r>
          <a:endParaRPr lang="lv-LV" sz="14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10800000">
        <a:off x="0" y="658862"/>
        <a:ext cx="6854548" cy="431170"/>
      </dsp:txXfrm>
    </dsp:sp>
    <dsp:sp modelId="{484A0BF1-FF2A-49F3-B905-3C9C6D27B75E}">
      <dsp:nvSpPr>
        <dsp:cNvPr id="0" name=""/>
        <dsp:cNvSpPr/>
      </dsp:nvSpPr>
      <dsp:spPr>
        <a:xfrm rot="10800000">
          <a:off x="0" y="1759"/>
          <a:ext cx="6854548" cy="663574"/>
        </a:xfrm>
        <a:prstGeom prst="upArrowCallou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2023.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gada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1.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pusgads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diskusijas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sarunas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nozares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speciālistiem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nevalstisko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organizāciju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pārstāvjiem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sz="1400" b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400" b="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vecākiem</a:t>
          </a:r>
          <a:endParaRPr lang="lv-LV" sz="1400" b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 rot="10800000">
        <a:off x="0" y="1759"/>
        <a:ext cx="6854548" cy="4311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83907-DE3E-41B1-84BB-381751A3B5FD}">
      <dsp:nvSpPr>
        <dsp:cNvPr id="0" name=""/>
        <dsp:cNvSpPr/>
      </dsp:nvSpPr>
      <dsp:spPr>
        <a:xfrm>
          <a:off x="36350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3501" y="939"/>
        <a:ext cx="2802127" cy="1681276"/>
      </dsp:txXfrm>
    </dsp:sp>
    <dsp:sp modelId="{E2A9626D-2484-4CC6-AD32-760DE5B0ACA4}">
      <dsp:nvSpPr>
        <dsp:cNvPr id="0" name=""/>
        <dsp:cNvSpPr/>
      </dsp:nvSpPr>
      <dsp:spPr>
        <a:xfrm>
          <a:off x="344584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45841" y="939"/>
        <a:ext cx="2802127" cy="1681276"/>
      </dsp:txXfrm>
    </dsp:sp>
    <dsp:sp modelId="{8C1D1790-7A09-44AA-AD65-160E9614C6B6}">
      <dsp:nvSpPr>
        <dsp:cNvPr id="0" name=""/>
        <dsp:cNvSpPr/>
      </dsp:nvSpPr>
      <dsp:spPr>
        <a:xfrm>
          <a:off x="1904671" y="1962428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sp:txBody>
      <dsp:txXfrm>
        <a:off x="1904671" y="1962428"/>
        <a:ext cx="2802127" cy="16812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5779B-2D8A-47CF-9938-E578A03B7723}">
      <dsp:nvSpPr>
        <dsp:cNvPr id="0" name=""/>
        <dsp:cNvSpPr/>
      </dsp:nvSpPr>
      <dsp:spPr>
        <a:xfrm>
          <a:off x="3152" y="1719340"/>
          <a:ext cx="1834814" cy="73392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0-6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gadu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vecums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70115" y="1719340"/>
        <a:ext cx="1100889" cy="733925"/>
      </dsp:txXfrm>
    </dsp:sp>
    <dsp:sp modelId="{156CF548-3CB1-4DD8-9342-B63CD345B854}">
      <dsp:nvSpPr>
        <dsp:cNvPr id="0" name=""/>
        <dsp:cNvSpPr/>
      </dsp:nvSpPr>
      <dsp:spPr>
        <a:xfrm>
          <a:off x="1654484" y="1719340"/>
          <a:ext cx="1834814" cy="733925"/>
        </a:xfrm>
        <a:prstGeom prst="chevron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7-14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gadu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vecums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021447" y="1719340"/>
        <a:ext cx="1100889" cy="733925"/>
      </dsp:txXfrm>
    </dsp:sp>
    <dsp:sp modelId="{A262478B-CBE8-4958-9D1B-C783586CC00B}">
      <dsp:nvSpPr>
        <dsp:cNvPr id="0" name=""/>
        <dsp:cNvSpPr/>
      </dsp:nvSpPr>
      <dsp:spPr>
        <a:xfrm>
          <a:off x="3305817" y="1719340"/>
          <a:ext cx="1834814" cy="733925"/>
        </a:xfrm>
        <a:prstGeom prst="chevron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15-17 gadu vecums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72780" y="1719340"/>
        <a:ext cx="1100889" cy="733925"/>
      </dsp:txXfrm>
    </dsp:sp>
    <dsp:sp modelId="{C284B793-DA81-44F1-B461-B0AAD3214130}">
      <dsp:nvSpPr>
        <dsp:cNvPr id="0" name=""/>
        <dsp:cNvSpPr/>
      </dsp:nvSpPr>
      <dsp:spPr>
        <a:xfrm>
          <a:off x="4957150" y="1719340"/>
          <a:ext cx="1834814" cy="733925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Pilngadība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324113" y="1719340"/>
        <a:ext cx="1100889" cy="7339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91F22-6EC3-4AC8-82E2-A68C9A84BAEB}">
      <dsp:nvSpPr>
        <dsp:cNvPr id="0" name=""/>
        <dsp:cNvSpPr/>
      </dsp:nvSpPr>
      <dsp:spPr>
        <a:xfrm>
          <a:off x="5023" y="353"/>
          <a:ext cx="2031329" cy="733985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6521" y="21851"/>
        <a:ext cx="1988333" cy="690989"/>
      </dsp:txXfrm>
    </dsp:sp>
    <dsp:sp modelId="{AFF37CBB-290F-4F17-A8C7-03E30C528D5D}">
      <dsp:nvSpPr>
        <dsp:cNvPr id="0" name=""/>
        <dsp:cNvSpPr/>
      </dsp:nvSpPr>
      <dsp:spPr>
        <a:xfrm>
          <a:off x="5023" y="821556"/>
          <a:ext cx="2031329" cy="733985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6521" y="843054"/>
        <a:ext cx="1988333" cy="690989"/>
      </dsp:txXfrm>
    </dsp:sp>
    <dsp:sp modelId="{21492215-618D-4FB6-BAB1-D8AC86EF4C54}">
      <dsp:nvSpPr>
        <dsp:cNvPr id="0" name=""/>
        <dsp:cNvSpPr/>
      </dsp:nvSpPr>
      <dsp:spPr>
        <a:xfrm>
          <a:off x="5023" y="1642760"/>
          <a:ext cx="2031329" cy="733985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ģimenes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/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ārstējošā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āsta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(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6521" y="1664258"/>
        <a:ext cx="1988333" cy="690989"/>
      </dsp:txXfrm>
    </dsp:sp>
    <dsp:sp modelId="{7A4164BE-AF04-4850-99C4-7953C2F81E70}">
      <dsp:nvSpPr>
        <dsp:cNvPr id="0" name=""/>
        <dsp:cNvSpPr/>
      </dsp:nvSpPr>
      <dsp:spPr>
        <a:xfrm>
          <a:off x="5023" y="2463963"/>
          <a:ext cx="2031329" cy="733985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ja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nepieciešams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6521" y="2485461"/>
        <a:ext cx="1988333" cy="690989"/>
      </dsp:txXfrm>
    </dsp:sp>
    <dsp:sp modelId="{685287F2-766A-4049-A551-065A81052777}">
      <dsp:nvSpPr>
        <dsp:cNvPr id="0" name=""/>
        <dsp:cNvSpPr/>
      </dsp:nvSpPr>
      <dsp:spPr>
        <a:xfrm>
          <a:off x="2377616" y="353"/>
          <a:ext cx="2031329" cy="733985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114" y="21851"/>
        <a:ext cx="1988333" cy="690989"/>
      </dsp:txXfrm>
    </dsp:sp>
    <dsp:sp modelId="{300FDAE9-69BE-4217-A13C-20F3EE4D3F9E}">
      <dsp:nvSpPr>
        <dsp:cNvPr id="0" name=""/>
        <dsp:cNvSpPr/>
      </dsp:nvSpPr>
      <dsp:spPr>
        <a:xfrm>
          <a:off x="2377616" y="821556"/>
          <a:ext cx="2031329" cy="733985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</a:t>
          </a:r>
          <a:endParaRPr lang="lv-LV" sz="13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114" y="843054"/>
        <a:ext cx="1988333" cy="690989"/>
      </dsp:txXfrm>
    </dsp:sp>
    <dsp:sp modelId="{C176DA8B-2796-41C8-8E0A-CBA37DB865F9}">
      <dsp:nvSpPr>
        <dsp:cNvPr id="0" name=""/>
        <dsp:cNvSpPr/>
      </dsp:nvSpPr>
      <dsp:spPr>
        <a:xfrm>
          <a:off x="2377616" y="1642760"/>
          <a:ext cx="2031329" cy="733985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 - bērns ar invaliditāti</a:t>
          </a:r>
          <a:endParaRPr lang="lv-LV" sz="13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114" y="1664258"/>
        <a:ext cx="1988333" cy="690989"/>
      </dsp:txXfrm>
    </dsp:sp>
    <dsp:sp modelId="{BD31C58D-A3A0-48F3-B254-2F6803677C88}">
      <dsp:nvSpPr>
        <dsp:cNvPr id="0" name=""/>
        <dsp:cNvSpPr/>
      </dsp:nvSpPr>
      <dsp:spPr>
        <a:xfrm>
          <a:off x="4750209" y="353"/>
          <a:ext cx="2031329" cy="73398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771707" y="21851"/>
        <a:ext cx="1988333" cy="690989"/>
      </dsp:txXfrm>
    </dsp:sp>
    <dsp:sp modelId="{4A89DA2B-FB92-4869-B5CD-AAA8EC6770DB}">
      <dsp:nvSpPr>
        <dsp:cNvPr id="0" name=""/>
        <dsp:cNvSpPr/>
      </dsp:nvSpPr>
      <dsp:spPr>
        <a:xfrm>
          <a:off x="4750209" y="821556"/>
          <a:ext cx="2031329" cy="73398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1, 2, 5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gadi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līdz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6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771707" y="843054"/>
        <a:ext cx="1988333" cy="690989"/>
      </dsp:txXfrm>
    </dsp:sp>
    <dsp:sp modelId="{5BF56CA7-E630-4372-AF3C-CDCDCA9FEDA6}">
      <dsp:nvSpPr>
        <dsp:cNvPr id="0" name=""/>
        <dsp:cNvSpPr/>
      </dsp:nvSpPr>
      <dsp:spPr>
        <a:xfrm>
          <a:off x="4750209" y="1642760"/>
          <a:ext cx="2031329" cy="733985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līdz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14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 - ja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stabili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un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neatgriezeniski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funkcionēšanas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ierobežojumi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771707" y="1664258"/>
        <a:ext cx="1988333" cy="6909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036B8-DE53-406A-B1E2-1D7085BC603F}">
      <dsp:nvSpPr>
        <dsp:cNvPr id="0" name=""/>
        <dsp:cNvSpPr/>
      </dsp:nvSpPr>
      <dsp:spPr>
        <a:xfrm>
          <a:off x="4904" y="1043"/>
          <a:ext cx="1983337" cy="62549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224" y="19363"/>
        <a:ext cx="1946697" cy="588856"/>
      </dsp:txXfrm>
    </dsp:sp>
    <dsp:sp modelId="{39C594C0-4227-48D9-BC6E-E4E26D728C42}">
      <dsp:nvSpPr>
        <dsp:cNvPr id="0" name=""/>
        <dsp:cNvSpPr/>
      </dsp:nvSpPr>
      <dsp:spPr>
        <a:xfrm>
          <a:off x="4904" y="694756"/>
          <a:ext cx="1983337" cy="62549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224" y="713076"/>
        <a:ext cx="1946697" cy="588856"/>
      </dsp:txXfrm>
    </dsp:sp>
    <dsp:sp modelId="{788EDC1B-8D15-4076-8A61-65B1DC496B37}">
      <dsp:nvSpPr>
        <dsp:cNvPr id="0" name=""/>
        <dsp:cNvSpPr/>
      </dsp:nvSpPr>
      <dsp:spPr>
        <a:xfrm>
          <a:off x="4904" y="1388468"/>
          <a:ext cx="1983337" cy="62549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ģimenes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vai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ārstējošā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āsta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(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224" y="1406788"/>
        <a:ext cx="1946697" cy="588856"/>
      </dsp:txXfrm>
    </dsp:sp>
    <dsp:sp modelId="{8A085F17-29A5-4153-B234-A3ABDCB54CF3}">
      <dsp:nvSpPr>
        <dsp:cNvPr id="0" name=""/>
        <dsp:cNvSpPr/>
      </dsp:nvSpPr>
      <dsp:spPr>
        <a:xfrm>
          <a:off x="4904" y="2082181"/>
          <a:ext cx="1983337" cy="62549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novērtējuma</a:t>
          </a: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anketa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224" y="2100501"/>
        <a:ext cx="1946697" cy="588856"/>
      </dsp:txXfrm>
    </dsp:sp>
    <dsp:sp modelId="{7A4164BE-AF04-4850-99C4-7953C2F81E70}">
      <dsp:nvSpPr>
        <dsp:cNvPr id="0" name=""/>
        <dsp:cNvSpPr/>
      </dsp:nvSpPr>
      <dsp:spPr>
        <a:xfrm>
          <a:off x="4904" y="2775894"/>
          <a:ext cx="1983337" cy="62549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 dokumenti, ja nepieciešams</a:t>
          </a:r>
          <a:endParaRPr lang="lv-LV" sz="13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224" y="2794214"/>
        <a:ext cx="1946697" cy="588856"/>
      </dsp:txXfrm>
    </dsp:sp>
    <dsp:sp modelId="{F0191B33-F972-4DDD-B199-1439F2514C87}">
      <dsp:nvSpPr>
        <dsp:cNvPr id="0" name=""/>
        <dsp:cNvSpPr/>
      </dsp:nvSpPr>
      <dsp:spPr>
        <a:xfrm>
          <a:off x="2321443" y="1043"/>
          <a:ext cx="1983337" cy="62549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39763" y="19363"/>
        <a:ext cx="1946697" cy="588856"/>
      </dsp:txXfrm>
    </dsp:sp>
    <dsp:sp modelId="{60480EE1-3642-4F1E-A3C3-C3572615651F}">
      <dsp:nvSpPr>
        <dsp:cNvPr id="0" name=""/>
        <dsp:cNvSpPr/>
      </dsp:nvSpPr>
      <dsp:spPr>
        <a:xfrm>
          <a:off x="2294807" y="703633"/>
          <a:ext cx="1983337" cy="62549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 + SFK-BJ</a:t>
          </a:r>
          <a:endParaRPr lang="lv-LV" sz="13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13127" y="721953"/>
        <a:ext cx="1946697" cy="588856"/>
      </dsp:txXfrm>
    </dsp:sp>
    <dsp:sp modelId="{C22F81FA-276C-41F8-8A34-1588F8B44020}">
      <dsp:nvSpPr>
        <dsp:cNvPr id="0" name=""/>
        <dsp:cNvSpPr/>
      </dsp:nvSpPr>
      <dsp:spPr>
        <a:xfrm>
          <a:off x="2321443" y="1388468"/>
          <a:ext cx="1983337" cy="62549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 - bērns ar invaliditāti</a:t>
          </a:r>
          <a:endParaRPr lang="lv-LV" sz="13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39763" y="1406788"/>
        <a:ext cx="1946697" cy="588856"/>
      </dsp:txXfrm>
    </dsp:sp>
    <dsp:sp modelId="{815D3207-0FF1-4AF7-83BC-BA9F58CD56C8}">
      <dsp:nvSpPr>
        <dsp:cNvPr id="0" name=""/>
        <dsp:cNvSpPr/>
      </dsp:nvSpPr>
      <dsp:spPr>
        <a:xfrm>
          <a:off x="4637982" y="1043"/>
          <a:ext cx="1983337" cy="625496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3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3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3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56302" y="19363"/>
        <a:ext cx="1946697" cy="588856"/>
      </dsp:txXfrm>
    </dsp:sp>
    <dsp:sp modelId="{FC2D77EE-B620-467C-BE8B-FB4D38EC0FBD}">
      <dsp:nvSpPr>
        <dsp:cNvPr id="0" name=""/>
        <dsp:cNvSpPr/>
      </dsp:nvSpPr>
      <dsp:spPr>
        <a:xfrm>
          <a:off x="4637982" y="694756"/>
          <a:ext cx="1983337" cy="625496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2, 5 gadi, līdz 14 g.v.</a:t>
          </a:r>
          <a:endParaRPr lang="lv-LV" sz="13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56302" y="713076"/>
        <a:ext cx="1946697" cy="5888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79C8A-AAAE-4DFC-A7F5-3ECF61FDBE18}">
      <dsp:nvSpPr>
        <dsp:cNvPr id="0" name=""/>
        <dsp:cNvSpPr/>
      </dsp:nvSpPr>
      <dsp:spPr>
        <a:xfrm>
          <a:off x="2696" y="323"/>
          <a:ext cx="1227848" cy="579028"/>
        </a:xfrm>
        <a:prstGeom prst="roundRect">
          <a:avLst>
            <a:gd name="adj" fmla="val 10000"/>
          </a:avLst>
        </a:prstGeom>
        <a:solidFill>
          <a:srgbClr val="92D050">
            <a:alpha val="8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9655" y="17282"/>
        <a:ext cx="1193930" cy="545110"/>
      </dsp:txXfrm>
    </dsp:sp>
    <dsp:sp modelId="{4C89F065-F038-4373-B0FC-CFCA21332363}">
      <dsp:nvSpPr>
        <dsp:cNvPr id="0" name=""/>
        <dsp:cNvSpPr/>
      </dsp:nvSpPr>
      <dsp:spPr>
        <a:xfrm>
          <a:off x="2696" y="647027"/>
          <a:ext cx="1227848" cy="579028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9655" y="663986"/>
        <a:ext cx="1193930" cy="545110"/>
      </dsp:txXfrm>
    </dsp:sp>
    <dsp:sp modelId="{1AF60EE2-A70D-4684-A97B-55F878B585D3}">
      <dsp:nvSpPr>
        <dsp:cNvPr id="0" name=""/>
        <dsp:cNvSpPr/>
      </dsp:nvSpPr>
      <dsp:spPr>
        <a:xfrm>
          <a:off x="2696" y="1293731"/>
          <a:ext cx="1227848" cy="579028"/>
        </a:xfrm>
        <a:prstGeom prst="roundRect">
          <a:avLst>
            <a:gd name="adj" fmla="val 10000"/>
          </a:avLst>
        </a:prstGeom>
        <a:solidFill>
          <a:srgbClr val="92D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</a:t>
          </a:r>
          <a:r>
            <a:rPr lang="en-US" sz="11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uz VDEĀVK (</a:t>
          </a: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veidlapa</a:t>
          </a:r>
          <a:r>
            <a:rPr lang="en-US" sz="11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088/u)</a:t>
          </a:r>
          <a:endParaRPr lang="lv-LV" sz="11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9655" y="1310690"/>
        <a:ext cx="1193930" cy="545110"/>
      </dsp:txXfrm>
    </dsp:sp>
    <dsp:sp modelId="{8A085F17-29A5-4153-B234-A3ABDCB54CF3}">
      <dsp:nvSpPr>
        <dsp:cNvPr id="0" name=""/>
        <dsp:cNvSpPr/>
      </dsp:nvSpPr>
      <dsp:spPr>
        <a:xfrm>
          <a:off x="2696" y="1940435"/>
          <a:ext cx="1227848" cy="579028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</a:t>
          </a:r>
          <a:r>
            <a:rPr lang="en-US" sz="11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1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novērtējuma</a:t>
          </a:r>
          <a:r>
            <a:rPr lang="en-US" sz="11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anketa</a:t>
          </a:r>
          <a:endParaRPr lang="lv-LV" sz="11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9655" y="1957394"/>
        <a:ext cx="1193930" cy="545110"/>
      </dsp:txXfrm>
    </dsp:sp>
    <dsp:sp modelId="{7A4164BE-AF04-4850-99C4-7953C2F81E70}">
      <dsp:nvSpPr>
        <dsp:cNvPr id="0" name=""/>
        <dsp:cNvSpPr/>
      </dsp:nvSpPr>
      <dsp:spPr>
        <a:xfrm>
          <a:off x="2696" y="2587139"/>
          <a:ext cx="1227848" cy="579028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, ja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nepieciešams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9655" y="2604098"/>
        <a:ext cx="1193930" cy="545110"/>
      </dsp:txXfrm>
    </dsp:sp>
    <dsp:sp modelId="{9B5BB4EB-3232-49CF-8996-8C163B824A8C}">
      <dsp:nvSpPr>
        <dsp:cNvPr id="0" name=""/>
        <dsp:cNvSpPr/>
      </dsp:nvSpPr>
      <dsp:spPr>
        <a:xfrm>
          <a:off x="1436823" y="323"/>
          <a:ext cx="3735116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noteikšanā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pielietotā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metodika</a:t>
          </a:r>
          <a:endParaRPr lang="lv-LV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453782" y="17282"/>
        <a:ext cx="3701198" cy="545110"/>
      </dsp:txXfrm>
    </dsp:sp>
    <dsp:sp modelId="{476D645A-A567-461F-B73A-90ABE81710F5}">
      <dsp:nvSpPr>
        <dsp:cNvPr id="0" name=""/>
        <dsp:cNvSpPr/>
      </dsp:nvSpPr>
      <dsp:spPr>
        <a:xfrm>
          <a:off x="1436823" y="647027"/>
          <a:ext cx="3735116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SSK + SFK-BJ</a:t>
          </a:r>
          <a:endParaRPr lang="lv-LV" sz="12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453782" y="663986"/>
        <a:ext cx="3701198" cy="545110"/>
      </dsp:txXfrm>
    </dsp:sp>
    <dsp:sp modelId="{9AFBC5ED-6C4D-4C60-9F17-9268BC281132}">
      <dsp:nvSpPr>
        <dsp:cNvPr id="0" name=""/>
        <dsp:cNvSpPr/>
      </dsp:nvSpPr>
      <dsp:spPr>
        <a:xfrm>
          <a:off x="1436823" y="1293731"/>
          <a:ext cx="3735116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statuss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-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bērns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ar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invaliditāti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ar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: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453782" y="1310690"/>
        <a:ext cx="3701198" cy="545110"/>
      </dsp:txXfrm>
    </dsp:sp>
    <dsp:sp modelId="{29F4AEE7-CC9A-44BA-828C-85F6708C6093}">
      <dsp:nvSpPr>
        <dsp:cNvPr id="0" name=""/>
        <dsp:cNvSpPr/>
      </dsp:nvSpPr>
      <dsp:spPr>
        <a:xfrm>
          <a:off x="1436823" y="1940435"/>
          <a:ext cx="1227848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mēreniem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453782" y="1957394"/>
        <a:ext cx="1193930" cy="545110"/>
      </dsp:txXfrm>
    </dsp:sp>
    <dsp:sp modelId="{CABBD6C7-4053-41A5-9C3B-66F1170E17A1}">
      <dsp:nvSpPr>
        <dsp:cNvPr id="0" name=""/>
        <dsp:cNvSpPr/>
      </dsp:nvSpPr>
      <dsp:spPr>
        <a:xfrm>
          <a:off x="2690457" y="1940435"/>
          <a:ext cx="1227848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smagiem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707416" y="1957394"/>
        <a:ext cx="1193930" cy="545110"/>
      </dsp:txXfrm>
    </dsp:sp>
    <dsp:sp modelId="{BE81BA4C-E723-49BD-85FC-7CE03BEC175E}">
      <dsp:nvSpPr>
        <dsp:cNvPr id="0" name=""/>
        <dsp:cNvSpPr/>
      </dsp:nvSpPr>
      <dsp:spPr>
        <a:xfrm>
          <a:off x="3944090" y="1940435"/>
          <a:ext cx="1227848" cy="57902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smagiem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961049" y="1957394"/>
        <a:ext cx="1193930" cy="545110"/>
      </dsp:txXfrm>
    </dsp:sp>
    <dsp:sp modelId="{47A726DE-5471-4374-8997-8FBAFB955238}">
      <dsp:nvSpPr>
        <dsp:cNvPr id="0" name=""/>
        <dsp:cNvSpPr/>
      </dsp:nvSpPr>
      <dsp:spPr>
        <a:xfrm>
          <a:off x="5378218" y="323"/>
          <a:ext cx="1227848" cy="579028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Invaliditātes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termiņi</a:t>
          </a:r>
          <a:endParaRPr lang="lv-LV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395177" y="17282"/>
        <a:ext cx="1193930" cy="545110"/>
      </dsp:txXfrm>
    </dsp:sp>
    <dsp:sp modelId="{7E0D890B-414C-4A3D-997B-FBC699283577}">
      <dsp:nvSpPr>
        <dsp:cNvPr id="0" name=""/>
        <dsp:cNvSpPr/>
      </dsp:nvSpPr>
      <dsp:spPr>
        <a:xfrm>
          <a:off x="5378218" y="647027"/>
          <a:ext cx="1227848" cy="579028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1, 2 gadi, līdz 17 g.v. (ieskaitot)</a:t>
          </a:r>
          <a:endParaRPr lang="lv-LV" sz="12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395177" y="663986"/>
        <a:ext cx="1193930" cy="5451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B5B0E6-84F2-49EF-AEC1-C65B93CB9EC1}">
      <dsp:nvSpPr>
        <dsp:cNvPr id="0" name=""/>
        <dsp:cNvSpPr/>
      </dsp:nvSpPr>
      <dsp:spPr>
        <a:xfrm>
          <a:off x="2324" y="1939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Vispārējā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kārtībā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iesniedzamie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8492" y="18107"/>
        <a:ext cx="3084137" cy="519674"/>
      </dsp:txXfrm>
    </dsp:sp>
    <dsp:sp modelId="{650E464F-C093-45F6-9072-D891A85C9572}">
      <dsp:nvSpPr>
        <dsp:cNvPr id="0" name=""/>
        <dsp:cNvSpPr/>
      </dsp:nvSpPr>
      <dsp:spPr>
        <a:xfrm>
          <a:off x="2324" y="622723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8492" y="638891"/>
        <a:ext cx="3084137" cy="519674"/>
      </dsp:txXfrm>
    </dsp:sp>
    <dsp:sp modelId="{10F5F3A0-DDC5-4406-B09E-ED7908F19609}">
      <dsp:nvSpPr>
        <dsp:cNvPr id="0" name=""/>
        <dsp:cNvSpPr/>
      </dsp:nvSpPr>
      <dsp:spPr>
        <a:xfrm>
          <a:off x="2324" y="1243508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nosūtījums uz VDEĀVK (veidlapa 088/u)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8492" y="1259676"/>
        <a:ext cx="3084137" cy="519674"/>
      </dsp:txXfrm>
    </dsp:sp>
    <dsp:sp modelId="{32D848E3-B9F8-4C9E-94A3-40710F8F8BC2}">
      <dsp:nvSpPr>
        <dsp:cNvPr id="0" name=""/>
        <dsp:cNvSpPr/>
      </dsp:nvSpPr>
      <dsp:spPr>
        <a:xfrm>
          <a:off x="2324" y="1864293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 spēju pašnovērtējuma anketa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8492" y="1880461"/>
        <a:ext cx="3084137" cy="519674"/>
      </dsp:txXfrm>
    </dsp:sp>
    <dsp:sp modelId="{4FF63C75-8CEA-4D92-A423-62D739844601}">
      <dsp:nvSpPr>
        <dsp:cNvPr id="0" name=""/>
        <dsp:cNvSpPr/>
      </dsp:nvSpPr>
      <dsp:spPr>
        <a:xfrm>
          <a:off x="2324" y="2485077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3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citi dokumenti, ja nepieciešams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8492" y="2501245"/>
        <a:ext cx="3084137" cy="519674"/>
      </dsp:txXfrm>
    </dsp:sp>
    <dsp:sp modelId="{8721454C-5A82-449F-9AE4-5CA4EF6D1B56}">
      <dsp:nvSpPr>
        <dsp:cNvPr id="0" name=""/>
        <dsp:cNvSpPr/>
      </dsp:nvSpPr>
      <dsp:spPr>
        <a:xfrm>
          <a:off x="3642364" y="1939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Atvieglotā</a:t>
          </a:r>
          <a:r>
            <a:rPr lang="en-US" sz="14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kārtībā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iesniedzmie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dokumenti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658532" y="18107"/>
        <a:ext cx="3084137" cy="519674"/>
      </dsp:txXfrm>
    </dsp:sp>
    <dsp:sp modelId="{5BF0315C-0662-4A2F-A337-46EFBB08EC29}">
      <dsp:nvSpPr>
        <dsp:cNvPr id="0" name=""/>
        <dsp:cNvSpPr/>
      </dsp:nvSpPr>
      <dsp:spPr>
        <a:xfrm>
          <a:off x="3642364" y="622723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iesniegums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658532" y="638891"/>
        <a:ext cx="3084137" cy="519674"/>
      </dsp:txXfrm>
    </dsp:sp>
    <dsp:sp modelId="{D8E67A7D-522E-4BA9-9BC7-F16BCA50391C}">
      <dsp:nvSpPr>
        <dsp:cNvPr id="0" name=""/>
        <dsp:cNvSpPr/>
      </dsp:nvSpPr>
      <dsp:spPr>
        <a:xfrm>
          <a:off x="3642364" y="1243508"/>
          <a:ext cx="3116473" cy="552010"/>
        </a:xfrm>
        <a:prstGeom prst="roundRect">
          <a:avLst>
            <a:gd name="adj" fmla="val 10000"/>
          </a:avLst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funkcionālo spēju pašnovērtējuma anketa</a:t>
          </a:r>
          <a:endParaRPr lang="lv-LV" sz="1400" kern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658532" y="1259676"/>
        <a:ext cx="3084137" cy="5196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C4195-A605-48CC-8D03-5825883C7B3A}">
      <dsp:nvSpPr>
        <dsp:cNvPr id="0" name=""/>
        <dsp:cNvSpPr/>
      </dsp:nvSpPr>
      <dsp:spPr>
        <a:xfrm>
          <a:off x="4087" y="2691"/>
          <a:ext cx="2063384" cy="69659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Pirms</a:t>
          </a:r>
          <a:endParaRPr lang="lv-LV" sz="30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4489" y="23093"/>
        <a:ext cx="2022580" cy="655788"/>
      </dsp:txXfrm>
    </dsp:sp>
    <dsp:sp modelId="{AE06D027-2F86-4905-AAFD-F57ABDD500FE}">
      <dsp:nvSpPr>
        <dsp:cNvPr id="0" name=""/>
        <dsp:cNvSpPr/>
      </dsp:nvSpPr>
      <dsp:spPr>
        <a:xfrm>
          <a:off x="4087" y="768861"/>
          <a:ext cx="2063384" cy="69659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0-17 </a:t>
          </a:r>
          <a:r>
            <a:rPr lang="en-US" sz="27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27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4489" y="789263"/>
        <a:ext cx="2022580" cy="655788"/>
      </dsp:txXfrm>
    </dsp:sp>
    <dsp:sp modelId="{4C2695D7-3E89-48F6-81AD-DA6BA5E52171}">
      <dsp:nvSpPr>
        <dsp:cNvPr id="0" name=""/>
        <dsp:cNvSpPr/>
      </dsp:nvSpPr>
      <dsp:spPr>
        <a:xfrm>
          <a:off x="4087" y="1535031"/>
          <a:ext cx="2063384" cy="696592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medic.diagnoze</a:t>
          </a:r>
          <a:r>
            <a:rPr lang="en-US" sz="13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- MK not.Nr.805 4.pielikuma II </a:t>
          </a:r>
          <a:r>
            <a:rPr lang="en-US" sz="13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daļa</a:t>
          </a:r>
          <a:endParaRPr lang="lv-LV" sz="13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4489" y="1555433"/>
        <a:ext cx="2022580" cy="655788"/>
      </dsp:txXfrm>
    </dsp:sp>
    <dsp:sp modelId="{ADF37189-77B3-44B3-8968-0F0FDFCCB5D0}">
      <dsp:nvSpPr>
        <dsp:cNvPr id="0" name=""/>
        <dsp:cNvSpPr/>
      </dsp:nvSpPr>
      <dsp:spPr>
        <a:xfrm>
          <a:off x="2414120" y="2691"/>
          <a:ext cx="4300092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Pēc</a:t>
          </a:r>
          <a:endParaRPr lang="lv-LV" sz="30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434522" y="23093"/>
        <a:ext cx="4259288" cy="655788"/>
      </dsp:txXfrm>
    </dsp:sp>
    <dsp:sp modelId="{CE43A9DF-37C0-48A4-9E70-5C08896C203E}">
      <dsp:nvSpPr>
        <dsp:cNvPr id="0" name=""/>
        <dsp:cNvSpPr/>
      </dsp:nvSpPr>
      <dsp:spPr>
        <a:xfrm>
          <a:off x="2414120" y="76886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0-14 </a:t>
          </a:r>
          <a:r>
            <a:rPr lang="en-US" sz="27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27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434522" y="789263"/>
        <a:ext cx="2022580" cy="655788"/>
      </dsp:txXfrm>
    </dsp:sp>
    <dsp:sp modelId="{2797DE32-B3D8-4BDA-80DA-68E5C32734A9}">
      <dsp:nvSpPr>
        <dsp:cNvPr id="0" name=""/>
        <dsp:cNvSpPr/>
      </dsp:nvSpPr>
      <dsp:spPr>
        <a:xfrm>
          <a:off x="2414120" y="153503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medic.diagnoze - M</a:t>
          </a:r>
          <a:r>
            <a:rPr lang="lv-LV" sz="13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etodikas 10.pielikuma I daļa</a:t>
          </a:r>
        </a:p>
      </dsp:txBody>
      <dsp:txXfrm>
        <a:off x="2434522" y="1555433"/>
        <a:ext cx="2022580" cy="655788"/>
      </dsp:txXfrm>
    </dsp:sp>
    <dsp:sp modelId="{A0A29E30-6DB9-4805-B608-C97BBAD97E29}">
      <dsp:nvSpPr>
        <dsp:cNvPr id="0" name=""/>
        <dsp:cNvSpPr/>
      </dsp:nvSpPr>
      <dsp:spPr>
        <a:xfrm>
          <a:off x="4650828" y="76886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15-17 </a:t>
          </a:r>
          <a:r>
            <a:rPr lang="en-US" sz="27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27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27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71230" y="789263"/>
        <a:ext cx="2022580" cy="655788"/>
      </dsp:txXfrm>
    </dsp:sp>
    <dsp:sp modelId="{C2DBDA0D-22A4-48E1-9CB6-1940D44F262E}">
      <dsp:nvSpPr>
        <dsp:cNvPr id="0" name=""/>
        <dsp:cNvSpPr/>
      </dsp:nvSpPr>
      <dsp:spPr>
        <a:xfrm>
          <a:off x="4650828" y="153503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ja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funkcionēšanas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ierobežojumi</a:t>
          </a:r>
          <a:endParaRPr lang="lv-LV" sz="12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71230" y="1555433"/>
        <a:ext cx="2022580" cy="655788"/>
      </dsp:txXfrm>
    </dsp:sp>
    <dsp:sp modelId="{02B53843-7FC0-4C0B-9EB7-B8F01BEA0F74}">
      <dsp:nvSpPr>
        <dsp:cNvPr id="0" name=""/>
        <dsp:cNvSpPr/>
      </dsp:nvSpPr>
      <dsp:spPr>
        <a:xfrm>
          <a:off x="4650828" y="230120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nepieciešama</a:t>
          </a:r>
          <a:r>
            <a:rPr lang="en-US" sz="11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24h </a:t>
          </a: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aprūpe</a:t>
          </a:r>
          <a:r>
            <a:rPr lang="en-US" sz="11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garīgo</a:t>
          </a:r>
          <a:r>
            <a:rPr lang="en-US" sz="11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spēju</a:t>
          </a:r>
          <a:r>
            <a:rPr lang="en-US" sz="11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ierobežojumu</a:t>
          </a:r>
          <a:r>
            <a:rPr lang="en-US" sz="11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1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dēļ</a:t>
          </a:r>
          <a:endParaRPr lang="lv-LV" sz="11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71230" y="2321603"/>
        <a:ext cx="2022580" cy="655788"/>
      </dsp:txXfrm>
    </dsp:sp>
    <dsp:sp modelId="{D7856465-E87D-4894-9DE3-2F91C56348D1}">
      <dsp:nvSpPr>
        <dsp:cNvPr id="0" name=""/>
        <dsp:cNvSpPr/>
      </dsp:nvSpPr>
      <dsp:spPr>
        <a:xfrm>
          <a:off x="4650828" y="3067371"/>
          <a:ext cx="2063384" cy="69659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Bartela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indekss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2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zem</a:t>
          </a:r>
          <a:r>
            <a:rPr lang="en-US" sz="12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7</a:t>
          </a:r>
          <a:endParaRPr lang="lv-LV" sz="12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71230" y="3087773"/>
        <a:ext cx="2022580" cy="6557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4D0BB-88C2-4DB4-BA8B-B08B9522700A}">
      <dsp:nvSpPr>
        <dsp:cNvPr id="0" name=""/>
        <dsp:cNvSpPr/>
      </dsp:nvSpPr>
      <dsp:spPr>
        <a:xfrm>
          <a:off x="33" y="1552"/>
          <a:ext cx="2199876" cy="76613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Pirms euro/mēn.</a:t>
          </a:r>
          <a:endParaRPr lang="lv-LV" sz="1400" b="1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2472" y="23991"/>
        <a:ext cx="2154998" cy="721255"/>
      </dsp:txXfrm>
    </dsp:sp>
    <dsp:sp modelId="{E3960D60-2628-4C0C-AC12-3D3984134959}">
      <dsp:nvSpPr>
        <dsp:cNvPr id="0" name=""/>
        <dsp:cNvSpPr/>
      </dsp:nvSpPr>
      <dsp:spPr>
        <a:xfrm>
          <a:off x="33" y="855010"/>
          <a:ext cx="1055602" cy="76613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0-17 </a:t>
          </a:r>
          <a:r>
            <a:rPr lang="en-US" sz="14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g.v</a:t>
          </a: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.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2472" y="877449"/>
        <a:ext cx="1010724" cy="721255"/>
      </dsp:txXfrm>
    </dsp:sp>
    <dsp:sp modelId="{863D4B46-AD27-43AE-B8A5-98EC67BE768C}">
      <dsp:nvSpPr>
        <dsp:cNvPr id="0" name=""/>
        <dsp:cNvSpPr/>
      </dsp:nvSpPr>
      <dsp:spPr>
        <a:xfrm>
          <a:off x="1" y="1689506"/>
          <a:ext cx="1055602" cy="76613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2440" y="1711945"/>
        <a:ext cx="1010724" cy="721255"/>
      </dsp:txXfrm>
    </dsp:sp>
    <dsp:sp modelId="{ADD296A0-73B6-4B79-8BFF-482BE4691744}">
      <dsp:nvSpPr>
        <dsp:cNvPr id="0" name=""/>
        <dsp:cNvSpPr/>
      </dsp:nvSpPr>
      <dsp:spPr>
        <a:xfrm>
          <a:off x="2377250" y="1552"/>
          <a:ext cx="4399753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Pēc euro/mēn.</a:t>
          </a:r>
          <a:endParaRPr lang="lv-LV" sz="1400" b="1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689" y="23991"/>
        <a:ext cx="4354875" cy="721255"/>
      </dsp:txXfrm>
    </dsp:sp>
    <dsp:sp modelId="{F601394B-2E7A-4484-8B97-40D4A966E1FA}">
      <dsp:nvSpPr>
        <dsp:cNvPr id="0" name=""/>
        <dsp:cNvSpPr/>
      </dsp:nvSpPr>
      <dsp:spPr>
        <a:xfrm>
          <a:off x="2377250" y="855010"/>
          <a:ext cx="1055602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0-14 g.v.</a:t>
          </a:r>
          <a:endParaRPr lang="lv-LV" sz="1400" kern="12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689" y="877449"/>
        <a:ext cx="1010724" cy="721255"/>
      </dsp:txXfrm>
    </dsp:sp>
    <dsp:sp modelId="{7536E983-6A32-4C49-9146-C1210B06479C}">
      <dsp:nvSpPr>
        <dsp:cNvPr id="0" name=""/>
        <dsp:cNvSpPr/>
      </dsp:nvSpPr>
      <dsp:spPr>
        <a:xfrm>
          <a:off x="2377250" y="1708469"/>
          <a:ext cx="1055602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2399689" y="1730908"/>
        <a:ext cx="1010724" cy="721255"/>
      </dsp:txXfrm>
    </dsp:sp>
    <dsp:sp modelId="{CB5EAD8B-FCE6-4893-BAFD-7099B529A86C}">
      <dsp:nvSpPr>
        <dsp:cNvPr id="0" name=""/>
        <dsp:cNvSpPr/>
      </dsp:nvSpPr>
      <dsp:spPr>
        <a:xfrm>
          <a:off x="3521524" y="855010"/>
          <a:ext cx="3255479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15-17 g.v. (ieskaitot)</a:t>
          </a:r>
          <a:endParaRPr lang="lv-LV" sz="1400" kern="12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543963" y="877449"/>
        <a:ext cx="3210601" cy="721255"/>
      </dsp:txXfrm>
    </dsp:sp>
    <dsp:sp modelId="{9241020A-49DA-43A2-A8BB-8D2E7DE07A93}">
      <dsp:nvSpPr>
        <dsp:cNvPr id="0" name=""/>
        <dsp:cNvSpPr/>
      </dsp:nvSpPr>
      <dsp:spPr>
        <a:xfrm>
          <a:off x="3521524" y="1708469"/>
          <a:ext cx="1055602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160,00</a:t>
          </a:r>
          <a:endParaRPr lang="lv-LV" sz="1400" kern="120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543963" y="1730908"/>
        <a:ext cx="1010724" cy="721255"/>
      </dsp:txXfrm>
    </dsp:sp>
    <dsp:sp modelId="{187175CD-714A-456E-BB61-99B18B6F9562}">
      <dsp:nvSpPr>
        <dsp:cNvPr id="0" name=""/>
        <dsp:cNvSpPr/>
      </dsp:nvSpPr>
      <dsp:spPr>
        <a:xfrm>
          <a:off x="3521524" y="2561928"/>
          <a:ext cx="1055602" cy="76613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mēreni</a:t>
          </a: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3543963" y="2584367"/>
        <a:ext cx="1010724" cy="721255"/>
      </dsp:txXfrm>
    </dsp:sp>
    <dsp:sp modelId="{FA6D92E8-2DF2-4776-B958-0E0C1D0FE635}">
      <dsp:nvSpPr>
        <dsp:cNvPr id="0" name=""/>
        <dsp:cNvSpPr/>
      </dsp:nvSpPr>
      <dsp:spPr>
        <a:xfrm>
          <a:off x="4621462" y="1708469"/>
          <a:ext cx="1055602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160*1.1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43901" y="1730908"/>
        <a:ext cx="1010724" cy="721255"/>
      </dsp:txXfrm>
    </dsp:sp>
    <dsp:sp modelId="{967FCB7D-454C-4E3E-903B-2456BC59FC46}">
      <dsp:nvSpPr>
        <dsp:cNvPr id="0" name=""/>
        <dsp:cNvSpPr/>
      </dsp:nvSpPr>
      <dsp:spPr>
        <a:xfrm>
          <a:off x="4621462" y="2561928"/>
          <a:ext cx="1055602" cy="76613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643901" y="2584367"/>
        <a:ext cx="1010724" cy="721255"/>
      </dsp:txXfrm>
    </dsp:sp>
    <dsp:sp modelId="{D51C7A33-F469-4618-9853-B90E92AA671E}">
      <dsp:nvSpPr>
        <dsp:cNvPr id="0" name=""/>
        <dsp:cNvSpPr/>
      </dsp:nvSpPr>
      <dsp:spPr>
        <a:xfrm>
          <a:off x="5721400" y="1708469"/>
          <a:ext cx="1055602" cy="7661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160*1.2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743839" y="1730908"/>
        <a:ext cx="1010724" cy="721255"/>
      </dsp:txXfrm>
    </dsp:sp>
    <dsp:sp modelId="{1634A15F-C60D-434C-BB83-F53331049EEF}">
      <dsp:nvSpPr>
        <dsp:cNvPr id="0" name=""/>
        <dsp:cNvSpPr/>
      </dsp:nvSpPr>
      <dsp:spPr>
        <a:xfrm>
          <a:off x="5721400" y="2561928"/>
          <a:ext cx="1055602" cy="76613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ļoti</a:t>
          </a: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smagi</a:t>
          </a:r>
          <a:r>
            <a:rPr lang="en-US" sz="1400" kern="1200" dirty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rPr>
            <a:t> FI</a:t>
          </a:r>
          <a:endParaRPr lang="lv-LV" sz="1400" kern="1200" dirty="0">
            <a:solidFill>
              <a:sysClr val="windowText" lastClr="000000"/>
            </a:solidFill>
            <a:latin typeface="Verdana" panose="020B0604030504040204" pitchFamily="34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743839" y="2584367"/>
        <a:ext cx="1010724" cy="721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327844-84BB-4F72-8F76-3084BCDD0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F26CD-A1C2-448A-8CFA-96DA9D61C4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A98D68-3B7D-46E1-9B35-F9B17B9A4073}" type="datetimeFigureOut">
              <a:rPr lang="lv-LV"/>
              <a:pPr>
                <a:defRPr/>
              </a:pPr>
              <a:t>20.12.2023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967A7-4418-4645-9034-6C137C0A93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6DDCD-2EB4-4FBC-89C9-1F59C9F2B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2D5853-341C-48FA-A02F-B054AE475853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E03F92-1703-4ED3-9E4D-9C0063191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75BC2-FD96-40CA-A5E7-1C9EC25876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EBA6A0-1CD7-4E3D-8D2D-4CE116CFB292}" type="datetimeFigureOut">
              <a:rPr lang="lv-LV" altLang="lv-LV"/>
              <a:pPr>
                <a:defRPr/>
              </a:pPr>
              <a:t>20.12.2023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A04F952-D34C-499C-8658-135CCFC51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840180-D9F4-4F71-B23F-8B1D1CB6B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5DC0D-E710-4431-877B-E9CE48B694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69041-89A6-4AEA-8EB8-F920138067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CA6896-8387-486E-B3D3-F25F3E2B2DF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36B08AF-2AEE-42C7-B551-E1F9486AD0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603A121-B415-4E8C-BAE4-01B5A3FC5B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E7FDDEA-52F4-4171-9BAA-BEF19DFAF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4CF024-164D-4B28-A663-F8F4C44291CC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alt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50 </a:t>
            </a:r>
            <a:r>
              <a:rPr lang="en-US" dirty="0" err="1"/>
              <a:t>bērni</a:t>
            </a:r>
            <a:r>
              <a:rPr lang="en-US" dirty="0"/>
              <a:t> </a:t>
            </a:r>
            <a:r>
              <a:rPr lang="en-US"/>
              <a:t>tika </a:t>
            </a:r>
            <a:r>
              <a:rPr lang="en-US" dirty="0" err="1"/>
              <a:t>novērtēti</a:t>
            </a:r>
            <a:r>
              <a:rPr lang="en-US" dirty="0"/>
              <a:t> projekta </a:t>
            </a:r>
            <a:r>
              <a:rPr lang="en-US" dirty="0" err="1"/>
              <a:t>ietvaros</a:t>
            </a:r>
            <a:r>
              <a:rPr lang="en-US" dirty="0"/>
              <a:t>, </a:t>
            </a:r>
            <a:r>
              <a:rPr lang="en-US" dirty="0" err="1"/>
              <a:t>klātienē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CA6896-8387-486E-B3D3-F25F3E2B2DF1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alt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4468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AiM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 ĀM; EM; FM; </a:t>
            </a:r>
            <a:r>
              <a:rPr lang="en-US" sz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IeM</a:t>
            </a:r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 IZM; KEM; KM; SM; TM; VK; VM; VARAM; ZM; DVI; LBAS; LDDK; LLPA; LPS</a:t>
            </a:r>
            <a:endParaRPr lang="lv-LV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A6896-8387-486E-B3D3-F25F3E2B2DF1}" type="slidenum">
              <a:rPr lang="lv-LV" altLang="lv-LV" smtClean="0"/>
              <a:pPr>
                <a:defRPr/>
              </a:pPr>
              <a:t>15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5910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BF1A3035-2552-4947-810D-C31611A2E226}" type="slidenum">
              <a:rPr lang="lv-LV" altLang="lv-LV" sz="1200">
                <a:latin typeface="Calibri" panose="020F0502020204030204" pitchFamily="34" charset="0"/>
              </a:rPr>
              <a:pPr/>
              <a:t>16</a:t>
            </a:fld>
            <a:endParaRPr lang="lv-LV" altLang="lv-LV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2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EFC2EC1-899F-4E6B-B2C5-B76EB6CF63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88277AC-27B1-4FD4-A876-C4B3D90B4D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3C594A9-B84B-4267-810A-E33D66D50F33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39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5E0E354-9BA7-4C07-A32A-FD338ABDB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FE4FB7D-1497-468A-AAAB-62B6FBC94B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1AEF33-6745-4F96-A111-E8EE3FEA7234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78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9105C360-182B-4280-8ED4-514B2BC74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7CE142E-3017-4468-970D-6A1FB2331E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5810978-6B23-4997-9C1D-54B4FC613AB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478886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B4F74998-7779-4B0A-87D6-3C479FA33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4D821538-AB6E-4384-81EC-F6D26E820E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46F7F75-F104-478B-B275-C0EED73A1F6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04963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D2846E9-E735-4D27-8A6D-EC4A27A01C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F15909B9-C70B-4827-9273-AD6C5004D4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3BBEC40-DB0C-45FD-96F8-159DCB96C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91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DAF2A0DC-60AE-4270-93CD-494895F121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0FFC4CFD-4E11-495A-9E17-57305A8E460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D0FD515-161C-4690-8167-F6DDAD83CD9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8318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E65F2AE-E3CF-4985-98E6-C5FC5C7B2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00CBC4A-9A74-460A-9FD2-E325DEE4BB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420F841-47DB-47F5-BBD9-FEF390A95C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01452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2C4BA431-A4A3-4FFE-8368-230E5DF4F3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8FB5351-D2D3-4C4F-AB5E-D0C0495D2DC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8C6BE57-4338-45BA-B9DC-043AA05B12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588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C45129B-4097-4351-92EF-AC2F7A220C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D991316E-47E7-44EC-BE45-22F00EA6F3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CE3F986-C0B2-4407-910D-5BD37DABA70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87365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BE09F18C-BF4F-4AE2-9FFC-B4627E8D6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E4270189-AE33-47F9-8118-468F94E469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10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41D78CE1-CD1E-45B2-A27F-685EA7988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EE1D01D-82AB-4745-933F-2B86BCAB5D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A300EC7-446D-4A15-8D08-C8C8761936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809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F97949A-595B-4120-ADC4-A298F7BA01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F236CAA-4493-4361-A329-FD0CF2B68D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F576848-704C-4639-8D79-FDE9A5ABC72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9849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D2E94C9-E2A0-4978-832A-A67AE6B40D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B9203338-A3B6-4C85-AC8C-EA7CEAF3F1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8A51173-8593-4BC2-8E65-41A085F1D66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088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EF5FD16C-8876-42B9-812E-3C40E870C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454BBB68-0969-4BF1-AB6D-D939821446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A96E119-9DF0-4783-BAB1-F257BE175B1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585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7209DCE-27F7-4AEC-9BB5-44C08632A4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8056357-38E5-4C43-B984-A064502297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41A389D-8D46-48AB-9B44-B80B4C401F8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2830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A495936-0788-4D57-8782-71849D09E9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DDA0EA6-A433-43EA-BE54-464B4D9654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7ABBE89-F061-44D8-A85C-B9F590A1D4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3915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99D21B-C4D2-4356-AF95-75E1D110E1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E0363088-C1E1-4EA1-A7A4-04B4F3D3D0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2E124C8-521E-4EF9-8F05-3EFE155BA6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4767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539F1848-6CD0-464B-9A4C-28DD3ED29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13E02763-0AD2-4857-922F-60B57A34CC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48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25C39EB-1915-4C32-BBC7-9663EAF295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228600"/>
            <a:ext cx="6858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AD117CD-34E9-4E0D-8EE5-A46C3CA764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333500"/>
            <a:ext cx="68580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3E44-97E5-4388-AE3D-F71E1E7BF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EE8AA-FABC-49D1-B37E-D1E15E877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3500" y="5297488"/>
            <a:ext cx="2413000" cy="303212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652431" eaLnBrk="1" fontAlgn="auto" hangingPunct="1">
              <a:spcBef>
                <a:spcPts val="0"/>
              </a:spcBef>
              <a:spcAft>
                <a:spcPts val="0"/>
              </a:spcAft>
              <a:defRPr sz="83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2FD0E-9E51-4732-A7DF-5DDA2E3C9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B105ED9-A3EF-4EED-9CE4-2CC9B798BC5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1" r:id="rId10"/>
    <p:sldLayoutId id="2147484642" r:id="rId11"/>
    <p:sldLayoutId id="2147484643" r:id="rId12"/>
    <p:sldLayoutId id="2147484644" r:id="rId13"/>
    <p:sldLayoutId id="2147484645" r:id="rId14"/>
    <p:sldLayoutId id="2147484646" r:id="rId15"/>
    <p:sldLayoutId id="2147484647" r:id="rId16"/>
    <p:sldLayoutId id="2147484648" r:id="rId17"/>
    <p:sldLayoutId id="2147484649" r:id="rId18"/>
  </p:sldLayoutIdLst>
  <p:hf hdr="0" ftr="0" dt="0"/>
  <p:txStyles>
    <p:titleStyle>
      <a:lvl1pPr algn="ctr" defTabSz="649288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317475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6pPr>
      <a:lvl7pPr marL="634950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7pPr>
      <a:lvl8pPr marL="952424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8pPr>
      <a:lvl9pPr marL="1269898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9pPr>
    </p:titleStyle>
    <p:bodyStyle>
      <a:lvl1pPr marL="242888" indent="-24288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27050" indent="-201613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1280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39825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6685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794187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2120401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446618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772832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26215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52431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7864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04862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3107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7294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83509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609726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E64583C-05DA-4804-9F3D-BEAB2E518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413" y="2857500"/>
            <a:ext cx="5526337" cy="890784"/>
          </a:xfrm>
          <a:extLst/>
        </p:spPr>
        <p:txBody>
          <a:bodyPr>
            <a:normAutofit/>
          </a:bodyPr>
          <a:lstStyle/>
          <a:p>
            <a:r>
              <a:rPr lang="lv-LV" dirty="0"/>
              <a:t>Invaliditātes noteikšanas sistēmas pilnveide bērniem</a:t>
            </a:r>
          </a:p>
        </p:txBody>
      </p:sp>
      <p:sp>
        <p:nvSpPr>
          <p:cNvPr id="13315" name="Text Placeholder 3">
            <a:extLst>
              <a:ext uri="{FF2B5EF4-FFF2-40B4-BE49-F238E27FC236}">
                <a16:creationId xmlns:a16="http://schemas.microsoft.com/office/drawing/2014/main" id="{D9575239-6C0D-42CC-97B3-86EDB5C979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4476750"/>
            <a:ext cx="6477000" cy="253192"/>
          </a:xfrm>
        </p:spPr>
        <p:txBody>
          <a:bodyPr/>
          <a:lstStyle/>
          <a:p>
            <a:pPr algn="r" defTabSz="650875" eaLnBrk="1" hangingPunct="1">
              <a:lnSpc>
                <a:spcPct val="80000"/>
              </a:lnSpc>
            </a:pPr>
            <a:r>
              <a:rPr lang="en-US" altLang="en-US" sz="1000" b="1" dirty="0">
                <a:ea typeface="MS PGothic" panose="020B0600070205080204" pitchFamily="34" charset="-128"/>
              </a:rPr>
              <a:t>20.12.2023.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CF687-6544-47EE-AEC6-A843BF7FD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853" y="317500"/>
            <a:ext cx="5603147" cy="695238"/>
          </a:xfrm>
        </p:spPr>
        <p:txBody>
          <a:bodyPr anchor="ctr">
            <a:normAutofit fontScale="90000"/>
          </a:bodyPr>
          <a:lstStyle/>
          <a:p>
            <a:pPr lvl="0" algn="ctr"/>
            <a:r>
              <a:rPr lang="lv-LV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Īpašas kopšanas nepieciešamības noteikšana bērniem pirms un pēc invaliditātes noteikšanas sistēmas pilnveides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059E6-C7F0-4C21-B644-A56BC748D1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5233099"/>
            <a:ext cx="1651000" cy="254000"/>
          </a:xfrm>
        </p:spPr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6D253-3840-48BE-BDB0-5BCE06B439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22945" y="5270500"/>
            <a:ext cx="3048000" cy="2540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508BB-8463-446B-B0FD-8C88AFF4D4F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D3EBFCA-5325-4F78-9D94-25B6F9BE45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883087"/>
              </p:ext>
            </p:extLst>
          </p:nvPr>
        </p:nvGraphicFramePr>
        <p:xfrm>
          <a:off x="520700" y="1266738"/>
          <a:ext cx="6718300" cy="3766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599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5160C-2A52-4254-9117-7BFBAB179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741" y="317500"/>
            <a:ext cx="5670259" cy="863868"/>
          </a:xfrm>
        </p:spPr>
        <p:txBody>
          <a:bodyPr anchor="ctr">
            <a:noAutofit/>
          </a:bodyPr>
          <a:lstStyle/>
          <a:p>
            <a:pPr algn="ctr"/>
            <a:r>
              <a:rPr lang="lv-LV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Piemaksas pie ĢVP par bērnu ar invaliditāti apmēra izmaiņas </a:t>
            </a:r>
            <a:r>
              <a:rPr lang="lv-LV" sz="1400" dirty="0" err="1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euro</a:t>
            </a:r>
            <a:r>
              <a:rPr lang="lv-LV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/</a:t>
            </a:r>
            <a:r>
              <a:rPr lang="lv-LV" sz="1400" dirty="0" err="1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mēn</a:t>
            </a:r>
            <a:r>
              <a:rPr lang="lv-LV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. </a:t>
            </a:r>
            <a:r>
              <a:rPr lang="en-US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pirms un pēc </a:t>
            </a:r>
            <a:r>
              <a:rPr lang="lv-LV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invaliditātes noteikšanas sistēmas pilnveide</a:t>
            </a:r>
            <a:r>
              <a:rPr lang="en-US" sz="140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s</a:t>
            </a:r>
            <a:endParaRPr lang="lv-LV" sz="1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15EFA-E24E-4357-9D5F-E36FFBCF97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963" y="4942246"/>
            <a:ext cx="6777036" cy="455254"/>
          </a:xfrm>
        </p:spPr>
        <p:txBody>
          <a:bodyPr>
            <a:noAutofit/>
          </a:bodyPr>
          <a:lstStyle/>
          <a:p>
            <a:pPr algn="just"/>
            <a:r>
              <a:rPr lang="en-US" sz="1100" dirty="0" err="1"/>
              <a:t>Piemaksas</a:t>
            </a:r>
            <a:r>
              <a:rPr lang="en-US" sz="1100" dirty="0"/>
              <a:t> pie ĢVP </a:t>
            </a:r>
            <a:r>
              <a:rPr lang="en-US" sz="1100" dirty="0" err="1"/>
              <a:t>bāzes</a:t>
            </a:r>
            <a:r>
              <a:rPr lang="en-US" sz="1100" dirty="0"/>
              <a:t> </a:t>
            </a:r>
            <a:r>
              <a:rPr lang="en-US" sz="1100" dirty="0" err="1"/>
              <a:t>apmēru</a:t>
            </a:r>
            <a:r>
              <a:rPr lang="en-US" sz="1100" dirty="0"/>
              <a:t> </a:t>
            </a:r>
            <a:r>
              <a:rPr lang="en-US" sz="1100" dirty="0" err="1"/>
              <a:t>plānots</a:t>
            </a:r>
            <a:r>
              <a:rPr lang="en-US" sz="1100" dirty="0"/>
              <a:t> </a:t>
            </a:r>
            <a:r>
              <a:rPr lang="en-US" sz="1100" dirty="0" err="1"/>
              <a:t>pārskatīt</a:t>
            </a:r>
            <a:r>
              <a:rPr lang="en-US" sz="1100" dirty="0"/>
              <a:t> </a:t>
            </a:r>
            <a:r>
              <a:rPr lang="en-US" sz="1100" dirty="0" err="1"/>
              <a:t>vismaz</a:t>
            </a:r>
            <a:r>
              <a:rPr lang="en-US" sz="1100" dirty="0"/>
              <a:t> </a:t>
            </a:r>
            <a:r>
              <a:rPr lang="en-US" sz="1100" dirty="0" err="1"/>
              <a:t>reizi</a:t>
            </a:r>
            <a:r>
              <a:rPr lang="en-US" sz="1100" dirty="0"/>
              <a:t> 3 </a:t>
            </a:r>
            <a:r>
              <a:rPr lang="en-US" sz="1100" dirty="0" err="1"/>
              <a:t>gados</a:t>
            </a:r>
            <a:r>
              <a:rPr lang="en-US" sz="1100" dirty="0"/>
              <a:t> </a:t>
            </a:r>
            <a:r>
              <a:rPr lang="lv-LV" sz="1100" dirty="0"/>
              <a:t>atbilstoši inflācijas rādītājiem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596EB7-612F-4A81-BFD0-A8389978F2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E426-98EB-4207-BFB7-9A96ED4337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DAA092F-FFDA-40B6-BFCF-AAD73B1A9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70692"/>
              </p:ext>
            </p:extLst>
          </p:nvPr>
        </p:nvGraphicFramePr>
        <p:xfrm>
          <a:off x="461963" y="1460500"/>
          <a:ext cx="6777037" cy="3329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9402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3A45-10CA-4A79-B3B0-634FA77F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773" y="317500"/>
            <a:ext cx="5708227" cy="502073"/>
          </a:xfrm>
        </p:spPr>
        <p:txBody>
          <a:bodyPr>
            <a:normAutofit/>
          </a:bodyPr>
          <a:lstStyle/>
          <a:p>
            <a:pPr algn="ctr"/>
            <a:r>
              <a:rPr lang="lv-LV" sz="2400" dirty="0"/>
              <a:t>Atbalsta </a:t>
            </a:r>
            <a:r>
              <a:rPr lang="en-US" sz="2400" dirty="0" err="1"/>
              <a:t>pakalpojumu</a:t>
            </a:r>
            <a:r>
              <a:rPr lang="lv-LV" sz="2400" dirty="0"/>
              <a:t> pilnveide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F7D33C-E038-4F3C-9CC8-11227D2DC57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63525" y="1460500"/>
          <a:ext cx="6975475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512C1-D753-4858-A2FC-2E247A2679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9576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EE3B-05E5-4E7C-9888-C559697F5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244" y="317500"/>
            <a:ext cx="5443756" cy="672401"/>
          </a:xfrm>
        </p:spPr>
        <p:txBody>
          <a:bodyPr anchor="ctr">
            <a:noAutofit/>
          </a:bodyPr>
          <a:lstStyle/>
          <a:p>
            <a:pPr algn="ctr"/>
            <a:r>
              <a:rPr lang="en-US" sz="2000" dirty="0" err="1"/>
              <a:t>Reformas</a:t>
            </a:r>
            <a:r>
              <a:rPr lang="en-US" sz="2000" dirty="0"/>
              <a:t> </a:t>
            </a:r>
            <a:r>
              <a:rPr lang="en-US" sz="2000" dirty="0" err="1"/>
              <a:t>ietekme</a:t>
            </a:r>
            <a:r>
              <a:rPr lang="en-US" sz="2000" dirty="0"/>
              <a:t> </a:t>
            </a:r>
            <a:r>
              <a:rPr lang="en-US" sz="2000" dirty="0" err="1"/>
              <a:t>uz</a:t>
            </a:r>
            <a:r>
              <a:rPr lang="en-US" sz="2000" dirty="0"/>
              <a:t> </a:t>
            </a:r>
            <a:r>
              <a:rPr lang="en-US" sz="2000" dirty="0" err="1"/>
              <a:t>invaliditātes</a:t>
            </a:r>
            <a:r>
              <a:rPr lang="en-US" sz="2000" dirty="0"/>
              <a:t> </a:t>
            </a:r>
            <a:r>
              <a:rPr lang="en-US" sz="2000" dirty="0" err="1"/>
              <a:t>noteikšanas</a:t>
            </a:r>
            <a:r>
              <a:rPr lang="en-US" sz="2000" dirty="0"/>
              <a:t> </a:t>
            </a:r>
            <a:r>
              <a:rPr lang="en-US" sz="2000" dirty="0" err="1"/>
              <a:t>kārtību</a:t>
            </a:r>
            <a:endParaRPr lang="lv-LV" sz="20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BBB6874-9B8D-4661-9DCC-0CC0558ED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861437"/>
              </p:ext>
            </p:extLst>
          </p:nvPr>
        </p:nvGraphicFramePr>
        <p:xfrm>
          <a:off x="755009" y="1460501"/>
          <a:ext cx="648399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32D75-84E9-46A8-A535-E17C99590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99823-A95B-49FF-8C8D-CF6F1CAF48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C755A-67F8-4BA7-8A93-980A274024A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336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6FF2-B2A4-46BB-9835-C9C5B86A1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18" y="317500"/>
            <a:ext cx="5659582" cy="977900"/>
          </a:xfrm>
        </p:spPr>
        <p:txBody>
          <a:bodyPr>
            <a:noAutofit/>
          </a:bodyPr>
          <a:lstStyle/>
          <a:p>
            <a:pPr algn="ctr"/>
            <a:r>
              <a:rPr lang="en-US" sz="2000" dirty="0" err="1">
                <a:solidFill>
                  <a:srgbClr val="000000"/>
                </a:solidFill>
              </a:rPr>
              <a:t>Pilnveidotās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invaliditātes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noteikšanas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sistēmas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bērniem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indikatīvais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ieviešanas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laiks</a:t>
            </a:r>
            <a:endParaRPr lang="lv-LV" sz="2000" dirty="0">
              <a:solidFill>
                <a:srgbClr val="00000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BBFB6F0-81AD-4B5B-BBF2-960FF02350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331014"/>
              </p:ext>
            </p:extLst>
          </p:nvPr>
        </p:nvGraphicFramePr>
        <p:xfrm>
          <a:off x="506413" y="1460500"/>
          <a:ext cx="6859587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4BFF-984C-42B2-B52D-65D2625AD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0577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BF388-2BA5-4866-A196-09CB35F2F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err="1"/>
              <a:t>Konceptuālā</a:t>
            </a:r>
            <a:r>
              <a:rPr lang="en-US" sz="1600" dirty="0"/>
              <a:t> </a:t>
            </a:r>
            <a:r>
              <a:rPr lang="en-US" sz="1600" dirty="0" err="1"/>
              <a:t>ziņojuma</a:t>
            </a:r>
            <a:r>
              <a:rPr lang="en-US" sz="1600" dirty="0"/>
              <a:t> </a:t>
            </a:r>
            <a:r>
              <a:rPr lang="en-US" sz="1600" dirty="0" err="1"/>
              <a:t>virzība</a:t>
            </a:r>
            <a:r>
              <a:rPr lang="en-US" sz="1600" dirty="0"/>
              <a:t> TAP</a:t>
            </a:r>
            <a:br>
              <a:rPr lang="en-US" sz="1600" dirty="0"/>
            </a:br>
            <a:r>
              <a:rPr lang="en-US" sz="1600" dirty="0"/>
              <a:t>(</a:t>
            </a:r>
            <a:r>
              <a:rPr lang="lv-LV" sz="1600" dirty="0"/>
              <a:t>23-TA-404</a:t>
            </a:r>
            <a:r>
              <a:rPr lang="en-US" sz="1600" dirty="0"/>
              <a:t>)</a:t>
            </a:r>
            <a:endParaRPr lang="lv-LV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E008774-63D7-4F68-8277-C2B36C943F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00461"/>
              </p:ext>
            </p:extLst>
          </p:nvPr>
        </p:nvGraphicFramePr>
        <p:xfrm>
          <a:off x="257452" y="1269507"/>
          <a:ext cx="6854548" cy="3720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25FCC1-3ED0-47E0-BBB4-DFD996181C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ECFCA-4267-45DD-940D-92998C0DB7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8B4F3-ED93-4814-B112-F28029073B3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27887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1500" y="2799292"/>
            <a:ext cx="6477000" cy="762000"/>
          </a:xfrm>
        </p:spPr>
        <p:txBody>
          <a:bodyPr/>
          <a:lstStyle/>
          <a:p>
            <a:r>
              <a:rPr lang="lv-LV" altLang="en-US" sz="2667" b="1" dirty="0">
                <a:latin typeface="Tahoma" panose="020B0604030504040204" pitchFamily="34" charset="0"/>
                <a:cs typeface="Tahoma" panose="020B0604030504040204" pitchFamily="34" charset="0"/>
              </a:rPr>
              <a:t>Paldies par uzmanību!</a:t>
            </a:r>
          </a:p>
          <a:p>
            <a:endParaRPr lang="lv-LV" altLang="lv-LV" sz="2667" dirty="0">
              <a:cs typeface="Tahoma" panose="020B0604030504040204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3705490"/>
            <a:ext cx="6477000" cy="162851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www.lm.gov.lv</a:t>
            </a:r>
            <a:endParaRPr lang="en-US" altLang="en-US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Twitter:@Lab_min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Flickr.com:Labklajibas_ministrija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Youtube.com/labklajibasministrija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Draugiem.lv/labklajiba</a:t>
            </a:r>
          </a:p>
          <a:p>
            <a:endParaRPr lang="lv-LV" altLang="lv-LV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91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10B6-3BF5-4690-9424-ABD2531D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242" y="254002"/>
            <a:ext cx="5594758" cy="568119"/>
          </a:xfrm>
        </p:spPr>
        <p:txBody>
          <a:bodyPr anchor="ctr"/>
          <a:lstStyle/>
          <a:p>
            <a:pPr algn="ctr"/>
            <a:r>
              <a:rPr lang="en-US" sz="1600" dirty="0" err="1"/>
              <a:t>Bērnu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invaliditāti</a:t>
            </a:r>
            <a:r>
              <a:rPr lang="en-US" sz="1600" dirty="0"/>
              <a:t> </a:t>
            </a:r>
            <a:r>
              <a:rPr lang="en-US" sz="1600" dirty="0" err="1"/>
              <a:t>statistiskais</a:t>
            </a:r>
            <a:r>
              <a:rPr lang="en-US" sz="1600" dirty="0"/>
              <a:t> </a:t>
            </a:r>
            <a:r>
              <a:rPr lang="en-US" sz="1600" dirty="0" err="1"/>
              <a:t>portrets</a:t>
            </a:r>
            <a:endParaRPr lang="lv-LV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06AD9E-224B-4EE2-A12B-0A7C562EF8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 err="1"/>
              <a:t>LabIS</a:t>
            </a:r>
            <a:r>
              <a:rPr lang="en-US" sz="1000" dirty="0"/>
              <a:t> </a:t>
            </a:r>
            <a:r>
              <a:rPr lang="en-US" sz="1000" dirty="0" err="1"/>
              <a:t>dati</a:t>
            </a:r>
            <a:r>
              <a:rPr lang="en-US" sz="1000" dirty="0"/>
              <a:t> 10.2023.</a:t>
            </a:r>
            <a:endParaRPr lang="lv-LV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5B984-B5A0-4499-8307-F7D917194BA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>
              <a:defRPr/>
            </a:pPr>
            <a:fld id="{8A96E119-9DF0-4783-BAB1-F257BE175B1B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5EC6597-0C6D-4A1F-A7BE-0F167F77BCD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49164826"/>
              </p:ext>
            </p:extLst>
          </p:nvPr>
        </p:nvGraphicFramePr>
        <p:xfrm>
          <a:off x="394281" y="1615736"/>
          <a:ext cx="2807517" cy="32440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5839">
                  <a:extLst>
                    <a:ext uri="{9D8B030D-6E8A-4147-A177-3AD203B41FA5}">
                      <a16:colId xmlns:a16="http://schemas.microsoft.com/office/drawing/2014/main" val="223874757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1330127409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1891500892"/>
                    </a:ext>
                  </a:extLst>
                </a:gridCol>
              </a:tblGrid>
              <a:tr h="932950"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Skaits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Izsniegts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ĪK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atzinums</a:t>
                      </a:r>
                      <a:endParaRPr lang="lv-LV" sz="110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3805120"/>
                  </a:ext>
                </a:extLst>
              </a:tr>
              <a:tr h="54802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2 342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1 224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0832175"/>
                  </a:ext>
                </a:extLst>
              </a:tr>
              <a:tr h="54802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4 748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1 882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5704534"/>
                  </a:ext>
                </a:extLst>
              </a:tr>
              <a:tr h="66701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sz="11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1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2 192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591</a:t>
                      </a:r>
                      <a:endParaRPr lang="lv-LV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3751195"/>
                  </a:ext>
                </a:extLst>
              </a:tr>
              <a:tr h="54802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9 282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3 697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573324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FDD2604-4E56-4F24-9768-655C7FE660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889779"/>
              </p:ext>
            </p:extLst>
          </p:nvPr>
        </p:nvGraphicFramePr>
        <p:xfrm>
          <a:off x="3201797" y="1615736"/>
          <a:ext cx="4023921" cy="324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774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9AD32-A33D-46E4-A4CC-91070ED9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84481"/>
            <a:ext cx="5581650" cy="791176"/>
          </a:xfrm>
        </p:spPr>
        <p:txBody>
          <a:bodyPr>
            <a:noAutofit/>
          </a:bodyPr>
          <a:lstStyle/>
          <a:p>
            <a:pPr algn="ctr"/>
            <a:r>
              <a:rPr lang="lv-LV" sz="2400" dirty="0"/>
              <a:t>Invaliditātes noteikšana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837A4-4FBD-4F5F-AB24-1EA58DD1C02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750277" y="1460501"/>
          <a:ext cx="6488723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BBCBE-9F21-47AB-9F35-969D0AAE70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6174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55A1-318F-498E-9E25-A9D9D96D6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581" y="317500"/>
            <a:ext cx="5553419" cy="863868"/>
          </a:xfrm>
        </p:spPr>
        <p:txBody>
          <a:bodyPr>
            <a:noAutofit/>
          </a:bodyPr>
          <a:lstStyle/>
          <a:p>
            <a:pPr algn="ctr"/>
            <a:r>
              <a:rPr lang="lv-LV" sz="1800" dirty="0"/>
              <a:t>ESF projekts “Bērnu invaliditātes noteikšanas sistēmas pilnveide”</a:t>
            </a:r>
            <a:br>
              <a:rPr lang="lv-LV" sz="1800" dirty="0"/>
            </a:br>
            <a:r>
              <a:rPr lang="lv-LV" sz="1800" dirty="0"/>
              <a:t>2017. – 2019.gads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5F6C5EB-439E-4262-B5CC-22EEA958DAA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27529" y="1460501"/>
          <a:ext cx="661147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B8A94-3DCB-48E5-9A87-9F8964B70C5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A300EC7-446D-4A15-8D08-C8C87619369B}" type="slidenum">
              <a:rPr kumimoji="0" lang="en-US" altLang="lv-LV" sz="667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lv-LV" sz="667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91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D740-1992-4133-BB73-925ABBCF0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058" y="418309"/>
            <a:ext cx="5080000" cy="863868"/>
          </a:xfrm>
        </p:spPr>
        <p:txBody>
          <a:bodyPr/>
          <a:lstStyle/>
          <a:p>
            <a:r>
              <a:rPr lang="en-US" dirty="0" err="1"/>
              <a:t>Invaliditātes</a:t>
            </a:r>
            <a:r>
              <a:rPr lang="en-US" dirty="0"/>
              <a:t> </a:t>
            </a:r>
            <a:r>
              <a:rPr lang="en-US" dirty="0" err="1"/>
              <a:t>noteikšana</a:t>
            </a:r>
            <a:r>
              <a:rPr lang="en-US" dirty="0"/>
              <a:t> </a:t>
            </a:r>
            <a:r>
              <a:rPr lang="en-US" dirty="0" err="1"/>
              <a:t>vecuma</a:t>
            </a:r>
            <a:r>
              <a:rPr lang="en-US" dirty="0"/>
              <a:t> </a:t>
            </a:r>
            <a:r>
              <a:rPr lang="en-US" dirty="0" err="1"/>
              <a:t>posmos</a:t>
            </a:r>
            <a:r>
              <a:rPr lang="en-US" dirty="0"/>
              <a:t> </a:t>
            </a:r>
            <a:endParaRPr lang="lv-LV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7294AFE-0516-4276-8A2D-5A0C1B80C7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702248"/>
              </p:ext>
            </p:extLst>
          </p:nvPr>
        </p:nvGraphicFramePr>
        <p:xfrm>
          <a:off x="443883" y="932793"/>
          <a:ext cx="6795117" cy="4172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18219-9476-45AB-A99F-00EA92BE0A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2F0B7A-AD19-46FC-B5B4-C486A1FB48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5324B-5BCA-4200-8DBE-13A56A835F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8321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E0AAF-D93F-4CD0-8B1B-189FCE62D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853" y="317500"/>
            <a:ext cx="5603147" cy="672401"/>
          </a:xfrm>
        </p:spPr>
        <p:txBody>
          <a:bodyPr anchor="ctr">
            <a:normAutofit/>
          </a:bodyPr>
          <a:lstStyle/>
          <a:p>
            <a:pPr algn="ctr"/>
            <a:r>
              <a:rPr lang="lv-LV" sz="1600" dirty="0"/>
              <a:t>Metodika</a:t>
            </a:r>
            <a:r>
              <a:rPr lang="en-US" sz="1600" dirty="0"/>
              <a:t>s</a:t>
            </a:r>
            <a:r>
              <a:rPr lang="lv-LV" sz="1600" dirty="0"/>
              <a:t> piemērošana</a:t>
            </a:r>
            <a:br>
              <a:rPr lang="lv-LV" sz="1600" dirty="0"/>
            </a:br>
            <a:r>
              <a:rPr lang="lv-LV" sz="1600" dirty="0"/>
              <a:t>invaliditātes noteikšanā bērniem</a:t>
            </a:r>
            <a:r>
              <a:rPr lang="en-US" sz="1600" dirty="0"/>
              <a:t> no 0-6 </a:t>
            </a:r>
            <a:r>
              <a:rPr lang="en-US" sz="1600" dirty="0" err="1"/>
              <a:t>g.v</a:t>
            </a:r>
            <a:r>
              <a:rPr lang="en-US" sz="1600" dirty="0"/>
              <a:t>.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E46E68-F694-4244-8917-6B22CF6930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2438" y="1518407"/>
            <a:ext cx="6659562" cy="382049"/>
          </a:xfrm>
        </p:spPr>
        <p:txBody>
          <a:bodyPr>
            <a:normAutofit/>
          </a:bodyPr>
          <a:lstStyle/>
          <a:p>
            <a:r>
              <a:rPr lang="en-US" sz="1400" dirty="0" err="1"/>
              <a:t>Invaliditātes</a:t>
            </a:r>
            <a:r>
              <a:rPr lang="en-US" sz="1400" dirty="0"/>
              <a:t> </a:t>
            </a:r>
            <a:r>
              <a:rPr lang="en-US" sz="1400" dirty="0" err="1"/>
              <a:t>ekspertīze</a:t>
            </a:r>
            <a:r>
              <a:rPr lang="en-US" sz="1400" dirty="0"/>
              <a:t> bez </a:t>
            </a:r>
            <a:r>
              <a:rPr lang="en-US" sz="1400" dirty="0" err="1"/>
              <a:t>bērna</a:t>
            </a:r>
            <a:r>
              <a:rPr lang="en-US" sz="1400" dirty="0"/>
              <a:t> </a:t>
            </a:r>
            <a:r>
              <a:rPr lang="en-US" sz="1400" dirty="0" err="1"/>
              <a:t>klātbūtnes</a:t>
            </a:r>
            <a:r>
              <a:rPr lang="en-US" sz="1400" dirty="0"/>
              <a:t> (</a:t>
            </a:r>
            <a:r>
              <a:rPr lang="en-US" sz="1400" dirty="0" err="1"/>
              <a:t>saglabājas</a:t>
            </a:r>
            <a:r>
              <a:rPr lang="en-US" sz="1400" dirty="0"/>
              <a:t> </a:t>
            </a:r>
            <a:r>
              <a:rPr lang="en-US" sz="1400" dirty="0" err="1"/>
              <a:t>esošā</a:t>
            </a:r>
            <a:r>
              <a:rPr lang="en-US" sz="1400" dirty="0"/>
              <a:t> </a:t>
            </a:r>
            <a:r>
              <a:rPr lang="en-US" sz="1400" dirty="0" err="1"/>
              <a:t>kārtība</a:t>
            </a:r>
            <a:r>
              <a:rPr lang="en-US" sz="1400" dirty="0"/>
              <a:t>)</a:t>
            </a:r>
            <a:endParaRPr lang="lv-LV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B50FA3-8A12-4F58-84E0-B04C6AFED4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4666-0156-4A4C-9872-89C3472FF4B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E363671-9B9A-4D5A-9CAE-0EEF50A9C7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477942"/>
              </p:ext>
            </p:extLst>
          </p:nvPr>
        </p:nvGraphicFramePr>
        <p:xfrm>
          <a:off x="452438" y="2013358"/>
          <a:ext cx="6786562" cy="319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1D054E2B-78B0-4E8A-B6B3-84392E1E9AA9}"/>
              </a:ext>
            </a:extLst>
          </p:cNvPr>
          <p:cNvSpPr/>
          <p:nvPr/>
        </p:nvSpPr>
        <p:spPr>
          <a:xfrm>
            <a:off x="-2898775" y="1787"/>
            <a:ext cx="3810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lv-LV" dirty="0"/>
            </a:br>
            <a:endParaRPr lang="lv-LV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3A1F09-017C-424A-BCB4-6994D2B8FDA7}"/>
              </a:ext>
            </a:extLst>
          </p:cNvPr>
          <p:cNvSpPr/>
          <p:nvPr/>
        </p:nvSpPr>
        <p:spPr>
          <a:xfrm>
            <a:off x="-2925763" y="1484512"/>
            <a:ext cx="3810001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339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8F501-2036-4D3C-B312-06D93F1E7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576" y="317500"/>
            <a:ext cx="5544424" cy="69756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lv-LV" sz="1800" dirty="0"/>
              <a:t>Metodika</a:t>
            </a:r>
            <a:r>
              <a:rPr lang="en-US" sz="1800" dirty="0"/>
              <a:t>s</a:t>
            </a:r>
            <a:r>
              <a:rPr lang="lv-LV" sz="1800" dirty="0"/>
              <a:t> piemērošana</a:t>
            </a:r>
            <a:br>
              <a:rPr lang="lv-LV" sz="1800" dirty="0"/>
            </a:br>
            <a:r>
              <a:rPr lang="lv-LV" sz="1800" dirty="0"/>
              <a:t>invaliditātes noteikšanā bērniem</a:t>
            </a:r>
            <a:r>
              <a:rPr lang="en-US" sz="1800" dirty="0"/>
              <a:t> no 7-14 </a:t>
            </a:r>
            <a:r>
              <a:rPr lang="en-US" sz="1800" dirty="0" err="1"/>
              <a:t>g.v</a:t>
            </a:r>
            <a:r>
              <a:rPr lang="en-US" sz="1800" dirty="0"/>
              <a:t>.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C461A-31F9-4B69-B2F6-70B283B2D1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C34EF-FCCA-4A75-ADE9-8948158C05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40B10-4837-4E82-BA86-A8626378ACD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88C0CFA-0CC7-422C-A01D-5FC42ADBA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758012"/>
              </p:ext>
            </p:extLst>
          </p:nvPr>
        </p:nvGraphicFramePr>
        <p:xfrm>
          <a:off x="612775" y="1702966"/>
          <a:ext cx="6626225" cy="3402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BFB4A7F-755A-45D9-B75B-80B7A3E01BC9}"/>
              </a:ext>
            </a:extLst>
          </p:cNvPr>
          <p:cNvSpPr txBox="1">
            <a:spLocks/>
          </p:cNvSpPr>
          <p:nvPr/>
        </p:nvSpPr>
        <p:spPr bwMode="auto">
          <a:xfrm>
            <a:off x="485775" y="1180168"/>
            <a:ext cx="6626225" cy="522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694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27050" indent="-201613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1280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139825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46685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1794187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20401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46618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72832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300" dirty="0" err="1"/>
              <a:t>Pakāpeniska</a:t>
            </a:r>
            <a:r>
              <a:rPr lang="en-US" sz="1300" dirty="0"/>
              <a:t> </a:t>
            </a:r>
            <a:r>
              <a:rPr lang="en-US" sz="1300" dirty="0" err="1"/>
              <a:t>atgriešanās</a:t>
            </a:r>
            <a:r>
              <a:rPr lang="en-US" sz="1300" dirty="0"/>
              <a:t> pie </a:t>
            </a:r>
            <a:r>
              <a:rPr lang="en-US" sz="1300" dirty="0" err="1"/>
              <a:t>invaliditātes</a:t>
            </a:r>
            <a:r>
              <a:rPr lang="en-US" sz="1300" dirty="0"/>
              <a:t> </a:t>
            </a:r>
            <a:r>
              <a:rPr lang="en-US" sz="1300" dirty="0" err="1"/>
              <a:t>ekspertīzes</a:t>
            </a:r>
            <a:r>
              <a:rPr lang="en-US" sz="1300" dirty="0"/>
              <a:t> </a:t>
            </a:r>
            <a:r>
              <a:rPr lang="en-US" sz="1300" dirty="0" err="1"/>
              <a:t>klātienē</a:t>
            </a:r>
            <a:endParaRPr lang="lv-LV" sz="1300" dirty="0"/>
          </a:p>
        </p:txBody>
      </p:sp>
    </p:spTree>
    <p:extLst>
      <p:ext uri="{BB962C8B-B14F-4D97-AF65-F5344CB8AC3E}">
        <p14:creationId xmlns:p14="http://schemas.microsoft.com/office/powerpoint/2010/main" val="628282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12FA3-FD15-4972-8606-B2D98FFE3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0686" y="317500"/>
            <a:ext cx="5628314" cy="865348"/>
          </a:xfrm>
        </p:spPr>
        <p:txBody>
          <a:bodyPr anchor="ctr">
            <a:noAutofit/>
          </a:bodyPr>
          <a:lstStyle/>
          <a:p>
            <a:pPr algn="ctr"/>
            <a:r>
              <a:rPr lang="lv-LV" sz="1800" dirty="0"/>
              <a:t>Metodika</a:t>
            </a:r>
            <a:r>
              <a:rPr lang="en-US" sz="1800" dirty="0"/>
              <a:t>s</a:t>
            </a:r>
            <a:r>
              <a:rPr lang="lv-LV" sz="1800" dirty="0"/>
              <a:t> piemērošana</a:t>
            </a:r>
            <a:br>
              <a:rPr lang="lv-LV" sz="1800" dirty="0"/>
            </a:br>
            <a:r>
              <a:rPr lang="lv-LV" sz="1800" dirty="0"/>
              <a:t>invaliditātes noteikšanā bērniem</a:t>
            </a:r>
            <a:r>
              <a:rPr lang="en-US" sz="1800" dirty="0"/>
              <a:t> no 15-17 </a:t>
            </a:r>
            <a:r>
              <a:rPr lang="en-US" sz="1800" dirty="0" err="1"/>
              <a:t>g.v</a:t>
            </a:r>
            <a:r>
              <a:rPr lang="en-US" sz="1800" dirty="0"/>
              <a:t>. (</a:t>
            </a:r>
            <a:r>
              <a:rPr lang="en-US" sz="1800" dirty="0" err="1"/>
              <a:t>ieskaitot</a:t>
            </a:r>
            <a:r>
              <a:rPr lang="en-US" sz="1800" dirty="0"/>
              <a:t>)</a:t>
            </a:r>
            <a:endParaRPr lang="lv-LV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7809-B76C-43B1-9E9D-7F0BBF5C100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EF98627-D129-4779-8976-CD30630B8E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1422980"/>
              </p:ext>
            </p:extLst>
          </p:nvPr>
        </p:nvGraphicFramePr>
        <p:xfrm>
          <a:off x="647698" y="2104008"/>
          <a:ext cx="6608763" cy="316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17DE5082-DB69-4619-A447-23BEBFE48A18}"/>
              </a:ext>
            </a:extLst>
          </p:cNvPr>
          <p:cNvSpPr txBox="1">
            <a:spLocks/>
          </p:cNvSpPr>
          <p:nvPr/>
        </p:nvSpPr>
        <p:spPr bwMode="auto">
          <a:xfrm>
            <a:off x="612774" y="1206734"/>
            <a:ext cx="6608763" cy="28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694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27050" indent="-201613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1280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139825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46685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1794187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20401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46618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72832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300" dirty="0" err="1"/>
              <a:t>Invaliditātes</a:t>
            </a:r>
            <a:r>
              <a:rPr lang="en-US" sz="1300" dirty="0"/>
              <a:t> </a:t>
            </a:r>
            <a:r>
              <a:rPr lang="en-US" sz="1300" dirty="0" err="1"/>
              <a:t>ekspertīze</a:t>
            </a:r>
            <a:r>
              <a:rPr lang="en-US" sz="1300" dirty="0"/>
              <a:t> </a:t>
            </a:r>
            <a:r>
              <a:rPr lang="en-US" sz="1300" dirty="0" err="1"/>
              <a:t>klātienē</a:t>
            </a:r>
            <a:r>
              <a:rPr lang="en-US" sz="1300" dirty="0"/>
              <a:t> </a:t>
            </a:r>
          </a:p>
          <a:p>
            <a:pPr algn="just"/>
            <a:r>
              <a:rPr lang="en-US" sz="1300" dirty="0" err="1"/>
              <a:t>Bērniem</a:t>
            </a:r>
            <a:r>
              <a:rPr lang="en-US" sz="1300" dirty="0"/>
              <a:t> </a:t>
            </a:r>
            <a:r>
              <a:rPr lang="en-US" sz="1300" dirty="0" err="1"/>
              <a:t>ar</a:t>
            </a:r>
            <a:r>
              <a:rPr lang="en-US" sz="1300" dirty="0"/>
              <a:t> ļoti </a:t>
            </a:r>
            <a:r>
              <a:rPr lang="en-US" sz="1300" dirty="0" err="1"/>
              <a:t>smagiem</a:t>
            </a:r>
            <a:r>
              <a:rPr lang="en-US" sz="1300" dirty="0"/>
              <a:t> </a:t>
            </a:r>
            <a:r>
              <a:rPr lang="en-US" sz="1300" dirty="0" err="1"/>
              <a:t>funkcionēšanas</a:t>
            </a:r>
            <a:r>
              <a:rPr lang="en-US" sz="1300" dirty="0"/>
              <a:t> </a:t>
            </a:r>
            <a:r>
              <a:rPr lang="en-US" sz="1300" dirty="0" err="1"/>
              <a:t>ierobežojumiem</a:t>
            </a:r>
            <a:r>
              <a:rPr lang="en-US" sz="1300" dirty="0"/>
              <a:t> (FI), </a:t>
            </a:r>
            <a:r>
              <a:rPr lang="en-US" sz="1300" dirty="0" err="1"/>
              <a:t>kuriem</a:t>
            </a:r>
            <a:r>
              <a:rPr lang="en-US" sz="1300" dirty="0"/>
              <a:t> </a:t>
            </a:r>
            <a:r>
              <a:rPr lang="en-US" sz="1300" dirty="0" err="1"/>
              <a:t>vērtējamas</a:t>
            </a:r>
            <a:r>
              <a:rPr lang="en-US" sz="1300" dirty="0"/>
              <a:t> </a:t>
            </a:r>
            <a:r>
              <a:rPr lang="en-US" sz="1300" dirty="0" err="1"/>
              <a:t>mediciniskās</a:t>
            </a:r>
            <a:r>
              <a:rPr lang="en-US" sz="1300" dirty="0"/>
              <a:t> </a:t>
            </a:r>
            <a:r>
              <a:rPr lang="en-US" sz="1300" dirty="0" err="1"/>
              <a:t>indikācijas</a:t>
            </a:r>
            <a:r>
              <a:rPr lang="en-US" sz="1300" dirty="0"/>
              <a:t> </a:t>
            </a:r>
            <a:r>
              <a:rPr lang="en-US" sz="1300" dirty="0" err="1"/>
              <a:t>īpašas</a:t>
            </a:r>
            <a:r>
              <a:rPr lang="en-US" sz="1300" dirty="0"/>
              <a:t> </a:t>
            </a:r>
            <a:r>
              <a:rPr lang="en-US" sz="1300" dirty="0" err="1"/>
              <a:t>kopšanas</a:t>
            </a:r>
            <a:r>
              <a:rPr lang="en-US" sz="1300" dirty="0"/>
              <a:t> </a:t>
            </a:r>
            <a:r>
              <a:rPr lang="en-US" sz="1300" dirty="0" err="1"/>
              <a:t>nepieciešamībai</a:t>
            </a:r>
            <a:r>
              <a:rPr lang="en-US" sz="1300" dirty="0"/>
              <a:t>-  </a:t>
            </a:r>
            <a:r>
              <a:rPr lang="en-US" sz="1300" dirty="0" err="1"/>
              <a:t>invaliditātes</a:t>
            </a:r>
            <a:r>
              <a:rPr lang="en-US" sz="1300" dirty="0"/>
              <a:t> </a:t>
            </a:r>
            <a:r>
              <a:rPr lang="en-US" sz="1300" dirty="0" err="1"/>
              <a:t>ekspertīze</a:t>
            </a:r>
            <a:r>
              <a:rPr lang="en-US" sz="1300" dirty="0"/>
              <a:t> </a:t>
            </a:r>
            <a:r>
              <a:rPr lang="en-US" sz="1300" dirty="0" err="1"/>
              <a:t>neklātienē</a:t>
            </a:r>
            <a:endParaRPr lang="lv-LV" sz="13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8B084C9-BB04-4AE8-8FD0-65D0161A45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376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4E96-EF16-4279-80D4-19F38CEFB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688" y="317500"/>
            <a:ext cx="5477312" cy="714346"/>
          </a:xfrm>
        </p:spPr>
        <p:txBody>
          <a:bodyPr anchor="ctr"/>
          <a:lstStyle/>
          <a:p>
            <a:pPr algn="ctr"/>
            <a:r>
              <a:rPr lang="en-US" dirty="0" err="1"/>
              <a:t>Invaliditātes</a:t>
            </a:r>
            <a:r>
              <a:rPr lang="en-US" dirty="0"/>
              <a:t> </a:t>
            </a:r>
            <a:r>
              <a:rPr lang="en-US" dirty="0" err="1"/>
              <a:t>ekspertīze</a:t>
            </a:r>
            <a:r>
              <a:rPr lang="en-US" dirty="0"/>
              <a:t>, </a:t>
            </a:r>
            <a:r>
              <a:rPr lang="en-US" dirty="0" err="1"/>
              <a:t>sasniedzot</a:t>
            </a:r>
            <a:r>
              <a:rPr lang="en-US" dirty="0"/>
              <a:t> </a:t>
            </a:r>
            <a:r>
              <a:rPr lang="en-US" dirty="0" err="1"/>
              <a:t>pilngadību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4F55B-2DF8-4FC3-A670-C63172C4B1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B9839-CEF2-46D9-9ED1-3ABA25F3C8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404EA-2CE8-4416-813A-EFF6241079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127D6FB-B22D-4C56-9DC3-215D04753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570346"/>
              </p:ext>
            </p:extLst>
          </p:nvPr>
        </p:nvGraphicFramePr>
        <p:xfrm>
          <a:off x="477838" y="2231472"/>
          <a:ext cx="6761162" cy="3039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39CA88A-4B28-4176-AD4E-AF563B194ECE}"/>
              </a:ext>
            </a:extLst>
          </p:cNvPr>
          <p:cNvSpPr txBox="1">
            <a:spLocks/>
          </p:cNvSpPr>
          <p:nvPr/>
        </p:nvSpPr>
        <p:spPr bwMode="auto">
          <a:xfrm>
            <a:off x="468313" y="1229511"/>
            <a:ext cx="6643687" cy="809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694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27050" indent="-201613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1280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139825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466850" indent="-160338" algn="l" defTabSz="649288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1794187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20401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46618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72832" indent="-163107" algn="l" defTabSz="65243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200" dirty="0"/>
              <a:t>Ja 15-17g.v. </a:t>
            </a:r>
            <a:r>
              <a:rPr lang="en-US" sz="1200" dirty="0" err="1"/>
              <a:t>konstatēti</a:t>
            </a:r>
            <a:r>
              <a:rPr lang="en-US" sz="1200" dirty="0"/>
              <a:t> </a:t>
            </a:r>
            <a:r>
              <a:rPr lang="en-US" sz="1200" dirty="0" err="1"/>
              <a:t>stabili</a:t>
            </a:r>
            <a:r>
              <a:rPr lang="en-US" sz="1200" dirty="0"/>
              <a:t> un </a:t>
            </a:r>
            <a:r>
              <a:rPr lang="en-US" sz="1200" dirty="0" err="1"/>
              <a:t>neatgriezeniski</a:t>
            </a:r>
            <a:r>
              <a:rPr lang="en-US" sz="1200" dirty="0"/>
              <a:t> </a:t>
            </a:r>
            <a:r>
              <a:rPr lang="en-US" sz="1200" dirty="0" err="1"/>
              <a:t>funkcionēšanas</a:t>
            </a:r>
            <a:r>
              <a:rPr lang="en-US" sz="1200" dirty="0"/>
              <a:t> </a:t>
            </a:r>
            <a:r>
              <a:rPr lang="en-US" sz="1200" dirty="0" err="1"/>
              <a:t>ierobežojumi</a:t>
            </a:r>
            <a:r>
              <a:rPr lang="en-US" sz="1200" dirty="0"/>
              <a:t>, kas </a:t>
            </a:r>
            <a:r>
              <a:rPr lang="en-US" sz="1200" dirty="0" err="1"/>
              <a:t>varētu</a:t>
            </a:r>
            <a:r>
              <a:rPr lang="en-US" sz="1200" dirty="0"/>
              <a:t> būt par </a:t>
            </a:r>
            <a:r>
              <a:rPr lang="en-US" sz="1200" dirty="0" err="1"/>
              <a:t>pamatu</a:t>
            </a:r>
            <a:r>
              <a:rPr lang="en-US" sz="1200" dirty="0"/>
              <a:t> </a:t>
            </a:r>
            <a:r>
              <a:rPr lang="en-US" sz="1200" dirty="0" err="1"/>
              <a:t>invaliditātes</a:t>
            </a:r>
            <a:r>
              <a:rPr lang="en-US" sz="1200" dirty="0"/>
              <a:t> </a:t>
            </a:r>
            <a:r>
              <a:rPr lang="en-US" sz="1200" dirty="0" err="1"/>
              <a:t>noteikšananai</a:t>
            </a:r>
            <a:r>
              <a:rPr lang="en-US" sz="1200" dirty="0"/>
              <a:t> arī </a:t>
            </a:r>
            <a:r>
              <a:rPr lang="en-US" sz="1200" dirty="0" err="1"/>
              <a:t>pilngadīgā</a:t>
            </a:r>
            <a:r>
              <a:rPr lang="en-US" sz="1200" dirty="0"/>
              <a:t> </a:t>
            </a:r>
            <a:r>
              <a:rPr lang="en-US" sz="1200" dirty="0" err="1"/>
              <a:t>vecumā</a:t>
            </a:r>
            <a:r>
              <a:rPr lang="en-US" sz="1200" dirty="0"/>
              <a:t>, </a:t>
            </a:r>
            <a:r>
              <a:rPr lang="en-US" sz="1200" dirty="0" err="1"/>
              <a:t>sasniedzot</a:t>
            </a:r>
            <a:r>
              <a:rPr lang="en-US" sz="1200" dirty="0"/>
              <a:t> </a:t>
            </a:r>
            <a:r>
              <a:rPr lang="en-US" sz="1200" dirty="0" err="1"/>
              <a:t>pilngadību</a:t>
            </a:r>
            <a:r>
              <a:rPr lang="en-US" sz="1200" dirty="0"/>
              <a:t> </a:t>
            </a:r>
            <a:r>
              <a:rPr lang="en-US" sz="1200" dirty="0" err="1"/>
              <a:t>invaliditātes</a:t>
            </a:r>
            <a:r>
              <a:rPr lang="en-US" sz="1200" dirty="0"/>
              <a:t> </a:t>
            </a:r>
            <a:r>
              <a:rPr lang="en-US" sz="1200" dirty="0" err="1"/>
              <a:t>ekspertīze</a:t>
            </a:r>
            <a:r>
              <a:rPr lang="en-US" sz="1200" dirty="0"/>
              <a:t> var </a:t>
            </a:r>
            <a:r>
              <a:rPr lang="en-US" sz="1200" dirty="0" err="1"/>
              <a:t>tikt</a:t>
            </a:r>
            <a:r>
              <a:rPr lang="en-US" sz="1200" dirty="0"/>
              <a:t> </a:t>
            </a:r>
            <a:r>
              <a:rPr lang="en-US" sz="1200" dirty="0" err="1"/>
              <a:t>veikta</a:t>
            </a:r>
            <a:r>
              <a:rPr lang="en-US" sz="1200" dirty="0"/>
              <a:t>, </a:t>
            </a:r>
            <a:r>
              <a:rPr lang="en-US" sz="1200" dirty="0" err="1"/>
              <a:t>pamatojoties</a:t>
            </a:r>
            <a:r>
              <a:rPr lang="en-US" sz="1200" dirty="0"/>
              <a:t> uz iepriekš </a:t>
            </a:r>
            <a:r>
              <a:rPr lang="en-US" sz="1200" dirty="0" err="1"/>
              <a:t>iesniegtajiem</a:t>
            </a:r>
            <a:r>
              <a:rPr lang="en-US" sz="1200" dirty="0"/>
              <a:t> </a:t>
            </a:r>
            <a:r>
              <a:rPr lang="en-US" sz="1200" dirty="0" err="1"/>
              <a:t>dokumentiem</a:t>
            </a:r>
            <a:r>
              <a:rPr lang="en-US" sz="1200" dirty="0"/>
              <a:t> (</a:t>
            </a:r>
            <a:r>
              <a:rPr lang="en-US" sz="1200" dirty="0" err="1"/>
              <a:t>atvieglotā</a:t>
            </a:r>
            <a:r>
              <a:rPr lang="en-US" sz="1200" dirty="0"/>
              <a:t> </a:t>
            </a:r>
            <a:r>
              <a:rPr lang="en-US" sz="1200" dirty="0" err="1"/>
              <a:t>kārtība</a:t>
            </a:r>
            <a:r>
              <a:rPr lang="en-US" sz="1200" dirty="0"/>
              <a:t>)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34284352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44549</TotalTime>
  <Words>1033</Words>
  <Application>Microsoft Office PowerPoint</Application>
  <PresentationFormat>Custom</PresentationFormat>
  <Paragraphs>169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MS PGothic</vt:lpstr>
      <vt:lpstr>Arial</vt:lpstr>
      <vt:lpstr>Calibri</vt:lpstr>
      <vt:lpstr>Tahoma</vt:lpstr>
      <vt:lpstr>Times New Roman</vt:lpstr>
      <vt:lpstr>Verdana</vt:lpstr>
      <vt:lpstr>89_Prezentacija_templateLV</vt:lpstr>
      <vt:lpstr>Invaliditātes noteikšanas sistēmas pilnveide bērniem</vt:lpstr>
      <vt:lpstr>Bērnu ar invaliditāti statistiskais portrets</vt:lpstr>
      <vt:lpstr>Invaliditātes noteikšana bērniem</vt:lpstr>
      <vt:lpstr>ESF projekts “Bērnu invaliditātes noteikšanas sistēmas pilnveide” 2017. – 2019.gads</vt:lpstr>
      <vt:lpstr>Invaliditātes noteikšana vecuma posmos </vt:lpstr>
      <vt:lpstr>Metodikas piemērošana invaliditātes noteikšanā bērniem no 0-6 g.v.</vt:lpstr>
      <vt:lpstr>Metodikas piemērošana invaliditātes noteikšanā bērniem no 7-14 g.v.</vt:lpstr>
      <vt:lpstr>Metodikas piemērošana invaliditātes noteikšanā bērniem no 15-17 g.v. (ieskaitot)</vt:lpstr>
      <vt:lpstr>Invaliditātes ekspertīze, sasniedzot pilngadību</vt:lpstr>
      <vt:lpstr>Īpašas kopšanas nepieciešamības noteikšana bērniem pirms un pēc invaliditātes noteikšanas sistēmas pilnveides</vt:lpstr>
      <vt:lpstr>Piemaksas pie ĢVP par bērnu ar invaliditāti apmēra izmaiņas euro/mēn. pirms un pēc invaliditātes noteikšanas sistēmas pilnveides</vt:lpstr>
      <vt:lpstr>Atbalsta pakalpojumu pilnveide</vt:lpstr>
      <vt:lpstr>Reformas ietekme uz invaliditātes noteikšanas kārtību</vt:lpstr>
      <vt:lpstr>Pilnveidotās invaliditātes noteikšanas sistēmas bērniem indikatīvais ieviešanas laiks</vt:lpstr>
      <vt:lpstr>Konceptuālā ziņojuma virzība TAP (23-TA-404)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 2020-2021</dc:title>
  <dc:creator>Aiga Lukašenoka</dc:creator>
  <cp:lastModifiedBy>Aiga Lukašenoka</cp:lastModifiedBy>
  <cp:revision>1119</cp:revision>
  <cp:lastPrinted>2019-11-25T15:01:56Z</cp:lastPrinted>
  <dcterms:created xsi:type="dcterms:W3CDTF">2014-11-20T14:46:47Z</dcterms:created>
  <dcterms:modified xsi:type="dcterms:W3CDTF">2023-12-20T10:00:06Z</dcterms:modified>
</cp:coreProperties>
</file>