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2"/>
  </p:notesMasterIdLst>
  <p:sldIdLst>
    <p:sldId id="257" r:id="rId3"/>
    <p:sldId id="270" r:id="rId4"/>
    <p:sldId id="262" r:id="rId5"/>
    <p:sldId id="258" r:id="rId6"/>
    <p:sldId id="263" r:id="rId7"/>
    <p:sldId id="264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EFDC59-13C7-44E6-B512-BF7D6D73B494}">
          <p14:sldIdLst>
            <p14:sldId id="257"/>
            <p14:sldId id="270"/>
            <p14:sldId id="262"/>
            <p14:sldId id="258"/>
            <p14:sldId id="263"/>
            <p14:sldId id="264"/>
            <p14:sldId id="265"/>
            <p14:sldId id="266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FE0B26-AE41-4FB5-B46F-D62863539E91}" v="193" dt="2022-10-19T10:54:25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s Puķītis" userId="f223625a-e97e-456b-af96-b5b67dd120bc" providerId="ADAL" clId="{B6FE0B26-AE41-4FB5-B46F-D62863539E91}"/>
    <pc:docChg chg="undo custSel delSld modSld modSection">
      <pc:chgData name="Pauls Puķītis" userId="f223625a-e97e-456b-af96-b5b67dd120bc" providerId="ADAL" clId="{B6FE0B26-AE41-4FB5-B46F-D62863539E91}" dt="2022-10-19T10:58:50.022" v="804" actId="20577"/>
      <pc:docMkLst>
        <pc:docMk/>
      </pc:docMkLst>
      <pc:sldChg chg="modSp mod">
        <pc:chgData name="Pauls Puķītis" userId="f223625a-e97e-456b-af96-b5b67dd120bc" providerId="ADAL" clId="{B6FE0B26-AE41-4FB5-B46F-D62863539E91}" dt="2022-10-19T10:58:50.022" v="804" actId="20577"/>
        <pc:sldMkLst>
          <pc:docMk/>
          <pc:sldMk cId="2806467509" sldId="257"/>
        </pc:sldMkLst>
        <pc:spChg chg="mod">
          <ac:chgData name="Pauls Puķītis" userId="f223625a-e97e-456b-af96-b5b67dd120bc" providerId="ADAL" clId="{B6FE0B26-AE41-4FB5-B46F-D62863539E91}" dt="2022-10-19T10:58:50.022" v="804" actId="20577"/>
          <ac:spMkLst>
            <pc:docMk/>
            <pc:sldMk cId="2806467509" sldId="257"/>
            <ac:spMk id="2" creationId="{00000000-0000-0000-0000-000000000000}"/>
          </ac:spMkLst>
        </pc:spChg>
        <pc:spChg chg="mod">
          <ac:chgData name="Pauls Puķītis" userId="f223625a-e97e-456b-af96-b5b67dd120bc" providerId="ADAL" clId="{B6FE0B26-AE41-4FB5-B46F-D62863539E91}" dt="2022-10-19T09:28:31.905" v="12" actId="20577"/>
          <ac:spMkLst>
            <pc:docMk/>
            <pc:sldMk cId="2806467509" sldId="257"/>
            <ac:spMk id="3" creationId="{00000000-0000-0000-0000-000000000000}"/>
          </ac:spMkLst>
        </pc:spChg>
        <pc:spChg chg="mod">
          <ac:chgData name="Pauls Puķītis" userId="f223625a-e97e-456b-af96-b5b67dd120bc" providerId="ADAL" clId="{B6FE0B26-AE41-4FB5-B46F-D62863539E91}" dt="2022-10-19T09:28:39.001" v="15" actId="20577"/>
          <ac:spMkLst>
            <pc:docMk/>
            <pc:sldMk cId="2806467509" sldId="257"/>
            <ac:spMk id="4" creationId="{00000000-0000-0000-0000-000000000000}"/>
          </ac:spMkLst>
        </pc:spChg>
      </pc:sldChg>
      <pc:sldChg chg="modSp mod">
        <pc:chgData name="Pauls Puķītis" userId="f223625a-e97e-456b-af96-b5b67dd120bc" providerId="ADAL" clId="{B6FE0B26-AE41-4FB5-B46F-D62863539E91}" dt="2022-10-19T10:53:23.518" v="743" actId="20577"/>
        <pc:sldMkLst>
          <pc:docMk/>
          <pc:sldMk cId="2030980261" sldId="258"/>
        </pc:sldMkLst>
        <pc:spChg chg="mod">
          <ac:chgData name="Pauls Puķītis" userId="f223625a-e97e-456b-af96-b5b67dd120bc" providerId="ADAL" clId="{B6FE0B26-AE41-4FB5-B46F-D62863539E91}" dt="2022-10-19T10:53:23.518" v="743" actId="20577"/>
          <ac:spMkLst>
            <pc:docMk/>
            <pc:sldMk cId="2030980261" sldId="258"/>
            <ac:spMk id="4" creationId="{00000000-0000-0000-0000-000000000000}"/>
          </ac:spMkLst>
        </pc:spChg>
      </pc:sldChg>
      <pc:sldChg chg="modSp">
        <pc:chgData name="Pauls Puķītis" userId="f223625a-e97e-456b-af96-b5b67dd120bc" providerId="ADAL" clId="{B6FE0B26-AE41-4FB5-B46F-D62863539E91}" dt="2022-10-19T10:54:25.710" v="786" actId="20577"/>
        <pc:sldMkLst>
          <pc:docMk/>
          <pc:sldMk cId="3203398273" sldId="263"/>
        </pc:sldMkLst>
        <pc:graphicFrameChg chg="mod">
          <ac:chgData name="Pauls Puķītis" userId="f223625a-e97e-456b-af96-b5b67dd120bc" providerId="ADAL" clId="{B6FE0B26-AE41-4FB5-B46F-D62863539E91}" dt="2022-10-19T10:54:25.710" v="786" actId="20577"/>
          <ac:graphicFrameMkLst>
            <pc:docMk/>
            <pc:sldMk cId="3203398273" sldId="263"/>
            <ac:graphicFrameMk id="82" creationId="{00000000-0000-0000-0000-000000000000}"/>
          </ac:graphicFrameMkLst>
        </pc:graphicFrameChg>
      </pc:sldChg>
      <pc:sldChg chg="modSp">
        <pc:chgData name="Pauls Puķītis" userId="f223625a-e97e-456b-af96-b5b67dd120bc" providerId="ADAL" clId="{B6FE0B26-AE41-4FB5-B46F-D62863539E91}" dt="2022-10-19T09:55:03.513" v="649" actId="20577"/>
        <pc:sldMkLst>
          <pc:docMk/>
          <pc:sldMk cId="2283292676" sldId="266"/>
        </pc:sldMkLst>
        <pc:graphicFrameChg chg="mod">
          <ac:chgData name="Pauls Puķītis" userId="f223625a-e97e-456b-af96-b5b67dd120bc" providerId="ADAL" clId="{B6FE0B26-AE41-4FB5-B46F-D62863539E91}" dt="2022-10-19T09:55:03.513" v="649" actId="20577"/>
          <ac:graphicFrameMkLst>
            <pc:docMk/>
            <pc:sldMk cId="2283292676" sldId="266"/>
            <ac:graphicFrameMk id="5" creationId="{B7D0AFC1-45E2-42BE-B659-9E064E4FF3B1}"/>
          </ac:graphicFrameMkLst>
        </pc:graphicFrameChg>
      </pc:sldChg>
      <pc:sldChg chg="modSp mod">
        <pc:chgData name="Pauls Puķītis" userId="f223625a-e97e-456b-af96-b5b67dd120bc" providerId="ADAL" clId="{B6FE0B26-AE41-4FB5-B46F-D62863539E91}" dt="2022-10-19T10:57:36.345" v="803" actId="120"/>
        <pc:sldMkLst>
          <pc:docMk/>
          <pc:sldMk cId="2481070415" sldId="268"/>
        </pc:sldMkLst>
        <pc:spChg chg="mod">
          <ac:chgData name="Pauls Puķītis" userId="f223625a-e97e-456b-af96-b5b67dd120bc" providerId="ADAL" clId="{B6FE0B26-AE41-4FB5-B46F-D62863539E91}" dt="2022-10-19T10:57:36.345" v="803" actId="120"/>
          <ac:spMkLst>
            <pc:docMk/>
            <pc:sldMk cId="2481070415" sldId="268"/>
            <ac:spMk id="24578" creationId="{00000000-0000-0000-0000-000000000000}"/>
          </ac:spMkLst>
        </pc:spChg>
        <pc:spChg chg="mod">
          <ac:chgData name="Pauls Puķītis" userId="f223625a-e97e-456b-af96-b5b67dd120bc" providerId="ADAL" clId="{B6FE0B26-AE41-4FB5-B46F-D62863539E91}" dt="2022-10-19T09:55:49.261" v="676" actId="20577"/>
          <ac:spMkLst>
            <pc:docMk/>
            <pc:sldMk cId="2481070415" sldId="268"/>
            <ac:spMk id="24579" creationId="{00000000-0000-0000-0000-000000000000}"/>
          </ac:spMkLst>
        </pc:spChg>
      </pc:sldChg>
      <pc:sldChg chg="modSp del mod">
        <pc:chgData name="Pauls Puķītis" userId="f223625a-e97e-456b-af96-b5b67dd120bc" providerId="ADAL" clId="{B6FE0B26-AE41-4FB5-B46F-D62863539E91}" dt="2022-10-19T10:53:45.494" v="744" actId="47"/>
        <pc:sldMkLst>
          <pc:docMk/>
          <pc:sldMk cId="3421188845" sldId="269"/>
        </pc:sldMkLst>
        <pc:spChg chg="mod">
          <ac:chgData name="Pauls Puķītis" userId="f223625a-e97e-456b-af96-b5b67dd120bc" providerId="ADAL" clId="{B6FE0B26-AE41-4FB5-B46F-D62863539E91}" dt="2022-10-19T09:50:31.963" v="501" actId="20577"/>
          <ac:spMkLst>
            <pc:docMk/>
            <pc:sldMk cId="3421188845" sldId="269"/>
            <ac:spMk id="7" creationId="{00000000-0000-0000-0000-000000000000}"/>
          </ac:spMkLst>
        </pc:spChg>
      </pc:sldChg>
      <pc:sldChg chg="addSp delSp modSp mod">
        <pc:chgData name="Pauls Puķītis" userId="f223625a-e97e-456b-af96-b5b67dd120bc" providerId="ADAL" clId="{B6FE0B26-AE41-4FB5-B46F-D62863539E91}" dt="2022-10-19T10:52:44.583" v="732" actId="5793"/>
        <pc:sldMkLst>
          <pc:docMk/>
          <pc:sldMk cId="318402475" sldId="270"/>
        </pc:sldMkLst>
        <pc:spChg chg="mod">
          <ac:chgData name="Pauls Puķītis" userId="f223625a-e97e-456b-af96-b5b67dd120bc" providerId="ADAL" clId="{B6FE0B26-AE41-4FB5-B46F-D62863539E91}" dt="2022-10-19T10:52:41.451" v="731" actId="27636"/>
          <ac:spMkLst>
            <pc:docMk/>
            <pc:sldMk cId="318402475" sldId="270"/>
            <ac:spMk id="2" creationId="{00000000-0000-0000-0000-000000000000}"/>
          </ac:spMkLst>
        </pc:spChg>
        <pc:spChg chg="del mod">
          <ac:chgData name="Pauls Puķītis" userId="f223625a-e97e-456b-af96-b5b67dd120bc" providerId="ADAL" clId="{B6FE0B26-AE41-4FB5-B46F-D62863539E91}" dt="2022-10-19T09:34:02.209" v="168" actId="478"/>
          <ac:spMkLst>
            <pc:docMk/>
            <pc:sldMk cId="318402475" sldId="270"/>
            <ac:spMk id="3" creationId="{00000000-0000-0000-0000-000000000000}"/>
          </ac:spMkLst>
        </pc:spChg>
        <pc:spChg chg="add del mod">
          <ac:chgData name="Pauls Puķītis" userId="f223625a-e97e-456b-af96-b5b67dd120bc" providerId="ADAL" clId="{B6FE0B26-AE41-4FB5-B46F-D62863539E91}" dt="2022-10-19T09:38:22.556" v="260" actId="478"/>
          <ac:spMkLst>
            <pc:docMk/>
            <pc:sldMk cId="318402475" sldId="270"/>
            <ac:spMk id="4" creationId="{00000000-0000-0000-0000-000000000000}"/>
          </ac:spMkLst>
        </pc:spChg>
        <pc:spChg chg="add del mod">
          <ac:chgData name="Pauls Puķītis" userId="f223625a-e97e-456b-af96-b5b67dd120bc" providerId="ADAL" clId="{B6FE0B26-AE41-4FB5-B46F-D62863539E91}" dt="2022-10-19T09:37:30.853" v="253" actId="478"/>
          <ac:spMkLst>
            <pc:docMk/>
            <pc:sldMk cId="318402475" sldId="270"/>
            <ac:spMk id="6" creationId="{A969082E-EF66-155A-B193-AA0521AF0CE0}"/>
          </ac:spMkLst>
        </pc:spChg>
        <pc:spChg chg="add mod">
          <ac:chgData name="Pauls Puķītis" userId="f223625a-e97e-456b-af96-b5b67dd120bc" providerId="ADAL" clId="{B6FE0B26-AE41-4FB5-B46F-D62863539E91}" dt="2022-10-19T10:52:44.583" v="732" actId="5793"/>
          <ac:spMkLst>
            <pc:docMk/>
            <pc:sldMk cId="318402475" sldId="270"/>
            <ac:spMk id="7" creationId="{683656D1-1476-0D9F-2838-ABCE57D6B2D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471D55-5A9D-4B28-B926-835B65ADED60}" type="doc">
      <dgm:prSet loTypeId="urn:microsoft.com/office/officeart/2005/8/layout/arrow2" loCatId="process" qsTypeId="urn:microsoft.com/office/officeart/2005/8/quickstyle/simple1" qsCatId="simple" csTypeId="urn:microsoft.com/office/officeart/2005/8/colors/colorful3" csCatId="colorful" phldr="1"/>
      <dgm:spPr/>
    </dgm:pt>
    <dgm:pt modelId="{C81CF773-F4B9-4D3C-B199-39D00359C06B}">
      <dgm:prSet phldrT="[Text]"/>
      <dgm:spPr>
        <a:xfrm>
          <a:off x="3542823" y="2085250"/>
          <a:ext cx="1756000" cy="2487667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lv-LV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Tīmekļvietņu padziļināta izvērtēšana</a:t>
          </a:r>
        </a:p>
      </dgm:t>
    </dgm:pt>
    <dgm:pt modelId="{55FEA555-D76A-432A-8F7A-13A1A34BFFD7}" type="parTrans" cxnId="{280F7B5E-997F-4A09-AF45-3F05EC5C87C0}">
      <dgm:prSet/>
      <dgm:spPr/>
      <dgm:t>
        <a:bodyPr/>
        <a:lstStyle/>
        <a:p>
          <a:endParaRPr lang="lv-LV"/>
        </a:p>
      </dgm:t>
    </dgm:pt>
    <dgm:pt modelId="{62ED0633-BE5E-4BE9-818E-2EA30F97F1E9}" type="sibTrans" cxnId="{280F7B5E-997F-4A09-AF45-3F05EC5C87C0}">
      <dgm:prSet/>
      <dgm:spPr/>
      <dgm:t>
        <a:bodyPr/>
        <a:lstStyle/>
        <a:p>
          <a:endParaRPr lang="lv-LV"/>
        </a:p>
      </dgm:t>
    </dgm:pt>
    <dgm:pt modelId="{87DE3B72-AF6F-414A-B6F1-1B540A81AA3B}">
      <dgm:prSet phldrT="[Text]"/>
      <dgm:spPr>
        <a:xfrm>
          <a:off x="5184350" y="346465"/>
          <a:ext cx="2280974" cy="108989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lv-LV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Lietotājs var vērsties pie Tiesībsarga</a:t>
          </a:r>
        </a:p>
      </dgm:t>
    </dgm:pt>
    <dgm:pt modelId="{AD94C8A3-25B8-4146-85B3-ECD9D73817F1}" type="parTrans" cxnId="{492B3412-4F81-4A7A-ACED-2535EE352DCA}">
      <dgm:prSet/>
      <dgm:spPr/>
      <dgm:t>
        <a:bodyPr/>
        <a:lstStyle/>
        <a:p>
          <a:endParaRPr lang="lv-LV"/>
        </a:p>
      </dgm:t>
    </dgm:pt>
    <dgm:pt modelId="{82B69C40-07CF-4A34-BB82-8F66473679CC}" type="sibTrans" cxnId="{492B3412-4F81-4A7A-ACED-2535EE352DCA}">
      <dgm:prSet/>
      <dgm:spPr/>
      <dgm:t>
        <a:bodyPr/>
        <a:lstStyle/>
        <a:p>
          <a:endParaRPr lang="lv-LV"/>
        </a:p>
      </dgm:t>
    </dgm:pt>
    <dgm:pt modelId="{3E155B44-31CA-43F6-97D4-1D7ACAE2AAB3}">
      <dgm:prSet phldrT="[Text]"/>
      <dgm:spPr>
        <a:xfrm>
          <a:off x="0" y="3446745"/>
          <a:ext cx="2736655" cy="844895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lv-LV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Iestādes pašvērtējums</a:t>
          </a:r>
        </a:p>
      </dgm:t>
    </dgm:pt>
    <dgm:pt modelId="{D745CF1F-D0F5-40A5-B554-391E092AEAD4}" type="sibTrans" cxnId="{B2D4F87C-D23F-40EC-841C-3519FCFD6F6A}">
      <dgm:prSet/>
      <dgm:spPr/>
      <dgm:t>
        <a:bodyPr/>
        <a:lstStyle/>
        <a:p>
          <a:endParaRPr lang="lv-LV"/>
        </a:p>
      </dgm:t>
    </dgm:pt>
    <dgm:pt modelId="{22F5C3B8-0D77-4A77-A013-31AB4BD74B65}" type="parTrans" cxnId="{B2D4F87C-D23F-40EC-841C-3519FCFD6F6A}">
      <dgm:prSet/>
      <dgm:spPr/>
      <dgm:t>
        <a:bodyPr/>
        <a:lstStyle/>
        <a:p>
          <a:endParaRPr lang="lv-LV"/>
        </a:p>
      </dgm:t>
    </dgm:pt>
    <dgm:pt modelId="{4DA7C9D9-6FBE-421C-91EC-5104DE639029}" type="pres">
      <dgm:prSet presAssocID="{31471D55-5A9D-4B28-B926-835B65ADED60}" presName="arrowDiagram" presStyleCnt="0">
        <dgm:presLayoutVars>
          <dgm:chMax val="5"/>
          <dgm:dir/>
          <dgm:resizeHandles val="exact"/>
        </dgm:presLayoutVars>
      </dgm:prSet>
      <dgm:spPr/>
    </dgm:pt>
    <dgm:pt modelId="{0A584288-EDCB-4BD8-A36B-DA060EE8C12A}" type="pres">
      <dgm:prSet presAssocID="{31471D55-5A9D-4B28-B926-835B65ADED60}" presName="arrow" presStyleLbl="bgShp" presStyleIdx="0" presStyleCnt="1" custLinFactNeighborX="9514" custLinFactNeighborY="10000"/>
      <dgm:spPr>
        <a:xfrm>
          <a:off x="1458597" y="0"/>
          <a:ext cx="7316668" cy="4572918"/>
        </a:xfrm>
        <a:prstGeom prst="swooshArrow">
          <a:avLst>
            <a:gd name="adj1" fmla="val 25000"/>
            <a:gd name="adj2" fmla="val 25000"/>
          </a:avLst>
        </a:prstGeom>
        <a:solidFill>
          <a:srgbClr val="9BBB59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639412FB-67CC-4884-85C6-65E1006CFAB5}" type="pres">
      <dgm:prSet presAssocID="{31471D55-5A9D-4B28-B926-835B65ADED60}" presName="arrowDiagram3" presStyleCnt="0"/>
      <dgm:spPr/>
    </dgm:pt>
    <dgm:pt modelId="{A1F93005-6B93-449E-BEBC-E656A708DC7E}" type="pres">
      <dgm:prSet presAssocID="{3E155B44-31CA-43F6-97D4-1D7ACAE2AAB3}" presName="bullet3a" presStyleLbl="node1" presStyleIdx="0" presStyleCnt="3" custLinFactX="100000" custLinFactNeighborX="146832"/>
      <dgm:spPr>
        <a:xfrm>
          <a:off x="2161263" y="3156228"/>
          <a:ext cx="190233" cy="190233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5D2D2765-49C8-46A9-91C1-E0F915EDBFD4}" type="pres">
      <dgm:prSet presAssocID="{3E155B44-31CA-43F6-97D4-1D7ACAE2AAB3}" presName="textBox3a" presStyleLbl="revTx" presStyleIdx="0" presStyleCnt="3" custScaleX="134558" custScaleY="36996" custLinFactNeighborX="-76753" custLinFactNeighborY="-18058">
        <dgm:presLayoutVars>
          <dgm:bulletEnabled val="1"/>
        </dgm:presLayoutVars>
      </dgm:prSet>
      <dgm:spPr/>
    </dgm:pt>
    <dgm:pt modelId="{F712A484-A38F-443B-86F0-5D8885E4E0FB}" type="pres">
      <dgm:prSet presAssocID="{C81CF773-F4B9-4D3C-B199-39D00359C06B}" presName="bullet3b" presStyleLbl="node1" presStyleIdx="1" presStyleCnt="3"/>
      <dgm:spPr>
        <a:xfrm>
          <a:off x="3370882" y="1913308"/>
          <a:ext cx="343883" cy="343883"/>
        </a:xfrm>
        <a:prstGeom prst="ellipse">
          <a:avLst/>
        </a:prstGeom>
        <a:solidFill>
          <a:srgbClr val="9BBB59">
            <a:hueOff val="5625132"/>
            <a:satOff val="-8440"/>
            <a:lumOff val="-137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5736DAF2-0C84-4F29-9534-76F743FC5B7B}" type="pres">
      <dgm:prSet presAssocID="{C81CF773-F4B9-4D3C-B199-39D00359C06B}" presName="textBox3b" presStyleLbl="revTx" presStyleIdx="1" presStyleCnt="3" custScaleY="29962" custLinFactNeighborX="19459" custLinFactNeighborY="-49899">
        <dgm:presLayoutVars>
          <dgm:bulletEnabled val="1"/>
        </dgm:presLayoutVars>
      </dgm:prSet>
      <dgm:spPr/>
    </dgm:pt>
    <dgm:pt modelId="{907B8D42-080B-4EC4-8E4B-8F1B703EC0C0}" type="pres">
      <dgm:prSet presAssocID="{87DE3B72-AF6F-414A-B6F1-1B540A81AA3B}" presName="bullet3c" presStyleLbl="node1" presStyleIdx="2" presStyleCnt="3" custLinFactX="117451" custLinFactY="-26447" custLinFactNeighborX="200000" custLinFactNeighborY="-100000"/>
      <dgm:spPr>
        <a:xfrm>
          <a:off x="6900027" y="555587"/>
          <a:ext cx="475583" cy="475583"/>
        </a:xfrm>
        <a:prstGeom prst="ellipse">
          <a:avLst/>
        </a:prstGeom>
        <a:solidFill>
          <a:srgbClr val="9BBB59">
            <a:hueOff val="11250264"/>
            <a:satOff val="-16880"/>
            <a:lumOff val="-274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73D8F0F8-21F2-4D07-867A-2EE869D31E5E}" type="pres">
      <dgm:prSet presAssocID="{87DE3B72-AF6F-414A-B6F1-1B540A81AA3B}" presName="textBox3c" presStyleLbl="revTx" presStyleIdx="2" presStyleCnt="3" custScaleX="129896" custScaleY="34293" custLinFactNeighborX="-10321" custLinFactNeighborY="-65837">
        <dgm:presLayoutVars>
          <dgm:bulletEnabled val="1"/>
        </dgm:presLayoutVars>
      </dgm:prSet>
      <dgm:spPr/>
    </dgm:pt>
  </dgm:ptLst>
  <dgm:cxnLst>
    <dgm:cxn modelId="{492B3412-4F81-4A7A-ACED-2535EE352DCA}" srcId="{31471D55-5A9D-4B28-B926-835B65ADED60}" destId="{87DE3B72-AF6F-414A-B6F1-1B540A81AA3B}" srcOrd="2" destOrd="0" parTransId="{AD94C8A3-25B8-4146-85B3-ECD9D73817F1}" sibTransId="{82B69C40-07CF-4A34-BB82-8F66473679CC}"/>
    <dgm:cxn modelId="{280F7B5E-997F-4A09-AF45-3F05EC5C87C0}" srcId="{31471D55-5A9D-4B28-B926-835B65ADED60}" destId="{C81CF773-F4B9-4D3C-B199-39D00359C06B}" srcOrd="1" destOrd="0" parTransId="{55FEA555-D76A-432A-8F7A-13A1A34BFFD7}" sibTransId="{62ED0633-BE5E-4BE9-818E-2EA30F97F1E9}"/>
    <dgm:cxn modelId="{BF92A073-D2D9-4CDB-9D2B-BE5F10C6B615}" type="presOf" srcId="{31471D55-5A9D-4B28-B926-835B65ADED60}" destId="{4DA7C9D9-6FBE-421C-91EC-5104DE639029}" srcOrd="0" destOrd="0" presId="urn:microsoft.com/office/officeart/2005/8/layout/arrow2"/>
    <dgm:cxn modelId="{B2D4F87C-D23F-40EC-841C-3519FCFD6F6A}" srcId="{31471D55-5A9D-4B28-B926-835B65ADED60}" destId="{3E155B44-31CA-43F6-97D4-1D7ACAE2AAB3}" srcOrd="0" destOrd="0" parTransId="{22F5C3B8-0D77-4A77-A013-31AB4BD74B65}" sibTransId="{D745CF1F-D0F5-40A5-B554-391E092AEAD4}"/>
    <dgm:cxn modelId="{00B991DE-178F-4C21-AA49-92AD7DF639E2}" type="presOf" srcId="{87DE3B72-AF6F-414A-B6F1-1B540A81AA3B}" destId="{73D8F0F8-21F2-4D07-867A-2EE869D31E5E}" srcOrd="0" destOrd="0" presId="urn:microsoft.com/office/officeart/2005/8/layout/arrow2"/>
    <dgm:cxn modelId="{60C77CEA-E5C5-40A2-90C8-3D3D54D839C0}" type="presOf" srcId="{3E155B44-31CA-43F6-97D4-1D7ACAE2AAB3}" destId="{5D2D2765-49C8-46A9-91C1-E0F915EDBFD4}" srcOrd="0" destOrd="0" presId="urn:microsoft.com/office/officeart/2005/8/layout/arrow2"/>
    <dgm:cxn modelId="{EA9A81EC-E4A1-4F6A-8BD9-847C351A6A14}" type="presOf" srcId="{C81CF773-F4B9-4D3C-B199-39D00359C06B}" destId="{5736DAF2-0C84-4F29-9534-76F743FC5B7B}" srcOrd="0" destOrd="0" presId="urn:microsoft.com/office/officeart/2005/8/layout/arrow2"/>
    <dgm:cxn modelId="{85DA62AA-83D4-4E5A-9E80-1F68783C2376}" type="presParOf" srcId="{4DA7C9D9-6FBE-421C-91EC-5104DE639029}" destId="{0A584288-EDCB-4BD8-A36B-DA060EE8C12A}" srcOrd="0" destOrd="0" presId="urn:microsoft.com/office/officeart/2005/8/layout/arrow2"/>
    <dgm:cxn modelId="{B01173BC-3A8A-4ABC-A8C5-0385B5B8034F}" type="presParOf" srcId="{4DA7C9D9-6FBE-421C-91EC-5104DE639029}" destId="{639412FB-67CC-4884-85C6-65E1006CFAB5}" srcOrd="1" destOrd="0" presId="urn:microsoft.com/office/officeart/2005/8/layout/arrow2"/>
    <dgm:cxn modelId="{B8A01D23-9E5A-46CF-AC19-B255BC1A87B6}" type="presParOf" srcId="{639412FB-67CC-4884-85C6-65E1006CFAB5}" destId="{A1F93005-6B93-449E-BEBC-E656A708DC7E}" srcOrd="0" destOrd="0" presId="urn:microsoft.com/office/officeart/2005/8/layout/arrow2"/>
    <dgm:cxn modelId="{2ECF318E-8D40-4B28-BCCE-141E8D93BC95}" type="presParOf" srcId="{639412FB-67CC-4884-85C6-65E1006CFAB5}" destId="{5D2D2765-49C8-46A9-91C1-E0F915EDBFD4}" srcOrd="1" destOrd="0" presId="urn:microsoft.com/office/officeart/2005/8/layout/arrow2"/>
    <dgm:cxn modelId="{E7EF27AF-A227-48E7-B08D-A306484392A2}" type="presParOf" srcId="{639412FB-67CC-4884-85C6-65E1006CFAB5}" destId="{F712A484-A38F-443B-86F0-5D8885E4E0FB}" srcOrd="2" destOrd="0" presId="urn:microsoft.com/office/officeart/2005/8/layout/arrow2"/>
    <dgm:cxn modelId="{C93FF9BA-E0B9-49D2-AFD0-7D1A15C23791}" type="presParOf" srcId="{639412FB-67CC-4884-85C6-65E1006CFAB5}" destId="{5736DAF2-0C84-4F29-9534-76F743FC5B7B}" srcOrd="3" destOrd="0" presId="urn:microsoft.com/office/officeart/2005/8/layout/arrow2"/>
    <dgm:cxn modelId="{1AB53662-EB37-4DEE-A863-5E4C0C51C408}" type="presParOf" srcId="{639412FB-67CC-4884-85C6-65E1006CFAB5}" destId="{907B8D42-080B-4EC4-8E4B-8F1B703EC0C0}" srcOrd="4" destOrd="0" presId="urn:microsoft.com/office/officeart/2005/8/layout/arrow2"/>
    <dgm:cxn modelId="{E51250BB-0B38-404B-B855-B590D2F7C37A}" type="presParOf" srcId="{639412FB-67CC-4884-85C6-65E1006CFAB5}" destId="{73D8F0F8-21F2-4D07-867A-2EE869D31E5E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5EC396-0F96-42F7-B4EF-050FBB6FD8F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52F1BB8-C268-43DA-A797-5CA7B4CCF0CD}">
      <dgm:prSet phldrT="[Text]" custT="1"/>
      <dgm:spPr/>
      <dgm:t>
        <a:bodyPr/>
        <a:lstStyle/>
        <a:p>
          <a:r>
            <a: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31.12.2020</a:t>
          </a:r>
        </a:p>
      </dgm:t>
    </dgm:pt>
    <dgm:pt modelId="{BA006A78-6318-4E72-9947-E4BAC69E83C3}" type="parTrans" cxnId="{480DC6D5-F9E6-484F-80AD-B5B105011CAC}">
      <dgm:prSet/>
      <dgm:spPr/>
      <dgm:t>
        <a:bodyPr/>
        <a:lstStyle/>
        <a:p>
          <a:endParaRPr lang="lv-LV"/>
        </a:p>
      </dgm:t>
    </dgm:pt>
    <dgm:pt modelId="{08B60887-0D41-401B-9DBC-7B866B4AA50D}" type="sibTrans" cxnId="{480DC6D5-F9E6-484F-80AD-B5B105011CAC}">
      <dgm:prSet/>
      <dgm:spPr/>
      <dgm:t>
        <a:bodyPr/>
        <a:lstStyle/>
        <a:p>
          <a:endParaRPr lang="lv-LV"/>
        </a:p>
      </dgm:t>
    </dgm:pt>
    <dgm:pt modelId="{D0A9D050-2468-45A5-B284-A757E56EC2E1}">
      <dgm:prSet custT="1"/>
      <dgm:spPr/>
      <dgm:t>
        <a:bodyPr/>
        <a:lstStyle/>
        <a:p>
          <a:r>
            <a: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23.09.2020</a:t>
          </a:r>
        </a:p>
      </dgm:t>
    </dgm:pt>
    <dgm:pt modelId="{2598429B-9090-4F38-A621-1928BDB9BCB5}" type="parTrans" cxnId="{A939FA9D-869F-406D-83D5-2142553AD4D7}">
      <dgm:prSet/>
      <dgm:spPr/>
      <dgm:t>
        <a:bodyPr/>
        <a:lstStyle/>
        <a:p>
          <a:endParaRPr lang="lv-LV"/>
        </a:p>
      </dgm:t>
    </dgm:pt>
    <dgm:pt modelId="{7F4914A7-93AF-4232-8E1D-5F19A8166832}" type="sibTrans" cxnId="{A939FA9D-869F-406D-83D5-2142553AD4D7}">
      <dgm:prSet/>
      <dgm:spPr/>
      <dgm:t>
        <a:bodyPr/>
        <a:lstStyle/>
        <a:p>
          <a:endParaRPr lang="lv-LV"/>
        </a:p>
      </dgm:t>
    </dgm:pt>
    <dgm:pt modelId="{162ED842-F9A0-42F2-9C05-177464540217}">
      <dgm:prSet phldrT="[Text]" custT="1"/>
      <dgm:spPr/>
      <dgm:t>
        <a:bodyPr/>
        <a:lstStyle/>
        <a:p>
          <a:r>
            <a: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23.06.2021</a:t>
          </a:r>
        </a:p>
      </dgm:t>
    </dgm:pt>
    <dgm:pt modelId="{4A937ADB-4E1E-4539-B9CE-A1D9F9437846}" type="parTrans" cxnId="{7E85121C-19FB-4C59-B1D0-1D5250F4290B}">
      <dgm:prSet/>
      <dgm:spPr/>
      <dgm:t>
        <a:bodyPr/>
        <a:lstStyle/>
        <a:p>
          <a:endParaRPr lang="lv-LV"/>
        </a:p>
      </dgm:t>
    </dgm:pt>
    <dgm:pt modelId="{41864066-14FB-4A89-905F-E30AD0C40E70}" type="sibTrans" cxnId="{7E85121C-19FB-4C59-B1D0-1D5250F4290B}">
      <dgm:prSet/>
      <dgm:spPr/>
      <dgm:t>
        <a:bodyPr/>
        <a:lstStyle/>
        <a:p>
          <a:endParaRPr lang="lv-LV"/>
        </a:p>
      </dgm:t>
    </dgm:pt>
    <dgm:pt modelId="{E2F1885E-65C3-45B4-8070-34B5A2EB5AE4}">
      <dgm:prSet custT="1"/>
      <dgm:spPr/>
      <dgm:t>
        <a:bodyPr/>
        <a:lstStyle/>
        <a:p>
          <a:r>
            <a: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31.12.2022</a:t>
          </a:r>
        </a:p>
      </dgm:t>
    </dgm:pt>
    <dgm:pt modelId="{7AFC1F70-7628-40A6-9E69-2D891CF46D71}" type="parTrans" cxnId="{BDB2D8CD-E19F-4DCE-AC8E-0531B8016D5C}">
      <dgm:prSet/>
      <dgm:spPr/>
      <dgm:t>
        <a:bodyPr/>
        <a:lstStyle/>
        <a:p>
          <a:endParaRPr lang="lv-LV"/>
        </a:p>
      </dgm:t>
    </dgm:pt>
    <dgm:pt modelId="{070ED43A-9602-4505-8852-DA7DE1F6BE53}" type="sibTrans" cxnId="{BDB2D8CD-E19F-4DCE-AC8E-0531B8016D5C}">
      <dgm:prSet/>
      <dgm:spPr/>
      <dgm:t>
        <a:bodyPr/>
        <a:lstStyle/>
        <a:p>
          <a:endParaRPr lang="lv-LV"/>
        </a:p>
      </dgm:t>
    </dgm:pt>
    <dgm:pt modelId="{EC78EB7F-39DA-4AC2-B581-56650D91CFCA}" type="pres">
      <dgm:prSet presAssocID="{0D5EC396-0F96-42F7-B4EF-050FBB6FD8F9}" presName="Name0" presStyleCnt="0">
        <dgm:presLayoutVars>
          <dgm:dir/>
          <dgm:animLvl val="lvl"/>
          <dgm:resizeHandles val="exact"/>
        </dgm:presLayoutVars>
      </dgm:prSet>
      <dgm:spPr/>
    </dgm:pt>
    <dgm:pt modelId="{368B7BA5-1E39-4243-987F-D6FB5125BF54}" type="pres">
      <dgm:prSet presAssocID="{D0A9D050-2468-45A5-B284-A757E56EC2E1}" presName="parTxOnly" presStyleLbl="node1" presStyleIdx="0" presStyleCnt="4" custScaleX="166552" custScaleY="104905" custLinFactX="3926" custLinFactNeighborX="100000" custLinFactNeighborY="33984">
        <dgm:presLayoutVars>
          <dgm:chMax val="0"/>
          <dgm:chPref val="0"/>
          <dgm:bulletEnabled val="1"/>
        </dgm:presLayoutVars>
      </dgm:prSet>
      <dgm:spPr/>
    </dgm:pt>
    <dgm:pt modelId="{137097F5-4BF4-4BCA-A278-BCA811101A92}" type="pres">
      <dgm:prSet presAssocID="{7F4914A7-93AF-4232-8E1D-5F19A8166832}" presName="parTxOnlySpace" presStyleCnt="0"/>
      <dgm:spPr/>
    </dgm:pt>
    <dgm:pt modelId="{2A5AFFAF-0671-4794-92E3-5FA5B5C74131}" type="pres">
      <dgm:prSet presAssocID="{B52F1BB8-C268-43DA-A797-5CA7B4CCF0CD}" presName="parTxOnly" presStyleLbl="node1" presStyleIdx="1" presStyleCnt="4" custScaleX="147103" custScaleY="105268" custLinFactNeighborX="16036" custLinFactNeighborY="-61095">
        <dgm:presLayoutVars>
          <dgm:chMax val="0"/>
          <dgm:chPref val="0"/>
          <dgm:bulletEnabled val="1"/>
        </dgm:presLayoutVars>
      </dgm:prSet>
      <dgm:spPr/>
    </dgm:pt>
    <dgm:pt modelId="{08412A67-0C0F-4D94-AC0D-0A6C48B5F6FE}" type="pres">
      <dgm:prSet presAssocID="{08B60887-0D41-401B-9DBC-7B866B4AA50D}" presName="parTxOnlySpace" presStyleCnt="0"/>
      <dgm:spPr/>
    </dgm:pt>
    <dgm:pt modelId="{6B2D28F5-AAA9-4DF3-A27F-7E31DB2B8258}" type="pres">
      <dgm:prSet presAssocID="{162ED842-F9A0-42F2-9C05-177464540217}" presName="parTxOnly" presStyleLbl="node1" presStyleIdx="2" presStyleCnt="4" custScaleX="137661" custScaleY="95715" custLinFactX="-5599" custLinFactY="-35469" custLinFactNeighborX="-100000" custLinFactNeighborY="-100000">
        <dgm:presLayoutVars>
          <dgm:chMax val="0"/>
          <dgm:chPref val="0"/>
          <dgm:bulletEnabled val="1"/>
        </dgm:presLayoutVars>
      </dgm:prSet>
      <dgm:spPr/>
    </dgm:pt>
    <dgm:pt modelId="{835A715F-E8E7-4F5C-95DA-CA7353C0B697}" type="pres">
      <dgm:prSet presAssocID="{41864066-14FB-4A89-905F-E30AD0C40E70}" presName="parTxOnlySpace" presStyleCnt="0"/>
      <dgm:spPr/>
    </dgm:pt>
    <dgm:pt modelId="{71A4BC23-760B-461E-BE26-6C6224B885F0}" type="pres">
      <dgm:prSet presAssocID="{E2F1885E-65C3-45B4-8070-34B5A2EB5AE4}" presName="parTxOnly" presStyleLbl="node1" presStyleIdx="3" presStyleCnt="4" custScaleX="154656" custScaleY="92097" custLinFactX="-25642" custLinFactY="-100000" custLinFactNeighborX="-100000" custLinFactNeighborY="-103348">
        <dgm:presLayoutVars>
          <dgm:chMax val="0"/>
          <dgm:chPref val="0"/>
          <dgm:bulletEnabled val="1"/>
        </dgm:presLayoutVars>
      </dgm:prSet>
      <dgm:spPr/>
    </dgm:pt>
  </dgm:ptLst>
  <dgm:cxnLst>
    <dgm:cxn modelId="{7E85121C-19FB-4C59-B1D0-1D5250F4290B}" srcId="{0D5EC396-0F96-42F7-B4EF-050FBB6FD8F9}" destId="{162ED842-F9A0-42F2-9C05-177464540217}" srcOrd="2" destOrd="0" parTransId="{4A937ADB-4E1E-4539-B9CE-A1D9F9437846}" sibTransId="{41864066-14FB-4A89-905F-E30AD0C40E70}"/>
    <dgm:cxn modelId="{7A57013E-A9F2-41BC-83F2-D25A83CE9F4C}" type="presOf" srcId="{E2F1885E-65C3-45B4-8070-34B5A2EB5AE4}" destId="{71A4BC23-760B-461E-BE26-6C6224B885F0}" srcOrd="0" destOrd="0" presId="urn:microsoft.com/office/officeart/2005/8/layout/chevron1"/>
    <dgm:cxn modelId="{506B845B-08EC-42D9-8ED9-417D95325D74}" type="presOf" srcId="{162ED842-F9A0-42F2-9C05-177464540217}" destId="{6B2D28F5-AAA9-4DF3-A27F-7E31DB2B8258}" srcOrd="0" destOrd="0" presId="urn:microsoft.com/office/officeart/2005/8/layout/chevron1"/>
    <dgm:cxn modelId="{398A3B67-173F-428D-BF8D-0B7F75EE09C7}" type="presOf" srcId="{D0A9D050-2468-45A5-B284-A757E56EC2E1}" destId="{368B7BA5-1E39-4243-987F-D6FB5125BF54}" srcOrd="0" destOrd="0" presId="urn:microsoft.com/office/officeart/2005/8/layout/chevron1"/>
    <dgm:cxn modelId="{A939FA9D-869F-406D-83D5-2142553AD4D7}" srcId="{0D5EC396-0F96-42F7-B4EF-050FBB6FD8F9}" destId="{D0A9D050-2468-45A5-B284-A757E56EC2E1}" srcOrd="0" destOrd="0" parTransId="{2598429B-9090-4F38-A621-1928BDB9BCB5}" sibTransId="{7F4914A7-93AF-4232-8E1D-5F19A8166832}"/>
    <dgm:cxn modelId="{A07ECDAE-B3A7-443B-AA19-F8F5A1F3D2C7}" type="presOf" srcId="{B52F1BB8-C268-43DA-A797-5CA7B4CCF0CD}" destId="{2A5AFFAF-0671-4794-92E3-5FA5B5C74131}" srcOrd="0" destOrd="0" presId="urn:microsoft.com/office/officeart/2005/8/layout/chevron1"/>
    <dgm:cxn modelId="{BDB2D8CD-E19F-4DCE-AC8E-0531B8016D5C}" srcId="{0D5EC396-0F96-42F7-B4EF-050FBB6FD8F9}" destId="{E2F1885E-65C3-45B4-8070-34B5A2EB5AE4}" srcOrd="3" destOrd="0" parTransId="{7AFC1F70-7628-40A6-9E69-2D891CF46D71}" sibTransId="{070ED43A-9602-4505-8852-DA7DE1F6BE53}"/>
    <dgm:cxn modelId="{480DC6D5-F9E6-484F-80AD-B5B105011CAC}" srcId="{0D5EC396-0F96-42F7-B4EF-050FBB6FD8F9}" destId="{B52F1BB8-C268-43DA-A797-5CA7B4CCF0CD}" srcOrd="1" destOrd="0" parTransId="{BA006A78-6318-4E72-9947-E4BAC69E83C3}" sibTransId="{08B60887-0D41-401B-9DBC-7B866B4AA50D}"/>
    <dgm:cxn modelId="{5FFC7FE0-557F-43D9-AD4E-90FB6E4F6E17}" type="presOf" srcId="{0D5EC396-0F96-42F7-B4EF-050FBB6FD8F9}" destId="{EC78EB7F-39DA-4AC2-B581-56650D91CFCA}" srcOrd="0" destOrd="0" presId="urn:microsoft.com/office/officeart/2005/8/layout/chevron1"/>
    <dgm:cxn modelId="{7D2827F8-E2FA-4A89-8C5A-8FBCA4EFBB22}" type="presParOf" srcId="{EC78EB7F-39DA-4AC2-B581-56650D91CFCA}" destId="{368B7BA5-1E39-4243-987F-D6FB5125BF54}" srcOrd="0" destOrd="0" presId="urn:microsoft.com/office/officeart/2005/8/layout/chevron1"/>
    <dgm:cxn modelId="{75D15105-3E45-4E4E-8A96-804D9D9A10B8}" type="presParOf" srcId="{EC78EB7F-39DA-4AC2-B581-56650D91CFCA}" destId="{137097F5-4BF4-4BCA-A278-BCA811101A92}" srcOrd="1" destOrd="0" presId="urn:microsoft.com/office/officeart/2005/8/layout/chevron1"/>
    <dgm:cxn modelId="{182D5198-7A03-4EC6-8677-9B14DBEA4331}" type="presParOf" srcId="{EC78EB7F-39DA-4AC2-B581-56650D91CFCA}" destId="{2A5AFFAF-0671-4794-92E3-5FA5B5C74131}" srcOrd="2" destOrd="0" presId="urn:microsoft.com/office/officeart/2005/8/layout/chevron1"/>
    <dgm:cxn modelId="{ED161A12-7D6E-467F-8A4A-95BE87AD8ACC}" type="presParOf" srcId="{EC78EB7F-39DA-4AC2-B581-56650D91CFCA}" destId="{08412A67-0C0F-4D94-AC0D-0A6C48B5F6FE}" srcOrd="3" destOrd="0" presId="urn:microsoft.com/office/officeart/2005/8/layout/chevron1"/>
    <dgm:cxn modelId="{9FF46D20-D07C-4B66-8574-9517420976FB}" type="presParOf" srcId="{EC78EB7F-39DA-4AC2-B581-56650D91CFCA}" destId="{6B2D28F5-AAA9-4DF3-A27F-7E31DB2B8258}" srcOrd="4" destOrd="0" presId="urn:microsoft.com/office/officeart/2005/8/layout/chevron1"/>
    <dgm:cxn modelId="{9AC92020-C538-4E1F-A8D3-45E32F43884C}" type="presParOf" srcId="{EC78EB7F-39DA-4AC2-B581-56650D91CFCA}" destId="{835A715F-E8E7-4F5C-95DA-CA7353C0B697}" srcOrd="5" destOrd="0" presId="urn:microsoft.com/office/officeart/2005/8/layout/chevron1"/>
    <dgm:cxn modelId="{7498204E-196C-48C6-997A-D76BEC60E95F}" type="presParOf" srcId="{EC78EB7F-39DA-4AC2-B581-56650D91CFCA}" destId="{71A4BC23-760B-461E-BE26-6C6224B885F0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07AFB7-70FC-4BE5-AC1A-9DE2304EF06B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5BEBEE5-68B8-4999-B69E-8AD9F448D946}">
      <dgm:prSet phldrT="[Text]"/>
      <dgm:spPr/>
      <dgm:t>
        <a:bodyPr/>
        <a:lstStyle/>
        <a:p>
          <a:r>
            <a:rPr lang="lv-LV" dirty="0"/>
            <a:t>Iestādes</a:t>
          </a:r>
        </a:p>
      </dgm:t>
    </dgm:pt>
    <dgm:pt modelId="{0FD82071-AD5C-47B1-A42B-FFB5BD139E66}" type="parTrans" cxnId="{F8E700FE-611C-40C4-8ED1-775BEE5B8C4C}">
      <dgm:prSet/>
      <dgm:spPr/>
      <dgm:t>
        <a:bodyPr/>
        <a:lstStyle/>
        <a:p>
          <a:endParaRPr lang="lv-LV"/>
        </a:p>
      </dgm:t>
    </dgm:pt>
    <dgm:pt modelId="{2F5F2FE8-3F16-431B-8CB0-49524937465B}" type="sibTrans" cxnId="{F8E700FE-611C-40C4-8ED1-775BEE5B8C4C}">
      <dgm:prSet/>
      <dgm:spPr/>
      <dgm:t>
        <a:bodyPr/>
        <a:lstStyle/>
        <a:p>
          <a:endParaRPr lang="lv-LV"/>
        </a:p>
      </dgm:t>
    </dgm:pt>
    <dgm:pt modelId="{ED59655F-7091-46AE-97AB-79EA88C0E9AE}">
      <dgm:prSet phldrT="[Text]"/>
      <dgm:spPr/>
      <dgm:t>
        <a:bodyPr/>
        <a:lstStyle/>
        <a:p>
          <a:r>
            <a:rPr lang="lv-LV" dirty="0"/>
            <a:t>Pasūtījums</a:t>
          </a:r>
        </a:p>
      </dgm:t>
    </dgm:pt>
    <dgm:pt modelId="{8D4C9255-1894-4253-81FB-8963FB24D0F7}" type="parTrans" cxnId="{EACA79FF-43DF-479F-A5B7-B05EDEC2A519}">
      <dgm:prSet/>
      <dgm:spPr/>
      <dgm:t>
        <a:bodyPr/>
        <a:lstStyle/>
        <a:p>
          <a:endParaRPr lang="lv-LV"/>
        </a:p>
      </dgm:t>
    </dgm:pt>
    <dgm:pt modelId="{C8423801-77CB-4F61-AA88-6E16A576C1D3}" type="sibTrans" cxnId="{EACA79FF-43DF-479F-A5B7-B05EDEC2A519}">
      <dgm:prSet/>
      <dgm:spPr/>
      <dgm:t>
        <a:bodyPr/>
        <a:lstStyle/>
        <a:p>
          <a:endParaRPr lang="lv-LV"/>
        </a:p>
      </dgm:t>
    </dgm:pt>
    <dgm:pt modelId="{90BBC94C-64EF-4B8C-A5F7-7E0CA47C5793}">
      <dgm:prSet phldrT="[Text]"/>
      <dgm:spPr/>
      <dgm:t>
        <a:bodyPr/>
        <a:lstStyle/>
        <a:p>
          <a:r>
            <a:rPr lang="lv-LV" dirty="0"/>
            <a:t>Izstrādātāji un uzturētāji</a:t>
          </a:r>
        </a:p>
      </dgm:t>
    </dgm:pt>
    <dgm:pt modelId="{0EF218BE-AA7F-4D68-9BA8-2DEB0C8E78D2}" type="parTrans" cxnId="{09862473-59FD-43D6-A9B3-F832A7B8E7AA}">
      <dgm:prSet/>
      <dgm:spPr/>
      <dgm:t>
        <a:bodyPr/>
        <a:lstStyle/>
        <a:p>
          <a:endParaRPr lang="lv-LV"/>
        </a:p>
      </dgm:t>
    </dgm:pt>
    <dgm:pt modelId="{18CD21E0-6CD8-4A04-BBCB-286CD6FFDE75}" type="sibTrans" cxnId="{09862473-59FD-43D6-A9B3-F832A7B8E7AA}">
      <dgm:prSet/>
      <dgm:spPr/>
      <dgm:t>
        <a:bodyPr/>
        <a:lstStyle/>
        <a:p>
          <a:endParaRPr lang="lv-LV"/>
        </a:p>
      </dgm:t>
    </dgm:pt>
    <dgm:pt modelId="{090C0FCB-B7E2-40E2-B883-B9CA5077CB17}">
      <dgm:prSet phldrT="[Text]"/>
      <dgm:spPr/>
      <dgm:t>
        <a:bodyPr/>
        <a:lstStyle/>
        <a:p>
          <a:r>
            <a:rPr lang="lv-LV" dirty="0"/>
            <a:t>Dizains</a:t>
          </a:r>
        </a:p>
      </dgm:t>
    </dgm:pt>
    <dgm:pt modelId="{40753A15-DBBE-4C9B-9F4B-7224B67C62E2}" type="parTrans" cxnId="{FB97BE8F-6DCA-4B3E-B1B2-9B67EA9328FE}">
      <dgm:prSet/>
      <dgm:spPr/>
      <dgm:t>
        <a:bodyPr/>
        <a:lstStyle/>
        <a:p>
          <a:endParaRPr lang="lv-LV"/>
        </a:p>
      </dgm:t>
    </dgm:pt>
    <dgm:pt modelId="{A0FB6DCD-E265-4924-9188-C1B495D72AC2}" type="sibTrans" cxnId="{FB97BE8F-6DCA-4B3E-B1B2-9B67EA9328FE}">
      <dgm:prSet/>
      <dgm:spPr/>
      <dgm:t>
        <a:bodyPr/>
        <a:lstStyle/>
        <a:p>
          <a:endParaRPr lang="lv-LV"/>
        </a:p>
      </dgm:t>
    </dgm:pt>
    <dgm:pt modelId="{720FBC9D-F5B1-4279-9364-69AAF99FE70A}">
      <dgm:prSet phldrT="[Text]"/>
      <dgm:spPr/>
      <dgm:t>
        <a:bodyPr/>
        <a:lstStyle/>
        <a:p>
          <a:r>
            <a:rPr lang="lv-LV" dirty="0"/>
            <a:t>Izglītības iestādes</a:t>
          </a:r>
        </a:p>
      </dgm:t>
    </dgm:pt>
    <dgm:pt modelId="{F318D1CC-8E7A-405F-A71E-098BBD5ED81D}" type="parTrans" cxnId="{E9D7EFC4-1939-4B22-835F-C7E3F04FBFBF}">
      <dgm:prSet/>
      <dgm:spPr/>
      <dgm:t>
        <a:bodyPr/>
        <a:lstStyle/>
        <a:p>
          <a:endParaRPr lang="lv-LV"/>
        </a:p>
      </dgm:t>
    </dgm:pt>
    <dgm:pt modelId="{A1745657-DC93-44A8-B428-701BB809D04A}" type="sibTrans" cxnId="{E9D7EFC4-1939-4B22-835F-C7E3F04FBFBF}">
      <dgm:prSet/>
      <dgm:spPr/>
      <dgm:t>
        <a:bodyPr/>
        <a:lstStyle/>
        <a:p>
          <a:endParaRPr lang="lv-LV"/>
        </a:p>
      </dgm:t>
    </dgm:pt>
    <dgm:pt modelId="{A334EFEF-6182-40A5-9BFB-7A5444BB25B7}">
      <dgm:prSet phldrT="[Text]"/>
      <dgm:spPr/>
      <dgm:t>
        <a:bodyPr/>
        <a:lstStyle/>
        <a:p>
          <a:r>
            <a:rPr lang="lv-LV" dirty="0"/>
            <a:t>Izstrādātāju sagatavošana</a:t>
          </a:r>
        </a:p>
      </dgm:t>
    </dgm:pt>
    <dgm:pt modelId="{990C2E27-5AA1-4AA3-9293-173A99EEDCDC}" type="parTrans" cxnId="{C1FE3A77-51AD-4712-BF84-5E4F7468C002}">
      <dgm:prSet/>
      <dgm:spPr/>
      <dgm:t>
        <a:bodyPr/>
        <a:lstStyle/>
        <a:p>
          <a:endParaRPr lang="lv-LV"/>
        </a:p>
      </dgm:t>
    </dgm:pt>
    <dgm:pt modelId="{5FB9A72F-6F08-475F-A36D-66E8665CCE7D}" type="sibTrans" cxnId="{C1FE3A77-51AD-4712-BF84-5E4F7468C002}">
      <dgm:prSet/>
      <dgm:spPr/>
      <dgm:t>
        <a:bodyPr/>
        <a:lstStyle/>
        <a:p>
          <a:endParaRPr lang="lv-LV"/>
        </a:p>
      </dgm:t>
    </dgm:pt>
    <dgm:pt modelId="{2C58645B-6C86-4E73-80F1-B39595846E5B}">
      <dgm:prSet phldrT="[Text]"/>
      <dgm:spPr/>
      <dgm:t>
        <a:bodyPr/>
        <a:lstStyle/>
        <a:p>
          <a:r>
            <a:rPr lang="lv-LV" dirty="0"/>
            <a:t>NVO</a:t>
          </a:r>
        </a:p>
      </dgm:t>
    </dgm:pt>
    <dgm:pt modelId="{5624891E-A900-48C8-93B2-1A2D2DD5E475}" type="parTrans" cxnId="{6E21979F-533A-4725-B7AF-DF51C0D68643}">
      <dgm:prSet/>
      <dgm:spPr/>
      <dgm:t>
        <a:bodyPr/>
        <a:lstStyle/>
        <a:p>
          <a:endParaRPr lang="lv-LV"/>
        </a:p>
      </dgm:t>
    </dgm:pt>
    <dgm:pt modelId="{1A8B3FC0-58B5-423F-8F38-308E10BE9042}" type="sibTrans" cxnId="{6E21979F-533A-4725-B7AF-DF51C0D68643}">
      <dgm:prSet/>
      <dgm:spPr/>
      <dgm:t>
        <a:bodyPr/>
        <a:lstStyle/>
        <a:p>
          <a:endParaRPr lang="lv-LV"/>
        </a:p>
      </dgm:t>
    </dgm:pt>
    <dgm:pt modelId="{86CFC391-E698-4B22-A197-40A65E0BC412}">
      <dgm:prSet phldrT="[Text]"/>
      <dgm:spPr/>
      <dgm:t>
        <a:bodyPr/>
        <a:lstStyle/>
        <a:p>
          <a:r>
            <a:rPr lang="lv-LV" dirty="0"/>
            <a:t>Lietotāju pārstāvība</a:t>
          </a:r>
        </a:p>
      </dgm:t>
    </dgm:pt>
    <dgm:pt modelId="{605F9C55-74D6-45C5-9871-A48E17248ED1}" type="parTrans" cxnId="{F04E5F14-12B0-40FE-A8D9-71148DBDEDB8}">
      <dgm:prSet/>
      <dgm:spPr/>
      <dgm:t>
        <a:bodyPr/>
        <a:lstStyle/>
        <a:p>
          <a:endParaRPr lang="lv-LV"/>
        </a:p>
      </dgm:t>
    </dgm:pt>
    <dgm:pt modelId="{6D8C6E48-4EC4-41AA-BC46-239155B25BF2}" type="sibTrans" cxnId="{F04E5F14-12B0-40FE-A8D9-71148DBDEDB8}">
      <dgm:prSet/>
      <dgm:spPr/>
      <dgm:t>
        <a:bodyPr/>
        <a:lstStyle/>
        <a:p>
          <a:endParaRPr lang="lv-LV"/>
        </a:p>
      </dgm:t>
    </dgm:pt>
    <dgm:pt modelId="{19837B0C-8B2B-446A-A7CE-30BDFD7D8A7E}">
      <dgm:prSet phldrT="[Text]"/>
      <dgm:spPr/>
      <dgm:t>
        <a:bodyPr/>
        <a:lstStyle/>
        <a:p>
          <a:r>
            <a:rPr lang="lv-LV" dirty="0"/>
            <a:t>Satura veidošana</a:t>
          </a:r>
        </a:p>
      </dgm:t>
    </dgm:pt>
    <dgm:pt modelId="{0456D1E8-3516-4BBA-9414-27637CEE5E2E}" type="parTrans" cxnId="{74AA25B5-0467-4061-84FC-6A35816AF7C2}">
      <dgm:prSet/>
      <dgm:spPr/>
    </dgm:pt>
    <dgm:pt modelId="{3FA98C51-4214-4B22-8140-63873C12213E}" type="sibTrans" cxnId="{74AA25B5-0467-4061-84FC-6A35816AF7C2}">
      <dgm:prSet/>
      <dgm:spPr/>
    </dgm:pt>
    <dgm:pt modelId="{F6A28A9B-4453-40D9-9253-86763185D26A}">
      <dgm:prSet phldrT="[Text]"/>
      <dgm:spPr/>
      <dgm:t>
        <a:bodyPr/>
        <a:lstStyle/>
        <a:p>
          <a:r>
            <a:rPr lang="lv-LV" dirty="0"/>
            <a:t>Programmēšana</a:t>
          </a:r>
        </a:p>
      </dgm:t>
    </dgm:pt>
    <dgm:pt modelId="{F885ABDF-05FC-4ABD-A534-DC79E9BB1055}" type="parTrans" cxnId="{69F7382B-FF53-45FD-A7AF-30C01FAF44E9}">
      <dgm:prSet/>
      <dgm:spPr/>
    </dgm:pt>
    <dgm:pt modelId="{9B4B8157-07FA-4724-A2BB-2150149049F2}" type="sibTrans" cxnId="{69F7382B-FF53-45FD-A7AF-30C01FAF44E9}">
      <dgm:prSet/>
      <dgm:spPr/>
    </dgm:pt>
    <dgm:pt modelId="{7F7B4B6A-062D-48DF-9AF0-AB05B9C86AF9}">
      <dgm:prSet phldrT="[Text]"/>
      <dgm:spPr/>
      <dgm:t>
        <a:bodyPr/>
        <a:lstStyle/>
        <a:p>
          <a:r>
            <a:rPr lang="lv-LV" dirty="0"/>
            <a:t>Konsultēšana</a:t>
          </a:r>
        </a:p>
      </dgm:t>
    </dgm:pt>
    <dgm:pt modelId="{E4E506F0-7B34-43BF-953D-3AB7455FEE9A}" type="parTrans" cxnId="{5F339AA1-EF37-47E1-8DAE-383DF7EF3D6E}">
      <dgm:prSet/>
      <dgm:spPr/>
    </dgm:pt>
    <dgm:pt modelId="{CF62DA80-8D15-46DC-ABC2-8370044D00B7}" type="sibTrans" cxnId="{5F339AA1-EF37-47E1-8DAE-383DF7EF3D6E}">
      <dgm:prSet/>
      <dgm:spPr/>
    </dgm:pt>
    <dgm:pt modelId="{444B8BA5-5C43-412D-A2FA-DF208F7DF45C}">
      <dgm:prSet phldrT="[Text]"/>
      <dgm:spPr/>
      <dgm:t>
        <a:bodyPr/>
        <a:lstStyle/>
        <a:p>
          <a:r>
            <a:rPr lang="lv-LV" dirty="0"/>
            <a:t>Satura veidotāju sagatavošana</a:t>
          </a:r>
        </a:p>
      </dgm:t>
    </dgm:pt>
    <dgm:pt modelId="{03F35A96-F56F-47DB-8D67-072B57B0A08C}" type="parTrans" cxnId="{D1C9FDDB-39A0-407C-8257-0CFE65099130}">
      <dgm:prSet/>
      <dgm:spPr/>
    </dgm:pt>
    <dgm:pt modelId="{8362FE11-1628-466F-8D5B-3D7C5FB2E8D2}" type="sibTrans" cxnId="{D1C9FDDB-39A0-407C-8257-0CFE65099130}">
      <dgm:prSet/>
      <dgm:spPr/>
    </dgm:pt>
    <dgm:pt modelId="{CABFABD7-586F-41D4-B436-A219C94E0CE9}" type="pres">
      <dgm:prSet presAssocID="{7B07AFB7-70FC-4BE5-AC1A-9DE2304EF06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1B86021-ED1B-4F54-8557-DF71F221CAA6}" type="pres">
      <dgm:prSet presAssocID="{7B07AFB7-70FC-4BE5-AC1A-9DE2304EF06B}" presName="children" presStyleCnt="0"/>
      <dgm:spPr/>
    </dgm:pt>
    <dgm:pt modelId="{9956A5B7-47B8-4FAE-9EE5-6A6CA4B4550E}" type="pres">
      <dgm:prSet presAssocID="{7B07AFB7-70FC-4BE5-AC1A-9DE2304EF06B}" presName="child1group" presStyleCnt="0"/>
      <dgm:spPr/>
    </dgm:pt>
    <dgm:pt modelId="{1A7AFE4B-452C-467A-A34F-6DD606B0F90C}" type="pres">
      <dgm:prSet presAssocID="{7B07AFB7-70FC-4BE5-AC1A-9DE2304EF06B}" presName="child1" presStyleLbl="bgAcc1" presStyleIdx="0" presStyleCnt="4"/>
      <dgm:spPr/>
    </dgm:pt>
    <dgm:pt modelId="{DEE97736-CCE3-4574-8CDF-9A8454CA17A7}" type="pres">
      <dgm:prSet presAssocID="{7B07AFB7-70FC-4BE5-AC1A-9DE2304EF06B}" presName="child1Text" presStyleLbl="bgAcc1" presStyleIdx="0" presStyleCnt="4">
        <dgm:presLayoutVars>
          <dgm:bulletEnabled val="1"/>
        </dgm:presLayoutVars>
      </dgm:prSet>
      <dgm:spPr/>
    </dgm:pt>
    <dgm:pt modelId="{C5D9D930-F692-4AC7-AB6C-F5F16627114E}" type="pres">
      <dgm:prSet presAssocID="{7B07AFB7-70FC-4BE5-AC1A-9DE2304EF06B}" presName="child2group" presStyleCnt="0"/>
      <dgm:spPr/>
    </dgm:pt>
    <dgm:pt modelId="{E23F5B41-0A3F-4747-84CE-47F6C5AD8857}" type="pres">
      <dgm:prSet presAssocID="{7B07AFB7-70FC-4BE5-AC1A-9DE2304EF06B}" presName="child2" presStyleLbl="bgAcc1" presStyleIdx="1" presStyleCnt="4"/>
      <dgm:spPr/>
    </dgm:pt>
    <dgm:pt modelId="{ED049380-ABB1-4748-B636-20FE87B34EBF}" type="pres">
      <dgm:prSet presAssocID="{7B07AFB7-70FC-4BE5-AC1A-9DE2304EF06B}" presName="child2Text" presStyleLbl="bgAcc1" presStyleIdx="1" presStyleCnt="4">
        <dgm:presLayoutVars>
          <dgm:bulletEnabled val="1"/>
        </dgm:presLayoutVars>
      </dgm:prSet>
      <dgm:spPr/>
    </dgm:pt>
    <dgm:pt modelId="{0C305CB3-3856-44D4-B6B1-237AFC28EDED}" type="pres">
      <dgm:prSet presAssocID="{7B07AFB7-70FC-4BE5-AC1A-9DE2304EF06B}" presName="child3group" presStyleCnt="0"/>
      <dgm:spPr/>
    </dgm:pt>
    <dgm:pt modelId="{E8343D91-141D-4005-966B-AA46184F675D}" type="pres">
      <dgm:prSet presAssocID="{7B07AFB7-70FC-4BE5-AC1A-9DE2304EF06B}" presName="child3" presStyleLbl="bgAcc1" presStyleIdx="2" presStyleCnt="4"/>
      <dgm:spPr/>
    </dgm:pt>
    <dgm:pt modelId="{C543573E-40EE-4C5D-8F61-746458DC11A8}" type="pres">
      <dgm:prSet presAssocID="{7B07AFB7-70FC-4BE5-AC1A-9DE2304EF06B}" presName="child3Text" presStyleLbl="bgAcc1" presStyleIdx="2" presStyleCnt="4">
        <dgm:presLayoutVars>
          <dgm:bulletEnabled val="1"/>
        </dgm:presLayoutVars>
      </dgm:prSet>
      <dgm:spPr/>
    </dgm:pt>
    <dgm:pt modelId="{08BFC668-8A2D-4993-8DB6-BC2A48EB4A65}" type="pres">
      <dgm:prSet presAssocID="{7B07AFB7-70FC-4BE5-AC1A-9DE2304EF06B}" presName="child4group" presStyleCnt="0"/>
      <dgm:spPr/>
    </dgm:pt>
    <dgm:pt modelId="{F1648AA8-37EC-42C0-A37D-6F779B6BA2B1}" type="pres">
      <dgm:prSet presAssocID="{7B07AFB7-70FC-4BE5-AC1A-9DE2304EF06B}" presName="child4" presStyleLbl="bgAcc1" presStyleIdx="3" presStyleCnt="4"/>
      <dgm:spPr/>
    </dgm:pt>
    <dgm:pt modelId="{CE92BE16-3AF2-4575-85E4-3CD9C0B06F9E}" type="pres">
      <dgm:prSet presAssocID="{7B07AFB7-70FC-4BE5-AC1A-9DE2304EF06B}" presName="child4Text" presStyleLbl="bgAcc1" presStyleIdx="3" presStyleCnt="4">
        <dgm:presLayoutVars>
          <dgm:bulletEnabled val="1"/>
        </dgm:presLayoutVars>
      </dgm:prSet>
      <dgm:spPr/>
    </dgm:pt>
    <dgm:pt modelId="{0C84846B-8469-4B83-BA2B-6FF5A045B271}" type="pres">
      <dgm:prSet presAssocID="{7B07AFB7-70FC-4BE5-AC1A-9DE2304EF06B}" presName="childPlaceholder" presStyleCnt="0"/>
      <dgm:spPr/>
    </dgm:pt>
    <dgm:pt modelId="{DED900D6-24A0-44C6-85BB-3192EB0AD669}" type="pres">
      <dgm:prSet presAssocID="{7B07AFB7-70FC-4BE5-AC1A-9DE2304EF06B}" presName="circle" presStyleCnt="0"/>
      <dgm:spPr/>
    </dgm:pt>
    <dgm:pt modelId="{B40706B3-A7B2-4CB2-A652-282AEB2B8B75}" type="pres">
      <dgm:prSet presAssocID="{7B07AFB7-70FC-4BE5-AC1A-9DE2304EF06B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54E8D965-F356-4325-BE29-F8C32944F447}" type="pres">
      <dgm:prSet presAssocID="{7B07AFB7-70FC-4BE5-AC1A-9DE2304EF06B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E3DADDCE-A68B-4916-8EE6-A285A3534A14}" type="pres">
      <dgm:prSet presAssocID="{7B07AFB7-70FC-4BE5-AC1A-9DE2304EF06B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709DCE46-E363-4B8C-B263-42B92DA6EE10}" type="pres">
      <dgm:prSet presAssocID="{7B07AFB7-70FC-4BE5-AC1A-9DE2304EF06B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DCF224F2-DA56-4A5C-A8BE-10D5ADA49522}" type="pres">
      <dgm:prSet presAssocID="{7B07AFB7-70FC-4BE5-AC1A-9DE2304EF06B}" presName="quadrantPlaceholder" presStyleCnt="0"/>
      <dgm:spPr/>
    </dgm:pt>
    <dgm:pt modelId="{E0DD07C4-BB0C-4FAB-9C58-8B782DAEF855}" type="pres">
      <dgm:prSet presAssocID="{7B07AFB7-70FC-4BE5-AC1A-9DE2304EF06B}" presName="center1" presStyleLbl="fgShp" presStyleIdx="0" presStyleCnt="2"/>
      <dgm:spPr/>
    </dgm:pt>
    <dgm:pt modelId="{DC246182-FA8E-4483-8DF4-A8709702661D}" type="pres">
      <dgm:prSet presAssocID="{7B07AFB7-70FC-4BE5-AC1A-9DE2304EF06B}" presName="center2" presStyleLbl="fgShp" presStyleIdx="1" presStyleCnt="2"/>
      <dgm:spPr/>
    </dgm:pt>
  </dgm:ptLst>
  <dgm:cxnLst>
    <dgm:cxn modelId="{F04E5F14-12B0-40FE-A8D9-71148DBDEDB8}" srcId="{2C58645B-6C86-4E73-80F1-B39595846E5B}" destId="{86CFC391-E698-4B22-A197-40A65E0BC412}" srcOrd="0" destOrd="0" parTransId="{605F9C55-74D6-45C5-9871-A48E17248ED1}" sibTransId="{6D8C6E48-4EC4-41AA-BC46-239155B25BF2}"/>
    <dgm:cxn modelId="{BED06D1E-D65E-438A-B729-2BCF9F1BF56F}" type="presOf" srcId="{90BBC94C-64EF-4B8C-A5F7-7E0CA47C5793}" destId="{54E8D965-F356-4325-BE29-F8C32944F447}" srcOrd="0" destOrd="0" presId="urn:microsoft.com/office/officeart/2005/8/layout/cycle4"/>
    <dgm:cxn modelId="{0ED3B423-C826-4C08-8106-67AAA5AB24A0}" type="presOf" srcId="{720FBC9D-F5B1-4279-9364-69AAF99FE70A}" destId="{E3DADDCE-A68B-4916-8EE6-A285A3534A14}" srcOrd="0" destOrd="0" presId="urn:microsoft.com/office/officeart/2005/8/layout/cycle4"/>
    <dgm:cxn modelId="{968C8C29-9C1E-4645-ADD7-8E31CB2EC1E0}" type="presOf" srcId="{A334EFEF-6182-40A5-9BFB-7A5444BB25B7}" destId="{C543573E-40EE-4C5D-8F61-746458DC11A8}" srcOrd="1" destOrd="0" presId="urn:microsoft.com/office/officeart/2005/8/layout/cycle4"/>
    <dgm:cxn modelId="{69F7382B-FF53-45FD-A7AF-30C01FAF44E9}" srcId="{90BBC94C-64EF-4B8C-A5F7-7E0CA47C5793}" destId="{F6A28A9B-4453-40D9-9253-86763185D26A}" srcOrd="1" destOrd="0" parTransId="{F885ABDF-05FC-4ABD-A534-DC79E9BB1055}" sibTransId="{9B4B8157-07FA-4724-A2BB-2150149049F2}"/>
    <dgm:cxn modelId="{86ED803B-6E43-46B9-BEAB-B1862426DDD0}" type="presOf" srcId="{2C58645B-6C86-4E73-80F1-B39595846E5B}" destId="{709DCE46-E363-4B8C-B263-42B92DA6EE10}" srcOrd="0" destOrd="0" presId="urn:microsoft.com/office/officeart/2005/8/layout/cycle4"/>
    <dgm:cxn modelId="{5895AB64-0C98-4B9D-BD82-4BFA79B3A8CD}" type="presOf" srcId="{A334EFEF-6182-40A5-9BFB-7A5444BB25B7}" destId="{E8343D91-141D-4005-966B-AA46184F675D}" srcOrd="0" destOrd="0" presId="urn:microsoft.com/office/officeart/2005/8/layout/cycle4"/>
    <dgm:cxn modelId="{555FF444-30E0-47D2-90AA-507910A468E5}" type="presOf" srcId="{444B8BA5-5C43-412D-A2FA-DF208F7DF45C}" destId="{E8343D91-141D-4005-966B-AA46184F675D}" srcOrd="0" destOrd="1" presId="urn:microsoft.com/office/officeart/2005/8/layout/cycle4"/>
    <dgm:cxn modelId="{909D8768-D76A-4AC3-B658-34679531B79A}" type="presOf" srcId="{ED59655F-7091-46AE-97AB-79EA88C0E9AE}" destId="{1A7AFE4B-452C-467A-A34F-6DD606B0F90C}" srcOrd="0" destOrd="0" presId="urn:microsoft.com/office/officeart/2005/8/layout/cycle4"/>
    <dgm:cxn modelId="{813F8E4D-0AAF-46CA-BB3C-E8164692BF15}" type="presOf" srcId="{7F7B4B6A-062D-48DF-9AF0-AB05B9C86AF9}" destId="{F1648AA8-37EC-42C0-A37D-6F779B6BA2B1}" srcOrd="0" destOrd="1" presId="urn:microsoft.com/office/officeart/2005/8/layout/cycle4"/>
    <dgm:cxn modelId="{09862473-59FD-43D6-A9B3-F832A7B8E7AA}" srcId="{7B07AFB7-70FC-4BE5-AC1A-9DE2304EF06B}" destId="{90BBC94C-64EF-4B8C-A5F7-7E0CA47C5793}" srcOrd="1" destOrd="0" parTransId="{0EF218BE-AA7F-4D68-9BA8-2DEB0C8E78D2}" sibTransId="{18CD21E0-6CD8-4A04-BBCB-286CD6FFDE75}"/>
    <dgm:cxn modelId="{1413D374-66FD-4A7F-A6F2-A73907E24F45}" type="presOf" srcId="{090C0FCB-B7E2-40E2-B883-B9CA5077CB17}" destId="{ED049380-ABB1-4748-B636-20FE87B34EBF}" srcOrd="1" destOrd="0" presId="urn:microsoft.com/office/officeart/2005/8/layout/cycle4"/>
    <dgm:cxn modelId="{C1FE3A77-51AD-4712-BF84-5E4F7468C002}" srcId="{720FBC9D-F5B1-4279-9364-69AAF99FE70A}" destId="{A334EFEF-6182-40A5-9BFB-7A5444BB25B7}" srcOrd="0" destOrd="0" parTransId="{990C2E27-5AA1-4AA3-9293-173A99EEDCDC}" sibTransId="{5FB9A72F-6F08-475F-A36D-66E8665CCE7D}"/>
    <dgm:cxn modelId="{5AF73483-6B0D-4662-A332-45ECE9119C2F}" type="presOf" srcId="{F6A28A9B-4453-40D9-9253-86763185D26A}" destId="{ED049380-ABB1-4748-B636-20FE87B34EBF}" srcOrd="1" destOrd="1" presId="urn:microsoft.com/office/officeart/2005/8/layout/cycle4"/>
    <dgm:cxn modelId="{B77A4B8B-9227-41E8-95A3-EF5CEA4688DA}" type="presOf" srcId="{F6A28A9B-4453-40D9-9253-86763185D26A}" destId="{E23F5B41-0A3F-4747-84CE-47F6C5AD8857}" srcOrd="0" destOrd="1" presId="urn:microsoft.com/office/officeart/2005/8/layout/cycle4"/>
    <dgm:cxn modelId="{FB97BE8F-6DCA-4B3E-B1B2-9B67EA9328FE}" srcId="{90BBC94C-64EF-4B8C-A5F7-7E0CA47C5793}" destId="{090C0FCB-B7E2-40E2-B883-B9CA5077CB17}" srcOrd="0" destOrd="0" parTransId="{40753A15-DBBE-4C9B-9F4B-7224B67C62E2}" sibTransId="{A0FB6DCD-E265-4924-9188-C1B495D72AC2}"/>
    <dgm:cxn modelId="{216FA696-DBB6-4C99-AF3F-6E3480F1B59F}" type="presOf" srcId="{7F7B4B6A-062D-48DF-9AF0-AB05B9C86AF9}" destId="{CE92BE16-3AF2-4575-85E4-3CD9C0B06F9E}" srcOrd="1" destOrd="1" presId="urn:microsoft.com/office/officeart/2005/8/layout/cycle4"/>
    <dgm:cxn modelId="{24F6C497-8C4A-4D76-8B8F-CF91A62DF687}" type="presOf" srcId="{444B8BA5-5C43-412D-A2FA-DF208F7DF45C}" destId="{C543573E-40EE-4C5D-8F61-746458DC11A8}" srcOrd="1" destOrd="1" presId="urn:microsoft.com/office/officeart/2005/8/layout/cycle4"/>
    <dgm:cxn modelId="{6E21979F-533A-4725-B7AF-DF51C0D68643}" srcId="{7B07AFB7-70FC-4BE5-AC1A-9DE2304EF06B}" destId="{2C58645B-6C86-4E73-80F1-B39595846E5B}" srcOrd="3" destOrd="0" parTransId="{5624891E-A900-48C8-93B2-1A2D2DD5E475}" sibTransId="{1A8B3FC0-58B5-423F-8F38-308E10BE9042}"/>
    <dgm:cxn modelId="{5F339AA1-EF37-47E1-8DAE-383DF7EF3D6E}" srcId="{2C58645B-6C86-4E73-80F1-B39595846E5B}" destId="{7F7B4B6A-062D-48DF-9AF0-AB05B9C86AF9}" srcOrd="1" destOrd="0" parTransId="{E4E506F0-7B34-43BF-953D-3AB7455FEE9A}" sibTransId="{CF62DA80-8D15-46DC-ABC2-8370044D00B7}"/>
    <dgm:cxn modelId="{634DE7A5-8835-447C-B81D-DCC9BB705A7B}" type="presOf" srcId="{ED59655F-7091-46AE-97AB-79EA88C0E9AE}" destId="{DEE97736-CCE3-4574-8CDF-9A8454CA17A7}" srcOrd="1" destOrd="0" presId="urn:microsoft.com/office/officeart/2005/8/layout/cycle4"/>
    <dgm:cxn modelId="{74AA25B5-0467-4061-84FC-6A35816AF7C2}" srcId="{F5BEBEE5-68B8-4999-B69E-8AD9F448D946}" destId="{19837B0C-8B2B-446A-A7CE-30BDFD7D8A7E}" srcOrd="1" destOrd="0" parTransId="{0456D1E8-3516-4BBA-9414-27637CEE5E2E}" sibTransId="{3FA98C51-4214-4B22-8140-63873C12213E}"/>
    <dgm:cxn modelId="{30CF26B8-2C5F-4B22-B999-0097DD1503B6}" type="presOf" srcId="{19837B0C-8B2B-446A-A7CE-30BDFD7D8A7E}" destId="{1A7AFE4B-452C-467A-A34F-6DD606B0F90C}" srcOrd="0" destOrd="1" presId="urn:microsoft.com/office/officeart/2005/8/layout/cycle4"/>
    <dgm:cxn modelId="{E9D7EFC4-1939-4B22-835F-C7E3F04FBFBF}" srcId="{7B07AFB7-70FC-4BE5-AC1A-9DE2304EF06B}" destId="{720FBC9D-F5B1-4279-9364-69AAF99FE70A}" srcOrd="2" destOrd="0" parTransId="{F318D1CC-8E7A-405F-A71E-098BBD5ED81D}" sibTransId="{A1745657-DC93-44A8-B428-701BB809D04A}"/>
    <dgm:cxn modelId="{227CBCCA-DC8E-4454-8105-8F3DBFC3D5AB}" type="presOf" srcId="{86CFC391-E698-4B22-A197-40A65E0BC412}" destId="{F1648AA8-37EC-42C0-A37D-6F779B6BA2B1}" srcOrd="0" destOrd="0" presId="urn:microsoft.com/office/officeart/2005/8/layout/cycle4"/>
    <dgm:cxn modelId="{B47195D0-94AB-4090-8292-408A64B99210}" type="presOf" srcId="{7B07AFB7-70FC-4BE5-AC1A-9DE2304EF06B}" destId="{CABFABD7-586F-41D4-B436-A219C94E0CE9}" srcOrd="0" destOrd="0" presId="urn:microsoft.com/office/officeart/2005/8/layout/cycle4"/>
    <dgm:cxn modelId="{D1C9FDDB-39A0-407C-8257-0CFE65099130}" srcId="{720FBC9D-F5B1-4279-9364-69AAF99FE70A}" destId="{444B8BA5-5C43-412D-A2FA-DF208F7DF45C}" srcOrd="1" destOrd="0" parTransId="{03F35A96-F56F-47DB-8D67-072B57B0A08C}" sibTransId="{8362FE11-1628-466F-8D5B-3D7C5FB2E8D2}"/>
    <dgm:cxn modelId="{BF5E1ADD-4ADC-4AB4-B06F-EB304E055D54}" type="presOf" srcId="{F5BEBEE5-68B8-4999-B69E-8AD9F448D946}" destId="{B40706B3-A7B2-4CB2-A652-282AEB2B8B75}" srcOrd="0" destOrd="0" presId="urn:microsoft.com/office/officeart/2005/8/layout/cycle4"/>
    <dgm:cxn modelId="{1C45E9F0-BD64-4059-A6F3-13B3DF9E4A7C}" type="presOf" srcId="{090C0FCB-B7E2-40E2-B883-B9CA5077CB17}" destId="{E23F5B41-0A3F-4747-84CE-47F6C5AD8857}" srcOrd="0" destOrd="0" presId="urn:microsoft.com/office/officeart/2005/8/layout/cycle4"/>
    <dgm:cxn modelId="{C51511F3-3B1D-4629-9BE3-A58A6CC2C127}" type="presOf" srcId="{19837B0C-8B2B-446A-A7CE-30BDFD7D8A7E}" destId="{DEE97736-CCE3-4574-8CDF-9A8454CA17A7}" srcOrd="1" destOrd="1" presId="urn:microsoft.com/office/officeart/2005/8/layout/cycle4"/>
    <dgm:cxn modelId="{8A2483FD-258D-446C-A18B-980627B28B29}" type="presOf" srcId="{86CFC391-E698-4B22-A197-40A65E0BC412}" destId="{CE92BE16-3AF2-4575-85E4-3CD9C0B06F9E}" srcOrd="1" destOrd="0" presId="urn:microsoft.com/office/officeart/2005/8/layout/cycle4"/>
    <dgm:cxn modelId="{F8E700FE-611C-40C4-8ED1-775BEE5B8C4C}" srcId="{7B07AFB7-70FC-4BE5-AC1A-9DE2304EF06B}" destId="{F5BEBEE5-68B8-4999-B69E-8AD9F448D946}" srcOrd="0" destOrd="0" parTransId="{0FD82071-AD5C-47B1-A42B-FFB5BD139E66}" sibTransId="{2F5F2FE8-3F16-431B-8CB0-49524937465B}"/>
    <dgm:cxn modelId="{EACA79FF-43DF-479F-A5B7-B05EDEC2A519}" srcId="{F5BEBEE5-68B8-4999-B69E-8AD9F448D946}" destId="{ED59655F-7091-46AE-97AB-79EA88C0E9AE}" srcOrd="0" destOrd="0" parTransId="{8D4C9255-1894-4253-81FB-8963FB24D0F7}" sibTransId="{C8423801-77CB-4F61-AA88-6E16A576C1D3}"/>
    <dgm:cxn modelId="{BE027F0C-4F35-4AAE-BA2B-EFECEAFD596E}" type="presParOf" srcId="{CABFABD7-586F-41D4-B436-A219C94E0CE9}" destId="{91B86021-ED1B-4F54-8557-DF71F221CAA6}" srcOrd="0" destOrd="0" presId="urn:microsoft.com/office/officeart/2005/8/layout/cycle4"/>
    <dgm:cxn modelId="{15D50F50-ED49-4214-BB80-FC64BA1CE1AB}" type="presParOf" srcId="{91B86021-ED1B-4F54-8557-DF71F221CAA6}" destId="{9956A5B7-47B8-4FAE-9EE5-6A6CA4B4550E}" srcOrd="0" destOrd="0" presId="urn:microsoft.com/office/officeart/2005/8/layout/cycle4"/>
    <dgm:cxn modelId="{3C1B0A4D-AFFB-482D-88DB-7C7611D081C7}" type="presParOf" srcId="{9956A5B7-47B8-4FAE-9EE5-6A6CA4B4550E}" destId="{1A7AFE4B-452C-467A-A34F-6DD606B0F90C}" srcOrd="0" destOrd="0" presId="urn:microsoft.com/office/officeart/2005/8/layout/cycle4"/>
    <dgm:cxn modelId="{8A8AA1D4-F91C-4DF3-8C7A-1C3002CF7680}" type="presParOf" srcId="{9956A5B7-47B8-4FAE-9EE5-6A6CA4B4550E}" destId="{DEE97736-CCE3-4574-8CDF-9A8454CA17A7}" srcOrd="1" destOrd="0" presId="urn:microsoft.com/office/officeart/2005/8/layout/cycle4"/>
    <dgm:cxn modelId="{2330FDD3-7825-4E20-A8C9-4D60BA1F7728}" type="presParOf" srcId="{91B86021-ED1B-4F54-8557-DF71F221CAA6}" destId="{C5D9D930-F692-4AC7-AB6C-F5F16627114E}" srcOrd="1" destOrd="0" presId="urn:microsoft.com/office/officeart/2005/8/layout/cycle4"/>
    <dgm:cxn modelId="{6D3CF745-C266-4A0E-A455-007CDC9331AA}" type="presParOf" srcId="{C5D9D930-F692-4AC7-AB6C-F5F16627114E}" destId="{E23F5B41-0A3F-4747-84CE-47F6C5AD8857}" srcOrd="0" destOrd="0" presId="urn:microsoft.com/office/officeart/2005/8/layout/cycle4"/>
    <dgm:cxn modelId="{C4BB3E0A-412F-495D-BDAD-152955495A5C}" type="presParOf" srcId="{C5D9D930-F692-4AC7-AB6C-F5F16627114E}" destId="{ED049380-ABB1-4748-B636-20FE87B34EBF}" srcOrd="1" destOrd="0" presId="urn:microsoft.com/office/officeart/2005/8/layout/cycle4"/>
    <dgm:cxn modelId="{5E1A45CB-8587-4ACD-AF81-9399F3D6AE7D}" type="presParOf" srcId="{91B86021-ED1B-4F54-8557-DF71F221CAA6}" destId="{0C305CB3-3856-44D4-B6B1-237AFC28EDED}" srcOrd="2" destOrd="0" presId="urn:microsoft.com/office/officeart/2005/8/layout/cycle4"/>
    <dgm:cxn modelId="{1E27E6C8-DFD4-496C-ABC6-E12FF1E60A49}" type="presParOf" srcId="{0C305CB3-3856-44D4-B6B1-237AFC28EDED}" destId="{E8343D91-141D-4005-966B-AA46184F675D}" srcOrd="0" destOrd="0" presId="urn:microsoft.com/office/officeart/2005/8/layout/cycle4"/>
    <dgm:cxn modelId="{4C3ABC03-F84C-43F7-A7FF-8F60AD47AC32}" type="presParOf" srcId="{0C305CB3-3856-44D4-B6B1-237AFC28EDED}" destId="{C543573E-40EE-4C5D-8F61-746458DC11A8}" srcOrd="1" destOrd="0" presId="urn:microsoft.com/office/officeart/2005/8/layout/cycle4"/>
    <dgm:cxn modelId="{2E94DDD9-ACE2-4059-BB21-0C7627F1C36E}" type="presParOf" srcId="{91B86021-ED1B-4F54-8557-DF71F221CAA6}" destId="{08BFC668-8A2D-4993-8DB6-BC2A48EB4A65}" srcOrd="3" destOrd="0" presId="urn:microsoft.com/office/officeart/2005/8/layout/cycle4"/>
    <dgm:cxn modelId="{785AA474-7505-495E-813A-8BCBFB8BED02}" type="presParOf" srcId="{08BFC668-8A2D-4993-8DB6-BC2A48EB4A65}" destId="{F1648AA8-37EC-42C0-A37D-6F779B6BA2B1}" srcOrd="0" destOrd="0" presId="urn:microsoft.com/office/officeart/2005/8/layout/cycle4"/>
    <dgm:cxn modelId="{5B6C72CD-9A67-4E6D-9A7C-0E05A96100D3}" type="presParOf" srcId="{08BFC668-8A2D-4993-8DB6-BC2A48EB4A65}" destId="{CE92BE16-3AF2-4575-85E4-3CD9C0B06F9E}" srcOrd="1" destOrd="0" presId="urn:microsoft.com/office/officeart/2005/8/layout/cycle4"/>
    <dgm:cxn modelId="{A7C13D87-F1DB-4A60-9ABC-DC3BBF1916E1}" type="presParOf" srcId="{91B86021-ED1B-4F54-8557-DF71F221CAA6}" destId="{0C84846B-8469-4B83-BA2B-6FF5A045B271}" srcOrd="4" destOrd="0" presId="urn:microsoft.com/office/officeart/2005/8/layout/cycle4"/>
    <dgm:cxn modelId="{60CCA25B-A88E-4835-9124-8F6ED403972A}" type="presParOf" srcId="{CABFABD7-586F-41D4-B436-A219C94E0CE9}" destId="{DED900D6-24A0-44C6-85BB-3192EB0AD669}" srcOrd="1" destOrd="0" presId="urn:microsoft.com/office/officeart/2005/8/layout/cycle4"/>
    <dgm:cxn modelId="{0FD87B82-4B3E-4C48-BE1A-EF76CD64B020}" type="presParOf" srcId="{DED900D6-24A0-44C6-85BB-3192EB0AD669}" destId="{B40706B3-A7B2-4CB2-A652-282AEB2B8B75}" srcOrd="0" destOrd="0" presId="urn:microsoft.com/office/officeart/2005/8/layout/cycle4"/>
    <dgm:cxn modelId="{255439D6-F318-451E-A257-3F21F718DEA2}" type="presParOf" srcId="{DED900D6-24A0-44C6-85BB-3192EB0AD669}" destId="{54E8D965-F356-4325-BE29-F8C32944F447}" srcOrd="1" destOrd="0" presId="urn:microsoft.com/office/officeart/2005/8/layout/cycle4"/>
    <dgm:cxn modelId="{62E88F3D-09C9-46DB-A764-6872D3D5217C}" type="presParOf" srcId="{DED900D6-24A0-44C6-85BB-3192EB0AD669}" destId="{E3DADDCE-A68B-4916-8EE6-A285A3534A14}" srcOrd="2" destOrd="0" presId="urn:microsoft.com/office/officeart/2005/8/layout/cycle4"/>
    <dgm:cxn modelId="{B3581F40-1495-41FC-9596-DBFE0FA5911B}" type="presParOf" srcId="{DED900D6-24A0-44C6-85BB-3192EB0AD669}" destId="{709DCE46-E363-4B8C-B263-42B92DA6EE10}" srcOrd="3" destOrd="0" presId="urn:microsoft.com/office/officeart/2005/8/layout/cycle4"/>
    <dgm:cxn modelId="{094A176B-54F6-4354-A687-9472995CB9A3}" type="presParOf" srcId="{DED900D6-24A0-44C6-85BB-3192EB0AD669}" destId="{DCF224F2-DA56-4A5C-A8BE-10D5ADA49522}" srcOrd="4" destOrd="0" presId="urn:microsoft.com/office/officeart/2005/8/layout/cycle4"/>
    <dgm:cxn modelId="{E0B6F7D2-E7DA-40C8-86CB-7EF60811D474}" type="presParOf" srcId="{CABFABD7-586F-41D4-B436-A219C94E0CE9}" destId="{E0DD07C4-BB0C-4FAB-9C58-8B782DAEF855}" srcOrd="2" destOrd="0" presId="urn:microsoft.com/office/officeart/2005/8/layout/cycle4"/>
    <dgm:cxn modelId="{2B702067-C826-4330-BFF2-C44DA7BC5844}" type="presParOf" srcId="{CABFABD7-586F-41D4-B436-A219C94E0CE9}" destId="{DC246182-FA8E-4483-8DF4-A8709702661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F6D3E8-A10D-45C6-8014-534B2814CC5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lv-LV"/>
        </a:p>
      </dgm:t>
    </dgm:pt>
    <dgm:pt modelId="{4DE053BB-8054-4610-A9BC-BAC918F97411}">
      <dgm:prSet phldrT="[Teksts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lv-LV" sz="1600" dirty="0">
              <a:latin typeface="Verdana" panose="020B0604030504040204" pitchFamily="34" charset="0"/>
              <a:ea typeface="Verdana" panose="020B0604030504040204" pitchFamily="34" charset="0"/>
            </a:rPr>
            <a:t>Piekļūstamības prasību nodrošināšana publiskajos iepirkumos</a:t>
          </a:r>
        </a:p>
      </dgm:t>
    </dgm:pt>
    <dgm:pt modelId="{7FF4FEC7-C6A8-46B4-81BA-4BF992280F95}" type="parTrans" cxnId="{8C5D6BE7-3562-49C0-8BC2-8ED22BB9DDA6}">
      <dgm:prSet/>
      <dgm:spPr/>
      <dgm:t>
        <a:bodyPr/>
        <a:lstStyle/>
        <a:p>
          <a:endParaRPr lang="lv-LV"/>
        </a:p>
      </dgm:t>
    </dgm:pt>
    <dgm:pt modelId="{54BA4F84-7099-4B57-9C93-8123E0CD8B31}" type="sibTrans" cxnId="{8C5D6BE7-3562-49C0-8BC2-8ED22BB9DDA6}">
      <dgm:prSet/>
      <dgm:spPr/>
      <dgm:t>
        <a:bodyPr/>
        <a:lstStyle/>
        <a:p>
          <a:endParaRPr lang="lv-LV"/>
        </a:p>
      </dgm:t>
    </dgm:pt>
    <dgm:pt modelId="{4DE52E84-C5C2-48BB-B1E5-698F1D445AB3}">
      <dgm:prSet phldrT="[Teksts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lv-LV" sz="1600" dirty="0">
              <a:latin typeface="Verdana" panose="020B0604030504040204" pitchFamily="34" charset="0"/>
              <a:ea typeface="Verdana" panose="020B0604030504040204" pitchFamily="34" charset="0"/>
            </a:rPr>
            <a:t>Piekļūstama digitālā satura nodrošināšanas pienākums – uzticēts konkrētām personām</a:t>
          </a:r>
        </a:p>
      </dgm:t>
    </dgm:pt>
    <dgm:pt modelId="{E819791D-427F-4055-8DB8-50B31EB9F5A8}" type="sibTrans" cxnId="{C2803E78-9E9A-4902-AD8E-E0E797956037}">
      <dgm:prSet/>
      <dgm:spPr/>
      <dgm:t>
        <a:bodyPr/>
        <a:lstStyle/>
        <a:p>
          <a:endParaRPr lang="lv-LV"/>
        </a:p>
      </dgm:t>
    </dgm:pt>
    <dgm:pt modelId="{6B65E091-85BD-45B1-902A-13899DB80262}" type="parTrans" cxnId="{C2803E78-9E9A-4902-AD8E-E0E797956037}">
      <dgm:prSet/>
      <dgm:spPr/>
      <dgm:t>
        <a:bodyPr/>
        <a:lstStyle/>
        <a:p>
          <a:endParaRPr lang="lv-LV"/>
        </a:p>
      </dgm:t>
    </dgm:pt>
    <dgm:pt modelId="{C8987B18-FA97-4AD6-9907-6F81F2C14B36}">
      <dgm:prSet phldrT="[Teksts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lv-LV" sz="1600" dirty="0">
              <a:latin typeface="Verdana" panose="020B0604030504040204" pitchFamily="34" charset="0"/>
              <a:ea typeface="Verdana" panose="020B0604030504040204" pitchFamily="34" charset="0"/>
            </a:rPr>
            <a:t>Saturs noformēts atbilstoši piekļūstamības prasībām</a:t>
          </a:r>
        </a:p>
      </dgm:t>
    </dgm:pt>
    <dgm:pt modelId="{6D14C200-6A85-42E1-B227-9672E23DDEDF}" type="parTrans" cxnId="{38CE1A60-CD5F-4FB6-A4ED-7548E3363026}">
      <dgm:prSet/>
      <dgm:spPr/>
      <dgm:t>
        <a:bodyPr/>
        <a:lstStyle/>
        <a:p>
          <a:endParaRPr lang="lv-LV"/>
        </a:p>
      </dgm:t>
    </dgm:pt>
    <dgm:pt modelId="{8F5E0A7B-3848-4BC6-80B3-01C20869DC3A}" type="sibTrans" cxnId="{38CE1A60-CD5F-4FB6-A4ED-7548E3363026}">
      <dgm:prSet/>
      <dgm:spPr/>
      <dgm:t>
        <a:bodyPr/>
        <a:lstStyle/>
        <a:p>
          <a:endParaRPr lang="lv-LV"/>
        </a:p>
      </dgm:t>
    </dgm:pt>
    <dgm:pt modelId="{77D139B3-81A1-40AD-B3C1-1E7F3983BCE4}">
      <dgm:prSet phldrT="[Teksts]" custT="1"/>
      <dgm:spPr/>
      <dgm:t>
        <a:bodyPr/>
        <a:lstStyle/>
        <a:p>
          <a:pPr>
            <a:lnSpc>
              <a:spcPct val="100000"/>
            </a:lnSpc>
            <a:spcBef>
              <a:spcPts val="600"/>
            </a:spcBef>
            <a:spcAft>
              <a:spcPts val="600"/>
            </a:spcAft>
          </a:pPr>
          <a:r>
            <a:rPr lang="lv-LV" sz="1600" dirty="0">
              <a:latin typeface="Verdana" panose="020B0604030504040204" pitchFamily="34" charset="0"/>
              <a:ea typeface="Verdana" panose="020B0604030504040204" pitchFamily="34" charset="0"/>
            </a:rPr>
            <a:t>Piekļūstama digitālā satura nodrošināšana - iestādes stratēģijas sastāvdaļa</a:t>
          </a:r>
        </a:p>
      </dgm:t>
    </dgm:pt>
    <dgm:pt modelId="{182953F5-3CF7-43B8-BF19-D27663D292FA}" type="sibTrans" cxnId="{FFC6C915-DD38-4985-80A0-22576036C221}">
      <dgm:prSet/>
      <dgm:spPr/>
      <dgm:t>
        <a:bodyPr/>
        <a:lstStyle/>
        <a:p>
          <a:endParaRPr lang="lv-LV"/>
        </a:p>
      </dgm:t>
    </dgm:pt>
    <dgm:pt modelId="{F889F09B-11FC-4E8D-9AC9-F7A4552D4CC7}" type="parTrans" cxnId="{FFC6C915-DD38-4985-80A0-22576036C221}">
      <dgm:prSet/>
      <dgm:spPr/>
      <dgm:t>
        <a:bodyPr/>
        <a:lstStyle/>
        <a:p>
          <a:endParaRPr lang="lv-LV"/>
        </a:p>
      </dgm:t>
    </dgm:pt>
    <dgm:pt modelId="{C2D4551F-424D-43D2-985F-D413FA86F466}" type="pres">
      <dgm:prSet presAssocID="{98F6D3E8-A10D-45C6-8014-534B2814CC5D}" presName="Name0" presStyleCnt="0">
        <dgm:presLayoutVars>
          <dgm:chMax val="7"/>
          <dgm:chPref val="7"/>
          <dgm:dir/>
        </dgm:presLayoutVars>
      </dgm:prSet>
      <dgm:spPr/>
    </dgm:pt>
    <dgm:pt modelId="{6FAF85D4-32D8-439A-B66B-878D52247BFE}" type="pres">
      <dgm:prSet presAssocID="{98F6D3E8-A10D-45C6-8014-534B2814CC5D}" presName="Name1" presStyleCnt="0"/>
      <dgm:spPr/>
    </dgm:pt>
    <dgm:pt modelId="{04938CD2-86FF-485C-8247-DFF1ABB4F9FD}" type="pres">
      <dgm:prSet presAssocID="{98F6D3E8-A10D-45C6-8014-534B2814CC5D}" presName="cycle" presStyleCnt="0"/>
      <dgm:spPr/>
    </dgm:pt>
    <dgm:pt modelId="{89B025F7-1512-4E3C-B36D-FD0FBB85C6E4}" type="pres">
      <dgm:prSet presAssocID="{98F6D3E8-A10D-45C6-8014-534B2814CC5D}" presName="srcNode" presStyleLbl="node1" presStyleIdx="0" presStyleCnt="4"/>
      <dgm:spPr/>
    </dgm:pt>
    <dgm:pt modelId="{518B9ABD-A477-4056-AD5E-72295E463DDE}" type="pres">
      <dgm:prSet presAssocID="{98F6D3E8-A10D-45C6-8014-534B2814CC5D}" presName="conn" presStyleLbl="parChTrans1D2" presStyleIdx="0" presStyleCnt="1"/>
      <dgm:spPr/>
    </dgm:pt>
    <dgm:pt modelId="{2FBA4E02-C4A3-4BD6-BA68-A6CE5F68282F}" type="pres">
      <dgm:prSet presAssocID="{98F6D3E8-A10D-45C6-8014-534B2814CC5D}" presName="extraNode" presStyleLbl="node1" presStyleIdx="0" presStyleCnt="4"/>
      <dgm:spPr/>
    </dgm:pt>
    <dgm:pt modelId="{C797C731-BB6E-4816-9D9F-1B94107B327F}" type="pres">
      <dgm:prSet presAssocID="{98F6D3E8-A10D-45C6-8014-534B2814CC5D}" presName="dstNode" presStyleLbl="node1" presStyleIdx="0" presStyleCnt="4"/>
      <dgm:spPr/>
    </dgm:pt>
    <dgm:pt modelId="{6FFC0A6B-E83F-46BC-BAF2-81DB136D29D4}" type="pres">
      <dgm:prSet presAssocID="{C8987B18-FA97-4AD6-9907-6F81F2C14B36}" presName="text_1" presStyleLbl="node1" presStyleIdx="0" presStyleCnt="4">
        <dgm:presLayoutVars>
          <dgm:bulletEnabled val="1"/>
        </dgm:presLayoutVars>
      </dgm:prSet>
      <dgm:spPr/>
    </dgm:pt>
    <dgm:pt modelId="{516B99E7-74E6-4977-A829-5E55A52BB3FA}" type="pres">
      <dgm:prSet presAssocID="{C8987B18-FA97-4AD6-9907-6F81F2C14B36}" presName="accent_1" presStyleCnt="0"/>
      <dgm:spPr/>
    </dgm:pt>
    <dgm:pt modelId="{F2549DF4-612B-4EA6-8BE7-77ABEF75B024}" type="pres">
      <dgm:prSet presAssocID="{C8987B18-FA97-4AD6-9907-6F81F2C14B36}" presName="accentRepeatNode" presStyleLbl="solidFgAcc1" presStyleIdx="0" presStyleCnt="4"/>
      <dgm:spPr/>
    </dgm:pt>
    <dgm:pt modelId="{DA30D583-DFED-4AC9-B2F1-DE1076F73EDA}" type="pres">
      <dgm:prSet presAssocID="{77D139B3-81A1-40AD-B3C1-1E7F3983BCE4}" presName="text_2" presStyleLbl="node1" presStyleIdx="1" presStyleCnt="4">
        <dgm:presLayoutVars>
          <dgm:bulletEnabled val="1"/>
        </dgm:presLayoutVars>
      </dgm:prSet>
      <dgm:spPr/>
    </dgm:pt>
    <dgm:pt modelId="{17FA1C7B-4131-4093-ACD3-4C002896AB58}" type="pres">
      <dgm:prSet presAssocID="{77D139B3-81A1-40AD-B3C1-1E7F3983BCE4}" presName="accent_2" presStyleCnt="0"/>
      <dgm:spPr/>
    </dgm:pt>
    <dgm:pt modelId="{D2DD751D-C65B-4863-8707-6AA8C2ABBAFC}" type="pres">
      <dgm:prSet presAssocID="{77D139B3-81A1-40AD-B3C1-1E7F3983BCE4}" presName="accentRepeatNode" presStyleLbl="solidFgAcc1" presStyleIdx="1" presStyleCnt="4"/>
      <dgm:spPr/>
    </dgm:pt>
    <dgm:pt modelId="{A896AF91-7E9D-4EFE-8EEE-76C4D0881857}" type="pres">
      <dgm:prSet presAssocID="{4DE52E84-C5C2-48BB-B1E5-698F1D445AB3}" presName="text_3" presStyleLbl="node1" presStyleIdx="2" presStyleCnt="4" custScaleY="135748">
        <dgm:presLayoutVars>
          <dgm:bulletEnabled val="1"/>
        </dgm:presLayoutVars>
      </dgm:prSet>
      <dgm:spPr/>
    </dgm:pt>
    <dgm:pt modelId="{917BFF99-1427-4164-A0FF-7EF1EB30B3B0}" type="pres">
      <dgm:prSet presAssocID="{4DE52E84-C5C2-48BB-B1E5-698F1D445AB3}" presName="accent_3" presStyleCnt="0"/>
      <dgm:spPr/>
    </dgm:pt>
    <dgm:pt modelId="{D3698F5A-2ACD-49DB-A92F-765C7262FB17}" type="pres">
      <dgm:prSet presAssocID="{4DE52E84-C5C2-48BB-B1E5-698F1D445AB3}" presName="accentRepeatNode" presStyleLbl="solidFgAcc1" presStyleIdx="2" presStyleCnt="4"/>
      <dgm:spPr/>
    </dgm:pt>
    <dgm:pt modelId="{04E63364-7556-402E-90ED-F39452AC0E2C}" type="pres">
      <dgm:prSet presAssocID="{4DE053BB-8054-4610-A9BC-BAC918F97411}" presName="text_4" presStyleLbl="node1" presStyleIdx="3" presStyleCnt="4">
        <dgm:presLayoutVars>
          <dgm:bulletEnabled val="1"/>
        </dgm:presLayoutVars>
      </dgm:prSet>
      <dgm:spPr/>
    </dgm:pt>
    <dgm:pt modelId="{3012BC45-4E1E-41AF-8A1C-390A10011C00}" type="pres">
      <dgm:prSet presAssocID="{4DE053BB-8054-4610-A9BC-BAC918F97411}" presName="accent_4" presStyleCnt="0"/>
      <dgm:spPr/>
    </dgm:pt>
    <dgm:pt modelId="{7F666965-A1E3-420D-8FE2-3727F8541286}" type="pres">
      <dgm:prSet presAssocID="{4DE053BB-8054-4610-A9BC-BAC918F97411}" presName="accentRepeatNode" presStyleLbl="solidFgAcc1" presStyleIdx="3" presStyleCnt="4"/>
      <dgm:spPr/>
    </dgm:pt>
  </dgm:ptLst>
  <dgm:cxnLst>
    <dgm:cxn modelId="{FFC6C915-DD38-4985-80A0-22576036C221}" srcId="{98F6D3E8-A10D-45C6-8014-534B2814CC5D}" destId="{77D139B3-81A1-40AD-B3C1-1E7F3983BCE4}" srcOrd="1" destOrd="0" parTransId="{F889F09B-11FC-4E8D-9AC9-F7A4552D4CC7}" sibTransId="{182953F5-3CF7-43B8-BF19-D27663D292FA}"/>
    <dgm:cxn modelId="{2FABA334-AF8A-45B8-9910-AA7AA2C7FB5B}" type="presOf" srcId="{4DE52E84-C5C2-48BB-B1E5-698F1D445AB3}" destId="{A896AF91-7E9D-4EFE-8EEE-76C4D0881857}" srcOrd="0" destOrd="0" presId="urn:microsoft.com/office/officeart/2008/layout/VerticalCurvedList"/>
    <dgm:cxn modelId="{38CE1A60-CD5F-4FB6-A4ED-7548E3363026}" srcId="{98F6D3E8-A10D-45C6-8014-534B2814CC5D}" destId="{C8987B18-FA97-4AD6-9907-6F81F2C14B36}" srcOrd="0" destOrd="0" parTransId="{6D14C200-6A85-42E1-B227-9672E23DDEDF}" sibTransId="{8F5E0A7B-3848-4BC6-80B3-01C20869DC3A}"/>
    <dgm:cxn modelId="{39004673-BA39-4A56-89DB-87AEEAFD9F84}" type="presOf" srcId="{C8987B18-FA97-4AD6-9907-6F81F2C14B36}" destId="{6FFC0A6B-E83F-46BC-BAF2-81DB136D29D4}" srcOrd="0" destOrd="0" presId="urn:microsoft.com/office/officeart/2008/layout/VerticalCurvedList"/>
    <dgm:cxn modelId="{C2803E78-9E9A-4902-AD8E-E0E797956037}" srcId="{98F6D3E8-A10D-45C6-8014-534B2814CC5D}" destId="{4DE52E84-C5C2-48BB-B1E5-698F1D445AB3}" srcOrd="2" destOrd="0" parTransId="{6B65E091-85BD-45B1-902A-13899DB80262}" sibTransId="{E819791D-427F-4055-8DB8-50B31EB9F5A8}"/>
    <dgm:cxn modelId="{859FD49A-2546-4FA1-A018-F66D90A054C8}" type="presOf" srcId="{98F6D3E8-A10D-45C6-8014-534B2814CC5D}" destId="{C2D4551F-424D-43D2-985F-D413FA86F466}" srcOrd="0" destOrd="0" presId="urn:microsoft.com/office/officeart/2008/layout/VerticalCurvedList"/>
    <dgm:cxn modelId="{4E04DBC4-BE54-4CCB-9F69-8ED6E48B96BC}" type="presOf" srcId="{77D139B3-81A1-40AD-B3C1-1E7F3983BCE4}" destId="{DA30D583-DFED-4AC9-B2F1-DE1076F73EDA}" srcOrd="0" destOrd="0" presId="urn:microsoft.com/office/officeart/2008/layout/VerticalCurvedList"/>
    <dgm:cxn modelId="{080DECCB-1938-494E-973F-58C7F68001E2}" type="presOf" srcId="{8F5E0A7B-3848-4BC6-80B3-01C20869DC3A}" destId="{518B9ABD-A477-4056-AD5E-72295E463DDE}" srcOrd="0" destOrd="0" presId="urn:microsoft.com/office/officeart/2008/layout/VerticalCurvedList"/>
    <dgm:cxn modelId="{8C5D6BE7-3562-49C0-8BC2-8ED22BB9DDA6}" srcId="{98F6D3E8-A10D-45C6-8014-534B2814CC5D}" destId="{4DE053BB-8054-4610-A9BC-BAC918F97411}" srcOrd="3" destOrd="0" parTransId="{7FF4FEC7-C6A8-46B4-81BA-4BF992280F95}" sibTransId="{54BA4F84-7099-4B57-9C93-8123E0CD8B31}"/>
    <dgm:cxn modelId="{BE37FAFF-E7E4-4608-A04D-1B817A3D9C49}" type="presOf" srcId="{4DE053BB-8054-4610-A9BC-BAC918F97411}" destId="{04E63364-7556-402E-90ED-F39452AC0E2C}" srcOrd="0" destOrd="0" presId="urn:microsoft.com/office/officeart/2008/layout/VerticalCurvedList"/>
    <dgm:cxn modelId="{9A08EE2B-F239-42A6-9AF2-D7F5641D6335}" type="presParOf" srcId="{C2D4551F-424D-43D2-985F-D413FA86F466}" destId="{6FAF85D4-32D8-439A-B66B-878D52247BFE}" srcOrd="0" destOrd="0" presId="urn:microsoft.com/office/officeart/2008/layout/VerticalCurvedList"/>
    <dgm:cxn modelId="{5C9A7B9D-55BD-4BF7-822F-1C047BDCEA24}" type="presParOf" srcId="{6FAF85D4-32D8-439A-B66B-878D52247BFE}" destId="{04938CD2-86FF-485C-8247-DFF1ABB4F9FD}" srcOrd="0" destOrd="0" presId="urn:microsoft.com/office/officeart/2008/layout/VerticalCurvedList"/>
    <dgm:cxn modelId="{5E14CAEE-1848-439E-AEFB-ED3DB981C908}" type="presParOf" srcId="{04938CD2-86FF-485C-8247-DFF1ABB4F9FD}" destId="{89B025F7-1512-4E3C-B36D-FD0FBB85C6E4}" srcOrd="0" destOrd="0" presId="urn:microsoft.com/office/officeart/2008/layout/VerticalCurvedList"/>
    <dgm:cxn modelId="{15A9C587-69AE-4191-B0B8-9FA635ABF01F}" type="presParOf" srcId="{04938CD2-86FF-485C-8247-DFF1ABB4F9FD}" destId="{518B9ABD-A477-4056-AD5E-72295E463DDE}" srcOrd="1" destOrd="0" presId="urn:microsoft.com/office/officeart/2008/layout/VerticalCurvedList"/>
    <dgm:cxn modelId="{EE968477-6DED-407E-AA88-8F0241183FCC}" type="presParOf" srcId="{04938CD2-86FF-485C-8247-DFF1ABB4F9FD}" destId="{2FBA4E02-C4A3-4BD6-BA68-A6CE5F68282F}" srcOrd="2" destOrd="0" presId="urn:microsoft.com/office/officeart/2008/layout/VerticalCurvedList"/>
    <dgm:cxn modelId="{C3CF8591-543C-486A-BB04-4F307DAD8866}" type="presParOf" srcId="{04938CD2-86FF-485C-8247-DFF1ABB4F9FD}" destId="{C797C731-BB6E-4816-9D9F-1B94107B327F}" srcOrd="3" destOrd="0" presId="urn:microsoft.com/office/officeart/2008/layout/VerticalCurvedList"/>
    <dgm:cxn modelId="{0777472A-8858-427B-9D8C-96F37AC2E4EA}" type="presParOf" srcId="{6FAF85D4-32D8-439A-B66B-878D52247BFE}" destId="{6FFC0A6B-E83F-46BC-BAF2-81DB136D29D4}" srcOrd="1" destOrd="0" presId="urn:microsoft.com/office/officeart/2008/layout/VerticalCurvedList"/>
    <dgm:cxn modelId="{48B2DFF8-0228-4E52-94AC-0F49D48B1C1A}" type="presParOf" srcId="{6FAF85D4-32D8-439A-B66B-878D52247BFE}" destId="{516B99E7-74E6-4977-A829-5E55A52BB3FA}" srcOrd="2" destOrd="0" presId="urn:microsoft.com/office/officeart/2008/layout/VerticalCurvedList"/>
    <dgm:cxn modelId="{61900557-C28E-4094-8F24-ECBEC6EA0764}" type="presParOf" srcId="{516B99E7-74E6-4977-A829-5E55A52BB3FA}" destId="{F2549DF4-612B-4EA6-8BE7-77ABEF75B024}" srcOrd="0" destOrd="0" presId="urn:microsoft.com/office/officeart/2008/layout/VerticalCurvedList"/>
    <dgm:cxn modelId="{E2D86034-DA58-4D2C-B7D3-B136C04A2E68}" type="presParOf" srcId="{6FAF85D4-32D8-439A-B66B-878D52247BFE}" destId="{DA30D583-DFED-4AC9-B2F1-DE1076F73EDA}" srcOrd="3" destOrd="0" presId="urn:microsoft.com/office/officeart/2008/layout/VerticalCurvedList"/>
    <dgm:cxn modelId="{40289E39-D7F5-431F-B262-30C515ED4610}" type="presParOf" srcId="{6FAF85D4-32D8-439A-B66B-878D52247BFE}" destId="{17FA1C7B-4131-4093-ACD3-4C002896AB58}" srcOrd="4" destOrd="0" presId="urn:microsoft.com/office/officeart/2008/layout/VerticalCurvedList"/>
    <dgm:cxn modelId="{31B437B1-F0C1-4619-B952-5F09BE038F94}" type="presParOf" srcId="{17FA1C7B-4131-4093-ACD3-4C002896AB58}" destId="{D2DD751D-C65B-4863-8707-6AA8C2ABBAFC}" srcOrd="0" destOrd="0" presId="urn:microsoft.com/office/officeart/2008/layout/VerticalCurvedList"/>
    <dgm:cxn modelId="{2F766DC1-17B0-4C3E-908A-DC961649E210}" type="presParOf" srcId="{6FAF85D4-32D8-439A-B66B-878D52247BFE}" destId="{A896AF91-7E9D-4EFE-8EEE-76C4D0881857}" srcOrd="5" destOrd="0" presId="urn:microsoft.com/office/officeart/2008/layout/VerticalCurvedList"/>
    <dgm:cxn modelId="{9E05017C-AE44-43ED-9AC4-CEE95AE37A23}" type="presParOf" srcId="{6FAF85D4-32D8-439A-B66B-878D52247BFE}" destId="{917BFF99-1427-4164-A0FF-7EF1EB30B3B0}" srcOrd="6" destOrd="0" presId="urn:microsoft.com/office/officeart/2008/layout/VerticalCurvedList"/>
    <dgm:cxn modelId="{664C495E-57C5-4283-B039-264A5F950D2A}" type="presParOf" srcId="{917BFF99-1427-4164-A0FF-7EF1EB30B3B0}" destId="{D3698F5A-2ACD-49DB-A92F-765C7262FB17}" srcOrd="0" destOrd="0" presId="urn:microsoft.com/office/officeart/2008/layout/VerticalCurvedList"/>
    <dgm:cxn modelId="{0E57A0B2-D506-48A1-A5F8-EE3334CACE43}" type="presParOf" srcId="{6FAF85D4-32D8-439A-B66B-878D52247BFE}" destId="{04E63364-7556-402E-90ED-F39452AC0E2C}" srcOrd="7" destOrd="0" presId="urn:microsoft.com/office/officeart/2008/layout/VerticalCurvedList"/>
    <dgm:cxn modelId="{BA15F3A6-20D6-4BEC-9ECA-49DB047C2FD0}" type="presParOf" srcId="{6FAF85D4-32D8-439A-B66B-878D52247BFE}" destId="{3012BC45-4E1E-41AF-8A1C-390A10011C00}" srcOrd="8" destOrd="0" presId="urn:microsoft.com/office/officeart/2008/layout/VerticalCurvedList"/>
    <dgm:cxn modelId="{E59F0280-0483-40E6-BBED-83FE4C852A02}" type="presParOf" srcId="{3012BC45-4E1E-41AF-8A1C-390A10011C00}" destId="{7F666965-A1E3-420D-8FE2-3727F854128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84288-EDCB-4BD8-A36B-DA060EE8C12A}">
      <dsp:nvSpPr>
        <dsp:cNvPr id="0" name=""/>
        <dsp:cNvSpPr/>
      </dsp:nvSpPr>
      <dsp:spPr>
        <a:xfrm>
          <a:off x="1458597" y="0"/>
          <a:ext cx="7316668" cy="4572918"/>
        </a:xfrm>
        <a:prstGeom prst="swooshArrow">
          <a:avLst>
            <a:gd name="adj1" fmla="val 25000"/>
            <a:gd name="adj2" fmla="val 25000"/>
          </a:avLst>
        </a:prstGeom>
        <a:solidFill>
          <a:srgbClr val="9BBB59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F93005-6B93-449E-BEBC-E656A708DC7E}">
      <dsp:nvSpPr>
        <dsp:cNvPr id="0" name=""/>
        <dsp:cNvSpPr/>
      </dsp:nvSpPr>
      <dsp:spPr>
        <a:xfrm>
          <a:off x="2161263" y="3156228"/>
          <a:ext cx="190233" cy="190233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D2765-49C8-46A9-91C1-E0F915EDBFD4}">
      <dsp:nvSpPr>
        <dsp:cNvPr id="0" name=""/>
        <dsp:cNvSpPr/>
      </dsp:nvSpPr>
      <dsp:spPr>
        <a:xfrm>
          <a:off x="183780" y="3429017"/>
          <a:ext cx="2293923" cy="488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80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Iestādes pašvērtējums</a:t>
          </a:r>
        </a:p>
      </dsp:txBody>
      <dsp:txXfrm>
        <a:off x="183780" y="3429017"/>
        <a:ext cx="2293923" cy="488929"/>
      </dsp:txXfrm>
    </dsp:sp>
    <dsp:sp modelId="{F712A484-A38F-443B-86F0-5D8885E4E0FB}">
      <dsp:nvSpPr>
        <dsp:cNvPr id="0" name=""/>
        <dsp:cNvSpPr/>
      </dsp:nvSpPr>
      <dsp:spPr>
        <a:xfrm>
          <a:off x="3370882" y="1913308"/>
          <a:ext cx="343883" cy="343883"/>
        </a:xfrm>
        <a:prstGeom prst="ellipse">
          <a:avLst/>
        </a:prstGeom>
        <a:solidFill>
          <a:srgbClr val="9BBB59">
            <a:hueOff val="5625132"/>
            <a:satOff val="-8440"/>
            <a:lumOff val="-137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36DAF2-0C84-4F29-9534-76F743FC5B7B}">
      <dsp:nvSpPr>
        <dsp:cNvPr id="0" name=""/>
        <dsp:cNvSpPr/>
      </dsp:nvSpPr>
      <dsp:spPr>
        <a:xfrm>
          <a:off x="3884523" y="1715085"/>
          <a:ext cx="1756000" cy="745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17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Tīmekļvietņu padziļināta izvērtēšana</a:t>
          </a:r>
        </a:p>
      </dsp:txBody>
      <dsp:txXfrm>
        <a:off x="3884523" y="1715085"/>
        <a:ext cx="1756000" cy="745354"/>
      </dsp:txXfrm>
    </dsp:sp>
    <dsp:sp modelId="{907B8D42-080B-4EC4-8E4B-8F1B703EC0C0}">
      <dsp:nvSpPr>
        <dsp:cNvPr id="0" name=""/>
        <dsp:cNvSpPr/>
      </dsp:nvSpPr>
      <dsp:spPr>
        <a:xfrm>
          <a:off x="6900027" y="555587"/>
          <a:ext cx="475583" cy="475583"/>
        </a:xfrm>
        <a:prstGeom prst="ellipse">
          <a:avLst/>
        </a:prstGeom>
        <a:solidFill>
          <a:srgbClr val="9BBB59">
            <a:hueOff val="11250264"/>
            <a:satOff val="-16880"/>
            <a:lumOff val="-274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8F0F8-21F2-4D07-867A-2EE869D31E5E}">
      <dsp:nvSpPr>
        <dsp:cNvPr id="0" name=""/>
        <dsp:cNvSpPr/>
      </dsp:nvSpPr>
      <dsp:spPr>
        <a:xfrm>
          <a:off x="5184350" y="346465"/>
          <a:ext cx="2280974" cy="1089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200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/>
              <a:ea typeface="+mn-ea"/>
              <a:cs typeface="+mn-cs"/>
            </a:rPr>
            <a:t>Lietotājs var vērsties pie Tiesībsarga</a:t>
          </a:r>
        </a:p>
      </dsp:txBody>
      <dsp:txXfrm>
        <a:off x="5184350" y="346465"/>
        <a:ext cx="2280974" cy="10898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B7BA5-1E39-4243-987F-D6FB5125BF54}">
      <dsp:nvSpPr>
        <dsp:cNvPr id="0" name=""/>
        <dsp:cNvSpPr/>
      </dsp:nvSpPr>
      <dsp:spPr>
        <a:xfrm>
          <a:off x="259573" y="2433408"/>
          <a:ext cx="3091344" cy="7788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23.09.2020</a:t>
          </a:r>
        </a:p>
      </dsp:txBody>
      <dsp:txXfrm>
        <a:off x="648998" y="2433408"/>
        <a:ext cx="2312495" cy="778849"/>
      </dsp:txXfrm>
    </dsp:sp>
    <dsp:sp modelId="{2A5AFFAF-0671-4794-92E3-5FA5B5C74131}">
      <dsp:nvSpPr>
        <dsp:cNvPr id="0" name=""/>
        <dsp:cNvSpPr/>
      </dsp:nvSpPr>
      <dsp:spPr>
        <a:xfrm>
          <a:off x="2936595" y="1726162"/>
          <a:ext cx="2730354" cy="7815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31.12.2020</a:t>
          </a:r>
        </a:p>
      </dsp:txBody>
      <dsp:txXfrm>
        <a:off x="3327367" y="1726162"/>
        <a:ext cx="1948810" cy="781544"/>
      </dsp:txXfrm>
    </dsp:sp>
    <dsp:sp modelId="{6B2D28F5-AAA9-4DF3-A27F-7E31DB2B8258}">
      <dsp:nvSpPr>
        <dsp:cNvPr id="0" name=""/>
        <dsp:cNvSpPr/>
      </dsp:nvSpPr>
      <dsp:spPr>
        <a:xfrm>
          <a:off x="5162047" y="1209447"/>
          <a:ext cx="2555103" cy="7106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23.06.2021</a:t>
          </a:r>
        </a:p>
      </dsp:txBody>
      <dsp:txXfrm>
        <a:off x="5517357" y="1209447"/>
        <a:ext cx="1844483" cy="710620"/>
      </dsp:txXfrm>
    </dsp:sp>
    <dsp:sp modelId="{71A4BC23-760B-461E-BE26-6C6224B885F0}">
      <dsp:nvSpPr>
        <dsp:cNvPr id="0" name=""/>
        <dsp:cNvSpPr/>
      </dsp:nvSpPr>
      <dsp:spPr>
        <a:xfrm>
          <a:off x="7159527" y="718921"/>
          <a:ext cx="2870544" cy="683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31.12.2022</a:t>
          </a:r>
        </a:p>
      </dsp:txBody>
      <dsp:txXfrm>
        <a:off x="7501406" y="718921"/>
        <a:ext cx="2186786" cy="683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43D91-141D-4005-966B-AA46184F675D}">
      <dsp:nvSpPr>
        <dsp:cNvPr id="0" name=""/>
        <dsp:cNvSpPr/>
      </dsp:nvSpPr>
      <dsp:spPr>
        <a:xfrm>
          <a:off x="4909312" y="3684693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Izstrādātāju sagatavošana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Satura veidotāju sagatavošana</a:t>
          </a:r>
        </a:p>
      </dsp:txBody>
      <dsp:txXfrm>
        <a:off x="5750448" y="4156276"/>
        <a:ext cx="1797595" cy="1224300"/>
      </dsp:txXfrm>
    </dsp:sp>
    <dsp:sp modelId="{F1648AA8-37EC-42C0-A37D-6F779B6BA2B1}">
      <dsp:nvSpPr>
        <dsp:cNvPr id="0" name=""/>
        <dsp:cNvSpPr/>
      </dsp:nvSpPr>
      <dsp:spPr>
        <a:xfrm>
          <a:off x="541866" y="3684693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Lietotāju pārstāvība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Konsultēšana</a:t>
          </a:r>
        </a:p>
      </dsp:txBody>
      <dsp:txXfrm>
        <a:off x="579956" y="4156276"/>
        <a:ext cx="1797595" cy="1224300"/>
      </dsp:txXfrm>
    </dsp:sp>
    <dsp:sp modelId="{E23F5B41-0A3F-4747-84CE-47F6C5AD8857}">
      <dsp:nvSpPr>
        <dsp:cNvPr id="0" name=""/>
        <dsp:cNvSpPr/>
      </dsp:nvSpPr>
      <dsp:spPr>
        <a:xfrm>
          <a:off x="4909312" y="0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Dizains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Programmēšana</a:t>
          </a:r>
        </a:p>
      </dsp:txBody>
      <dsp:txXfrm>
        <a:off x="5750448" y="38090"/>
        <a:ext cx="1797595" cy="1224300"/>
      </dsp:txXfrm>
    </dsp:sp>
    <dsp:sp modelId="{1A7AFE4B-452C-467A-A34F-6DD606B0F90C}">
      <dsp:nvSpPr>
        <dsp:cNvPr id="0" name=""/>
        <dsp:cNvSpPr/>
      </dsp:nvSpPr>
      <dsp:spPr>
        <a:xfrm>
          <a:off x="541866" y="0"/>
          <a:ext cx="267682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Pasūtījums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Satura veidošana</a:t>
          </a:r>
        </a:p>
      </dsp:txBody>
      <dsp:txXfrm>
        <a:off x="579956" y="38090"/>
        <a:ext cx="1797595" cy="1224300"/>
      </dsp:txXfrm>
    </dsp:sp>
    <dsp:sp modelId="{B40706B3-A7B2-4CB2-A652-282AEB2B8B75}">
      <dsp:nvSpPr>
        <dsp:cNvPr id="0" name=""/>
        <dsp:cNvSpPr/>
      </dsp:nvSpPr>
      <dsp:spPr>
        <a:xfrm>
          <a:off x="1663530" y="308864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Iestādes</a:t>
          </a:r>
        </a:p>
      </dsp:txBody>
      <dsp:txXfrm>
        <a:off x="2350740" y="996074"/>
        <a:ext cx="1659072" cy="1659072"/>
      </dsp:txXfrm>
    </dsp:sp>
    <dsp:sp modelId="{54E8D965-F356-4325-BE29-F8C32944F447}">
      <dsp:nvSpPr>
        <dsp:cNvPr id="0" name=""/>
        <dsp:cNvSpPr/>
      </dsp:nvSpPr>
      <dsp:spPr>
        <a:xfrm rot="5400000">
          <a:off x="4118186" y="308864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Izstrādātāji un uzturētāji</a:t>
          </a:r>
        </a:p>
      </dsp:txBody>
      <dsp:txXfrm rot="-5400000">
        <a:off x="4118186" y="996074"/>
        <a:ext cx="1659072" cy="1659072"/>
      </dsp:txXfrm>
    </dsp:sp>
    <dsp:sp modelId="{E3DADDCE-A68B-4916-8EE6-A285A3534A14}">
      <dsp:nvSpPr>
        <dsp:cNvPr id="0" name=""/>
        <dsp:cNvSpPr/>
      </dsp:nvSpPr>
      <dsp:spPr>
        <a:xfrm rot="10800000">
          <a:off x="4118186" y="2763520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Izglītības iestādes</a:t>
          </a:r>
        </a:p>
      </dsp:txBody>
      <dsp:txXfrm rot="10800000">
        <a:off x="4118186" y="2763520"/>
        <a:ext cx="1659072" cy="1659072"/>
      </dsp:txXfrm>
    </dsp:sp>
    <dsp:sp modelId="{709DCE46-E363-4B8C-B263-42B92DA6EE10}">
      <dsp:nvSpPr>
        <dsp:cNvPr id="0" name=""/>
        <dsp:cNvSpPr/>
      </dsp:nvSpPr>
      <dsp:spPr>
        <a:xfrm rot="16200000">
          <a:off x="1663530" y="2763520"/>
          <a:ext cx="2346282" cy="234628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NVO</a:t>
          </a:r>
        </a:p>
      </dsp:txBody>
      <dsp:txXfrm rot="5400000">
        <a:off x="2350740" y="2763520"/>
        <a:ext cx="1659072" cy="1659072"/>
      </dsp:txXfrm>
    </dsp:sp>
    <dsp:sp modelId="{E0DD07C4-BB0C-4FAB-9C58-8B782DAEF855}">
      <dsp:nvSpPr>
        <dsp:cNvPr id="0" name=""/>
        <dsp:cNvSpPr/>
      </dsp:nvSpPr>
      <dsp:spPr>
        <a:xfrm>
          <a:off x="3658954" y="2221653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246182-FA8E-4483-8DF4-A8709702661D}">
      <dsp:nvSpPr>
        <dsp:cNvPr id="0" name=""/>
        <dsp:cNvSpPr/>
      </dsp:nvSpPr>
      <dsp:spPr>
        <a:xfrm rot="10800000">
          <a:off x="3658954" y="2492586"/>
          <a:ext cx="810090" cy="70442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B9ABD-A477-4056-AD5E-72295E463DDE}">
      <dsp:nvSpPr>
        <dsp:cNvPr id="0" name=""/>
        <dsp:cNvSpPr/>
      </dsp:nvSpPr>
      <dsp:spPr>
        <a:xfrm>
          <a:off x="-6174137" y="-944579"/>
          <a:ext cx="7349506" cy="7349506"/>
        </a:xfrm>
        <a:prstGeom prst="blockArc">
          <a:avLst>
            <a:gd name="adj1" fmla="val 18900000"/>
            <a:gd name="adj2" fmla="val 2700000"/>
            <a:gd name="adj3" fmla="val 294"/>
          </a:avLst>
        </a:pr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C0A6B-E83F-46BC-BAF2-81DB136D29D4}">
      <dsp:nvSpPr>
        <dsp:cNvPr id="0" name=""/>
        <dsp:cNvSpPr/>
      </dsp:nvSpPr>
      <dsp:spPr>
        <a:xfrm>
          <a:off x="615131" y="419791"/>
          <a:ext cx="8245681" cy="84001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66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600" kern="1200" dirty="0">
              <a:latin typeface="Verdana" panose="020B0604030504040204" pitchFamily="34" charset="0"/>
              <a:ea typeface="Verdana" panose="020B0604030504040204" pitchFamily="34" charset="0"/>
            </a:rPr>
            <a:t>Saturs noformēts atbilstoši piekļūstamības prasībām</a:t>
          </a:r>
        </a:p>
      </dsp:txBody>
      <dsp:txXfrm>
        <a:off x="615131" y="419791"/>
        <a:ext cx="8245681" cy="840019"/>
      </dsp:txXfrm>
    </dsp:sp>
    <dsp:sp modelId="{F2549DF4-612B-4EA6-8BE7-77ABEF75B024}">
      <dsp:nvSpPr>
        <dsp:cNvPr id="0" name=""/>
        <dsp:cNvSpPr/>
      </dsp:nvSpPr>
      <dsp:spPr>
        <a:xfrm>
          <a:off x="90119" y="314789"/>
          <a:ext cx="1050024" cy="1050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0D583-DFED-4AC9-B2F1-DE1076F73EDA}">
      <dsp:nvSpPr>
        <dsp:cNvPr id="0" name=""/>
        <dsp:cNvSpPr/>
      </dsp:nvSpPr>
      <dsp:spPr>
        <a:xfrm>
          <a:off x="1096734" y="1680039"/>
          <a:ext cx="7764078" cy="840019"/>
        </a:xfrm>
        <a:prstGeom prst="rect">
          <a:avLst/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66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600" kern="1200" dirty="0">
              <a:latin typeface="Verdana" panose="020B0604030504040204" pitchFamily="34" charset="0"/>
              <a:ea typeface="Verdana" panose="020B0604030504040204" pitchFamily="34" charset="0"/>
            </a:rPr>
            <a:t>Piekļūstama digitālā satura nodrošināšana - iestādes stratēģijas sastāvdaļa</a:t>
          </a:r>
        </a:p>
      </dsp:txBody>
      <dsp:txXfrm>
        <a:off x="1096734" y="1680039"/>
        <a:ext cx="7764078" cy="840019"/>
      </dsp:txXfrm>
    </dsp:sp>
    <dsp:sp modelId="{D2DD751D-C65B-4863-8707-6AA8C2ABBAFC}">
      <dsp:nvSpPr>
        <dsp:cNvPr id="0" name=""/>
        <dsp:cNvSpPr/>
      </dsp:nvSpPr>
      <dsp:spPr>
        <a:xfrm>
          <a:off x="571721" y="1575037"/>
          <a:ext cx="1050024" cy="1050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90421"/>
              <a:satOff val="1725"/>
              <a:lumOff val="7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96AF91-7E9D-4EFE-8EEE-76C4D0881857}">
      <dsp:nvSpPr>
        <dsp:cNvPr id="0" name=""/>
        <dsp:cNvSpPr/>
      </dsp:nvSpPr>
      <dsp:spPr>
        <a:xfrm>
          <a:off x="1096734" y="2790142"/>
          <a:ext cx="7764078" cy="1140310"/>
        </a:xfrm>
        <a:prstGeom prst="rect">
          <a:avLst/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66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600" kern="1200" dirty="0">
              <a:latin typeface="Verdana" panose="020B0604030504040204" pitchFamily="34" charset="0"/>
              <a:ea typeface="Verdana" panose="020B0604030504040204" pitchFamily="34" charset="0"/>
            </a:rPr>
            <a:t>Piekļūstama digitālā satura nodrošināšanas pienākums – uzticēts konkrētām personām</a:t>
          </a:r>
        </a:p>
      </dsp:txBody>
      <dsp:txXfrm>
        <a:off x="1096734" y="2790142"/>
        <a:ext cx="7764078" cy="1140310"/>
      </dsp:txXfrm>
    </dsp:sp>
    <dsp:sp modelId="{D3698F5A-2ACD-49DB-A92F-765C7262FB17}">
      <dsp:nvSpPr>
        <dsp:cNvPr id="0" name=""/>
        <dsp:cNvSpPr/>
      </dsp:nvSpPr>
      <dsp:spPr>
        <a:xfrm>
          <a:off x="571721" y="2835285"/>
          <a:ext cx="1050024" cy="1050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180842"/>
              <a:satOff val="3450"/>
              <a:lumOff val="152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63364-7556-402E-90ED-F39452AC0E2C}">
      <dsp:nvSpPr>
        <dsp:cNvPr id="0" name=""/>
        <dsp:cNvSpPr/>
      </dsp:nvSpPr>
      <dsp:spPr>
        <a:xfrm>
          <a:off x="615131" y="4200535"/>
          <a:ext cx="8245681" cy="840019"/>
        </a:xfrm>
        <a:prstGeom prst="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66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lv-LV" sz="1600" kern="1200" dirty="0">
              <a:latin typeface="Verdana" panose="020B0604030504040204" pitchFamily="34" charset="0"/>
              <a:ea typeface="Verdana" panose="020B0604030504040204" pitchFamily="34" charset="0"/>
            </a:rPr>
            <a:t>Piekļūstamības prasību nodrošināšana publiskajos iepirkumos</a:t>
          </a:r>
        </a:p>
      </dsp:txBody>
      <dsp:txXfrm>
        <a:off x="615131" y="4200535"/>
        <a:ext cx="8245681" cy="840019"/>
      </dsp:txXfrm>
    </dsp:sp>
    <dsp:sp modelId="{7F666965-A1E3-420D-8FE2-3727F8541286}">
      <dsp:nvSpPr>
        <dsp:cNvPr id="0" name=""/>
        <dsp:cNvSpPr/>
      </dsp:nvSpPr>
      <dsp:spPr>
        <a:xfrm>
          <a:off x="90119" y="4095533"/>
          <a:ext cx="1050024" cy="1050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1E7BB-2A0C-43B6-A15D-0B80FC262185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5CEB0-0C28-400A-B329-BB86E74D46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162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0AFAB-E57A-45B6-AABC-BF5E5059C98F}" type="slidenum">
              <a:rPr lang="lv-LV" altLang="en-US" smtClean="0">
                <a:solidFill>
                  <a:prstClr val="black"/>
                </a:solidFill>
              </a:rPr>
              <a:pPr/>
              <a:t>9</a:t>
            </a:fld>
            <a:endParaRPr lang="lv-LV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8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502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441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4086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8875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0333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0393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1F735DA-8BE7-4731-AE87-8325D0D140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349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674CBA-349E-4E69-A93B-8F0293F043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309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F0504F8-9A58-4132-A51B-4C07DD4D6D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7464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28821CA-972C-4B70-9554-94A9849567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081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F1766F1-74B2-46BE-9540-0B9FCFA03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66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132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A5A8149-C651-498D-8018-C9D856909D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774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C12302-7A91-4507-8E7F-7D03F7A68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881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2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644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417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743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35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403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606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F85B4-DAA4-4C27-8109-BA2579173527}" type="datetimeFigureOut">
              <a:rPr lang="lv-LV" smtClean="0"/>
              <a:t>19.10.2022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B6D26-DED1-4D6F-BD5B-88FC5D3D01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20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C7808D-7B7A-4AF3-BC99-6A59D127DCF4}" type="datetime1">
              <a:rPr lang="lv-LV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19.10.2022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B6CA9AF8-1FFC-4696-9BF5-0CCEDF0E4C15}" type="slidenum">
              <a:rPr lang="en-US" altLang="en-US" smtClean="0">
                <a:cs typeface="Arial" panose="020B0604020202020204" pitchFamily="34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68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sldNum="0"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LV/TXT/HTML/?uri=CELEX:32016L2102&amp;from=L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auls.pukitis@varam.gov.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4" Type="http://schemas.openxmlformats.org/officeDocument/2006/relationships/hyperlink" Target="http://www.varam.gov.l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/>
              <a:t>Tīmekļvietņu piekļūstamība </a:t>
            </a:r>
            <a:r>
              <a:rPr lang="lv-LV" dirty="0"/>
              <a:t>valsts un pašvaldību iestādēs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Pauls Puķītis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19.10.2022.</a:t>
            </a:r>
          </a:p>
        </p:txBody>
      </p:sp>
    </p:spTree>
    <p:extLst>
      <p:ext uri="{BB962C8B-B14F-4D97-AF65-F5344CB8AC3E}">
        <p14:creationId xmlns:p14="http://schemas.microsoft.com/office/powerpoint/2010/main" val="280646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4635" y="173780"/>
            <a:ext cx="9181031" cy="2387600"/>
          </a:xfrm>
        </p:spPr>
        <p:txBody>
          <a:bodyPr>
            <a:normAutofit/>
          </a:bodyPr>
          <a:lstStyle/>
          <a:p>
            <a:r>
              <a:rPr lang="lv-LV" sz="5400" dirty="0"/>
              <a:t>Ministrijas darbības joma (IKT):</a:t>
            </a:r>
            <a:br>
              <a:rPr lang="lv-LV" sz="5400" dirty="0"/>
            </a:br>
            <a:endParaRPr lang="lv-LV" sz="5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83656D1-1476-0D9F-2838-ABCE57D6B2DF}"/>
              </a:ext>
            </a:extLst>
          </p:cNvPr>
          <p:cNvSpPr txBox="1">
            <a:spLocks/>
          </p:cNvSpPr>
          <p:nvPr/>
        </p:nvSpPr>
        <p:spPr>
          <a:xfrm>
            <a:off x="837488" y="3429000"/>
            <a:ext cx="10836067" cy="37814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lv-LV" sz="3200" dirty="0"/>
          </a:p>
          <a:p>
            <a:pPr marL="685800" indent="-6858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3200" dirty="0"/>
              <a:t>tīmekļvietņu un mobilo lietotņu piekļūstamība (valsts un pašvaldību iestādes)</a:t>
            </a:r>
          </a:p>
          <a:p>
            <a:pPr marL="685800" indent="-6858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3200" dirty="0"/>
              <a:t>informācijas sabiedrība (iespēja ikvienam izmantot un izmantot IKT);</a:t>
            </a:r>
          </a:p>
          <a:p>
            <a:pPr marL="685800" indent="-6858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3200" dirty="0"/>
              <a:t>publiskie pakalpojumi (elektroniskie pakalpojumi un vienotie klientu apkalpošanas centri)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3200" dirty="0"/>
          </a:p>
          <a:p>
            <a:endParaRPr lang="lv-LV" sz="3200" dirty="0"/>
          </a:p>
          <a:p>
            <a:br>
              <a:rPr lang="lv-LV" sz="3200" dirty="0"/>
            </a:b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31840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Tiesiskais regulējums iestādēm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altLang="en-US" dirty="0"/>
              <a:t>Tīmekļvietņu piekļūstamības direktīva</a:t>
            </a:r>
            <a:r>
              <a:rPr lang="lv-LV" altLang="en-US" baseline="30000" dirty="0"/>
              <a:t>1</a:t>
            </a:r>
            <a:endParaRPr lang="lv-LV" altLang="en-US" b="0" baseline="30000" dirty="0"/>
          </a:p>
          <a:p>
            <a:r>
              <a:rPr lang="lv-LV" altLang="en-US" b="0" dirty="0"/>
              <a:t>Ministru kabineta  noteikumi Nr.445</a:t>
            </a:r>
            <a:r>
              <a:rPr lang="lv-LV" altLang="en-US" b="0" baseline="30000" dirty="0"/>
              <a:t>2</a:t>
            </a:r>
            <a:endParaRPr lang="lv-LV" baseline="30000" dirty="0"/>
          </a:p>
        </p:txBody>
      </p:sp>
      <p:sp>
        <p:nvSpPr>
          <p:cNvPr id="4" name="TextBox 3"/>
          <p:cNvSpPr txBox="1"/>
          <p:nvPr/>
        </p:nvSpPr>
        <p:spPr>
          <a:xfrm>
            <a:off x="247135" y="5791200"/>
            <a:ext cx="112528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aseline="30000" dirty="0"/>
              <a:t>1 </a:t>
            </a:r>
            <a:r>
              <a:rPr lang="lv-LV" cap="small" baseline="30000" dirty="0"/>
              <a:t>EIROPAS PARLAMENTA UN PADOMES DIREKTĪVA (ES) </a:t>
            </a:r>
            <a:r>
              <a:rPr lang="lv-LV" baseline="30000" dirty="0"/>
              <a:t>2016/2102 (2016. gada 26. oktobris) par publiskā sektora struktūru tīmekļvietņu un mobilo lietotņu piekļūstamību: </a:t>
            </a:r>
            <a:r>
              <a:rPr lang="lv-LV" baseline="30000" dirty="0">
                <a:hlinkClick r:id="rId2"/>
              </a:rPr>
              <a:t>https://eur-lex.europa.eu/legal-content/LV/TXT/HTML/?uri=CELEX:32016L2102&amp;from=LV</a:t>
            </a:r>
            <a:endParaRPr lang="lv-LV" baseline="30000" dirty="0"/>
          </a:p>
          <a:p>
            <a:r>
              <a:rPr lang="lv-LV" baseline="30000" dirty="0"/>
              <a:t>2 </a:t>
            </a:r>
            <a:r>
              <a:rPr lang="lv-LV" altLang="en-US" baseline="30000" dirty="0"/>
              <a:t>Ministru kabineta  14.07.2020. noteikumi Nr.445 «Kārtība, kādā iestādes ievieto informāciju internetā»:</a:t>
            </a:r>
            <a:endParaRPr lang="lv-LV" baseline="30000" dirty="0"/>
          </a:p>
          <a:p>
            <a:r>
              <a:rPr lang="lv-LV" baseline="30000" dirty="0"/>
              <a:t>https://likumi.lv/ta/id/316109-kartiba-kada-iestades-ievieto-informaciju-interneta</a:t>
            </a:r>
          </a:p>
          <a:p>
            <a:endParaRPr lang="lv-LV" b="1" baseline="300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7514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383558" y="5271869"/>
            <a:ext cx="10413025" cy="12525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dirty="0"/>
              <a:t>Normatīvo prasību mērķis – padarīt iestāžu digitālo informāciju labi uztveramu un piekļūstamu visiem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393" y="253368"/>
            <a:ext cx="7296404" cy="485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80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1"/>
          <p:cNvSpPr txBox="1">
            <a:spLocks/>
          </p:cNvSpPr>
          <p:nvPr/>
        </p:nvSpPr>
        <p:spPr bwMode="auto">
          <a:xfrm>
            <a:off x="2578443" y="729858"/>
            <a:ext cx="7883612" cy="46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v-LV" dirty="0" err="1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Piekļūstamībai</a:t>
            </a:r>
            <a:r>
              <a:rPr lang="lv-LV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uzraudzība organizēta vairākos līmeņos </a:t>
            </a:r>
          </a:p>
        </p:txBody>
      </p:sp>
      <p:graphicFrame>
        <p:nvGraphicFramePr>
          <p:cNvPr id="82" name="Diagram 81"/>
          <p:cNvGraphicFramePr/>
          <p:nvPr>
            <p:extLst>
              <p:ext uri="{D42A27DB-BD31-4B8C-83A1-F6EECF244321}">
                <p14:modId xmlns:p14="http://schemas.microsoft.com/office/powerpoint/2010/main" val="2650032502"/>
              </p:ext>
            </p:extLst>
          </p:nvPr>
        </p:nvGraphicFramePr>
        <p:xfrm>
          <a:off x="2032000" y="1751682"/>
          <a:ext cx="8841648" cy="4572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5" name="Rounded Rectangle 84"/>
          <p:cNvSpPr/>
          <p:nvPr/>
        </p:nvSpPr>
        <p:spPr>
          <a:xfrm>
            <a:off x="9539418" y="1944129"/>
            <a:ext cx="2177211" cy="601362"/>
          </a:xfrm>
          <a:prstGeom prst="round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9687697" y="2045139"/>
            <a:ext cx="185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prstClr val="black"/>
                </a:solidFill>
                <a:latin typeface="Times New Roman"/>
              </a:rPr>
              <a:t>Lietotāja līmenis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3362736" y="3023173"/>
            <a:ext cx="2177211" cy="601362"/>
          </a:xfrm>
          <a:prstGeom prst="round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84605" y="3097427"/>
            <a:ext cx="189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prstClr val="black"/>
                </a:solidFill>
                <a:latin typeface="Times New Roman"/>
              </a:rPr>
              <a:t>VARAM līmenis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4617310" y="4939816"/>
            <a:ext cx="2177211" cy="601362"/>
          </a:xfrm>
          <a:prstGeom prst="roundRect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784489" y="5055831"/>
            <a:ext cx="2010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prstClr val="black"/>
                </a:solidFill>
                <a:latin typeface="Times New Roman"/>
              </a:rPr>
              <a:t>Iestādes līmenis</a:t>
            </a:r>
          </a:p>
        </p:txBody>
      </p:sp>
    </p:spTree>
    <p:extLst>
      <p:ext uri="{BB962C8B-B14F-4D97-AF65-F5344CB8AC3E}">
        <p14:creationId xmlns:p14="http://schemas.microsoft.com/office/powerpoint/2010/main" val="320339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13068537"/>
              </p:ext>
            </p:extLst>
          </p:nvPr>
        </p:nvGraphicFramePr>
        <p:xfrm>
          <a:off x="362465" y="1565513"/>
          <a:ext cx="10692713" cy="5141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Box 8"/>
          <p:cNvSpPr txBox="1"/>
          <p:nvPr/>
        </p:nvSpPr>
        <p:spPr>
          <a:xfrm>
            <a:off x="3602749" y="1204896"/>
            <a:ext cx="1966956" cy="1572127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Iestādes </a:t>
            </a:r>
            <a:r>
              <a:rPr lang="lv-LV" sz="1200" b="1" dirty="0">
                <a:solidFill>
                  <a:prstClr val="black"/>
                </a:solidFill>
              </a:rPr>
              <a:t>noslēdz tīmekļvietņu izvērtējumu </a:t>
            </a:r>
            <a:r>
              <a:rPr lang="lv-LV" sz="1200" dirty="0">
                <a:solidFill>
                  <a:prstClr val="black"/>
                </a:solidFill>
              </a:rPr>
              <a:t>par atbilstību piekļūstamības prasībām (izmantojot VARAM vadlīnijas) </a:t>
            </a:r>
            <a:r>
              <a:rPr lang="lv-LV" sz="1200" b="1" dirty="0">
                <a:solidFill>
                  <a:prstClr val="black"/>
                </a:solidFill>
              </a:rPr>
              <a:t>un publicē piekļūstamības paziņojumu</a:t>
            </a:r>
          </a:p>
        </p:txBody>
      </p:sp>
      <p:sp>
        <p:nvSpPr>
          <p:cNvPr id="6" name="Text Box 18"/>
          <p:cNvSpPr txBox="1"/>
          <p:nvPr/>
        </p:nvSpPr>
        <p:spPr>
          <a:xfrm>
            <a:off x="1286268" y="4827661"/>
            <a:ext cx="1703069" cy="631608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200" dirty="0">
                <a:solidFill>
                  <a:prstClr val="black"/>
                </a:solidFill>
              </a:rPr>
              <a:t>Jānodrošina piekļūstamības prasības:</a:t>
            </a:r>
          </a:p>
          <a:p>
            <a:pPr marL="171450" indent="-171450"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50"/>
              </a:buClr>
              <a:buFont typeface="Webdings" panose="05030102010509060703" pitchFamily="18" charset="2"/>
              <a:buChar char="ë"/>
            </a:pPr>
            <a:r>
              <a:rPr lang="lv-LV" sz="1200" b="1" dirty="0">
                <a:solidFill>
                  <a:prstClr val="black"/>
                </a:solidFill>
              </a:rPr>
              <a:t>visām tīmekļvietnēm</a:t>
            </a:r>
          </a:p>
          <a:p>
            <a:pPr marL="171450" indent="-171450"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50"/>
              </a:buClr>
              <a:buFont typeface="Webdings" panose="05030102010509060703" pitchFamily="18" charset="2"/>
              <a:buChar char="ë"/>
            </a:pPr>
            <a:r>
              <a:rPr lang="lv-LV" sz="1200" dirty="0">
                <a:solidFill>
                  <a:prstClr val="black"/>
                </a:solidFill>
              </a:rPr>
              <a:t>audiovizuāliem ierakstiem</a:t>
            </a:r>
          </a:p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7" name="Text Box 20"/>
          <p:cNvSpPr txBox="1"/>
          <p:nvPr/>
        </p:nvSpPr>
        <p:spPr>
          <a:xfrm>
            <a:off x="6248834" y="3529616"/>
            <a:ext cx="1326306" cy="308146"/>
          </a:xfrm>
          <a:prstGeom prst="rect">
            <a:avLst/>
          </a:prstGeom>
          <a:solidFill>
            <a:sysClr val="window" lastClr="FFFFFF"/>
          </a:solidFill>
          <a:ln w="28575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0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Jānodrošina piekļūstamības prasības </a:t>
            </a:r>
            <a:r>
              <a:rPr lang="lv-LV" sz="1200" b="1" dirty="0">
                <a:solidFill>
                  <a:prstClr val="black"/>
                </a:solidFill>
              </a:rPr>
              <a:t>mobilajām lietotnēm</a:t>
            </a:r>
          </a:p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  <a:p>
            <a:pPr defTabSz="938213" eaLnBrk="0" fontAlgn="base" hangingPunct="0">
              <a:spcBef>
                <a:spcPct val="0"/>
              </a:spcBef>
            </a:pPr>
            <a:r>
              <a:rPr lang="lv-LV" sz="1200" dirty="0">
                <a:solidFill>
                  <a:prstClr val="black"/>
                </a:solidFill>
              </a:rPr>
              <a:t> </a:t>
            </a:r>
          </a:p>
        </p:txBody>
      </p:sp>
      <p:sp>
        <p:nvSpPr>
          <p:cNvPr id="8" name="Text Box 13"/>
          <p:cNvSpPr txBox="1"/>
          <p:nvPr/>
        </p:nvSpPr>
        <p:spPr>
          <a:xfrm>
            <a:off x="7953377" y="1080232"/>
            <a:ext cx="1895460" cy="1210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100">
                <a:solidFill>
                  <a:schemeClr val="dk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cs typeface="+mn-cs"/>
              </a:defRPr>
            </a:lvl9pPr>
          </a:lstStyle>
          <a:p>
            <a:pPr defTabSz="93821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lv-LV" sz="1200" dirty="0">
                <a:solidFill>
                  <a:prstClr val="black"/>
                </a:solidFill>
              </a:rPr>
              <a:t>Stājas spēkā nosacījumi tīmekļvietnēm, kuras plānots iekļaut </a:t>
            </a:r>
            <a:r>
              <a:rPr lang="lv-LV" sz="1200" b="1" dirty="0">
                <a:solidFill>
                  <a:prstClr val="black"/>
                </a:solidFill>
              </a:rPr>
              <a:t>Tīmekļvietņu vienotajā platformā</a:t>
            </a:r>
            <a:endParaRPr lang="lv-LV" sz="1200" dirty="0">
              <a:solidFill>
                <a:prstClr val="black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86268" y="4827661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239813" y="3529616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950767" y="823155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48309" y="293326"/>
            <a:ext cx="3995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Laika </a:t>
            </a:r>
            <a:r>
              <a:rPr lang="lv-LV" sz="2000" b="1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grafiks</a:t>
            </a:r>
            <a:r>
              <a:rPr lang="lv-LV" sz="2000" b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prasību ieviešanai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515098" y="1854714"/>
            <a:ext cx="0" cy="1369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26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52030514"/>
              </p:ext>
            </p:extLst>
          </p:nvPr>
        </p:nvGraphicFramePr>
        <p:xfrm>
          <a:off x="2529016" y="1098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2529016" y="370107"/>
            <a:ext cx="7883612" cy="461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2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defTabSz="938213" fontAlgn="base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v-LV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Iesaistās puses digitālā satura piekļūstamības veidošanā</a:t>
            </a:r>
          </a:p>
        </p:txBody>
      </p:sp>
    </p:spTree>
    <p:extLst>
      <p:ext uri="{BB962C8B-B14F-4D97-AF65-F5344CB8AC3E}">
        <p14:creationId xmlns:p14="http://schemas.microsoft.com/office/powerpoint/2010/main" val="4082229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ular Callout 3"/>
          <p:cNvSpPr/>
          <p:nvPr/>
        </p:nvSpPr>
        <p:spPr>
          <a:xfrm>
            <a:off x="2347784" y="313038"/>
            <a:ext cx="9144000" cy="729343"/>
          </a:xfrm>
          <a:prstGeom prst="wedgeRectCallou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347663" defTabSz="9382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v-LV" sz="2000" b="1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Veiksmes faktori piekļūstama digitālā satura veidošanā un uzturēšanā</a:t>
            </a:r>
          </a:p>
        </p:txBody>
      </p:sp>
      <p:graphicFrame>
        <p:nvGraphicFramePr>
          <p:cNvPr id="5" name="Shēma 2">
            <a:extLst>
              <a:ext uri="{FF2B5EF4-FFF2-40B4-BE49-F238E27FC236}">
                <a16:creationId xmlns:a16="http://schemas.microsoft.com/office/drawing/2014/main" id="{B7D0AFC1-45E2-42BE-B659-9E064E4FF3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9672682"/>
              </p:ext>
            </p:extLst>
          </p:nvPr>
        </p:nvGraphicFramePr>
        <p:xfrm>
          <a:off x="1828801" y="877078"/>
          <a:ext cx="8938053" cy="5460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292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56957" y="3503761"/>
            <a:ext cx="8078086" cy="215309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lv-LV" altLang="en-US" sz="2400" b="1" dirty="0"/>
              <a:t>Paldies!</a:t>
            </a:r>
          </a:p>
          <a:p>
            <a:pPr lvl="0"/>
            <a:endParaRPr lang="lv-LV" altLang="en-US" sz="2400" b="1" dirty="0">
              <a:solidFill>
                <a:srgbClr val="FF0000"/>
              </a:solidFill>
            </a:endParaRPr>
          </a:p>
          <a:p>
            <a:pPr lvl="0"/>
            <a:r>
              <a:rPr lang="lv-LV" altLang="en-US" sz="2400" b="1" dirty="0"/>
              <a:t>Jautājumi?</a:t>
            </a:r>
          </a:p>
          <a:p>
            <a:pPr lvl="0"/>
            <a:endParaRPr lang="lv-LV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Pauls Puķītis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informācijas un komunikācijas tehnoloģiju pārvaldības procesu vadītājs</a:t>
            </a:r>
            <a:endParaRPr lang="lv-LV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Vides aizsardzības un reģionālās attīstības ministrija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Tālr. 67026939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1800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pauls.pukitis@varam.gov.lv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1800" u="sng" dirty="0">
                <a:solidFill>
                  <a:srgbClr val="0563C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www.varam.gov.lv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lv-LV" altLang="en-US" sz="2400" dirty="0"/>
          </a:p>
        </p:txBody>
      </p:sp>
      <p:sp>
        <p:nvSpPr>
          <p:cNvPr id="2457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209800" y="5997716"/>
            <a:ext cx="7772400" cy="295992"/>
          </a:xfrm>
        </p:spPr>
        <p:txBody>
          <a:bodyPr>
            <a:normAutofit lnSpcReduction="10000"/>
          </a:bodyPr>
          <a:lstStyle/>
          <a:p>
            <a:r>
              <a:rPr lang="lv-LV" altLang="en-US" dirty="0"/>
              <a:t>19.10.2022.</a:t>
            </a:r>
          </a:p>
        </p:txBody>
      </p:sp>
    </p:spTree>
    <p:extLst>
      <p:ext uri="{BB962C8B-B14F-4D97-AF65-F5344CB8AC3E}">
        <p14:creationId xmlns:p14="http://schemas.microsoft.com/office/powerpoint/2010/main" val="248107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4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333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Verdana</vt:lpstr>
      <vt:lpstr>Webdings</vt:lpstr>
      <vt:lpstr>Office Theme</vt:lpstr>
      <vt:lpstr>94_Prezentacija_templateLV</vt:lpstr>
      <vt:lpstr>Tīmekļvietņu piekļūstamība valsts un pašvaldību iestādēs</vt:lpstr>
      <vt:lpstr>Ministrijas darbības joma (IKT): </vt:lpstr>
      <vt:lpstr>Tiesiskais regulējums iestādēm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Pauls Puķītis</dc:creator>
  <cp:lastModifiedBy>Pauls Puķītis</cp:lastModifiedBy>
  <cp:revision>17</cp:revision>
  <dcterms:created xsi:type="dcterms:W3CDTF">2020-11-23T12:26:11Z</dcterms:created>
  <dcterms:modified xsi:type="dcterms:W3CDTF">2022-10-19T10:58:55Z</dcterms:modified>
</cp:coreProperties>
</file>