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3"/>
  </p:sldMasterIdLst>
  <p:notesMasterIdLst>
    <p:notesMasterId r:id="rId15"/>
  </p:notesMasterIdLst>
  <p:sldIdLst>
    <p:sldId id="256" r:id="rId4"/>
    <p:sldId id="270" r:id="rId5"/>
    <p:sldId id="260" r:id="rId6"/>
    <p:sldId id="261" r:id="rId7"/>
    <p:sldId id="277" r:id="rId8"/>
    <p:sldId id="312" r:id="rId9"/>
    <p:sldId id="257" r:id="rId10"/>
    <p:sldId id="309" r:id="rId11"/>
    <p:sldId id="308" r:id="rId12"/>
    <p:sldId id="310" r:id="rId13"/>
    <p:sldId id="272" r:id="rId14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AB866E7B-8B9E-67F0-D5D1-BFF0A7443DEF}" name="Rimma Beļikova" initials="RB" userId="S::rimma.belikova@vm.gov.lv::cb9ff73e-334f-4f42-b740-44fa1ebdb11f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CFD18B"/>
    <a:srgbClr val="E5E5C5"/>
    <a:srgbClr val="B6F9B1"/>
    <a:srgbClr val="FEFFFB"/>
    <a:srgbClr val="FFFFFF"/>
    <a:srgbClr val="84B4E0"/>
    <a:srgbClr val="5B9BD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6D6BECC-D68D-4A8A-B2CC-8E606DF83EDA}" v="1" dt="2024-06-19T12:57:16.43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61801" autoAdjust="0"/>
    <p:restoredTop sz="94660"/>
  </p:normalViewPr>
  <p:slideViewPr>
    <p:cSldViewPr snapToGrid="0">
      <p:cViewPr varScale="1">
        <p:scale>
          <a:sx n="55" d="100"/>
          <a:sy n="55" d="100"/>
        </p:scale>
        <p:origin x="48" y="2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-6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theme" Target="theme/theme1.xml"/><Relationship Id="rId3" Type="http://schemas.openxmlformats.org/officeDocument/2006/relationships/slideMaster" Target="slideMasters/slideMaster1.xml"/><Relationship Id="rId21" Type="http://schemas.microsoft.com/office/2015/10/relationships/revisionInfo" Target="revisionInfo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20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7.xml"/><Relationship Id="rId19" Type="http://schemas.openxmlformats.org/officeDocument/2006/relationships/tableStyles" Target="tableStyle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microsoft.com/office/2018/10/relationships/authors" Target="author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nna Strapcāne" userId="fa45c96a-efc4-4d40-aead-380272c5ae54" providerId="ADAL" clId="{66D6BECC-D68D-4A8A-B2CC-8E606DF83EDA}"/>
    <pc:docChg chg="custSel modSld">
      <pc:chgData name="Anna Strapcāne" userId="fa45c96a-efc4-4d40-aead-380272c5ae54" providerId="ADAL" clId="{66D6BECC-D68D-4A8A-B2CC-8E606DF83EDA}" dt="2024-06-19T12:59:18.574" v="42" actId="1076"/>
      <pc:docMkLst>
        <pc:docMk/>
      </pc:docMkLst>
      <pc:sldChg chg="addSp delSp modSp mod">
        <pc:chgData name="Anna Strapcāne" userId="fa45c96a-efc4-4d40-aead-380272c5ae54" providerId="ADAL" clId="{66D6BECC-D68D-4A8A-B2CC-8E606DF83EDA}" dt="2024-06-19T12:59:18.574" v="42" actId="1076"/>
        <pc:sldMkLst>
          <pc:docMk/>
          <pc:sldMk cId="0" sldId="257"/>
        </pc:sldMkLst>
        <pc:spChg chg="add mod">
          <ac:chgData name="Anna Strapcāne" userId="fa45c96a-efc4-4d40-aead-380272c5ae54" providerId="ADAL" clId="{66D6BECC-D68D-4A8A-B2CC-8E606DF83EDA}" dt="2024-06-19T12:59:18.574" v="42" actId="1076"/>
          <ac:spMkLst>
            <pc:docMk/>
            <pc:sldMk cId="0" sldId="257"/>
            <ac:spMk id="2" creationId="{415FB064-840D-6DEB-7260-3ED593091911}"/>
          </ac:spMkLst>
        </pc:spChg>
        <pc:spChg chg="mod">
          <ac:chgData name="Anna Strapcāne" userId="fa45c96a-efc4-4d40-aead-380272c5ae54" providerId="ADAL" clId="{66D6BECC-D68D-4A8A-B2CC-8E606DF83EDA}" dt="2024-06-19T12:59:10.341" v="41" actId="1037"/>
          <ac:spMkLst>
            <pc:docMk/>
            <pc:sldMk cId="0" sldId="257"/>
            <ac:spMk id="14" creationId="{00000000-0000-0000-0000-000000000000}"/>
          </ac:spMkLst>
        </pc:spChg>
        <pc:spChg chg="mod">
          <ac:chgData name="Anna Strapcāne" userId="fa45c96a-efc4-4d40-aead-380272c5ae54" providerId="ADAL" clId="{66D6BECC-D68D-4A8A-B2CC-8E606DF83EDA}" dt="2024-06-19T12:59:10.341" v="41" actId="1037"/>
          <ac:spMkLst>
            <pc:docMk/>
            <pc:sldMk cId="0" sldId="257"/>
            <ac:spMk id="16" creationId="{00000000-0000-0000-0000-000000000000}"/>
          </ac:spMkLst>
        </pc:spChg>
        <pc:spChg chg="mod">
          <ac:chgData name="Anna Strapcāne" userId="fa45c96a-efc4-4d40-aead-380272c5ae54" providerId="ADAL" clId="{66D6BECC-D68D-4A8A-B2CC-8E606DF83EDA}" dt="2024-06-19T12:59:10.341" v="41" actId="1037"/>
          <ac:spMkLst>
            <pc:docMk/>
            <pc:sldMk cId="0" sldId="257"/>
            <ac:spMk id="17" creationId="{00000000-0000-0000-0000-000000000000}"/>
          </ac:spMkLst>
        </pc:spChg>
        <pc:grpChg chg="mod">
          <ac:chgData name="Anna Strapcāne" userId="fa45c96a-efc4-4d40-aead-380272c5ae54" providerId="ADAL" clId="{66D6BECC-D68D-4A8A-B2CC-8E606DF83EDA}" dt="2024-06-19T12:58:36.689" v="17" actId="14100"/>
          <ac:grpSpMkLst>
            <pc:docMk/>
            <pc:sldMk cId="0" sldId="257"/>
            <ac:grpSpMk id="5" creationId="{00000000-0000-0000-0000-000000000000}"/>
          </ac:grpSpMkLst>
        </pc:grpChg>
        <pc:grpChg chg="mod">
          <ac:chgData name="Anna Strapcāne" userId="fa45c96a-efc4-4d40-aead-380272c5ae54" providerId="ADAL" clId="{66D6BECC-D68D-4A8A-B2CC-8E606DF83EDA}" dt="2024-06-19T12:58:58.467" v="21" actId="14100"/>
          <ac:grpSpMkLst>
            <pc:docMk/>
            <pc:sldMk cId="0" sldId="257"/>
            <ac:grpSpMk id="8" creationId="{00000000-0000-0000-0000-000000000000}"/>
          </ac:grpSpMkLst>
        </pc:grpChg>
        <pc:grpChg chg="del">
          <ac:chgData name="Anna Strapcāne" userId="fa45c96a-efc4-4d40-aead-380272c5ae54" providerId="ADAL" clId="{66D6BECC-D68D-4A8A-B2CC-8E606DF83EDA}" dt="2024-06-19T12:58:55.793" v="20" actId="478"/>
          <ac:grpSpMkLst>
            <pc:docMk/>
            <pc:sldMk cId="0" sldId="257"/>
            <ac:grpSpMk id="11" creationId="{00000000-0000-0000-0000-000000000000}"/>
          </ac:grpSpMkLst>
        </pc:gr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162B5F3-4E77-4078-8134-6A80897B2303}" type="datetimeFigureOut">
              <a:rPr lang="lv-LV" smtClean="0"/>
              <a:t>19.06.2024</a:t>
            </a:fld>
            <a:endParaRPr lang="lv-LV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lv-LV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AF55927-342A-4F37-A2D6-117556481F08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0950350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85799" y="2852938"/>
            <a:ext cx="7772400" cy="1190712"/>
          </a:xfrm>
        </p:spPr>
        <p:txBody>
          <a:bodyPr anchor="ctr" anchorCtr="0">
            <a:normAutofit/>
          </a:bodyPr>
          <a:lstStyle>
            <a:lvl1pPr algn="ctr">
              <a:defRPr sz="3200"/>
            </a:lvl1pPr>
          </a:lstStyle>
          <a:p>
            <a:r>
              <a:rPr lang="lv-LV" dirty="0"/>
              <a:t>Prezentācijas nosaukums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142999" y="4521597"/>
            <a:ext cx="6858000" cy="544484"/>
          </a:xfrm>
        </p:spPr>
        <p:txBody>
          <a:bodyPr anchor="ctr" anchorCtr="0">
            <a:normAutofit/>
          </a:bodyPr>
          <a:lstStyle>
            <a:lvl1pPr marL="0" indent="0" algn="ctr">
              <a:buNone/>
              <a:defRPr sz="1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lv-LV" dirty="0"/>
              <a:t>Vārds uzvārds, ieņemamais amats, kontaktinformācija</a:t>
            </a:r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622199"/>
            <a:ext cx="9144000" cy="244656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5752"/>
          <a:stretch/>
        </p:blipFill>
        <p:spPr>
          <a:xfrm>
            <a:off x="2667000" y="1"/>
            <a:ext cx="3777632" cy="2676697"/>
          </a:xfrm>
          <a:prstGeom prst="rect">
            <a:avLst/>
          </a:prstGeom>
        </p:spPr>
      </p:pic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>
          <a:xfrm>
            <a:off x="1142999" y="5661577"/>
            <a:ext cx="6858000" cy="365125"/>
          </a:xfrm>
        </p:spPr>
        <p:txBody>
          <a:bodyPr/>
          <a:lstStyle>
            <a:lvl1pPr algn="ctr">
              <a:defRPr sz="1400"/>
            </a:lvl1pPr>
          </a:lstStyle>
          <a:p>
            <a:r>
              <a:rPr lang="lv-LV"/>
              <a:t>26.06.2024</a:t>
            </a:r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358751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Nobeiguma slaid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142999" y="4521597"/>
            <a:ext cx="6858000" cy="544484"/>
          </a:xfrm>
        </p:spPr>
        <p:txBody>
          <a:bodyPr anchor="ctr" anchorCtr="0">
            <a:normAutofit/>
          </a:bodyPr>
          <a:lstStyle>
            <a:lvl1pPr marL="0" indent="0" algn="ctr">
              <a:buNone/>
              <a:defRPr sz="1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lv-LV" dirty="0"/>
              <a:t>Vārds uzvārds, ieņemamais amats, kontaktinformācija</a:t>
            </a:r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622199"/>
            <a:ext cx="9144000" cy="244656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5752"/>
          <a:stretch/>
        </p:blipFill>
        <p:spPr>
          <a:xfrm>
            <a:off x="2667000" y="1"/>
            <a:ext cx="3777632" cy="2676697"/>
          </a:xfrm>
          <a:prstGeom prst="rect">
            <a:avLst/>
          </a:prstGeom>
        </p:spPr>
      </p:pic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>
          <a:xfrm>
            <a:off x="1142999" y="5661577"/>
            <a:ext cx="6858000" cy="365125"/>
          </a:xfrm>
        </p:spPr>
        <p:txBody>
          <a:bodyPr/>
          <a:lstStyle>
            <a:lvl1pPr algn="ctr">
              <a:defRPr sz="1400"/>
            </a:lvl1pPr>
          </a:lstStyle>
          <a:p>
            <a:r>
              <a:rPr lang="lv-LV"/>
              <a:t>26.06.2024</a:t>
            </a:r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9963318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>
              <a:defRPr/>
            </a:lvl1pPr>
            <a:lvl2pPr>
              <a:defRPr sz="1800"/>
            </a:lvl2pPr>
            <a:lvl3pPr>
              <a:defRPr sz="1600"/>
            </a:lvl3pPr>
            <a:lvl4pPr>
              <a:defRPr sz="1400" baseline="0"/>
            </a:lvl4pPr>
            <a:lvl5pPr>
              <a:defRPr sz="1400"/>
            </a:lvl5pPr>
          </a:lstStyle>
          <a:p>
            <a:pPr lvl="0"/>
            <a:r>
              <a:rPr lang="lv-LV" dirty="0"/>
              <a:t>Teksts</a:t>
            </a:r>
            <a:endParaRPr lang="en-US" dirty="0"/>
          </a:p>
          <a:p>
            <a:pPr lvl="1"/>
            <a:r>
              <a:rPr lang="lv-LV" dirty="0"/>
              <a:t>Otrais līmenis</a:t>
            </a:r>
            <a:endParaRPr lang="en-US" dirty="0"/>
          </a:p>
          <a:p>
            <a:pPr lvl="2"/>
            <a:r>
              <a:rPr lang="lv-LV" dirty="0"/>
              <a:t>Trešais līmenis</a:t>
            </a:r>
            <a:endParaRPr lang="en-US" dirty="0"/>
          </a:p>
          <a:p>
            <a:pPr lvl="3"/>
            <a:r>
              <a:rPr lang="lv-LV" dirty="0"/>
              <a:t>Ceturtais līmenis</a:t>
            </a:r>
            <a:endParaRPr lang="en-US" dirty="0"/>
          </a:p>
          <a:p>
            <a:pPr lvl="4"/>
            <a:r>
              <a:rPr lang="lv-LV" dirty="0"/>
              <a:t>Piektais līmenis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lv-LV"/>
              <a:t>26.06.2024</a:t>
            </a:r>
            <a:endParaRPr lang="lv-LV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endParaRPr lang="lv-LV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0423E1-44C6-4E03-9576-413CBCCCE18A}" type="slidenum">
              <a:rPr lang="lv-LV" smtClean="0"/>
              <a:pPr/>
              <a:t>‹#›</a:t>
            </a:fld>
            <a:endParaRPr lang="lv-LV" dirty="0"/>
          </a:p>
        </p:txBody>
      </p:sp>
      <p:sp>
        <p:nvSpPr>
          <p:cNvPr id="10" name="Title 9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lv-LV" dirty="0"/>
              <a:t>Nosaukums</a:t>
            </a:r>
          </a:p>
        </p:txBody>
      </p:sp>
    </p:spTree>
    <p:extLst>
      <p:ext uri="{BB962C8B-B14F-4D97-AF65-F5344CB8AC3E}">
        <p14:creationId xmlns:p14="http://schemas.microsoft.com/office/powerpoint/2010/main" val="519103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286000" y="3436258"/>
            <a:ext cx="6325200" cy="2852737"/>
          </a:xfrm>
        </p:spPr>
        <p:txBody>
          <a:bodyPr anchor="t" anchorCtr="0">
            <a:normAutofit/>
          </a:bodyPr>
          <a:lstStyle>
            <a:lvl1pPr>
              <a:defRPr sz="2400"/>
            </a:lvl1pPr>
          </a:lstStyle>
          <a:p>
            <a:r>
              <a:rPr lang="lv-LV" dirty="0"/>
              <a:t>Nosaukums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2286000" y="381600"/>
            <a:ext cx="6322728" cy="2987302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lv-LV" dirty="0"/>
              <a:t>Teksts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lv-LV"/>
              <a:t>26.06.2024</a:t>
            </a:r>
            <a:endParaRPr lang="lv-LV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endParaRPr lang="lv-LV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0423E1-44C6-4E03-9576-413CBCCCE18A}" type="slidenum">
              <a:rPr lang="lv-LV" smtClean="0"/>
              <a:pPr/>
              <a:t>‹#›</a:t>
            </a:fld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19187218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 noChangeAspect="1"/>
          </p:cNvSpPr>
          <p:nvPr>
            <p:ph type="pic" idx="1" hasCustomPrompt="1"/>
          </p:nvPr>
        </p:nvSpPr>
        <p:spPr>
          <a:xfrm>
            <a:off x="2286000" y="1296785"/>
            <a:ext cx="6322728" cy="4871837"/>
          </a:xfrm>
        </p:spPr>
        <p:txBody>
          <a:bodyPr anchor="t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lv-LV" dirty="0"/>
              <a:t>Spiediet uz ikonas, lai pievienotu bildi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lv-LV"/>
              <a:t>26.06.2024</a:t>
            </a:r>
            <a:endParaRPr lang="lv-LV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endParaRPr lang="lv-LV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0423E1-44C6-4E03-9576-413CBCCCE18A}" type="slidenum">
              <a:rPr lang="lv-LV" smtClean="0"/>
              <a:pPr/>
              <a:t>‹#›</a:t>
            </a:fld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39457796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sz="2000"/>
            </a:lvl1pPr>
          </a:lstStyle>
          <a:p>
            <a:r>
              <a:rPr lang="lv-LV" dirty="0"/>
              <a:t>Nosaukums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2285999" y="1825625"/>
            <a:ext cx="3096000" cy="4351338"/>
          </a:xfrm>
        </p:spPr>
        <p:txBody>
          <a:bodyPr/>
          <a:lstStyle>
            <a:lvl1pPr>
              <a:defRPr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 baseline="0"/>
            </a:lvl5pPr>
          </a:lstStyle>
          <a:p>
            <a:pPr lvl="0"/>
            <a:r>
              <a:rPr lang="lv-LV" dirty="0"/>
              <a:t>Teksts</a:t>
            </a:r>
            <a:endParaRPr lang="en-US" dirty="0"/>
          </a:p>
          <a:p>
            <a:pPr lvl="1"/>
            <a:r>
              <a:rPr lang="lv-LV" dirty="0"/>
              <a:t>Otrais līmenis</a:t>
            </a:r>
            <a:endParaRPr lang="en-US" dirty="0"/>
          </a:p>
          <a:p>
            <a:pPr lvl="2"/>
            <a:r>
              <a:rPr lang="lv-LV" dirty="0"/>
              <a:t>Trešais līmenis</a:t>
            </a:r>
            <a:endParaRPr lang="en-US" dirty="0"/>
          </a:p>
          <a:p>
            <a:pPr lvl="3"/>
            <a:r>
              <a:rPr lang="lv-LV" dirty="0"/>
              <a:t>Ceturtais līmenis</a:t>
            </a:r>
            <a:endParaRPr lang="en-US" dirty="0"/>
          </a:p>
          <a:p>
            <a:pPr lvl="4"/>
            <a:r>
              <a:rPr lang="lv-LV" dirty="0"/>
              <a:t>Piektais līmenis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5512728" y="1825625"/>
            <a:ext cx="3096000" cy="4351338"/>
          </a:xfrm>
        </p:spPr>
        <p:txBody>
          <a:bodyPr/>
          <a:lstStyle>
            <a:lvl1pPr>
              <a:defRPr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lv-LV" dirty="0"/>
              <a:t>Teksts</a:t>
            </a:r>
            <a:endParaRPr lang="en-US" dirty="0"/>
          </a:p>
          <a:p>
            <a:pPr lvl="1"/>
            <a:r>
              <a:rPr lang="lv-LV" dirty="0"/>
              <a:t>Otrais līmenis</a:t>
            </a:r>
            <a:endParaRPr lang="en-US" dirty="0"/>
          </a:p>
          <a:p>
            <a:pPr lvl="2"/>
            <a:r>
              <a:rPr lang="lv-LV" dirty="0"/>
              <a:t>Trešais līmenis</a:t>
            </a:r>
            <a:endParaRPr lang="en-US" dirty="0"/>
          </a:p>
          <a:p>
            <a:pPr lvl="3"/>
            <a:r>
              <a:rPr lang="lv-LV" dirty="0"/>
              <a:t>Ceturtais līmenis</a:t>
            </a:r>
            <a:endParaRPr lang="en-US" dirty="0"/>
          </a:p>
          <a:p>
            <a:pPr lvl="4"/>
            <a:r>
              <a:rPr lang="lv-LV" dirty="0"/>
              <a:t>Piektais līmenis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lv-LV"/>
              <a:t>26.06.2024</a:t>
            </a:r>
            <a:endParaRPr lang="lv-LV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endParaRPr lang="lv-LV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0423E1-44C6-4E03-9576-413CBCCCE18A}" type="slidenum">
              <a:rPr lang="lv-LV" smtClean="0"/>
              <a:pPr/>
              <a:t>‹#›</a:t>
            </a:fld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23565092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286000" y="360913"/>
            <a:ext cx="6314414" cy="1325563"/>
          </a:xfrm>
        </p:spPr>
        <p:txBody>
          <a:bodyPr/>
          <a:lstStyle>
            <a:lvl1pPr>
              <a:defRPr/>
            </a:lvl1pPr>
          </a:lstStyle>
          <a:p>
            <a:r>
              <a:rPr lang="lv-LV" dirty="0"/>
              <a:t>Nosaukums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2286000" y="1825200"/>
            <a:ext cx="3096000" cy="823912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v-LV" dirty="0"/>
              <a:t>Nosaukums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2286000" y="2728388"/>
            <a:ext cx="3096000" cy="3540552"/>
          </a:xfrm>
        </p:spPr>
        <p:txBody>
          <a:bodyPr/>
          <a:lstStyle>
            <a:lvl1pPr>
              <a:defRPr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lv-LV" dirty="0"/>
              <a:t>Teksts</a:t>
            </a:r>
            <a:endParaRPr lang="en-US" dirty="0"/>
          </a:p>
          <a:p>
            <a:pPr lvl="1"/>
            <a:r>
              <a:rPr lang="lv-LV" dirty="0"/>
              <a:t>Otrais līmenis</a:t>
            </a:r>
            <a:endParaRPr lang="en-US" dirty="0"/>
          </a:p>
          <a:p>
            <a:pPr lvl="2"/>
            <a:r>
              <a:rPr lang="lv-LV" dirty="0"/>
              <a:t>Trešais līmenis</a:t>
            </a:r>
            <a:endParaRPr lang="en-US" dirty="0"/>
          </a:p>
          <a:p>
            <a:pPr lvl="3"/>
            <a:r>
              <a:rPr lang="lv-LV" dirty="0"/>
              <a:t>Ceturtais līmenis</a:t>
            </a:r>
            <a:endParaRPr lang="en-US" dirty="0"/>
          </a:p>
          <a:p>
            <a:pPr lvl="4"/>
            <a:r>
              <a:rPr lang="lv-LV" dirty="0"/>
              <a:t>Piektais līmenis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 hasCustomPrompt="1"/>
          </p:nvPr>
        </p:nvSpPr>
        <p:spPr>
          <a:xfrm>
            <a:off x="5504414" y="1825200"/>
            <a:ext cx="3096000" cy="823912"/>
          </a:xfrm>
        </p:spPr>
        <p:txBody>
          <a:bodyPr anchor="b">
            <a:normAutofit/>
          </a:bodyPr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v-LV" dirty="0"/>
              <a:t>Nosaukums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 hasCustomPrompt="1"/>
          </p:nvPr>
        </p:nvSpPr>
        <p:spPr>
          <a:xfrm>
            <a:off x="5504414" y="2728388"/>
            <a:ext cx="3096000" cy="3540551"/>
          </a:xfrm>
        </p:spPr>
        <p:txBody>
          <a:bodyPr/>
          <a:lstStyle>
            <a:lvl1pPr>
              <a:defRPr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lv-LV" dirty="0"/>
              <a:t>Teksts</a:t>
            </a:r>
            <a:endParaRPr lang="en-US" dirty="0"/>
          </a:p>
          <a:p>
            <a:pPr lvl="1"/>
            <a:r>
              <a:rPr lang="lv-LV" dirty="0"/>
              <a:t>Otrais līmenis</a:t>
            </a:r>
            <a:endParaRPr lang="en-US" dirty="0"/>
          </a:p>
          <a:p>
            <a:pPr lvl="2"/>
            <a:r>
              <a:rPr lang="lv-LV" dirty="0"/>
              <a:t>Trešais līmenis</a:t>
            </a:r>
            <a:endParaRPr lang="en-US" dirty="0"/>
          </a:p>
          <a:p>
            <a:pPr lvl="3"/>
            <a:r>
              <a:rPr lang="lv-LV" dirty="0"/>
              <a:t>Ceturtais līmenis</a:t>
            </a:r>
            <a:endParaRPr lang="en-US" dirty="0"/>
          </a:p>
          <a:p>
            <a:pPr lvl="4"/>
            <a:r>
              <a:rPr lang="lv-LV" dirty="0"/>
              <a:t>Piektais līmenis</a:t>
            </a:r>
            <a:endParaRPr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lv-LV"/>
              <a:t>26.06.2024</a:t>
            </a:r>
            <a:endParaRPr lang="lv-LV" dirty="0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endParaRPr lang="lv-LV" dirty="0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0423E1-44C6-4E03-9576-413CBCCCE18A}" type="slidenum">
              <a:rPr lang="lv-LV" smtClean="0"/>
              <a:pPr/>
              <a:t>‹#›</a:t>
            </a:fld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41861076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lv-LV" dirty="0"/>
              <a:t>Nosaukums</a:t>
            </a:r>
            <a:endParaRPr lang="en-US" dirty="0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lv-LV"/>
              <a:t>26.06.2024</a:t>
            </a:r>
            <a:endParaRPr lang="lv-LV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endParaRPr lang="lv-LV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0423E1-44C6-4E03-9576-413CBCCCE18A}" type="slidenum">
              <a:rPr lang="lv-LV" smtClean="0"/>
              <a:pPr/>
              <a:t>‹#›</a:t>
            </a:fld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23636464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lv-LV"/>
              <a:t>26.06.2024</a:t>
            </a:r>
            <a:endParaRPr lang="lv-LV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endParaRPr lang="lv-LV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0423E1-44C6-4E03-9576-413CBCCCE18A}" type="slidenum">
              <a:rPr lang="lv-LV" smtClean="0"/>
              <a:pPr/>
              <a:t>‹#›</a:t>
            </a:fld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13282710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286000" y="381599"/>
            <a:ext cx="3096000" cy="1272983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lv-LV" dirty="0"/>
              <a:t>Nosaukums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5512728" y="381599"/>
            <a:ext cx="3096000" cy="5796001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 baseline="0"/>
            </a:lvl4pPr>
            <a:lvl5pPr>
              <a:defRPr sz="1400" baseline="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lv-LV" dirty="0"/>
              <a:t>Teksts</a:t>
            </a:r>
            <a:endParaRPr lang="en-US" dirty="0"/>
          </a:p>
          <a:p>
            <a:pPr lvl="1"/>
            <a:r>
              <a:rPr lang="lv-LV" dirty="0"/>
              <a:t>Otrais līmenis</a:t>
            </a:r>
          </a:p>
          <a:p>
            <a:pPr lvl="2"/>
            <a:r>
              <a:rPr lang="lv-LV" dirty="0"/>
              <a:t>Trešais līmenis</a:t>
            </a:r>
          </a:p>
          <a:p>
            <a:pPr lvl="3"/>
            <a:r>
              <a:rPr lang="lv-LV" dirty="0"/>
              <a:t>Ceturtais līmenis</a:t>
            </a:r>
          </a:p>
          <a:p>
            <a:pPr lvl="4"/>
            <a:r>
              <a:rPr lang="lv-LV" dirty="0"/>
              <a:t>Piektais līmenis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2286000" y="1825200"/>
            <a:ext cx="3096000" cy="4352400"/>
          </a:xfrm>
        </p:spPr>
        <p:txBody>
          <a:bodyPr/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lv-LV" dirty="0"/>
              <a:t>Teksts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lv-LV"/>
              <a:t>26.06.2024</a:t>
            </a:r>
            <a:endParaRPr lang="lv-LV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endParaRPr lang="lv-LV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0423E1-44C6-4E03-9576-413CBCCCE18A}" type="slidenum">
              <a:rPr lang="lv-LV" smtClean="0"/>
              <a:pPr/>
              <a:t>‹#›</a:t>
            </a:fld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32694476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286000" y="381600"/>
            <a:ext cx="6325200" cy="9540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lv-LV" dirty="0"/>
              <a:t>Nosaukums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0" y="1842250"/>
            <a:ext cx="63252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lv-LV" dirty="0"/>
              <a:t>Teksts</a:t>
            </a:r>
            <a:endParaRPr lang="en-US" dirty="0"/>
          </a:p>
          <a:p>
            <a:pPr lvl="1"/>
            <a:r>
              <a:rPr lang="lv-LV" dirty="0"/>
              <a:t>Otrais līmenis</a:t>
            </a:r>
            <a:endParaRPr lang="en-US" dirty="0"/>
          </a:p>
          <a:p>
            <a:pPr lvl="2"/>
            <a:r>
              <a:rPr lang="lv-LV" dirty="0"/>
              <a:t>Trešais līmenis</a:t>
            </a:r>
            <a:endParaRPr lang="en-US" dirty="0"/>
          </a:p>
          <a:p>
            <a:pPr lvl="3"/>
            <a:r>
              <a:rPr lang="lv-LV" dirty="0"/>
              <a:t>Ceturtais līmenis</a:t>
            </a:r>
            <a:endParaRPr lang="en-US" dirty="0"/>
          </a:p>
          <a:p>
            <a:pPr lvl="4"/>
            <a:r>
              <a:rPr lang="lv-LV" dirty="0"/>
              <a:t>Piektais līmenis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06734" y="6348217"/>
            <a:ext cx="368253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algn="r"/>
            <a:endParaRPr lang="lv-LV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828117" y="6348217"/>
            <a:ext cx="78061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fld id="{200423E1-44C6-4E03-9576-413CBCCCE18A}" type="slidenum">
              <a:rPr lang="lv-LV" smtClean="0"/>
              <a:pPr/>
              <a:t>‹#›</a:t>
            </a:fld>
            <a:endParaRPr lang="lv-LV" dirty="0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340" y="0"/>
            <a:ext cx="1761743" cy="1957799"/>
          </a:xfrm>
          <a:prstGeom prst="rect">
            <a:avLst/>
          </a:prstGeom>
        </p:spPr>
      </p:pic>
      <p:sp>
        <p:nvSpPr>
          <p:cNvPr id="9" name="Date Placeholder 8"/>
          <p:cNvSpPr>
            <a:spLocks noGrp="1"/>
          </p:cNvSpPr>
          <p:nvPr>
            <p:ph type="dt" sz="half" idx="2"/>
          </p:nvPr>
        </p:nvSpPr>
        <p:spPr>
          <a:xfrm>
            <a:off x="2286000" y="6348217"/>
            <a:ext cx="1581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lv-LV"/>
              <a:t>26.06.2024</a:t>
            </a:r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3068160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70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1" r:id="rId10"/>
  </p:sldLayoutIdLst>
  <p:hf sldNum="0"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b="1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14.svg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8ABBB6-0C72-C342-BE8A-C97539A4DEA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LV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2B57A45-C510-C84D-A8C8-1E83741787C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9E56EE3-07A2-F04B-8EDA-E6BFCE8067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lv-LV"/>
              <a:t>26.06.2024</a:t>
            </a:r>
            <a:endParaRPr lang="lv-LV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679F86B1-F5BB-9B4A-9990-6AB262CFCEF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1" y="0"/>
            <a:ext cx="9142657" cy="6858000"/>
          </a:xfrm>
          <a:prstGeom prst="rect">
            <a:avLst/>
          </a:prstGeom>
        </p:spPr>
      </p:pic>
      <p:pic>
        <p:nvPicPr>
          <p:cNvPr id="12" name="Picture 11" descr="Timeline&#10;&#10;Description automatically generated">
            <a:extLst>
              <a:ext uri="{FF2B5EF4-FFF2-40B4-BE49-F238E27FC236}">
                <a16:creationId xmlns:a16="http://schemas.microsoft.com/office/drawing/2014/main" id="{21611C2A-53D8-361A-3DF3-4EAC8D1F93E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1" y="0"/>
            <a:ext cx="914265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878328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1857CD4F-A4CE-E1FC-E5DD-0EA4EE47E59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5347" y="1296365"/>
            <a:ext cx="8013305" cy="4787950"/>
          </a:xfrm>
          <a:prstGeom prst="rect">
            <a:avLst/>
          </a:prstGeom>
          <a:noFill/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76C8A09-1E61-F844-FC5C-E54DFC3BA1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72542" y="296685"/>
            <a:ext cx="6325200" cy="954000"/>
          </a:xfrm>
        </p:spPr>
        <p:txBody>
          <a:bodyPr/>
          <a:lstStyle/>
          <a:p>
            <a:br>
              <a:rPr lang="lv-LV" dirty="0"/>
            </a:br>
            <a:r>
              <a:rPr lang="lv-LV" dirty="0"/>
              <a:t>Agrīnā intervence bērniem ar AST</a:t>
            </a:r>
          </a:p>
        </p:txBody>
      </p:sp>
    </p:spTree>
    <p:extLst>
      <p:ext uri="{BB962C8B-B14F-4D97-AF65-F5344CB8AC3E}">
        <p14:creationId xmlns:p14="http://schemas.microsoft.com/office/powerpoint/2010/main" val="249698679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A675163-67B9-5F42-87F1-52D63E6216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lv-LV"/>
              <a:t>26.06.2024</a:t>
            </a:r>
            <a:endParaRPr lang="lv-LV" dirty="0"/>
          </a:p>
        </p:txBody>
      </p:sp>
      <p:pic>
        <p:nvPicPr>
          <p:cNvPr id="4" name="Picture 3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5FC8CE8E-1C16-054B-8EC9-A61F3A24B0D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1" y="0"/>
            <a:ext cx="914265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10496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7727FC4-E4F1-2E4D-A8F1-2DC9F4E66F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lv-LV"/>
              <a:t>26.06.2024</a:t>
            </a:r>
            <a:endParaRPr lang="lv-LV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A2AA95C-30CC-9B44-910E-D9639C538A7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1" y="0"/>
            <a:ext cx="914265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18531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E307C02-E2AB-C642-8A6F-61113CE058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lv-LV"/>
              <a:t>26.06.2024</a:t>
            </a:r>
            <a:endParaRPr lang="lv-LV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2594F62-D1CB-C64E-B2C6-519AC88A580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1" y="0"/>
            <a:ext cx="9142657" cy="6858000"/>
          </a:xfrm>
          <a:prstGeom prst="rect">
            <a:avLst/>
          </a:prstGeom>
        </p:spPr>
      </p:pic>
      <p:pic>
        <p:nvPicPr>
          <p:cNvPr id="5" name="Picture 4" descr="Table&#10;&#10;Description automatically generated">
            <a:extLst>
              <a:ext uri="{FF2B5EF4-FFF2-40B4-BE49-F238E27FC236}">
                <a16:creationId xmlns:a16="http://schemas.microsoft.com/office/drawing/2014/main" id="{B29146E1-7C01-3C05-3C44-1FF1ECA6FA3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1" y="0"/>
            <a:ext cx="914265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54827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50AB4BB-1BDD-E144-9F3F-1937FC9CD5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lv-LV"/>
              <a:t>26.06.2024</a:t>
            </a:r>
            <a:endParaRPr lang="lv-LV" dirty="0"/>
          </a:p>
        </p:txBody>
      </p:sp>
      <p:pic>
        <p:nvPicPr>
          <p:cNvPr id="4" name="Picture 3" descr="Graphical user interface, application, Teams&#10;&#10;Description automatically generated">
            <a:extLst>
              <a:ext uri="{FF2B5EF4-FFF2-40B4-BE49-F238E27FC236}">
                <a16:creationId xmlns:a16="http://schemas.microsoft.com/office/drawing/2014/main" id="{9BA0E44F-6DD5-C64E-8AD8-7F1E2CF0385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1" y="0"/>
            <a:ext cx="914265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98608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6D3030C-8B39-0316-9059-8B0CC05824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lv-LV"/>
              <a:t>26.06.2024</a:t>
            </a:r>
            <a:endParaRPr lang="lv-LV" dirty="0"/>
          </a:p>
        </p:txBody>
      </p:sp>
      <p:pic>
        <p:nvPicPr>
          <p:cNvPr id="3" name="Picture 2" descr="A screen shot of a diagram&#10;&#10;Description automatically generated">
            <a:extLst>
              <a:ext uri="{FF2B5EF4-FFF2-40B4-BE49-F238E27FC236}">
                <a16:creationId xmlns:a16="http://schemas.microsoft.com/office/drawing/2014/main" id="{F9636797-2C72-A937-3E17-67380BDC9C1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1" y="0"/>
            <a:ext cx="914265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25938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5"/>
          <p:cNvGrpSpPr/>
          <p:nvPr/>
        </p:nvGrpSpPr>
        <p:grpSpPr>
          <a:xfrm>
            <a:off x="0" y="2675809"/>
            <a:ext cx="9144000" cy="646253"/>
            <a:chOff x="0" y="0"/>
            <a:chExt cx="4816593" cy="340413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4816592" cy="340413"/>
            </a:xfrm>
            <a:custGeom>
              <a:avLst/>
              <a:gdLst/>
              <a:ahLst/>
              <a:cxnLst/>
              <a:rect l="l" t="t" r="r" b="b"/>
              <a:pathLst>
                <a:path w="4816592" h="340413">
                  <a:moveTo>
                    <a:pt x="0" y="0"/>
                  </a:moveTo>
                  <a:lnTo>
                    <a:pt x="4816592" y="0"/>
                  </a:lnTo>
                  <a:lnTo>
                    <a:pt x="4816592" y="340413"/>
                  </a:lnTo>
                  <a:lnTo>
                    <a:pt x="0" y="340413"/>
                  </a:lnTo>
                  <a:close/>
                </a:path>
              </a:pathLst>
            </a:custGeom>
            <a:solidFill>
              <a:srgbClr val="D0E8E6"/>
            </a:solidFill>
          </p:spPr>
          <p:txBody>
            <a:bodyPr/>
            <a:lstStyle/>
            <a:p>
              <a:endParaRPr lang="lv-LV" sz="900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38100"/>
              <a:ext cx="4816593" cy="378513"/>
            </a:xfrm>
            <a:prstGeom prst="rect">
              <a:avLst/>
            </a:prstGeom>
          </p:spPr>
          <p:txBody>
            <a:bodyPr lIns="25400" tIns="25400" rIns="25400" bIns="25400" rtlCol="0" anchor="ctr"/>
            <a:lstStyle/>
            <a:p>
              <a:pPr algn="ctr">
                <a:lnSpc>
                  <a:spcPts val="1330"/>
                </a:lnSpc>
              </a:pPr>
              <a:endParaRPr sz="900"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0" y="3322062"/>
            <a:ext cx="9144000" cy="646253"/>
            <a:chOff x="0" y="0"/>
            <a:chExt cx="4816593" cy="340413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4816592" cy="340413"/>
            </a:xfrm>
            <a:custGeom>
              <a:avLst/>
              <a:gdLst/>
              <a:ahLst/>
              <a:cxnLst/>
              <a:rect l="l" t="t" r="r" b="b"/>
              <a:pathLst>
                <a:path w="4816592" h="340413">
                  <a:moveTo>
                    <a:pt x="0" y="0"/>
                  </a:moveTo>
                  <a:lnTo>
                    <a:pt x="4816592" y="0"/>
                  </a:lnTo>
                  <a:lnTo>
                    <a:pt x="4816592" y="340413"/>
                  </a:lnTo>
                  <a:lnTo>
                    <a:pt x="0" y="340413"/>
                  </a:lnTo>
                  <a:close/>
                </a:path>
              </a:pathLst>
            </a:custGeom>
            <a:solidFill>
              <a:srgbClr val="C8DADA"/>
            </a:solidFill>
          </p:spPr>
          <p:txBody>
            <a:bodyPr/>
            <a:lstStyle/>
            <a:p>
              <a:endParaRPr lang="lv-LV" sz="900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-38100"/>
              <a:ext cx="4816593" cy="378513"/>
            </a:xfrm>
            <a:prstGeom prst="rect">
              <a:avLst/>
            </a:prstGeom>
          </p:spPr>
          <p:txBody>
            <a:bodyPr lIns="25400" tIns="25400" rIns="25400" bIns="25400" rtlCol="0" anchor="ctr"/>
            <a:lstStyle/>
            <a:p>
              <a:pPr algn="ctr">
                <a:lnSpc>
                  <a:spcPts val="1330"/>
                </a:lnSpc>
              </a:pPr>
              <a:endParaRPr sz="900"/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0" y="3968315"/>
            <a:ext cx="9144000" cy="646253"/>
            <a:chOff x="0" y="0"/>
            <a:chExt cx="4816593" cy="340413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4816592" cy="340413"/>
            </a:xfrm>
            <a:custGeom>
              <a:avLst/>
              <a:gdLst/>
              <a:ahLst/>
              <a:cxnLst/>
              <a:rect l="l" t="t" r="r" b="b"/>
              <a:pathLst>
                <a:path w="4816592" h="340413">
                  <a:moveTo>
                    <a:pt x="0" y="0"/>
                  </a:moveTo>
                  <a:lnTo>
                    <a:pt x="4816592" y="0"/>
                  </a:lnTo>
                  <a:lnTo>
                    <a:pt x="4816592" y="340413"/>
                  </a:lnTo>
                  <a:lnTo>
                    <a:pt x="0" y="340413"/>
                  </a:lnTo>
                  <a:close/>
                </a:path>
              </a:pathLst>
            </a:custGeom>
            <a:solidFill>
              <a:srgbClr val="D0E8E6"/>
            </a:solidFill>
          </p:spPr>
          <p:txBody>
            <a:bodyPr/>
            <a:lstStyle/>
            <a:p>
              <a:endParaRPr lang="lv-LV" sz="900"/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0" y="-38100"/>
              <a:ext cx="4816593" cy="378513"/>
            </a:xfrm>
            <a:prstGeom prst="rect">
              <a:avLst/>
            </a:prstGeom>
          </p:spPr>
          <p:txBody>
            <a:bodyPr lIns="25400" tIns="25400" rIns="25400" bIns="25400" rtlCol="0" anchor="ctr"/>
            <a:lstStyle/>
            <a:p>
              <a:pPr algn="ctr">
                <a:lnSpc>
                  <a:spcPts val="1330"/>
                </a:lnSpc>
              </a:pPr>
              <a:endParaRPr sz="900"/>
            </a:p>
          </p:txBody>
        </p:sp>
      </p:grpSp>
      <p:sp>
        <p:nvSpPr>
          <p:cNvPr id="14" name="Freeform 14"/>
          <p:cNvSpPr/>
          <p:nvPr/>
        </p:nvSpPr>
        <p:spPr>
          <a:xfrm>
            <a:off x="1355255" y="5043267"/>
            <a:ext cx="1556733" cy="953499"/>
          </a:xfrm>
          <a:custGeom>
            <a:avLst/>
            <a:gdLst/>
            <a:ahLst/>
            <a:cxnLst/>
            <a:rect l="l" t="t" r="r" b="b"/>
            <a:pathLst>
              <a:path w="3113466" h="1906998">
                <a:moveTo>
                  <a:pt x="0" y="0"/>
                </a:moveTo>
                <a:lnTo>
                  <a:pt x="3113466" y="0"/>
                </a:lnTo>
                <a:lnTo>
                  <a:pt x="3113466" y="1906998"/>
                </a:lnTo>
                <a:lnTo>
                  <a:pt x="0" y="190699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lv-LV" sz="900"/>
          </a:p>
        </p:txBody>
      </p:sp>
      <p:sp>
        <p:nvSpPr>
          <p:cNvPr id="15" name="Freeform 15"/>
          <p:cNvSpPr/>
          <p:nvPr/>
        </p:nvSpPr>
        <p:spPr>
          <a:xfrm flipH="1">
            <a:off x="5905779" y="5140447"/>
            <a:ext cx="1787107" cy="1182492"/>
          </a:xfrm>
          <a:custGeom>
            <a:avLst/>
            <a:gdLst/>
            <a:ahLst/>
            <a:cxnLst/>
            <a:rect l="l" t="t" r="r" b="b"/>
            <a:pathLst>
              <a:path w="2140925" h="1463857">
                <a:moveTo>
                  <a:pt x="2140925" y="0"/>
                </a:moveTo>
                <a:lnTo>
                  <a:pt x="0" y="0"/>
                </a:lnTo>
                <a:lnTo>
                  <a:pt x="0" y="1463858"/>
                </a:lnTo>
                <a:lnTo>
                  <a:pt x="2140925" y="1463858"/>
                </a:lnTo>
                <a:lnTo>
                  <a:pt x="2140925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lv-LV" sz="900"/>
          </a:p>
        </p:txBody>
      </p:sp>
      <p:sp>
        <p:nvSpPr>
          <p:cNvPr id="16" name="TextBox 16"/>
          <p:cNvSpPr txBox="1"/>
          <p:nvPr/>
        </p:nvSpPr>
        <p:spPr>
          <a:xfrm>
            <a:off x="700646" y="3454188"/>
            <a:ext cx="3612196" cy="46487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820"/>
              </a:lnSpc>
            </a:pPr>
            <a:r>
              <a:rPr lang="lv-LV" dirty="0">
                <a:solidFill>
                  <a:srgbClr val="232E44"/>
                </a:solidFill>
                <a:latin typeface="Red Hat Display"/>
              </a:rPr>
              <a:t>Tiek nodrošināts </a:t>
            </a:r>
            <a:r>
              <a:rPr lang="lv-LV" dirty="0" err="1">
                <a:solidFill>
                  <a:srgbClr val="232E44"/>
                </a:solidFill>
                <a:latin typeface="Red Hat Display"/>
              </a:rPr>
              <a:t>biopsihosociālais</a:t>
            </a:r>
            <a:r>
              <a:rPr lang="lv-LV" dirty="0">
                <a:solidFill>
                  <a:srgbClr val="232E44"/>
                </a:solidFill>
                <a:latin typeface="Red Hat Display"/>
              </a:rPr>
              <a:t> modelis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700646" y="4051931"/>
            <a:ext cx="3205843" cy="23403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1820"/>
              </a:lnSpc>
            </a:pPr>
            <a:r>
              <a:rPr lang="lv-LV" dirty="0">
                <a:solidFill>
                  <a:srgbClr val="232E44"/>
                </a:solidFill>
                <a:latin typeface="Red Hat Display"/>
              </a:rPr>
              <a:t>Samazinās </a:t>
            </a:r>
            <a:r>
              <a:rPr lang="lv-LV" dirty="0" err="1">
                <a:solidFill>
                  <a:srgbClr val="232E44"/>
                </a:solidFill>
                <a:latin typeface="Red Hat Display"/>
              </a:rPr>
              <a:t>rehospitalizācijas</a:t>
            </a:r>
            <a:r>
              <a:rPr lang="lv-LV" dirty="0">
                <a:solidFill>
                  <a:srgbClr val="232E44"/>
                </a:solidFill>
                <a:latin typeface="Red Hat Display"/>
              </a:rPr>
              <a:t> 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700653" y="2872570"/>
            <a:ext cx="3766488" cy="44794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820"/>
              </a:lnSpc>
            </a:pPr>
            <a:r>
              <a:rPr lang="lv-LV" dirty="0">
                <a:solidFill>
                  <a:srgbClr val="232E44"/>
                </a:solidFill>
                <a:latin typeface="Red Hat Display"/>
              </a:rPr>
              <a:t>Uzlabojas pakalpojuma pieejamība</a:t>
            </a:r>
          </a:p>
          <a:p>
            <a:pPr>
              <a:lnSpc>
                <a:spcPts val="1820"/>
              </a:lnSpc>
            </a:pPr>
            <a:endParaRPr lang="en-US" sz="1300" dirty="0">
              <a:solidFill>
                <a:srgbClr val="232E44"/>
              </a:solidFill>
              <a:latin typeface="Red Hat Display"/>
            </a:endParaRPr>
          </a:p>
        </p:txBody>
      </p:sp>
      <p:sp>
        <p:nvSpPr>
          <p:cNvPr id="19" name="TextBox 19"/>
          <p:cNvSpPr txBox="1"/>
          <p:nvPr/>
        </p:nvSpPr>
        <p:spPr>
          <a:xfrm>
            <a:off x="700646" y="1772233"/>
            <a:ext cx="6411686" cy="66216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695"/>
              </a:lnSpc>
            </a:pPr>
            <a:r>
              <a:rPr lang="en-US" sz="1925" b="1">
                <a:solidFill>
                  <a:srgbClr val="000000"/>
                </a:solidFill>
                <a:latin typeface="Open Sans Bold"/>
              </a:rPr>
              <a:t>Mobilo komandu ieviešana</a:t>
            </a:r>
            <a:r>
              <a:rPr lang="en-US" sz="1925">
                <a:solidFill>
                  <a:srgbClr val="000000"/>
                </a:solidFill>
                <a:latin typeface="Open Sans Bold"/>
              </a:rPr>
              <a:t> </a:t>
            </a:r>
            <a:r>
              <a:rPr lang="en-US" sz="1925" b="1">
                <a:solidFill>
                  <a:srgbClr val="000000"/>
                </a:solidFill>
                <a:latin typeface="Open Sans Bold"/>
              </a:rPr>
              <a:t>pacientiem</a:t>
            </a:r>
            <a:endParaRPr lang="lv-LV" sz="1925" b="1">
              <a:solidFill>
                <a:srgbClr val="000000"/>
              </a:solidFill>
              <a:latin typeface="Open Sans Bold"/>
            </a:endParaRPr>
          </a:p>
          <a:p>
            <a:pPr>
              <a:lnSpc>
                <a:spcPts val="2695"/>
              </a:lnSpc>
            </a:pPr>
            <a:r>
              <a:rPr lang="en-US" sz="1925">
                <a:solidFill>
                  <a:srgbClr val="000000"/>
                </a:solidFill>
                <a:latin typeface="Open Sans Bold"/>
              </a:rPr>
              <a:t>ar hroniskiem psihiskās veselības traucējumiem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498348" y="5731693"/>
            <a:ext cx="856907" cy="26507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29"/>
              </a:lnSpc>
            </a:pPr>
            <a:r>
              <a:rPr lang="lv-LV" sz="1200" b="1" dirty="0">
                <a:solidFill>
                  <a:srgbClr val="232E44"/>
                </a:solidFill>
                <a:latin typeface="Red Hat Display"/>
              </a:rPr>
              <a:t>sociālais darbinieks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1885356" y="6105119"/>
            <a:ext cx="655830" cy="13683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1029"/>
              </a:lnSpc>
            </a:pPr>
            <a:r>
              <a:rPr lang="en-US" sz="1200" b="1" dirty="0" err="1">
                <a:solidFill>
                  <a:srgbClr val="232E44"/>
                </a:solidFill>
                <a:latin typeface="Red Hat Display"/>
              </a:rPr>
              <a:t>psihiatrs</a:t>
            </a:r>
            <a:endParaRPr lang="en-US" sz="1200" b="1" dirty="0">
              <a:solidFill>
                <a:srgbClr val="232E44"/>
              </a:solidFill>
              <a:latin typeface="Red Hat Display"/>
            </a:endParaRPr>
          </a:p>
        </p:txBody>
      </p:sp>
      <p:sp>
        <p:nvSpPr>
          <p:cNvPr id="22" name="TextBox 22"/>
          <p:cNvSpPr txBox="1"/>
          <p:nvPr/>
        </p:nvSpPr>
        <p:spPr>
          <a:xfrm>
            <a:off x="3064861" y="5391776"/>
            <a:ext cx="914308" cy="26507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29"/>
              </a:lnSpc>
            </a:pPr>
            <a:r>
              <a:rPr lang="lv-LV" sz="1200" b="1" dirty="0">
                <a:solidFill>
                  <a:srgbClr val="232E44"/>
                </a:solidFill>
                <a:latin typeface="Red Hat Display"/>
              </a:rPr>
              <a:t>garīgās aprūpes māsa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5"/>
          <p:cNvGrpSpPr/>
          <p:nvPr/>
        </p:nvGrpSpPr>
        <p:grpSpPr>
          <a:xfrm>
            <a:off x="0" y="2271773"/>
            <a:ext cx="4777099" cy="3214628"/>
            <a:chOff x="0" y="0"/>
            <a:chExt cx="2983036" cy="1693302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983036" cy="1693302"/>
            </a:xfrm>
            <a:custGeom>
              <a:avLst/>
              <a:gdLst/>
              <a:ahLst/>
              <a:cxnLst/>
              <a:rect l="l" t="t" r="r" b="b"/>
              <a:pathLst>
                <a:path w="2983036" h="1693302">
                  <a:moveTo>
                    <a:pt x="0" y="0"/>
                  </a:moveTo>
                  <a:lnTo>
                    <a:pt x="2983036" y="0"/>
                  </a:lnTo>
                  <a:lnTo>
                    <a:pt x="2983036" y="1693302"/>
                  </a:lnTo>
                  <a:lnTo>
                    <a:pt x="0" y="1693302"/>
                  </a:lnTo>
                  <a:close/>
                </a:path>
              </a:pathLst>
            </a:custGeom>
            <a:solidFill>
              <a:srgbClr val="D0E8E6"/>
            </a:solidFill>
          </p:spPr>
          <p:txBody>
            <a:bodyPr/>
            <a:lstStyle/>
            <a:p>
              <a:endParaRPr lang="lv-LV" sz="900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38100"/>
              <a:ext cx="2983036" cy="1731402"/>
            </a:xfrm>
            <a:prstGeom prst="rect">
              <a:avLst/>
            </a:prstGeom>
          </p:spPr>
          <p:txBody>
            <a:bodyPr lIns="25400" tIns="25400" rIns="25400" bIns="25400" rtlCol="0" anchor="ctr"/>
            <a:lstStyle/>
            <a:p>
              <a:pPr algn="ctr">
                <a:lnSpc>
                  <a:spcPts val="1330"/>
                </a:lnSpc>
              </a:pPr>
              <a:endParaRPr sz="900"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4764814" y="2271773"/>
            <a:ext cx="4379186" cy="3214628"/>
            <a:chOff x="0" y="0"/>
            <a:chExt cx="245912" cy="1693302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245912" cy="1693302"/>
            </a:xfrm>
            <a:custGeom>
              <a:avLst/>
              <a:gdLst/>
              <a:ahLst/>
              <a:cxnLst/>
              <a:rect l="l" t="t" r="r" b="b"/>
              <a:pathLst>
                <a:path w="245912" h="1693302">
                  <a:moveTo>
                    <a:pt x="0" y="0"/>
                  </a:moveTo>
                  <a:lnTo>
                    <a:pt x="245912" y="0"/>
                  </a:lnTo>
                  <a:lnTo>
                    <a:pt x="245912" y="1693302"/>
                  </a:lnTo>
                  <a:lnTo>
                    <a:pt x="0" y="1693302"/>
                  </a:lnTo>
                  <a:close/>
                </a:path>
              </a:pathLst>
            </a:custGeom>
            <a:solidFill>
              <a:srgbClr val="C8DADA"/>
            </a:solidFill>
          </p:spPr>
          <p:txBody>
            <a:bodyPr/>
            <a:lstStyle/>
            <a:p>
              <a:endParaRPr lang="lv-LV" sz="900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-38100"/>
              <a:ext cx="245912" cy="1731402"/>
            </a:xfrm>
            <a:prstGeom prst="rect">
              <a:avLst/>
            </a:prstGeom>
          </p:spPr>
          <p:txBody>
            <a:bodyPr lIns="25400" tIns="25400" rIns="25400" bIns="25400" rtlCol="0" anchor="ctr"/>
            <a:lstStyle/>
            <a:p>
              <a:pPr algn="ctr">
                <a:lnSpc>
                  <a:spcPts val="1330"/>
                </a:lnSpc>
              </a:pPr>
              <a:endParaRPr sz="900"/>
            </a:p>
          </p:txBody>
        </p:sp>
      </p:grpSp>
      <p:sp>
        <p:nvSpPr>
          <p:cNvPr id="14" name="Freeform 14"/>
          <p:cNvSpPr/>
          <p:nvPr/>
        </p:nvSpPr>
        <p:spPr>
          <a:xfrm>
            <a:off x="519634" y="2840400"/>
            <a:ext cx="1681067" cy="2057400"/>
          </a:xfrm>
          <a:custGeom>
            <a:avLst/>
            <a:gdLst/>
            <a:ahLst/>
            <a:cxnLst/>
            <a:rect l="l" t="t" r="r" b="b"/>
            <a:pathLst>
              <a:path w="3362134" h="4114800">
                <a:moveTo>
                  <a:pt x="0" y="0"/>
                </a:moveTo>
                <a:lnTo>
                  <a:pt x="3362134" y="0"/>
                </a:lnTo>
                <a:lnTo>
                  <a:pt x="3362134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80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lv-LV" sz="900"/>
          </a:p>
        </p:txBody>
      </p:sp>
      <p:sp>
        <p:nvSpPr>
          <p:cNvPr id="15" name="TextBox 15"/>
          <p:cNvSpPr txBox="1"/>
          <p:nvPr/>
        </p:nvSpPr>
        <p:spPr>
          <a:xfrm>
            <a:off x="647483" y="1826409"/>
            <a:ext cx="6411686" cy="3159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695"/>
              </a:lnSpc>
            </a:pPr>
            <a:r>
              <a:rPr lang="en-US" sz="1925" b="1">
                <a:solidFill>
                  <a:srgbClr val="000000"/>
                </a:solidFill>
                <a:latin typeface="Open Sans Bold"/>
              </a:rPr>
              <a:t>Psihiatriskās konsultācijas dežūrtālrunis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2458615" y="3231430"/>
            <a:ext cx="2224693" cy="45134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1820"/>
              </a:lnSpc>
            </a:pPr>
            <a:r>
              <a:rPr lang="en-US" sz="1400" b="1">
                <a:solidFill>
                  <a:srgbClr val="232E44"/>
                </a:solidFill>
                <a:latin typeface="Red Hat Display Bold"/>
              </a:rPr>
              <a:t>RPNC psihiatriskās konsultācijas dežūrtālrunis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2458615" y="3730460"/>
            <a:ext cx="1749653" cy="50263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4270"/>
              </a:lnSpc>
            </a:pPr>
            <a:r>
              <a:rPr lang="en-US" sz="3050">
                <a:solidFill>
                  <a:srgbClr val="232E44"/>
                </a:solidFill>
                <a:latin typeface="Red Hat Display"/>
              </a:rPr>
              <a:t>25428561</a:t>
            </a:r>
          </a:p>
        </p:txBody>
      </p:sp>
      <p:sp>
        <p:nvSpPr>
          <p:cNvPr id="2" name="TextBox 16">
            <a:extLst>
              <a:ext uri="{FF2B5EF4-FFF2-40B4-BE49-F238E27FC236}">
                <a16:creationId xmlns:a16="http://schemas.microsoft.com/office/drawing/2014/main" id="{415FB064-840D-6DEB-7260-3ED593091911}"/>
              </a:ext>
            </a:extLst>
          </p:cNvPr>
          <p:cNvSpPr txBox="1"/>
          <p:nvPr/>
        </p:nvSpPr>
        <p:spPr>
          <a:xfrm>
            <a:off x="5585791" y="2733261"/>
            <a:ext cx="2912166" cy="221599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 fontAlgn="base"/>
            <a:r>
              <a:rPr lang="lv-LV" dirty="0">
                <a:solidFill>
                  <a:srgbClr val="232E44"/>
                </a:solidFill>
                <a:latin typeface="Red Hat Display Bold"/>
              </a:rPr>
              <a:t>Telefona darbības </a:t>
            </a:r>
            <a:r>
              <a:rPr lang="lv-LV" b="1" dirty="0">
                <a:solidFill>
                  <a:srgbClr val="232E44"/>
                </a:solidFill>
                <a:latin typeface="Red Hat Display Bold"/>
              </a:rPr>
              <a:t>mērķis</a:t>
            </a:r>
            <a:r>
              <a:rPr lang="lv-LV" dirty="0">
                <a:solidFill>
                  <a:srgbClr val="232E44"/>
                </a:solidFill>
                <a:latin typeface="Red Hat Display Bold"/>
              </a:rPr>
              <a:t> ir sniegt atbalstu saistībā ar: </a:t>
            </a:r>
          </a:p>
          <a:p>
            <a:pPr marL="285750" indent="-285750" algn="l" fontAlgn="base">
              <a:buFont typeface="Arial" panose="020B0604020202020204" pitchFamily="34" charset="0"/>
              <a:buChar char="•"/>
            </a:pPr>
            <a:r>
              <a:rPr lang="lv-LV" dirty="0">
                <a:solidFill>
                  <a:srgbClr val="232E44"/>
                </a:solidFill>
                <a:latin typeface="Red Hat Display Bold"/>
              </a:rPr>
              <a:t>psihiskās veselības akūtiem notikumiem;</a:t>
            </a:r>
          </a:p>
          <a:p>
            <a:pPr marL="285750" indent="-285750" algn="l" fontAlgn="base">
              <a:buFont typeface="Arial" panose="020B0604020202020204" pitchFamily="34" charset="0"/>
              <a:buChar char="•"/>
            </a:pPr>
            <a:r>
              <a:rPr lang="lv-LV" dirty="0">
                <a:solidFill>
                  <a:srgbClr val="232E44"/>
                </a:solidFill>
                <a:latin typeface="Red Hat Display Bold"/>
              </a:rPr>
              <a:t>situācijām saistībā ar līdzcilvēku psihisko veselību;</a:t>
            </a:r>
          </a:p>
          <a:p>
            <a:pPr marL="285750" indent="-285750" algn="l" fontAlgn="base">
              <a:buFont typeface="Arial" panose="020B0604020202020204" pitchFamily="34" charset="0"/>
              <a:buChar char="•"/>
            </a:pPr>
            <a:r>
              <a:rPr lang="lv-LV" dirty="0">
                <a:solidFill>
                  <a:srgbClr val="232E44"/>
                </a:solidFill>
                <a:latin typeface="Red Hat Display Bold"/>
              </a:rPr>
              <a:t>konsultācijas valsts un pašvaldības darbiniekiem.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920AC99-9F2B-3E13-55B4-CE5CDC4A9B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lv-LV"/>
              <a:t>26.06.2024</a:t>
            </a:r>
          </a:p>
        </p:txBody>
      </p:sp>
      <p:pic>
        <p:nvPicPr>
          <p:cNvPr id="5" name="Picture 4" descr="A close-up of a document&#10;&#10;Description automatically generated">
            <a:extLst>
              <a:ext uri="{FF2B5EF4-FFF2-40B4-BE49-F238E27FC236}">
                <a16:creationId xmlns:a16="http://schemas.microsoft.com/office/drawing/2014/main" id="{1AFFDDE8-F4CE-B5E6-2855-5E4BED850AE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1" y="0"/>
            <a:ext cx="914265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468167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2948C78-1461-8733-B405-AEE2612942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lv-LV"/>
              <a:t>26.06.2024</a:t>
            </a:r>
          </a:p>
        </p:txBody>
      </p:sp>
      <p:pic>
        <p:nvPicPr>
          <p:cNvPr id="5" name="Picture 4" descr="A diagram of a company&#10;&#10;Description automatically generated with medium confidence">
            <a:extLst>
              <a:ext uri="{FF2B5EF4-FFF2-40B4-BE49-F238E27FC236}">
                <a16:creationId xmlns:a16="http://schemas.microsoft.com/office/drawing/2014/main" id="{F5524985-80D4-331A-F695-70B8E8DDBF6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1599" y="-77219"/>
            <a:ext cx="9245600" cy="69352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4496638"/>
      </p:ext>
    </p:extLst>
  </p:cSld>
  <p:clrMapOvr>
    <a:masterClrMapping/>
  </p:clrMapOvr>
</p:sld>
</file>

<file path=ppt/theme/theme1.xml><?xml version="1.0" encoding="utf-8"?>
<a:theme xmlns:a="http://schemas.openxmlformats.org/drawingml/2006/main" name="VM identitat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6B57C698-3AAC-498C-A528-18E56CC2B9F5}" vid="{ED0566A1-2429-4C8D-A927-FBF77DE16FE1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s" ma:contentTypeID="0x010100A4E2796E1B16EC4AADD0C4CEC2EDF671" ma:contentTypeVersion="18" ma:contentTypeDescription="Izveidot jaunu dokumentu." ma:contentTypeScope="" ma:versionID="5594f10d3009f816b890d4cb9c26ee3e">
  <xsd:schema xmlns:xsd="http://www.w3.org/2001/XMLSchema" xmlns:xs="http://www.w3.org/2001/XMLSchema" xmlns:p="http://schemas.microsoft.com/office/2006/metadata/properties" xmlns:ns2="7a462794-fa09-4584-b54a-289494a8954d" xmlns:ns3="a06f1847-caee-4f79-ae5e-9d9209b571a4" targetNamespace="http://schemas.microsoft.com/office/2006/metadata/properties" ma:root="true" ma:fieldsID="e6145b6c051926fdd54e0dd15ba0df25" ns2:_="" ns3:_="">
    <xsd:import namespace="7a462794-fa09-4584-b54a-289494a8954d"/>
    <xsd:import namespace="a06f1847-caee-4f79-ae5e-9d9209b571a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LengthInSeconds" minOccurs="0"/>
                <xsd:element ref="ns2:MediaServiceLocation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AutoKeyPoints" minOccurs="0"/>
                <xsd:element ref="ns2:MediaServiceKeyPoints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a462794-fa09-4584-b54a-289494a8954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16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0" nillable="true" ma:taxonomy="true" ma:internalName="lcf76f155ced4ddcb4097134ff3c332f" ma:taxonomyFieldName="MediaServiceImageTags" ma:displayName="Attēlu atzīmes" ma:readOnly="false" ma:fieldId="{5cf76f15-5ced-4ddc-b409-7134ff3c332f}" ma:taxonomyMulti="true" ma:sspId="70cde18c-294e-4b99-9172-39c91b03186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AutoKeyPoints" ma:index="22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3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06f1847-caee-4f79-ae5e-9d9209b571a4" elementFormDefault="qualified">
    <xsd:import namespace="http://schemas.microsoft.com/office/2006/documentManagement/types"/>
    <xsd:import namespace="http://schemas.microsoft.com/office/infopath/2007/PartnerControls"/>
    <xsd:element name="SharedWithUsers" ma:index="17" nillable="true" ma:displayName="Koplietots ar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Koplietots ar: detalizēti" ma:internalName="SharedWithDetails" ma:readOnly="true">
      <xsd:simpleType>
        <xsd:restriction base="dms:Note">
          <xsd:maxLength value="255"/>
        </xsd:restriction>
      </xsd:simpleType>
    </xsd:element>
    <xsd:element name="TaxCatchAll" ma:index="21" nillable="true" ma:displayName="Taxonomy Catch All Column" ma:hidden="true" ma:list="{70b32aaf-2ec4-476d-b2ed-796087a564f2}" ma:internalName="TaxCatchAll" ma:showField="CatchAllData" ma:web="a06f1847-caee-4f79-ae5e-9d9209b571a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Satura tips"/>
        <xsd:element ref="dc:title" minOccurs="0" maxOccurs="1" ma:index="4" ma:displayName="Virsrakst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000BDE9D-43CE-4261-9141-6CA68DF33D0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a462794-fa09-4584-b54a-289494a8954d"/>
    <ds:schemaRef ds:uri="a06f1847-caee-4f79-ae5e-9d9209b571a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6926E9DD-8862-48E4-9987-25C39C74FF79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VM prezentacijas sagatave LV</Template>
  <TotalTime>7319</TotalTime>
  <Words>73</Words>
  <Application>Microsoft Office PowerPoint</Application>
  <PresentationFormat>On-screen Show (4:3)</PresentationFormat>
  <Paragraphs>24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8" baseType="lpstr">
      <vt:lpstr>Arial</vt:lpstr>
      <vt:lpstr>Calibri</vt:lpstr>
      <vt:lpstr>Open Sans Bold</vt:lpstr>
      <vt:lpstr>Red Hat Display</vt:lpstr>
      <vt:lpstr>Red Hat Display Bold</vt:lpstr>
      <vt:lpstr>Verdana</vt:lpstr>
      <vt:lpstr>VM identitate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Agrīnā intervence bērniem ar AST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Rimma Beļikova</dc:creator>
  <cp:lastModifiedBy>Rimma Beļikova</cp:lastModifiedBy>
  <cp:revision>91</cp:revision>
  <dcterms:created xsi:type="dcterms:W3CDTF">2022-02-23T08:29:19Z</dcterms:created>
  <dcterms:modified xsi:type="dcterms:W3CDTF">2024-06-19T14:17:50Z</dcterms:modified>
</cp:coreProperties>
</file>