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2" r:id="rId1"/>
  </p:sldMasterIdLst>
  <p:notesMasterIdLst>
    <p:notesMasterId r:id="rId20"/>
  </p:notesMasterIdLst>
  <p:handoutMasterIdLst>
    <p:handoutMasterId r:id="rId21"/>
  </p:handoutMasterIdLst>
  <p:sldIdLst>
    <p:sldId id="262" r:id="rId2"/>
    <p:sldId id="453" r:id="rId3"/>
    <p:sldId id="448" r:id="rId4"/>
    <p:sldId id="401" r:id="rId5"/>
    <p:sldId id="452" r:id="rId6"/>
    <p:sldId id="449" r:id="rId7"/>
    <p:sldId id="451" r:id="rId8"/>
    <p:sldId id="450" r:id="rId9"/>
    <p:sldId id="454" r:id="rId10"/>
    <p:sldId id="460" r:id="rId11"/>
    <p:sldId id="461" r:id="rId12"/>
    <p:sldId id="455" r:id="rId13"/>
    <p:sldId id="456" r:id="rId14"/>
    <p:sldId id="459" r:id="rId15"/>
    <p:sldId id="457" r:id="rId16"/>
    <p:sldId id="458" r:id="rId17"/>
    <p:sldId id="462" r:id="rId18"/>
    <p:sldId id="46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00F"/>
    <a:srgbClr val="005551"/>
    <a:srgbClr val="B72E91"/>
    <a:srgbClr val="293B97"/>
    <a:srgbClr val="1E2785"/>
    <a:srgbClr val="313131"/>
    <a:srgbClr val="1E297F"/>
    <a:srgbClr val="424242"/>
    <a:srgbClr val="F4F4F4"/>
    <a:srgbClr val="F4F49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126C08-B650-4C08-8473-C893EDAB7A91}" v="17" dt="2024-10-11T08:24:28.2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4" autoAdjust="0"/>
    <p:restoredTop sz="76860" autoAdjust="0"/>
  </p:normalViewPr>
  <p:slideViewPr>
    <p:cSldViewPr snapToGrid="0" snapToObjects="1">
      <p:cViewPr varScale="1">
        <p:scale>
          <a:sx n="85" d="100"/>
          <a:sy n="85" d="100"/>
        </p:scale>
        <p:origin x="234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377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s Kreicbergs" userId="1bec8c3f-2566-432f-a981-b9b263483548" providerId="ADAL" clId="{861E9AE5-DC58-40F3-8F38-305D5A4B9925}"/>
    <pc:docChg chg="custSel addSld delSld modSld sldOrd">
      <pc:chgData name="Toms Kreicbergs" userId="1bec8c3f-2566-432f-a981-b9b263483548" providerId="ADAL" clId="{861E9AE5-DC58-40F3-8F38-305D5A4B9925}" dt="2024-06-26T06:22:20.041" v="1025"/>
      <pc:docMkLst>
        <pc:docMk/>
      </pc:docMkLst>
      <pc:sldChg chg="modSp mod">
        <pc:chgData name="Toms Kreicbergs" userId="1bec8c3f-2566-432f-a981-b9b263483548" providerId="ADAL" clId="{861E9AE5-DC58-40F3-8F38-305D5A4B9925}" dt="2024-06-20T08:30:46.219" v="28" actId="20577"/>
        <pc:sldMkLst>
          <pc:docMk/>
          <pc:sldMk cId="1975565851" sldId="262"/>
        </pc:sldMkLst>
        <pc:spChg chg="mod">
          <ac:chgData name="Toms Kreicbergs" userId="1bec8c3f-2566-432f-a981-b9b263483548" providerId="ADAL" clId="{861E9AE5-DC58-40F3-8F38-305D5A4B9925}" dt="2024-06-20T08:30:46.219" v="28" actId="20577"/>
          <ac:spMkLst>
            <pc:docMk/>
            <pc:sldMk cId="1975565851" sldId="262"/>
            <ac:spMk id="2" creationId="{00000000-0000-0000-0000-000000000000}"/>
          </ac:spMkLst>
        </pc:spChg>
        <pc:spChg chg="mod">
          <ac:chgData name="Toms Kreicbergs" userId="1bec8c3f-2566-432f-a981-b9b263483548" providerId="ADAL" clId="{861E9AE5-DC58-40F3-8F38-305D5A4B9925}" dt="2024-06-20T08:30:31.599" v="20" actId="27636"/>
          <ac:spMkLst>
            <pc:docMk/>
            <pc:sldMk cId="1975565851" sldId="262"/>
            <ac:spMk id="5" creationId="{00000000-0000-0000-0000-000000000000}"/>
          </ac:spMkLst>
        </pc:spChg>
      </pc:sldChg>
      <pc:sldChg chg="modSp del mod">
        <pc:chgData name="Toms Kreicbergs" userId="1bec8c3f-2566-432f-a981-b9b263483548" providerId="ADAL" clId="{861E9AE5-DC58-40F3-8F38-305D5A4B9925}" dt="2024-06-20T08:30:25.042" v="18" actId="47"/>
        <pc:sldMkLst>
          <pc:docMk/>
          <pc:sldMk cId="4039735517" sldId="265"/>
        </pc:sldMkLst>
        <pc:spChg chg="mod">
          <ac:chgData name="Toms Kreicbergs" userId="1bec8c3f-2566-432f-a981-b9b263483548" providerId="ADAL" clId="{861E9AE5-DC58-40F3-8F38-305D5A4B9925}" dt="2024-06-20T08:30:04.432" v="13" actId="21"/>
          <ac:spMkLst>
            <pc:docMk/>
            <pc:sldMk cId="4039735517" sldId="265"/>
            <ac:spMk id="3" creationId="{00000000-0000-0000-0000-000000000000}"/>
          </ac:spMkLst>
        </pc:spChg>
      </pc:sldChg>
      <pc:sldChg chg="modSp mod">
        <pc:chgData name="Toms Kreicbergs" userId="1bec8c3f-2566-432f-a981-b9b263483548" providerId="ADAL" clId="{861E9AE5-DC58-40F3-8F38-305D5A4B9925}" dt="2024-06-20T08:22:49.955" v="7" actId="20577"/>
        <pc:sldMkLst>
          <pc:docMk/>
          <pc:sldMk cId="2292495015" sldId="340"/>
        </pc:sldMkLst>
        <pc:spChg chg="mod">
          <ac:chgData name="Toms Kreicbergs" userId="1bec8c3f-2566-432f-a981-b9b263483548" providerId="ADAL" clId="{861E9AE5-DC58-40F3-8F38-305D5A4B9925}" dt="2024-06-20T08:22:49.955" v="7" actId="20577"/>
          <ac:spMkLst>
            <pc:docMk/>
            <pc:sldMk cId="2292495015" sldId="340"/>
            <ac:spMk id="2" creationId="{00000000-0000-0000-0000-000000000000}"/>
          </ac:spMkLst>
        </pc:spChg>
      </pc:sldChg>
      <pc:sldChg chg="modSp mod ord">
        <pc:chgData name="Toms Kreicbergs" userId="1bec8c3f-2566-432f-a981-b9b263483548" providerId="ADAL" clId="{861E9AE5-DC58-40F3-8F38-305D5A4B9925}" dt="2024-06-20T08:30:17.670" v="17" actId="1076"/>
        <pc:sldMkLst>
          <pc:docMk/>
          <pc:sldMk cId="2950742834" sldId="341"/>
        </pc:sldMkLst>
        <pc:spChg chg="mod">
          <ac:chgData name="Toms Kreicbergs" userId="1bec8c3f-2566-432f-a981-b9b263483548" providerId="ADAL" clId="{861E9AE5-DC58-40F3-8F38-305D5A4B9925}" dt="2024-06-20T08:22:53.178" v="9" actId="20577"/>
          <ac:spMkLst>
            <pc:docMk/>
            <pc:sldMk cId="2950742834" sldId="341"/>
            <ac:spMk id="6" creationId="{F5CB926B-CDA9-7029-D10F-DE8AAD21493A}"/>
          </ac:spMkLst>
        </pc:spChg>
        <pc:picChg chg="mod">
          <ac:chgData name="Toms Kreicbergs" userId="1bec8c3f-2566-432f-a981-b9b263483548" providerId="ADAL" clId="{861E9AE5-DC58-40F3-8F38-305D5A4B9925}" dt="2024-06-20T08:30:17.670" v="17" actId="1076"/>
          <ac:picMkLst>
            <pc:docMk/>
            <pc:sldMk cId="2950742834" sldId="341"/>
            <ac:picMk id="5" creationId="{00000000-0000-0000-0000-000000000000}"/>
          </ac:picMkLst>
        </pc:picChg>
      </pc:sldChg>
      <pc:sldChg chg="modSp mod">
        <pc:chgData name="Toms Kreicbergs" userId="1bec8c3f-2566-432f-a981-b9b263483548" providerId="ADAL" clId="{861E9AE5-DC58-40F3-8F38-305D5A4B9925}" dt="2024-06-20T08:39:33.910" v="38" actId="5793"/>
        <pc:sldMkLst>
          <pc:docMk/>
          <pc:sldMk cId="3102106839" sldId="342"/>
        </pc:sldMkLst>
        <pc:spChg chg="mod">
          <ac:chgData name="Toms Kreicbergs" userId="1bec8c3f-2566-432f-a981-b9b263483548" providerId="ADAL" clId="{861E9AE5-DC58-40F3-8F38-305D5A4B9925}" dt="2024-06-20T08:39:33.910" v="38" actId="5793"/>
          <ac:spMkLst>
            <pc:docMk/>
            <pc:sldMk cId="3102106839" sldId="342"/>
            <ac:spMk id="2" creationId="{00000000-0000-0000-0000-000000000000}"/>
          </ac:spMkLst>
        </pc:spChg>
      </pc:sldChg>
      <pc:sldChg chg="addSp modSp mod">
        <pc:chgData name="Toms Kreicbergs" userId="1bec8c3f-2566-432f-a981-b9b263483548" providerId="ADAL" clId="{861E9AE5-DC58-40F3-8F38-305D5A4B9925}" dt="2024-06-22T14:44:32.116" v="816" actId="1076"/>
        <pc:sldMkLst>
          <pc:docMk/>
          <pc:sldMk cId="982263127" sldId="358"/>
        </pc:sldMkLst>
        <pc:spChg chg="mod">
          <ac:chgData name="Toms Kreicbergs" userId="1bec8c3f-2566-432f-a981-b9b263483548" providerId="ADAL" clId="{861E9AE5-DC58-40F3-8F38-305D5A4B9925}" dt="2024-06-22T14:44:20.663" v="813" actId="14100"/>
          <ac:spMkLst>
            <pc:docMk/>
            <pc:sldMk cId="982263127" sldId="358"/>
            <ac:spMk id="2" creationId="{00000000-0000-0000-0000-000000000000}"/>
          </ac:spMkLst>
        </pc:spChg>
        <pc:picChg chg="add mod">
          <ac:chgData name="Toms Kreicbergs" userId="1bec8c3f-2566-432f-a981-b9b263483548" providerId="ADAL" clId="{861E9AE5-DC58-40F3-8F38-305D5A4B9925}" dt="2024-06-22T14:44:32.116" v="816" actId="1076"/>
          <ac:picMkLst>
            <pc:docMk/>
            <pc:sldMk cId="982263127" sldId="358"/>
            <ac:picMk id="5" creationId="{00AE52BF-1967-5C05-B404-3F070DD461C3}"/>
          </ac:picMkLst>
        </pc:picChg>
      </pc:sldChg>
      <pc:sldChg chg="del">
        <pc:chgData name="Toms Kreicbergs" userId="1bec8c3f-2566-432f-a981-b9b263483548" providerId="ADAL" clId="{861E9AE5-DC58-40F3-8F38-305D5A4B9925}" dt="2024-06-20T15:04:30.652" v="47" actId="47"/>
        <pc:sldMkLst>
          <pc:docMk/>
          <pc:sldMk cId="4225079694" sldId="360"/>
        </pc:sldMkLst>
      </pc:sldChg>
      <pc:sldChg chg="del">
        <pc:chgData name="Toms Kreicbergs" userId="1bec8c3f-2566-432f-a981-b9b263483548" providerId="ADAL" clId="{861E9AE5-DC58-40F3-8F38-305D5A4B9925}" dt="2024-06-20T15:04:49.522" v="48" actId="47"/>
        <pc:sldMkLst>
          <pc:docMk/>
          <pc:sldMk cId="3318530499" sldId="361"/>
        </pc:sldMkLst>
      </pc:sldChg>
      <pc:sldChg chg="del">
        <pc:chgData name="Toms Kreicbergs" userId="1bec8c3f-2566-432f-a981-b9b263483548" providerId="ADAL" clId="{861E9AE5-DC58-40F3-8F38-305D5A4B9925}" dt="2024-06-20T15:03:52.867" v="46" actId="47"/>
        <pc:sldMkLst>
          <pc:docMk/>
          <pc:sldMk cId="2564732169" sldId="362"/>
        </pc:sldMkLst>
      </pc:sldChg>
      <pc:sldChg chg="del">
        <pc:chgData name="Toms Kreicbergs" userId="1bec8c3f-2566-432f-a981-b9b263483548" providerId="ADAL" clId="{861E9AE5-DC58-40F3-8F38-305D5A4B9925}" dt="2024-06-20T15:39:52.086" v="66" actId="47"/>
        <pc:sldMkLst>
          <pc:docMk/>
          <pc:sldMk cId="1675784847" sldId="396"/>
        </pc:sldMkLst>
      </pc:sldChg>
      <pc:sldChg chg="modSp mod">
        <pc:chgData name="Toms Kreicbergs" userId="1bec8c3f-2566-432f-a981-b9b263483548" providerId="ADAL" clId="{861E9AE5-DC58-40F3-8F38-305D5A4B9925}" dt="2024-06-23T11:33:24.029" v="837" actId="14100"/>
        <pc:sldMkLst>
          <pc:docMk/>
          <pc:sldMk cId="3784946938" sldId="397"/>
        </pc:sldMkLst>
        <pc:spChg chg="mod">
          <ac:chgData name="Toms Kreicbergs" userId="1bec8c3f-2566-432f-a981-b9b263483548" providerId="ADAL" clId="{861E9AE5-DC58-40F3-8F38-305D5A4B9925}" dt="2024-06-23T11:33:24.029" v="837" actId="14100"/>
          <ac:spMkLst>
            <pc:docMk/>
            <pc:sldMk cId="3784946938" sldId="397"/>
            <ac:spMk id="2" creationId="{00000000-0000-0000-0000-000000000000}"/>
          </ac:spMkLst>
        </pc:spChg>
      </pc:sldChg>
      <pc:sldChg chg="del">
        <pc:chgData name="Toms Kreicbergs" userId="1bec8c3f-2566-432f-a981-b9b263483548" providerId="ADAL" clId="{861E9AE5-DC58-40F3-8F38-305D5A4B9925}" dt="2024-06-22T14:23:26.001" v="763" actId="2696"/>
        <pc:sldMkLst>
          <pc:docMk/>
          <pc:sldMk cId="2830144518" sldId="401"/>
        </pc:sldMkLst>
      </pc:sldChg>
      <pc:sldChg chg="modSp mod">
        <pc:chgData name="Toms Kreicbergs" userId="1bec8c3f-2566-432f-a981-b9b263483548" providerId="ADAL" clId="{861E9AE5-DC58-40F3-8F38-305D5A4B9925}" dt="2024-06-20T08:55:46.193" v="45" actId="20577"/>
        <pc:sldMkLst>
          <pc:docMk/>
          <pc:sldMk cId="1341435012" sldId="408"/>
        </pc:sldMkLst>
        <pc:spChg chg="mod">
          <ac:chgData name="Toms Kreicbergs" userId="1bec8c3f-2566-432f-a981-b9b263483548" providerId="ADAL" clId="{861E9AE5-DC58-40F3-8F38-305D5A4B9925}" dt="2024-06-20T08:55:46.193" v="45" actId="20577"/>
          <ac:spMkLst>
            <pc:docMk/>
            <pc:sldMk cId="1341435012" sldId="408"/>
            <ac:spMk id="7" creationId="{69D96926-0BD0-2FC6-F3D8-E26050E1D9A3}"/>
          </ac:spMkLst>
        </pc:spChg>
      </pc:sldChg>
      <pc:sldChg chg="modSp mod">
        <pc:chgData name="Toms Kreicbergs" userId="1bec8c3f-2566-432f-a981-b9b263483548" providerId="ADAL" clId="{861E9AE5-DC58-40F3-8F38-305D5A4B9925}" dt="2024-06-20T08:55:25.232" v="41" actId="1076"/>
        <pc:sldMkLst>
          <pc:docMk/>
          <pc:sldMk cId="3753539850" sldId="409"/>
        </pc:sldMkLst>
        <pc:picChg chg="mod">
          <ac:chgData name="Toms Kreicbergs" userId="1bec8c3f-2566-432f-a981-b9b263483548" providerId="ADAL" clId="{861E9AE5-DC58-40F3-8F38-305D5A4B9925}" dt="2024-06-20T08:55:25.232" v="41" actId="1076"/>
          <ac:picMkLst>
            <pc:docMk/>
            <pc:sldMk cId="3753539850" sldId="409"/>
            <ac:picMk id="9" creationId="{99078BB7-93F5-EB67-8AC9-C88E21199B20}"/>
          </ac:picMkLst>
        </pc:picChg>
      </pc:sldChg>
      <pc:sldChg chg="modSp mod ord">
        <pc:chgData name="Toms Kreicbergs" userId="1bec8c3f-2566-432f-a981-b9b263483548" providerId="ADAL" clId="{861E9AE5-DC58-40F3-8F38-305D5A4B9925}" dt="2024-06-25T14:26:43.572" v="1009"/>
        <pc:sldMkLst>
          <pc:docMk/>
          <pc:sldMk cId="2841120538" sldId="410"/>
        </pc:sldMkLst>
        <pc:spChg chg="mod">
          <ac:chgData name="Toms Kreicbergs" userId="1bec8c3f-2566-432f-a981-b9b263483548" providerId="ADAL" clId="{861E9AE5-DC58-40F3-8F38-305D5A4B9925}" dt="2024-06-20T08:30:11.647" v="16"/>
          <ac:spMkLst>
            <pc:docMk/>
            <pc:sldMk cId="2841120538" sldId="410"/>
            <ac:spMk id="3" creationId="{9574099C-8372-4EFD-47F3-4A89F0736738}"/>
          </ac:spMkLst>
        </pc:spChg>
        <pc:picChg chg="mod">
          <ac:chgData name="Toms Kreicbergs" userId="1bec8c3f-2566-432f-a981-b9b263483548" providerId="ADAL" clId="{861E9AE5-DC58-40F3-8F38-305D5A4B9925}" dt="2024-06-20T08:30:10.145" v="15" actId="1076"/>
          <ac:picMkLst>
            <pc:docMk/>
            <pc:sldMk cId="2841120538" sldId="410"/>
            <ac:picMk id="6" creationId="{B613017B-43D8-62A1-94B1-4DD877603D37}"/>
          </ac:picMkLst>
        </pc:picChg>
      </pc:sldChg>
      <pc:sldChg chg="modSp mod ord">
        <pc:chgData name="Toms Kreicbergs" userId="1bec8c3f-2566-432f-a981-b9b263483548" providerId="ADAL" clId="{861E9AE5-DC58-40F3-8F38-305D5A4B9925}" dt="2024-06-20T08:30:06.985" v="14"/>
        <pc:sldMkLst>
          <pc:docMk/>
          <pc:sldMk cId="1388284043" sldId="411"/>
        </pc:sldMkLst>
        <pc:spChg chg="mod">
          <ac:chgData name="Toms Kreicbergs" userId="1bec8c3f-2566-432f-a981-b9b263483548" providerId="ADAL" clId="{861E9AE5-DC58-40F3-8F38-305D5A4B9925}" dt="2024-06-20T08:30:06.985" v="14"/>
          <ac:spMkLst>
            <pc:docMk/>
            <pc:sldMk cId="1388284043" sldId="411"/>
            <ac:spMk id="3" creationId="{E443BC79-1EEB-55AB-EA8B-EA290A3F617B}"/>
          </ac:spMkLst>
        </pc:spChg>
        <pc:picChg chg="mod">
          <ac:chgData name="Toms Kreicbergs" userId="1bec8c3f-2566-432f-a981-b9b263483548" providerId="ADAL" clId="{861E9AE5-DC58-40F3-8F38-305D5A4B9925}" dt="2024-06-20T08:30:01.721" v="12" actId="1076"/>
          <ac:picMkLst>
            <pc:docMk/>
            <pc:sldMk cId="1388284043" sldId="411"/>
            <ac:picMk id="6" creationId="{AD57627F-4293-F376-9BD1-C098492B92F2}"/>
          </ac:picMkLst>
        </pc:picChg>
      </pc:sldChg>
      <pc:sldChg chg="modSp new mod">
        <pc:chgData name="Toms Kreicbergs" userId="1bec8c3f-2566-432f-a981-b9b263483548" providerId="ADAL" clId="{861E9AE5-DC58-40F3-8F38-305D5A4B9925}" dt="2024-06-23T11:31:04.320" v="831" actId="113"/>
        <pc:sldMkLst>
          <pc:docMk/>
          <pc:sldMk cId="403769387" sldId="412"/>
        </pc:sldMkLst>
        <pc:spChg chg="mod">
          <ac:chgData name="Toms Kreicbergs" userId="1bec8c3f-2566-432f-a981-b9b263483548" providerId="ADAL" clId="{861E9AE5-DC58-40F3-8F38-305D5A4B9925}" dt="2024-06-23T11:31:04.320" v="831" actId="113"/>
          <ac:spMkLst>
            <pc:docMk/>
            <pc:sldMk cId="403769387" sldId="412"/>
            <ac:spMk id="2" creationId="{C77A8FE6-9534-F20D-4B0B-6E2CFEC09107}"/>
          </ac:spMkLst>
        </pc:spChg>
        <pc:spChg chg="mod">
          <ac:chgData name="Toms Kreicbergs" userId="1bec8c3f-2566-432f-a981-b9b263483548" providerId="ADAL" clId="{861E9AE5-DC58-40F3-8F38-305D5A4B9925}" dt="2024-06-20T15:39:02.541" v="58"/>
          <ac:spMkLst>
            <pc:docMk/>
            <pc:sldMk cId="403769387" sldId="412"/>
            <ac:spMk id="3" creationId="{75576C97-F198-528D-3000-21F029FE2851}"/>
          </ac:spMkLst>
        </pc:spChg>
      </pc:sldChg>
      <pc:sldChg chg="modSp new mod">
        <pc:chgData name="Toms Kreicbergs" userId="1bec8c3f-2566-432f-a981-b9b263483548" providerId="ADAL" clId="{861E9AE5-DC58-40F3-8F38-305D5A4B9925}" dt="2024-06-23T11:34:08.674" v="843" actId="20577"/>
        <pc:sldMkLst>
          <pc:docMk/>
          <pc:sldMk cId="2917911380" sldId="413"/>
        </pc:sldMkLst>
        <pc:spChg chg="mod">
          <ac:chgData name="Toms Kreicbergs" userId="1bec8c3f-2566-432f-a981-b9b263483548" providerId="ADAL" clId="{861E9AE5-DC58-40F3-8F38-305D5A4B9925}" dt="2024-06-23T11:34:08.674" v="843" actId="20577"/>
          <ac:spMkLst>
            <pc:docMk/>
            <pc:sldMk cId="2917911380" sldId="413"/>
            <ac:spMk id="2" creationId="{41FBF91F-ADD2-B8ED-84C9-487D801EBC63}"/>
          </ac:spMkLst>
        </pc:spChg>
      </pc:sldChg>
      <pc:sldChg chg="modSp new mod">
        <pc:chgData name="Toms Kreicbergs" userId="1bec8c3f-2566-432f-a981-b9b263483548" providerId="ADAL" clId="{861E9AE5-DC58-40F3-8F38-305D5A4B9925}" dt="2024-06-22T08:06:03.435" v="94" actId="255"/>
        <pc:sldMkLst>
          <pc:docMk/>
          <pc:sldMk cId="2596999246" sldId="414"/>
        </pc:sldMkLst>
        <pc:spChg chg="mod">
          <ac:chgData name="Toms Kreicbergs" userId="1bec8c3f-2566-432f-a981-b9b263483548" providerId="ADAL" clId="{861E9AE5-DC58-40F3-8F38-305D5A4B9925}" dt="2024-06-22T08:06:03.435" v="94" actId="255"/>
          <ac:spMkLst>
            <pc:docMk/>
            <pc:sldMk cId="2596999246" sldId="414"/>
            <ac:spMk id="2" creationId="{55564814-5D2C-0D09-C50A-3ECECE613704}"/>
          </ac:spMkLst>
        </pc:spChg>
      </pc:sldChg>
      <pc:sldChg chg="new del ord">
        <pc:chgData name="Toms Kreicbergs" userId="1bec8c3f-2566-432f-a981-b9b263483548" providerId="ADAL" clId="{861E9AE5-DC58-40F3-8F38-305D5A4B9925}" dt="2024-06-22T14:23:33.375" v="765" actId="47"/>
        <pc:sldMkLst>
          <pc:docMk/>
          <pc:sldMk cId="4194505633" sldId="415"/>
        </pc:sldMkLst>
      </pc:sldChg>
      <pc:sldChg chg="modSp new mod">
        <pc:chgData name="Toms Kreicbergs" userId="1bec8c3f-2566-432f-a981-b9b263483548" providerId="ADAL" clId="{861E9AE5-DC58-40F3-8F38-305D5A4B9925}" dt="2024-06-22T08:06:25.808" v="112" actId="255"/>
        <pc:sldMkLst>
          <pc:docMk/>
          <pc:sldMk cId="1826322950" sldId="416"/>
        </pc:sldMkLst>
        <pc:spChg chg="mod">
          <ac:chgData name="Toms Kreicbergs" userId="1bec8c3f-2566-432f-a981-b9b263483548" providerId="ADAL" clId="{861E9AE5-DC58-40F3-8F38-305D5A4B9925}" dt="2024-06-22T08:06:25.808" v="112" actId="255"/>
          <ac:spMkLst>
            <pc:docMk/>
            <pc:sldMk cId="1826322950" sldId="416"/>
            <ac:spMk id="2" creationId="{CE62317F-DEF8-D860-93F9-1A3794ED7E3A}"/>
          </ac:spMkLst>
        </pc:spChg>
      </pc:sldChg>
      <pc:sldChg chg="modSp new mod">
        <pc:chgData name="Toms Kreicbergs" userId="1bec8c3f-2566-432f-a981-b9b263483548" providerId="ADAL" clId="{861E9AE5-DC58-40F3-8F38-305D5A4B9925}" dt="2024-06-22T08:15:18.595" v="117" actId="255"/>
        <pc:sldMkLst>
          <pc:docMk/>
          <pc:sldMk cId="3299564790" sldId="417"/>
        </pc:sldMkLst>
        <pc:spChg chg="mod">
          <ac:chgData name="Toms Kreicbergs" userId="1bec8c3f-2566-432f-a981-b9b263483548" providerId="ADAL" clId="{861E9AE5-DC58-40F3-8F38-305D5A4B9925}" dt="2024-06-22T08:15:18.595" v="117" actId="255"/>
          <ac:spMkLst>
            <pc:docMk/>
            <pc:sldMk cId="3299564790" sldId="417"/>
            <ac:spMk id="2" creationId="{29AB2F1C-B0F6-4D22-1F97-5C8DA989914F}"/>
          </ac:spMkLst>
        </pc:spChg>
      </pc:sldChg>
      <pc:sldChg chg="modSp new mod">
        <pc:chgData name="Toms Kreicbergs" userId="1bec8c3f-2566-432f-a981-b9b263483548" providerId="ADAL" clId="{861E9AE5-DC58-40F3-8F38-305D5A4B9925}" dt="2024-06-22T08:31:31.470" v="121" actId="1076"/>
        <pc:sldMkLst>
          <pc:docMk/>
          <pc:sldMk cId="2541728145" sldId="418"/>
        </pc:sldMkLst>
        <pc:spChg chg="mod">
          <ac:chgData name="Toms Kreicbergs" userId="1bec8c3f-2566-432f-a981-b9b263483548" providerId="ADAL" clId="{861E9AE5-DC58-40F3-8F38-305D5A4B9925}" dt="2024-06-22T08:31:31.470" v="121" actId="1076"/>
          <ac:spMkLst>
            <pc:docMk/>
            <pc:sldMk cId="2541728145" sldId="418"/>
            <ac:spMk id="2" creationId="{D36A497B-C6D9-2150-6321-C98A44E51AF9}"/>
          </ac:spMkLst>
        </pc:spChg>
      </pc:sldChg>
      <pc:sldChg chg="modSp new mod">
        <pc:chgData name="Toms Kreicbergs" userId="1bec8c3f-2566-432f-a981-b9b263483548" providerId="ADAL" clId="{861E9AE5-DC58-40F3-8F38-305D5A4B9925}" dt="2024-06-22T09:49:30.736" v="127" actId="115"/>
        <pc:sldMkLst>
          <pc:docMk/>
          <pc:sldMk cId="3168517757" sldId="419"/>
        </pc:sldMkLst>
        <pc:spChg chg="mod">
          <ac:chgData name="Toms Kreicbergs" userId="1bec8c3f-2566-432f-a981-b9b263483548" providerId="ADAL" clId="{861E9AE5-DC58-40F3-8F38-305D5A4B9925}" dt="2024-06-22T09:49:30.736" v="127" actId="115"/>
          <ac:spMkLst>
            <pc:docMk/>
            <pc:sldMk cId="3168517757" sldId="419"/>
            <ac:spMk id="2" creationId="{FDFCA0B1-FDC4-94E4-38E5-DC238CCC935A}"/>
          </ac:spMkLst>
        </pc:spChg>
      </pc:sldChg>
      <pc:sldChg chg="modSp new mod">
        <pc:chgData name="Toms Kreicbergs" userId="1bec8c3f-2566-432f-a981-b9b263483548" providerId="ADAL" clId="{861E9AE5-DC58-40F3-8F38-305D5A4B9925}" dt="2024-06-22T09:53:10.124" v="131" actId="255"/>
        <pc:sldMkLst>
          <pc:docMk/>
          <pc:sldMk cId="4270198427" sldId="420"/>
        </pc:sldMkLst>
        <pc:spChg chg="mod">
          <ac:chgData name="Toms Kreicbergs" userId="1bec8c3f-2566-432f-a981-b9b263483548" providerId="ADAL" clId="{861E9AE5-DC58-40F3-8F38-305D5A4B9925}" dt="2024-06-22T09:53:10.124" v="131" actId="255"/>
          <ac:spMkLst>
            <pc:docMk/>
            <pc:sldMk cId="4270198427" sldId="420"/>
            <ac:spMk id="2" creationId="{70A9FC0F-F657-7EDD-2003-C6A3BF317097}"/>
          </ac:spMkLst>
        </pc:spChg>
      </pc:sldChg>
      <pc:sldChg chg="modSp new mod">
        <pc:chgData name="Toms Kreicbergs" userId="1bec8c3f-2566-432f-a981-b9b263483548" providerId="ADAL" clId="{861E9AE5-DC58-40F3-8F38-305D5A4B9925}" dt="2024-06-22T11:03:28.263" v="135" actId="255"/>
        <pc:sldMkLst>
          <pc:docMk/>
          <pc:sldMk cId="2450571144" sldId="421"/>
        </pc:sldMkLst>
        <pc:spChg chg="mod">
          <ac:chgData name="Toms Kreicbergs" userId="1bec8c3f-2566-432f-a981-b9b263483548" providerId="ADAL" clId="{861E9AE5-DC58-40F3-8F38-305D5A4B9925}" dt="2024-06-22T11:03:28.263" v="135" actId="255"/>
          <ac:spMkLst>
            <pc:docMk/>
            <pc:sldMk cId="2450571144" sldId="421"/>
            <ac:spMk id="2" creationId="{1A97FB1C-BACB-8536-43C3-ABC4F9310537}"/>
          </ac:spMkLst>
        </pc:spChg>
      </pc:sldChg>
      <pc:sldChg chg="addSp new mod">
        <pc:chgData name="Toms Kreicbergs" userId="1bec8c3f-2566-432f-a981-b9b263483548" providerId="ADAL" clId="{861E9AE5-DC58-40F3-8F38-305D5A4B9925}" dt="2024-06-22T11:07:34.030" v="137" actId="22"/>
        <pc:sldMkLst>
          <pc:docMk/>
          <pc:sldMk cId="73358387" sldId="422"/>
        </pc:sldMkLst>
        <pc:picChg chg="add">
          <ac:chgData name="Toms Kreicbergs" userId="1bec8c3f-2566-432f-a981-b9b263483548" providerId="ADAL" clId="{861E9AE5-DC58-40F3-8F38-305D5A4B9925}" dt="2024-06-22T11:07:34.030" v="137" actId="22"/>
          <ac:picMkLst>
            <pc:docMk/>
            <pc:sldMk cId="73358387" sldId="422"/>
            <ac:picMk id="4" creationId="{2E3A624B-670E-BBAC-9564-0A7D49A08EEC}"/>
          </ac:picMkLst>
        </pc:picChg>
      </pc:sldChg>
      <pc:sldChg chg="modSp new mod">
        <pc:chgData name="Toms Kreicbergs" userId="1bec8c3f-2566-432f-a981-b9b263483548" providerId="ADAL" clId="{861E9AE5-DC58-40F3-8F38-305D5A4B9925}" dt="2024-06-22T11:12:45.335" v="145" actId="20577"/>
        <pc:sldMkLst>
          <pc:docMk/>
          <pc:sldMk cId="4039745678" sldId="423"/>
        </pc:sldMkLst>
        <pc:spChg chg="mod">
          <ac:chgData name="Toms Kreicbergs" userId="1bec8c3f-2566-432f-a981-b9b263483548" providerId="ADAL" clId="{861E9AE5-DC58-40F3-8F38-305D5A4B9925}" dt="2024-06-22T11:12:45.335" v="145" actId="20577"/>
          <ac:spMkLst>
            <pc:docMk/>
            <pc:sldMk cId="4039745678" sldId="423"/>
            <ac:spMk id="2" creationId="{09C68978-5E67-0679-1C51-05DE766FA0B5}"/>
          </ac:spMkLst>
        </pc:spChg>
      </pc:sldChg>
      <pc:sldChg chg="modSp new mod">
        <pc:chgData name="Toms Kreicbergs" userId="1bec8c3f-2566-432f-a981-b9b263483548" providerId="ADAL" clId="{861E9AE5-DC58-40F3-8F38-305D5A4B9925}" dt="2024-06-22T11:21:37.076" v="149" actId="115"/>
        <pc:sldMkLst>
          <pc:docMk/>
          <pc:sldMk cId="4253262911" sldId="424"/>
        </pc:sldMkLst>
        <pc:spChg chg="mod">
          <ac:chgData name="Toms Kreicbergs" userId="1bec8c3f-2566-432f-a981-b9b263483548" providerId="ADAL" clId="{861E9AE5-DC58-40F3-8F38-305D5A4B9925}" dt="2024-06-22T11:21:37.076" v="149" actId="115"/>
          <ac:spMkLst>
            <pc:docMk/>
            <pc:sldMk cId="4253262911" sldId="424"/>
            <ac:spMk id="2" creationId="{183E78B9-2123-C5E0-726A-BFB13B4563EE}"/>
          </ac:spMkLst>
        </pc:spChg>
      </pc:sldChg>
      <pc:sldChg chg="modSp new mod">
        <pc:chgData name="Toms Kreicbergs" userId="1bec8c3f-2566-432f-a981-b9b263483548" providerId="ADAL" clId="{861E9AE5-DC58-40F3-8F38-305D5A4B9925}" dt="2024-06-22T11:25:27.206" v="153" actId="255"/>
        <pc:sldMkLst>
          <pc:docMk/>
          <pc:sldMk cId="4278759796" sldId="425"/>
        </pc:sldMkLst>
        <pc:spChg chg="mod">
          <ac:chgData name="Toms Kreicbergs" userId="1bec8c3f-2566-432f-a981-b9b263483548" providerId="ADAL" clId="{861E9AE5-DC58-40F3-8F38-305D5A4B9925}" dt="2024-06-22T11:25:27.206" v="153" actId="255"/>
          <ac:spMkLst>
            <pc:docMk/>
            <pc:sldMk cId="4278759796" sldId="425"/>
            <ac:spMk id="2" creationId="{4921FFA7-2046-0DD0-1AB3-01412419C1F2}"/>
          </ac:spMkLst>
        </pc:spChg>
      </pc:sldChg>
      <pc:sldChg chg="modSp new mod">
        <pc:chgData name="Toms Kreicbergs" userId="1bec8c3f-2566-432f-a981-b9b263483548" providerId="ADAL" clId="{861E9AE5-DC58-40F3-8F38-305D5A4B9925}" dt="2024-06-22T11:33:43.875" v="157" actId="255"/>
        <pc:sldMkLst>
          <pc:docMk/>
          <pc:sldMk cId="1171445127" sldId="426"/>
        </pc:sldMkLst>
        <pc:spChg chg="mod">
          <ac:chgData name="Toms Kreicbergs" userId="1bec8c3f-2566-432f-a981-b9b263483548" providerId="ADAL" clId="{861E9AE5-DC58-40F3-8F38-305D5A4B9925}" dt="2024-06-22T11:33:43.875" v="157" actId="255"/>
          <ac:spMkLst>
            <pc:docMk/>
            <pc:sldMk cId="1171445127" sldId="426"/>
            <ac:spMk id="2" creationId="{926D7A65-E76C-F28C-22DD-52B4DB2586DE}"/>
          </ac:spMkLst>
        </pc:spChg>
      </pc:sldChg>
      <pc:sldChg chg="modSp new mod">
        <pc:chgData name="Toms Kreicbergs" userId="1bec8c3f-2566-432f-a981-b9b263483548" providerId="ADAL" clId="{861E9AE5-DC58-40F3-8F38-305D5A4B9925}" dt="2024-06-22T11:40:23.650" v="161" actId="255"/>
        <pc:sldMkLst>
          <pc:docMk/>
          <pc:sldMk cId="2477278592" sldId="427"/>
        </pc:sldMkLst>
        <pc:spChg chg="mod">
          <ac:chgData name="Toms Kreicbergs" userId="1bec8c3f-2566-432f-a981-b9b263483548" providerId="ADAL" clId="{861E9AE5-DC58-40F3-8F38-305D5A4B9925}" dt="2024-06-22T11:40:23.650" v="161" actId="255"/>
          <ac:spMkLst>
            <pc:docMk/>
            <pc:sldMk cId="2477278592" sldId="427"/>
            <ac:spMk id="2" creationId="{4726E312-552F-70C8-45C6-0359660720B3}"/>
          </ac:spMkLst>
        </pc:spChg>
      </pc:sldChg>
      <pc:sldChg chg="addSp modSp new mod">
        <pc:chgData name="Toms Kreicbergs" userId="1bec8c3f-2566-432f-a981-b9b263483548" providerId="ADAL" clId="{861E9AE5-DC58-40F3-8F38-305D5A4B9925}" dt="2024-06-22T14:07:00.064" v="172" actId="1076"/>
        <pc:sldMkLst>
          <pc:docMk/>
          <pc:sldMk cId="2877824560" sldId="428"/>
        </pc:sldMkLst>
        <pc:picChg chg="add mod">
          <ac:chgData name="Toms Kreicbergs" userId="1bec8c3f-2566-432f-a981-b9b263483548" providerId="ADAL" clId="{861E9AE5-DC58-40F3-8F38-305D5A4B9925}" dt="2024-06-22T14:07:00.064" v="172" actId="1076"/>
          <ac:picMkLst>
            <pc:docMk/>
            <pc:sldMk cId="2877824560" sldId="428"/>
            <ac:picMk id="4" creationId="{46DABF58-A300-02D4-1B95-1E24C77537FD}"/>
          </ac:picMkLst>
        </pc:picChg>
        <pc:picChg chg="add mod">
          <ac:chgData name="Toms Kreicbergs" userId="1bec8c3f-2566-432f-a981-b9b263483548" providerId="ADAL" clId="{861E9AE5-DC58-40F3-8F38-305D5A4B9925}" dt="2024-06-22T14:06:58.083" v="171" actId="1076"/>
          <ac:picMkLst>
            <pc:docMk/>
            <pc:sldMk cId="2877824560" sldId="428"/>
            <ac:picMk id="6" creationId="{41EAA1D2-754B-FA61-7033-C711DC76D530}"/>
          </ac:picMkLst>
        </pc:picChg>
      </pc:sldChg>
      <pc:sldChg chg="modSp new del mod">
        <pc:chgData name="Toms Kreicbergs" userId="1bec8c3f-2566-432f-a981-b9b263483548" providerId="ADAL" clId="{861E9AE5-DC58-40F3-8F38-305D5A4B9925}" dt="2024-06-25T13:08:05.194" v="844" actId="2696"/>
        <pc:sldMkLst>
          <pc:docMk/>
          <pc:sldMk cId="1927530176" sldId="429"/>
        </pc:sldMkLst>
        <pc:spChg chg="mod">
          <ac:chgData name="Toms Kreicbergs" userId="1bec8c3f-2566-432f-a981-b9b263483548" providerId="ADAL" clId="{861E9AE5-DC58-40F3-8F38-305D5A4B9925}" dt="2024-06-22T14:08:32.720" v="191" actId="255"/>
          <ac:spMkLst>
            <pc:docMk/>
            <pc:sldMk cId="1927530176" sldId="429"/>
            <ac:spMk id="2" creationId="{BFA07462-AC84-3D94-F84D-FA743D44B58A}"/>
          </ac:spMkLst>
        </pc:spChg>
      </pc:sldChg>
      <pc:sldChg chg="addSp modSp new del mod">
        <pc:chgData name="Toms Kreicbergs" userId="1bec8c3f-2566-432f-a981-b9b263483548" providerId="ADAL" clId="{861E9AE5-DC58-40F3-8F38-305D5A4B9925}" dt="2024-06-25T13:08:05.194" v="844" actId="2696"/>
        <pc:sldMkLst>
          <pc:docMk/>
          <pc:sldMk cId="3419260759" sldId="430"/>
        </pc:sldMkLst>
        <pc:spChg chg="mod">
          <ac:chgData name="Toms Kreicbergs" userId="1bec8c3f-2566-432f-a981-b9b263483548" providerId="ADAL" clId="{861E9AE5-DC58-40F3-8F38-305D5A4B9925}" dt="2024-06-22T14:20:10.979" v="669" actId="255"/>
          <ac:spMkLst>
            <pc:docMk/>
            <pc:sldMk cId="3419260759" sldId="430"/>
            <ac:spMk id="2" creationId="{8F4CC74D-7323-4DA7-9206-43314D57B25C}"/>
          </ac:spMkLst>
        </pc:spChg>
        <pc:picChg chg="add mod">
          <ac:chgData name="Toms Kreicbergs" userId="1bec8c3f-2566-432f-a981-b9b263483548" providerId="ADAL" clId="{861E9AE5-DC58-40F3-8F38-305D5A4B9925}" dt="2024-06-22T14:12:35.329" v="196" actId="1076"/>
          <ac:picMkLst>
            <pc:docMk/>
            <pc:sldMk cId="3419260759" sldId="430"/>
            <ac:picMk id="4" creationId="{21041C54-2F4A-62F4-1A98-61668C46411F}"/>
          </ac:picMkLst>
        </pc:picChg>
      </pc:sldChg>
      <pc:sldChg chg="ord">
        <pc:chgData name="Toms Kreicbergs" userId="1bec8c3f-2566-432f-a981-b9b263483548" providerId="ADAL" clId="{861E9AE5-DC58-40F3-8F38-305D5A4B9925}" dt="2024-06-25T13:08:18.273" v="846"/>
        <pc:sldMkLst>
          <pc:docMk/>
          <pc:sldMk cId="1846284975" sldId="431"/>
        </pc:sldMkLst>
      </pc:sldChg>
      <pc:sldChg chg="modSp new del mod ord">
        <pc:chgData name="Toms Kreicbergs" userId="1bec8c3f-2566-432f-a981-b9b263483548" providerId="ADAL" clId="{861E9AE5-DC58-40F3-8F38-305D5A4B9925}" dt="2024-06-25T13:08:05.194" v="844" actId="2696"/>
        <pc:sldMkLst>
          <pc:docMk/>
          <pc:sldMk cId="2773031769" sldId="431"/>
        </pc:sldMkLst>
        <pc:spChg chg="mod">
          <ac:chgData name="Toms Kreicbergs" userId="1bec8c3f-2566-432f-a981-b9b263483548" providerId="ADAL" clId="{861E9AE5-DC58-40F3-8F38-305D5A4B9925}" dt="2024-06-22T14:23:07.885" v="761" actId="255"/>
          <ac:spMkLst>
            <pc:docMk/>
            <pc:sldMk cId="2773031769" sldId="431"/>
            <ac:spMk id="2" creationId="{AE7E05AC-4B63-3DD5-D786-E7FE6E959EE9}"/>
          </ac:spMkLst>
        </pc:spChg>
      </pc:sldChg>
      <pc:sldChg chg="new del">
        <pc:chgData name="Toms Kreicbergs" userId="1bec8c3f-2566-432f-a981-b9b263483548" providerId="ADAL" clId="{861E9AE5-DC58-40F3-8F38-305D5A4B9925}" dt="2024-06-22T14:23:32.186" v="764" actId="47"/>
        <pc:sldMkLst>
          <pc:docMk/>
          <pc:sldMk cId="793418595" sldId="432"/>
        </pc:sldMkLst>
      </pc:sldChg>
      <pc:sldChg chg="modSp new mod">
        <pc:chgData name="Toms Kreicbergs" userId="1bec8c3f-2566-432f-a981-b9b263483548" providerId="ADAL" clId="{861E9AE5-DC58-40F3-8F38-305D5A4B9925}" dt="2024-06-22T14:24:56.877" v="808" actId="20577"/>
        <pc:sldMkLst>
          <pc:docMk/>
          <pc:sldMk cId="4090041898" sldId="432"/>
        </pc:sldMkLst>
        <pc:spChg chg="mod">
          <ac:chgData name="Toms Kreicbergs" userId="1bec8c3f-2566-432f-a981-b9b263483548" providerId="ADAL" clId="{861E9AE5-DC58-40F3-8F38-305D5A4B9925}" dt="2024-06-22T14:24:56.877" v="808" actId="20577"/>
          <ac:spMkLst>
            <pc:docMk/>
            <pc:sldMk cId="4090041898" sldId="432"/>
            <ac:spMk id="2" creationId="{503914D4-21E5-C68F-6AA7-46559C7842B5}"/>
          </ac:spMkLst>
        </pc:spChg>
      </pc:sldChg>
      <pc:sldChg chg="modSp new mod ord">
        <pc:chgData name="Toms Kreicbergs" userId="1bec8c3f-2566-432f-a981-b9b263483548" providerId="ADAL" clId="{861E9AE5-DC58-40F3-8F38-305D5A4B9925}" dt="2024-06-26T06:22:20.041" v="1025"/>
        <pc:sldMkLst>
          <pc:docMk/>
          <pc:sldMk cId="2047000429" sldId="433"/>
        </pc:sldMkLst>
        <pc:spChg chg="mod">
          <ac:chgData name="Toms Kreicbergs" userId="1bec8c3f-2566-432f-a981-b9b263483548" providerId="ADAL" clId="{861E9AE5-DC58-40F3-8F38-305D5A4B9925}" dt="2024-06-26T06:21:57.941" v="1023" actId="20577"/>
          <ac:spMkLst>
            <pc:docMk/>
            <pc:sldMk cId="2047000429" sldId="433"/>
            <ac:spMk id="2" creationId="{D11ADDF7-FB0B-289B-9891-B000BAD4167C}"/>
          </ac:spMkLst>
        </pc:spChg>
      </pc:sldChg>
      <pc:sldChg chg="modSp new mod">
        <pc:chgData name="Toms Kreicbergs" userId="1bec8c3f-2566-432f-a981-b9b263483548" providerId="ADAL" clId="{861E9AE5-DC58-40F3-8F38-305D5A4B9925}" dt="2024-06-25T14:27:18.140" v="1018" actId="20577"/>
        <pc:sldMkLst>
          <pc:docMk/>
          <pc:sldMk cId="3931709969" sldId="436"/>
        </pc:sldMkLst>
        <pc:spChg chg="mod">
          <ac:chgData name="Toms Kreicbergs" userId="1bec8c3f-2566-432f-a981-b9b263483548" providerId="ADAL" clId="{861E9AE5-DC58-40F3-8F38-305D5A4B9925}" dt="2024-06-25T14:27:18.140" v="1018" actId="20577"/>
          <ac:spMkLst>
            <pc:docMk/>
            <pc:sldMk cId="3931709969" sldId="436"/>
            <ac:spMk id="2" creationId="{DCD6288F-745D-AE5B-5DF8-FA6496EFCBE3}"/>
          </ac:spMkLst>
        </pc:spChg>
        <pc:spChg chg="mod">
          <ac:chgData name="Toms Kreicbergs" userId="1bec8c3f-2566-432f-a981-b9b263483548" providerId="ADAL" clId="{861E9AE5-DC58-40F3-8F38-305D5A4B9925}" dt="2024-06-25T14:26:08.853" v="995" actId="255"/>
          <ac:spMkLst>
            <pc:docMk/>
            <pc:sldMk cId="3931709969" sldId="436"/>
            <ac:spMk id="3" creationId="{0809BE51-6782-3A63-DA29-5FED1DE9256D}"/>
          </ac:spMkLst>
        </pc:spChg>
      </pc:sldChg>
    </pc:docChg>
  </pc:docChgLst>
  <pc:docChgLst>
    <pc:chgData name="Toms Kreicbergs" userId="1bec8c3f-2566-432f-a981-b9b263483548" providerId="ADAL" clId="{B3807966-AB6D-43A2-98C5-609F9DD1EEAE}"/>
    <pc:docChg chg="undo custSel delSld modSld sldOrd">
      <pc:chgData name="Toms Kreicbergs" userId="1bec8c3f-2566-432f-a981-b9b263483548" providerId="ADAL" clId="{B3807966-AB6D-43A2-98C5-609F9DD1EEAE}" dt="2024-10-11T04:44:09.618" v="283" actId="47"/>
      <pc:docMkLst>
        <pc:docMk/>
      </pc:docMkLst>
      <pc:sldChg chg="delSp modSp mod">
        <pc:chgData name="Toms Kreicbergs" userId="1bec8c3f-2566-432f-a981-b9b263483548" providerId="ADAL" clId="{B3807966-AB6D-43A2-98C5-609F9DD1EEAE}" dt="2024-10-11T04:18:11.431" v="53" actId="1076"/>
        <pc:sldMkLst>
          <pc:docMk/>
          <pc:sldMk cId="1975565851" sldId="262"/>
        </pc:sldMkLst>
        <pc:spChg chg="mod">
          <ac:chgData name="Toms Kreicbergs" userId="1bec8c3f-2566-432f-a981-b9b263483548" providerId="ADAL" clId="{B3807966-AB6D-43A2-98C5-609F9DD1EEAE}" dt="2024-10-11T04:18:08.024" v="52" actId="1076"/>
          <ac:spMkLst>
            <pc:docMk/>
            <pc:sldMk cId="1975565851" sldId="262"/>
            <ac:spMk id="2" creationId="{00000000-0000-0000-0000-000000000000}"/>
          </ac:spMkLst>
        </pc:spChg>
        <pc:spChg chg="mod">
          <ac:chgData name="Toms Kreicbergs" userId="1bec8c3f-2566-432f-a981-b9b263483548" providerId="ADAL" clId="{B3807966-AB6D-43A2-98C5-609F9DD1EEAE}" dt="2024-10-11T04:18:04.056" v="51" actId="1076"/>
          <ac:spMkLst>
            <pc:docMk/>
            <pc:sldMk cId="1975565851" sldId="262"/>
            <ac:spMk id="3" creationId="{00000000-0000-0000-0000-000000000000}"/>
          </ac:spMkLst>
        </pc:spChg>
        <pc:spChg chg="del mod">
          <ac:chgData name="Toms Kreicbergs" userId="1bec8c3f-2566-432f-a981-b9b263483548" providerId="ADAL" clId="{B3807966-AB6D-43A2-98C5-609F9DD1EEAE}" dt="2024-10-11T04:16:05.007" v="15" actId="478"/>
          <ac:spMkLst>
            <pc:docMk/>
            <pc:sldMk cId="1975565851" sldId="262"/>
            <ac:spMk id="4" creationId="{00000000-0000-0000-0000-000000000000}"/>
          </ac:spMkLst>
        </pc:spChg>
        <pc:spChg chg="mod">
          <ac:chgData name="Toms Kreicbergs" userId="1bec8c3f-2566-432f-a981-b9b263483548" providerId="ADAL" clId="{B3807966-AB6D-43A2-98C5-609F9DD1EEAE}" dt="2024-10-11T04:18:11.431" v="53" actId="1076"/>
          <ac:spMkLst>
            <pc:docMk/>
            <pc:sldMk cId="1975565851" sldId="262"/>
            <ac:spMk id="5" creationId="{00000000-0000-0000-0000-000000000000}"/>
          </ac:spMkLst>
        </pc:spChg>
        <pc:spChg chg="del mod">
          <ac:chgData name="Toms Kreicbergs" userId="1bec8c3f-2566-432f-a981-b9b263483548" providerId="ADAL" clId="{B3807966-AB6D-43A2-98C5-609F9DD1EEAE}" dt="2024-10-11T04:15:50.740" v="6"/>
          <ac:spMkLst>
            <pc:docMk/>
            <pc:sldMk cId="1975565851" sldId="262"/>
            <ac:spMk id="6" creationId="{00000000-0000-0000-0000-000000000000}"/>
          </ac:spMkLst>
        </pc:spChg>
      </pc:sldChg>
      <pc:sldChg chg="del">
        <pc:chgData name="Toms Kreicbergs" userId="1bec8c3f-2566-432f-a981-b9b263483548" providerId="ADAL" clId="{B3807966-AB6D-43A2-98C5-609F9DD1EEAE}" dt="2024-10-11T04:19:22.075" v="55" actId="47"/>
        <pc:sldMkLst>
          <pc:docMk/>
          <pc:sldMk cId="2292495015" sldId="340"/>
        </pc:sldMkLst>
      </pc:sldChg>
      <pc:sldChg chg="del">
        <pc:chgData name="Toms Kreicbergs" userId="1bec8c3f-2566-432f-a981-b9b263483548" providerId="ADAL" clId="{B3807966-AB6D-43A2-98C5-609F9DD1EEAE}" dt="2024-10-11T04:19:21.006" v="54" actId="47"/>
        <pc:sldMkLst>
          <pc:docMk/>
          <pc:sldMk cId="2950742834" sldId="341"/>
        </pc:sldMkLst>
      </pc:sldChg>
      <pc:sldChg chg="modSp mod">
        <pc:chgData name="Toms Kreicbergs" userId="1bec8c3f-2566-432f-a981-b9b263483548" providerId="ADAL" clId="{B3807966-AB6D-43A2-98C5-609F9DD1EEAE}" dt="2024-10-11T04:21:38.287" v="141" actId="255"/>
        <pc:sldMkLst>
          <pc:docMk/>
          <pc:sldMk cId="3102106839" sldId="342"/>
        </pc:sldMkLst>
        <pc:spChg chg="mod">
          <ac:chgData name="Toms Kreicbergs" userId="1bec8c3f-2566-432f-a981-b9b263483548" providerId="ADAL" clId="{B3807966-AB6D-43A2-98C5-609F9DD1EEAE}" dt="2024-10-11T04:21:25.352" v="140" actId="20577"/>
          <ac:spMkLst>
            <pc:docMk/>
            <pc:sldMk cId="3102106839" sldId="342"/>
            <ac:spMk id="2" creationId="{00000000-0000-0000-0000-000000000000}"/>
          </ac:spMkLst>
        </pc:spChg>
        <pc:spChg chg="mod">
          <ac:chgData name="Toms Kreicbergs" userId="1bec8c3f-2566-432f-a981-b9b263483548" providerId="ADAL" clId="{B3807966-AB6D-43A2-98C5-609F9DD1EEAE}" dt="2024-10-11T04:21:38.287" v="141" actId="255"/>
          <ac:spMkLst>
            <pc:docMk/>
            <pc:sldMk cId="3102106839" sldId="342"/>
            <ac:spMk id="3" creationId="{00000000-0000-0000-0000-000000000000}"/>
          </ac:spMkLst>
        </pc:spChg>
      </pc:sldChg>
      <pc:sldChg chg="del">
        <pc:chgData name="Toms Kreicbergs" userId="1bec8c3f-2566-432f-a981-b9b263483548" providerId="ADAL" clId="{B3807966-AB6D-43A2-98C5-609F9DD1EEAE}" dt="2024-10-11T04:20:28.272" v="63" actId="47"/>
        <pc:sldMkLst>
          <pc:docMk/>
          <pc:sldMk cId="1725639546" sldId="343"/>
        </pc:sldMkLst>
      </pc:sldChg>
      <pc:sldChg chg="del">
        <pc:chgData name="Toms Kreicbergs" userId="1bec8c3f-2566-432f-a981-b9b263483548" providerId="ADAL" clId="{B3807966-AB6D-43A2-98C5-609F9DD1EEAE}" dt="2024-10-11T04:20:31.580" v="64" actId="47"/>
        <pc:sldMkLst>
          <pc:docMk/>
          <pc:sldMk cId="242305363" sldId="344"/>
        </pc:sldMkLst>
      </pc:sldChg>
      <pc:sldChg chg="del">
        <pc:chgData name="Toms Kreicbergs" userId="1bec8c3f-2566-432f-a981-b9b263483548" providerId="ADAL" clId="{B3807966-AB6D-43A2-98C5-609F9DD1EEAE}" dt="2024-10-11T04:20:33.342" v="65" actId="47"/>
        <pc:sldMkLst>
          <pc:docMk/>
          <pc:sldMk cId="3485211931" sldId="345"/>
        </pc:sldMkLst>
      </pc:sldChg>
      <pc:sldChg chg="del">
        <pc:chgData name="Toms Kreicbergs" userId="1bec8c3f-2566-432f-a981-b9b263483548" providerId="ADAL" clId="{B3807966-AB6D-43A2-98C5-609F9DD1EEAE}" dt="2024-10-11T04:21:47.515" v="142" actId="47"/>
        <pc:sldMkLst>
          <pc:docMk/>
          <pc:sldMk cId="3519365645" sldId="346"/>
        </pc:sldMkLst>
      </pc:sldChg>
      <pc:sldChg chg="del">
        <pc:chgData name="Toms Kreicbergs" userId="1bec8c3f-2566-432f-a981-b9b263483548" providerId="ADAL" clId="{B3807966-AB6D-43A2-98C5-609F9DD1EEAE}" dt="2024-10-11T04:22:09.241" v="146" actId="47"/>
        <pc:sldMkLst>
          <pc:docMk/>
          <pc:sldMk cId="907337247" sldId="348"/>
        </pc:sldMkLst>
      </pc:sldChg>
      <pc:sldChg chg="del">
        <pc:chgData name="Toms Kreicbergs" userId="1bec8c3f-2566-432f-a981-b9b263483548" providerId="ADAL" clId="{B3807966-AB6D-43A2-98C5-609F9DD1EEAE}" dt="2024-10-11T04:22:09.855" v="147" actId="47"/>
        <pc:sldMkLst>
          <pc:docMk/>
          <pc:sldMk cId="2891861837" sldId="349"/>
        </pc:sldMkLst>
      </pc:sldChg>
      <pc:sldChg chg="del">
        <pc:chgData name="Toms Kreicbergs" userId="1bec8c3f-2566-432f-a981-b9b263483548" providerId="ADAL" clId="{B3807966-AB6D-43A2-98C5-609F9DD1EEAE}" dt="2024-10-11T04:22:10.438" v="148" actId="47"/>
        <pc:sldMkLst>
          <pc:docMk/>
          <pc:sldMk cId="2521719766" sldId="350"/>
        </pc:sldMkLst>
      </pc:sldChg>
      <pc:sldChg chg="del">
        <pc:chgData name="Toms Kreicbergs" userId="1bec8c3f-2566-432f-a981-b9b263483548" providerId="ADAL" clId="{B3807966-AB6D-43A2-98C5-609F9DD1EEAE}" dt="2024-10-11T04:22:11.254" v="149" actId="47"/>
        <pc:sldMkLst>
          <pc:docMk/>
          <pc:sldMk cId="1228333299" sldId="351"/>
        </pc:sldMkLst>
      </pc:sldChg>
      <pc:sldChg chg="modSp mod ord">
        <pc:chgData name="Toms Kreicbergs" userId="1bec8c3f-2566-432f-a981-b9b263483548" providerId="ADAL" clId="{B3807966-AB6D-43A2-98C5-609F9DD1EEAE}" dt="2024-10-11T04:30:19.800" v="212" actId="20577"/>
        <pc:sldMkLst>
          <pc:docMk/>
          <pc:sldMk cId="742231325" sldId="352"/>
        </pc:sldMkLst>
        <pc:spChg chg="mod">
          <ac:chgData name="Toms Kreicbergs" userId="1bec8c3f-2566-432f-a981-b9b263483548" providerId="ADAL" clId="{B3807966-AB6D-43A2-98C5-609F9DD1EEAE}" dt="2024-10-11T04:30:19.800" v="212" actId="20577"/>
          <ac:spMkLst>
            <pc:docMk/>
            <pc:sldMk cId="742231325" sldId="352"/>
            <ac:spMk id="3" creationId="{00000000-0000-0000-0000-000000000000}"/>
          </ac:spMkLst>
        </pc:spChg>
      </pc:sldChg>
      <pc:sldChg chg="del">
        <pc:chgData name="Toms Kreicbergs" userId="1bec8c3f-2566-432f-a981-b9b263483548" providerId="ADAL" clId="{B3807966-AB6D-43A2-98C5-609F9DD1EEAE}" dt="2024-10-11T04:23:46.838" v="150" actId="47"/>
        <pc:sldMkLst>
          <pc:docMk/>
          <pc:sldMk cId="1346421898" sldId="353"/>
        </pc:sldMkLst>
      </pc:sldChg>
      <pc:sldChg chg="del">
        <pc:chgData name="Toms Kreicbergs" userId="1bec8c3f-2566-432f-a981-b9b263483548" providerId="ADAL" clId="{B3807966-AB6D-43A2-98C5-609F9DD1EEAE}" dt="2024-10-11T04:23:51.606" v="153" actId="47"/>
        <pc:sldMkLst>
          <pc:docMk/>
          <pc:sldMk cId="4282751146" sldId="354"/>
        </pc:sldMkLst>
      </pc:sldChg>
      <pc:sldChg chg="del">
        <pc:chgData name="Toms Kreicbergs" userId="1bec8c3f-2566-432f-a981-b9b263483548" providerId="ADAL" clId="{B3807966-AB6D-43A2-98C5-609F9DD1EEAE}" dt="2024-10-11T04:24:11.455" v="154" actId="47"/>
        <pc:sldMkLst>
          <pc:docMk/>
          <pc:sldMk cId="1172759484" sldId="355"/>
        </pc:sldMkLst>
      </pc:sldChg>
      <pc:sldChg chg="del">
        <pc:chgData name="Toms Kreicbergs" userId="1bec8c3f-2566-432f-a981-b9b263483548" providerId="ADAL" clId="{B3807966-AB6D-43A2-98C5-609F9DD1EEAE}" dt="2024-10-11T04:41:20.062" v="223" actId="47"/>
        <pc:sldMkLst>
          <pc:docMk/>
          <pc:sldMk cId="448597200" sldId="356"/>
        </pc:sldMkLst>
      </pc:sldChg>
      <pc:sldChg chg="del">
        <pc:chgData name="Toms Kreicbergs" userId="1bec8c3f-2566-432f-a981-b9b263483548" providerId="ADAL" clId="{B3807966-AB6D-43A2-98C5-609F9DD1EEAE}" dt="2024-10-11T04:26:20.133" v="155" actId="47"/>
        <pc:sldMkLst>
          <pc:docMk/>
          <pc:sldMk cId="1739114181" sldId="357"/>
        </pc:sldMkLst>
      </pc:sldChg>
      <pc:sldChg chg="del">
        <pc:chgData name="Toms Kreicbergs" userId="1bec8c3f-2566-432f-a981-b9b263483548" providerId="ADAL" clId="{B3807966-AB6D-43A2-98C5-609F9DD1EEAE}" dt="2024-10-11T04:22:03.426" v="145" actId="47"/>
        <pc:sldMkLst>
          <pc:docMk/>
          <pc:sldMk cId="738160029" sldId="359"/>
        </pc:sldMkLst>
      </pc:sldChg>
      <pc:sldChg chg="ord">
        <pc:chgData name="Toms Kreicbergs" userId="1bec8c3f-2566-432f-a981-b9b263483548" providerId="ADAL" clId="{B3807966-AB6D-43A2-98C5-609F9DD1EEAE}" dt="2024-10-11T04:30:03.277" v="168"/>
        <pc:sldMkLst>
          <pc:docMk/>
          <pc:sldMk cId="3017598049" sldId="363"/>
        </pc:sldMkLst>
      </pc:sldChg>
      <pc:sldChg chg="del">
        <pc:chgData name="Toms Kreicbergs" userId="1bec8c3f-2566-432f-a981-b9b263483548" providerId="ADAL" clId="{B3807966-AB6D-43A2-98C5-609F9DD1EEAE}" dt="2024-10-11T04:23:47.970" v="151" actId="47"/>
        <pc:sldMkLst>
          <pc:docMk/>
          <pc:sldMk cId="95983758" sldId="364"/>
        </pc:sldMkLst>
      </pc:sldChg>
      <pc:sldChg chg="del">
        <pc:chgData name="Toms Kreicbergs" userId="1bec8c3f-2566-432f-a981-b9b263483548" providerId="ADAL" clId="{B3807966-AB6D-43A2-98C5-609F9DD1EEAE}" dt="2024-10-11T04:23:48.598" v="152" actId="47"/>
        <pc:sldMkLst>
          <pc:docMk/>
          <pc:sldMk cId="3509778544" sldId="369"/>
        </pc:sldMkLst>
      </pc:sldChg>
      <pc:sldChg chg="ord">
        <pc:chgData name="Toms Kreicbergs" userId="1bec8c3f-2566-432f-a981-b9b263483548" providerId="ADAL" clId="{B3807966-AB6D-43A2-98C5-609F9DD1EEAE}" dt="2024-10-11T04:29:09.804" v="160"/>
        <pc:sldMkLst>
          <pc:docMk/>
          <pc:sldMk cId="3221974497" sldId="370"/>
        </pc:sldMkLst>
      </pc:sldChg>
      <pc:sldChg chg="ord">
        <pc:chgData name="Toms Kreicbergs" userId="1bec8c3f-2566-432f-a981-b9b263483548" providerId="ADAL" clId="{B3807966-AB6D-43A2-98C5-609F9DD1EEAE}" dt="2024-10-11T04:29:22.198" v="162"/>
        <pc:sldMkLst>
          <pc:docMk/>
          <pc:sldMk cId="1394584348" sldId="371"/>
        </pc:sldMkLst>
      </pc:sldChg>
      <pc:sldChg chg="ord">
        <pc:chgData name="Toms Kreicbergs" userId="1bec8c3f-2566-432f-a981-b9b263483548" providerId="ADAL" clId="{B3807966-AB6D-43A2-98C5-609F9DD1EEAE}" dt="2024-10-11T04:30:01.750" v="166"/>
        <pc:sldMkLst>
          <pc:docMk/>
          <pc:sldMk cId="2363070071" sldId="373"/>
        </pc:sldMkLst>
      </pc:sldChg>
      <pc:sldChg chg="del">
        <pc:chgData name="Toms Kreicbergs" userId="1bec8c3f-2566-432f-a981-b9b263483548" providerId="ADAL" clId="{B3807966-AB6D-43A2-98C5-609F9DD1EEAE}" dt="2024-10-11T04:39:43.710" v="220" actId="47"/>
        <pc:sldMkLst>
          <pc:docMk/>
          <pc:sldMk cId="3445894361" sldId="378"/>
        </pc:sldMkLst>
      </pc:sldChg>
      <pc:sldChg chg="del">
        <pc:chgData name="Toms Kreicbergs" userId="1bec8c3f-2566-432f-a981-b9b263483548" providerId="ADAL" clId="{B3807966-AB6D-43A2-98C5-609F9DD1EEAE}" dt="2024-10-11T04:39:44.277" v="221" actId="47"/>
        <pc:sldMkLst>
          <pc:docMk/>
          <pc:sldMk cId="284896043" sldId="379"/>
        </pc:sldMkLst>
      </pc:sldChg>
      <pc:sldChg chg="del">
        <pc:chgData name="Toms Kreicbergs" userId="1bec8c3f-2566-432f-a981-b9b263483548" providerId="ADAL" clId="{B3807966-AB6D-43A2-98C5-609F9DD1EEAE}" dt="2024-10-11T04:40:33.751" v="222" actId="47"/>
        <pc:sldMkLst>
          <pc:docMk/>
          <pc:sldMk cId="2689934452" sldId="381"/>
        </pc:sldMkLst>
      </pc:sldChg>
      <pc:sldChg chg="ord">
        <pc:chgData name="Toms Kreicbergs" userId="1bec8c3f-2566-432f-a981-b9b263483548" providerId="ADAL" clId="{B3807966-AB6D-43A2-98C5-609F9DD1EEAE}" dt="2024-10-11T04:31:52.039" v="218"/>
        <pc:sldMkLst>
          <pc:docMk/>
          <pc:sldMk cId="563173440" sldId="384"/>
        </pc:sldMkLst>
      </pc:sldChg>
      <pc:sldChg chg="ord">
        <pc:chgData name="Toms Kreicbergs" userId="1bec8c3f-2566-432f-a981-b9b263483548" providerId="ADAL" clId="{B3807966-AB6D-43A2-98C5-609F9DD1EEAE}" dt="2024-10-11T04:41:35.671" v="227"/>
        <pc:sldMkLst>
          <pc:docMk/>
          <pc:sldMk cId="820805164" sldId="390"/>
        </pc:sldMkLst>
      </pc:sldChg>
      <pc:sldChg chg="del">
        <pc:chgData name="Toms Kreicbergs" userId="1bec8c3f-2566-432f-a981-b9b263483548" providerId="ADAL" clId="{B3807966-AB6D-43A2-98C5-609F9DD1EEAE}" dt="2024-10-11T04:26:36.899" v="156" actId="2696"/>
        <pc:sldMkLst>
          <pc:docMk/>
          <pc:sldMk cId="4009485923" sldId="395"/>
        </pc:sldMkLst>
      </pc:sldChg>
      <pc:sldChg chg="del">
        <pc:chgData name="Toms Kreicbergs" userId="1bec8c3f-2566-432f-a981-b9b263483548" providerId="ADAL" clId="{B3807966-AB6D-43A2-98C5-609F9DD1EEAE}" dt="2024-10-11T04:44:09.618" v="283" actId="47"/>
        <pc:sldMkLst>
          <pc:docMk/>
          <pc:sldMk cId="2914274653" sldId="401"/>
        </pc:sldMkLst>
      </pc:sldChg>
      <pc:sldChg chg="del">
        <pc:chgData name="Toms Kreicbergs" userId="1bec8c3f-2566-432f-a981-b9b263483548" providerId="ADAL" clId="{B3807966-AB6D-43A2-98C5-609F9DD1EEAE}" dt="2024-10-11T04:41:24.396" v="225" actId="47"/>
        <pc:sldMkLst>
          <pc:docMk/>
          <pc:sldMk cId="3531600379" sldId="402"/>
        </pc:sldMkLst>
      </pc:sldChg>
      <pc:sldChg chg="del">
        <pc:chgData name="Toms Kreicbergs" userId="1bec8c3f-2566-432f-a981-b9b263483548" providerId="ADAL" clId="{B3807966-AB6D-43A2-98C5-609F9DD1EEAE}" dt="2024-10-11T04:41:23.147" v="224" actId="47"/>
        <pc:sldMkLst>
          <pc:docMk/>
          <pc:sldMk cId="259515290" sldId="403"/>
        </pc:sldMkLst>
      </pc:sldChg>
      <pc:sldChg chg="del">
        <pc:chgData name="Toms Kreicbergs" userId="1bec8c3f-2566-432f-a981-b9b263483548" providerId="ADAL" clId="{B3807966-AB6D-43A2-98C5-609F9DD1EEAE}" dt="2024-10-11T04:21:55.678" v="144" actId="47"/>
        <pc:sldMkLst>
          <pc:docMk/>
          <pc:sldMk cId="1341435012" sldId="408"/>
        </pc:sldMkLst>
      </pc:sldChg>
      <pc:sldChg chg="del">
        <pc:chgData name="Toms Kreicbergs" userId="1bec8c3f-2566-432f-a981-b9b263483548" providerId="ADAL" clId="{B3807966-AB6D-43A2-98C5-609F9DD1EEAE}" dt="2024-10-11T04:21:49.561" v="143" actId="47"/>
        <pc:sldMkLst>
          <pc:docMk/>
          <pc:sldMk cId="3753539850" sldId="409"/>
        </pc:sldMkLst>
      </pc:sldChg>
      <pc:sldChg chg="del">
        <pc:chgData name="Toms Kreicbergs" userId="1bec8c3f-2566-432f-a981-b9b263483548" providerId="ADAL" clId="{B3807966-AB6D-43A2-98C5-609F9DD1EEAE}" dt="2024-10-11T04:43:46.947" v="264" actId="47"/>
        <pc:sldMkLst>
          <pc:docMk/>
          <pc:sldMk cId="2917911380" sldId="413"/>
        </pc:sldMkLst>
      </pc:sldChg>
      <pc:sldChg chg="del">
        <pc:chgData name="Toms Kreicbergs" userId="1bec8c3f-2566-432f-a981-b9b263483548" providerId="ADAL" clId="{B3807966-AB6D-43A2-98C5-609F9DD1EEAE}" dt="2024-10-11T04:44:03.194" v="270" actId="47"/>
        <pc:sldMkLst>
          <pc:docMk/>
          <pc:sldMk cId="2596999246" sldId="414"/>
        </pc:sldMkLst>
      </pc:sldChg>
      <pc:sldChg chg="del">
        <pc:chgData name="Toms Kreicbergs" userId="1bec8c3f-2566-432f-a981-b9b263483548" providerId="ADAL" clId="{B3807966-AB6D-43A2-98C5-609F9DD1EEAE}" dt="2024-10-11T04:44:02.643" v="269" actId="47"/>
        <pc:sldMkLst>
          <pc:docMk/>
          <pc:sldMk cId="1826322950" sldId="416"/>
        </pc:sldMkLst>
      </pc:sldChg>
      <pc:sldChg chg="del">
        <pc:chgData name="Toms Kreicbergs" userId="1bec8c3f-2566-432f-a981-b9b263483548" providerId="ADAL" clId="{B3807966-AB6D-43A2-98C5-609F9DD1EEAE}" dt="2024-10-11T04:44:03.825" v="271" actId="47"/>
        <pc:sldMkLst>
          <pc:docMk/>
          <pc:sldMk cId="3299564790" sldId="417"/>
        </pc:sldMkLst>
      </pc:sldChg>
      <pc:sldChg chg="del">
        <pc:chgData name="Toms Kreicbergs" userId="1bec8c3f-2566-432f-a981-b9b263483548" providerId="ADAL" clId="{B3807966-AB6D-43A2-98C5-609F9DD1EEAE}" dt="2024-10-11T04:44:04.186" v="272" actId="47"/>
        <pc:sldMkLst>
          <pc:docMk/>
          <pc:sldMk cId="2541728145" sldId="418"/>
        </pc:sldMkLst>
      </pc:sldChg>
      <pc:sldChg chg="del">
        <pc:chgData name="Toms Kreicbergs" userId="1bec8c3f-2566-432f-a981-b9b263483548" providerId="ADAL" clId="{B3807966-AB6D-43A2-98C5-609F9DD1EEAE}" dt="2024-10-11T04:44:04.437" v="273" actId="47"/>
        <pc:sldMkLst>
          <pc:docMk/>
          <pc:sldMk cId="3168517757" sldId="419"/>
        </pc:sldMkLst>
      </pc:sldChg>
      <pc:sldChg chg="del">
        <pc:chgData name="Toms Kreicbergs" userId="1bec8c3f-2566-432f-a981-b9b263483548" providerId="ADAL" clId="{B3807966-AB6D-43A2-98C5-609F9DD1EEAE}" dt="2024-10-11T04:44:04.673" v="274" actId="47"/>
        <pc:sldMkLst>
          <pc:docMk/>
          <pc:sldMk cId="4270198427" sldId="420"/>
        </pc:sldMkLst>
      </pc:sldChg>
      <pc:sldChg chg="del">
        <pc:chgData name="Toms Kreicbergs" userId="1bec8c3f-2566-432f-a981-b9b263483548" providerId="ADAL" clId="{B3807966-AB6D-43A2-98C5-609F9DD1EEAE}" dt="2024-10-11T04:44:04.925" v="275" actId="47"/>
        <pc:sldMkLst>
          <pc:docMk/>
          <pc:sldMk cId="2450571144" sldId="421"/>
        </pc:sldMkLst>
      </pc:sldChg>
      <pc:sldChg chg="del">
        <pc:chgData name="Toms Kreicbergs" userId="1bec8c3f-2566-432f-a981-b9b263483548" providerId="ADAL" clId="{B3807966-AB6D-43A2-98C5-609F9DD1EEAE}" dt="2024-10-11T04:44:05.367" v="276" actId="47"/>
        <pc:sldMkLst>
          <pc:docMk/>
          <pc:sldMk cId="73358387" sldId="422"/>
        </pc:sldMkLst>
      </pc:sldChg>
      <pc:sldChg chg="del">
        <pc:chgData name="Toms Kreicbergs" userId="1bec8c3f-2566-432f-a981-b9b263483548" providerId="ADAL" clId="{B3807966-AB6D-43A2-98C5-609F9DD1EEAE}" dt="2024-10-11T04:44:05.823" v="277" actId="47"/>
        <pc:sldMkLst>
          <pc:docMk/>
          <pc:sldMk cId="4039745678" sldId="423"/>
        </pc:sldMkLst>
      </pc:sldChg>
      <pc:sldChg chg="del">
        <pc:chgData name="Toms Kreicbergs" userId="1bec8c3f-2566-432f-a981-b9b263483548" providerId="ADAL" clId="{B3807966-AB6D-43A2-98C5-609F9DD1EEAE}" dt="2024-10-11T04:44:06.326" v="278" actId="47"/>
        <pc:sldMkLst>
          <pc:docMk/>
          <pc:sldMk cId="4253262911" sldId="424"/>
        </pc:sldMkLst>
      </pc:sldChg>
      <pc:sldChg chg="del">
        <pc:chgData name="Toms Kreicbergs" userId="1bec8c3f-2566-432f-a981-b9b263483548" providerId="ADAL" clId="{B3807966-AB6D-43A2-98C5-609F9DD1EEAE}" dt="2024-10-11T04:44:06.753" v="279" actId="47"/>
        <pc:sldMkLst>
          <pc:docMk/>
          <pc:sldMk cId="4278759796" sldId="425"/>
        </pc:sldMkLst>
      </pc:sldChg>
      <pc:sldChg chg="del">
        <pc:chgData name="Toms Kreicbergs" userId="1bec8c3f-2566-432f-a981-b9b263483548" providerId="ADAL" clId="{B3807966-AB6D-43A2-98C5-609F9DD1EEAE}" dt="2024-10-11T04:44:07.572" v="280" actId="47"/>
        <pc:sldMkLst>
          <pc:docMk/>
          <pc:sldMk cId="1171445127" sldId="426"/>
        </pc:sldMkLst>
      </pc:sldChg>
      <pc:sldChg chg="del">
        <pc:chgData name="Toms Kreicbergs" userId="1bec8c3f-2566-432f-a981-b9b263483548" providerId="ADAL" clId="{B3807966-AB6D-43A2-98C5-609F9DD1EEAE}" dt="2024-10-11T04:44:08.045" v="281" actId="47"/>
        <pc:sldMkLst>
          <pc:docMk/>
          <pc:sldMk cId="2477278592" sldId="427"/>
        </pc:sldMkLst>
      </pc:sldChg>
      <pc:sldChg chg="ord">
        <pc:chgData name="Toms Kreicbergs" userId="1bec8c3f-2566-432f-a981-b9b263483548" providerId="ADAL" clId="{B3807966-AB6D-43A2-98C5-609F9DD1EEAE}" dt="2024-10-11T04:43:10.586" v="231"/>
        <pc:sldMkLst>
          <pc:docMk/>
          <pc:sldMk cId="2877824560" sldId="428"/>
        </pc:sldMkLst>
      </pc:sldChg>
      <pc:sldChg chg="del">
        <pc:chgData name="Toms Kreicbergs" userId="1bec8c3f-2566-432f-a981-b9b263483548" providerId="ADAL" clId="{B3807966-AB6D-43A2-98C5-609F9DD1EEAE}" dt="2024-10-11T04:44:00.739" v="267" actId="47"/>
        <pc:sldMkLst>
          <pc:docMk/>
          <pc:sldMk cId="1639117343" sldId="429"/>
        </pc:sldMkLst>
      </pc:sldChg>
      <pc:sldChg chg="del">
        <pc:chgData name="Toms Kreicbergs" userId="1bec8c3f-2566-432f-a981-b9b263483548" providerId="ADAL" clId="{B3807966-AB6D-43A2-98C5-609F9DD1EEAE}" dt="2024-10-11T04:44:01.935" v="268" actId="47"/>
        <pc:sldMkLst>
          <pc:docMk/>
          <pc:sldMk cId="457465820" sldId="430"/>
        </pc:sldMkLst>
      </pc:sldChg>
      <pc:sldChg chg="modSp mod ord">
        <pc:chgData name="Toms Kreicbergs" userId="1bec8c3f-2566-432f-a981-b9b263483548" providerId="ADAL" clId="{B3807966-AB6D-43A2-98C5-609F9DD1EEAE}" dt="2024-10-11T04:43:41.383" v="263" actId="1076"/>
        <pc:sldMkLst>
          <pc:docMk/>
          <pc:sldMk cId="1846284975" sldId="431"/>
        </pc:sldMkLst>
        <pc:spChg chg="mod">
          <ac:chgData name="Toms Kreicbergs" userId="1bec8c3f-2566-432f-a981-b9b263483548" providerId="ADAL" clId="{B3807966-AB6D-43A2-98C5-609F9DD1EEAE}" dt="2024-10-11T04:43:41.383" v="263" actId="1076"/>
          <ac:spMkLst>
            <pc:docMk/>
            <pc:sldMk cId="1846284975" sldId="431"/>
            <ac:spMk id="2" creationId="{AE7E05AC-4B63-3DD5-D786-E7FE6E959EE9}"/>
          </ac:spMkLst>
        </pc:spChg>
      </pc:sldChg>
      <pc:sldChg chg="del">
        <pc:chgData name="Toms Kreicbergs" userId="1bec8c3f-2566-432f-a981-b9b263483548" providerId="ADAL" clId="{B3807966-AB6D-43A2-98C5-609F9DD1EEAE}" dt="2024-10-11T04:44:08.894" v="282" actId="47"/>
        <pc:sldMkLst>
          <pc:docMk/>
          <pc:sldMk cId="4090041898" sldId="432"/>
        </pc:sldMkLst>
      </pc:sldChg>
      <pc:sldChg chg="del">
        <pc:chgData name="Toms Kreicbergs" userId="1bec8c3f-2566-432f-a981-b9b263483548" providerId="ADAL" clId="{B3807966-AB6D-43A2-98C5-609F9DD1EEAE}" dt="2024-10-11T04:43:55.293" v="265" actId="47"/>
        <pc:sldMkLst>
          <pc:docMk/>
          <pc:sldMk cId="2047000429" sldId="433"/>
        </pc:sldMkLst>
      </pc:sldChg>
      <pc:sldChg chg="del">
        <pc:chgData name="Toms Kreicbergs" userId="1bec8c3f-2566-432f-a981-b9b263483548" providerId="ADAL" clId="{B3807966-AB6D-43A2-98C5-609F9DD1EEAE}" dt="2024-10-11T04:43:57.643" v="266" actId="47"/>
        <pc:sldMkLst>
          <pc:docMk/>
          <pc:sldMk cId="3752414086" sldId="435"/>
        </pc:sldMkLst>
      </pc:sldChg>
      <pc:sldChg chg="del">
        <pc:chgData name="Toms Kreicbergs" userId="1bec8c3f-2566-432f-a981-b9b263483548" providerId="ADAL" clId="{B3807966-AB6D-43A2-98C5-609F9DD1EEAE}" dt="2024-10-11T04:35:24.089" v="219" actId="47"/>
        <pc:sldMkLst>
          <pc:docMk/>
          <pc:sldMk cId="4007106392" sldId="440"/>
        </pc:sldMkLst>
      </pc:sldChg>
    </pc:docChg>
  </pc:docChgLst>
  <pc:docChgLst>
    <pc:chgData name="Toms Kreicbergs" userId="1bec8c3f-2566-432f-a981-b9b263483548" providerId="ADAL" clId="{C1AE2AB0-71DF-4282-9C85-AEF444A651CD}"/>
    <pc:docChg chg="undo custSel addSld delSld modSld">
      <pc:chgData name="Toms Kreicbergs" userId="1bec8c3f-2566-432f-a981-b9b263483548" providerId="ADAL" clId="{C1AE2AB0-71DF-4282-9C85-AEF444A651CD}" dt="2024-03-03T10:09:29.161" v="1211" actId="20577"/>
      <pc:docMkLst>
        <pc:docMk/>
      </pc:docMkLst>
      <pc:sldChg chg="modSp mod">
        <pc:chgData name="Toms Kreicbergs" userId="1bec8c3f-2566-432f-a981-b9b263483548" providerId="ADAL" clId="{C1AE2AB0-71DF-4282-9C85-AEF444A651CD}" dt="2024-02-27T14:32:40.500" v="12" actId="113"/>
        <pc:sldMkLst>
          <pc:docMk/>
          <pc:sldMk cId="4039735517" sldId="265"/>
        </pc:sldMkLst>
        <pc:spChg chg="mod">
          <ac:chgData name="Toms Kreicbergs" userId="1bec8c3f-2566-432f-a981-b9b263483548" providerId="ADAL" clId="{C1AE2AB0-71DF-4282-9C85-AEF444A651CD}" dt="2024-02-27T14:32:40.500" v="12" actId="113"/>
          <ac:spMkLst>
            <pc:docMk/>
            <pc:sldMk cId="4039735517" sldId="265"/>
            <ac:spMk id="2" creationId="{00000000-0000-0000-0000-000000000000}"/>
          </ac:spMkLst>
        </pc:spChg>
      </pc:sldChg>
      <pc:sldChg chg="addSp delSp modSp mod">
        <pc:chgData name="Toms Kreicbergs" userId="1bec8c3f-2566-432f-a981-b9b263483548" providerId="ADAL" clId="{C1AE2AB0-71DF-4282-9C85-AEF444A651CD}" dt="2024-03-01T11:13:36.516" v="234" actId="20577"/>
        <pc:sldMkLst>
          <pc:docMk/>
          <pc:sldMk cId="2292495015" sldId="340"/>
        </pc:sldMkLst>
        <pc:spChg chg="mod">
          <ac:chgData name="Toms Kreicbergs" userId="1bec8c3f-2566-432f-a981-b9b263483548" providerId="ADAL" clId="{C1AE2AB0-71DF-4282-9C85-AEF444A651CD}" dt="2024-03-01T11:13:36.516" v="234" actId="20577"/>
          <ac:spMkLst>
            <pc:docMk/>
            <pc:sldMk cId="2292495015" sldId="340"/>
            <ac:spMk id="2" creationId="{00000000-0000-0000-0000-000000000000}"/>
          </ac:spMkLst>
        </pc:spChg>
        <pc:spChg chg="del mod">
          <ac:chgData name="Toms Kreicbergs" userId="1bec8c3f-2566-432f-a981-b9b263483548" providerId="ADAL" clId="{C1AE2AB0-71DF-4282-9C85-AEF444A651CD}" dt="2024-03-01T11:10:28.748" v="150" actId="478"/>
          <ac:spMkLst>
            <pc:docMk/>
            <pc:sldMk cId="2292495015" sldId="340"/>
            <ac:spMk id="3" creationId="{00000000-0000-0000-0000-000000000000}"/>
          </ac:spMkLst>
        </pc:spChg>
        <pc:spChg chg="add del mod">
          <ac:chgData name="Toms Kreicbergs" userId="1bec8c3f-2566-432f-a981-b9b263483548" providerId="ADAL" clId="{C1AE2AB0-71DF-4282-9C85-AEF444A651CD}" dt="2024-03-01T11:10:31.610" v="151" actId="478"/>
          <ac:spMkLst>
            <pc:docMk/>
            <pc:sldMk cId="2292495015" sldId="340"/>
            <ac:spMk id="7" creationId="{9D085FBB-62D3-1F92-A2E7-F6C309766CF5}"/>
          </ac:spMkLst>
        </pc:spChg>
        <pc:picChg chg="mod">
          <ac:chgData name="Toms Kreicbergs" userId="1bec8c3f-2566-432f-a981-b9b263483548" providerId="ADAL" clId="{C1AE2AB0-71DF-4282-9C85-AEF444A651CD}" dt="2024-03-01T11:10:33.044" v="152" actId="1076"/>
          <ac:picMkLst>
            <pc:docMk/>
            <pc:sldMk cId="2292495015" sldId="340"/>
            <ac:picMk id="6" creationId="{00000000-0000-0000-0000-000000000000}"/>
          </ac:picMkLst>
        </pc:picChg>
      </pc:sldChg>
      <pc:sldChg chg="addSp delSp modSp mod">
        <pc:chgData name="Toms Kreicbergs" userId="1bec8c3f-2566-432f-a981-b9b263483548" providerId="ADAL" clId="{C1AE2AB0-71DF-4282-9C85-AEF444A651CD}" dt="2024-03-01T11:13:43.671" v="253" actId="20577"/>
        <pc:sldMkLst>
          <pc:docMk/>
          <pc:sldMk cId="2950742834" sldId="341"/>
        </pc:sldMkLst>
        <pc:spChg chg="del">
          <ac:chgData name="Toms Kreicbergs" userId="1bec8c3f-2566-432f-a981-b9b263483548" providerId="ADAL" clId="{C1AE2AB0-71DF-4282-9C85-AEF444A651CD}" dt="2024-03-01T11:11:07.541" v="160" actId="478"/>
          <ac:spMkLst>
            <pc:docMk/>
            <pc:sldMk cId="2950742834" sldId="341"/>
            <ac:spMk id="2" creationId="{00000000-0000-0000-0000-000000000000}"/>
          </ac:spMkLst>
        </pc:spChg>
        <pc:spChg chg="del">
          <ac:chgData name="Toms Kreicbergs" userId="1bec8c3f-2566-432f-a981-b9b263483548" providerId="ADAL" clId="{C1AE2AB0-71DF-4282-9C85-AEF444A651CD}" dt="2024-03-01T11:11:05.937" v="159" actId="478"/>
          <ac:spMkLst>
            <pc:docMk/>
            <pc:sldMk cId="2950742834" sldId="341"/>
            <ac:spMk id="3" creationId="{00000000-0000-0000-0000-000000000000}"/>
          </ac:spMkLst>
        </pc:spChg>
        <pc:spChg chg="add mod">
          <ac:chgData name="Toms Kreicbergs" userId="1bec8c3f-2566-432f-a981-b9b263483548" providerId="ADAL" clId="{C1AE2AB0-71DF-4282-9C85-AEF444A651CD}" dt="2024-03-01T11:13:43.671" v="253" actId="20577"/>
          <ac:spMkLst>
            <pc:docMk/>
            <pc:sldMk cId="2950742834" sldId="341"/>
            <ac:spMk id="6" creationId="{F5CB926B-CDA9-7029-D10F-DE8AAD21493A}"/>
          </ac:spMkLst>
        </pc:spChg>
      </pc:sldChg>
      <pc:sldChg chg="modSp mod modNotesTx">
        <pc:chgData name="Toms Kreicbergs" userId="1bec8c3f-2566-432f-a981-b9b263483548" providerId="ADAL" clId="{C1AE2AB0-71DF-4282-9C85-AEF444A651CD}" dt="2024-03-03T10:08:39.244" v="1088" actId="20577"/>
        <pc:sldMkLst>
          <pc:docMk/>
          <pc:sldMk cId="3102106839" sldId="342"/>
        </pc:sldMkLst>
        <pc:spChg chg="mod">
          <ac:chgData name="Toms Kreicbergs" userId="1bec8c3f-2566-432f-a981-b9b263483548" providerId="ADAL" clId="{C1AE2AB0-71DF-4282-9C85-AEF444A651CD}" dt="2024-02-27T14:34:56.816" v="31" actId="12"/>
          <ac:spMkLst>
            <pc:docMk/>
            <pc:sldMk cId="3102106839" sldId="342"/>
            <ac:spMk id="2" creationId="{00000000-0000-0000-0000-000000000000}"/>
          </ac:spMkLst>
        </pc:spChg>
      </pc:sldChg>
      <pc:sldChg chg="modSp mod">
        <pc:chgData name="Toms Kreicbergs" userId="1bec8c3f-2566-432f-a981-b9b263483548" providerId="ADAL" clId="{C1AE2AB0-71DF-4282-9C85-AEF444A651CD}" dt="2024-02-27T14:36:05.813" v="45" actId="113"/>
        <pc:sldMkLst>
          <pc:docMk/>
          <pc:sldMk cId="1725639546" sldId="343"/>
        </pc:sldMkLst>
        <pc:spChg chg="mod">
          <ac:chgData name="Toms Kreicbergs" userId="1bec8c3f-2566-432f-a981-b9b263483548" providerId="ADAL" clId="{C1AE2AB0-71DF-4282-9C85-AEF444A651CD}" dt="2024-02-27T14:36:05.813" v="45" actId="113"/>
          <ac:spMkLst>
            <pc:docMk/>
            <pc:sldMk cId="1725639546" sldId="343"/>
            <ac:spMk id="2" creationId="{00000000-0000-0000-0000-000000000000}"/>
          </ac:spMkLst>
        </pc:spChg>
      </pc:sldChg>
      <pc:sldChg chg="modSp mod">
        <pc:chgData name="Toms Kreicbergs" userId="1bec8c3f-2566-432f-a981-b9b263483548" providerId="ADAL" clId="{C1AE2AB0-71DF-4282-9C85-AEF444A651CD}" dt="2024-02-27T14:36:38.551" v="50" actId="20577"/>
        <pc:sldMkLst>
          <pc:docMk/>
          <pc:sldMk cId="242305363" sldId="344"/>
        </pc:sldMkLst>
        <pc:spChg chg="mod">
          <ac:chgData name="Toms Kreicbergs" userId="1bec8c3f-2566-432f-a981-b9b263483548" providerId="ADAL" clId="{C1AE2AB0-71DF-4282-9C85-AEF444A651CD}" dt="2024-02-27T14:36:38.551" v="50" actId="20577"/>
          <ac:spMkLst>
            <pc:docMk/>
            <pc:sldMk cId="242305363" sldId="344"/>
            <ac:spMk id="2" creationId="{00000000-0000-0000-0000-000000000000}"/>
          </ac:spMkLst>
        </pc:spChg>
      </pc:sldChg>
      <pc:sldChg chg="modSp mod">
        <pc:chgData name="Toms Kreicbergs" userId="1bec8c3f-2566-432f-a981-b9b263483548" providerId="ADAL" clId="{C1AE2AB0-71DF-4282-9C85-AEF444A651CD}" dt="2024-02-27T14:37:10.745" v="57" actId="20577"/>
        <pc:sldMkLst>
          <pc:docMk/>
          <pc:sldMk cId="3485211931" sldId="345"/>
        </pc:sldMkLst>
        <pc:spChg chg="mod">
          <ac:chgData name="Toms Kreicbergs" userId="1bec8c3f-2566-432f-a981-b9b263483548" providerId="ADAL" clId="{C1AE2AB0-71DF-4282-9C85-AEF444A651CD}" dt="2024-02-27T14:37:10.745" v="57" actId="20577"/>
          <ac:spMkLst>
            <pc:docMk/>
            <pc:sldMk cId="3485211931" sldId="345"/>
            <ac:spMk id="2" creationId="{00000000-0000-0000-0000-000000000000}"/>
          </ac:spMkLst>
        </pc:spChg>
      </pc:sldChg>
      <pc:sldChg chg="modSp mod">
        <pc:chgData name="Toms Kreicbergs" userId="1bec8c3f-2566-432f-a981-b9b263483548" providerId="ADAL" clId="{C1AE2AB0-71DF-4282-9C85-AEF444A651CD}" dt="2024-02-27T14:30:20.276" v="8" actId="20577"/>
        <pc:sldMkLst>
          <pc:docMk/>
          <pc:sldMk cId="3519365645" sldId="346"/>
        </pc:sldMkLst>
        <pc:spChg chg="mod">
          <ac:chgData name="Toms Kreicbergs" userId="1bec8c3f-2566-432f-a981-b9b263483548" providerId="ADAL" clId="{C1AE2AB0-71DF-4282-9C85-AEF444A651CD}" dt="2024-02-27T14:30:20.276" v="8" actId="20577"/>
          <ac:spMkLst>
            <pc:docMk/>
            <pc:sldMk cId="3519365645" sldId="346"/>
            <ac:spMk id="2" creationId="{00000000-0000-0000-0000-000000000000}"/>
          </ac:spMkLst>
        </pc:spChg>
      </pc:sldChg>
      <pc:sldChg chg="addSp delSp modSp del mod">
        <pc:chgData name="Toms Kreicbergs" userId="1bec8c3f-2566-432f-a981-b9b263483548" providerId="ADAL" clId="{C1AE2AB0-71DF-4282-9C85-AEF444A651CD}" dt="2024-03-03T09:55:03.961" v="1058" actId="47"/>
        <pc:sldMkLst>
          <pc:docMk/>
          <pc:sldMk cId="1262570719" sldId="347"/>
        </pc:sldMkLst>
        <pc:spChg chg="add mod">
          <ac:chgData name="Toms Kreicbergs" userId="1bec8c3f-2566-432f-a981-b9b263483548" providerId="ADAL" clId="{C1AE2AB0-71DF-4282-9C85-AEF444A651CD}" dt="2024-03-01T11:13:20.296" v="232"/>
          <ac:spMkLst>
            <pc:docMk/>
            <pc:sldMk cId="1262570719" sldId="347"/>
            <ac:spMk id="2" creationId="{1BDCC496-E418-64C5-403A-9386FCCB95E5}"/>
          </ac:spMkLst>
        </pc:spChg>
        <pc:spChg chg="del mod">
          <ac:chgData name="Toms Kreicbergs" userId="1bec8c3f-2566-432f-a981-b9b263483548" providerId="ADAL" clId="{C1AE2AB0-71DF-4282-9C85-AEF444A651CD}" dt="2024-03-01T11:13:06.550" v="230" actId="478"/>
          <ac:spMkLst>
            <pc:docMk/>
            <pc:sldMk cId="1262570719" sldId="347"/>
            <ac:spMk id="3" creationId="{00000000-0000-0000-0000-000000000000}"/>
          </ac:spMkLst>
        </pc:spChg>
        <pc:spChg chg="add mod">
          <ac:chgData name="Toms Kreicbergs" userId="1bec8c3f-2566-432f-a981-b9b263483548" providerId="ADAL" clId="{C1AE2AB0-71DF-4282-9C85-AEF444A651CD}" dt="2024-03-01T11:14:21.631" v="258" actId="1076"/>
          <ac:spMkLst>
            <pc:docMk/>
            <pc:sldMk cId="1262570719" sldId="347"/>
            <ac:spMk id="6" creationId="{8B718E5E-FA7B-4055-768D-CEBAABB36AF2}"/>
          </ac:spMkLst>
        </pc:spChg>
      </pc:sldChg>
      <pc:sldChg chg="modSp mod">
        <pc:chgData name="Toms Kreicbergs" userId="1bec8c3f-2566-432f-a981-b9b263483548" providerId="ADAL" clId="{C1AE2AB0-71DF-4282-9C85-AEF444A651CD}" dt="2024-02-27T14:38:25.580" v="66"/>
        <pc:sldMkLst>
          <pc:docMk/>
          <pc:sldMk cId="907337247" sldId="348"/>
        </pc:sldMkLst>
        <pc:spChg chg="mod">
          <ac:chgData name="Toms Kreicbergs" userId="1bec8c3f-2566-432f-a981-b9b263483548" providerId="ADAL" clId="{C1AE2AB0-71DF-4282-9C85-AEF444A651CD}" dt="2024-02-27T14:38:25.580" v="66"/>
          <ac:spMkLst>
            <pc:docMk/>
            <pc:sldMk cId="907337247" sldId="348"/>
            <ac:spMk id="2" creationId="{00000000-0000-0000-0000-000000000000}"/>
          </ac:spMkLst>
        </pc:spChg>
      </pc:sldChg>
      <pc:sldChg chg="addSp delSp modSp mod">
        <pc:chgData name="Toms Kreicbergs" userId="1bec8c3f-2566-432f-a981-b9b263483548" providerId="ADAL" clId="{C1AE2AB0-71DF-4282-9C85-AEF444A651CD}" dt="2024-03-01T11:17:44.342" v="446" actId="478"/>
        <pc:sldMkLst>
          <pc:docMk/>
          <pc:sldMk cId="2891861837" sldId="349"/>
        </pc:sldMkLst>
        <pc:spChg chg="del">
          <ac:chgData name="Toms Kreicbergs" userId="1bec8c3f-2566-432f-a981-b9b263483548" providerId="ADAL" clId="{C1AE2AB0-71DF-4282-9C85-AEF444A651CD}" dt="2024-03-01T11:15:56.704" v="318" actId="478"/>
          <ac:spMkLst>
            <pc:docMk/>
            <pc:sldMk cId="2891861837" sldId="349"/>
            <ac:spMk id="2" creationId="{00000000-0000-0000-0000-000000000000}"/>
          </ac:spMkLst>
        </pc:spChg>
        <pc:spChg chg="del">
          <ac:chgData name="Toms Kreicbergs" userId="1bec8c3f-2566-432f-a981-b9b263483548" providerId="ADAL" clId="{C1AE2AB0-71DF-4282-9C85-AEF444A651CD}" dt="2024-03-01T11:17:44.342" v="446" actId="478"/>
          <ac:spMkLst>
            <pc:docMk/>
            <pc:sldMk cId="2891861837" sldId="349"/>
            <ac:spMk id="4" creationId="{00000000-0000-0000-0000-000000000000}"/>
          </ac:spMkLst>
        </pc:spChg>
        <pc:spChg chg="add mod">
          <ac:chgData name="Toms Kreicbergs" userId="1bec8c3f-2566-432f-a981-b9b263483548" providerId="ADAL" clId="{C1AE2AB0-71DF-4282-9C85-AEF444A651CD}" dt="2024-03-01T11:15:14.642" v="277" actId="20577"/>
          <ac:spMkLst>
            <pc:docMk/>
            <pc:sldMk cId="2891861837" sldId="349"/>
            <ac:spMk id="7" creationId="{E4F88462-C7C6-5D1F-6239-6F6AB276D3AC}"/>
          </ac:spMkLst>
        </pc:spChg>
        <pc:picChg chg="mod">
          <ac:chgData name="Toms Kreicbergs" userId="1bec8c3f-2566-432f-a981-b9b263483548" providerId="ADAL" clId="{C1AE2AB0-71DF-4282-9C85-AEF444A651CD}" dt="2024-03-01T11:14:50.152" v="259" actId="1076"/>
          <ac:picMkLst>
            <pc:docMk/>
            <pc:sldMk cId="2891861837" sldId="349"/>
            <ac:picMk id="5" creationId="{00000000-0000-0000-0000-000000000000}"/>
          </ac:picMkLst>
        </pc:picChg>
      </pc:sldChg>
      <pc:sldChg chg="addSp modSp mod">
        <pc:chgData name="Toms Kreicbergs" userId="1bec8c3f-2566-432f-a981-b9b263483548" providerId="ADAL" clId="{C1AE2AB0-71DF-4282-9C85-AEF444A651CD}" dt="2024-03-01T11:15:49.989" v="317" actId="20577"/>
        <pc:sldMkLst>
          <pc:docMk/>
          <pc:sldMk cId="2521719766" sldId="350"/>
        </pc:sldMkLst>
        <pc:spChg chg="add mod">
          <ac:chgData name="Toms Kreicbergs" userId="1bec8c3f-2566-432f-a981-b9b263483548" providerId="ADAL" clId="{C1AE2AB0-71DF-4282-9C85-AEF444A651CD}" dt="2024-03-01T11:15:49.989" v="317" actId="20577"/>
          <ac:spMkLst>
            <pc:docMk/>
            <pc:sldMk cId="2521719766" sldId="350"/>
            <ac:spMk id="6" creationId="{109A7AB6-9089-24BE-6234-BFCB838BB023}"/>
          </ac:spMkLst>
        </pc:spChg>
        <pc:graphicFrameChg chg="mod">
          <ac:chgData name="Toms Kreicbergs" userId="1bec8c3f-2566-432f-a981-b9b263483548" providerId="ADAL" clId="{C1AE2AB0-71DF-4282-9C85-AEF444A651CD}" dt="2024-03-01T11:15:29.601" v="280" actId="1076"/>
          <ac:graphicFrameMkLst>
            <pc:docMk/>
            <pc:sldMk cId="2521719766" sldId="350"/>
            <ac:graphicFrameMk id="5" creationId="{00000000-0000-0000-0000-000000000000}"/>
          </ac:graphicFrameMkLst>
        </pc:graphicFrameChg>
      </pc:sldChg>
      <pc:sldChg chg="addSp delSp modSp mod">
        <pc:chgData name="Toms Kreicbergs" userId="1bec8c3f-2566-432f-a981-b9b263483548" providerId="ADAL" clId="{C1AE2AB0-71DF-4282-9C85-AEF444A651CD}" dt="2024-03-01T11:17:37.773" v="445" actId="478"/>
        <pc:sldMkLst>
          <pc:docMk/>
          <pc:sldMk cId="1228333299" sldId="351"/>
        </pc:sldMkLst>
        <pc:spChg chg="del mod">
          <ac:chgData name="Toms Kreicbergs" userId="1bec8c3f-2566-432f-a981-b9b263483548" providerId="ADAL" clId="{C1AE2AB0-71DF-4282-9C85-AEF444A651CD}" dt="2024-03-01T11:17:37.773" v="445" actId="478"/>
          <ac:spMkLst>
            <pc:docMk/>
            <pc:sldMk cId="1228333299" sldId="351"/>
            <ac:spMk id="4" creationId="{00000000-0000-0000-0000-000000000000}"/>
          </ac:spMkLst>
        </pc:spChg>
        <pc:spChg chg="add mod">
          <ac:chgData name="Toms Kreicbergs" userId="1bec8c3f-2566-432f-a981-b9b263483548" providerId="ADAL" clId="{C1AE2AB0-71DF-4282-9C85-AEF444A651CD}" dt="2024-03-01T11:17:34.664" v="443" actId="1076"/>
          <ac:spMkLst>
            <pc:docMk/>
            <pc:sldMk cId="1228333299" sldId="351"/>
            <ac:spMk id="7" creationId="{06B5ACE7-0703-4161-5067-B68EA835F476}"/>
          </ac:spMkLst>
        </pc:spChg>
      </pc:sldChg>
      <pc:sldChg chg="addSp modSp mod">
        <pc:chgData name="Toms Kreicbergs" userId="1bec8c3f-2566-432f-a981-b9b263483548" providerId="ADAL" clId="{C1AE2AB0-71DF-4282-9C85-AEF444A651CD}" dt="2024-03-01T11:16:58.060" v="415" actId="20577"/>
        <pc:sldMkLst>
          <pc:docMk/>
          <pc:sldMk cId="742231325" sldId="352"/>
        </pc:sldMkLst>
        <pc:spChg chg="add mod">
          <ac:chgData name="Toms Kreicbergs" userId="1bec8c3f-2566-432f-a981-b9b263483548" providerId="ADAL" clId="{C1AE2AB0-71DF-4282-9C85-AEF444A651CD}" dt="2024-03-01T11:16:58.060" v="415" actId="20577"/>
          <ac:spMkLst>
            <pc:docMk/>
            <pc:sldMk cId="742231325" sldId="352"/>
            <ac:spMk id="6" creationId="{DDED98F4-F6D0-8728-2D8A-82D76ED327AF}"/>
          </ac:spMkLst>
        </pc:spChg>
        <pc:graphicFrameChg chg="mod">
          <ac:chgData name="Toms Kreicbergs" userId="1bec8c3f-2566-432f-a981-b9b263483548" providerId="ADAL" clId="{C1AE2AB0-71DF-4282-9C85-AEF444A651CD}" dt="2024-03-01T11:16:14.267" v="321" actId="1076"/>
          <ac:graphicFrameMkLst>
            <pc:docMk/>
            <pc:sldMk cId="742231325" sldId="352"/>
            <ac:graphicFrameMk id="5" creationId="{00000000-0000-0000-0000-000000000000}"/>
          </ac:graphicFrameMkLst>
        </pc:graphicFrameChg>
      </pc:sldChg>
      <pc:sldChg chg="modSp mod">
        <pc:chgData name="Toms Kreicbergs" userId="1bec8c3f-2566-432f-a981-b9b263483548" providerId="ADAL" clId="{C1AE2AB0-71DF-4282-9C85-AEF444A651CD}" dt="2024-02-27T14:39:20.400" v="69" actId="20577"/>
        <pc:sldMkLst>
          <pc:docMk/>
          <pc:sldMk cId="1346421898" sldId="353"/>
        </pc:sldMkLst>
        <pc:spChg chg="mod">
          <ac:chgData name="Toms Kreicbergs" userId="1bec8c3f-2566-432f-a981-b9b263483548" providerId="ADAL" clId="{C1AE2AB0-71DF-4282-9C85-AEF444A651CD}" dt="2024-02-27T14:39:20.400" v="69" actId="20577"/>
          <ac:spMkLst>
            <pc:docMk/>
            <pc:sldMk cId="1346421898" sldId="353"/>
            <ac:spMk id="2" creationId="{00000000-0000-0000-0000-000000000000}"/>
          </ac:spMkLst>
        </pc:spChg>
      </pc:sldChg>
      <pc:sldChg chg="modSp mod">
        <pc:chgData name="Toms Kreicbergs" userId="1bec8c3f-2566-432f-a981-b9b263483548" providerId="ADAL" clId="{C1AE2AB0-71DF-4282-9C85-AEF444A651CD}" dt="2024-02-27T14:39:47.775" v="70"/>
        <pc:sldMkLst>
          <pc:docMk/>
          <pc:sldMk cId="4282751146" sldId="354"/>
        </pc:sldMkLst>
        <pc:spChg chg="mod">
          <ac:chgData name="Toms Kreicbergs" userId="1bec8c3f-2566-432f-a981-b9b263483548" providerId="ADAL" clId="{C1AE2AB0-71DF-4282-9C85-AEF444A651CD}" dt="2024-02-27T14:39:47.775" v="70"/>
          <ac:spMkLst>
            <pc:docMk/>
            <pc:sldMk cId="4282751146" sldId="354"/>
            <ac:spMk id="2" creationId="{00000000-0000-0000-0000-000000000000}"/>
          </ac:spMkLst>
        </pc:spChg>
      </pc:sldChg>
      <pc:sldChg chg="modSp mod">
        <pc:chgData name="Toms Kreicbergs" userId="1bec8c3f-2566-432f-a981-b9b263483548" providerId="ADAL" clId="{C1AE2AB0-71DF-4282-9C85-AEF444A651CD}" dt="2024-02-27T14:40:14.604" v="71"/>
        <pc:sldMkLst>
          <pc:docMk/>
          <pc:sldMk cId="1172759484" sldId="355"/>
        </pc:sldMkLst>
        <pc:spChg chg="mod">
          <ac:chgData name="Toms Kreicbergs" userId="1bec8c3f-2566-432f-a981-b9b263483548" providerId="ADAL" clId="{C1AE2AB0-71DF-4282-9C85-AEF444A651CD}" dt="2024-02-27T14:40:14.604" v="71"/>
          <ac:spMkLst>
            <pc:docMk/>
            <pc:sldMk cId="1172759484" sldId="355"/>
            <ac:spMk id="2" creationId="{00000000-0000-0000-0000-000000000000}"/>
          </ac:spMkLst>
        </pc:spChg>
      </pc:sldChg>
      <pc:sldChg chg="modSp mod">
        <pc:chgData name="Toms Kreicbergs" userId="1bec8c3f-2566-432f-a981-b9b263483548" providerId="ADAL" clId="{C1AE2AB0-71DF-4282-9C85-AEF444A651CD}" dt="2024-02-27T14:41:54.299" v="79"/>
        <pc:sldMkLst>
          <pc:docMk/>
          <pc:sldMk cId="448597200" sldId="356"/>
        </pc:sldMkLst>
        <pc:spChg chg="mod">
          <ac:chgData name="Toms Kreicbergs" userId="1bec8c3f-2566-432f-a981-b9b263483548" providerId="ADAL" clId="{C1AE2AB0-71DF-4282-9C85-AEF444A651CD}" dt="2024-02-27T14:41:54.299" v="79"/>
          <ac:spMkLst>
            <pc:docMk/>
            <pc:sldMk cId="448597200" sldId="356"/>
            <ac:spMk id="2" creationId="{00000000-0000-0000-0000-000000000000}"/>
          </ac:spMkLst>
        </pc:spChg>
        <pc:spChg chg="mod">
          <ac:chgData name="Toms Kreicbergs" userId="1bec8c3f-2566-432f-a981-b9b263483548" providerId="ADAL" clId="{C1AE2AB0-71DF-4282-9C85-AEF444A651CD}" dt="2024-02-27T14:41:38.278" v="78" actId="20577"/>
          <ac:spMkLst>
            <pc:docMk/>
            <pc:sldMk cId="448597200" sldId="356"/>
            <ac:spMk id="3" creationId="{00000000-0000-0000-0000-000000000000}"/>
          </ac:spMkLst>
        </pc:spChg>
      </pc:sldChg>
      <pc:sldChg chg="modSp mod">
        <pc:chgData name="Toms Kreicbergs" userId="1bec8c3f-2566-432f-a981-b9b263483548" providerId="ADAL" clId="{C1AE2AB0-71DF-4282-9C85-AEF444A651CD}" dt="2024-02-27T14:41:32.896" v="76"/>
        <pc:sldMkLst>
          <pc:docMk/>
          <pc:sldMk cId="1739114181" sldId="357"/>
        </pc:sldMkLst>
        <pc:spChg chg="mod">
          <ac:chgData name="Toms Kreicbergs" userId="1bec8c3f-2566-432f-a981-b9b263483548" providerId="ADAL" clId="{C1AE2AB0-71DF-4282-9C85-AEF444A651CD}" dt="2024-02-27T14:41:32.896" v="76"/>
          <ac:spMkLst>
            <pc:docMk/>
            <pc:sldMk cId="1739114181" sldId="357"/>
            <ac:spMk id="2" creationId="{B609C8BC-2516-594A-C092-12C03492712C}"/>
          </ac:spMkLst>
        </pc:spChg>
        <pc:spChg chg="mod">
          <ac:chgData name="Toms Kreicbergs" userId="1bec8c3f-2566-432f-a981-b9b263483548" providerId="ADAL" clId="{C1AE2AB0-71DF-4282-9C85-AEF444A651CD}" dt="2024-02-27T14:41:11.771" v="75" actId="20577"/>
          <ac:spMkLst>
            <pc:docMk/>
            <pc:sldMk cId="1739114181" sldId="357"/>
            <ac:spMk id="3" creationId="{120213E0-4D73-242C-F874-88723149625E}"/>
          </ac:spMkLst>
        </pc:spChg>
      </pc:sldChg>
      <pc:sldChg chg="modSp del mod">
        <pc:chgData name="Toms Kreicbergs" userId="1bec8c3f-2566-432f-a981-b9b263483548" providerId="ADAL" clId="{C1AE2AB0-71DF-4282-9C85-AEF444A651CD}" dt="2024-02-27T14:40:57.013" v="73" actId="2696"/>
        <pc:sldMkLst>
          <pc:docMk/>
          <pc:sldMk cId="3757412170" sldId="357"/>
        </pc:sldMkLst>
        <pc:spChg chg="mod">
          <ac:chgData name="Toms Kreicbergs" userId="1bec8c3f-2566-432f-a981-b9b263483548" providerId="ADAL" clId="{C1AE2AB0-71DF-4282-9C85-AEF444A651CD}" dt="2024-02-27T14:40:49.978" v="72"/>
          <ac:spMkLst>
            <pc:docMk/>
            <pc:sldMk cId="3757412170" sldId="357"/>
            <ac:spMk id="2" creationId="{00000000-0000-0000-0000-000000000000}"/>
          </ac:spMkLst>
        </pc:spChg>
      </pc:sldChg>
      <pc:sldChg chg="modSp mod">
        <pc:chgData name="Toms Kreicbergs" userId="1bec8c3f-2566-432f-a981-b9b263483548" providerId="ADAL" clId="{C1AE2AB0-71DF-4282-9C85-AEF444A651CD}" dt="2024-02-27T14:38:13.216" v="65" actId="5793"/>
        <pc:sldMkLst>
          <pc:docMk/>
          <pc:sldMk cId="738160029" sldId="359"/>
        </pc:sldMkLst>
        <pc:spChg chg="mod">
          <ac:chgData name="Toms Kreicbergs" userId="1bec8c3f-2566-432f-a981-b9b263483548" providerId="ADAL" clId="{C1AE2AB0-71DF-4282-9C85-AEF444A651CD}" dt="2024-02-27T14:38:13.216" v="65" actId="5793"/>
          <ac:spMkLst>
            <pc:docMk/>
            <pc:sldMk cId="738160029" sldId="359"/>
            <ac:spMk id="2" creationId="{00000000-0000-0000-0000-000000000000}"/>
          </ac:spMkLst>
        </pc:spChg>
      </pc:sldChg>
      <pc:sldChg chg="addSp delSp modSp mod modNotesTx">
        <pc:chgData name="Toms Kreicbergs" userId="1bec8c3f-2566-432f-a981-b9b263483548" providerId="ADAL" clId="{C1AE2AB0-71DF-4282-9C85-AEF444A651CD}" dt="2024-03-03T10:09:29.161" v="1211" actId="20577"/>
        <pc:sldMkLst>
          <pc:docMk/>
          <pc:sldMk cId="4225079694" sldId="360"/>
        </pc:sldMkLst>
        <pc:spChg chg="del">
          <ac:chgData name="Toms Kreicbergs" userId="1bec8c3f-2566-432f-a981-b9b263483548" providerId="ADAL" clId="{C1AE2AB0-71DF-4282-9C85-AEF444A651CD}" dt="2024-03-01T11:18:55.631" v="461" actId="478"/>
          <ac:spMkLst>
            <pc:docMk/>
            <pc:sldMk cId="4225079694" sldId="360"/>
            <ac:spMk id="3" creationId="{00000000-0000-0000-0000-000000000000}"/>
          </ac:spMkLst>
        </pc:spChg>
        <pc:spChg chg="add mod">
          <ac:chgData name="Toms Kreicbergs" userId="1bec8c3f-2566-432f-a981-b9b263483548" providerId="ADAL" clId="{C1AE2AB0-71DF-4282-9C85-AEF444A651CD}" dt="2024-03-01T11:18:44.203" v="460" actId="20577"/>
          <ac:spMkLst>
            <pc:docMk/>
            <pc:sldMk cId="4225079694" sldId="360"/>
            <ac:spMk id="6" creationId="{27BDFA11-24A4-6103-9B3F-999FA7A6505F}"/>
          </ac:spMkLst>
        </pc:spChg>
        <pc:spChg chg="add del mod">
          <ac:chgData name="Toms Kreicbergs" userId="1bec8c3f-2566-432f-a981-b9b263483548" providerId="ADAL" clId="{C1AE2AB0-71DF-4282-9C85-AEF444A651CD}" dt="2024-03-01T11:18:57.581" v="462" actId="478"/>
          <ac:spMkLst>
            <pc:docMk/>
            <pc:sldMk cId="4225079694" sldId="360"/>
            <ac:spMk id="8" creationId="{5419C650-1630-708E-9CBD-72542C920BD6}"/>
          </ac:spMkLst>
        </pc:spChg>
        <pc:graphicFrameChg chg="mod">
          <ac:chgData name="Toms Kreicbergs" userId="1bec8c3f-2566-432f-a981-b9b263483548" providerId="ADAL" clId="{C1AE2AB0-71DF-4282-9C85-AEF444A651CD}" dt="2024-03-01T11:19:06.593" v="466" actId="14100"/>
          <ac:graphicFrameMkLst>
            <pc:docMk/>
            <pc:sldMk cId="4225079694" sldId="360"/>
            <ac:graphicFrameMk id="5" creationId="{00000000-0000-0000-0000-000000000000}"/>
          </ac:graphicFrameMkLst>
        </pc:graphicFrameChg>
      </pc:sldChg>
      <pc:sldChg chg="addSp delSp modSp mod">
        <pc:chgData name="Toms Kreicbergs" userId="1bec8c3f-2566-432f-a981-b9b263483548" providerId="ADAL" clId="{C1AE2AB0-71DF-4282-9C85-AEF444A651CD}" dt="2024-03-01T11:20:36.467" v="487" actId="122"/>
        <pc:sldMkLst>
          <pc:docMk/>
          <pc:sldMk cId="3318530499" sldId="361"/>
        </pc:sldMkLst>
        <pc:spChg chg="del">
          <ac:chgData name="Toms Kreicbergs" userId="1bec8c3f-2566-432f-a981-b9b263483548" providerId="ADAL" clId="{C1AE2AB0-71DF-4282-9C85-AEF444A651CD}" dt="2024-03-01T11:20:08.308" v="480" actId="478"/>
          <ac:spMkLst>
            <pc:docMk/>
            <pc:sldMk cId="3318530499" sldId="361"/>
            <ac:spMk id="3" creationId="{00000000-0000-0000-0000-000000000000}"/>
          </ac:spMkLst>
        </pc:spChg>
        <pc:spChg chg="add mod">
          <ac:chgData name="Toms Kreicbergs" userId="1bec8c3f-2566-432f-a981-b9b263483548" providerId="ADAL" clId="{C1AE2AB0-71DF-4282-9C85-AEF444A651CD}" dt="2024-03-01T11:20:36.467" v="487" actId="122"/>
          <ac:spMkLst>
            <pc:docMk/>
            <pc:sldMk cId="3318530499" sldId="361"/>
            <ac:spMk id="6" creationId="{57B7154E-5938-C297-DED6-F4B4A49F2D14}"/>
          </ac:spMkLst>
        </pc:spChg>
        <pc:spChg chg="add del mod">
          <ac:chgData name="Toms Kreicbergs" userId="1bec8c3f-2566-432f-a981-b9b263483548" providerId="ADAL" clId="{C1AE2AB0-71DF-4282-9C85-AEF444A651CD}" dt="2024-03-01T11:20:09.851" v="481" actId="478"/>
          <ac:spMkLst>
            <pc:docMk/>
            <pc:sldMk cId="3318530499" sldId="361"/>
            <ac:spMk id="8" creationId="{1EBB341B-0A7C-BE79-49C6-1C785BF0F569}"/>
          </ac:spMkLst>
        </pc:spChg>
        <pc:graphicFrameChg chg="mod">
          <ac:chgData name="Toms Kreicbergs" userId="1bec8c3f-2566-432f-a981-b9b263483548" providerId="ADAL" clId="{C1AE2AB0-71DF-4282-9C85-AEF444A651CD}" dt="2024-03-01T11:20:14.286" v="482" actId="1076"/>
          <ac:graphicFrameMkLst>
            <pc:docMk/>
            <pc:sldMk cId="3318530499" sldId="361"/>
            <ac:graphicFrameMk id="5" creationId="{00000000-0000-0000-0000-000000000000}"/>
          </ac:graphicFrameMkLst>
        </pc:graphicFrameChg>
      </pc:sldChg>
      <pc:sldChg chg="addSp delSp modSp mod">
        <pc:chgData name="Toms Kreicbergs" userId="1bec8c3f-2566-432f-a981-b9b263483548" providerId="ADAL" clId="{C1AE2AB0-71DF-4282-9C85-AEF444A651CD}" dt="2024-03-01T11:27:16.117" v="633" actId="20577"/>
        <pc:sldMkLst>
          <pc:docMk/>
          <pc:sldMk cId="3017598049" sldId="363"/>
        </pc:sldMkLst>
        <pc:spChg chg="del">
          <ac:chgData name="Toms Kreicbergs" userId="1bec8c3f-2566-432f-a981-b9b263483548" providerId="ADAL" clId="{C1AE2AB0-71DF-4282-9C85-AEF444A651CD}" dt="2024-03-01T11:27:01.957" v="604" actId="478"/>
          <ac:spMkLst>
            <pc:docMk/>
            <pc:sldMk cId="3017598049" sldId="363"/>
            <ac:spMk id="3" creationId="{00000000-0000-0000-0000-000000000000}"/>
          </ac:spMkLst>
        </pc:spChg>
        <pc:spChg chg="add mod">
          <ac:chgData name="Toms Kreicbergs" userId="1bec8c3f-2566-432f-a981-b9b263483548" providerId="ADAL" clId="{C1AE2AB0-71DF-4282-9C85-AEF444A651CD}" dt="2024-03-01T11:27:16.117" v="633" actId="20577"/>
          <ac:spMkLst>
            <pc:docMk/>
            <pc:sldMk cId="3017598049" sldId="363"/>
            <ac:spMk id="6" creationId="{F526764F-D93E-E6B8-AA43-C7B0FCD7AA57}"/>
          </ac:spMkLst>
        </pc:spChg>
        <pc:spChg chg="add del mod">
          <ac:chgData name="Toms Kreicbergs" userId="1bec8c3f-2566-432f-a981-b9b263483548" providerId="ADAL" clId="{C1AE2AB0-71DF-4282-9C85-AEF444A651CD}" dt="2024-03-01T11:27:04.331" v="605" actId="478"/>
          <ac:spMkLst>
            <pc:docMk/>
            <pc:sldMk cId="3017598049" sldId="363"/>
            <ac:spMk id="8" creationId="{7B6DBF10-E57C-F6AB-020F-E9D001EE6F33}"/>
          </ac:spMkLst>
        </pc:spChg>
      </pc:sldChg>
      <pc:sldChg chg="addSp delSp modSp mod">
        <pc:chgData name="Toms Kreicbergs" userId="1bec8c3f-2566-432f-a981-b9b263483548" providerId="ADAL" clId="{C1AE2AB0-71DF-4282-9C85-AEF444A651CD}" dt="2024-03-01T11:21:46.004" v="506" actId="1076"/>
        <pc:sldMkLst>
          <pc:docMk/>
          <pc:sldMk cId="95983758" sldId="364"/>
        </pc:sldMkLst>
        <pc:spChg chg="del">
          <ac:chgData name="Toms Kreicbergs" userId="1bec8c3f-2566-432f-a981-b9b263483548" providerId="ADAL" clId="{C1AE2AB0-71DF-4282-9C85-AEF444A651CD}" dt="2024-03-01T11:21:34.943" v="503" actId="478"/>
          <ac:spMkLst>
            <pc:docMk/>
            <pc:sldMk cId="95983758" sldId="364"/>
            <ac:spMk id="3" creationId="{00000000-0000-0000-0000-000000000000}"/>
          </ac:spMkLst>
        </pc:spChg>
        <pc:spChg chg="del">
          <ac:chgData name="Toms Kreicbergs" userId="1bec8c3f-2566-432f-a981-b9b263483548" providerId="ADAL" clId="{C1AE2AB0-71DF-4282-9C85-AEF444A651CD}" dt="2024-03-01T11:21:32.615" v="502" actId="478"/>
          <ac:spMkLst>
            <pc:docMk/>
            <pc:sldMk cId="95983758" sldId="364"/>
            <ac:spMk id="4" creationId="{00000000-0000-0000-0000-000000000000}"/>
          </ac:spMkLst>
        </pc:spChg>
        <pc:spChg chg="add mod">
          <ac:chgData name="Toms Kreicbergs" userId="1bec8c3f-2566-432f-a981-b9b263483548" providerId="ADAL" clId="{C1AE2AB0-71DF-4282-9C85-AEF444A651CD}" dt="2024-03-01T11:21:46.004" v="506" actId="1076"/>
          <ac:spMkLst>
            <pc:docMk/>
            <pc:sldMk cId="95983758" sldId="364"/>
            <ac:spMk id="6" creationId="{1EE44934-E71B-6A6F-9C5A-1EBA119AD060}"/>
          </ac:spMkLst>
        </pc:spChg>
        <pc:spChg chg="add del mod">
          <ac:chgData name="Toms Kreicbergs" userId="1bec8c3f-2566-432f-a981-b9b263483548" providerId="ADAL" clId="{C1AE2AB0-71DF-4282-9C85-AEF444A651CD}" dt="2024-03-01T11:21:36.565" v="504" actId="478"/>
          <ac:spMkLst>
            <pc:docMk/>
            <pc:sldMk cId="95983758" sldId="364"/>
            <ac:spMk id="8" creationId="{766F1778-DB01-A64D-5B9C-E87C75C203A8}"/>
          </ac:spMkLst>
        </pc:spChg>
        <pc:graphicFrameChg chg="mod">
          <ac:chgData name="Toms Kreicbergs" userId="1bec8c3f-2566-432f-a981-b9b263483548" providerId="ADAL" clId="{C1AE2AB0-71DF-4282-9C85-AEF444A651CD}" dt="2024-03-01T11:21:42.028" v="505" actId="1076"/>
          <ac:graphicFrameMkLst>
            <pc:docMk/>
            <pc:sldMk cId="95983758" sldId="364"/>
            <ac:graphicFrameMk id="5" creationId="{00000000-0000-0000-0000-000000000000}"/>
          </ac:graphicFrameMkLst>
        </pc:graphicFrameChg>
      </pc:sldChg>
      <pc:sldChg chg="addSp delSp modSp mod">
        <pc:chgData name="Toms Kreicbergs" userId="1bec8c3f-2566-432f-a981-b9b263483548" providerId="ADAL" clId="{C1AE2AB0-71DF-4282-9C85-AEF444A651CD}" dt="2024-03-01T11:22:24.423" v="530" actId="20577"/>
        <pc:sldMkLst>
          <pc:docMk/>
          <pc:sldMk cId="3509778544" sldId="369"/>
        </pc:sldMkLst>
        <pc:spChg chg="del">
          <ac:chgData name="Toms Kreicbergs" userId="1bec8c3f-2566-432f-a981-b9b263483548" providerId="ADAL" clId="{C1AE2AB0-71DF-4282-9C85-AEF444A651CD}" dt="2024-03-01T11:22:11.370" v="526" actId="478"/>
          <ac:spMkLst>
            <pc:docMk/>
            <pc:sldMk cId="3509778544" sldId="369"/>
            <ac:spMk id="3" creationId="{00000000-0000-0000-0000-000000000000}"/>
          </ac:spMkLst>
        </pc:spChg>
        <pc:spChg chg="add mod">
          <ac:chgData name="Toms Kreicbergs" userId="1bec8c3f-2566-432f-a981-b9b263483548" providerId="ADAL" clId="{C1AE2AB0-71DF-4282-9C85-AEF444A651CD}" dt="2024-03-01T11:22:24.423" v="530" actId="20577"/>
          <ac:spMkLst>
            <pc:docMk/>
            <pc:sldMk cId="3509778544" sldId="369"/>
            <ac:spMk id="6" creationId="{2DD36735-9285-7791-3680-DD3285FB11B4}"/>
          </ac:spMkLst>
        </pc:spChg>
        <pc:spChg chg="add del mod">
          <ac:chgData name="Toms Kreicbergs" userId="1bec8c3f-2566-432f-a981-b9b263483548" providerId="ADAL" clId="{C1AE2AB0-71DF-4282-9C85-AEF444A651CD}" dt="2024-03-01T11:22:12.976" v="527" actId="478"/>
          <ac:spMkLst>
            <pc:docMk/>
            <pc:sldMk cId="3509778544" sldId="369"/>
            <ac:spMk id="8" creationId="{C90F5567-9795-7A19-84A2-C584FFF134AF}"/>
          </ac:spMkLst>
        </pc:spChg>
        <pc:graphicFrameChg chg="mod">
          <ac:chgData name="Toms Kreicbergs" userId="1bec8c3f-2566-432f-a981-b9b263483548" providerId="ADAL" clId="{C1AE2AB0-71DF-4282-9C85-AEF444A651CD}" dt="2024-03-01T11:22:16.323" v="528" actId="1076"/>
          <ac:graphicFrameMkLst>
            <pc:docMk/>
            <pc:sldMk cId="3509778544" sldId="369"/>
            <ac:graphicFrameMk id="5" creationId="{00000000-0000-0000-0000-000000000000}"/>
          </ac:graphicFrameMkLst>
        </pc:graphicFrameChg>
      </pc:sldChg>
      <pc:sldChg chg="addSp delSp modSp mod">
        <pc:chgData name="Toms Kreicbergs" userId="1bec8c3f-2566-432f-a981-b9b263483548" providerId="ADAL" clId="{C1AE2AB0-71DF-4282-9C85-AEF444A651CD}" dt="2024-03-01T11:23:03.596" v="561" actId="1076"/>
        <pc:sldMkLst>
          <pc:docMk/>
          <pc:sldMk cId="1394584348" sldId="371"/>
        </pc:sldMkLst>
        <pc:spChg chg="del">
          <ac:chgData name="Toms Kreicbergs" userId="1bec8c3f-2566-432f-a981-b9b263483548" providerId="ADAL" clId="{C1AE2AB0-71DF-4282-9C85-AEF444A651CD}" dt="2024-03-01T11:22:57.519" v="559" actId="478"/>
          <ac:spMkLst>
            <pc:docMk/>
            <pc:sldMk cId="1394584348" sldId="371"/>
            <ac:spMk id="2" creationId="{00000000-0000-0000-0000-000000000000}"/>
          </ac:spMkLst>
        </pc:spChg>
        <pc:spChg chg="del">
          <ac:chgData name="Toms Kreicbergs" userId="1bec8c3f-2566-432f-a981-b9b263483548" providerId="ADAL" clId="{C1AE2AB0-71DF-4282-9C85-AEF444A651CD}" dt="2024-03-01T11:22:52.642" v="557" actId="478"/>
          <ac:spMkLst>
            <pc:docMk/>
            <pc:sldMk cId="1394584348" sldId="371"/>
            <ac:spMk id="3" creationId="{00000000-0000-0000-0000-000000000000}"/>
          </ac:spMkLst>
        </pc:spChg>
        <pc:spChg chg="add mod">
          <ac:chgData name="Toms Kreicbergs" userId="1bec8c3f-2566-432f-a981-b9b263483548" providerId="ADAL" clId="{C1AE2AB0-71DF-4282-9C85-AEF444A651CD}" dt="2024-03-01T11:23:03.596" v="561" actId="1076"/>
          <ac:spMkLst>
            <pc:docMk/>
            <pc:sldMk cId="1394584348" sldId="371"/>
            <ac:spMk id="7" creationId="{823168BA-9C88-832D-E4DE-88376BC55526}"/>
          </ac:spMkLst>
        </pc:spChg>
        <pc:spChg chg="add del mod">
          <ac:chgData name="Toms Kreicbergs" userId="1bec8c3f-2566-432f-a981-b9b263483548" providerId="ADAL" clId="{C1AE2AB0-71DF-4282-9C85-AEF444A651CD}" dt="2024-03-01T11:22:54.846" v="558" actId="478"/>
          <ac:spMkLst>
            <pc:docMk/>
            <pc:sldMk cId="1394584348" sldId="371"/>
            <ac:spMk id="9" creationId="{C72CB40C-D4CE-123F-409A-905A668FD2EC}"/>
          </ac:spMkLst>
        </pc:spChg>
        <pc:picChg chg="mod">
          <ac:chgData name="Toms Kreicbergs" userId="1bec8c3f-2566-432f-a981-b9b263483548" providerId="ADAL" clId="{C1AE2AB0-71DF-4282-9C85-AEF444A651CD}" dt="2024-03-01T11:23:00.527" v="560" actId="1076"/>
          <ac:picMkLst>
            <pc:docMk/>
            <pc:sldMk cId="1394584348" sldId="371"/>
            <ac:picMk id="5" creationId="{00000000-0000-0000-0000-000000000000}"/>
          </ac:picMkLst>
        </pc:picChg>
      </pc:sldChg>
      <pc:sldChg chg="addSp delSp modSp mod">
        <pc:chgData name="Toms Kreicbergs" userId="1bec8c3f-2566-432f-a981-b9b263483548" providerId="ADAL" clId="{C1AE2AB0-71DF-4282-9C85-AEF444A651CD}" dt="2024-03-01T11:24:55.251" v="570" actId="478"/>
        <pc:sldMkLst>
          <pc:docMk/>
          <pc:sldMk cId="3848301740" sldId="372"/>
        </pc:sldMkLst>
        <pc:spChg chg="del">
          <ac:chgData name="Toms Kreicbergs" userId="1bec8c3f-2566-432f-a981-b9b263483548" providerId="ADAL" clId="{C1AE2AB0-71DF-4282-9C85-AEF444A651CD}" dt="2024-03-01T11:24:32.645" v="567" actId="478"/>
          <ac:spMkLst>
            <pc:docMk/>
            <pc:sldMk cId="3848301740" sldId="372"/>
            <ac:spMk id="2" creationId="{00000000-0000-0000-0000-000000000000}"/>
          </ac:spMkLst>
        </pc:spChg>
        <pc:spChg chg="del">
          <ac:chgData name="Toms Kreicbergs" userId="1bec8c3f-2566-432f-a981-b9b263483548" providerId="ADAL" clId="{C1AE2AB0-71DF-4282-9C85-AEF444A651CD}" dt="2024-03-01T11:24:53.143" v="569" actId="478"/>
          <ac:spMkLst>
            <pc:docMk/>
            <pc:sldMk cId="3848301740" sldId="372"/>
            <ac:spMk id="3" creationId="{00000000-0000-0000-0000-000000000000}"/>
          </ac:spMkLst>
        </pc:spChg>
        <pc:spChg chg="add mod">
          <ac:chgData name="Toms Kreicbergs" userId="1bec8c3f-2566-432f-a981-b9b263483548" providerId="ADAL" clId="{C1AE2AB0-71DF-4282-9C85-AEF444A651CD}" dt="2024-03-01T11:24:49.257" v="568"/>
          <ac:spMkLst>
            <pc:docMk/>
            <pc:sldMk cId="3848301740" sldId="372"/>
            <ac:spMk id="7" creationId="{6E29DAFD-379B-8AF4-5715-3EFB0D389A3D}"/>
          </ac:spMkLst>
        </pc:spChg>
        <pc:spChg chg="add del mod">
          <ac:chgData name="Toms Kreicbergs" userId="1bec8c3f-2566-432f-a981-b9b263483548" providerId="ADAL" clId="{C1AE2AB0-71DF-4282-9C85-AEF444A651CD}" dt="2024-03-01T11:24:55.251" v="570" actId="478"/>
          <ac:spMkLst>
            <pc:docMk/>
            <pc:sldMk cId="3848301740" sldId="372"/>
            <ac:spMk id="9" creationId="{B1277563-4A6C-0295-32D8-130B0334A38D}"/>
          </ac:spMkLst>
        </pc:spChg>
      </pc:sldChg>
      <pc:sldChg chg="addSp delSp modSp mod">
        <pc:chgData name="Toms Kreicbergs" userId="1bec8c3f-2566-432f-a981-b9b263483548" providerId="ADAL" clId="{C1AE2AB0-71DF-4282-9C85-AEF444A651CD}" dt="2024-03-01T11:25:27.758" v="588" actId="478"/>
        <pc:sldMkLst>
          <pc:docMk/>
          <pc:sldMk cId="2363070071" sldId="373"/>
        </pc:sldMkLst>
        <pc:spChg chg="del">
          <ac:chgData name="Toms Kreicbergs" userId="1bec8c3f-2566-432f-a981-b9b263483548" providerId="ADAL" clId="{C1AE2AB0-71DF-4282-9C85-AEF444A651CD}" dt="2024-03-01T11:25:27.758" v="588" actId="478"/>
          <ac:spMkLst>
            <pc:docMk/>
            <pc:sldMk cId="2363070071" sldId="373"/>
            <ac:spMk id="2" creationId="{00000000-0000-0000-0000-000000000000}"/>
          </ac:spMkLst>
        </pc:spChg>
        <pc:spChg chg="del mod">
          <ac:chgData name="Toms Kreicbergs" userId="1bec8c3f-2566-432f-a981-b9b263483548" providerId="ADAL" clId="{C1AE2AB0-71DF-4282-9C85-AEF444A651CD}" dt="2024-03-01T11:25:26.170" v="587" actId="478"/>
          <ac:spMkLst>
            <pc:docMk/>
            <pc:sldMk cId="2363070071" sldId="373"/>
            <ac:spMk id="3" creationId="{00000000-0000-0000-0000-000000000000}"/>
          </ac:spMkLst>
        </pc:spChg>
        <pc:spChg chg="add mod">
          <ac:chgData name="Toms Kreicbergs" userId="1bec8c3f-2566-432f-a981-b9b263483548" providerId="ADAL" clId="{C1AE2AB0-71DF-4282-9C85-AEF444A651CD}" dt="2024-03-01T11:25:22.454" v="586"/>
          <ac:spMkLst>
            <pc:docMk/>
            <pc:sldMk cId="2363070071" sldId="373"/>
            <ac:spMk id="7" creationId="{E7D30B0A-043A-41B2-A7B9-D412C8E42FF7}"/>
          </ac:spMkLst>
        </pc:spChg>
      </pc:sldChg>
      <pc:sldChg chg="addSp delSp modSp mod">
        <pc:chgData name="Toms Kreicbergs" userId="1bec8c3f-2566-432f-a981-b9b263483548" providerId="ADAL" clId="{C1AE2AB0-71DF-4282-9C85-AEF444A651CD}" dt="2024-03-01T11:28:36.161" v="658" actId="1076"/>
        <pc:sldMkLst>
          <pc:docMk/>
          <pc:sldMk cId="3166378490" sldId="374"/>
        </pc:sldMkLst>
        <pc:spChg chg="del mod">
          <ac:chgData name="Toms Kreicbergs" userId="1bec8c3f-2566-432f-a981-b9b263483548" providerId="ADAL" clId="{C1AE2AB0-71DF-4282-9C85-AEF444A651CD}" dt="2024-03-01T11:28:30.389" v="656" actId="478"/>
          <ac:spMkLst>
            <pc:docMk/>
            <pc:sldMk cId="3166378490" sldId="374"/>
            <ac:spMk id="3" creationId="{00000000-0000-0000-0000-000000000000}"/>
          </ac:spMkLst>
        </pc:spChg>
        <pc:spChg chg="add mod">
          <ac:chgData name="Toms Kreicbergs" userId="1bec8c3f-2566-432f-a981-b9b263483548" providerId="ADAL" clId="{C1AE2AB0-71DF-4282-9C85-AEF444A651CD}" dt="2024-03-01T11:28:36.161" v="658" actId="1076"/>
          <ac:spMkLst>
            <pc:docMk/>
            <pc:sldMk cId="3166378490" sldId="374"/>
            <ac:spMk id="6" creationId="{6E0F2276-3997-C1C6-520F-74F1ED3B388F}"/>
          </ac:spMkLst>
        </pc:spChg>
      </pc:sldChg>
      <pc:sldChg chg="addSp delSp modSp mod">
        <pc:chgData name="Toms Kreicbergs" userId="1bec8c3f-2566-432f-a981-b9b263483548" providerId="ADAL" clId="{C1AE2AB0-71DF-4282-9C85-AEF444A651CD}" dt="2024-03-01T11:29:12.175" v="686" actId="1076"/>
        <pc:sldMkLst>
          <pc:docMk/>
          <pc:sldMk cId="2026959383" sldId="375"/>
        </pc:sldMkLst>
        <pc:spChg chg="add mod">
          <ac:chgData name="Toms Kreicbergs" userId="1bec8c3f-2566-432f-a981-b9b263483548" providerId="ADAL" clId="{C1AE2AB0-71DF-4282-9C85-AEF444A651CD}" dt="2024-03-01T11:29:12.175" v="686" actId="1076"/>
          <ac:spMkLst>
            <pc:docMk/>
            <pc:sldMk cId="2026959383" sldId="375"/>
            <ac:spMk id="3" creationId="{036735CE-2409-620D-2CE8-4806A2E1C576}"/>
          </ac:spMkLst>
        </pc:spChg>
        <pc:spChg chg="del">
          <ac:chgData name="Toms Kreicbergs" userId="1bec8c3f-2566-432f-a981-b9b263483548" providerId="ADAL" clId="{C1AE2AB0-71DF-4282-9C85-AEF444A651CD}" dt="2024-03-01T11:27:26.571" v="634" actId="478"/>
          <ac:spMkLst>
            <pc:docMk/>
            <pc:sldMk cId="2026959383" sldId="375"/>
            <ac:spMk id="4" creationId="{00000000-0000-0000-0000-000000000000}"/>
          </ac:spMkLst>
        </pc:spChg>
        <pc:graphicFrameChg chg="mod">
          <ac:chgData name="Toms Kreicbergs" userId="1bec8c3f-2566-432f-a981-b9b263483548" providerId="ADAL" clId="{C1AE2AB0-71DF-4282-9C85-AEF444A651CD}" dt="2024-03-01T11:29:01.069" v="684" actId="1076"/>
          <ac:graphicFrameMkLst>
            <pc:docMk/>
            <pc:sldMk cId="2026959383" sldId="375"/>
            <ac:graphicFrameMk id="5" creationId="{00000000-0000-0000-0000-000000000000}"/>
          </ac:graphicFrameMkLst>
        </pc:graphicFrameChg>
      </pc:sldChg>
      <pc:sldChg chg="addSp delSp modSp mod">
        <pc:chgData name="Toms Kreicbergs" userId="1bec8c3f-2566-432f-a981-b9b263483548" providerId="ADAL" clId="{C1AE2AB0-71DF-4282-9C85-AEF444A651CD}" dt="2024-03-01T11:31:08.738" v="740" actId="20577"/>
        <pc:sldMkLst>
          <pc:docMk/>
          <pc:sldMk cId="3932380565" sldId="376"/>
        </pc:sldMkLst>
        <pc:spChg chg="del mod">
          <ac:chgData name="Toms Kreicbergs" userId="1bec8c3f-2566-432f-a981-b9b263483548" providerId="ADAL" clId="{C1AE2AB0-71DF-4282-9C85-AEF444A651CD}" dt="2024-03-01T11:30:17.107" v="691" actId="478"/>
          <ac:spMkLst>
            <pc:docMk/>
            <pc:sldMk cId="3932380565" sldId="376"/>
            <ac:spMk id="3" creationId="{00000000-0000-0000-0000-000000000000}"/>
          </ac:spMkLst>
        </pc:spChg>
        <pc:spChg chg="del">
          <ac:chgData name="Toms Kreicbergs" userId="1bec8c3f-2566-432f-a981-b9b263483548" providerId="ADAL" clId="{C1AE2AB0-71DF-4282-9C85-AEF444A651CD}" dt="2024-03-01T11:30:01.227" v="687" actId="478"/>
          <ac:spMkLst>
            <pc:docMk/>
            <pc:sldMk cId="3932380565" sldId="376"/>
            <ac:spMk id="4" creationId="{00000000-0000-0000-0000-000000000000}"/>
          </ac:spMkLst>
        </pc:spChg>
        <pc:spChg chg="add mod">
          <ac:chgData name="Toms Kreicbergs" userId="1bec8c3f-2566-432f-a981-b9b263483548" providerId="ADAL" clId="{C1AE2AB0-71DF-4282-9C85-AEF444A651CD}" dt="2024-03-01T11:31:08.738" v="740" actId="20577"/>
          <ac:spMkLst>
            <pc:docMk/>
            <pc:sldMk cId="3932380565" sldId="376"/>
            <ac:spMk id="5" creationId="{9733318D-2869-84C4-B544-3BF4B224B943}"/>
          </ac:spMkLst>
        </pc:spChg>
        <pc:picChg chg="mod">
          <ac:chgData name="Toms Kreicbergs" userId="1bec8c3f-2566-432f-a981-b9b263483548" providerId="ADAL" clId="{C1AE2AB0-71DF-4282-9C85-AEF444A651CD}" dt="2024-03-01T11:30:52.542" v="724" actId="1076"/>
          <ac:picMkLst>
            <pc:docMk/>
            <pc:sldMk cId="3932380565" sldId="376"/>
            <ac:picMk id="14" creationId="{00000000-0000-0000-0000-000000000000}"/>
          </ac:picMkLst>
        </pc:picChg>
      </pc:sldChg>
      <pc:sldChg chg="addSp delSp modSp mod">
        <pc:chgData name="Toms Kreicbergs" userId="1bec8c3f-2566-432f-a981-b9b263483548" providerId="ADAL" clId="{C1AE2AB0-71DF-4282-9C85-AEF444A651CD}" dt="2024-03-01T11:35:18.441" v="851" actId="20577"/>
        <pc:sldMkLst>
          <pc:docMk/>
          <pc:sldMk cId="3445894361" sldId="378"/>
        </pc:sldMkLst>
        <pc:spChg chg="del">
          <ac:chgData name="Toms Kreicbergs" userId="1bec8c3f-2566-432f-a981-b9b263483548" providerId="ADAL" clId="{C1AE2AB0-71DF-4282-9C85-AEF444A651CD}" dt="2024-03-01T11:34:54.802" v="845" actId="478"/>
          <ac:spMkLst>
            <pc:docMk/>
            <pc:sldMk cId="3445894361" sldId="378"/>
            <ac:spMk id="3" creationId="{00000000-0000-0000-0000-000000000000}"/>
          </ac:spMkLst>
        </pc:spChg>
        <pc:spChg chg="del">
          <ac:chgData name="Toms Kreicbergs" userId="1bec8c3f-2566-432f-a981-b9b263483548" providerId="ADAL" clId="{C1AE2AB0-71DF-4282-9C85-AEF444A651CD}" dt="2024-03-01T11:34:09.919" v="813" actId="478"/>
          <ac:spMkLst>
            <pc:docMk/>
            <pc:sldMk cId="3445894361" sldId="378"/>
            <ac:spMk id="4" creationId="{00000000-0000-0000-0000-000000000000}"/>
          </ac:spMkLst>
        </pc:spChg>
        <pc:spChg chg="add mod">
          <ac:chgData name="Toms Kreicbergs" userId="1bec8c3f-2566-432f-a981-b9b263483548" providerId="ADAL" clId="{C1AE2AB0-71DF-4282-9C85-AEF444A651CD}" dt="2024-03-01T11:35:18.441" v="851" actId="20577"/>
          <ac:spMkLst>
            <pc:docMk/>
            <pc:sldMk cId="3445894361" sldId="378"/>
            <ac:spMk id="6" creationId="{9CDDC5C5-BB01-6D04-5D75-3F9F88E798CB}"/>
          </ac:spMkLst>
        </pc:spChg>
        <pc:spChg chg="add del mod">
          <ac:chgData name="Toms Kreicbergs" userId="1bec8c3f-2566-432f-a981-b9b263483548" providerId="ADAL" clId="{C1AE2AB0-71DF-4282-9C85-AEF444A651CD}" dt="2024-03-01T11:34:56.910" v="846" actId="478"/>
          <ac:spMkLst>
            <pc:docMk/>
            <pc:sldMk cId="3445894361" sldId="378"/>
            <ac:spMk id="8" creationId="{3D41AF52-58FB-529D-91C1-FE240A65B0F3}"/>
          </ac:spMkLst>
        </pc:spChg>
      </pc:sldChg>
      <pc:sldChg chg="addSp delSp modSp mod">
        <pc:chgData name="Toms Kreicbergs" userId="1bec8c3f-2566-432f-a981-b9b263483548" providerId="ADAL" clId="{C1AE2AB0-71DF-4282-9C85-AEF444A651CD}" dt="2024-03-01T11:36:07.490" v="869" actId="1076"/>
        <pc:sldMkLst>
          <pc:docMk/>
          <pc:sldMk cId="284896043" sldId="379"/>
        </pc:sldMkLst>
        <pc:spChg chg="del mod">
          <ac:chgData name="Toms Kreicbergs" userId="1bec8c3f-2566-432f-a981-b9b263483548" providerId="ADAL" clId="{C1AE2AB0-71DF-4282-9C85-AEF444A651CD}" dt="2024-03-01T11:35:49.665" v="867" actId="478"/>
          <ac:spMkLst>
            <pc:docMk/>
            <pc:sldMk cId="284896043" sldId="379"/>
            <ac:spMk id="3" creationId="{00000000-0000-0000-0000-000000000000}"/>
          </ac:spMkLst>
        </pc:spChg>
        <pc:spChg chg="del">
          <ac:chgData name="Toms Kreicbergs" userId="1bec8c3f-2566-432f-a981-b9b263483548" providerId="ADAL" clId="{C1AE2AB0-71DF-4282-9C85-AEF444A651CD}" dt="2024-03-01T11:35:05.109" v="847" actId="478"/>
          <ac:spMkLst>
            <pc:docMk/>
            <pc:sldMk cId="284896043" sldId="379"/>
            <ac:spMk id="4" creationId="{00000000-0000-0000-0000-000000000000}"/>
          </ac:spMkLst>
        </pc:spChg>
        <pc:spChg chg="add mod">
          <ac:chgData name="Toms Kreicbergs" userId="1bec8c3f-2566-432f-a981-b9b263483548" providerId="ADAL" clId="{C1AE2AB0-71DF-4282-9C85-AEF444A651CD}" dt="2024-03-01T11:36:07.490" v="869" actId="1076"/>
          <ac:spMkLst>
            <pc:docMk/>
            <pc:sldMk cId="284896043" sldId="379"/>
            <ac:spMk id="6" creationId="{ECAFA1E8-FED2-7B62-5E34-8804C9C15096}"/>
          </ac:spMkLst>
        </pc:spChg>
        <pc:graphicFrameChg chg="mod">
          <ac:chgData name="Toms Kreicbergs" userId="1bec8c3f-2566-432f-a981-b9b263483548" providerId="ADAL" clId="{C1AE2AB0-71DF-4282-9C85-AEF444A651CD}" dt="2024-03-01T11:35:53.489" v="868" actId="1076"/>
          <ac:graphicFrameMkLst>
            <pc:docMk/>
            <pc:sldMk cId="284896043" sldId="379"/>
            <ac:graphicFrameMk id="5" creationId="{00000000-0000-0000-0000-000000000000}"/>
          </ac:graphicFrameMkLst>
        </pc:graphicFrameChg>
      </pc:sldChg>
      <pc:sldChg chg="addSp delSp modSp mod">
        <pc:chgData name="Toms Kreicbergs" userId="1bec8c3f-2566-432f-a981-b9b263483548" providerId="ADAL" clId="{C1AE2AB0-71DF-4282-9C85-AEF444A651CD}" dt="2024-03-01T11:37:07.570" v="888" actId="14734"/>
        <pc:sldMkLst>
          <pc:docMk/>
          <pc:sldMk cId="2689934452" sldId="381"/>
        </pc:sldMkLst>
        <pc:spChg chg="del">
          <ac:chgData name="Toms Kreicbergs" userId="1bec8c3f-2566-432f-a981-b9b263483548" providerId="ADAL" clId="{C1AE2AB0-71DF-4282-9C85-AEF444A651CD}" dt="2024-03-01T11:37:00.146" v="885" actId="478"/>
          <ac:spMkLst>
            <pc:docMk/>
            <pc:sldMk cId="2689934452" sldId="381"/>
            <ac:spMk id="3" creationId="{00000000-0000-0000-0000-000000000000}"/>
          </ac:spMkLst>
        </pc:spChg>
        <pc:spChg chg="del">
          <ac:chgData name="Toms Kreicbergs" userId="1bec8c3f-2566-432f-a981-b9b263483548" providerId="ADAL" clId="{C1AE2AB0-71DF-4282-9C85-AEF444A651CD}" dt="2024-03-01T11:36:27.248" v="872" actId="478"/>
          <ac:spMkLst>
            <pc:docMk/>
            <pc:sldMk cId="2689934452" sldId="381"/>
            <ac:spMk id="4" creationId="{00000000-0000-0000-0000-000000000000}"/>
          </ac:spMkLst>
        </pc:spChg>
        <pc:spChg chg="add mod">
          <ac:chgData name="Toms Kreicbergs" userId="1bec8c3f-2566-432f-a981-b9b263483548" providerId="ADAL" clId="{C1AE2AB0-71DF-4282-9C85-AEF444A651CD}" dt="2024-03-01T11:36:56.872" v="884" actId="1076"/>
          <ac:spMkLst>
            <pc:docMk/>
            <pc:sldMk cId="2689934452" sldId="381"/>
            <ac:spMk id="6" creationId="{ED15D681-2E64-021C-C931-21E62D50A190}"/>
          </ac:spMkLst>
        </pc:spChg>
        <pc:spChg chg="add del mod">
          <ac:chgData name="Toms Kreicbergs" userId="1bec8c3f-2566-432f-a981-b9b263483548" providerId="ADAL" clId="{C1AE2AB0-71DF-4282-9C85-AEF444A651CD}" dt="2024-03-01T11:37:00.996" v="886" actId="478"/>
          <ac:spMkLst>
            <pc:docMk/>
            <pc:sldMk cId="2689934452" sldId="381"/>
            <ac:spMk id="8" creationId="{7CB6BB0E-9A8B-44AE-4859-C232DEC5A97C}"/>
          </ac:spMkLst>
        </pc:spChg>
        <pc:graphicFrameChg chg="modGraphic">
          <ac:chgData name="Toms Kreicbergs" userId="1bec8c3f-2566-432f-a981-b9b263483548" providerId="ADAL" clId="{C1AE2AB0-71DF-4282-9C85-AEF444A651CD}" dt="2024-03-01T11:37:07.570" v="888" actId="14734"/>
          <ac:graphicFrameMkLst>
            <pc:docMk/>
            <pc:sldMk cId="2689934452" sldId="381"/>
            <ac:graphicFrameMk id="5" creationId="{00000000-0000-0000-0000-000000000000}"/>
          </ac:graphicFrameMkLst>
        </pc:graphicFrameChg>
      </pc:sldChg>
      <pc:sldChg chg="addSp delSp modSp mod">
        <pc:chgData name="Toms Kreicbergs" userId="1bec8c3f-2566-432f-a981-b9b263483548" providerId="ADAL" clId="{C1AE2AB0-71DF-4282-9C85-AEF444A651CD}" dt="2024-03-01T11:39:36.558" v="951" actId="1076"/>
        <pc:sldMkLst>
          <pc:docMk/>
          <pc:sldMk cId="563173440" sldId="384"/>
        </pc:sldMkLst>
        <pc:spChg chg="del mod">
          <ac:chgData name="Toms Kreicbergs" userId="1bec8c3f-2566-432f-a981-b9b263483548" providerId="ADAL" clId="{C1AE2AB0-71DF-4282-9C85-AEF444A651CD}" dt="2024-03-01T11:38:34.660" v="947" actId="478"/>
          <ac:spMkLst>
            <pc:docMk/>
            <pc:sldMk cId="563173440" sldId="384"/>
            <ac:spMk id="3" creationId="{00000000-0000-0000-0000-000000000000}"/>
          </ac:spMkLst>
        </pc:spChg>
        <pc:spChg chg="add mod">
          <ac:chgData name="Toms Kreicbergs" userId="1bec8c3f-2566-432f-a981-b9b263483548" providerId="ADAL" clId="{C1AE2AB0-71DF-4282-9C85-AEF444A651CD}" dt="2024-03-01T11:38:48.024" v="949" actId="1076"/>
          <ac:spMkLst>
            <pc:docMk/>
            <pc:sldMk cId="563173440" sldId="384"/>
            <ac:spMk id="6" creationId="{62F19FE6-AAA7-F5F2-ACB5-BB57D8294909}"/>
          </ac:spMkLst>
        </pc:spChg>
        <pc:picChg chg="mod">
          <ac:chgData name="Toms Kreicbergs" userId="1bec8c3f-2566-432f-a981-b9b263483548" providerId="ADAL" clId="{C1AE2AB0-71DF-4282-9C85-AEF444A651CD}" dt="2024-03-01T11:39:36.558" v="951" actId="1076"/>
          <ac:picMkLst>
            <pc:docMk/>
            <pc:sldMk cId="563173440" sldId="384"/>
            <ac:picMk id="5" creationId="{00000000-0000-0000-0000-000000000000}"/>
          </ac:picMkLst>
        </pc:picChg>
      </pc:sldChg>
      <pc:sldChg chg="addSp delSp modSp mod">
        <pc:chgData name="Toms Kreicbergs" userId="1bec8c3f-2566-432f-a981-b9b263483548" providerId="ADAL" clId="{C1AE2AB0-71DF-4282-9C85-AEF444A651CD}" dt="2024-03-01T11:40:29.029" v="999" actId="1076"/>
        <pc:sldMkLst>
          <pc:docMk/>
          <pc:sldMk cId="1874524380" sldId="386"/>
        </pc:sldMkLst>
        <pc:spChg chg="del mod">
          <ac:chgData name="Toms Kreicbergs" userId="1bec8c3f-2566-432f-a981-b9b263483548" providerId="ADAL" clId="{C1AE2AB0-71DF-4282-9C85-AEF444A651CD}" dt="2024-03-01T11:40:19.794" v="997" actId="478"/>
          <ac:spMkLst>
            <pc:docMk/>
            <pc:sldMk cId="1874524380" sldId="386"/>
            <ac:spMk id="3" creationId="{00000000-0000-0000-0000-000000000000}"/>
          </ac:spMkLst>
        </pc:spChg>
        <pc:spChg chg="add mod">
          <ac:chgData name="Toms Kreicbergs" userId="1bec8c3f-2566-432f-a981-b9b263483548" providerId="ADAL" clId="{C1AE2AB0-71DF-4282-9C85-AEF444A651CD}" dt="2024-03-01T11:40:29.029" v="999" actId="1076"/>
          <ac:spMkLst>
            <pc:docMk/>
            <pc:sldMk cId="1874524380" sldId="386"/>
            <ac:spMk id="6" creationId="{07877FD3-F630-AD1C-FC4C-15CD88B995A2}"/>
          </ac:spMkLst>
        </pc:spChg>
        <pc:picChg chg="mod">
          <ac:chgData name="Toms Kreicbergs" userId="1bec8c3f-2566-432f-a981-b9b263483548" providerId="ADAL" clId="{C1AE2AB0-71DF-4282-9C85-AEF444A651CD}" dt="2024-03-01T11:40:23.692" v="998" actId="14100"/>
          <ac:picMkLst>
            <pc:docMk/>
            <pc:sldMk cId="1874524380" sldId="386"/>
            <ac:picMk id="5" creationId="{00000000-0000-0000-0000-000000000000}"/>
          </ac:picMkLst>
        </pc:picChg>
      </pc:sldChg>
      <pc:sldChg chg="addSp modSp mod">
        <pc:chgData name="Toms Kreicbergs" userId="1bec8c3f-2566-432f-a981-b9b263483548" providerId="ADAL" clId="{C1AE2AB0-71DF-4282-9C85-AEF444A651CD}" dt="2024-03-01T11:41:27.747" v="1041" actId="1076"/>
        <pc:sldMkLst>
          <pc:docMk/>
          <pc:sldMk cId="1982191078" sldId="387"/>
        </pc:sldMkLst>
        <pc:spChg chg="add mod">
          <ac:chgData name="Toms Kreicbergs" userId="1bec8c3f-2566-432f-a981-b9b263483548" providerId="ADAL" clId="{C1AE2AB0-71DF-4282-9C85-AEF444A651CD}" dt="2024-03-01T11:41:27.747" v="1041" actId="1076"/>
          <ac:spMkLst>
            <pc:docMk/>
            <pc:sldMk cId="1982191078" sldId="387"/>
            <ac:spMk id="6" creationId="{268FE414-9C99-09A0-AE00-AA9BA5C02E43}"/>
          </ac:spMkLst>
        </pc:spChg>
      </pc:sldChg>
      <pc:sldChg chg="del">
        <pc:chgData name="Toms Kreicbergs" userId="1bec8c3f-2566-432f-a981-b9b263483548" providerId="ADAL" clId="{C1AE2AB0-71DF-4282-9C85-AEF444A651CD}" dt="2024-03-01T11:33:53.210" v="812" actId="47"/>
        <pc:sldMkLst>
          <pc:docMk/>
          <pc:sldMk cId="3965629408" sldId="389"/>
        </pc:sldMkLst>
      </pc:sldChg>
      <pc:sldChg chg="addSp delSp modSp mod">
        <pc:chgData name="Toms Kreicbergs" userId="1bec8c3f-2566-432f-a981-b9b263483548" providerId="ADAL" clId="{C1AE2AB0-71DF-4282-9C85-AEF444A651CD}" dt="2024-03-01T11:32:21.280" v="756" actId="478"/>
        <pc:sldMkLst>
          <pc:docMk/>
          <pc:sldMk cId="820805164" sldId="390"/>
        </pc:sldMkLst>
        <pc:spChg chg="del">
          <ac:chgData name="Toms Kreicbergs" userId="1bec8c3f-2566-432f-a981-b9b263483548" providerId="ADAL" clId="{C1AE2AB0-71DF-4282-9C85-AEF444A651CD}" dt="2024-03-01T11:32:19.058" v="755" actId="478"/>
          <ac:spMkLst>
            <pc:docMk/>
            <pc:sldMk cId="820805164" sldId="390"/>
            <ac:spMk id="3" creationId="{B5EAFDA4-3D11-F721-4164-A736C5B688EC}"/>
          </ac:spMkLst>
        </pc:spChg>
        <pc:spChg chg="add mod">
          <ac:chgData name="Toms Kreicbergs" userId="1bec8c3f-2566-432f-a981-b9b263483548" providerId="ADAL" clId="{C1AE2AB0-71DF-4282-9C85-AEF444A651CD}" dt="2024-03-01T11:31:49.747" v="754" actId="122"/>
          <ac:spMkLst>
            <pc:docMk/>
            <pc:sldMk cId="820805164" sldId="390"/>
            <ac:spMk id="6" creationId="{986D0B40-C405-67EF-0754-ABCD484B1EAF}"/>
          </ac:spMkLst>
        </pc:spChg>
        <pc:spChg chg="add del mod">
          <ac:chgData name="Toms Kreicbergs" userId="1bec8c3f-2566-432f-a981-b9b263483548" providerId="ADAL" clId="{C1AE2AB0-71DF-4282-9C85-AEF444A651CD}" dt="2024-03-01T11:32:21.280" v="756" actId="478"/>
          <ac:spMkLst>
            <pc:docMk/>
            <pc:sldMk cId="820805164" sldId="390"/>
            <ac:spMk id="8" creationId="{9A92641F-4B15-ADF9-CD31-993B4469EA71}"/>
          </ac:spMkLst>
        </pc:spChg>
      </pc:sldChg>
      <pc:sldChg chg="del">
        <pc:chgData name="Toms Kreicbergs" userId="1bec8c3f-2566-432f-a981-b9b263483548" providerId="ADAL" clId="{C1AE2AB0-71DF-4282-9C85-AEF444A651CD}" dt="2024-02-27T14:40:57.013" v="73" actId="2696"/>
        <pc:sldMkLst>
          <pc:docMk/>
          <pc:sldMk cId="2981700500" sldId="390"/>
        </pc:sldMkLst>
      </pc:sldChg>
      <pc:sldChg chg="del">
        <pc:chgData name="Toms Kreicbergs" userId="1bec8c3f-2566-432f-a981-b9b263483548" providerId="ADAL" clId="{C1AE2AB0-71DF-4282-9C85-AEF444A651CD}" dt="2024-03-01T11:33:49.941" v="811" actId="47"/>
        <pc:sldMkLst>
          <pc:docMk/>
          <pc:sldMk cId="1643953819" sldId="391"/>
        </pc:sldMkLst>
      </pc:sldChg>
      <pc:sldChg chg="del">
        <pc:chgData name="Toms Kreicbergs" userId="1bec8c3f-2566-432f-a981-b9b263483548" providerId="ADAL" clId="{C1AE2AB0-71DF-4282-9C85-AEF444A651CD}" dt="2024-03-01T11:33:44.783" v="810" actId="47"/>
        <pc:sldMkLst>
          <pc:docMk/>
          <pc:sldMk cId="3355444276" sldId="392"/>
        </pc:sldMkLst>
      </pc:sldChg>
      <pc:sldChg chg="del">
        <pc:chgData name="Toms Kreicbergs" userId="1bec8c3f-2566-432f-a981-b9b263483548" providerId="ADAL" clId="{C1AE2AB0-71DF-4282-9C85-AEF444A651CD}" dt="2024-03-01T11:33:41.371" v="809" actId="47"/>
        <pc:sldMkLst>
          <pc:docMk/>
          <pc:sldMk cId="1929642417" sldId="393"/>
        </pc:sldMkLst>
      </pc:sldChg>
      <pc:sldChg chg="del">
        <pc:chgData name="Toms Kreicbergs" userId="1bec8c3f-2566-432f-a981-b9b263483548" providerId="ADAL" clId="{C1AE2AB0-71DF-4282-9C85-AEF444A651CD}" dt="2024-03-01T11:33:37.740" v="808" actId="47"/>
        <pc:sldMkLst>
          <pc:docMk/>
          <pc:sldMk cId="2613200209" sldId="394"/>
        </pc:sldMkLst>
      </pc:sldChg>
      <pc:sldChg chg="addSp delSp modSp mod">
        <pc:chgData name="Toms Kreicbergs" userId="1bec8c3f-2566-432f-a981-b9b263483548" providerId="ADAL" clId="{C1AE2AB0-71DF-4282-9C85-AEF444A651CD}" dt="2024-03-01T11:33:30.592" v="807" actId="1076"/>
        <pc:sldMkLst>
          <pc:docMk/>
          <pc:sldMk cId="4009485923" sldId="395"/>
        </pc:sldMkLst>
        <pc:spChg chg="del">
          <ac:chgData name="Toms Kreicbergs" userId="1bec8c3f-2566-432f-a981-b9b263483548" providerId="ADAL" clId="{C1AE2AB0-71DF-4282-9C85-AEF444A651CD}" dt="2024-03-01T11:33:22.435" v="804" actId="478"/>
          <ac:spMkLst>
            <pc:docMk/>
            <pc:sldMk cId="4009485923" sldId="395"/>
            <ac:spMk id="3" creationId="{00000000-0000-0000-0000-000000000000}"/>
          </ac:spMkLst>
        </pc:spChg>
        <pc:spChg chg="del">
          <ac:chgData name="Toms Kreicbergs" userId="1bec8c3f-2566-432f-a981-b9b263483548" providerId="ADAL" clId="{C1AE2AB0-71DF-4282-9C85-AEF444A651CD}" dt="2024-03-01T11:32:42.500" v="757" actId="478"/>
          <ac:spMkLst>
            <pc:docMk/>
            <pc:sldMk cId="4009485923" sldId="395"/>
            <ac:spMk id="4" creationId="{00000000-0000-0000-0000-000000000000}"/>
          </ac:spMkLst>
        </pc:spChg>
        <pc:spChg chg="add mod">
          <ac:chgData name="Toms Kreicbergs" userId="1bec8c3f-2566-432f-a981-b9b263483548" providerId="ADAL" clId="{C1AE2AB0-71DF-4282-9C85-AEF444A651CD}" dt="2024-03-01T11:33:30.592" v="807" actId="1076"/>
          <ac:spMkLst>
            <pc:docMk/>
            <pc:sldMk cId="4009485923" sldId="395"/>
            <ac:spMk id="6" creationId="{31425CF2-E2A5-4718-904B-50B2CAF52A19}"/>
          </ac:spMkLst>
        </pc:spChg>
        <pc:spChg chg="add del mod">
          <ac:chgData name="Toms Kreicbergs" userId="1bec8c3f-2566-432f-a981-b9b263483548" providerId="ADAL" clId="{C1AE2AB0-71DF-4282-9C85-AEF444A651CD}" dt="2024-03-01T11:33:24.562" v="805" actId="478"/>
          <ac:spMkLst>
            <pc:docMk/>
            <pc:sldMk cId="4009485923" sldId="395"/>
            <ac:spMk id="8" creationId="{DBECBEFC-8F6D-5563-15EF-A8A89E323CD8}"/>
          </ac:spMkLst>
        </pc:spChg>
        <pc:picChg chg="mod">
          <ac:chgData name="Toms Kreicbergs" userId="1bec8c3f-2566-432f-a981-b9b263483548" providerId="ADAL" clId="{C1AE2AB0-71DF-4282-9C85-AEF444A651CD}" dt="2024-03-01T11:33:27.219" v="806" actId="1076"/>
          <ac:picMkLst>
            <pc:docMk/>
            <pc:sldMk cId="4009485923" sldId="395"/>
            <ac:picMk id="5" creationId="{00000000-0000-0000-0000-000000000000}"/>
          </ac:picMkLst>
        </pc:picChg>
      </pc:sldChg>
      <pc:sldChg chg="delSp modSp mod modNotesTx">
        <pc:chgData name="Toms Kreicbergs" userId="1bec8c3f-2566-432f-a981-b9b263483548" providerId="ADAL" clId="{C1AE2AB0-71DF-4282-9C85-AEF444A651CD}" dt="2024-03-03T10:09:01.506" v="1144" actId="20577"/>
        <pc:sldMkLst>
          <pc:docMk/>
          <pc:sldMk cId="1675784847" sldId="396"/>
        </pc:sldMkLst>
        <pc:spChg chg="mod">
          <ac:chgData name="Toms Kreicbergs" userId="1bec8c3f-2566-432f-a981-b9b263483548" providerId="ADAL" clId="{C1AE2AB0-71DF-4282-9C85-AEF444A651CD}" dt="2024-02-27T14:50:36.800" v="116" actId="20577"/>
          <ac:spMkLst>
            <pc:docMk/>
            <pc:sldMk cId="1675784847" sldId="396"/>
            <ac:spMk id="2" creationId="{00000000-0000-0000-0000-000000000000}"/>
          </ac:spMkLst>
        </pc:spChg>
        <pc:spChg chg="mod">
          <ac:chgData name="Toms Kreicbergs" userId="1bec8c3f-2566-432f-a981-b9b263483548" providerId="ADAL" clId="{C1AE2AB0-71DF-4282-9C85-AEF444A651CD}" dt="2024-02-27T14:54:05.509" v="137" actId="20577"/>
          <ac:spMkLst>
            <pc:docMk/>
            <pc:sldMk cId="1675784847" sldId="396"/>
            <ac:spMk id="3" creationId="{00000000-0000-0000-0000-000000000000}"/>
          </ac:spMkLst>
        </pc:spChg>
        <pc:spChg chg="del mod">
          <ac:chgData name="Toms Kreicbergs" userId="1bec8c3f-2566-432f-a981-b9b263483548" providerId="ADAL" clId="{C1AE2AB0-71DF-4282-9C85-AEF444A651CD}" dt="2024-02-27T14:50:30.615" v="113" actId="478"/>
          <ac:spMkLst>
            <pc:docMk/>
            <pc:sldMk cId="1675784847" sldId="396"/>
            <ac:spMk id="4" creationId="{00000000-0000-0000-0000-000000000000}"/>
          </ac:spMkLst>
        </pc:spChg>
      </pc:sldChg>
      <pc:sldChg chg="delSp modSp mod">
        <pc:chgData name="Toms Kreicbergs" userId="1bec8c3f-2566-432f-a981-b9b263483548" providerId="ADAL" clId="{C1AE2AB0-71DF-4282-9C85-AEF444A651CD}" dt="2024-02-27T14:54:09.146" v="139" actId="20577"/>
        <pc:sldMkLst>
          <pc:docMk/>
          <pc:sldMk cId="3784946938" sldId="397"/>
        </pc:sldMkLst>
        <pc:spChg chg="mod">
          <ac:chgData name="Toms Kreicbergs" userId="1bec8c3f-2566-432f-a981-b9b263483548" providerId="ADAL" clId="{C1AE2AB0-71DF-4282-9C85-AEF444A651CD}" dt="2024-02-27T14:53:20.889" v="131" actId="20577"/>
          <ac:spMkLst>
            <pc:docMk/>
            <pc:sldMk cId="3784946938" sldId="397"/>
            <ac:spMk id="2" creationId="{00000000-0000-0000-0000-000000000000}"/>
          </ac:spMkLst>
        </pc:spChg>
        <pc:spChg chg="mod">
          <ac:chgData name="Toms Kreicbergs" userId="1bec8c3f-2566-432f-a981-b9b263483548" providerId="ADAL" clId="{C1AE2AB0-71DF-4282-9C85-AEF444A651CD}" dt="2024-02-27T14:54:09.146" v="139" actId="20577"/>
          <ac:spMkLst>
            <pc:docMk/>
            <pc:sldMk cId="3784946938" sldId="397"/>
            <ac:spMk id="3" creationId="{00000000-0000-0000-0000-000000000000}"/>
          </ac:spMkLst>
        </pc:spChg>
        <pc:spChg chg="del">
          <ac:chgData name="Toms Kreicbergs" userId="1bec8c3f-2566-432f-a981-b9b263483548" providerId="ADAL" clId="{C1AE2AB0-71DF-4282-9C85-AEF444A651CD}" dt="2024-02-27T14:53:06.922" v="127" actId="478"/>
          <ac:spMkLst>
            <pc:docMk/>
            <pc:sldMk cId="3784946938" sldId="397"/>
            <ac:spMk id="4" creationId="{00000000-0000-0000-0000-000000000000}"/>
          </ac:spMkLst>
        </pc:spChg>
      </pc:sldChg>
      <pc:sldChg chg="addSp delSp modSp new mod">
        <pc:chgData name="Toms Kreicbergs" userId="1bec8c3f-2566-432f-a981-b9b263483548" providerId="ADAL" clId="{C1AE2AB0-71DF-4282-9C85-AEF444A651CD}" dt="2024-03-01T11:37:34.923" v="895" actId="120"/>
        <pc:sldMkLst>
          <pc:docMk/>
          <pc:sldMk cId="3531600379" sldId="402"/>
        </pc:sldMkLst>
        <pc:spChg chg="del">
          <ac:chgData name="Toms Kreicbergs" userId="1bec8c3f-2566-432f-a981-b9b263483548" providerId="ADAL" clId="{C1AE2AB0-71DF-4282-9C85-AEF444A651CD}" dt="2024-02-27T14:44:31.725" v="81"/>
          <ac:spMkLst>
            <pc:docMk/>
            <pc:sldMk cId="3531600379" sldId="402"/>
            <ac:spMk id="2" creationId="{67A33F24-D248-74B6-8CE4-6953F2D91919}"/>
          </ac:spMkLst>
        </pc:spChg>
        <pc:spChg chg="del">
          <ac:chgData name="Toms Kreicbergs" userId="1bec8c3f-2566-432f-a981-b9b263483548" providerId="ADAL" clId="{C1AE2AB0-71DF-4282-9C85-AEF444A651CD}" dt="2024-02-27T14:45:57.855" v="88" actId="478"/>
          <ac:spMkLst>
            <pc:docMk/>
            <pc:sldMk cId="3531600379" sldId="402"/>
            <ac:spMk id="3" creationId="{7A2901F1-B55B-2454-906E-D7AD8E01B60F}"/>
          </ac:spMkLst>
        </pc:spChg>
        <pc:spChg chg="del">
          <ac:chgData name="Toms Kreicbergs" userId="1bec8c3f-2566-432f-a981-b9b263483548" providerId="ADAL" clId="{C1AE2AB0-71DF-4282-9C85-AEF444A651CD}" dt="2024-02-27T14:44:47.388" v="85" actId="478"/>
          <ac:spMkLst>
            <pc:docMk/>
            <pc:sldMk cId="3531600379" sldId="402"/>
            <ac:spMk id="4" creationId="{D9D96F9B-E71D-0D1A-8EB5-0CA8B0A3ACA6}"/>
          </ac:spMkLst>
        </pc:spChg>
        <pc:graphicFrameChg chg="add mod modGraphic">
          <ac:chgData name="Toms Kreicbergs" userId="1bec8c3f-2566-432f-a981-b9b263483548" providerId="ADAL" clId="{C1AE2AB0-71DF-4282-9C85-AEF444A651CD}" dt="2024-03-01T11:37:34.923" v="895" actId="120"/>
          <ac:graphicFrameMkLst>
            <pc:docMk/>
            <pc:sldMk cId="3531600379" sldId="402"/>
            <ac:graphicFrameMk id="5" creationId="{C8F6F085-47C9-7202-1B9E-EB728157B793}"/>
          </ac:graphicFrameMkLst>
        </pc:graphicFrameChg>
      </pc:sldChg>
      <pc:sldChg chg="addSp delSp modSp new mod">
        <pc:chgData name="Toms Kreicbergs" userId="1bec8c3f-2566-432f-a981-b9b263483548" providerId="ADAL" clId="{C1AE2AB0-71DF-4282-9C85-AEF444A651CD}" dt="2024-03-03T09:56:20.480" v="1064" actId="478"/>
        <pc:sldMkLst>
          <pc:docMk/>
          <pc:sldMk cId="1341435012" sldId="408"/>
        </pc:sldMkLst>
        <pc:spChg chg="del">
          <ac:chgData name="Toms Kreicbergs" userId="1bec8c3f-2566-432f-a981-b9b263483548" providerId="ADAL" clId="{C1AE2AB0-71DF-4282-9C85-AEF444A651CD}" dt="2024-03-03T09:56:20.480" v="1064" actId="478"/>
          <ac:spMkLst>
            <pc:docMk/>
            <pc:sldMk cId="1341435012" sldId="408"/>
            <ac:spMk id="2" creationId="{0E07795E-8E72-0A64-7E92-896955DD9D4C}"/>
          </ac:spMkLst>
        </pc:spChg>
        <pc:spChg chg="del">
          <ac:chgData name="Toms Kreicbergs" userId="1bec8c3f-2566-432f-a981-b9b263483548" providerId="ADAL" clId="{C1AE2AB0-71DF-4282-9C85-AEF444A651CD}" dt="2024-03-03T09:55:54.042" v="1059" actId="478"/>
          <ac:spMkLst>
            <pc:docMk/>
            <pc:sldMk cId="1341435012" sldId="408"/>
            <ac:spMk id="3" creationId="{B088EF34-F6E8-41C9-8539-6EACE85032F2}"/>
          </ac:spMkLst>
        </pc:spChg>
        <pc:spChg chg="add mod">
          <ac:chgData name="Toms Kreicbergs" userId="1bec8c3f-2566-432f-a981-b9b263483548" providerId="ADAL" clId="{C1AE2AB0-71DF-4282-9C85-AEF444A651CD}" dt="2024-03-03T09:56:14.090" v="1063" actId="207"/>
          <ac:spMkLst>
            <pc:docMk/>
            <pc:sldMk cId="1341435012" sldId="408"/>
            <ac:spMk id="7" creationId="{69D96926-0BD0-2FC6-F3D8-E26050E1D9A3}"/>
          </ac:spMkLst>
        </pc:spChg>
        <pc:graphicFrameChg chg="add mod">
          <ac:chgData name="Toms Kreicbergs" userId="1bec8c3f-2566-432f-a981-b9b263483548" providerId="ADAL" clId="{C1AE2AB0-71DF-4282-9C85-AEF444A651CD}" dt="2024-03-03T09:55:59.867" v="1060" actId="1076"/>
          <ac:graphicFrameMkLst>
            <pc:docMk/>
            <pc:sldMk cId="1341435012" sldId="408"/>
            <ac:graphicFrameMk id="5" creationId="{9F50ECD5-C106-5B5E-A765-8D3DEB53FF64}"/>
          </ac:graphicFrameMkLst>
        </pc:graphicFrameChg>
      </pc:sldChg>
      <pc:sldChg chg="addSp delSp modSp new mod">
        <pc:chgData name="Toms Kreicbergs" userId="1bec8c3f-2566-432f-a981-b9b263483548" providerId="ADAL" clId="{C1AE2AB0-71DF-4282-9C85-AEF444A651CD}" dt="2024-03-03T09:54:45.669" v="1057" actId="478"/>
        <pc:sldMkLst>
          <pc:docMk/>
          <pc:sldMk cId="3753539850" sldId="409"/>
        </pc:sldMkLst>
        <pc:spChg chg="del">
          <ac:chgData name="Toms Kreicbergs" userId="1bec8c3f-2566-432f-a981-b9b263483548" providerId="ADAL" clId="{C1AE2AB0-71DF-4282-9C85-AEF444A651CD}" dt="2024-03-03T09:54:43.812" v="1056" actId="478"/>
          <ac:spMkLst>
            <pc:docMk/>
            <pc:sldMk cId="3753539850" sldId="409"/>
            <ac:spMk id="2" creationId="{2ED997FE-3796-2F6A-C928-D12A52E0164D}"/>
          </ac:spMkLst>
        </pc:spChg>
        <pc:spChg chg="del">
          <ac:chgData name="Toms Kreicbergs" userId="1bec8c3f-2566-432f-a981-b9b263483548" providerId="ADAL" clId="{C1AE2AB0-71DF-4282-9C85-AEF444A651CD}" dt="2024-03-03T09:54:42.319" v="1055" actId="478"/>
          <ac:spMkLst>
            <pc:docMk/>
            <pc:sldMk cId="3753539850" sldId="409"/>
            <ac:spMk id="3" creationId="{15A4C07B-781A-A950-A51F-2E544F998F7A}"/>
          </ac:spMkLst>
        </pc:spChg>
        <pc:spChg chg="del">
          <ac:chgData name="Toms Kreicbergs" userId="1bec8c3f-2566-432f-a981-b9b263483548" providerId="ADAL" clId="{C1AE2AB0-71DF-4282-9C85-AEF444A651CD}" dt="2024-03-03T09:54:45.669" v="1057" actId="478"/>
          <ac:spMkLst>
            <pc:docMk/>
            <pc:sldMk cId="3753539850" sldId="409"/>
            <ac:spMk id="4" creationId="{841F8F0E-11C5-8688-0145-FB31C21CB7C6}"/>
          </ac:spMkLst>
        </pc:spChg>
        <pc:spChg chg="add mod">
          <ac:chgData name="Toms Kreicbergs" userId="1bec8c3f-2566-432f-a981-b9b263483548" providerId="ADAL" clId="{C1AE2AB0-71DF-4282-9C85-AEF444A651CD}" dt="2024-03-03T09:54:36.850" v="1053"/>
          <ac:spMkLst>
            <pc:docMk/>
            <pc:sldMk cId="3753539850" sldId="409"/>
            <ac:spMk id="6" creationId="{B010A721-EB82-8B6F-B4A7-CF6BD038C8F9}"/>
          </ac:spMkLst>
        </pc:spChg>
        <pc:spChg chg="add mod">
          <ac:chgData name="Toms Kreicbergs" userId="1bec8c3f-2566-432f-a981-b9b263483548" providerId="ADAL" clId="{C1AE2AB0-71DF-4282-9C85-AEF444A651CD}" dt="2024-03-03T09:54:36.850" v="1053"/>
          <ac:spMkLst>
            <pc:docMk/>
            <pc:sldMk cId="3753539850" sldId="409"/>
            <ac:spMk id="7" creationId="{E3DD7C33-A771-C633-F14F-F55D4293E49E}"/>
          </ac:spMkLst>
        </pc:spChg>
        <pc:grpChg chg="add mod">
          <ac:chgData name="Toms Kreicbergs" userId="1bec8c3f-2566-432f-a981-b9b263483548" providerId="ADAL" clId="{C1AE2AB0-71DF-4282-9C85-AEF444A651CD}" dt="2024-03-03T09:54:36.850" v="1053"/>
          <ac:grpSpMkLst>
            <pc:docMk/>
            <pc:sldMk cId="3753539850" sldId="409"/>
            <ac:grpSpMk id="5" creationId="{CE54B1DC-1B39-BE8C-7DAD-626749528312}"/>
          </ac:grpSpMkLst>
        </pc:grpChg>
        <pc:picChg chg="add">
          <ac:chgData name="Toms Kreicbergs" userId="1bec8c3f-2566-432f-a981-b9b263483548" providerId="ADAL" clId="{C1AE2AB0-71DF-4282-9C85-AEF444A651CD}" dt="2024-03-03T09:54:38.344" v="1054" actId="22"/>
          <ac:picMkLst>
            <pc:docMk/>
            <pc:sldMk cId="3753539850" sldId="409"/>
            <ac:picMk id="9" creationId="{99078BB7-93F5-EB67-8AC9-C88E21199B20}"/>
          </ac:picMkLst>
        </pc:picChg>
      </pc:sldChg>
    </pc:docChg>
  </pc:docChgLst>
  <pc:docChgLst>
    <pc:chgData name="Toms Kreicbergs" userId="1bec8c3f-2566-432f-a981-b9b263483548" providerId="ADAL" clId="{1E126C08-B650-4C08-8473-C893EDAB7A91}"/>
    <pc:docChg chg="undo custSel addSld delSld modSld sldOrd">
      <pc:chgData name="Toms Kreicbergs" userId="1bec8c3f-2566-432f-a981-b9b263483548" providerId="ADAL" clId="{1E126C08-B650-4C08-8473-C893EDAB7A91}" dt="2024-10-14T14:07:59.051" v="1901" actId="20577"/>
      <pc:docMkLst>
        <pc:docMk/>
      </pc:docMkLst>
      <pc:sldChg chg="modSp mod">
        <pc:chgData name="Toms Kreicbergs" userId="1bec8c3f-2566-432f-a981-b9b263483548" providerId="ADAL" clId="{1E126C08-B650-4C08-8473-C893EDAB7A91}" dt="2024-10-11T05:57:05.697" v="23" actId="255"/>
        <pc:sldMkLst>
          <pc:docMk/>
          <pc:sldMk cId="1975565851" sldId="262"/>
        </pc:sldMkLst>
        <pc:spChg chg="mod">
          <ac:chgData name="Toms Kreicbergs" userId="1bec8c3f-2566-432f-a981-b9b263483548" providerId="ADAL" clId="{1E126C08-B650-4C08-8473-C893EDAB7A91}" dt="2024-10-11T05:57:05.697" v="23" actId="255"/>
          <ac:spMkLst>
            <pc:docMk/>
            <pc:sldMk cId="1975565851" sldId="262"/>
            <ac:spMk id="2" creationId="{00000000-0000-0000-0000-000000000000}"/>
          </ac:spMkLst>
        </pc:spChg>
        <pc:spChg chg="mod">
          <ac:chgData name="Toms Kreicbergs" userId="1bec8c3f-2566-432f-a981-b9b263483548" providerId="ADAL" clId="{1E126C08-B650-4C08-8473-C893EDAB7A91}" dt="2024-10-11T05:56:33.705" v="7" actId="27636"/>
          <ac:spMkLst>
            <pc:docMk/>
            <pc:sldMk cId="1975565851" sldId="262"/>
            <ac:spMk id="5" creationId="{00000000-0000-0000-0000-000000000000}"/>
          </ac:spMkLst>
        </pc:spChg>
      </pc:sldChg>
      <pc:sldChg chg="del">
        <pc:chgData name="Toms Kreicbergs" userId="1bec8c3f-2566-432f-a981-b9b263483548" providerId="ADAL" clId="{1E126C08-B650-4C08-8473-C893EDAB7A91}" dt="2024-10-11T08:24:10.792" v="1822" actId="47"/>
        <pc:sldMkLst>
          <pc:docMk/>
          <pc:sldMk cId="3102106839" sldId="342"/>
        </pc:sldMkLst>
      </pc:sldChg>
      <pc:sldChg chg="del">
        <pc:chgData name="Toms Kreicbergs" userId="1bec8c3f-2566-432f-a981-b9b263483548" providerId="ADAL" clId="{1E126C08-B650-4C08-8473-C893EDAB7A91}" dt="2024-10-11T08:24:13.479" v="1831" actId="47"/>
        <pc:sldMkLst>
          <pc:docMk/>
          <pc:sldMk cId="742231325" sldId="352"/>
        </pc:sldMkLst>
      </pc:sldChg>
      <pc:sldChg chg="del">
        <pc:chgData name="Toms Kreicbergs" userId="1bec8c3f-2566-432f-a981-b9b263483548" providerId="ADAL" clId="{1E126C08-B650-4C08-8473-C893EDAB7A91}" dt="2024-10-11T08:24:17.544" v="1851" actId="47"/>
        <pc:sldMkLst>
          <pc:docMk/>
          <pc:sldMk cId="982263127" sldId="358"/>
        </pc:sldMkLst>
      </pc:sldChg>
      <pc:sldChg chg="del">
        <pc:chgData name="Toms Kreicbergs" userId="1bec8c3f-2566-432f-a981-b9b263483548" providerId="ADAL" clId="{1E126C08-B650-4C08-8473-C893EDAB7A91}" dt="2024-10-11T08:24:13.354" v="1830" actId="47"/>
        <pc:sldMkLst>
          <pc:docMk/>
          <pc:sldMk cId="3017598049" sldId="363"/>
        </pc:sldMkLst>
      </pc:sldChg>
      <pc:sldChg chg="del">
        <pc:chgData name="Toms Kreicbergs" userId="1bec8c3f-2566-432f-a981-b9b263483548" providerId="ADAL" clId="{1E126C08-B650-4C08-8473-C893EDAB7A91}" dt="2024-10-11T08:24:12.761" v="1827" actId="47"/>
        <pc:sldMkLst>
          <pc:docMk/>
          <pc:sldMk cId="3221974497" sldId="370"/>
        </pc:sldMkLst>
      </pc:sldChg>
      <pc:sldChg chg="del">
        <pc:chgData name="Toms Kreicbergs" userId="1bec8c3f-2566-432f-a981-b9b263483548" providerId="ADAL" clId="{1E126C08-B650-4C08-8473-C893EDAB7A91}" dt="2024-10-11T08:24:12.947" v="1828" actId="47"/>
        <pc:sldMkLst>
          <pc:docMk/>
          <pc:sldMk cId="1394584348" sldId="371"/>
        </pc:sldMkLst>
      </pc:sldChg>
      <pc:sldChg chg="del">
        <pc:chgData name="Toms Kreicbergs" userId="1bec8c3f-2566-432f-a981-b9b263483548" providerId="ADAL" clId="{1E126C08-B650-4C08-8473-C893EDAB7A91}" dt="2024-10-11T08:24:12.511" v="1826" actId="47"/>
        <pc:sldMkLst>
          <pc:docMk/>
          <pc:sldMk cId="3848301740" sldId="372"/>
        </pc:sldMkLst>
      </pc:sldChg>
      <pc:sldChg chg="del">
        <pc:chgData name="Toms Kreicbergs" userId="1bec8c3f-2566-432f-a981-b9b263483548" providerId="ADAL" clId="{1E126C08-B650-4C08-8473-C893EDAB7A91}" dt="2024-10-11T08:24:13.151" v="1829" actId="47"/>
        <pc:sldMkLst>
          <pc:docMk/>
          <pc:sldMk cId="2363070071" sldId="373"/>
        </pc:sldMkLst>
      </pc:sldChg>
      <pc:sldChg chg="del">
        <pc:chgData name="Toms Kreicbergs" userId="1bec8c3f-2566-432f-a981-b9b263483548" providerId="ADAL" clId="{1E126C08-B650-4C08-8473-C893EDAB7A91}" dt="2024-10-11T08:24:14.675" v="1837" actId="47"/>
        <pc:sldMkLst>
          <pc:docMk/>
          <pc:sldMk cId="3166378490" sldId="374"/>
        </pc:sldMkLst>
      </pc:sldChg>
      <pc:sldChg chg="del">
        <pc:chgData name="Toms Kreicbergs" userId="1bec8c3f-2566-432f-a981-b9b263483548" providerId="ADAL" clId="{1E126C08-B650-4C08-8473-C893EDAB7A91}" dt="2024-10-11T08:24:14.935" v="1838" actId="47"/>
        <pc:sldMkLst>
          <pc:docMk/>
          <pc:sldMk cId="2026959383" sldId="375"/>
        </pc:sldMkLst>
      </pc:sldChg>
      <pc:sldChg chg="del">
        <pc:chgData name="Toms Kreicbergs" userId="1bec8c3f-2566-432f-a981-b9b263483548" providerId="ADAL" clId="{1E126C08-B650-4C08-8473-C893EDAB7A91}" dt="2024-10-11T08:24:14.982" v="1839" actId="47"/>
        <pc:sldMkLst>
          <pc:docMk/>
          <pc:sldMk cId="3932380565" sldId="376"/>
        </pc:sldMkLst>
      </pc:sldChg>
      <pc:sldChg chg="del">
        <pc:chgData name="Toms Kreicbergs" userId="1bec8c3f-2566-432f-a981-b9b263483548" providerId="ADAL" clId="{1E126C08-B650-4C08-8473-C893EDAB7A91}" dt="2024-10-11T08:24:14.222" v="1835" actId="47"/>
        <pc:sldMkLst>
          <pc:docMk/>
          <pc:sldMk cId="563173440" sldId="384"/>
        </pc:sldMkLst>
      </pc:sldChg>
      <pc:sldChg chg="del">
        <pc:chgData name="Toms Kreicbergs" userId="1bec8c3f-2566-432f-a981-b9b263483548" providerId="ADAL" clId="{1E126C08-B650-4C08-8473-C893EDAB7A91}" dt="2024-10-11T08:24:16.388" v="1845" actId="47"/>
        <pc:sldMkLst>
          <pc:docMk/>
          <pc:sldMk cId="1874524380" sldId="386"/>
        </pc:sldMkLst>
      </pc:sldChg>
      <pc:sldChg chg="del">
        <pc:chgData name="Toms Kreicbergs" userId="1bec8c3f-2566-432f-a981-b9b263483548" providerId="ADAL" clId="{1E126C08-B650-4C08-8473-C893EDAB7A91}" dt="2024-10-11T08:24:16.779" v="1847" actId="47"/>
        <pc:sldMkLst>
          <pc:docMk/>
          <pc:sldMk cId="1982191078" sldId="387"/>
        </pc:sldMkLst>
      </pc:sldChg>
      <pc:sldChg chg="del">
        <pc:chgData name="Toms Kreicbergs" userId="1bec8c3f-2566-432f-a981-b9b263483548" providerId="ADAL" clId="{1E126C08-B650-4C08-8473-C893EDAB7A91}" dt="2024-10-11T08:24:17.138" v="1849" actId="47"/>
        <pc:sldMkLst>
          <pc:docMk/>
          <pc:sldMk cId="820805164" sldId="390"/>
        </pc:sldMkLst>
      </pc:sldChg>
      <pc:sldChg chg="del">
        <pc:chgData name="Toms Kreicbergs" userId="1bec8c3f-2566-432f-a981-b9b263483548" providerId="ADAL" clId="{1E126C08-B650-4C08-8473-C893EDAB7A91}" dt="2024-10-11T08:24:11.526" v="1823" actId="47"/>
        <pc:sldMkLst>
          <pc:docMk/>
          <pc:sldMk cId="837071811" sldId="395"/>
        </pc:sldMkLst>
      </pc:sldChg>
      <pc:sldChg chg="del">
        <pc:chgData name="Toms Kreicbergs" userId="1bec8c3f-2566-432f-a981-b9b263483548" providerId="ADAL" clId="{1E126C08-B650-4C08-8473-C893EDAB7A91}" dt="2024-10-11T08:24:18.918" v="1858" actId="47"/>
        <pc:sldMkLst>
          <pc:docMk/>
          <pc:sldMk cId="3784946938" sldId="397"/>
        </pc:sldMkLst>
      </pc:sldChg>
      <pc:sldChg chg="del">
        <pc:chgData name="Toms Kreicbergs" userId="1bec8c3f-2566-432f-a981-b9b263483548" providerId="ADAL" clId="{1E126C08-B650-4C08-8473-C893EDAB7A91}" dt="2024-10-11T08:24:17.748" v="1852" actId="47"/>
        <pc:sldMkLst>
          <pc:docMk/>
          <pc:sldMk cId="213293986" sldId="398"/>
        </pc:sldMkLst>
      </pc:sldChg>
      <pc:sldChg chg="del">
        <pc:chgData name="Toms Kreicbergs" userId="1bec8c3f-2566-432f-a981-b9b263483548" providerId="ADAL" clId="{1E126C08-B650-4C08-8473-C893EDAB7A91}" dt="2024-10-11T08:24:17.913" v="1853" actId="47"/>
        <pc:sldMkLst>
          <pc:docMk/>
          <pc:sldMk cId="2596789019" sldId="399"/>
        </pc:sldMkLst>
      </pc:sldChg>
      <pc:sldChg chg="del">
        <pc:chgData name="Toms Kreicbergs" userId="1bec8c3f-2566-432f-a981-b9b263483548" providerId="ADAL" clId="{1E126C08-B650-4C08-8473-C893EDAB7A91}" dt="2024-10-11T08:24:18.294" v="1855" actId="47"/>
        <pc:sldMkLst>
          <pc:docMk/>
          <pc:sldMk cId="2663432656" sldId="400"/>
        </pc:sldMkLst>
      </pc:sldChg>
      <pc:sldChg chg="modSp mod">
        <pc:chgData name="Toms Kreicbergs" userId="1bec8c3f-2566-432f-a981-b9b263483548" providerId="ADAL" clId="{1E126C08-B650-4C08-8473-C893EDAB7A91}" dt="2024-10-11T07:49:05.997" v="993" actId="20577"/>
        <pc:sldMkLst>
          <pc:docMk/>
          <pc:sldMk cId="2654640327" sldId="401"/>
        </pc:sldMkLst>
        <pc:spChg chg="mod">
          <ac:chgData name="Toms Kreicbergs" userId="1bec8c3f-2566-432f-a981-b9b263483548" providerId="ADAL" clId="{1E126C08-B650-4C08-8473-C893EDAB7A91}" dt="2024-10-11T06:06:25.485" v="483" actId="1076"/>
          <ac:spMkLst>
            <pc:docMk/>
            <pc:sldMk cId="2654640327" sldId="401"/>
            <ac:spMk id="2" creationId="{1824B902-B5F9-9AB8-FC37-3BCF94A6DEB1}"/>
          </ac:spMkLst>
        </pc:spChg>
        <pc:spChg chg="mod">
          <ac:chgData name="Toms Kreicbergs" userId="1bec8c3f-2566-432f-a981-b9b263483548" providerId="ADAL" clId="{1E126C08-B650-4C08-8473-C893EDAB7A91}" dt="2024-10-11T07:49:05.997" v="993" actId="20577"/>
          <ac:spMkLst>
            <pc:docMk/>
            <pc:sldMk cId="2654640327" sldId="401"/>
            <ac:spMk id="3" creationId="{0873A17C-6A1C-CDA2-B001-5CD3E427A4A0}"/>
          </ac:spMkLst>
        </pc:spChg>
      </pc:sldChg>
      <pc:sldChg chg="del">
        <pc:chgData name="Toms Kreicbergs" userId="1bec8c3f-2566-432f-a981-b9b263483548" providerId="ADAL" clId="{1E126C08-B650-4C08-8473-C893EDAB7A91}" dt="2024-10-11T08:24:16.013" v="1843" actId="47"/>
        <pc:sldMkLst>
          <pc:docMk/>
          <pc:sldMk cId="2291333680" sldId="404"/>
        </pc:sldMkLst>
      </pc:sldChg>
      <pc:sldChg chg="del">
        <pc:chgData name="Toms Kreicbergs" userId="1bec8c3f-2566-432f-a981-b9b263483548" providerId="ADAL" clId="{1E126C08-B650-4C08-8473-C893EDAB7A91}" dt="2024-10-11T08:24:16.201" v="1844" actId="47"/>
        <pc:sldMkLst>
          <pc:docMk/>
          <pc:sldMk cId="450892410" sldId="405"/>
        </pc:sldMkLst>
      </pc:sldChg>
      <pc:sldChg chg="del">
        <pc:chgData name="Toms Kreicbergs" userId="1bec8c3f-2566-432f-a981-b9b263483548" providerId="ADAL" clId="{1E126C08-B650-4C08-8473-C893EDAB7A91}" dt="2024-10-11T08:24:16.638" v="1846" actId="47"/>
        <pc:sldMkLst>
          <pc:docMk/>
          <pc:sldMk cId="2933702056" sldId="406"/>
        </pc:sldMkLst>
      </pc:sldChg>
      <pc:sldChg chg="del">
        <pc:chgData name="Toms Kreicbergs" userId="1bec8c3f-2566-432f-a981-b9b263483548" providerId="ADAL" clId="{1E126C08-B650-4C08-8473-C893EDAB7A91}" dt="2024-10-11T08:24:16.998" v="1848" actId="47"/>
        <pc:sldMkLst>
          <pc:docMk/>
          <pc:sldMk cId="3409035170" sldId="407"/>
        </pc:sldMkLst>
      </pc:sldChg>
      <pc:sldChg chg="del">
        <pc:chgData name="Toms Kreicbergs" userId="1bec8c3f-2566-432f-a981-b9b263483548" providerId="ADAL" clId="{1E126C08-B650-4C08-8473-C893EDAB7A91}" dt="2024-10-11T08:24:08.823" v="1820" actId="47"/>
        <pc:sldMkLst>
          <pc:docMk/>
          <pc:sldMk cId="2841120538" sldId="410"/>
        </pc:sldMkLst>
      </pc:sldChg>
      <pc:sldChg chg="del">
        <pc:chgData name="Toms Kreicbergs" userId="1bec8c3f-2566-432f-a981-b9b263483548" providerId="ADAL" clId="{1E126C08-B650-4C08-8473-C893EDAB7A91}" dt="2024-10-11T08:24:08.245" v="1819" actId="47"/>
        <pc:sldMkLst>
          <pc:docMk/>
          <pc:sldMk cId="1388284043" sldId="411"/>
        </pc:sldMkLst>
      </pc:sldChg>
      <pc:sldChg chg="del">
        <pc:chgData name="Toms Kreicbergs" userId="1bec8c3f-2566-432f-a981-b9b263483548" providerId="ADAL" clId="{1E126C08-B650-4C08-8473-C893EDAB7A91}" dt="2024-10-11T08:24:18.700" v="1857" actId="47"/>
        <pc:sldMkLst>
          <pc:docMk/>
          <pc:sldMk cId="403769387" sldId="412"/>
        </pc:sldMkLst>
      </pc:sldChg>
      <pc:sldChg chg="del">
        <pc:chgData name="Toms Kreicbergs" userId="1bec8c3f-2566-432f-a981-b9b263483548" providerId="ADAL" clId="{1E126C08-B650-4C08-8473-C893EDAB7A91}" dt="2024-10-11T08:24:18.138" v="1854" actId="47"/>
        <pc:sldMkLst>
          <pc:docMk/>
          <pc:sldMk cId="2877824560" sldId="428"/>
        </pc:sldMkLst>
      </pc:sldChg>
      <pc:sldChg chg="del">
        <pc:chgData name="Toms Kreicbergs" userId="1bec8c3f-2566-432f-a981-b9b263483548" providerId="ADAL" clId="{1E126C08-B650-4C08-8473-C893EDAB7A91}" dt="2024-10-11T08:24:18.528" v="1856" actId="47"/>
        <pc:sldMkLst>
          <pc:docMk/>
          <pc:sldMk cId="1846284975" sldId="431"/>
        </pc:sldMkLst>
      </pc:sldChg>
      <pc:sldChg chg="del">
        <pc:chgData name="Toms Kreicbergs" userId="1bec8c3f-2566-432f-a981-b9b263483548" providerId="ADAL" clId="{1E126C08-B650-4C08-8473-C893EDAB7A91}" dt="2024-10-11T08:24:20.031" v="1859" actId="47"/>
        <pc:sldMkLst>
          <pc:docMk/>
          <pc:sldMk cId="1106035272" sldId="434"/>
        </pc:sldMkLst>
      </pc:sldChg>
      <pc:sldChg chg="del">
        <pc:chgData name="Toms Kreicbergs" userId="1bec8c3f-2566-432f-a981-b9b263483548" providerId="ADAL" clId="{1E126C08-B650-4C08-8473-C893EDAB7A91}" dt="2024-10-11T08:24:09.683" v="1821" actId="47"/>
        <pc:sldMkLst>
          <pc:docMk/>
          <pc:sldMk cId="3931709969" sldId="436"/>
        </pc:sldMkLst>
      </pc:sldChg>
      <pc:sldChg chg="del">
        <pc:chgData name="Toms Kreicbergs" userId="1bec8c3f-2566-432f-a981-b9b263483548" providerId="ADAL" clId="{1E126C08-B650-4C08-8473-C893EDAB7A91}" dt="2024-10-11T08:24:13.713" v="1832" actId="47"/>
        <pc:sldMkLst>
          <pc:docMk/>
          <pc:sldMk cId="4209066073" sldId="437"/>
        </pc:sldMkLst>
      </pc:sldChg>
      <pc:sldChg chg="del">
        <pc:chgData name="Toms Kreicbergs" userId="1bec8c3f-2566-432f-a981-b9b263483548" providerId="ADAL" clId="{1E126C08-B650-4C08-8473-C893EDAB7A91}" dt="2024-10-11T08:24:14.441" v="1836" actId="47"/>
        <pc:sldMkLst>
          <pc:docMk/>
          <pc:sldMk cId="3281451057" sldId="438"/>
        </pc:sldMkLst>
      </pc:sldChg>
      <pc:sldChg chg="del">
        <pc:chgData name="Toms Kreicbergs" userId="1bec8c3f-2566-432f-a981-b9b263483548" providerId="ADAL" clId="{1E126C08-B650-4C08-8473-C893EDAB7A91}" dt="2024-10-11T08:24:15.154" v="1840" actId="47"/>
        <pc:sldMkLst>
          <pc:docMk/>
          <pc:sldMk cId="4211822284" sldId="439"/>
        </pc:sldMkLst>
      </pc:sldChg>
      <pc:sldChg chg="del">
        <pc:chgData name="Toms Kreicbergs" userId="1bec8c3f-2566-432f-a981-b9b263483548" providerId="ADAL" clId="{1E126C08-B650-4C08-8473-C893EDAB7A91}" dt="2024-10-11T08:24:12.105" v="1824" actId="47"/>
        <pc:sldMkLst>
          <pc:docMk/>
          <pc:sldMk cId="3854111150" sldId="441"/>
        </pc:sldMkLst>
      </pc:sldChg>
      <pc:sldChg chg="del">
        <pc:chgData name="Toms Kreicbergs" userId="1bec8c3f-2566-432f-a981-b9b263483548" providerId="ADAL" clId="{1E126C08-B650-4C08-8473-C893EDAB7A91}" dt="2024-10-11T08:24:12.277" v="1825" actId="47"/>
        <pc:sldMkLst>
          <pc:docMk/>
          <pc:sldMk cId="4293928130" sldId="442"/>
        </pc:sldMkLst>
      </pc:sldChg>
      <pc:sldChg chg="del">
        <pc:chgData name="Toms Kreicbergs" userId="1bec8c3f-2566-432f-a981-b9b263483548" providerId="ADAL" clId="{1E126C08-B650-4C08-8473-C893EDAB7A91}" dt="2024-10-11T08:24:13.881" v="1833" actId="47"/>
        <pc:sldMkLst>
          <pc:docMk/>
          <pc:sldMk cId="3076990636" sldId="443"/>
        </pc:sldMkLst>
      </pc:sldChg>
      <pc:sldChg chg="del">
        <pc:chgData name="Toms Kreicbergs" userId="1bec8c3f-2566-432f-a981-b9b263483548" providerId="ADAL" clId="{1E126C08-B650-4C08-8473-C893EDAB7A91}" dt="2024-10-11T08:24:14.034" v="1834" actId="47"/>
        <pc:sldMkLst>
          <pc:docMk/>
          <pc:sldMk cId="1143816403" sldId="444"/>
        </pc:sldMkLst>
      </pc:sldChg>
      <pc:sldChg chg="del">
        <pc:chgData name="Toms Kreicbergs" userId="1bec8c3f-2566-432f-a981-b9b263483548" providerId="ADAL" clId="{1E126C08-B650-4C08-8473-C893EDAB7A91}" dt="2024-10-11T08:24:15.608" v="1841" actId="47"/>
        <pc:sldMkLst>
          <pc:docMk/>
          <pc:sldMk cId="3687519532" sldId="445"/>
        </pc:sldMkLst>
      </pc:sldChg>
      <pc:sldChg chg="del">
        <pc:chgData name="Toms Kreicbergs" userId="1bec8c3f-2566-432f-a981-b9b263483548" providerId="ADAL" clId="{1E126C08-B650-4C08-8473-C893EDAB7A91}" dt="2024-10-11T08:24:15.842" v="1842" actId="47"/>
        <pc:sldMkLst>
          <pc:docMk/>
          <pc:sldMk cId="4205656941" sldId="446"/>
        </pc:sldMkLst>
      </pc:sldChg>
      <pc:sldChg chg="del">
        <pc:chgData name="Toms Kreicbergs" userId="1bec8c3f-2566-432f-a981-b9b263483548" providerId="ADAL" clId="{1E126C08-B650-4C08-8473-C893EDAB7A91}" dt="2024-10-11T08:24:17.357" v="1850" actId="47"/>
        <pc:sldMkLst>
          <pc:docMk/>
          <pc:sldMk cId="786644959" sldId="447"/>
        </pc:sldMkLst>
      </pc:sldChg>
      <pc:sldChg chg="modSp new mod ord">
        <pc:chgData name="Toms Kreicbergs" userId="1bec8c3f-2566-432f-a981-b9b263483548" providerId="ADAL" clId="{1E126C08-B650-4C08-8473-C893EDAB7A91}" dt="2024-10-11T06:07:03.307" v="486" actId="20577"/>
        <pc:sldMkLst>
          <pc:docMk/>
          <pc:sldMk cId="80849876" sldId="448"/>
        </pc:sldMkLst>
        <pc:spChg chg="mod">
          <ac:chgData name="Toms Kreicbergs" userId="1bec8c3f-2566-432f-a981-b9b263483548" providerId="ADAL" clId="{1E126C08-B650-4C08-8473-C893EDAB7A91}" dt="2024-10-11T06:07:03.307" v="486" actId="20577"/>
          <ac:spMkLst>
            <pc:docMk/>
            <pc:sldMk cId="80849876" sldId="448"/>
            <ac:spMk id="2" creationId="{70E32F83-DA5E-8536-8112-B64D71BCF79B}"/>
          </ac:spMkLst>
        </pc:spChg>
        <pc:spChg chg="mod">
          <ac:chgData name="Toms Kreicbergs" userId="1bec8c3f-2566-432f-a981-b9b263483548" providerId="ADAL" clId="{1E126C08-B650-4C08-8473-C893EDAB7A91}" dt="2024-10-11T05:58:37.068" v="42" actId="20577"/>
          <ac:spMkLst>
            <pc:docMk/>
            <pc:sldMk cId="80849876" sldId="448"/>
            <ac:spMk id="3" creationId="{5243146D-571A-C5C3-C5E0-17759C5C656C}"/>
          </ac:spMkLst>
        </pc:spChg>
      </pc:sldChg>
      <pc:sldChg chg="addSp delSp modSp new mod ord">
        <pc:chgData name="Toms Kreicbergs" userId="1bec8c3f-2566-432f-a981-b9b263483548" providerId="ADAL" clId="{1E126C08-B650-4C08-8473-C893EDAB7A91}" dt="2024-10-11T06:04:22.811" v="382" actId="20577"/>
        <pc:sldMkLst>
          <pc:docMk/>
          <pc:sldMk cId="156349531" sldId="449"/>
        </pc:sldMkLst>
        <pc:spChg chg="del">
          <ac:chgData name="Toms Kreicbergs" userId="1bec8c3f-2566-432f-a981-b9b263483548" providerId="ADAL" clId="{1E126C08-B650-4C08-8473-C893EDAB7A91}" dt="2024-10-11T06:02:56.963" v="341"/>
          <ac:spMkLst>
            <pc:docMk/>
            <pc:sldMk cId="156349531" sldId="449"/>
            <ac:spMk id="2" creationId="{9F205809-C7CB-B386-5F82-55B10050BAEE}"/>
          </ac:spMkLst>
        </pc:spChg>
        <pc:spChg chg="mod">
          <ac:chgData name="Toms Kreicbergs" userId="1bec8c3f-2566-432f-a981-b9b263483548" providerId="ADAL" clId="{1E126C08-B650-4C08-8473-C893EDAB7A91}" dt="2024-10-11T06:04:22.811" v="382" actId="20577"/>
          <ac:spMkLst>
            <pc:docMk/>
            <pc:sldMk cId="156349531" sldId="449"/>
            <ac:spMk id="3" creationId="{3B259477-9028-23F6-2C90-882986646631}"/>
          </ac:spMkLst>
        </pc:spChg>
        <pc:spChg chg="del">
          <ac:chgData name="Toms Kreicbergs" userId="1bec8c3f-2566-432f-a981-b9b263483548" providerId="ADAL" clId="{1E126C08-B650-4C08-8473-C893EDAB7A91}" dt="2024-10-11T06:03:17.615" v="345" actId="478"/>
          <ac:spMkLst>
            <pc:docMk/>
            <pc:sldMk cId="156349531" sldId="449"/>
            <ac:spMk id="4" creationId="{931E694A-F01D-91AB-949E-68E53794A3FB}"/>
          </ac:spMkLst>
        </pc:spChg>
        <pc:graphicFrameChg chg="add mod modGraphic">
          <ac:chgData name="Toms Kreicbergs" userId="1bec8c3f-2566-432f-a981-b9b263483548" providerId="ADAL" clId="{1E126C08-B650-4C08-8473-C893EDAB7A91}" dt="2024-10-11T06:04:11.317" v="353" actId="255"/>
          <ac:graphicFrameMkLst>
            <pc:docMk/>
            <pc:sldMk cId="156349531" sldId="449"/>
            <ac:graphicFrameMk id="5" creationId="{B3475C62-317C-605C-F5E2-B41EE007EB78}"/>
          </ac:graphicFrameMkLst>
        </pc:graphicFrameChg>
      </pc:sldChg>
      <pc:sldChg chg="addSp delSp modSp new mod">
        <pc:chgData name="Toms Kreicbergs" userId="1bec8c3f-2566-432f-a981-b9b263483548" providerId="ADAL" clId="{1E126C08-B650-4C08-8473-C893EDAB7A91}" dt="2024-10-11T07:54:47.859" v="1011" actId="255"/>
        <pc:sldMkLst>
          <pc:docMk/>
          <pc:sldMk cId="721962909" sldId="450"/>
        </pc:sldMkLst>
        <pc:spChg chg="del">
          <ac:chgData name="Toms Kreicbergs" userId="1bec8c3f-2566-432f-a981-b9b263483548" providerId="ADAL" clId="{1E126C08-B650-4C08-8473-C893EDAB7A91}" dt="2024-10-11T07:53:35.364" v="1003"/>
          <ac:spMkLst>
            <pc:docMk/>
            <pc:sldMk cId="721962909" sldId="450"/>
            <ac:spMk id="2" creationId="{0CC7D02B-959D-58AA-DFE6-2E01F8330C23}"/>
          </ac:spMkLst>
        </pc:spChg>
        <pc:spChg chg="mod">
          <ac:chgData name="Toms Kreicbergs" userId="1bec8c3f-2566-432f-a981-b9b263483548" providerId="ADAL" clId="{1E126C08-B650-4C08-8473-C893EDAB7A91}" dt="2024-10-11T07:54:47.859" v="1011" actId="255"/>
          <ac:spMkLst>
            <pc:docMk/>
            <pc:sldMk cId="721962909" sldId="450"/>
            <ac:spMk id="3" creationId="{5F291AE6-550B-CA8C-C072-6F8231FD3AD7}"/>
          </ac:spMkLst>
        </pc:spChg>
        <pc:spChg chg="del">
          <ac:chgData name="Toms Kreicbergs" userId="1bec8c3f-2566-432f-a981-b9b263483548" providerId="ADAL" clId="{1E126C08-B650-4C08-8473-C893EDAB7A91}" dt="2024-10-11T07:53:59.789" v="1007" actId="478"/>
          <ac:spMkLst>
            <pc:docMk/>
            <pc:sldMk cId="721962909" sldId="450"/>
            <ac:spMk id="4" creationId="{29F57C70-43CF-86DC-CB89-9106262D7523}"/>
          </ac:spMkLst>
        </pc:spChg>
        <pc:graphicFrameChg chg="add mod modGraphic">
          <ac:chgData name="Toms Kreicbergs" userId="1bec8c3f-2566-432f-a981-b9b263483548" providerId="ADAL" clId="{1E126C08-B650-4C08-8473-C893EDAB7A91}" dt="2024-10-11T07:53:55.006" v="1006" actId="255"/>
          <ac:graphicFrameMkLst>
            <pc:docMk/>
            <pc:sldMk cId="721962909" sldId="450"/>
            <ac:graphicFrameMk id="5" creationId="{86D0F10E-BAD8-C6FA-D641-CEE7F115DAD4}"/>
          </ac:graphicFrameMkLst>
        </pc:graphicFrameChg>
      </pc:sldChg>
      <pc:sldChg chg="addSp delSp modSp new mod">
        <pc:chgData name="Toms Kreicbergs" userId="1bec8c3f-2566-432f-a981-b9b263483548" providerId="ADAL" clId="{1E126C08-B650-4C08-8473-C893EDAB7A91}" dt="2024-10-11T07:52:15.317" v="1002" actId="255"/>
        <pc:sldMkLst>
          <pc:docMk/>
          <pc:sldMk cId="863481744" sldId="451"/>
        </pc:sldMkLst>
        <pc:spChg chg="mod">
          <ac:chgData name="Toms Kreicbergs" userId="1bec8c3f-2566-432f-a981-b9b263483548" providerId="ADAL" clId="{1E126C08-B650-4C08-8473-C893EDAB7A91}" dt="2024-10-11T07:52:15.317" v="1002" actId="255"/>
          <ac:spMkLst>
            <pc:docMk/>
            <pc:sldMk cId="863481744" sldId="451"/>
            <ac:spMk id="3" creationId="{DC38A664-FDA8-6D6B-F286-309F896B68CC}"/>
          </ac:spMkLst>
        </pc:spChg>
        <pc:graphicFrameChg chg="add del mod">
          <ac:chgData name="Toms Kreicbergs" userId="1bec8c3f-2566-432f-a981-b9b263483548" providerId="ADAL" clId="{1E126C08-B650-4C08-8473-C893EDAB7A91}" dt="2024-10-11T07:51:03.396" v="996" actId="478"/>
          <ac:graphicFrameMkLst>
            <pc:docMk/>
            <pc:sldMk cId="863481744" sldId="451"/>
            <ac:graphicFrameMk id="5" creationId="{D4A25CA6-07C1-BD30-E1CA-02A0CF44507F}"/>
          </ac:graphicFrameMkLst>
        </pc:graphicFrameChg>
        <pc:picChg chg="add mod">
          <ac:chgData name="Toms Kreicbergs" userId="1bec8c3f-2566-432f-a981-b9b263483548" providerId="ADAL" clId="{1E126C08-B650-4C08-8473-C893EDAB7A91}" dt="2024-10-11T07:51:08.444" v="998" actId="1076"/>
          <ac:picMkLst>
            <pc:docMk/>
            <pc:sldMk cId="863481744" sldId="451"/>
            <ac:picMk id="7" creationId="{7EFC50F3-2DD6-4F38-6126-851E094DF9CB}"/>
          </ac:picMkLst>
        </pc:picChg>
      </pc:sldChg>
      <pc:sldChg chg="modSp mod ord">
        <pc:chgData name="Toms Kreicbergs" userId="1bec8c3f-2566-432f-a981-b9b263483548" providerId="ADAL" clId="{1E126C08-B650-4C08-8473-C893EDAB7A91}" dt="2024-10-11T06:09:16.542" v="506"/>
        <pc:sldMkLst>
          <pc:docMk/>
          <pc:sldMk cId="117678408" sldId="452"/>
        </pc:sldMkLst>
        <pc:spChg chg="mod">
          <ac:chgData name="Toms Kreicbergs" userId="1bec8c3f-2566-432f-a981-b9b263483548" providerId="ADAL" clId="{1E126C08-B650-4C08-8473-C893EDAB7A91}" dt="2024-10-11T06:07:30.160" v="504" actId="20577"/>
          <ac:spMkLst>
            <pc:docMk/>
            <pc:sldMk cId="117678408" sldId="452"/>
            <ac:spMk id="2" creationId="{AE7E05AC-4B63-3DD5-D786-E7FE6E959EE9}"/>
          </ac:spMkLst>
        </pc:spChg>
      </pc:sldChg>
      <pc:sldChg chg="modSp new mod ord">
        <pc:chgData name="Toms Kreicbergs" userId="1bec8c3f-2566-432f-a981-b9b263483548" providerId="ADAL" clId="{1E126C08-B650-4C08-8473-C893EDAB7A91}" dt="2024-10-14T14:07:59.051" v="1901" actId="20577"/>
        <pc:sldMkLst>
          <pc:docMk/>
          <pc:sldMk cId="3689399946" sldId="453"/>
        </pc:sldMkLst>
        <pc:spChg chg="mod">
          <ac:chgData name="Toms Kreicbergs" userId="1bec8c3f-2566-432f-a981-b9b263483548" providerId="ADAL" clId="{1E126C08-B650-4C08-8473-C893EDAB7A91}" dt="2024-10-14T14:07:59.051" v="1901" actId="20577"/>
          <ac:spMkLst>
            <pc:docMk/>
            <pc:sldMk cId="3689399946" sldId="453"/>
            <ac:spMk id="2" creationId="{B2ACE599-4BB7-6740-9004-424107CC2ECA}"/>
          </ac:spMkLst>
        </pc:spChg>
        <pc:spChg chg="mod">
          <ac:chgData name="Toms Kreicbergs" userId="1bec8c3f-2566-432f-a981-b9b263483548" providerId="ADAL" clId="{1E126C08-B650-4C08-8473-C893EDAB7A91}" dt="2024-10-11T06:12:47.340" v="533" actId="20577"/>
          <ac:spMkLst>
            <pc:docMk/>
            <pc:sldMk cId="3689399946" sldId="453"/>
            <ac:spMk id="3" creationId="{74526F48-F778-E76F-5130-3F16ECB46C2E}"/>
          </ac:spMkLst>
        </pc:spChg>
      </pc:sldChg>
      <pc:sldChg chg="addSp delSp modSp new mod">
        <pc:chgData name="Toms Kreicbergs" userId="1bec8c3f-2566-432f-a981-b9b263483548" providerId="ADAL" clId="{1E126C08-B650-4C08-8473-C893EDAB7A91}" dt="2024-10-11T08:01:44.269" v="1036" actId="20577"/>
        <pc:sldMkLst>
          <pc:docMk/>
          <pc:sldMk cId="377281999" sldId="454"/>
        </pc:sldMkLst>
        <pc:spChg chg="del">
          <ac:chgData name="Toms Kreicbergs" userId="1bec8c3f-2566-432f-a981-b9b263483548" providerId="ADAL" clId="{1E126C08-B650-4C08-8473-C893EDAB7A91}" dt="2024-10-11T08:00:21.997" v="1015"/>
          <ac:spMkLst>
            <pc:docMk/>
            <pc:sldMk cId="377281999" sldId="454"/>
            <ac:spMk id="2" creationId="{C1BBBFA1-2040-A58C-4CA8-6173E1A641F7}"/>
          </ac:spMkLst>
        </pc:spChg>
        <pc:spChg chg="mod">
          <ac:chgData name="Toms Kreicbergs" userId="1bec8c3f-2566-432f-a981-b9b263483548" providerId="ADAL" clId="{1E126C08-B650-4C08-8473-C893EDAB7A91}" dt="2024-10-11T08:01:44.269" v="1036" actId="20577"/>
          <ac:spMkLst>
            <pc:docMk/>
            <pc:sldMk cId="377281999" sldId="454"/>
            <ac:spMk id="3" creationId="{A893E915-2FEA-5BE5-787B-F977D2903D40}"/>
          </ac:spMkLst>
        </pc:spChg>
        <pc:graphicFrameChg chg="add mod modGraphic">
          <ac:chgData name="Toms Kreicbergs" userId="1bec8c3f-2566-432f-a981-b9b263483548" providerId="ADAL" clId="{1E126C08-B650-4C08-8473-C893EDAB7A91}" dt="2024-10-11T08:00:59.203" v="1024" actId="20577"/>
          <ac:graphicFrameMkLst>
            <pc:docMk/>
            <pc:sldMk cId="377281999" sldId="454"/>
            <ac:graphicFrameMk id="5" creationId="{3EA14ADE-EDBF-8073-5B8F-0616234C4B61}"/>
          </ac:graphicFrameMkLst>
        </pc:graphicFrameChg>
      </pc:sldChg>
      <pc:sldChg chg="addSp delSp modSp new mod">
        <pc:chgData name="Toms Kreicbergs" userId="1bec8c3f-2566-432f-a981-b9b263483548" providerId="ADAL" clId="{1E126C08-B650-4C08-8473-C893EDAB7A91}" dt="2024-10-11T08:16:17.078" v="1743" actId="255"/>
        <pc:sldMkLst>
          <pc:docMk/>
          <pc:sldMk cId="999375715" sldId="455"/>
        </pc:sldMkLst>
        <pc:spChg chg="del">
          <ac:chgData name="Toms Kreicbergs" userId="1bec8c3f-2566-432f-a981-b9b263483548" providerId="ADAL" clId="{1E126C08-B650-4C08-8473-C893EDAB7A91}" dt="2024-10-11T08:02:39.429" v="1041" actId="478"/>
          <ac:spMkLst>
            <pc:docMk/>
            <pc:sldMk cId="999375715" sldId="455"/>
            <ac:spMk id="2" creationId="{15554D29-A27A-0F3D-5E4C-8663250DF509}"/>
          </ac:spMkLst>
        </pc:spChg>
        <pc:spChg chg="mod">
          <ac:chgData name="Toms Kreicbergs" userId="1bec8c3f-2566-432f-a981-b9b263483548" providerId="ADAL" clId="{1E126C08-B650-4C08-8473-C893EDAB7A91}" dt="2024-10-11T08:03:21.839" v="1046" actId="1076"/>
          <ac:spMkLst>
            <pc:docMk/>
            <pc:sldMk cId="999375715" sldId="455"/>
            <ac:spMk id="3" creationId="{E4346D0D-E03D-D4AC-F23C-99507F3AED47}"/>
          </ac:spMkLst>
        </pc:spChg>
        <pc:graphicFrameChg chg="add mod">
          <ac:chgData name="Toms Kreicbergs" userId="1bec8c3f-2566-432f-a981-b9b263483548" providerId="ADAL" clId="{1E126C08-B650-4C08-8473-C893EDAB7A91}" dt="2024-10-11T08:16:17.078" v="1743" actId="255"/>
          <ac:graphicFrameMkLst>
            <pc:docMk/>
            <pc:sldMk cId="999375715" sldId="455"/>
            <ac:graphicFrameMk id="5" creationId="{709B3C9C-D848-4AE1-51C5-31060C521F99}"/>
          </ac:graphicFrameMkLst>
        </pc:graphicFrameChg>
      </pc:sldChg>
      <pc:sldChg chg="addSp delSp modSp new mod">
        <pc:chgData name="Toms Kreicbergs" userId="1bec8c3f-2566-432f-a981-b9b263483548" providerId="ADAL" clId="{1E126C08-B650-4C08-8473-C893EDAB7A91}" dt="2024-10-11T08:09:41.488" v="1227"/>
        <pc:sldMkLst>
          <pc:docMk/>
          <pc:sldMk cId="4218503192" sldId="456"/>
        </pc:sldMkLst>
        <pc:spChg chg="del">
          <ac:chgData name="Toms Kreicbergs" userId="1bec8c3f-2566-432f-a981-b9b263483548" providerId="ADAL" clId="{1E126C08-B650-4C08-8473-C893EDAB7A91}" dt="2024-10-11T08:03:42.824" v="1047"/>
          <ac:spMkLst>
            <pc:docMk/>
            <pc:sldMk cId="4218503192" sldId="456"/>
            <ac:spMk id="2" creationId="{7EA71C4A-E7E3-EE45-B465-90330CEF1C65}"/>
          </ac:spMkLst>
        </pc:spChg>
        <pc:spChg chg="mod">
          <ac:chgData name="Toms Kreicbergs" userId="1bec8c3f-2566-432f-a981-b9b263483548" providerId="ADAL" clId="{1E126C08-B650-4C08-8473-C893EDAB7A91}" dt="2024-10-11T08:09:41.488" v="1227"/>
          <ac:spMkLst>
            <pc:docMk/>
            <pc:sldMk cId="4218503192" sldId="456"/>
            <ac:spMk id="3" creationId="{F4868D51-5C6C-20A7-F443-53964604552D}"/>
          </ac:spMkLst>
        </pc:spChg>
        <pc:spChg chg="add mod">
          <ac:chgData name="Toms Kreicbergs" userId="1bec8c3f-2566-432f-a981-b9b263483548" providerId="ADAL" clId="{1E126C08-B650-4C08-8473-C893EDAB7A91}" dt="2024-10-11T08:09:03.152" v="1166" actId="255"/>
          <ac:spMkLst>
            <pc:docMk/>
            <pc:sldMk cId="4218503192" sldId="456"/>
            <ac:spMk id="7" creationId="{DAF4FBD7-2188-3EF1-E4FA-BD067B418C3E}"/>
          </ac:spMkLst>
        </pc:spChg>
        <pc:graphicFrameChg chg="add mod modGraphic">
          <ac:chgData name="Toms Kreicbergs" userId="1bec8c3f-2566-432f-a981-b9b263483548" providerId="ADAL" clId="{1E126C08-B650-4C08-8473-C893EDAB7A91}" dt="2024-10-11T08:04:00.201" v="1050" actId="1076"/>
          <ac:graphicFrameMkLst>
            <pc:docMk/>
            <pc:sldMk cId="4218503192" sldId="456"/>
            <ac:graphicFrameMk id="5" creationId="{644E2D9D-8998-B811-C637-BF43892911DA}"/>
          </ac:graphicFrameMkLst>
        </pc:graphicFrameChg>
        <pc:graphicFrameChg chg="add mod modGraphic">
          <ac:chgData name="Toms Kreicbergs" userId="1bec8c3f-2566-432f-a981-b9b263483548" providerId="ADAL" clId="{1E126C08-B650-4C08-8473-C893EDAB7A91}" dt="2024-10-11T08:04:40.609" v="1054" actId="1076"/>
          <ac:graphicFrameMkLst>
            <pc:docMk/>
            <pc:sldMk cId="4218503192" sldId="456"/>
            <ac:graphicFrameMk id="6" creationId="{A3EC6005-695A-C3C4-87F1-EAB1F749257B}"/>
          </ac:graphicFrameMkLst>
        </pc:graphicFrameChg>
      </pc:sldChg>
      <pc:sldChg chg="addSp modSp new mod">
        <pc:chgData name="Toms Kreicbergs" userId="1bec8c3f-2566-432f-a981-b9b263483548" providerId="ADAL" clId="{1E126C08-B650-4C08-8473-C893EDAB7A91}" dt="2024-10-11T08:10:16.482" v="1234" actId="2711"/>
        <pc:sldMkLst>
          <pc:docMk/>
          <pc:sldMk cId="2689920175" sldId="457"/>
        </pc:sldMkLst>
        <pc:spChg chg="mod">
          <ac:chgData name="Toms Kreicbergs" userId="1bec8c3f-2566-432f-a981-b9b263483548" providerId="ADAL" clId="{1E126C08-B650-4C08-8473-C893EDAB7A91}" dt="2024-10-11T08:10:16.482" v="1234" actId="2711"/>
          <ac:spMkLst>
            <pc:docMk/>
            <pc:sldMk cId="2689920175" sldId="457"/>
            <ac:spMk id="3" creationId="{78A90D98-C503-2E5F-DC8F-2B89F4E3E31B}"/>
          </ac:spMkLst>
        </pc:spChg>
        <pc:picChg chg="add mod">
          <ac:chgData name="Toms Kreicbergs" userId="1bec8c3f-2566-432f-a981-b9b263483548" providerId="ADAL" clId="{1E126C08-B650-4C08-8473-C893EDAB7A91}" dt="2024-10-11T08:08:04.986" v="1134" actId="1076"/>
          <ac:picMkLst>
            <pc:docMk/>
            <pc:sldMk cId="2689920175" sldId="457"/>
            <ac:picMk id="6" creationId="{A82B3CB5-D6CE-395C-6D62-63B95AEE03CC}"/>
          </ac:picMkLst>
        </pc:picChg>
      </pc:sldChg>
      <pc:sldChg chg="modSp new mod">
        <pc:chgData name="Toms Kreicbergs" userId="1bec8c3f-2566-432f-a981-b9b263483548" providerId="ADAL" clId="{1E126C08-B650-4C08-8473-C893EDAB7A91}" dt="2024-10-11T08:25:06.329" v="1886" actId="27636"/>
        <pc:sldMkLst>
          <pc:docMk/>
          <pc:sldMk cId="3027416925" sldId="458"/>
        </pc:sldMkLst>
        <pc:spChg chg="mod">
          <ac:chgData name="Toms Kreicbergs" userId="1bec8c3f-2566-432f-a981-b9b263483548" providerId="ADAL" clId="{1E126C08-B650-4C08-8473-C893EDAB7A91}" dt="2024-10-11T08:25:06.329" v="1886" actId="27636"/>
          <ac:spMkLst>
            <pc:docMk/>
            <pc:sldMk cId="3027416925" sldId="458"/>
            <ac:spMk id="2" creationId="{2EB3A9FC-7F3D-CC47-39D9-3EC29FD8CC0B}"/>
          </ac:spMkLst>
        </pc:spChg>
        <pc:spChg chg="mod">
          <ac:chgData name="Toms Kreicbergs" userId="1bec8c3f-2566-432f-a981-b9b263483548" providerId="ADAL" clId="{1E126C08-B650-4C08-8473-C893EDAB7A91}" dt="2024-10-11T08:21:46.625" v="1804" actId="255"/>
          <ac:spMkLst>
            <pc:docMk/>
            <pc:sldMk cId="3027416925" sldId="458"/>
            <ac:spMk id="3" creationId="{869059D3-E228-B9B4-8A82-D570EA44064C}"/>
          </ac:spMkLst>
        </pc:spChg>
      </pc:sldChg>
      <pc:sldChg chg="addSp modSp new mod ord">
        <pc:chgData name="Toms Kreicbergs" userId="1bec8c3f-2566-432f-a981-b9b263483548" providerId="ADAL" clId="{1E126C08-B650-4C08-8473-C893EDAB7A91}" dt="2024-10-11T08:10:06.512" v="1231" actId="2711"/>
        <pc:sldMkLst>
          <pc:docMk/>
          <pc:sldMk cId="170728230" sldId="459"/>
        </pc:sldMkLst>
        <pc:spChg chg="mod">
          <ac:chgData name="Toms Kreicbergs" userId="1bec8c3f-2566-432f-a981-b9b263483548" providerId="ADAL" clId="{1E126C08-B650-4C08-8473-C893EDAB7A91}" dt="2024-10-11T08:10:06.512" v="1231" actId="2711"/>
          <ac:spMkLst>
            <pc:docMk/>
            <pc:sldMk cId="170728230" sldId="459"/>
            <ac:spMk id="3" creationId="{42936F1B-2F01-FCCD-D354-250515D9C206}"/>
          </ac:spMkLst>
        </pc:spChg>
        <pc:graphicFrameChg chg="add mod">
          <ac:chgData name="Toms Kreicbergs" userId="1bec8c3f-2566-432f-a981-b9b263483548" providerId="ADAL" clId="{1E126C08-B650-4C08-8473-C893EDAB7A91}" dt="2024-10-11T08:06:13.594" v="1079"/>
          <ac:graphicFrameMkLst>
            <pc:docMk/>
            <pc:sldMk cId="170728230" sldId="459"/>
            <ac:graphicFrameMk id="5" creationId="{00000000-0008-0000-0100-000003000000}"/>
          </ac:graphicFrameMkLst>
        </pc:graphicFrameChg>
        <pc:picChg chg="add mod">
          <ac:chgData name="Toms Kreicbergs" userId="1bec8c3f-2566-432f-a981-b9b263483548" providerId="ADAL" clId="{1E126C08-B650-4C08-8473-C893EDAB7A91}" dt="2024-10-11T08:06:51.095" v="1081" actId="1076"/>
          <ac:picMkLst>
            <pc:docMk/>
            <pc:sldMk cId="170728230" sldId="459"/>
            <ac:picMk id="7" creationId="{BF9680C1-EC80-15EF-CA5F-319064F40FE4}"/>
          </ac:picMkLst>
        </pc:picChg>
      </pc:sldChg>
      <pc:sldChg chg="modSp new mod">
        <pc:chgData name="Toms Kreicbergs" userId="1bec8c3f-2566-432f-a981-b9b263483548" providerId="ADAL" clId="{1E126C08-B650-4C08-8473-C893EDAB7A91}" dt="2024-10-11T08:15:08.628" v="1712" actId="20577"/>
        <pc:sldMkLst>
          <pc:docMk/>
          <pc:sldMk cId="335060276" sldId="460"/>
        </pc:sldMkLst>
        <pc:spChg chg="mod">
          <ac:chgData name="Toms Kreicbergs" userId="1bec8c3f-2566-432f-a981-b9b263483548" providerId="ADAL" clId="{1E126C08-B650-4C08-8473-C893EDAB7A91}" dt="2024-10-11T08:15:08.628" v="1712" actId="20577"/>
          <ac:spMkLst>
            <pc:docMk/>
            <pc:sldMk cId="335060276" sldId="460"/>
            <ac:spMk id="2" creationId="{A9DBB86B-4781-BA3E-6DD4-000C4D9E238C}"/>
          </ac:spMkLst>
        </pc:spChg>
        <pc:spChg chg="mod">
          <ac:chgData name="Toms Kreicbergs" userId="1bec8c3f-2566-432f-a981-b9b263483548" providerId="ADAL" clId="{1E126C08-B650-4C08-8473-C893EDAB7A91}" dt="2024-10-11T08:11:52.169" v="1333" actId="255"/>
          <ac:spMkLst>
            <pc:docMk/>
            <pc:sldMk cId="335060276" sldId="460"/>
            <ac:spMk id="3" creationId="{9F31A67D-9317-6755-F1DC-AB86DADAE8EE}"/>
          </ac:spMkLst>
        </pc:spChg>
      </pc:sldChg>
      <pc:sldChg chg="modSp new mod ord">
        <pc:chgData name="Toms Kreicbergs" userId="1bec8c3f-2566-432f-a981-b9b263483548" providerId="ADAL" clId="{1E126C08-B650-4C08-8473-C893EDAB7A91}" dt="2024-10-11T08:15:36.711" v="1740" actId="20577"/>
        <pc:sldMkLst>
          <pc:docMk/>
          <pc:sldMk cId="3689702163" sldId="461"/>
        </pc:sldMkLst>
        <pc:spChg chg="mod">
          <ac:chgData name="Toms Kreicbergs" userId="1bec8c3f-2566-432f-a981-b9b263483548" providerId="ADAL" clId="{1E126C08-B650-4C08-8473-C893EDAB7A91}" dt="2024-10-11T08:15:36.711" v="1740" actId="20577"/>
          <ac:spMkLst>
            <pc:docMk/>
            <pc:sldMk cId="3689702163" sldId="461"/>
            <ac:spMk id="2" creationId="{9B1C645A-B48D-C277-07CF-08036E7AE8FD}"/>
          </ac:spMkLst>
        </pc:spChg>
      </pc:sldChg>
      <pc:sldChg chg="modSp new mod">
        <pc:chgData name="Toms Kreicbergs" userId="1bec8c3f-2566-432f-a981-b9b263483548" providerId="ADAL" clId="{1E126C08-B650-4C08-8473-C893EDAB7A91}" dt="2024-10-11T08:24:44.901" v="1883" actId="1076"/>
        <pc:sldMkLst>
          <pc:docMk/>
          <pc:sldMk cId="1998343676" sldId="462"/>
        </pc:sldMkLst>
        <pc:spChg chg="mod">
          <ac:chgData name="Toms Kreicbergs" userId="1bec8c3f-2566-432f-a981-b9b263483548" providerId="ADAL" clId="{1E126C08-B650-4C08-8473-C893EDAB7A91}" dt="2024-10-11T08:24:44.901" v="1883" actId="1076"/>
          <ac:spMkLst>
            <pc:docMk/>
            <pc:sldMk cId="1998343676" sldId="462"/>
            <ac:spMk id="2" creationId="{2A094AA9-C4ED-59B0-9C26-11C942F5110F}"/>
          </ac:spMkLst>
        </pc:spChg>
        <pc:spChg chg="mod">
          <ac:chgData name="Toms Kreicbergs" userId="1bec8c3f-2566-432f-a981-b9b263483548" providerId="ADAL" clId="{1E126C08-B650-4C08-8473-C893EDAB7A91}" dt="2024-10-11T08:21:19.648" v="1764" actId="255"/>
          <ac:spMkLst>
            <pc:docMk/>
            <pc:sldMk cId="1998343676" sldId="462"/>
            <ac:spMk id="3" creationId="{94518FDC-1CDF-D784-319E-7099F7EB0088}"/>
          </ac:spMkLst>
        </pc:spChg>
      </pc:sldChg>
      <pc:sldChg chg="modSp mod">
        <pc:chgData name="Toms Kreicbergs" userId="1bec8c3f-2566-432f-a981-b9b263483548" providerId="ADAL" clId="{1E126C08-B650-4C08-8473-C893EDAB7A91}" dt="2024-10-11T08:24:35.210" v="1881" actId="20577"/>
        <pc:sldMkLst>
          <pc:docMk/>
          <pc:sldMk cId="1024416401" sldId="463"/>
        </pc:sldMkLst>
        <pc:spChg chg="mod">
          <ac:chgData name="Toms Kreicbergs" userId="1bec8c3f-2566-432f-a981-b9b263483548" providerId="ADAL" clId="{1E126C08-B650-4C08-8473-C893EDAB7A91}" dt="2024-10-11T08:24:35.210" v="1881" actId="20577"/>
          <ac:spMkLst>
            <pc:docMk/>
            <pc:sldMk cId="1024416401" sldId="463"/>
            <ac:spMk id="2" creationId="{9B1C645A-B48D-C277-07CF-08036E7AE8F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A755B5-914D-49AB-AA9E-E3CAFF805D90}"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BB586F78-9E46-4C76-AD8B-C9981FF193F0}">
      <dgm:prSet phldrT="[Text]" custT="1"/>
      <dgm:spPr>
        <a:xfrm>
          <a:off x="2623" y="156686"/>
          <a:ext cx="1192746" cy="472803"/>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lv-LV" sz="1400" b="1" dirty="0">
              <a:solidFill>
                <a:sysClr val="window" lastClr="FFFFFF"/>
              </a:solidFill>
              <a:latin typeface="Calibri" panose="020F0502020204030204"/>
              <a:ea typeface="+mn-ea"/>
              <a:cs typeface="+mn-cs"/>
            </a:rPr>
            <a:t>Jaukto metožu analīze, 3.1. nodaļa</a:t>
          </a:r>
          <a:endParaRPr lang="en-US" sz="1400" b="1" dirty="0">
            <a:solidFill>
              <a:sysClr val="window" lastClr="FFFFFF"/>
            </a:solidFill>
            <a:latin typeface="Calibri" panose="020F0502020204030204"/>
            <a:ea typeface="+mn-ea"/>
            <a:cs typeface="+mn-cs"/>
          </a:endParaRPr>
        </a:p>
      </dgm:t>
    </dgm:pt>
    <dgm:pt modelId="{0868538F-4B69-4AFC-87FD-E776E1EC5857}" type="parTrans" cxnId="{6949A990-449A-469B-B0A6-6F7F1654DB19}">
      <dgm:prSet/>
      <dgm:spPr/>
      <dgm:t>
        <a:bodyPr/>
        <a:lstStyle/>
        <a:p>
          <a:endParaRPr lang="en-US"/>
        </a:p>
      </dgm:t>
    </dgm:pt>
    <dgm:pt modelId="{8F36F1B4-AB49-4869-9F93-51F353B843F9}" type="sibTrans" cxnId="{6949A990-449A-469B-B0A6-6F7F1654DB19}">
      <dgm:prSet/>
      <dgm:spPr>
        <a:xfrm>
          <a:off x="1376185" y="165807"/>
          <a:ext cx="383329" cy="296959"/>
        </a:xfrm>
        <a:prstGeom prst="rightArrow">
          <a:avLst>
            <a:gd name="adj1" fmla="val 60000"/>
            <a:gd name="adj2" fmla="val 50000"/>
          </a:avLst>
        </a:prstGeom>
        <a:solidFill>
          <a:srgbClr val="5B9BD5">
            <a:tint val="60000"/>
            <a:hueOff val="0"/>
            <a:satOff val="0"/>
            <a:lumOff val="0"/>
            <a:alphaOff val="0"/>
          </a:srgbClr>
        </a:solidFill>
        <a:ln>
          <a:noFill/>
        </a:ln>
        <a:effectLst/>
      </dgm:spPr>
      <dgm:t>
        <a:bodyPr/>
        <a:lstStyle/>
        <a:p>
          <a:endParaRPr lang="en-US">
            <a:solidFill>
              <a:sysClr val="window" lastClr="FFFFFF"/>
            </a:solidFill>
            <a:latin typeface="Calibri" panose="020F0502020204030204"/>
            <a:ea typeface="+mn-ea"/>
            <a:cs typeface="+mn-cs"/>
          </a:endParaRPr>
        </a:p>
      </dgm:t>
    </dgm:pt>
    <dgm:pt modelId="{BE85359B-C4B5-40FB-803C-999EC9BEC5AD}">
      <dgm:prSet phldrT="[Text]"/>
      <dgm:spPr>
        <a:xfrm>
          <a:off x="246920" y="471888"/>
          <a:ext cx="1192746" cy="2448000"/>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lv-LV">
              <a:solidFill>
                <a:sysClr val="windowText" lastClr="000000">
                  <a:hueOff val="0"/>
                  <a:satOff val="0"/>
                  <a:lumOff val="0"/>
                  <a:alphaOff val="0"/>
                </a:sysClr>
              </a:solidFill>
              <a:latin typeface="Calibri" panose="020F0502020204030204"/>
              <a:ea typeface="+mn-ea"/>
              <a:cs typeface="+mn-cs"/>
            </a:rPr>
            <a:t>Statistiskā analīze</a:t>
          </a:r>
          <a:endParaRPr lang="en-US">
            <a:solidFill>
              <a:sysClr val="windowText" lastClr="000000">
                <a:hueOff val="0"/>
                <a:satOff val="0"/>
                <a:lumOff val="0"/>
                <a:alphaOff val="0"/>
              </a:sysClr>
            </a:solidFill>
            <a:latin typeface="Calibri" panose="020F0502020204030204"/>
            <a:ea typeface="+mn-ea"/>
            <a:cs typeface="+mn-cs"/>
          </a:endParaRPr>
        </a:p>
      </dgm:t>
    </dgm:pt>
    <dgm:pt modelId="{9A4E9F78-7315-4B3E-B360-54254B9EB5B4}" type="parTrans" cxnId="{B2C23447-C002-40AA-AF05-285B97040DB6}">
      <dgm:prSet/>
      <dgm:spPr/>
      <dgm:t>
        <a:bodyPr/>
        <a:lstStyle/>
        <a:p>
          <a:endParaRPr lang="en-US"/>
        </a:p>
      </dgm:t>
    </dgm:pt>
    <dgm:pt modelId="{62AE5AC8-62BA-4476-B7A5-BDDD83F70E5D}" type="sibTrans" cxnId="{B2C23447-C002-40AA-AF05-285B97040DB6}">
      <dgm:prSet/>
      <dgm:spPr/>
      <dgm:t>
        <a:bodyPr/>
        <a:lstStyle/>
        <a:p>
          <a:endParaRPr lang="en-US"/>
        </a:p>
      </dgm:t>
    </dgm:pt>
    <dgm:pt modelId="{2A6D6C7B-DB41-4A57-A232-FD7FA3D55A19}">
      <dgm:prSet phldrT="[Text]" custT="1"/>
      <dgm:spPr>
        <a:xfrm>
          <a:off x="1918633" y="156686"/>
          <a:ext cx="1192746" cy="472803"/>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lv-LV" sz="1400" b="1" dirty="0">
              <a:solidFill>
                <a:sysClr val="window" lastClr="FFFFFF"/>
              </a:solidFill>
              <a:latin typeface="Calibri" panose="020F0502020204030204"/>
              <a:ea typeface="+mn-ea"/>
              <a:cs typeface="+mn-cs"/>
            </a:rPr>
            <a:t>Kvantitatīvā analīze,  3.2. nodaļa</a:t>
          </a:r>
          <a:endParaRPr lang="en-US" sz="1400" b="1" dirty="0">
            <a:solidFill>
              <a:sysClr val="window" lastClr="FFFFFF"/>
            </a:solidFill>
            <a:latin typeface="Calibri" panose="020F0502020204030204"/>
            <a:ea typeface="+mn-ea"/>
            <a:cs typeface="+mn-cs"/>
          </a:endParaRPr>
        </a:p>
      </dgm:t>
    </dgm:pt>
    <dgm:pt modelId="{61173783-781C-4EFC-83E1-B3237C9442CD}" type="parTrans" cxnId="{35313F9A-8D65-4381-9B47-D4B8EE8939E6}">
      <dgm:prSet/>
      <dgm:spPr/>
      <dgm:t>
        <a:bodyPr/>
        <a:lstStyle/>
        <a:p>
          <a:endParaRPr lang="en-US"/>
        </a:p>
      </dgm:t>
    </dgm:pt>
    <dgm:pt modelId="{59CB6919-508C-4654-A285-26B89551873E}" type="sibTrans" cxnId="{35313F9A-8D65-4381-9B47-D4B8EE8939E6}">
      <dgm:prSet/>
      <dgm:spPr>
        <a:xfrm>
          <a:off x="3292195" y="165807"/>
          <a:ext cx="383329" cy="296959"/>
        </a:xfrm>
        <a:prstGeom prst="rightArrow">
          <a:avLst>
            <a:gd name="adj1" fmla="val 60000"/>
            <a:gd name="adj2" fmla="val 50000"/>
          </a:avLst>
        </a:prstGeom>
        <a:solidFill>
          <a:srgbClr val="5B9BD5">
            <a:tint val="60000"/>
            <a:hueOff val="0"/>
            <a:satOff val="0"/>
            <a:lumOff val="0"/>
            <a:alphaOff val="0"/>
          </a:srgbClr>
        </a:solidFill>
        <a:ln>
          <a:noFill/>
        </a:ln>
        <a:effectLst/>
      </dgm:spPr>
      <dgm:t>
        <a:bodyPr/>
        <a:lstStyle/>
        <a:p>
          <a:endParaRPr lang="en-US">
            <a:solidFill>
              <a:sysClr val="window" lastClr="FFFFFF"/>
            </a:solidFill>
            <a:latin typeface="Calibri" panose="020F0502020204030204"/>
            <a:ea typeface="+mn-ea"/>
            <a:cs typeface="+mn-cs"/>
          </a:endParaRPr>
        </a:p>
      </dgm:t>
    </dgm:pt>
    <dgm:pt modelId="{9E7F5C80-0AAD-4EB8-A199-1233A913C314}">
      <dgm:prSet phldrT="[Text]"/>
      <dgm:spPr>
        <a:xfrm>
          <a:off x="2162930" y="471888"/>
          <a:ext cx="1192746" cy="2448000"/>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lv-LV">
              <a:solidFill>
                <a:sysClr val="windowText" lastClr="000000">
                  <a:hueOff val="0"/>
                  <a:satOff val="0"/>
                  <a:lumOff val="0"/>
                  <a:alphaOff val="0"/>
                </a:sysClr>
              </a:solidFill>
              <a:latin typeface="Calibri" panose="020F0502020204030204"/>
              <a:ea typeface="+mn-ea"/>
              <a:cs typeface="+mn-cs"/>
            </a:rPr>
            <a:t>Aptaujas un A/B testēšana</a:t>
          </a:r>
          <a:endParaRPr lang="en-US">
            <a:solidFill>
              <a:sysClr val="windowText" lastClr="000000">
                <a:hueOff val="0"/>
                <a:satOff val="0"/>
                <a:lumOff val="0"/>
                <a:alphaOff val="0"/>
              </a:sysClr>
            </a:solidFill>
            <a:latin typeface="Calibri" panose="020F0502020204030204"/>
            <a:ea typeface="+mn-ea"/>
            <a:cs typeface="+mn-cs"/>
          </a:endParaRPr>
        </a:p>
      </dgm:t>
    </dgm:pt>
    <dgm:pt modelId="{9259BC5C-6936-4E59-945D-7EEE42851069}" type="parTrans" cxnId="{F787CC98-C169-46A4-84F6-B58BDEEBC025}">
      <dgm:prSet/>
      <dgm:spPr/>
      <dgm:t>
        <a:bodyPr/>
        <a:lstStyle/>
        <a:p>
          <a:endParaRPr lang="en-US"/>
        </a:p>
      </dgm:t>
    </dgm:pt>
    <dgm:pt modelId="{BE8841C4-891F-4278-A055-5FF3C0485192}" type="sibTrans" cxnId="{F787CC98-C169-46A4-84F6-B58BDEEBC025}">
      <dgm:prSet/>
      <dgm:spPr/>
      <dgm:t>
        <a:bodyPr/>
        <a:lstStyle/>
        <a:p>
          <a:endParaRPr lang="en-US"/>
        </a:p>
      </dgm:t>
    </dgm:pt>
    <dgm:pt modelId="{60B7DCD6-0D6B-4C02-B5B6-30929A32F1D2}">
      <dgm:prSet phldrT="[Text]" custT="1"/>
      <dgm:spPr>
        <a:xfrm>
          <a:off x="3834643" y="156686"/>
          <a:ext cx="1192746" cy="472803"/>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lv-LV" sz="1400" b="1" dirty="0">
              <a:solidFill>
                <a:sysClr val="window" lastClr="FFFFFF"/>
              </a:solidFill>
              <a:latin typeface="Calibri" panose="020F0502020204030204"/>
              <a:ea typeface="+mn-ea"/>
              <a:cs typeface="+mn-cs"/>
            </a:rPr>
            <a:t>Kvalitatīvā analīze, 3.3. nodaļa</a:t>
          </a:r>
          <a:endParaRPr lang="en-US" sz="1400" b="1" dirty="0">
            <a:solidFill>
              <a:sysClr val="window" lastClr="FFFFFF"/>
            </a:solidFill>
            <a:latin typeface="Calibri" panose="020F0502020204030204"/>
            <a:ea typeface="+mn-ea"/>
            <a:cs typeface="+mn-cs"/>
          </a:endParaRPr>
        </a:p>
      </dgm:t>
    </dgm:pt>
    <dgm:pt modelId="{076F9118-7752-44A5-BA72-A1CBBB44D8D5}" type="parTrans" cxnId="{30F9CFEA-F9D1-41B1-9CF0-E8406DC95C4D}">
      <dgm:prSet/>
      <dgm:spPr/>
      <dgm:t>
        <a:bodyPr/>
        <a:lstStyle/>
        <a:p>
          <a:endParaRPr lang="en-US"/>
        </a:p>
      </dgm:t>
    </dgm:pt>
    <dgm:pt modelId="{676832B2-7E64-42D7-A11C-1FCDB4574C18}" type="sibTrans" cxnId="{30F9CFEA-F9D1-41B1-9CF0-E8406DC95C4D}">
      <dgm:prSet/>
      <dgm:spPr/>
      <dgm:t>
        <a:bodyPr/>
        <a:lstStyle/>
        <a:p>
          <a:endParaRPr lang="en-US"/>
        </a:p>
      </dgm:t>
    </dgm:pt>
    <dgm:pt modelId="{AAB4FB29-5CB6-41D3-9606-93A061329905}">
      <dgm:prSet phldrT="[Text]"/>
      <dgm:spPr>
        <a:xfrm>
          <a:off x="4078940" y="471888"/>
          <a:ext cx="1192746" cy="2448000"/>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lv-LV">
              <a:solidFill>
                <a:sysClr val="windowText" lastClr="000000">
                  <a:hueOff val="0"/>
                  <a:satOff val="0"/>
                  <a:lumOff val="0"/>
                  <a:alphaOff val="0"/>
                </a:sysClr>
              </a:solidFill>
              <a:latin typeface="Calibri" panose="020F0502020204030204"/>
              <a:ea typeface="+mn-ea"/>
              <a:cs typeface="+mn-cs"/>
            </a:rPr>
            <a:t>Fokuss grupas</a:t>
          </a:r>
          <a:endParaRPr lang="en-US">
            <a:solidFill>
              <a:sysClr val="windowText" lastClr="000000">
                <a:hueOff val="0"/>
                <a:satOff val="0"/>
                <a:lumOff val="0"/>
                <a:alphaOff val="0"/>
              </a:sysClr>
            </a:solidFill>
            <a:latin typeface="Calibri" panose="020F0502020204030204"/>
            <a:ea typeface="+mn-ea"/>
            <a:cs typeface="+mn-cs"/>
          </a:endParaRPr>
        </a:p>
      </dgm:t>
    </dgm:pt>
    <dgm:pt modelId="{CB5C6472-9162-4EC0-941B-65E77C8EA949}" type="parTrans" cxnId="{5ABBF6B0-6B4B-4E9D-9237-6C51AEFF0328}">
      <dgm:prSet/>
      <dgm:spPr/>
      <dgm:t>
        <a:bodyPr/>
        <a:lstStyle/>
        <a:p>
          <a:endParaRPr lang="en-US"/>
        </a:p>
      </dgm:t>
    </dgm:pt>
    <dgm:pt modelId="{D8239E64-36ED-4843-A30C-4BB5C96E9541}" type="sibTrans" cxnId="{5ABBF6B0-6B4B-4E9D-9237-6C51AEFF0328}">
      <dgm:prSet/>
      <dgm:spPr/>
      <dgm:t>
        <a:bodyPr/>
        <a:lstStyle/>
        <a:p>
          <a:endParaRPr lang="en-US"/>
        </a:p>
      </dgm:t>
    </dgm:pt>
    <dgm:pt modelId="{E088A9F9-85C3-4E5D-8CD4-95A10EDD2BA5}">
      <dgm:prSet/>
      <dgm:spPr>
        <a:xfrm>
          <a:off x="246920" y="471888"/>
          <a:ext cx="1192746" cy="2448000"/>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lv-LV" dirty="0">
              <a:solidFill>
                <a:sysClr val="windowText" lastClr="000000">
                  <a:hueOff val="0"/>
                  <a:satOff val="0"/>
                  <a:lumOff val="0"/>
                  <a:alphaOff val="0"/>
                </a:sysClr>
              </a:solidFill>
              <a:latin typeface="Calibri" panose="020F0502020204030204"/>
              <a:ea typeface="+mn-ea"/>
              <a:cs typeface="+mn-cs"/>
            </a:rPr>
            <a:t>Kvalitatīvā satura analīze, sentimenta analīze, diskursa analīze</a:t>
          </a:r>
          <a:endParaRPr lang="en-US" dirty="0">
            <a:solidFill>
              <a:sysClr val="windowText" lastClr="000000">
                <a:hueOff val="0"/>
                <a:satOff val="0"/>
                <a:lumOff val="0"/>
                <a:alphaOff val="0"/>
              </a:sysClr>
            </a:solidFill>
            <a:latin typeface="Calibri" panose="020F0502020204030204"/>
            <a:ea typeface="+mn-ea"/>
            <a:cs typeface="+mn-cs"/>
          </a:endParaRPr>
        </a:p>
      </dgm:t>
    </dgm:pt>
    <dgm:pt modelId="{2C6858C5-40A3-40D6-B926-9B60CF50622D}" type="parTrans" cxnId="{A61E1471-2983-40CF-956A-6C8D392EF6D0}">
      <dgm:prSet/>
      <dgm:spPr/>
      <dgm:t>
        <a:bodyPr/>
        <a:lstStyle/>
        <a:p>
          <a:endParaRPr lang="en-US"/>
        </a:p>
      </dgm:t>
    </dgm:pt>
    <dgm:pt modelId="{5D3F9830-DDCF-478E-A241-E119ECFC6399}" type="sibTrans" cxnId="{A61E1471-2983-40CF-956A-6C8D392EF6D0}">
      <dgm:prSet/>
      <dgm:spPr/>
      <dgm:t>
        <a:bodyPr/>
        <a:lstStyle/>
        <a:p>
          <a:endParaRPr lang="en-US"/>
        </a:p>
      </dgm:t>
    </dgm:pt>
    <dgm:pt modelId="{9DA37238-ABC7-40CC-A100-C12AA63FF1F3}">
      <dgm:prSet/>
      <dgm:spPr>
        <a:xfrm>
          <a:off x="246920" y="471888"/>
          <a:ext cx="1192746" cy="2448000"/>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lv-LV">
              <a:solidFill>
                <a:sysClr val="windowText" lastClr="000000">
                  <a:hueOff val="0"/>
                  <a:satOff val="0"/>
                  <a:lumOff val="0"/>
                  <a:alphaOff val="0"/>
                </a:sysClr>
              </a:solidFill>
              <a:latin typeface="Calibri" panose="020F0502020204030204"/>
              <a:ea typeface="+mn-ea"/>
              <a:cs typeface="+mn-cs"/>
            </a:rPr>
            <a:t>Metodoloģiskais pamatojums: iegūt izpratni par patērētāju viedokļiem par vīrišķību reklāmā, nosakot reklāmas efektivitāti</a:t>
          </a:r>
          <a:endParaRPr lang="en-US">
            <a:solidFill>
              <a:sysClr val="windowText" lastClr="000000">
                <a:hueOff val="0"/>
                <a:satOff val="0"/>
                <a:lumOff val="0"/>
                <a:alphaOff val="0"/>
              </a:sysClr>
            </a:solidFill>
            <a:latin typeface="Calibri" panose="020F0502020204030204"/>
            <a:ea typeface="+mn-ea"/>
            <a:cs typeface="+mn-cs"/>
          </a:endParaRPr>
        </a:p>
      </dgm:t>
    </dgm:pt>
    <dgm:pt modelId="{BD762C19-1329-4FE2-B889-D8D97D1557B0}" type="parTrans" cxnId="{5C157128-B211-4E49-ABD4-D1F5AA12C57F}">
      <dgm:prSet/>
      <dgm:spPr/>
      <dgm:t>
        <a:bodyPr/>
        <a:lstStyle/>
        <a:p>
          <a:endParaRPr lang="en-US"/>
        </a:p>
      </dgm:t>
    </dgm:pt>
    <dgm:pt modelId="{7F1AE1E9-302E-4C16-8D88-C604840AF3E0}" type="sibTrans" cxnId="{5C157128-B211-4E49-ABD4-D1F5AA12C57F}">
      <dgm:prSet/>
      <dgm:spPr/>
      <dgm:t>
        <a:bodyPr/>
        <a:lstStyle/>
        <a:p>
          <a:endParaRPr lang="en-US"/>
        </a:p>
      </dgm:t>
    </dgm:pt>
    <dgm:pt modelId="{070CC73F-A550-4986-B86E-6D8ED47454D7}">
      <dgm:prSet/>
      <dgm:spPr>
        <a:xfrm>
          <a:off x="246920" y="471888"/>
          <a:ext cx="1192746" cy="2448000"/>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lv-LV">
              <a:solidFill>
                <a:sysClr val="windowText" lastClr="000000">
                  <a:hueOff val="0"/>
                  <a:satOff val="0"/>
                  <a:lumOff val="0"/>
                  <a:alphaOff val="0"/>
                </a:sysClr>
              </a:solidFill>
              <a:latin typeface="Calibri" panose="020F0502020204030204"/>
              <a:ea typeface="+mn-ea"/>
              <a:cs typeface="+mn-cs"/>
            </a:rPr>
            <a:t>Laika periods: no 2020. gada novembera līdz 2021. gada martam</a:t>
          </a:r>
          <a:endParaRPr lang="en-US">
            <a:solidFill>
              <a:sysClr val="windowText" lastClr="000000">
                <a:hueOff val="0"/>
                <a:satOff val="0"/>
                <a:lumOff val="0"/>
                <a:alphaOff val="0"/>
              </a:sysClr>
            </a:solidFill>
            <a:latin typeface="Calibri" panose="020F0502020204030204"/>
            <a:ea typeface="+mn-ea"/>
            <a:cs typeface="+mn-cs"/>
          </a:endParaRPr>
        </a:p>
      </dgm:t>
    </dgm:pt>
    <dgm:pt modelId="{3DC3ECEC-488F-4AA7-B1D7-DE0879A240F6}" type="parTrans" cxnId="{D630A187-E68F-4DAE-B811-C4C13C833149}">
      <dgm:prSet/>
      <dgm:spPr/>
      <dgm:t>
        <a:bodyPr/>
        <a:lstStyle/>
        <a:p>
          <a:endParaRPr lang="en-US"/>
        </a:p>
      </dgm:t>
    </dgm:pt>
    <dgm:pt modelId="{E75D2E46-75E4-4A6E-A778-DFB34366DAE1}" type="sibTrans" cxnId="{D630A187-E68F-4DAE-B811-C4C13C833149}">
      <dgm:prSet/>
      <dgm:spPr/>
      <dgm:t>
        <a:bodyPr/>
        <a:lstStyle/>
        <a:p>
          <a:endParaRPr lang="en-US"/>
        </a:p>
      </dgm:t>
    </dgm:pt>
    <dgm:pt modelId="{1AF3B17F-873B-4896-A93F-BF52870EB28A}">
      <dgm:prSet/>
      <dgm:spPr>
        <a:xfrm>
          <a:off x="246920" y="471888"/>
          <a:ext cx="1192746" cy="2448000"/>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lv-LV">
              <a:solidFill>
                <a:sysClr val="windowText" lastClr="000000">
                  <a:hueOff val="0"/>
                  <a:satOff val="0"/>
                  <a:lumOff val="0"/>
                  <a:alphaOff val="0"/>
                </a:sysClr>
              </a:solidFill>
              <a:latin typeface="Calibri" panose="020F0502020204030204"/>
              <a:ea typeface="+mn-ea"/>
              <a:cs typeface="+mn-cs"/>
            </a:rPr>
            <a:t>Rīki: Nvivo 11, Trint.</a:t>
          </a:r>
          <a:endParaRPr lang="en-US">
            <a:solidFill>
              <a:sysClr val="windowText" lastClr="000000">
                <a:hueOff val="0"/>
                <a:satOff val="0"/>
                <a:lumOff val="0"/>
                <a:alphaOff val="0"/>
              </a:sysClr>
            </a:solidFill>
            <a:latin typeface="Calibri" panose="020F0502020204030204"/>
            <a:ea typeface="+mn-ea"/>
            <a:cs typeface="+mn-cs"/>
          </a:endParaRPr>
        </a:p>
      </dgm:t>
    </dgm:pt>
    <dgm:pt modelId="{5A580044-DAB9-4723-8B4F-7914278A9275}" type="parTrans" cxnId="{85ABFC1E-67D4-4734-8ED3-5CD0520F0075}">
      <dgm:prSet/>
      <dgm:spPr/>
      <dgm:t>
        <a:bodyPr/>
        <a:lstStyle/>
        <a:p>
          <a:endParaRPr lang="en-US"/>
        </a:p>
      </dgm:t>
    </dgm:pt>
    <dgm:pt modelId="{B5F32C91-4D5B-40DB-8507-0B5F081DF563}" type="sibTrans" cxnId="{85ABFC1E-67D4-4734-8ED3-5CD0520F0075}">
      <dgm:prSet/>
      <dgm:spPr/>
      <dgm:t>
        <a:bodyPr/>
        <a:lstStyle/>
        <a:p>
          <a:endParaRPr lang="en-US"/>
        </a:p>
      </dgm:t>
    </dgm:pt>
    <dgm:pt modelId="{B93D5BDB-8AAD-442F-9AB5-04B6E0CDF2D3}">
      <dgm:prSet phldrT="[Text]"/>
      <dgm:spPr>
        <a:xfrm>
          <a:off x="2162930" y="471888"/>
          <a:ext cx="1192746" cy="2448000"/>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lv-LV">
              <a:solidFill>
                <a:sysClr val="windowText" lastClr="000000">
                  <a:hueOff val="0"/>
                  <a:satOff val="0"/>
                  <a:lumOff val="0"/>
                  <a:alphaOff val="0"/>
                </a:sysClr>
              </a:solidFill>
              <a:latin typeface="Calibri" panose="020F0502020204030204"/>
              <a:ea typeface="+mn-ea"/>
              <a:cs typeface="+mn-cs"/>
            </a:rPr>
            <a:t>Metodoloģiskais pamatojums: Izprast dažādu patērētāju segmentu priekšrokas došanu zīmola arhetipiem, zīmola personīabs dimensijām, utt. </a:t>
          </a:r>
          <a:endParaRPr lang="en-US">
            <a:solidFill>
              <a:sysClr val="windowText" lastClr="000000">
                <a:hueOff val="0"/>
                <a:satOff val="0"/>
                <a:lumOff val="0"/>
                <a:alphaOff val="0"/>
              </a:sysClr>
            </a:solidFill>
            <a:latin typeface="Calibri" panose="020F0502020204030204"/>
            <a:ea typeface="+mn-ea"/>
            <a:cs typeface="+mn-cs"/>
          </a:endParaRPr>
        </a:p>
      </dgm:t>
    </dgm:pt>
    <dgm:pt modelId="{C381B119-0D6C-41AD-8B33-BED72B4151C1}" type="parTrans" cxnId="{D28B9349-DDC4-458B-B66C-4B1EDFCD9FD1}">
      <dgm:prSet/>
      <dgm:spPr/>
      <dgm:t>
        <a:bodyPr/>
        <a:lstStyle/>
        <a:p>
          <a:endParaRPr lang="en-US"/>
        </a:p>
      </dgm:t>
    </dgm:pt>
    <dgm:pt modelId="{89C76DFD-B07C-4BC7-A4FC-B5648FA81CC0}" type="sibTrans" cxnId="{D28B9349-DDC4-458B-B66C-4B1EDFCD9FD1}">
      <dgm:prSet/>
      <dgm:spPr/>
      <dgm:t>
        <a:bodyPr/>
        <a:lstStyle/>
        <a:p>
          <a:endParaRPr lang="en-US"/>
        </a:p>
      </dgm:t>
    </dgm:pt>
    <dgm:pt modelId="{4377C634-055D-4A95-963A-3C5F3EBF6EFF}">
      <dgm:prSet/>
      <dgm:spPr>
        <a:xfrm>
          <a:off x="2162930" y="471888"/>
          <a:ext cx="1192746" cy="2448000"/>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lv-LV">
              <a:solidFill>
                <a:sysClr val="windowText" lastClr="000000">
                  <a:hueOff val="0"/>
                  <a:satOff val="0"/>
                  <a:lumOff val="0"/>
                  <a:alphaOff val="0"/>
                </a:sysClr>
              </a:solidFill>
              <a:latin typeface="Calibri" panose="020F0502020204030204"/>
              <a:ea typeface="+mn-ea"/>
              <a:cs typeface="+mn-cs"/>
            </a:rPr>
            <a:t>Rīki: SPSS 23, Excel, Trint.</a:t>
          </a:r>
          <a:endParaRPr lang="en-US">
            <a:solidFill>
              <a:sysClr val="windowText" lastClr="000000">
                <a:hueOff val="0"/>
                <a:satOff val="0"/>
                <a:lumOff val="0"/>
                <a:alphaOff val="0"/>
              </a:sysClr>
            </a:solidFill>
            <a:latin typeface="Calibri" panose="020F0502020204030204"/>
            <a:ea typeface="+mn-ea"/>
            <a:cs typeface="+mn-cs"/>
          </a:endParaRPr>
        </a:p>
      </dgm:t>
    </dgm:pt>
    <dgm:pt modelId="{6E6570E0-5CEC-4E0E-90A2-6B1F30069A2E}" type="parTrans" cxnId="{FC42ADFE-C85F-424C-AC4B-822A082D4283}">
      <dgm:prSet/>
      <dgm:spPr/>
      <dgm:t>
        <a:bodyPr/>
        <a:lstStyle/>
        <a:p>
          <a:endParaRPr lang="en-US"/>
        </a:p>
      </dgm:t>
    </dgm:pt>
    <dgm:pt modelId="{20E8A22A-642D-4FFE-BF21-0DD4329CDCF3}" type="sibTrans" cxnId="{FC42ADFE-C85F-424C-AC4B-822A082D4283}">
      <dgm:prSet/>
      <dgm:spPr/>
      <dgm:t>
        <a:bodyPr/>
        <a:lstStyle/>
        <a:p>
          <a:endParaRPr lang="en-US"/>
        </a:p>
      </dgm:t>
    </dgm:pt>
    <dgm:pt modelId="{70724791-A3CC-4B6A-B3F3-159E01AB98DD}">
      <dgm:prSet phldrT="[Text]"/>
      <dgm:spPr>
        <a:xfrm>
          <a:off x="4078940" y="471888"/>
          <a:ext cx="1192746" cy="2448000"/>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lv-LV">
              <a:solidFill>
                <a:sysClr val="windowText" lastClr="000000">
                  <a:hueOff val="0"/>
                  <a:satOff val="0"/>
                  <a:lumOff val="0"/>
                  <a:alphaOff val="0"/>
                </a:sysClr>
              </a:solidFill>
              <a:latin typeface="Calibri" panose="020F0502020204030204"/>
              <a:ea typeface="+mn-ea"/>
              <a:cs typeface="+mn-cs"/>
            </a:rPr>
            <a:t>Metodoloģiskais pamatojums: Iegūt dziļāku izpratni par aptauju un A/, labāk izprotot Latvijas Z paaudzes un mileniāļu uzskatus par vīrišķību reklāmā.</a:t>
          </a:r>
          <a:endParaRPr lang="en-US">
            <a:solidFill>
              <a:sysClr val="windowText" lastClr="000000">
                <a:hueOff val="0"/>
                <a:satOff val="0"/>
                <a:lumOff val="0"/>
                <a:alphaOff val="0"/>
              </a:sysClr>
            </a:solidFill>
            <a:latin typeface="Calibri" panose="020F0502020204030204"/>
            <a:ea typeface="+mn-ea"/>
            <a:cs typeface="+mn-cs"/>
          </a:endParaRPr>
        </a:p>
      </dgm:t>
    </dgm:pt>
    <dgm:pt modelId="{7EF1B633-0629-43EF-8A49-BDB9DA50C70A}" type="parTrans" cxnId="{AC357D74-26EF-4BF3-A113-64B3F4A108EF}">
      <dgm:prSet/>
      <dgm:spPr/>
      <dgm:t>
        <a:bodyPr/>
        <a:lstStyle/>
        <a:p>
          <a:endParaRPr lang="en-US"/>
        </a:p>
      </dgm:t>
    </dgm:pt>
    <dgm:pt modelId="{1F22C6BF-2ABA-4D17-8931-7D541B631022}" type="sibTrans" cxnId="{AC357D74-26EF-4BF3-A113-64B3F4A108EF}">
      <dgm:prSet/>
      <dgm:spPr/>
      <dgm:t>
        <a:bodyPr/>
        <a:lstStyle/>
        <a:p>
          <a:endParaRPr lang="en-US"/>
        </a:p>
      </dgm:t>
    </dgm:pt>
    <dgm:pt modelId="{2B1DB25E-73C1-4530-8D78-34EB2D9BA3AD}">
      <dgm:prSet/>
      <dgm:spPr>
        <a:xfrm>
          <a:off x="4078940" y="471888"/>
          <a:ext cx="1192746" cy="2448000"/>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lv-LV">
              <a:solidFill>
                <a:sysClr val="windowText" lastClr="000000">
                  <a:hueOff val="0"/>
                  <a:satOff val="0"/>
                  <a:lumOff val="0"/>
                  <a:alphaOff val="0"/>
                </a:sysClr>
              </a:solidFill>
              <a:latin typeface="Calibri" panose="020F0502020204030204"/>
              <a:ea typeface="+mn-ea"/>
              <a:cs typeface="+mn-cs"/>
            </a:rPr>
            <a:t>Rīki: Nvivo 11, Excel.</a:t>
          </a:r>
          <a:endParaRPr lang="en-US">
            <a:solidFill>
              <a:sysClr val="windowText" lastClr="000000">
                <a:hueOff val="0"/>
                <a:satOff val="0"/>
                <a:lumOff val="0"/>
                <a:alphaOff val="0"/>
              </a:sysClr>
            </a:solidFill>
            <a:latin typeface="Calibri" panose="020F0502020204030204"/>
            <a:ea typeface="+mn-ea"/>
            <a:cs typeface="+mn-cs"/>
          </a:endParaRPr>
        </a:p>
      </dgm:t>
    </dgm:pt>
    <dgm:pt modelId="{363173C8-1D3A-49EC-BD4B-5BF65CE4672B}" type="parTrans" cxnId="{06B60174-078B-4B40-8446-624960DB1B21}">
      <dgm:prSet/>
      <dgm:spPr/>
      <dgm:t>
        <a:bodyPr/>
        <a:lstStyle/>
        <a:p>
          <a:endParaRPr lang="en-US"/>
        </a:p>
      </dgm:t>
    </dgm:pt>
    <dgm:pt modelId="{FD2B3114-B21C-4453-88B2-A8D4D4A57FA5}" type="sibTrans" cxnId="{06B60174-078B-4B40-8446-624960DB1B21}">
      <dgm:prSet/>
      <dgm:spPr/>
      <dgm:t>
        <a:bodyPr/>
        <a:lstStyle/>
        <a:p>
          <a:endParaRPr lang="en-US"/>
        </a:p>
      </dgm:t>
    </dgm:pt>
    <dgm:pt modelId="{E6415CF8-1395-4991-988F-9FC48C0E0BE0}">
      <dgm:prSet/>
      <dgm:spPr>
        <a:xfrm>
          <a:off x="246920" y="471888"/>
          <a:ext cx="1192746" cy="2448000"/>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lv-LV">
              <a:solidFill>
                <a:sysClr val="windowText" lastClr="000000">
                  <a:hueOff val="0"/>
                  <a:satOff val="0"/>
                  <a:lumOff val="0"/>
                  <a:alphaOff val="0"/>
                </a:sysClr>
              </a:solidFill>
              <a:latin typeface="Calibri" panose="020F0502020204030204"/>
              <a:ea typeface="+mn-ea"/>
              <a:cs typeface="+mn-cs"/>
            </a:rPr>
            <a:t>Parauga lielums: (n=2400)</a:t>
          </a:r>
          <a:endParaRPr lang="en-US">
            <a:solidFill>
              <a:sysClr val="windowText" lastClr="000000">
                <a:hueOff val="0"/>
                <a:satOff val="0"/>
                <a:lumOff val="0"/>
                <a:alphaOff val="0"/>
              </a:sysClr>
            </a:solidFill>
            <a:latin typeface="Calibri" panose="020F0502020204030204"/>
            <a:ea typeface="+mn-ea"/>
            <a:cs typeface="+mn-cs"/>
          </a:endParaRPr>
        </a:p>
      </dgm:t>
    </dgm:pt>
    <dgm:pt modelId="{9541D77B-BFEB-477A-A580-84C699DED902}" type="parTrans" cxnId="{1D64F7EC-8E48-44F7-B00F-0C97B2EDED8D}">
      <dgm:prSet/>
      <dgm:spPr/>
      <dgm:t>
        <a:bodyPr/>
        <a:lstStyle/>
        <a:p>
          <a:endParaRPr lang="en-US"/>
        </a:p>
      </dgm:t>
    </dgm:pt>
    <dgm:pt modelId="{DC5E10B0-7B43-4F29-B2E4-3C661EDF2183}" type="sibTrans" cxnId="{1D64F7EC-8E48-44F7-B00F-0C97B2EDED8D}">
      <dgm:prSet/>
      <dgm:spPr/>
      <dgm:t>
        <a:bodyPr/>
        <a:lstStyle/>
        <a:p>
          <a:endParaRPr lang="en-US"/>
        </a:p>
      </dgm:t>
    </dgm:pt>
    <dgm:pt modelId="{4C761BA2-8147-463E-9BAE-1DFFB20C8156}">
      <dgm:prSet phldrT="[Text]"/>
      <dgm:spPr>
        <a:xfrm>
          <a:off x="2162930" y="471888"/>
          <a:ext cx="1192746" cy="2448000"/>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lv-LV">
              <a:solidFill>
                <a:sysClr val="windowText" lastClr="000000">
                  <a:hueOff val="0"/>
                  <a:satOff val="0"/>
                  <a:lumOff val="0"/>
                  <a:alphaOff val="0"/>
                </a:sysClr>
              </a:solidFill>
              <a:latin typeface="Calibri" panose="020F0502020204030204"/>
              <a:ea typeface="+mn-ea"/>
              <a:cs typeface="+mn-cs"/>
            </a:rPr>
            <a:t>Laika periods: no 2021. gada maija līdz 2022. gada februārim</a:t>
          </a:r>
          <a:endParaRPr lang="en-US">
            <a:solidFill>
              <a:sysClr val="windowText" lastClr="000000">
                <a:hueOff val="0"/>
                <a:satOff val="0"/>
                <a:lumOff val="0"/>
                <a:alphaOff val="0"/>
              </a:sysClr>
            </a:solidFill>
            <a:latin typeface="Calibri" panose="020F0502020204030204"/>
            <a:ea typeface="+mn-ea"/>
            <a:cs typeface="+mn-cs"/>
          </a:endParaRPr>
        </a:p>
      </dgm:t>
    </dgm:pt>
    <dgm:pt modelId="{79654351-A1F7-44DB-9A69-24AC08D4DAD4}" type="parTrans" cxnId="{2969AB94-7538-4DC7-8545-731D026E8CA5}">
      <dgm:prSet/>
      <dgm:spPr/>
      <dgm:t>
        <a:bodyPr/>
        <a:lstStyle/>
        <a:p>
          <a:endParaRPr lang="en-US"/>
        </a:p>
      </dgm:t>
    </dgm:pt>
    <dgm:pt modelId="{B2461353-5922-43D3-BB19-AF7CBACE84C7}" type="sibTrans" cxnId="{2969AB94-7538-4DC7-8545-731D026E8CA5}">
      <dgm:prSet/>
      <dgm:spPr/>
      <dgm:t>
        <a:bodyPr/>
        <a:lstStyle/>
        <a:p>
          <a:endParaRPr lang="en-US"/>
        </a:p>
      </dgm:t>
    </dgm:pt>
    <dgm:pt modelId="{7D52EC3F-FE5C-44E3-B82B-8662464D73DB}">
      <dgm:prSet phldrT="[Text]"/>
      <dgm:spPr>
        <a:xfrm>
          <a:off x="2162930" y="471888"/>
          <a:ext cx="1192746" cy="2448000"/>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lv-LV">
              <a:solidFill>
                <a:sysClr val="windowText" lastClr="000000">
                  <a:hueOff val="0"/>
                  <a:satOff val="0"/>
                  <a:lumOff val="0"/>
                  <a:alphaOff val="0"/>
                </a:sysClr>
              </a:solidFill>
              <a:latin typeface="Calibri" panose="020F0502020204030204"/>
              <a:ea typeface="+mn-ea"/>
              <a:cs typeface="+mn-cs"/>
            </a:rPr>
            <a:t>Parauga lielums: (n=417)</a:t>
          </a:r>
          <a:endParaRPr lang="en-US">
            <a:solidFill>
              <a:sysClr val="windowText" lastClr="000000">
                <a:hueOff val="0"/>
                <a:satOff val="0"/>
                <a:lumOff val="0"/>
                <a:alphaOff val="0"/>
              </a:sysClr>
            </a:solidFill>
            <a:latin typeface="Calibri" panose="020F0502020204030204"/>
            <a:ea typeface="+mn-ea"/>
            <a:cs typeface="+mn-cs"/>
          </a:endParaRPr>
        </a:p>
      </dgm:t>
    </dgm:pt>
    <dgm:pt modelId="{87581D8B-3716-4385-8EA1-7014B210CAC0}" type="parTrans" cxnId="{BA4CBDF4-738C-4263-A700-1B6AD26B8EC5}">
      <dgm:prSet/>
      <dgm:spPr/>
      <dgm:t>
        <a:bodyPr/>
        <a:lstStyle/>
        <a:p>
          <a:endParaRPr lang="en-US"/>
        </a:p>
      </dgm:t>
    </dgm:pt>
    <dgm:pt modelId="{57C9262E-927F-4DD1-B51C-7C7C7E0A371A}" type="sibTrans" cxnId="{BA4CBDF4-738C-4263-A700-1B6AD26B8EC5}">
      <dgm:prSet/>
      <dgm:spPr/>
      <dgm:t>
        <a:bodyPr/>
        <a:lstStyle/>
        <a:p>
          <a:endParaRPr lang="en-US"/>
        </a:p>
      </dgm:t>
    </dgm:pt>
    <dgm:pt modelId="{3B84FBB9-5BF0-4413-90DD-B3678AB4DC7F}">
      <dgm:prSet phldrT="[Text]"/>
      <dgm:spPr>
        <a:xfrm>
          <a:off x="4078940" y="471888"/>
          <a:ext cx="1192746" cy="2448000"/>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lv-LV">
              <a:solidFill>
                <a:sysClr val="windowText" lastClr="000000">
                  <a:hueOff val="0"/>
                  <a:satOff val="0"/>
                  <a:lumOff val="0"/>
                  <a:alphaOff val="0"/>
                </a:sysClr>
              </a:solidFill>
              <a:latin typeface="Calibri" panose="020F0502020204030204"/>
              <a:ea typeface="+mn-ea"/>
              <a:cs typeface="+mn-cs"/>
            </a:rPr>
            <a:t>Laika periods: no 2022. gada septembra līdz 2022. gada oktobrim</a:t>
          </a:r>
          <a:endParaRPr lang="en-US">
            <a:solidFill>
              <a:sysClr val="windowText" lastClr="000000">
                <a:hueOff val="0"/>
                <a:satOff val="0"/>
                <a:lumOff val="0"/>
                <a:alphaOff val="0"/>
              </a:sysClr>
            </a:solidFill>
            <a:latin typeface="Calibri" panose="020F0502020204030204"/>
            <a:ea typeface="+mn-ea"/>
            <a:cs typeface="+mn-cs"/>
          </a:endParaRPr>
        </a:p>
      </dgm:t>
    </dgm:pt>
    <dgm:pt modelId="{6DC3DAAC-E1BA-4C5D-AD2B-67997816801F}" type="parTrans" cxnId="{D7CAA659-D624-418D-B890-0C4AAC701851}">
      <dgm:prSet/>
      <dgm:spPr/>
      <dgm:t>
        <a:bodyPr/>
        <a:lstStyle/>
        <a:p>
          <a:endParaRPr lang="en-US"/>
        </a:p>
      </dgm:t>
    </dgm:pt>
    <dgm:pt modelId="{4B8BBCA5-45D4-4994-895C-E15DF2CA7CF5}" type="sibTrans" cxnId="{D7CAA659-D624-418D-B890-0C4AAC701851}">
      <dgm:prSet/>
      <dgm:spPr/>
      <dgm:t>
        <a:bodyPr/>
        <a:lstStyle/>
        <a:p>
          <a:endParaRPr lang="en-US"/>
        </a:p>
      </dgm:t>
    </dgm:pt>
    <dgm:pt modelId="{167635E9-995E-4D01-857E-DF65A91FDDE6}">
      <dgm:prSet phldrT="[Text]"/>
      <dgm:spPr>
        <a:xfrm>
          <a:off x="4078940" y="471888"/>
          <a:ext cx="1192746" cy="2448000"/>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lv-LV">
              <a:solidFill>
                <a:sysClr val="windowText" lastClr="000000">
                  <a:hueOff val="0"/>
                  <a:satOff val="0"/>
                  <a:lumOff val="0"/>
                  <a:alphaOff val="0"/>
                </a:sysClr>
              </a:solidFill>
              <a:latin typeface="Calibri" panose="020F0502020204030204"/>
              <a:ea typeface="+mn-ea"/>
              <a:cs typeface="+mn-cs"/>
            </a:rPr>
            <a:t>Parauga lielums: (n=24)</a:t>
          </a:r>
          <a:endParaRPr lang="en-US">
            <a:solidFill>
              <a:sysClr val="windowText" lastClr="000000">
                <a:hueOff val="0"/>
                <a:satOff val="0"/>
                <a:lumOff val="0"/>
                <a:alphaOff val="0"/>
              </a:sysClr>
            </a:solidFill>
            <a:latin typeface="Calibri" panose="020F0502020204030204"/>
            <a:ea typeface="+mn-ea"/>
            <a:cs typeface="+mn-cs"/>
          </a:endParaRPr>
        </a:p>
      </dgm:t>
    </dgm:pt>
    <dgm:pt modelId="{ADFDABDB-94B1-4F7A-B294-ADE83CB316FD}" type="parTrans" cxnId="{CC5BFDDD-B8AA-405D-91B4-F52318C0B277}">
      <dgm:prSet/>
      <dgm:spPr/>
      <dgm:t>
        <a:bodyPr/>
        <a:lstStyle/>
        <a:p>
          <a:endParaRPr lang="en-US"/>
        </a:p>
      </dgm:t>
    </dgm:pt>
    <dgm:pt modelId="{69E0BF48-0FF2-4D52-8560-26C59C51C59B}" type="sibTrans" cxnId="{CC5BFDDD-B8AA-405D-91B4-F52318C0B277}">
      <dgm:prSet/>
      <dgm:spPr/>
      <dgm:t>
        <a:bodyPr/>
        <a:lstStyle/>
        <a:p>
          <a:endParaRPr lang="en-US"/>
        </a:p>
      </dgm:t>
    </dgm:pt>
    <dgm:pt modelId="{626C43BC-C00F-409B-ADAA-8518D92704CF}" type="pres">
      <dgm:prSet presAssocID="{9DA755B5-914D-49AB-AA9E-E3CAFF805D90}" presName="linearFlow" presStyleCnt="0">
        <dgm:presLayoutVars>
          <dgm:dir/>
          <dgm:animLvl val="lvl"/>
          <dgm:resizeHandles val="exact"/>
        </dgm:presLayoutVars>
      </dgm:prSet>
      <dgm:spPr/>
    </dgm:pt>
    <dgm:pt modelId="{810E1A52-DB33-4C9E-96A7-B818D50B87F9}" type="pres">
      <dgm:prSet presAssocID="{BB586F78-9E46-4C76-AD8B-C9981FF193F0}" presName="composite" presStyleCnt="0"/>
      <dgm:spPr/>
    </dgm:pt>
    <dgm:pt modelId="{069DF43A-E65C-44B4-BFC6-002736544013}" type="pres">
      <dgm:prSet presAssocID="{BB586F78-9E46-4C76-AD8B-C9981FF193F0}" presName="parTx" presStyleLbl="node1" presStyleIdx="0" presStyleCnt="3">
        <dgm:presLayoutVars>
          <dgm:chMax val="0"/>
          <dgm:chPref val="0"/>
          <dgm:bulletEnabled val="1"/>
        </dgm:presLayoutVars>
      </dgm:prSet>
      <dgm:spPr/>
    </dgm:pt>
    <dgm:pt modelId="{CA824F11-4142-4B96-981E-889571B39A10}" type="pres">
      <dgm:prSet presAssocID="{BB586F78-9E46-4C76-AD8B-C9981FF193F0}" presName="parSh" presStyleLbl="node1" presStyleIdx="0" presStyleCnt="3"/>
      <dgm:spPr/>
    </dgm:pt>
    <dgm:pt modelId="{D294A10E-A2B8-4146-AF46-E9AC36FB185F}" type="pres">
      <dgm:prSet presAssocID="{BB586F78-9E46-4C76-AD8B-C9981FF193F0}" presName="desTx" presStyleLbl="fgAcc1" presStyleIdx="0" presStyleCnt="3">
        <dgm:presLayoutVars>
          <dgm:bulletEnabled val="1"/>
        </dgm:presLayoutVars>
      </dgm:prSet>
      <dgm:spPr/>
    </dgm:pt>
    <dgm:pt modelId="{85315567-DAFA-4F36-8164-D211A9104769}" type="pres">
      <dgm:prSet presAssocID="{8F36F1B4-AB49-4869-9F93-51F353B843F9}" presName="sibTrans" presStyleLbl="sibTrans2D1" presStyleIdx="0" presStyleCnt="2"/>
      <dgm:spPr/>
    </dgm:pt>
    <dgm:pt modelId="{1AA6D6F5-FF5F-464F-A1C1-4EA5DFE7767F}" type="pres">
      <dgm:prSet presAssocID="{8F36F1B4-AB49-4869-9F93-51F353B843F9}" presName="connTx" presStyleLbl="sibTrans2D1" presStyleIdx="0" presStyleCnt="2"/>
      <dgm:spPr/>
    </dgm:pt>
    <dgm:pt modelId="{8C948126-329B-4142-B777-62A83EAD1C35}" type="pres">
      <dgm:prSet presAssocID="{2A6D6C7B-DB41-4A57-A232-FD7FA3D55A19}" presName="composite" presStyleCnt="0"/>
      <dgm:spPr/>
    </dgm:pt>
    <dgm:pt modelId="{E7ACDA7E-65D2-4992-92B8-65813D96CC43}" type="pres">
      <dgm:prSet presAssocID="{2A6D6C7B-DB41-4A57-A232-FD7FA3D55A19}" presName="parTx" presStyleLbl="node1" presStyleIdx="0" presStyleCnt="3">
        <dgm:presLayoutVars>
          <dgm:chMax val="0"/>
          <dgm:chPref val="0"/>
          <dgm:bulletEnabled val="1"/>
        </dgm:presLayoutVars>
      </dgm:prSet>
      <dgm:spPr/>
    </dgm:pt>
    <dgm:pt modelId="{644BBCC6-BD26-49E4-9E1A-39F423163370}" type="pres">
      <dgm:prSet presAssocID="{2A6D6C7B-DB41-4A57-A232-FD7FA3D55A19}" presName="parSh" presStyleLbl="node1" presStyleIdx="1" presStyleCnt="3"/>
      <dgm:spPr/>
    </dgm:pt>
    <dgm:pt modelId="{CBB9A77E-0E6A-4A51-9216-C4194DE1C8A2}" type="pres">
      <dgm:prSet presAssocID="{2A6D6C7B-DB41-4A57-A232-FD7FA3D55A19}" presName="desTx" presStyleLbl="fgAcc1" presStyleIdx="1" presStyleCnt="3">
        <dgm:presLayoutVars>
          <dgm:bulletEnabled val="1"/>
        </dgm:presLayoutVars>
      </dgm:prSet>
      <dgm:spPr>
        <a:prstGeom prst="roundRect">
          <a:avLst>
            <a:gd name="adj" fmla="val 10000"/>
          </a:avLst>
        </a:prstGeom>
      </dgm:spPr>
    </dgm:pt>
    <dgm:pt modelId="{2D98BC8E-D663-4CC6-AC55-219859B7731D}" type="pres">
      <dgm:prSet presAssocID="{59CB6919-508C-4654-A285-26B89551873E}" presName="sibTrans" presStyleLbl="sibTrans2D1" presStyleIdx="1" presStyleCnt="2"/>
      <dgm:spPr/>
    </dgm:pt>
    <dgm:pt modelId="{33A00A10-85F3-43B2-BB40-7C5E9A98D46E}" type="pres">
      <dgm:prSet presAssocID="{59CB6919-508C-4654-A285-26B89551873E}" presName="connTx" presStyleLbl="sibTrans2D1" presStyleIdx="1" presStyleCnt="2"/>
      <dgm:spPr/>
    </dgm:pt>
    <dgm:pt modelId="{40FBE62D-9F55-49DA-964D-7835B997EA0D}" type="pres">
      <dgm:prSet presAssocID="{60B7DCD6-0D6B-4C02-B5B6-30929A32F1D2}" presName="composite" presStyleCnt="0"/>
      <dgm:spPr/>
    </dgm:pt>
    <dgm:pt modelId="{6A0A13EA-F418-45A8-80D8-17D77404EB79}" type="pres">
      <dgm:prSet presAssocID="{60B7DCD6-0D6B-4C02-B5B6-30929A32F1D2}" presName="parTx" presStyleLbl="node1" presStyleIdx="1" presStyleCnt="3">
        <dgm:presLayoutVars>
          <dgm:chMax val="0"/>
          <dgm:chPref val="0"/>
          <dgm:bulletEnabled val="1"/>
        </dgm:presLayoutVars>
      </dgm:prSet>
      <dgm:spPr/>
    </dgm:pt>
    <dgm:pt modelId="{4111E061-2AE7-464A-BBA2-9023441D9AD1}" type="pres">
      <dgm:prSet presAssocID="{60B7DCD6-0D6B-4C02-B5B6-30929A32F1D2}" presName="parSh" presStyleLbl="node1" presStyleIdx="2" presStyleCnt="3"/>
      <dgm:spPr/>
    </dgm:pt>
    <dgm:pt modelId="{CE89AC2E-222C-46D9-9CDF-71B8A7BC5D82}" type="pres">
      <dgm:prSet presAssocID="{60B7DCD6-0D6B-4C02-B5B6-30929A32F1D2}" presName="desTx" presStyleLbl="fgAcc1" presStyleIdx="2" presStyleCnt="3">
        <dgm:presLayoutVars>
          <dgm:bulletEnabled val="1"/>
        </dgm:presLayoutVars>
      </dgm:prSet>
      <dgm:spPr>
        <a:prstGeom prst="roundRect">
          <a:avLst>
            <a:gd name="adj" fmla="val 10000"/>
          </a:avLst>
        </a:prstGeom>
      </dgm:spPr>
    </dgm:pt>
  </dgm:ptLst>
  <dgm:cxnLst>
    <dgm:cxn modelId="{6ACDAF01-7A1B-4740-A452-E3C72D2B60A3}" type="presOf" srcId="{60B7DCD6-0D6B-4C02-B5B6-30929A32F1D2}" destId="{4111E061-2AE7-464A-BBA2-9023441D9AD1}" srcOrd="1" destOrd="0" presId="urn:microsoft.com/office/officeart/2005/8/layout/process3"/>
    <dgm:cxn modelId="{B8768503-DA89-43B3-8153-70D21E7346C4}" type="presOf" srcId="{AAB4FB29-5CB6-41D3-9606-93A061329905}" destId="{CE89AC2E-222C-46D9-9CDF-71B8A7BC5D82}" srcOrd="0" destOrd="0" presId="urn:microsoft.com/office/officeart/2005/8/layout/process3"/>
    <dgm:cxn modelId="{74B04B0E-35A7-4555-A8B2-3670771BB9AF}" type="presOf" srcId="{BE85359B-C4B5-40FB-803C-999EC9BEC5AD}" destId="{D294A10E-A2B8-4146-AF46-E9AC36FB185F}" srcOrd="0" destOrd="0" presId="urn:microsoft.com/office/officeart/2005/8/layout/process3"/>
    <dgm:cxn modelId="{92ACFD16-353F-49F0-8869-27C2176047E1}" type="presOf" srcId="{4377C634-055D-4A95-963A-3C5F3EBF6EFF}" destId="{CBB9A77E-0E6A-4A51-9216-C4194DE1C8A2}" srcOrd="0" destOrd="4" presId="urn:microsoft.com/office/officeart/2005/8/layout/process3"/>
    <dgm:cxn modelId="{E59B9C19-D5A8-4A2F-A982-7E6973759C37}" type="presOf" srcId="{167635E9-995E-4D01-857E-DF65A91FDDE6}" destId="{CE89AC2E-222C-46D9-9CDF-71B8A7BC5D82}" srcOrd="0" destOrd="3" presId="urn:microsoft.com/office/officeart/2005/8/layout/process3"/>
    <dgm:cxn modelId="{85ABFC1E-67D4-4734-8ED3-5CD0520F0075}" srcId="{BB586F78-9E46-4C76-AD8B-C9981FF193F0}" destId="{1AF3B17F-873B-4896-A93F-BF52870EB28A}" srcOrd="5" destOrd="0" parTransId="{5A580044-DAB9-4723-8B4F-7914278A9275}" sibTransId="{B5F32C91-4D5B-40DB-8507-0B5F081DF563}"/>
    <dgm:cxn modelId="{DA933E27-52EC-417A-B098-896B4E9E7B5A}" type="presOf" srcId="{8F36F1B4-AB49-4869-9F93-51F353B843F9}" destId="{85315567-DAFA-4F36-8164-D211A9104769}" srcOrd="0" destOrd="0" presId="urn:microsoft.com/office/officeart/2005/8/layout/process3"/>
    <dgm:cxn modelId="{5C157128-B211-4E49-ABD4-D1F5AA12C57F}" srcId="{BB586F78-9E46-4C76-AD8B-C9981FF193F0}" destId="{9DA37238-ABC7-40CC-A100-C12AA63FF1F3}" srcOrd="2" destOrd="0" parTransId="{BD762C19-1329-4FE2-B889-D8D97D1557B0}" sibTransId="{7F1AE1E9-302E-4C16-8D88-C604840AF3E0}"/>
    <dgm:cxn modelId="{514D8B3C-BEB0-444E-91A1-092C25D95E2E}" type="presOf" srcId="{59CB6919-508C-4654-A285-26B89551873E}" destId="{33A00A10-85F3-43B2-BB40-7C5E9A98D46E}" srcOrd="1" destOrd="0" presId="urn:microsoft.com/office/officeart/2005/8/layout/process3"/>
    <dgm:cxn modelId="{3A0E3045-DEAB-40FA-961C-DAC79BCA0026}" type="presOf" srcId="{60B7DCD6-0D6B-4C02-B5B6-30929A32F1D2}" destId="{6A0A13EA-F418-45A8-80D8-17D77404EB79}" srcOrd="0" destOrd="0" presId="urn:microsoft.com/office/officeart/2005/8/layout/process3"/>
    <dgm:cxn modelId="{AB801B46-C454-47B1-BFF1-8B9A4ECAAEC5}" type="presOf" srcId="{9E7F5C80-0AAD-4EB8-A199-1233A913C314}" destId="{CBB9A77E-0E6A-4A51-9216-C4194DE1C8A2}" srcOrd="0" destOrd="0" presId="urn:microsoft.com/office/officeart/2005/8/layout/process3"/>
    <dgm:cxn modelId="{B2C23447-C002-40AA-AF05-285B97040DB6}" srcId="{BB586F78-9E46-4C76-AD8B-C9981FF193F0}" destId="{BE85359B-C4B5-40FB-803C-999EC9BEC5AD}" srcOrd="0" destOrd="0" parTransId="{9A4E9F78-7315-4B3E-B360-54254B9EB5B4}" sibTransId="{62AE5AC8-62BA-4476-B7A5-BDDD83F70E5D}"/>
    <dgm:cxn modelId="{27022449-ABBE-421F-974B-4E5C6879A916}" type="presOf" srcId="{9DA37238-ABC7-40CC-A100-C12AA63FF1F3}" destId="{D294A10E-A2B8-4146-AF46-E9AC36FB185F}" srcOrd="0" destOrd="2" presId="urn:microsoft.com/office/officeart/2005/8/layout/process3"/>
    <dgm:cxn modelId="{D28B9349-DDC4-458B-B66C-4B1EDFCD9FD1}" srcId="{2A6D6C7B-DB41-4A57-A232-FD7FA3D55A19}" destId="{B93D5BDB-8AAD-442F-9AB5-04B6E0CDF2D3}" srcOrd="1" destOrd="0" parTransId="{C381B119-0D6C-41AD-8B33-BED72B4151C1}" sibTransId="{89C76DFD-B07C-4BC7-A4FC-B5648FA81CC0}"/>
    <dgm:cxn modelId="{33A0146B-44E6-4443-8763-412BB6B22457}" type="presOf" srcId="{3B84FBB9-5BF0-4413-90DD-B3678AB4DC7F}" destId="{CE89AC2E-222C-46D9-9CDF-71B8A7BC5D82}" srcOrd="0" destOrd="2" presId="urn:microsoft.com/office/officeart/2005/8/layout/process3"/>
    <dgm:cxn modelId="{935C7870-AAB4-4FA8-922F-9B32C121A58B}" type="presOf" srcId="{8F36F1B4-AB49-4869-9F93-51F353B843F9}" destId="{1AA6D6F5-FF5F-464F-A1C1-4EA5DFE7767F}" srcOrd="1" destOrd="0" presId="urn:microsoft.com/office/officeart/2005/8/layout/process3"/>
    <dgm:cxn modelId="{A61E1471-2983-40CF-956A-6C8D392EF6D0}" srcId="{BB586F78-9E46-4C76-AD8B-C9981FF193F0}" destId="{E088A9F9-85C3-4E5D-8CD4-95A10EDD2BA5}" srcOrd="1" destOrd="0" parTransId="{2C6858C5-40A3-40D6-B926-9B60CF50622D}" sibTransId="{5D3F9830-DDCF-478E-A241-E119ECFC6399}"/>
    <dgm:cxn modelId="{06B60174-078B-4B40-8446-624960DB1B21}" srcId="{60B7DCD6-0D6B-4C02-B5B6-30929A32F1D2}" destId="{2B1DB25E-73C1-4530-8D78-34EB2D9BA3AD}" srcOrd="4" destOrd="0" parTransId="{363173C8-1D3A-49EC-BD4B-5BF65CE4672B}" sibTransId="{FD2B3114-B21C-4453-88B2-A8D4D4A57FA5}"/>
    <dgm:cxn modelId="{AC357D74-26EF-4BF3-A113-64B3F4A108EF}" srcId="{60B7DCD6-0D6B-4C02-B5B6-30929A32F1D2}" destId="{70724791-A3CC-4B6A-B3F3-159E01AB98DD}" srcOrd="1" destOrd="0" parTransId="{7EF1B633-0629-43EF-8A49-BDB9DA50C70A}" sibTransId="{1F22C6BF-2ABA-4D17-8931-7D541B631022}"/>
    <dgm:cxn modelId="{D7CAA659-D624-418D-B890-0C4AAC701851}" srcId="{60B7DCD6-0D6B-4C02-B5B6-30929A32F1D2}" destId="{3B84FBB9-5BF0-4413-90DD-B3678AB4DC7F}" srcOrd="2" destOrd="0" parTransId="{6DC3DAAC-E1BA-4C5D-AD2B-67997816801F}" sibTransId="{4B8BBCA5-45D4-4994-895C-E15DF2CA7CF5}"/>
    <dgm:cxn modelId="{601C627D-65D5-48CA-AF71-F568B23607A9}" type="presOf" srcId="{070CC73F-A550-4986-B86E-6D8ED47454D7}" destId="{D294A10E-A2B8-4146-AF46-E9AC36FB185F}" srcOrd="0" destOrd="3" presId="urn:microsoft.com/office/officeart/2005/8/layout/process3"/>
    <dgm:cxn modelId="{3FF25285-3E3D-4930-9E44-7B735C0D5DC3}" type="presOf" srcId="{E6415CF8-1395-4991-988F-9FC48C0E0BE0}" destId="{D294A10E-A2B8-4146-AF46-E9AC36FB185F}" srcOrd="0" destOrd="4" presId="urn:microsoft.com/office/officeart/2005/8/layout/process3"/>
    <dgm:cxn modelId="{D630A187-E68F-4DAE-B811-C4C13C833149}" srcId="{BB586F78-9E46-4C76-AD8B-C9981FF193F0}" destId="{070CC73F-A550-4986-B86E-6D8ED47454D7}" srcOrd="3" destOrd="0" parTransId="{3DC3ECEC-488F-4AA7-B1D7-DE0879A240F6}" sibTransId="{E75D2E46-75E4-4A6E-A778-DFB34366DAE1}"/>
    <dgm:cxn modelId="{6949A990-449A-469B-B0A6-6F7F1654DB19}" srcId="{9DA755B5-914D-49AB-AA9E-E3CAFF805D90}" destId="{BB586F78-9E46-4C76-AD8B-C9981FF193F0}" srcOrd="0" destOrd="0" parTransId="{0868538F-4B69-4AFC-87FD-E776E1EC5857}" sibTransId="{8F36F1B4-AB49-4869-9F93-51F353B843F9}"/>
    <dgm:cxn modelId="{2969AB94-7538-4DC7-8545-731D026E8CA5}" srcId="{2A6D6C7B-DB41-4A57-A232-FD7FA3D55A19}" destId="{4C761BA2-8147-463E-9BAE-1DFFB20C8156}" srcOrd="2" destOrd="0" parTransId="{79654351-A1F7-44DB-9A69-24AC08D4DAD4}" sibTransId="{B2461353-5922-43D3-BB19-AF7CBACE84C7}"/>
    <dgm:cxn modelId="{F787CC98-C169-46A4-84F6-B58BDEEBC025}" srcId="{2A6D6C7B-DB41-4A57-A232-FD7FA3D55A19}" destId="{9E7F5C80-0AAD-4EB8-A199-1233A913C314}" srcOrd="0" destOrd="0" parTransId="{9259BC5C-6936-4E59-945D-7EEE42851069}" sibTransId="{BE8841C4-891F-4278-A055-5FF3C0485192}"/>
    <dgm:cxn modelId="{596CE499-6E90-4B5D-BFDF-90BAF989D453}" type="presOf" srcId="{BB586F78-9E46-4C76-AD8B-C9981FF193F0}" destId="{069DF43A-E65C-44B4-BFC6-002736544013}" srcOrd="0" destOrd="0" presId="urn:microsoft.com/office/officeart/2005/8/layout/process3"/>
    <dgm:cxn modelId="{35313F9A-8D65-4381-9B47-D4B8EE8939E6}" srcId="{9DA755B5-914D-49AB-AA9E-E3CAFF805D90}" destId="{2A6D6C7B-DB41-4A57-A232-FD7FA3D55A19}" srcOrd="1" destOrd="0" parTransId="{61173783-781C-4EFC-83E1-B3237C9442CD}" sibTransId="{59CB6919-508C-4654-A285-26B89551873E}"/>
    <dgm:cxn modelId="{314E04A1-E3AE-48EB-8F7A-D041DC80D1E1}" type="presOf" srcId="{4C761BA2-8147-463E-9BAE-1DFFB20C8156}" destId="{CBB9A77E-0E6A-4A51-9216-C4194DE1C8A2}" srcOrd="0" destOrd="2" presId="urn:microsoft.com/office/officeart/2005/8/layout/process3"/>
    <dgm:cxn modelId="{1EAF67A2-B314-4C75-88A4-A2F6E92EFABC}" type="presOf" srcId="{BB586F78-9E46-4C76-AD8B-C9981FF193F0}" destId="{CA824F11-4142-4B96-981E-889571B39A10}" srcOrd="1" destOrd="0" presId="urn:microsoft.com/office/officeart/2005/8/layout/process3"/>
    <dgm:cxn modelId="{F11D4AA4-1CA0-46B9-A216-3D95A7981A5B}" type="presOf" srcId="{1AF3B17F-873B-4896-A93F-BF52870EB28A}" destId="{D294A10E-A2B8-4146-AF46-E9AC36FB185F}" srcOrd="0" destOrd="5" presId="urn:microsoft.com/office/officeart/2005/8/layout/process3"/>
    <dgm:cxn modelId="{17802DAA-1ED4-46E3-AD8F-00A6CE47836C}" type="presOf" srcId="{9DA755B5-914D-49AB-AA9E-E3CAFF805D90}" destId="{626C43BC-C00F-409B-ADAA-8518D92704CF}" srcOrd="0" destOrd="0" presId="urn:microsoft.com/office/officeart/2005/8/layout/process3"/>
    <dgm:cxn modelId="{79C2A5AB-6C1E-4384-B2CF-75F958D657AA}" type="presOf" srcId="{2A6D6C7B-DB41-4A57-A232-FD7FA3D55A19}" destId="{644BBCC6-BD26-49E4-9E1A-39F423163370}" srcOrd="1" destOrd="0" presId="urn:microsoft.com/office/officeart/2005/8/layout/process3"/>
    <dgm:cxn modelId="{5ABBF6B0-6B4B-4E9D-9237-6C51AEFF0328}" srcId="{60B7DCD6-0D6B-4C02-B5B6-30929A32F1D2}" destId="{AAB4FB29-5CB6-41D3-9606-93A061329905}" srcOrd="0" destOrd="0" parTransId="{CB5C6472-9162-4EC0-941B-65E77C8EA949}" sibTransId="{D8239E64-36ED-4843-A30C-4BB5C96E9541}"/>
    <dgm:cxn modelId="{7E58C8B1-224D-4FAF-9476-00A646EF527E}" type="presOf" srcId="{70724791-A3CC-4B6A-B3F3-159E01AB98DD}" destId="{CE89AC2E-222C-46D9-9CDF-71B8A7BC5D82}" srcOrd="0" destOrd="1" presId="urn:microsoft.com/office/officeart/2005/8/layout/process3"/>
    <dgm:cxn modelId="{02DF34C5-CFBE-4F50-8486-8A15C5667F71}" type="presOf" srcId="{2B1DB25E-73C1-4530-8D78-34EB2D9BA3AD}" destId="{CE89AC2E-222C-46D9-9CDF-71B8A7BC5D82}" srcOrd="0" destOrd="4" presId="urn:microsoft.com/office/officeart/2005/8/layout/process3"/>
    <dgm:cxn modelId="{22C5DBCA-74CF-480F-A336-16F9D06DB72B}" type="presOf" srcId="{E088A9F9-85C3-4E5D-8CD4-95A10EDD2BA5}" destId="{D294A10E-A2B8-4146-AF46-E9AC36FB185F}" srcOrd="0" destOrd="1" presId="urn:microsoft.com/office/officeart/2005/8/layout/process3"/>
    <dgm:cxn modelId="{FB730BDC-70E5-4ECA-816F-FD1D694E3F69}" type="presOf" srcId="{B93D5BDB-8AAD-442F-9AB5-04B6E0CDF2D3}" destId="{CBB9A77E-0E6A-4A51-9216-C4194DE1C8A2}" srcOrd="0" destOrd="1" presId="urn:microsoft.com/office/officeart/2005/8/layout/process3"/>
    <dgm:cxn modelId="{CC5BFDDD-B8AA-405D-91B4-F52318C0B277}" srcId="{60B7DCD6-0D6B-4C02-B5B6-30929A32F1D2}" destId="{167635E9-995E-4D01-857E-DF65A91FDDE6}" srcOrd="3" destOrd="0" parTransId="{ADFDABDB-94B1-4F7A-B294-ADE83CB316FD}" sibTransId="{69E0BF48-0FF2-4D52-8560-26C59C51C59B}"/>
    <dgm:cxn modelId="{30F9CFEA-F9D1-41B1-9CF0-E8406DC95C4D}" srcId="{9DA755B5-914D-49AB-AA9E-E3CAFF805D90}" destId="{60B7DCD6-0D6B-4C02-B5B6-30929A32F1D2}" srcOrd="2" destOrd="0" parTransId="{076F9118-7752-44A5-BA72-A1CBBB44D8D5}" sibTransId="{676832B2-7E64-42D7-A11C-1FCDB4574C18}"/>
    <dgm:cxn modelId="{1D64F7EC-8E48-44F7-B00F-0C97B2EDED8D}" srcId="{BB586F78-9E46-4C76-AD8B-C9981FF193F0}" destId="{E6415CF8-1395-4991-988F-9FC48C0E0BE0}" srcOrd="4" destOrd="0" parTransId="{9541D77B-BFEB-477A-A580-84C699DED902}" sibTransId="{DC5E10B0-7B43-4F29-B2E4-3C661EDF2183}"/>
    <dgm:cxn modelId="{43E8FDEE-4329-42F7-829F-7188B195EE93}" type="presOf" srcId="{7D52EC3F-FE5C-44E3-B82B-8662464D73DB}" destId="{CBB9A77E-0E6A-4A51-9216-C4194DE1C8A2}" srcOrd="0" destOrd="3" presId="urn:microsoft.com/office/officeart/2005/8/layout/process3"/>
    <dgm:cxn modelId="{321D4DF3-97AD-4346-83E2-7800CB1BC74A}" type="presOf" srcId="{2A6D6C7B-DB41-4A57-A232-FD7FA3D55A19}" destId="{E7ACDA7E-65D2-4992-92B8-65813D96CC43}" srcOrd="0" destOrd="0" presId="urn:microsoft.com/office/officeart/2005/8/layout/process3"/>
    <dgm:cxn modelId="{1527F8F3-63D5-476B-8C14-11235D61F11E}" type="presOf" srcId="{59CB6919-508C-4654-A285-26B89551873E}" destId="{2D98BC8E-D663-4CC6-AC55-219859B7731D}" srcOrd="0" destOrd="0" presId="urn:microsoft.com/office/officeart/2005/8/layout/process3"/>
    <dgm:cxn modelId="{BA4CBDF4-738C-4263-A700-1B6AD26B8EC5}" srcId="{2A6D6C7B-DB41-4A57-A232-FD7FA3D55A19}" destId="{7D52EC3F-FE5C-44E3-B82B-8662464D73DB}" srcOrd="3" destOrd="0" parTransId="{87581D8B-3716-4385-8EA1-7014B210CAC0}" sibTransId="{57C9262E-927F-4DD1-B51C-7C7C7E0A371A}"/>
    <dgm:cxn modelId="{FC42ADFE-C85F-424C-AC4B-822A082D4283}" srcId="{2A6D6C7B-DB41-4A57-A232-FD7FA3D55A19}" destId="{4377C634-055D-4A95-963A-3C5F3EBF6EFF}" srcOrd="4" destOrd="0" parTransId="{6E6570E0-5CEC-4E0E-90A2-6B1F30069A2E}" sibTransId="{20E8A22A-642D-4FFE-BF21-0DD4329CDCF3}"/>
    <dgm:cxn modelId="{EE777D17-1ACE-4362-ABAF-E8499BD389BA}" type="presParOf" srcId="{626C43BC-C00F-409B-ADAA-8518D92704CF}" destId="{810E1A52-DB33-4C9E-96A7-B818D50B87F9}" srcOrd="0" destOrd="0" presId="urn:microsoft.com/office/officeart/2005/8/layout/process3"/>
    <dgm:cxn modelId="{54460F3A-369C-492F-A7F5-5CAD627FE245}" type="presParOf" srcId="{810E1A52-DB33-4C9E-96A7-B818D50B87F9}" destId="{069DF43A-E65C-44B4-BFC6-002736544013}" srcOrd="0" destOrd="0" presId="urn:microsoft.com/office/officeart/2005/8/layout/process3"/>
    <dgm:cxn modelId="{5294DBFD-9CF5-44DA-83D8-D1339564A189}" type="presParOf" srcId="{810E1A52-DB33-4C9E-96A7-B818D50B87F9}" destId="{CA824F11-4142-4B96-981E-889571B39A10}" srcOrd="1" destOrd="0" presId="urn:microsoft.com/office/officeart/2005/8/layout/process3"/>
    <dgm:cxn modelId="{2BCCF6F8-7D5E-43D6-B8A1-EA5C17DD3FC4}" type="presParOf" srcId="{810E1A52-DB33-4C9E-96A7-B818D50B87F9}" destId="{D294A10E-A2B8-4146-AF46-E9AC36FB185F}" srcOrd="2" destOrd="0" presId="urn:microsoft.com/office/officeart/2005/8/layout/process3"/>
    <dgm:cxn modelId="{23B2833B-7451-4BA3-9047-288203C9B0DB}" type="presParOf" srcId="{626C43BC-C00F-409B-ADAA-8518D92704CF}" destId="{85315567-DAFA-4F36-8164-D211A9104769}" srcOrd="1" destOrd="0" presId="urn:microsoft.com/office/officeart/2005/8/layout/process3"/>
    <dgm:cxn modelId="{D646BBFB-32D0-4E0B-9012-5B9C75E6FBF5}" type="presParOf" srcId="{85315567-DAFA-4F36-8164-D211A9104769}" destId="{1AA6D6F5-FF5F-464F-A1C1-4EA5DFE7767F}" srcOrd="0" destOrd="0" presId="urn:microsoft.com/office/officeart/2005/8/layout/process3"/>
    <dgm:cxn modelId="{936623CE-358E-4E66-92D7-6DDF06353B3C}" type="presParOf" srcId="{626C43BC-C00F-409B-ADAA-8518D92704CF}" destId="{8C948126-329B-4142-B777-62A83EAD1C35}" srcOrd="2" destOrd="0" presId="urn:microsoft.com/office/officeart/2005/8/layout/process3"/>
    <dgm:cxn modelId="{F8D58EFA-EB92-4C51-B3E2-B3E98938F46F}" type="presParOf" srcId="{8C948126-329B-4142-B777-62A83EAD1C35}" destId="{E7ACDA7E-65D2-4992-92B8-65813D96CC43}" srcOrd="0" destOrd="0" presId="urn:microsoft.com/office/officeart/2005/8/layout/process3"/>
    <dgm:cxn modelId="{9FBB7958-533D-43AA-AE9C-D670BF04E72A}" type="presParOf" srcId="{8C948126-329B-4142-B777-62A83EAD1C35}" destId="{644BBCC6-BD26-49E4-9E1A-39F423163370}" srcOrd="1" destOrd="0" presId="urn:microsoft.com/office/officeart/2005/8/layout/process3"/>
    <dgm:cxn modelId="{AECC22E3-A9DC-4CF6-A753-EBC4BC59915E}" type="presParOf" srcId="{8C948126-329B-4142-B777-62A83EAD1C35}" destId="{CBB9A77E-0E6A-4A51-9216-C4194DE1C8A2}" srcOrd="2" destOrd="0" presId="urn:microsoft.com/office/officeart/2005/8/layout/process3"/>
    <dgm:cxn modelId="{632058F3-C24B-4F19-B82B-525063E61411}" type="presParOf" srcId="{626C43BC-C00F-409B-ADAA-8518D92704CF}" destId="{2D98BC8E-D663-4CC6-AC55-219859B7731D}" srcOrd="3" destOrd="0" presId="urn:microsoft.com/office/officeart/2005/8/layout/process3"/>
    <dgm:cxn modelId="{F15C6A71-A0C2-48DA-9FD3-04C52C37068D}" type="presParOf" srcId="{2D98BC8E-D663-4CC6-AC55-219859B7731D}" destId="{33A00A10-85F3-43B2-BB40-7C5E9A98D46E}" srcOrd="0" destOrd="0" presId="urn:microsoft.com/office/officeart/2005/8/layout/process3"/>
    <dgm:cxn modelId="{0F2DDAD2-50C7-4C72-B3FC-2A705E03673B}" type="presParOf" srcId="{626C43BC-C00F-409B-ADAA-8518D92704CF}" destId="{40FBE62D-9F55-49DA-964D-7835B997EA0D}" srcOrd="4" destOrd="0" presId="urn:microsoft.com/office/officeart/2005/8/layout/process3"/>
    <dgm:cxn modelId="{A876021D-FD5E-4B2F-9D65-DDC12CD814F5}" type="presParOf" srcId="{40FBE62D-9F55-49DA-964D-7835B997EA0D}" destId="{6A0A13EA-F418-45A8-80D8-17D77404EB79}" srcOrd="0" destOrd="0" presId="urn:microsoft.com/office/officeart/2005/8/layout/process3"/>
    <dgm:cxn modelId="{94A4D7D5-BB52-4F1F-8E94-26B277C5E4B0}" type="presParOf" srcId="{40FBE62D-9F55-49DA-964D-7835B997EA0D}" destId="{4111E061-2AE7-464A-BBA2-9023441D9AD1}" srcOrd="1" destOrd="0" presId="urn:microsoft.com/office/officeart/2005/8/layout/process3"/>
    <dgm:cxn modelId="{99CBE4C2-E5E8-498D-AA88-09DEEE82212F}" type="presParOf" srcId="{40FBE62D-9F55-49DA-964D-7835B997EA0D}" destId="{CE89AC2E-222C-46D9-9CDF-71B8A7BC5D82}"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24F11-4142-4B96-981E-889571B39A10}">
      <dsp:nvSpPr>
        <dsp:cNvPr id="0" name=""/>
        <dsp:cNvSpPr/>
      </dsp:nvSpPr>
      <dsp:spPr>
        <a:xfrm>
          <a:off x="4502" y="42334"/>
          <a:ext cx="2047424" cy="877648"/>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lv-LV" sz="1400" b="1" kern="1200" dirty="0">
              <a:solidFill>
                <a:sysClr val="window" lastClr="FFFFFF"/>
              </a:solidFill>
              <a:latin typeface="Calibri" panose="020F0502020204030204"/>
              <a:ea typeface="+mn-ea"/>
              <a:cs typeface="+mn-cs"/>
            </a:rPr>
            <a:t>Jaukto metožu analīze, 3.1. nodaļa</a:t>
          </a:r>
          <a:endParaRPr lang="en-US" sz="1400" b="1" kern="1200" dirty="0">
            <a:solidFill>
              <a:sysClr val="window" lastClr="FFFFFF"/>
            </a:solidFill>
            <a:latin typeface="Calibri" panose="020F0502020204030204"/>
            <a:ea typeface="+mn-ea"/>
            <a:cs typeface="+mn-cs"/>
          </a:endParaRPr>
        </a:p>
      </dsp:txBody>
      <dsp:txXfrm>
        <a:off x="21639" y="59471"/>
        <a:ext cx="2013150" cy="550825"/>
      </dsp:txXfrm>
    </dsp:sp>
    <dsp:sp modelId="{D294A10E-A2B8-4146-AF46-E9AC36FB185F}">
      <dsp:nvSpPr>
        <dsp:cNvPr id="0" name=""/>
        <dsp:cNvSpPr/>
      </dsp:nvSpPr>
      <dsp:spPr>
        <a:xfrm>
          <a:off x="423854" y="627433"/>
          <a:ext cx="2047424" cy="4233600"/>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lv-LV" sz="1400" kern="1200">
              <a:solidFill>
                <a:sysClr val="windowText" lastClr="000000">
                  <a:hueOff val="0"/>
                  <a:satOff val="0"/>
                  <a:lumOff val="0"/>
                  <a:alphaOff val="0"/>
                </a:sysClr>
              </a:solidFill>
              <a:latin typeface="Calibri" panose="020F0502020204030204"/>
              <a:ea typeface="+mn-ea"/>
              <a:cs typeface="+mn-cs"/>
            </a:rPr>
            <a:t>Statistiskā analīze</a:t>
          </a:r>
          <a:endParaRPr lang="en-US" sz="1400" kern="1200">
            <a:solidFill>
              <a:sysClr val="windowText" lastClr="000000">
                <a:hueOff val="0"/>
                <a:satOff val="0"/>
                <a:lumOff val="0"/>
                <a:alphaOff val="0"/>
              </a:sysClr>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lv-LV" sz="1400" kern="1200" dirty="0">
              <a:solidFill>
                <a:sysClr val="windowText" lastClr="000000">
                  <a:hueOff val="0"/>
                  <a:satOff val="0"/>
                  <a:lumOff val="0"/>
                  <a:alphaOff val="0"/>
                </a:sysClr>
              </a:solidFill>
              <a:latin typeface="Calibri" panose="020F0502020204030204"/>
              <a:ea typeface="+mn-ea"/>
              <a:cs typeface="+mn-cs"/>
            </a:rPr>
            <a:t>Kvalitatīvā satura analīze, sentimenta analīze, diskursa analīze</a:t>
          </a:r>
          <a:endParaRPr lang="en-US" sz="1400" kern="1200" dirty="0">
            <a:solidFill>
              <a:sysClr val="windowText" lastClr="000000">
                <a:hueOff val="0"/>
                <a:satOff val="0"/>
                <a:lumOff val="0"/>
                <a:alphaOff val="0"/>
              </a:sysClr>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lv-LV" sz="1400" kern="1200">
              <a:solidFill>
                <a:sysClr val="windowText" lastClr="000000">
                  <a:hueOff val="0"/>
                  <a:satOff val="0"/>
                  <a:lumOff val="0"/>
                  <a:alphaOff val="0"/>
                </a:sysClr>
              </a:solidFill>
              <a:latin typeface="Calibri" panose="020F0502020204030204"/>
              <a:ea typeface="+mn-ea"/>
              <a:cs typeface="+mn-cs"/>
            </a:rPr>
            <a:t>Metodoloģiskais pamatojums: iegūt izpratni par patērētāju viedokļiem par vīrišķību reklāmā, nosakot reklāmas efektivitāti</a:t>
          </a:r>
          <a:endParaRPr lang="en-US" sz="1400" kern="1200">
            <a:solidFill>
              <a:sysClr val="windowText" lastClr="000000">
                <a:hueOff val="0"/>
                <a:satOff val="0"/>
                <a:lumOff val="0"/>
                <a:alphaOff val="0"/>
              </a:sysClr>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lv-LV" sz="1400" kern="1200">
              <a:solidFill>
                <a:sysClr val="windowText" lastClr="000000">
                  <a:hueOff val="0"/>
                  <a:satOff val="0"/>
                  <a:lumOff val="0"/>
                  <a:alphaOff val="0"/>
                </a:sysClr>
              </a:solidFill>
              <a:latin typeface="Calibri" panose="020F0502020204030204"/>
              <a:ea typeface="+mn-ea"/>
              <a:cs typeface="+mn-cs"/>
            </a:rPr>
            <a:t>Laika periods: no 2020. gada novembera līdz 2021. gada martam</a:t>
          </a:r>
          <a:endParaRPr lang="en-US" sz="1400" kern="1200">
            <a:solidFill>
              <a:sysClr val="windowText" lastClr="000000">
                <a:hueOff val="0"/>
                <a:satOff val="0"/>
                <a:lumOff val="0"/>
                <a:alphaOff val="0"/>
              </a:sysClr>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lv-LV" sz="1400" kern="1200">
              <a:solidFill>
                <a:sysClr val="windowText" lastClr="000000">
                  <a:hueOff val="0"/>
                  <a:satOff val="0"/>
                  <a:lumOff val="0"/>
                  <a:alphaOff val="0"/>
                </a:sysClr>
              </a:solidFill>
              <a:latin typeface="Calibri" panose="020F0502020204030204"/>
              <a:ea typeface="+mn-ea"/>
              <a:cs typeface="+mn-cs"/>
            </a:rPr>
            <a:t>Parauga lielums: (n=2400)</a:t>
          </a:r>
          <a:endParaRPr lang="en-US" sz="1400" kern="1200">
            <a:solidFill>
              <a:sysClr val="windowText" lastClr="000000">
                <a:hueOff val="0"/>
                <a:satOff val="0"/>
                <a:lumOff val="0"/>
                <a:alphaOff val="0"/>
              </a:sysClr>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lv-LV" sz="1400" kern="1200">
              <a:solidFill>
                <a:sysClr val="windowText" lastClr="000000">
                  <a:hueOff val="0"/>
                  <a:satOff val="0"/>
                  <a:lumOff val="0"/>
                  <a:alphaOff val="0"/>
                </a:sysClr>
              </a:solidFill>
              <a:latin typeface="Calibri" panose="020F0502020204030204"/>
              <a:ea typeface="+mn-ea"/>
              <a:cs typeface="+mn-cs"/>
            </a:rPr>
            <a:t>Rīki: Nvivo 11, Trint.</a:t>
          </a:r>
          <a:endParaRPr lang="en-US" sz="1400" kern="1200">
            <a:solidFill>
              <a:sysClr val="windowText" lastClr="000000">
                <a:hueOff val="0"/>
                <a:satOff val="0"/>
                <a:lumOff val="0"/>
                <a:alphaOff val="0"/>
              </a:sysClr>
            </a:solidFill>
            <a:latin typeface="Calibri" panose="020F0502020204030204"/>
            <a:ea typeface="+mn-ea"/>
            <a:cs typeface="+mn-cs"/>
          </a:endParaRPr>
        </a:p>
      </dsp:txBody>
      <dsp:txXfrm>
        <a:off x="483821" y="687400"/>
        <a:ext cx="1927490" cy="4113666"/>
      </dsp:txXfrm>
    </dsp:sp>
    <dsp:sp modelId="{85315567-DAFA-4F36-8164-D211A9104769}">
      <dsp:nvSpPr>
        <dsp:cNvPr id="0" name=""/>
        <dsp:cNvSpPr/>
      </dsp:nvSpPr>
      <dsp:spPr>
        <a:xfrm>
          <a:off x="2362309" y="80009"/>
          <a:ext cx="658010" cy="509749"/>
        </a:xfrm>
        <a:prstGeom prst="rightArrow">
          <a:avLst>
            <a:gd name="adj1" fmla="val 60000"/>
            <a:gd name="adj2" fmla="val 50000"/>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ysClr val="window" lastClr="FFFFFF"/>
            </a:solidFill>
            <a:latin typeface="Calibri" panose="020F0502020204030204"/>
            <a:ea typeface="+mn-ea"/>
            <a:cs typeface="+mn-cs"/>
          </a:endParaRPr>
        </a:p>
      </dsp:txBody>
      <dsp:txXfrm>
        <a:off x="2362309" y="181959"/>
        <a:ext cx="505085" cy="305849"/>
      </dsp:txXfrm>
    </dsp:sp>
    <dsp:sp modelId="{644BBCC6-BD26-49E4-9E1A-39F423163370}">
      <dsp:nvSpPr>
        <dsp:cNvPr id="0" name=""/>
        <dsp:cNvSpPr/>
      </dsp:nvSpPr>
      <dsp:spPr>
        <a:xfrm>
          <a:off x="3293456" y="42334"/>
          <a:ext cx="2047424" cy="877648"/>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lv-LV" sz="1400" b="1" kern="1200" dirty="0">
              <a:solidFill>
                <a:sysClr val="window" lastClr="FFFFFF"/>
              </a:solidFill>
              <a:latin typeface="Calibri" panose="020F0502020204030204"/>
              <a:ea typeface="+mn-ea"/>
              <a:cs typeface="+mn-cs"/>
            </a:rPr>
            <a:t>Kvantitatīvā analīze,  3.2. nodaļa</a:t>
          </a:r>
          <a:endParaRPr lang="en-US" sz="1400" b="1" kern="1200" dirty="0">
            <a:solidFill>
              <a:sysClr val="window" lastClr="FFFFFF"/>
            </a:solidFill>
            <a:latin typeface="Calibri" panose="020F0502020204030204"/>
            <a:ea typeface="+mn-ea"/>
            <a:cs typeface="+mn-cs"/>
          </a:endParaRPr>
        </a:p>
      </dsp:txBody>
      <dsp:txXfrm>
        <a:off x="3310593" y="59471"/>
        <a:ext cx="2013150" cy="550825"/>
      </dsp:txXfrm>
    </dsp:sp>
    <dsp:sp modelId="{CBB9A77E-0E6A-4A51-9216-C4194DE1C8A2}">
      <dsp:nvSpPr>
        <dsp:cNvPr id="0" name=""/>
        <dsp:cNvSpPr/>
      </dsp:nvSpPr>
      <dsp:spPr>
        <a:xfrm>
          <a:off x="3712808" y="627433"/>
          <a:ext cx="2047424" cy="4233600"/>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lv-LV" sz="1400" kern="1200">
              <a:solidFill>
                <a:sysClr val="windowText" lastClr="000000">
                  <a:hueOff val="0"/>
                  <a:satOff val="0"/>
                  <a:lumOff val="0"/>
                  <a:alphaOff val="0"/>
                </a:sysClr>
              </a:solidFill>
              <a:latin typeface="Calibri" panose="020F0502020204030204"/>
              <a:ea typeface="+mn-ea"/>
              <a:cs typeface="+mn-cs"/>
            </a:rPr>
            <a:t>Aptaujas un A/B testēšana</a:t>
          </a:r>
          <a:endParaRPr lang="en-US" sz="1400" kern="1200">
            <a:solidFill>
              <a:sysClr val="windowText" lastClr="000000">
                <a:hueOff val="0"/>
                <a:satOff val="0"/>
                <a:lumOff val="0"/>
                <a:alphaOff val="0"/>
              </a:sysClr>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lv-LV" sz="1400" kern="1200">
              <a:solidFill>
                <a:sysClr val="windowText" lastClr="000000">
                  <a:hueOff val="0"/>
                  <a:satOff val="0"/>
                  <a:lumOff val="0"/>
                  <a:alphaOff val="0"/>
                </a:sysClr>
              </a:solidFill>
              <a:latin typeface="Calibri" panose="020F0502020204030204"/>
              <a:ea typeface="+mn-ea"/>
              <a:cs typeface="+mn-cs"/>
            </a:rPr>
            <a:t>Metodoloģiskais pamatojums: Izprast dažādu patērētāju segmentu priekšrokas došanu zīmola arhetipiem, zīmola personīabs dimensijām, utt. </a:t>
          </a:r>
          <a:endParaRPr lang="en-US" sz="1400" kern="1200">
            <a:solidFill>
              <a:sysClr val="windowText" lastClr="000000">
                <a:hueOff val="0"/>
                <a:satOff val="0"/>
                <a:lumOff val="0"/>
                <a:alphaOff val="0"/>
              </a:sysClr>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lv-LV" sz="1400" kern="1200">
              <a:solidFill>
                <a:sysClr val="windowText" lastClr="000000">
                  <a:hueOff val="0"/>
                  <a:satOff val="0"/>
                  <a:lumOff val="0"/>
                  <a:alphaOff val="0"/>
                </a:sysClr>
              </a:solidFill>
              <a:latin typeface="Calibri" panose="020F0502020204030204"/>
              <a:ea typeface="+mn-ea"/>
              <a:cs typeface="+mn-cs"/>
            </a:rPr>
            <a:t>Laika periods: no 2021. gada maija līdz 2022. gada februārim</a:t>
          </a:r>
          <a:endParaRPr lang="en-US" sz="1400" kern="1200">
            <a:solidFill>
              <a:sysClr val="windowText" lastClr="000000">
                <a:hueOff val="0"/>
                <a:satOff val="0"/>
                <a:lumOff val="0"/>
                <a:alphaOff val="0"/>
              </a:sysClr>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lv-LV" sz="1400" kern="1200">
              <a:solidFill>
                <a:sysClr val="windowText" lastClr="000000">
                  <a:hueOff val="0"/>
                  <a:satOff val="0"/>
                  <a:lumOff val="0"/>
                  <a:alphaOff val="0"/>
                </a:sysClr>
              </a:solidFill>
              <a:latin typeface="Calibri" panose="020F0502020204030204"/>
              <a:ea typeface="+mn-ea"/>
              <a:cs typeface="+mn-cs"/>
            </a:rPr>
            <a:t>Parauga lielums: (n=417)</a:t>
          </a:r>
          <a:endParaRPr lang="en-US" sz="1400" kern="1200">
            <a:solidFill>
              <a:sysClr val="windowText" lastClr="000000">
                <a:hueOff val="0"/>
                <a:satOff val="0"/>
                <a:lumOff val="0"/>
                <a:alphaOff val="0"/>
              </a:sysClr>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lv-LV" sz="1400" kern="1200">
              <a:solidFill>
                <a:sysClr val="windowText" lastClr="000000">
                  <a:hueOff val="0"/>
                  <a:satOff val="0"/>
                  <a:lumOff val="0"/>
                  <a:alphaOff val="0"/>
                </a:sysClr>
              </a:solidFill>
              <a:latin typeface="Calibri" panose="020F0502020204030204"/>
              <a:ea typeface="+mn-ea"/>
              <a:cs typeface="+mn-cs"/>
            </a:rPr>
            <a:t>Rīki: SPSS 23, Excel, Trint.</a:t>
          </a:r>
          <a:endParaRPr lang="en-US" sz="1400" kern="1200">
            <a:solidFill>
              <a:sysClr val="windowText" lastClr="000000">
                <a:hueOff val="0"/>
                <a:satOff val="0"/>
                <a:lumOff val="0"/>
                <a:alphaOff val="0"/>
              </a:sysClr>
            </a:solidFill>
            <a:latin typeface="Calibri" panose="020F0502020204030204"/>
            <a:ea typeface="+mn-ea"/>
            <a:cs typeface="+mn-cs"/>
          </a:endParaRPr>
        </a:p>
      </dsp:txBody>
      <dsp:txXfrm>
        <a:off x="3772775" y="687400"/>
        <a:ext cx="1927490" cy="4113666"/>
      </dsp:txXfrm>
    </dsp:sp>
    <dsp:sp modelId="{2D98BC8E-D663-4CC6-AC55-219859B7731D}">
      <dsp:nvSpPr>
        <dsp:cNvPr id="0" name=""/>
        <dsp:cNvSpPr/>
      </dsp:nvSpPr>
      <dsp:spPr>
        <a:xfrm>
          <a:off x="5651262" y="80009"/>
          <a:ext cx="658010" cy="509749"/>
        </a:xfrm>
        <a:prstGeom prst="rightArrow">
          <a:avLst>
            <a:gd name="adj1" fmla="val 60000"/>
            <a:gd name="adj2" fmla="val 50000"/>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ysClr val="window" lastClr="FFFFFF"/>
            </a:solidFill>
            <a:latin typeface="Calibri" panose="020F0502020204030204"/>
            <a:ea typeface="+mn-ea"/>
            <a:cs typeface="+mn-cs"/>
          </a:endParaRPr>
        </a:p>
      </dsp:txBody>
      <dsp:txXfrm>
        <a:off x="5651262" y="181959"/>
        <a:ext cx="505085" cy="305849"/>
      </dsp:txXfrm>
    </dsp:sp>
    <dsp:sp modelId="{4111E061-2AE7-464A-BBA2-9023441D9AD1}">
      <dsp:nvSpPr>
        <dsp:cNvPr id="0" name=""/>
        <dsp:cNvSpPr/>
      </dsp:nvSpPr>
      <dsp:spPr>
        <a:xfrm>
          <a:off x="6582409" y="42334"/>
          <a:ext cx="2047424" cy="877648"/>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lv-LV" sz="1400" b="1" kern="1200" dirty="0">
              <a:solidFill>
                <a:sysClr val="window" lastClr="FFFFFF"/>
              </a:solidFill>
              <a:latin typeface="Calibri" panose="020F0502020204030204"/>
              <a:ea typeface="+mn-ea"/>
              <a:cs typeface="+mn-cs"/>
            </a:rPr>
            <a:t>Kvalitatīvā analīze, 3.3. nodaļa</a:t>
          </a:r>
          <a:endParaRPr lang="en-US" sz="1400" b="1" kern="1200" dirty="0">
            <a:solidFill>
              <a:sysClr val="window" lastClr="FFFFFF"/>
            </a:solidFill>
            <a:latin typeface="Calibri" panose="020F0502020204030204"/>
            <a:ea typeface="+mn-ea"/>
            <a:cs typeface="+mn-cs"/>
          </a:endParaRPr>
        </a:p>
      </dsp:txBody>
      <dsp:txXfrm>
        <a:off x="6599546" y="59471"/>
        <a:ext cx="2013150" cy="550825"/>
      </dsp:txXfrm>
    </dsp:sp>
    <dsp:sp modelId="{CE89AC2E-222C-46D9-9CDF-71B8A7BC5D82}">
      <dsp:nvSpPr>
        <dsp:cNvPr id="0" name=""/>
        <dsp:cNvSpPr/>
      </dsp:nvSpPr>
      <dsp:spPr>
        <a:xfrm>
          <a:off x="7001761" y="627433"/>
          <a:ext cx="2047424" cy="4233600"/>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lv-LV" sz="1400" kern="1200">
              <a:solidFill>
                <a:sysClr val="windowText" lastClr="000000">
                  <a:hueOff val="0"/>
                  <a:satOff val="0"/>
                  <a:lumOff val="0"/>
                  <a:alphaOff val="0"/>
                </a:sysClr>
              </a:solidFill>
              <a:latin typeface="Calibri" panose="020F0502020204030204"/>
              <a:ea typeface="+mn-ea"/>
              <a:cs typeface="+mn-cs"/>
            </a:rPr>
            <a:t>Fokuss grupas</a:t>
          </a:r>
          <a:endParaRPr lang="en-US" sz="1400" kern="1200">
            <a:solidFill>
              <a:sysClr val="windowText" lastClr="000000">
                <a:hueOff val="0"/>
                <a:satOff val="0"/>
                <a:lumOff val="0"/>
                <a:alphaOff val="0"/>
              </a:sysClr>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lv-LV" sz="1400" kern="1200">
              <a:solidFill>
                <a:sysClr val="windowText" lastClr="000000">
                  <a:hueOff val="0"/>
                  <a:satOff val="0"/>
                  <a:lumOff val="0"/>
                  <a:alphaOff val="0"/>
                </a:sysClr>
              </a:solidFill>
              <a:latin typeface="Calibri" panose="020F0502020204030204"/>
              <a:ea typeface="+mn-ea"/>
              <a:cs typeface="+mn-cs"/>
            </a:rPr>
            <a:t>Metodoloģiskais pamatojums: Iegūt dziļāku izpratni par aptauju un A/, labāk izprotot Latvijas Z paaudzes un mileniāļu uzskatus par vīrišķību reklāmā.</a:t>
          </a:r>
          <a:endParaRPr lang="en-US" sz="1400" kern="1200">
            <a:solidFill>
              <a:sysClr val="windowText" lastClr="000000">
                <a:hueOff val="0"/>
                <a:satOff val="0"/>
                <a:lumOff val="0"/>
                <a:alphaOff val="0"/>
              </a:sysClr>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lv-LV" sz="1400" kern="1200">
              <a:solidFill>
                <a:sysClr val="windowText" lastClr="000000">
                  <a:hueOff val="0"/>
                  <a:satOff val="0"/>
                  <a:lumOff val="0"/>
                  <a:alphaOff val="0"/>
                </a:sysClr>
              </a:solidFill>
              <a:latin typeface="Calibri" panose="020F0502020204030204"/>
              <a:ea typeface="+mn-ea"/>
              <a:cs typeface="+mn-cs"/>
            </a:rPr>
            <a:t>Laika periods: no 2022. gada septembra līdz 2022. gada oktobrim</a:t>
          </a:r>
          <a:endParaRPr lang="en-US" sz="1400" kern="1200">
            <a:solidFill>
              <a:sysClr val="windowText" lastClr="000000">
                <a:hueOff val="0"/>
                <a:satOff val="0"/>
                <a:lumOff val="0"/>
                <a:alphaOff val="0"/>
              </a:sysClr>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lv-LV" sz="1400" kern="1200">
              <a:solidFill>
                <a:sysClr val="windowText" lastClr="000000">
                  <a:hueOff val="0"/>
                  <a:satOff val="0"/>
                  <a:lumOff val="0"/>
                  <a:alphaOff val="0"/>
                </a:sysClr>
              </a:solidFill>
              <a:latin typeface="Calibri" panose="020F0502020204030204"/>
              <a:ea typeface="+mn-ea"/>
              <a:cs typeface="+mn-cs"/>
            </a:rPr>
            <a:t>Parauga lielums: (n=24)</a:t>
          </a:r>
          <a:endParaRPr lang="en-US" sz="1400" kern="1200">
            <a:solidFill>
              <a:sysClr val="windowText" lastClr="000000">
                <a:hueOff val="0"/>
                <a:satOff val="0"/>
                <a:lumOff val="0"/>
                <a:alphaOff val="0"/>
              </a:sysClr>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lv-LV" sz="1400" kern="1200">
              <a:solidFill>
                <a:sysClr val="windowText" lastClr="000000">
                  <a:hueOff val="0"/>
                  <a:satOff val="0"/>
                  <a:lumOff val="0"/>
                  <a:alphaOff val="0"/>
                </a:sysClr>
              </a:solidFill>
              <a:latin typeface="Calibri" panose="020F0502020204030204"/>
              <a:ea typeface="+mn-ea"/>
              <a:cs typeface="+mn-cs"/>
            </a:rPr>
            <a:t>Rīki: Nvivo 11, Excel.</a:t>
          </a:r>
          <a:endParaRPr lang="en-US" sz="1400" kern="1200">
            <a:solidFill>
              <a:sysClr val="windowText" lastClr="000000">
                <a:hueOff val="0"/>
                <a:satOff val="0"/>
                <a:lumOff val="0"/>
                <a:alphaOff val="0"/>
              </a:sysClr>
            </a:solidFill>
            <a:latin typeface="Calibri" panose="020F0502020204030204"/>
            <a:ea typeface="+mn-ea"/>
            <a:cs typeface="+mn-cs"/>
          </a:endParaRPr>
        </a:p>
      </dsp:txBody>
      <dsp:txXfrm>
        <a:off x="7061728" y="687400"/>
        <a:ext cx="1927490" cy="4113666"/>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3FDBB95-2919-BA49-BF3E-F989F8D69C19}" type="datetimeFigureOut">
              <a:rPr lang="en-US" smtClean="0"/>
              <a:t>10/14/2024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7869F8-E71A-D14F-A8BC-587CDE7D4EBD}" type="slidenum">
              <a:rPr lang="en-US" smtClean="0"/>
              <a:t>‹#›</a:t>
            </a:fld>
            <a:endParaRPr lang="en-US"/>
          </a:p>
        </p:txBody>
      </p:sp>
    </p:spTree>
    <p:extLst>
      <p:ext uri="{BB962C8B-B14F-4D97-AF65-F5344CB8AC3E}">
        <p14:creationId xmlns:p14="http://schemas.microsoft.com/office/powerpoint/2010/main" val="3752204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1E34D1-F639-E448-89D5-A8813FF58557}" type="datetimeFigureOut">
              <a:rPr lang="en-US" smtClean="0"/>
              <a:t>10/14/2024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2579E2-A0C5-8541-B354-36B522AD5324}" type="slidenum">
              <a:rPr lang="en-US" smtClean="0"/>
              <a:t>‹#›</a:t>
            </a:fld>
            <a:endParaRPr lang="en-US"/>
          </a:p>
        </p:txBody>
      </p:sp>
    </p:spTree>
    <p:extLst>
      <p:ext uri="{BB962C8B-B14F-4D97-AF65-F5344CB8AC3E}">
        <p14:creationId xmlns:p14="http://schemas.microsoft.com/office/powerpoint/2010/main" val="30825970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slaid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sz="quarter" idx="11" hasCustomPrompt="1"/>
          </p:nvPr>
        </p:nvSpPr>
        <p:spPr>
          <a:xfrm>
            <a:off x="655638" y="3314700"/>
            <a:ext cx="7964487" cy="495300"/>
          </a:xfr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700">
                <a:solidFill>
                  <a:srgbClr val="00555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lv-LV" sz="2700" dirty="0" err="1"/>
              <a:t>Text</a:t>
            </a:r>
            <a:r>
              <a:rPr lang="lv-LV" sz="2700" dirty="0"/>
              <a:t>, </a:t>
            </a:r>
            <a:r>
              <a:rPr lang="lv-LV" sz="2700" dirty="0" err="1"/>
              <a:t>text</a:t>
            </a:r>
            <a:r>
              <a:rPr lang="lv-LV" sz="2700" dirty="0"/>
              <a:t>, </a:t>
            </a:r>
            <a:r>
              <a:rPr lang="lv-LV" sz="2700" dirty="0" err="1"/>
              <a:t>text</a:t>
            </a:r>
            <a:endParaRPr lang="en-US" sz="2700" dirty="0"/>
          </a:p>
        </p:txBody>
      </p:sp>
      <p:sp>
        <p:nvSpPr>
          <p:cNvPr id="11" name="Text Placeholder 10"/>
          <p:cNvSpPr>
            <a:spLocks noGrp="1"/>
          </p:cNvSpPr>
          <p:nvPr>
            <p:ph type="body" sz="quarter" idx="14" hasCustomPrompt="1"/>
          </p:nvPr>
        </p:nvSpPr>
        <p:spPr>
          <a:xfrm>
            <a:off x="635000" y="4162425"/>
            <a:ext cx="7964487" cy="276225"/>
          </a:xfrm>
        </p:spPr>
        <p:txBody>
          <a:bodyPr>
            <a:noAutofit/>
          </a:bodyPr>
          <a:lstStyle>
            <a:lvl1pPr marL="0" indent="0" algn="l">
              <a:buNone/>
              <a:defRPr sz="1400" baseline="0">
                <a:solidFill>
                  <a:srgbClr val="005551"/>
                </a:solidFill>
              </a:defRPr>
            </a:lvl1pPr>
          </a:lstStyle>
          <a:p>
            <a:pPr lvl="0"/>
            <a:r>
              <a:rPr lang="lv-LV" dirty="0"/>
              <a:t>Vārds, uzvārds</a:t>
            </a:r>
          </a:p>
        </p:txBody>
      </p:sp>
      <p:sp>
        <p:nvSpPr>
          <p:cNvPr id="13" name="Text Placeholder 12"/>
          <p:cNvSpPr>
            <a:spLocks noGrp="1"/>
          </p:cNvSpPr>
          <p:nvPr>
            <p:ph type="body" sz="quarter" idx="15" hasCustomPrompt="1"/>
          </p:nvPr>
        </p:nvSpPr>
        <p:spPr>
          <a:xfrm>
            <a:off x="635000" y="4438650"/>
            <a:ext cx="7964487" cy="285750"/>
          </a:xfrm>
        </p:spPr>
        <p:txBody>
          <a:bodyPr>
            <a:noAutofit/>
          </a:bodyPr>
          <a:lstStyle>
            <a:lvl1pPr marL="0" indent="0" algn="l">
              <a:buNone/>
              <a:defRPr sz="1400">
                <a:solidFill>
                  <a:srgbClr val="005551"/>
                </a:solidFill>
              </a:defRPr>
            </a:lvl1pPr>
          </a:lstStyle>
          <a:p>
            <a:pPr lvl="0"/>
            <a:r>
              <a:rPr lang="lv-LV" sz="1400" dirty="0"/>
              <a:t>Amats</a:t>
            </a:r>
            <a:endParaRPr lang="lv-LV" dirty="0"/>
          </a:p>
        </p:txBody>
      </p:sp>
      <p:sp>
        <p:nvSpPr>
          <p:cNvPr id="15" name="Text Placeholder 14"/>
          <p:cNvSpPr>
            <a:spLocks noGrp="1"/>
          </p:cNvSpPr>
          <p:nvPr>
            <p:ph type="body" sz="quarter" idx="16" hasCustomPrompt="1"/>
          </p:nvPr>
        </p:nvSpPr>
        <p:spPr>
          <a:xfrm>
            <a:off x="655638" y="1362075"/>
            <a:ext cx="7964487" cy="1809750"/>
          </a:xfrm>
        </p:spPr>
        <p:txBody>
          <a:bodyPr>
            <a:normAutofit/>
          </a:bodyPr>
          <a:lstStyle>
            <a:lvl1pPr marL="0" indent="0" algn="l">
              <a:buNone/>
              <a:defRPr sz="5500" b="1" baseline="0">
                <a:solidFill>
                  <a:srgbClr val="005551"/>
                </a:solidFill>
              </a:defRPr>
            </a:lvl1pPr>
          </a:lstStyle>
          <a:p>
            <a:pPr lvl="0"/>
            <a:r>
              <a:rPr lang="lv-LV" dirty="0"/>
              <a:t>Jaunas prezentācijas nosaukums</a:t>
            </a:r>
          </a:p>
        </p:txBody>
      </p:sp>
      <p:sp>
        <p:nvSpPr>
          <p:cNvPr id="9" name="Text Placeholder 10"/>
          <p:cNvSpPr>
            <a:spLocks noGrp="1"/>
          </p:cNvSpPr>
          <p:nvPr>
            <p:ph type="body" sz="quarter" idx="17" hasCustomPrompt="1"/>
          </p:nvPr>
        </p:nvSpPr>
        <p:spPr>
          <a:xfrm>
            <a:off x="635000" y="5057775"/>
            <a:ext cx="7964487" cy="276225"/>
          </a:xfrm>
        </p:spPr>
        <p:txBody>
          <a:bodyPr>
            <a:noAutofit/>
          </a:bodyPr>
          <a:lstStyle>
            <a:lvl1pPr marL="0" indent="0" algn="l">
              <a:buNone/>
              <a:defRPr sz="1400" baseline="0">
                <a:solidFill>
                  <a:srgbClr val="005551"/>
                </a:solidFill>
              </a:defRPr>
            </a:lvl1pPr>
          </a:lstStyle>
          <a:p>
            <a:pPr lvl="0"/>
            <a:r>
              <a:rPr lang="lv-LV" dirty="0"/>
              <a:t>Datums</a:t>
            </a:r>
          </a:p>
        </p:txBody>
      </p:sp>
    </p:spTree>
    <p:extLst>
      <p:ext uri="{BB962C8B-B14F-4D97-AF65-F5344CB8AC3E}">
        <p14:creationId xmlns:p14="http://schemas.microsoft.com/office/powerpoint/2010/main" val="2979143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ākums 1">
    <p:spTree>
      <p:nvGrpSpPr>
        <p:cNvPr id="1" name=""/>
        <p:cNvGrpSpPr/>
        <p:nvPr/>
      </p:nvGrpSpPr>
      <p:grpSpPr>
        <a:xfrm>
          <a:off x="0" y="0"/>
          <a:ext cx="0" cy="0"/>
          <a:chOff x="0" y="0"/>
          <a:chExt cx="0" cy="0"/>
        </a:xfrm>
      </p:grpSpPr>
    </p:spTree>
    <p:extLst>
      <p:ext uri="{BB962C8B-B14F-4D97-AF65-F5344CB8AC3E}">
        <p14:creationId xmlns:p14="http://schemas.microsoft.com/office/powerpoint/2010/main" val="698176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130327"/>
            <a:ext cx="5111750" cy="4995835"/>
          </a:xfrm>
        </p:spPr>
        <p:txBody>
          <a:bodyPr/>
          <a:lstStyle>
            <a:lvl1pPr>
              <a:defRPr sz="1800">
                <a:solidFill>
                  <a:srgbClr val="005551"/>
                </a:solidFill>
              </a:defRPr>
            </a:lvl1pPr>
            <a:lvl2pPr>
              <a:defRPr sz="1800">
                <a:solidFill>
                  <a:srgbClr val="005551"/>
                </a:solidFill>
              </a:defRPr>
            </a:lvl2pPr>
            <a:lvl3pPr>
              <a:defRPr sz="1400">
                <a:solidFill>
                  <a:srgbClr val="005551"/>
                </a:solidFill>
              </a:defRPr>
            </a:lvl3pPr>
            <a:lvl4pPr>
              <a:defRPr sz="1400">
                <a:solidFill>
                  <a:srgbClr val="005551"/>
                </a:solidFill>
              </a:defRPr>
            </a:lvl4pPr>
            <a:lvl5pPr>
              <a:defRPr sz="1400">
                <a:solidFill>
                  <a:srgbClr val="00555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657230"/>
            <a:ext cx="3008313" cy="3468931"/>
          </a:xfrm>
        </p:spPr>
        <p:txBody>
          <a:bodyPr/>
          <a:lstStyle>
            <a:lvl1pPr marL="0" indent="0">
              <a:buNone/>
              <a:defRPr sz="1400">
                <a:solidFill>
                  <a:srgbClr val="00555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3" name="Text Placeholder 3"/>
          <p:cNvSpPr>
            <a:spLocks noGrp="1"/>
          </p:cNvSpPr>
          <p:nvPr>
            <p:ph type="body" sz="half" idx="13" hasCustomPrompt="1"/>
          </p:nvPr>
        </p:nvSpPr>
        <p:spPr>
          <a:xfrm>
            <a:off x="457200" y="1130328"/>
            <a:ext cx="3008313" cy="1431924"/>
          </a:xfrm>
        </p:spPr>
        <p:txBody>
          <a:bodyPr>
            <a:noAutofit/>
          </a:bodyPr>
          <a:lstStyle>
            <a:lvl1pPr marL="0" indent="0">
              <a:buNone/>
              <a:defRPr sz="3600" baseline="0">
                <a:solidFill>
                  <a:srgbClr val="00555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dirty="0"/>
              <a:t>Click to edit text title style</a:t>
            </a:r>
          </a:p>
        </p:txBody>
      </p:sp>
      <p:sp>
        <p:nvSpPr>
          <p:cNvPr id="11" name="Title 1"/>
          <p:cNvSpPr>
            <a:spLocks noGrp="1"/>
          </p:cNvSpPr>
          <p:nvPr>
            <p:ph type="title"/>
          </p:nvPr>
        </p:nvSpPr>
        <p:spPr>
          <a:xfrm>
            <a:off x="457200" y="156859"/>
            <a:ext cx="8229600" cy="868909"/>
          </a:xfrm>
        </p:spPr>
        <p:txBody>
          <a:bodyPr anchor="t">
            <a:noAutofit/>
          </a:bodyPr>
          <a:lstStyle>
            <a:lvl1pPr algn="l">
              <a:defRPr sz="2800">
                <a:solidFill>
                  <a:srgbClr val="005551"/>
                </a:solidFill>
              </a:defRPr>
            </a:lvl1pPr>
          </a:lstStyle>
          <a:p>
            <a:r>
              <a:rPr lang="en-US"/>
              <a:t>Click to edit Master title style</a:t>
            </a:r>
            <a:endParaRPr lang="en-US" dirty="0"/>
          </a:p>
        </p:txBody>
      </p:sp>
      <p:sp>
        <p:nvSpPr>
          <p:cNvPr id="7" name="Slide Number Placeholder 6"/>
          <p:cNvSpPr>
            <a:spLocks noGrp="1"/>
          </p:cNvSpPr>
          <p:nvPr>
            <p:ph type="sldNum" sz="quarter" idx="4"/>
          </p:nvPr>
        </p:nvSpPr>
        <p:spPr>
          <a:xfrm>
            <a:off x="457199" y="6272742"/>
            <a:ext cx="2472267" cy="365125"/>
          </a:xfrm>
          <a:prstGeom prst="rect">
            <a:avLst/>
          </a:prstGeom>
        </p:spPr>
        <p:txBody>
          <a:bodyPr/>
          <a:lstStyle>
            <a:lvl1pPr algn="l">
              <a:defRPr sz="1200">
                <a:solidFill>
                  <a:srgbClr val="A6A6A6"/>
                </a:solidFill>
                <a:latin typeface="Arial"/>
                <a:cs typeface="Arial"/>
              </a:defRPr>
            </a:lvl1pPr>
          </a:lstStyle>
          <a:p>
            <a:r>
              <a:rPr lang="en-US" dirty="0"/>
              <a:t>Rīgas </a:t>
            </a:r>
            <a:r>
              <a:rPr lang="en-US" dirty="0" err="1"/>
              <a:t>Tehniskā</a:t>
            </a:r>
            <a:r>
              <a:rPr lang="en-US" dirty="0"/>
              <a:t> </a:t>
            </a:r>
            <a:r>
              <a:rPr lang="en-US" dirty="0" err="1"/>
              <a:t>universitāte</a:t>
            </a:r>
            <a:endParaRPr lang="en-US" dirty="0"/>
          </a:p>
        </p:txBody>
      </p:sp>
      <p:sp>
        <p:nvSpPr>
          <p:cNvPr id="9" name="Date Placeholder 3"/>
          <p:cNvSpPr>
            <a:spLocks noGrp="1"/>
          </p:cNvSpPr>
          <p:nvPr>
            <p:ph type="dt" sz="half" idx="14"/>
          </p:nvPr>
        </p:nvSpPr>
        <p:spPr>
          <a:xfrm>
            <a:off x="5977467" y="6272742"/>
            <a:ext cx="2133600" cy="365125"/>
          </a:xfrm>
          <a:prstGeom prst="rect">
            <a:avLst/>
          </a:prstGeom>
        </p:spPr>
        <p:txBody>
          <a:bodyPr vert="horz" lIns="91440" tIns="45720" rIns="91440" bIns="45720" rtlCol="0" anchor="ctr"/>
          <a:lstStyle>
            <a:lvl1pPr algn="l">
              <a:defRPr sz="1200">
                <a:solidFill>
                  <a:srgbClr val="A6A6A6"/>
                </a:solidFill>
              </a:defRPr>
            </a:lvl1pPr>
          </a:lstStyle>
          <a:p>
            <a:endParaRPr lang="en-US" dirty="0"/>
          </a:p>
        </p:txBody>
      </p:sp>
    </p:spTree>
    <p:extLst>
      <p:ext uri="{BB962C8B-B14F-4D97-AF65-F5344CB8AC3E}">
        <p14:creationId xmlns:p14="http://schemas.microsoft.com/office/powerpoint/2010/main" val="962014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ttēli 1">
    <p:bg>
      <p:bgRef idx="1001">
        <a:schemeClr val="bg2"/>
      </p:bgRef>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482601" y="1182076"/>
            <a:ext cx="8204200" cy="5015523"/>
          </a:xfrm>
        </p:spPr>
        <p:txBody>
          <a:bodyPr/>
          <a:lstStyle>
            <a:lvl1pPr>
              <a:defRPr>
                <a:solidFill>
                  <a:srgbClr val="005551"/>
                </a:solidFill>
              </a:defRPr>
            </a:lvl1pPr>
          </a:lstStyle>
          <a:p>
            <a:r>
              <a:rPr lang="en-US"/>
              <a:t>Click icon to add picture</a:t>
            </a:r>
            <a:endParaRPr lang="en-US" dirty="0"/>
          </a:p>
        </p:txBody>
      </p:sp>
      <p:sp>
        <p:nvSpPr>
          <p:cNvPr id="12" name="Title 1"/>
          <p:cNvSpPr>
            <a:spLocks noGrp="1"/>
          </p:cNvSpPr>
          <p:nvPr>
            <p:ph type="title"/>
          </p:nvPr>
        </p:nvSpPr>
        <p:spPr>
          <a:xfrm>
            <a:off x="457200" y="156859"/>
            <a:ext cx="8229600" cy="868909"/>
          </a:xfrm>
        </p:spPr>
        <p:txBody>
          <a:bodyPr anchor="t">
            <a:noAutofit/>
          </a:bodyPr>
          <a:lstStyle>
            <a:lvl1pPr algn="l">
              <a:defRPr sz="3600">
                <a:solidFill>
                  <a:srgbClr val="005551"/>
                </a:solidFill>
              </a:defRPr>
            </a:lvl1pPr>
          </a:lstStyle>
          <a:p>
            <a:r>
              <a:rPr lang="en-US"/>
              <a:t>Click to edit Master title style</a:t>
            </a:r>
            <a:endParaRPr lang="en-US" dirty="0"/>
          </a:p>
        </p:txBody>
      </p:sp>
      <p:sp>
        <p:nvSpPr>
          <p:cNvPr id="6" name="Slide Number Placeholder 6"/>
          <p:cNvSpPr>
            <a:spLocks noGrp="1"/>
          </p:cNvSpPr>
          <p:nvPr>
            <p:ph type="sldNum" sz="quarter" idx="4"/>
          </p:nvPr>
        </p:nvSpPr>
        <p:spPr>
          <a:xfrm>
            <a:off x="457199" y="6272742"/>
            <a:ext cx="2472267" cy="365125"/>
          </a:xfrm>
          <a:prstGeom prst="rect">
            <a:avLst/>
          </a:prstGeom>
        </p:spPr>
        <p:txBody>
          <a:bodyPr/>
          <a:lstStyle>
            <a:lvl1pPr algn="l">
              <a:defRPr sz="1200">
                <a:solidFill>
                  <a:srgbClr val="A6A6A6"/>
                </a:solidFill>
                <a:latin typeface="Arial"/>
                <a:cs typeface="Arial"/>
              </a:defRPr>
            </a:lvl1pPr>
          </a:lstStyle>
          <a:p>
            <a:r>
              <a:rPr lang="en-US" dirty="0"/>
              <a:t>Rīgas </a:t>
            </a:r>
            <a:r>
              <a:rPr lang="en-US" dirty="0" err="1"/>
              <a:t>Tehniskā</a:t>
            </a:r>
            <a:r>
              <a:rPr lang="en-US" dirty="0"/>
              <a:t> </a:t>
            </a:r>
            <a:r>
              <a:rPr lang="en-US" dirty="0" err="1"/>
              <a:t>universitāte</a:t>
            </a:r>
            <a:endParaRPr lang="en-US" dirty="0"/>
          </a:p>
        </p:txBody>
      </p:sp>
      <p:sp>
        <p:nvSpPr>
          <p:cNvPr id="7" name="Date Placeholder 3"/>
          <p:cNvSpPr>
            <a:spLocks noGrp="1"/>
          </p:cNvSpPr>
          <p:nvPr>
            <p:ph type="dt" sz="half" idx="2"/>
          </p:nvPr>
        </p:nvSpPr>
        <p:spPr>
          <a:xfrm>
            <a:off x="5977467" y="6272742"/>
            <a:ext cx="2133600" cy="365125"/>
          </a:xfrm>
          <a:prstGeom prst="rect">
            <a:avLst/>
          </a:prstGeom>
        </p:spPr>
        <p:txBody>
          <a:bodyPr vert="horz" lIns="91440" tIns="45720" rIns="91440" bIns="45720" rtlCol="0" anchor="ctr"/>
          <a:lstStyle>
            <a:lvl1pPr algn="l">
              <a:defRPr sz="1200">
                <a:solidFill>
                  <a:srgbClr val="A6A6A6"/>
                </a:solidFill>
              </a:defRPr>
            </a:lvl1pPr>
          </a:lstStyle>
          <a:p>
            <a:endParaRPr lang="en-US" dirty="0"/>
          </a:p>
        </p:txBody>
      </p:sp>
    </p:spTree>
    <p:extLst>
      <p:ext uri="{BB962C8B-B14F-4D97-AF65-F5344CB8AC3E}">
        <p14:creationId xmlns:p14="http://schemas.microsoft.com/office/powerpoint/2010/main" val="65798029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ttēli 2">
    <p:bg>
      <p:bgRef idx="1001">
        <a:schemeClr val="bg2"/>
      </p:bgRef>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485253" y="1182077"/>
            <a:ext cx="4103680" cy="2370665"/>
          </a:xfrm>
        </p:spPr>
        <p:txBody>
          <a:bodyPr>
            <a:normAutofit/>
          </a:bodyPr>
          <a:lstStyle>
            <a:lvl1pPr>
              <a:defRPr sz="2000">
                <a:solidFill>
                  <a:srgbClr val="989898"/>
                </a:solidFill>
              </a:defRPr>
            </a:lvl1pPr>
          </a:lstStyle>
          <a:p>
            <a:r>
              <a:rPr lang="en-US"/>
              <a:t>Click icon to add picture</a:t>
            </a:r>
            <a:endParaRPr lang="en-US" dirty="0"/>
          </a:p>
        </p:txBody>
      </p:sp>
      <p:sp>
        <p:nvSpPr>
          <p:cNvPr id="10" name="Picture Placeholder 7"/>
          <p:cNvSpPr>
            <a:spLocks noGrp="1"/>
          </p:cNvSpPr>
          <p:nvPr>
            <p:ph type="pic" sz="quarter" idx="14"/>
          </p:nvPr>
        </p:nvSpPr>
        <p:spPr>
          <a:xfrm>
            <a:off x="4682066" y="1182077"/>
            <a:ext cx="4004733" cy="4821320"/>
          </a:xfrm>
        </p:spPr>
        <p:txBody>
          <a:bodyPr>
            <a:normAutofit/>
          </a:bodyPr>
          <a:lstStyle>
            <a:lvl1pPr>
              <a:defRPr sz="2000">
                <a:solidFill>
                  <a:srgbClr val="989898"/>
                </a:solidFill>
              </a:defRPr>
            </a:lvl1pPr>
          </a:lstStyle>
          <a:p>
            <a:r>
              <a:rPr lang="en-US"/>
              <a:t>Click icon to add picture</a:t>
            </a:r>
            <a:endParaRPr lang="en-US" dirty="0"/>
          </a:p>
        </p:txBody>
      </p:sp>
      <p:sp>
        <p:nvSpPr>
          <p:cNvPr id="11" name="Picture Placeholder 7"/>
          <p:cNvSpPr>
            <a:spLocks noGrp="1"/>
          </p:cNvSpPr>
          <p:nvPr>
            <p:ph type="pic" sz="quarter" idx="15"/>
          </p:nvPr>
        </p:nvSpPr>
        <p:spPr>
          <a:xfrm>
            <a:off x="485253" y="3632730"/>
            <a:ext cx="4103680" cy="2370665"/>
          </a:xfrm>
        </p:spPr>
        <p:txBody>
          <a:bodyPr>
            <a:normAutofit/>
          </a:bodyPr>
          <a:lstStyle>
            <a:lvl1pPr>
              <a:defRPr sz="2000">
                <a:solidFill>
                  <a:srgbClr val="989898"/>
                </a:solidFill>
              </a:defRPr>
            </a:lvl1pPr>
          </a:lstStyle>
          <a:p>
            <a:r>
              <a:rPr lang="en-US"/>
              <a:t>Click icon to add picture</a:t>
            </a:r>
            <a:endParaRPr lang="en-US" dirty="0"/>
          </a:p>
        </p:txBody>
      </p:sp>
      <p:sp>
        <p:nvSpPr>
          <p:cNvPr id="14" name="Title 1"/>
          <p:cNvSpPr>
            <a:spLocks noGrp="1"/>
          </p:cNvSpPr>
          <p:nvPr>
            <p:ph type="title"/>
          </p:nvPr>
        </p:nvSpPr>
        <p:spPr>
          <a:xfrm>
            <a:off x="457200" y="156859"/>
            <a:ext cx="8229600" cy="868909"/>
          </a:xfrm>
        </p:spPr>
        <p:txBody>
          <a:bodyPr anchor="t">
            <a:noAutofit/>
          </a:bodyPr>
          <a:lstStyle>
            <a:lvl1pPr algn="l">
              <a:defRPr sz="3600">
                <a:solidFill>
                  <a:srgbClr val="005551"/>
                </a:solidFill>
              </a:defRPr>
            </a:lvl1pPr>
          </a:lstStyle>
          <a:p>
            <a:r>
              <a:rPr lang="en-US"/>
              <a:t>Click to edit Master title style</a:t>
            </a:r>
            <a:endParaRPr lang="en-US" dirty="0"/>
          </a:p>
        </p:txBody>
      </p:sp>
      <p:sp>
        <p:nvSpPr>
          <p:cNvPr id="9" name="Slide Number Placeholder 6"/>
          <p:cNvSpPr>
            <a:spLocks noGrp="1"/>
          </p:cNvSpPr>
          <p:nvPr>
            <p:ph type="sldNum" sz="quarter" idx="4"/>
          </p:nvPr>
        </p:nvSpPr>
        <p:spPr>
          <a:xfrm>
            <a:off x="457199" y="6272742"/>
            <a:ext cx="2472267" cy="365125"/>
          </a:xfrm>
          <a:prstGeom prst="rect">
            <a:avLst/>
          </a:prstGeom>
        </p:spPr>
        <p:txBody>
          <a:bodyPr/>
          <a:lstStyle>
            <a:lvl1pPr algn="l">
              <a:defRPr sz="1200">
                <a:solidFill>
                  <a:srgbClr val="A6A6A6"/>
                </a:solidFill>
                <a:latin typeface="Arial"/>
                <a:cs typeface="Arial"/>
              </a:defRPr>
            </a:lvl1pPr>
          </a:lstStyle>
          <a:p>
            <a:r>
              <a:rPr lang="en-US" dirty="0"/>
              <a:t>Rīgas </a:t>
            </a:r>
            <a:r>
              <a:rPr lang="en-US" dirty="0" err="1"/>
              <a:t>Tehniskā</a:t>
            </a:r>
            <a:r>
              <a:rPr lang="en-US" dirty="0"/>
              <a:t> </a:t>
            </a:r>
            <a:r>
              <a:rPr lang="en-US" dirty="0" err="1"/>
              <a:t>universitāte</a:t>
            </a:r>
            <a:endParaRPr lang="en-US" dirty="0"/>
          </a:p>
        </p:txBody>
      </p:sp>
      <p:sp>
        <p:nvSpPr>
          <p:cNvPr id="12" name="Date Placeholder 3"/>
          <p:cNvSpPr>
            <a:spLocks noGrp="1"/>
          </p:cNvSpPr>
          <p:nvPr>
            <p:ph type="dt" sz="half" idx="2"/>
          </p:nvPr>
        </p:nvSpPr>
        <p:spPr>
          <a:xfrm>
            <a:off x="5977467" y="6272742"/>
            <a:ext cx="2133600" cy="365125"/>
          </a:xfrm>
          <a:prstGeom prst="rect">
            <a:avLst/>
          </a:prstGeom>
        </p:spPr>
        <p:txBody>
          <a:bodyPr vert="horz" lIns="91440" tIns="45720" rIns="91440" bIns="45720" rtlCol="0" anchor="ctr"/>
          <a:lstStyle>
            <a:lvl1pPr algn="l">
              <a:defRPr sz="1200">
                <a:solidFill>
                  <a:srgbClr val="A6A6A6"/>
                </a:solidFill>
              </a:defRPr>
            </a:lvl1pPr>
          </a:lstStyle>
          <a:p>
            <a:endParaRPr lang="en-US" dirty="0"/>
          </a:p>
        </p:txBody>
      </p:sp>
    </p:spTree>
    <p:extLst>
      <p:ext uri="{BB962C8B-B14F-4D97-AF65-F5344CB8AC3E}">
        <p14:creationId xmlns:p14="http://schemas.microsoft.com/office/powerpoint/2010/main" val="155479925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ttēli 5">
    <p:bg>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5107905" y="3669502"/>
            <a:ext cx="3109079" cy="2001761"/>
          </a:xfrm>
        </p:spPr>
        <p:txBody>
          <a:bodyPr>
            <a:normAutofit/>
          </a:bodyPr>
          <a:lstStyle>
            <a:lvl1pPr>
              <a:defRPr sz="1400"/>
            </a:lvl1pPr>
          </a:lstStyle>
          <a:p>
            <a:r>
              <a:rPr lang="en-US"/>
              <a:t>Click icon to add picture</a:t>
            </a:r>
            <a:endParaRPr lang="en-US" dirty="0"/>
          </a:p>
        </p:txBody>
      </p:sp>
      <p:sp>
        <p:nvSpPr>
          <p:cNvPr id="10" name="Picture Placeholder 7"/>
          <p:cNvSpPr>
            <a:spLocks noGrp="1"/>
          </p:cNvSpPr>
          <p:nvPr>
            <p:ph type="pic" sz="quarter" idx="14"/>
          </p:nvPr>
        </p:nvSpPr>
        <p:spPr>
          <a:xfrm>
            <a:off x="6727735" y="1523278"/>
            <a:ext cx="1483435" cy="1995032"/>
          </a:xfrm>
        </p:spPr>
        <p:txBody>
          <a:bodyPr>
            <a:normAutofit/>
          </a:bodyPr>
          <a:lstStyle>
            <a:lvl1pPr>
              <a:defRPr sz="1400"/>
            </a:lvl1pPr>
          </a:lstStyle>
          <a:p>
            <a:r>
              <a:rPr lang="en-US"/>
              <a:t>Click icon to add picture</a:t>
            </a:r>
            <a:endParaRPr lang="en-US" dirty="0"/>
          </a:p>
        </p:txBody>
      </p:sp>
      <p:sp>
        <p:nvSpPr>
          <p:cNvPr id="12" name="Picture Placeholder 7"/>
          <p:cNvSpPr>
            <a:spLocks noGrp="1"/>
          </p:cNvSpPr>
          <p:nvPr>
            <p:ph type="pic" sz="quarter" idx="16"/>
          </p:nvPr>
        </p:nvSpPr>
        <p:spPr>
          <a:xfrm>
            <a:off x="5108522" y="1523278"/>
            <a:ext cx="1483435" cy="1995032"/>
          </a:xfrm>
        </p:spPr>
        <p:txBody>
          <a:bodyPr>
            <a:normAutofit/>
          </a:bodyPr>
          <a:lstStyle>
            <a:lvl1pPr>
              <a:defRPr sz="1400"/>
            </a:lvl1pPr>
          </a:lstStyle>
          <a:p>
            <a:r>
              <a:rPr lang="en-US"/>
              <a:t>Click icon to add picture</a:t>
            </a:r>
            <a:endParaRPr lang="en-US" dirty="0"/>
          </a:p>
        </p:txBody>
      </p:sp>
      <p:sp>
        <p:nvSpPr>
          <p:cNvPr id="14" name="Content Placeholder 2"/>
          <p:cNvSpPr>
            <a:spLocks noGrp="1"/>
          </p:cNvSpPr>
          <p:nvPr>
            <p:ph idx="1"/>
          </p:nvPr>
        </p:nvSpPr>
        <p:spPr>
          <a:xfrm>
            <a:off x="457200" y="1182078"/>
            <a:ext cx="3534229" cy="4807487"/>
          </a:xfrm>
        </p:spPr>
        <p:txBody>
          <a:bodyPr/>
          <a:lstStyle>
            <a:lvl1pPr marL="342900" indent="-342900">
              <a:buFont typeface="Wingdings" charset="2"/>
              <a:buChar char="§"/>
              <a:defRPr sz="1800">
                <a:solidFill>
                  <a:schemeClr val="tx1"/>
                </a:solidFill>
              </a:defRPr>
            </a:lvl1pPr>
            <a:lvl2pPr>
              <a:defRPr sz="1800">
                <a:solidFill>
                  <a:schemeClr val="tx1"/>
                </a:solidFill>
              </a:defRPr>
            </a:lvl2pPr>
            <a:lvl3pPr marL="1143000" indent="-228600">
              <a:buSzPct val="75000"/>
              <a:buFont typeface="Wingdings" charset="2"/>
              <a:buChar char="§"/>
              <a:defRPr sz="1400">
                <a:solidFill>
                  <a:schemeClr val="tx1"/>
                </a:solidFill>
              </a:defRPr>
            </a:lvl3pPr>
            <a:lvl4pPr>
              <a:buSzPct val="75000"/>
              <a:defRPr sz="1400">
                <a:solidFill>
                  <a:schemeClr val="tx1"/>
                </a:solidFill>
              </a:defRPr>
            </a:lvl4pPr>
            <a:lvl5pPr marL="2114550" indent="-285750">
              <a:buSzPct val="50000"/>
              <a:buFont typeface="Wingdings" charset="2"/>
              <a:buChar char="§"/>
              <a:defRPr sz="1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
          <p:cNvSpPr>
            <a:spLocks noGrp="1"/>
          </p:cNvSpPr>
          <p:nvPr>
            <p:ph type="title"/>
          </p:nvPr>
        </p:nvSpPr>
        <p:spPr>
          <a:xfrm>
            <a:off x="457200" y="156859"/>
            <a:ext cx="8229600" cy="868909"/>
          </a:xfrm>
        </p:spPr>
        <p:txBody>
          <a:bodyPr anchor="t">
            <a:noAutofit/>
          </a:bodyPr>
          <a:lstStyle>
            <a:lvl1pPr algn="l">
              <a:defRPr sz="3600">
                <a:solidFill>
                  <a:srgbClr val="005551"/>
                </a:solidFill>
              </a:defRPr>
            </a:lvl1pPr>
          </a:lstStyle>
          <a:p>
            <a:r>
              <a:rPr lang="en-US"/>
              <a:t>Click to edit Master title style</a:t>
            </a:r>
            <a:endParaRPr lang="en-US" dirty="0"/>
          </a:p>
        </p:txBody>
      </p:sp>
      <p:sp>
        <p:nvSpPr>
          <p:cNvPr id="11" name="Slide Number Placeholder 6"/>
          <p:cNvSpPr>
            <a:spLocks noGrp="1"/>
          </p:cNvSpPr>
          <p:nvPr>
            <p:ph type="sldNum" sz="quarter" idx="4"/>
          </p:nvPr>
        </p:nvSpPr>
        <p:spPr>
          <a:xfrm>
            <a:off x="457199" y="6272742"/>
            <a:ext cx="2472267" cy="365125"/>
          </a:xfrm>
          <a:prstGeom prst="rect">
            <a:avLst/>
          </a:prstGeom>
        </p:spPr>
        <p:txBody>
          <a:bodyPr/>
          <a:lstStyle>
            <a:lvl1pPr algn="l">
              <a:defRPr sz="1200">
                <a:solidFill>
                  <a:srgbClr val="A6A6A6"/>
                </a:solidFill>
                <a:latin typeface="Arial"/>
                <a:cs typeface="Arial"/>
              </a:defRPr>
            </a:lvl1pPr>
          </a:lstStyle>
          <a:p>
            <a:r>
              <a:rPr lang="en-US" dirty="0"/>
              <a:t>Rīgas </a:t>
            </a:r>
            <a:r>
              <a:rPr lang="en-US" dirty="0" err="1"/>
              <a:t>Tehniskā</a:t>
            </a:r>
            <a:r>
              <a:rPr lang="en-US" dirty="0"/>
              <a:t> </a:t>
            </a:r>
            <a:r>
              <a:rPr lang="en-US" dirty="0" err="1"/>
              <a:t>universitāte</a:t>
            </a:r>
            <a:endParaRPr lang="en-US" dirty="0"/>
          </a:p>
        </p:txBody>
      </p:sp>
      <p:sp>
        <p:nvSpPr>
          <p:cNvPr id="13" name="Date Placeholder 3"/>
          <p:cNvSpPr>
            <a:spLocks noGrp="1"/>
          </p:cNvSpPr>
          <p:nvPr>
            <p:ph type="dt" sz="half" idx="2"/>
          </p:nvPr>
        </p:nvSpPr>
        <p:spPr>
          <a:xfrm>
            <a:off x="5977467" y="6272742"/>
            <a:ext cx="2133600" cy="365125"/>
          </a:xfrm>
          <a:prstGeom prst="rect">
            <a:avLst/>
          </a:prstGeom>
        </p:spPr>
        <p:txBody>
          <a:bodyPr vert="horz" lIns="91440" tIns="45720" rIns="91440" bIns="45720" rtlCol="0" anchor="ctr"/>
          <a:lstStyle>
            <a:lvl1pPr algn="l">
              <a:defRPr sz="1200">
                <a:solidFill>
                  <a:schemeClr val="bg1">
                    <a:lumMod val="65000"/>
                  </a:schemeClr>
                </a:solidFill>
              </a:defRPr>
            </a:lvl1pPr>
          </a:lstStyle>
          <a:p>
            <a:endParaRPr lang="en-US" dirty="0"/>
          </a:p>
        </p:txBody>
      </p:sp>
    </p:spTree>
    <p:extLst>
      <p:ext uri="{BB962C8B-B14F-4D97-AF65-F5344CB8AC3E}">
        <p14:creationId xmlns:p14="http://schemas.microsoft.com/office/powerpoint/2010/main" val="410211753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eigas 2">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94745" y="1271076"/>
            <a:ext cx="7772400" cy="1470025"/>
          </a:xfrm>
        </p:spPr>
        <p:txBody>
          <a:bodyPr>
            <a:normAutofit/>
          </a:bodyPr>
          <a:lstStyle>
            <a:lvl1pPr algn="ctr">
              <a:defRPr sz="3600" b="1" i="0">
                <a:solidFill>
                  <a:schemeClr val="accent1"/>
                </a:solidFill>
                <a:latin typeface="Arial"/>
                <a:cs typeface="Arial"/>
              </a:defRPr>
            </a:lvl1pPr>
          </a:lstStyle>
          <a:p>
            <a:r>
              <a:rPr lang="lv-LV" dirty="0"/>
              <a:t>Click to edit</a:t>
            </a:r>
            <a:br>
              <a:rPr lang="lv-LV" dirty="0"/>
            </a:br>
            <a:r>
              <a:rPr lang="lv-LV" dirty="0"/>
              <a:t>master text syle</a:t>
            </a:r>
            <a:endParaRPr lang="en-US" dirty="0"/>
          </a:p>
        </p:txBody>
      </p:sp>
      <p:sp>
        <p:nvSpPr>
          <p:cNvPr id="7" name="Subtitle 2"/>
          <p:cNvSpPr>
            <a:spLocks noGrp="1"/>
          </p:cNvSpPr>
          <p:nvPr>
            <p:ph type="subTitle" idx="1"/>
          </p:nvPr>
        </p:nvSpPr>
        <p:spPr>
          <a:xfrm>
            <a:off x="1380545" y="2883357"/>
            <a:ext cx="6400800" cy="1345396"/>
          </a:xfrm>
        </p:spPr>
        <p:txBody>
          <a:bodyPr anchor="ctr">
            <a:normAutofit/>
          </a:bodyPr>
          <a:lstStyle>
            <a:lvl1pPr marL="0" indent="0" algn="ctr">
              <a:buNone/>
              <a:defRPr sz="1400">
                <a:solidFill>
                  <a:srgbClr val="00555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Rectangle 11"/>
          <p:cNvSpPr/>
          <p:nvPr userDrawn="1"/>
        </p:nvSpPr>
        <p:spPr>
          <a:xfrm>
            <a:off x="2431144" y="2741101"/>
            <a:ext cx="4330095" cy="709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6"/>
          <p:cNvSpPr>
            <a:spLocks noGrp="1"/>
          </p:cNvSpPr>
          <p:nvPr>
            <p:ph type="sldNum" sz="quarter" idx="4"/>
          </p:nvPr>
        </p:nvSpPr>
        <p:spPr>
          <a:xfrm>
            <a:off x="457199" y="6272742"/>
            <a:ext cx="2472267" cy="365125"/>
          </a:xfrm>
          <a:prstGeom prst="rect">
            <a:avLst/>
          </a:prstGeom>
        </p:spPr>
        <p:txBody>
          <a:bodyPr/>
          <a:lstStyle>
            <a:lvl1pPr algn="l">
              <a:defRPr sz="1200">
                <a:solidFill>
                  <a:srgbClr val="A6A6A6"/>
                </a:solidFill>
                <a:latin typeface="Arial"/>
                <a:cs typeface="Arial"/>
              </a:defRPr>
            </a:lvl1pPr>
          </a:lstStyle>
          <a:p>
            <a:r>
              <a:rPr lang="en-US" dirty="0"/>
              <a:t>Rīgas </a:t>
            </a:r>
            <a:r>
              <a:rPr lang="en-US" dirty="0" err="1"/>
              <a:t>Tehniskā</a:t>
            </a:r>
            <a:r>
              <a:rPr lang="en-US" dirty="0"/>
              <a:t> </a:t>
            </a:r>
            <a:r>
              <a:rPr lang="en-US" dirty="0" err="1"/>
              <a:t>universitāte</a:t>
            </a:r>
            <a:endParaRPr lang="en-US" dirty="0"/>
          </a:p>
        </p:txBody>
      </p:sp>
      <p:sp>
        <p:nvSpPr>
          <p:cNvPr id="8" name="Date Placeholder 3"/>
          <p:cNvSpPr>
            <a:spLocks noGrp="1"/>
          </p:cNvSpPr>
          <p:nvPr>
            <p:ph type="dt" sz="half" idx="2"/>
          </p:nvPr>
        </p:nvSpPr>
        <p:spPr>
          <a:xfrm>
            <a:off x="5977467" y="6272742"/>
            <a:ext cx="2133600" cy="365125"/>
          </a:xfrm>
          <a:prstGeom prst="rect">
            <a:avLst/>
          </a:prstGeom>
        </p:spPr>
        <p:txBody>
          <a:bodyPr vert="horz" lIns="91440" tIns="45720" rIns="91440" bIns="45720" rtlCol="0" anchor="ctr"/>
          <a:lstStyle>
            <a:lvl1pPr algn="l">
              <a:defRPr sz="1200">
                <a:solidFill>
                  <a:schemeClr val="bg1">
                    <a:lumMod val="65000"/>
                  </a:schemeClr>
                </a:solidFill>
              </a:defRPr>
            </a:lvl1pPr>
          </a:lstStyle>
          <a:p>
            <a:endParaRPr lang="en-US" dirty="0"/>
          </a:p>
        </p:txBody>
      </p:sp>
    </p:spTree>
    <p:extLst>
      <p:ext uri="{BB962C8B-B14F-4D97-AF65-F5344CB8AC3E}">
        <p14:creationId xmlns:p14="http://schemas.microsoft.com/office/powerpoint/2010/main" val="875636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Nodalu_slaids_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733425" y="2547426"/>
            <a:ext cx="7677150" cy="1470025"/>
          </a:xfrm>
        </p:spPr>
        <p:txBody>
          <a:bodyPr>
            <a:noAutofit/>
          </a:bodyPr>
          <a:lstStyle>
            <a:lvl1pPr algn="ctr">
              <a:defRPr sz="5500" b="1" i="0">
                <a:solidFill>
                  <a:srgbClr val="005551"/>
                </a:solidFill>
                <a:latin typeface="Arial"/>
                <a:cs typeface="Arial"/>
              </a:defRPr>
            </a:lvl1pPr>
          </a:lstStyle>
          <a:p>
            <a:r>
              <a:rPr lang="lv-LV" dirty="0"/>
              <a:t>Paldies.</a:t>
            </a:r>
            <a:endParaRPr lang="en-US" dirty="0"/>
          </a:p>
        </p:txBody>
      </p:sp>
    </p:spTree>
    <p:extLst>
      <p:ext uri="{BB962C8B-B14F-4D97-AF65-F5344CB8AC3E}">
        <p14:creationId xmlns:p14="http://schemas.microsoft.com/office/powerpoint/2010/main" val="2565455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Nodalu_slaids_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733425" y="2547426"/>
            <a:ext cx="7677150" cy="1470025"/>
          </a:xfrm>
        </p:spPr>
        <p:txBody>
          <a:bodyPr>
            <a:noAutofit/>
          </a:bodyPr>
          <a:lstStyle>
            <a:lvl1pPr algn="ctr">
              <a:defRPr sz="5500" b="1" i="0">
                <a:solidFill>
                  <a:srgbClr val="005551"/>
                </a:solidFill>
                <a:latin typeface="Arial"/>
                <a:cs typeface="Arial"/>
              </a:defRPr>
            </a:lvl1pPr>
          </a:lstStyle>
          <a:p>
            <a:r>
              <a:rPr lang="lv-LV" dirty="0"/>
              <a:t>Paldies.</a:t>
            </a:r>
            <a:endParaRPr lang="en-US" dirty="0"/>
          </a:p>
        </p:txBody>
      </p:sp>
    </p:spTree>
    <p:extLst>
      <p:ext uri="{BB962C8B-B14F-4D97-AF65-F5344CB8AC3E}">
        <p14:creationId xmlns:p14="http://schemas.microsoft.com/office/powerpoint/2010/main" val="1073477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ulslaids">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sz="quarter" idx="11" hasCustomPrompt="1"/>
          </p:nvPr>
        </p:nvSpPr>
        <p:spPr>
          <a:xfrm>
            <a:off x="655638" y="3314700"/>
            <a:ext cx="7964487" cy="495300"/>
          </a:xfr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700">
                <a:solidFill>
                  <a:srgbClr val="00555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lv-LV" sz="2700" dirty="0" err="1"/>
              <a:t>Text</a:t>
            </a:r>
            <a:r>
              <a:rPr lang="lv-LV" sz="2700" dirty="0"/>
              <a:t>, </a:t>
            </a:r>
            <a:r>
              <a:rPr lang="lv-LV" sz="2700" dirty="0" err="1"/>
              <a:t>text</a:t>
            </a:r>
            <a:r>
              <a:rPr lang="lv-LV" sz="2700" dirty="0"/>
              <a:t>, </a:t>
            </a:r>
            <a:r>
              <a:rPr lang="lv-LV" sz="2700" dirty="0" err="1"/>
              <a:t>text</a:t>
            </a:r>
            <a:endParaRPr lang="en-US" sz="2700" dirty="0"/>
          </a:p>
        </p:txBody>
      </p:sp>
      <p:sp>
        <p:nvSpPr>
          <p:cNvPr id="11" name="Text Placeholder 10"/>
          <p:cNvSpPr>
            <a:spLocks noGrp="1"/>
          </p:cNvSpPr>
          <p:nvPr>
            <p:ph type="body" sz="quarter" idx="14" hasCustomPrompt="1"/>
          </p:nvPr>
        </p:nvSpPr>
        <p:spPr>
          <a:xfrm>
            <a:off x="635000" y="4162425"/>
            <a:ext cx="7964487" cy="276225"/>
          </a:xfrm>
        </p:spPr>
        <p:txBody>
          <a:bodyPr>
            <a:noAutofit/>
          </a:bodyPr>
          <a:lstStyle>
            <a:lvl1pPr marL="0" indent="0" algn="l">
              <a:buNone/>
              <a:defRPr sz="1400" baseline="0">
                <a:solidFill>
                  <a:srgbClr val="005551"/>
                </a:solidFill>
              </a:defRPr>
            </a:lvl1pPr>
          </a:lstStyle>
          <a:p>
            <a:pPr lvl="0"/>
            <a:r>
              <a:rPr lang="lv-LV" dirty="0"/>
              <a:t>Vārds, uzvārds</a:t>
            </a:r>
          </a:p>
        </p:txBody>
      </p:sp>
      <p:sp>
        <p:nvSpPr>
          <p:cNvPr id="13" name="Text Placeholder 12"/>
          <p:cNvSpPr>
            <a:spLocks noGrp="1"/>
          </p:cNvSpPr>
          <p:nvPr>
            <p:ph type="body" sz="quarter" idx="15" hasCustomPrompt="1"/>
          </p:nvPr>
        </p:nvSpPr>
        <p:spPr>
          <a:xfrm>
            <a:off x="635000" y="4438650"/>
            <a:ext cx="7964487" cy="285750"/>
          </a:xfrm>
        </p:spPr>
        <p:txBody>
          <a:bodyPr>
            <a:noAutofit/>
          </a:bodyPr>
          <a:lstStyle>
            <a:lvl1pPr marL="0" indent="0" algn="l">
              <a:buNone/>
              <a:defRPr sz="1400">
                <a:solidFill>
                  <a:srgbClr val="005551"/>
                </a:solidFill>
              </a:defRPr>
            </a:lvl1pPr>
          </a:lstStyle>
          <a:p>
            <a:pPr lvl="0"/>
            <a:r>
              <a:rPr lang="lv-LV" sz="1400" dirty="0"/>
              <a:t>Amats</a:t>
            </a:r>
            <a:endParaRPr lang="lv-LV" dirty="0"/>
          </a:p>
        </p:txBody>
      </p:sp>
      <p:sp>
        <p:nvSpPr>
          <p:cNvPr id="15" name="Text Placeholder 14"/>
          <p:cNvSpPr>
            <a:spLocks noGrp="1"/>
          </p:cNvSpPr>
          <p:nvPr>
            <p:ph type="body" sz="quarter" idx="16" hasCustomPrompt="1"/>
          </p:nvPr>
        </p:nvSpPr>
        <p:spPr>
          <a:xfrm>
            <a:off x="655638" y="1362075"/>
            <a:ext cx="7964487" cy="1809750"/>
          </a:xfrm>
        </p:spPr>
        <p:txBody>
          <a:bodyPr>
            <a:normAutofit/>
          </a:bodyPr>
          <a:lstStyle>
            <a:lvl1pPr marL="0" indent="0" algn="l">
              <a:buNone/>
              <a:defRPr sz="5500" b="1" baseline="0">
                <a:solidFill>
                  <a:srgbClr val="005551"/>
                </a:solidFill>
              </a:defRPr>
            </a:lvl1pPr>
          </a:lstStyle>
          <a:p>
            <a:pPr lvl="0"/>
            <a:r>
              <a:rPr lang="lv-LV" dirty="0"/>
              <a:t>Prezentācijas nosaukums</a:t>
            </a:r>
          </a:p>
        </p:txBody>
      </p:sp>
      <p:sp>
        <p:nvSpPr>
          <p:cNvPr id="9" name="Text Placeholder 10"/>
          <p:cNvSpPr>
            <a:spLocks noGrp="1"/>
          </p:cNvSpPr>
          <p:nvPr>
            <p:ph type="body" sz="quarter" idx="17" hasCustomPrompt="1"/>
          </p:nvPr>
        </p:nvSpPr>
        <p:spPr>
          <a:xfrm>
            <a:off x="635000" y="5057775"/>
            <a:ext cx="7964487" cy="276225"/>
          </a:xfrm>
        </p:spPr>
        <p:txBody>
          <a:bodyPr>
            <a:noAutofit/>
          </a:bodyPr>
          <a:lstStyle>
            <a:lvl1pPr marL="0" indent="0" algn="l">
              <a:buNone/>
              <a:defRPr sz="1400" baseline="0">
                <a:solidFill>
                  <a:srgbClr val="005551"/>
                </a:solidFill>
              </a:defRPr>
            </a:lvl1pPr>
          </a:lstStyle>
          <a:p>
            <a:pPr lvl="0"/>
            <a:r>
              <a:rPr lang="lv-LV" dirty="0"/>
              <a:t>Datums</a:t>
            </a:r>
          </a:p>
        </p:txBody>
      </p:sp>
      <p:pic>
        <p:nvPicPr>
          <p:cNvPr id="8" name="Picture 7"/>
          <p:cNvPicPr>
            <a:picLocks noChangeAspect="1"/>
          </p:cNvPicPr>
          <p:nvPr userDrawn="1"/>
        </p:nvPicPr>
        <p:blipFill>
          <a:blip r:embed="rId3"/>
          <a:stretch>
            <a:fillRect/>
          </a:stretch>
        </p:blipFill>
        <p:spPr>
          <a:xfrm>
            <a:off x="7251244" y="5378276"/>
            <a:ext cx="1462527" cy="1011748"/>
          </a:xfrm>
          <a:prstGeom prst="rect">
            <a:avLst/>
          </a:prstGeom>
        </p:spPr>
      </p:pic>
    </p:spTree>
    <p:extLst>
      <p:ext uri="{BB962C8B-B14F-4D97-AF65-F5344CB8AC3E}">
        <p14:creationId xmlns:p14="http://schemas.microsoft.com/office/powerpoint/2010/main" val="3151883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saukum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80545" y="2883357"/>
            <a:ext cx="6400800" cy="1197576"/>
          </a:xfrm>
        </p:spPr>
        <p:txBody>
          <a:bodyPr anchor="ctr">
            <a:normAutofit/>
          </a:bodyPr>
          <a:lstStyle>
            <a:lvl1pPr marL="0" indent="0" algn="ctr">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Text Placeholder 14"/>
          <p:cNvSpPr>
            <a:spLocks noGrp="1"/>
          </p:cNvSpPr>
          <p:nvPr>
            <p:ph type="body" sz="quarter" idx="10"/>
          </p:nvPr>
        </p:nvSpPr>
        <p:spPr>
          <a:xfrm>
            <a:off x="1380545" y="4354823"/>
            <a:ext cx="6400800" cy="1341437"/>
          </a:xfrm>
        </p:spPr>
        <p:txBody>
          <a:bodyPr anchor="ctr">
            <a:normAutofit/>
          </a:bodyPr>
          <a:lstStyle>
            <a:lvl1pPr marL="0" indent="0" algn="ctr">
              <a:buNone/>
              <a:defRPr sz="1400">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7" name="Rectangle 16"/>
          <p:cNvSpPr/>
          <p:nvPr userDrawn="1"/>
        </p:nvSpPr>
        <p:spPr>
          <a:xfrm>
            <a:off x="2415898" y="2741101"/>
            <a:ext cx="4330095" cy="36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2810642" y="4238143"/>
            <a:ext cx="3540606" cy="0"/>
          </a:xfrm>
          <a:prstGeom prst="line">
            <a:avLst/>
          </a:prstGeom>
          <a:ln w="3175" cmpd="sng">
            <a:solidFill>
              <a:schemeClr val="accent1"/>
            </a:solidFill>
          </a:ln>
        </p:spPr>
        <p:style>
          <a:lnRef idx="1">
            <a:schemeClr val="dk1"/>
          </a:lnRef>
          <a:fillRef idx="0">
            <a:schemeClr val="dk1"/>
          </a:fillRef>
          <a:effectRef idx="0">
            <a:schemeClr val="dk1"/>
          </a:effectRef>
          <a:fontRef idx="minor">
            <a:schemeClr val="tx1"/>
          </a:fontRef>
        </p:style>
      </p:cxnSp>
      <p:sp>
        <p:nvSpPr>
          <p:cNvPr id="8" name="Slide Number Placeholder 6"/>
          <p:cNvSpPr>
            <a:spLocks noGrp="1"/>
          </p:cNvSpPr>
          <p:nvPr>
            <p:ph type="sldNum" sz="quarter" idx="4"/>
          </p:nvPr>
        </p:nvSpPr>
        <p:spPr>
          <a:xfrm>
            <a:off x="457199" y="6272742"/>
            <a:ext cx="2472267" cy="365125"/>
          </a:xfrm>
          <a:prstGeom prst="rect">
            <a:avLst/>
          </a:prstGeom>
        </p:spPr>
        <p:txBody>
          <a:bodyPr/>
          <a:lstStyle>
            <a:lvl1pPr algn="l">
              <a:defRPr sz="1200">
                <a:solidFill>
                  <a:srgbClr val="A6A6A6"/>
                </a:solidFill>
                <a:latin typeface="Arial"/>
                <a:cs typeface="Arial"/>
              </a:defRPr>
            </a:lvl1pPr>
          </a:lstStyle>
          <a:p>
            <a:r>
              <a:rPr lang="en-US" dirty="0"/>
              <a:t>Rīgas Tehniskā universitāte</a:t>
            </a:r>
          </a:p>
        </p:txBody>
      </p:sp>
      <p:sp>
        <p:nvSpPr>
          <p:cNvPr id="10" name="Title 9"/>
          <p:cNvSpPr>
            <a:spLocks noGrp="1"/>
          </p:cNvSpPr>
          <p:nvPr>
            <p:ph type="title"/>
          </p:nvPr>
        </p:nvSpPr>
        <p:spPr>
          <a:xfrm>
            <a:off x="448736" y="1420280"/>
            <a:ext cx="8229600" cy="1143000"/>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3314672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453931"/>
            <a:ext cx="8229600" cy="2789129"/>
          </a:xfrm>
        </p:spPr>
        <p:txBody>
          <a:bodyPr/>
          <a:lstStyle>
            <a:lvl1pPr marL="342900" indent="-342900">
              <a:buFont typeface="Wingdings" charset="2"/>
              <a:buChar char="§"/>
              <a:defRPr sz="2000">
                <a:solidFill>
                  <a:schemeClr val="accent1"/>
                </a:solidFill>
              </a:defRPr>
            </a:lvl1pPr>
            <a:lvl2pPr>
              <a:defRPr sz="1800">
                <a:solidFill>
                  <a:schemeClr val="accent1"/>
                </a:solidFill>
              </a:defRPr>
            </a:lvl2pPr>
            <a:lvl3pPr marL="1143000" indent="-228600">
              <a:buSzPct val="75000"/>
              <a:buFont typeface="Wingdings" charset="2"/>
              <a:buChar char="§"/>
              <a:defRPr sz="1400">
                <a:solidFill>
                  <a:schemeClr val="accent1"/>
                </a:solidFill>
              </a:defRPr>
            </a:lvl3pPr>
            <a:lvl4pPr>
              <a:buSzPct val="75000"/>
              <a:defRPr sz="1400">
                <a:solidFill>
                  <a:schemeClr val="accent1"/>
                </a:solidFill>
              </a:defRPr>
            </a:lvl4pPr>
            <a:lvl5pPr marL="2114550" indent="-285750">
              <a:buSzPct val="50000"/>
              <a:buFont typeface="Wingdings" charset="2"/>
              <a:buChar char="§"/>
              <a:defRPr sz="140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p:cNvSpPr txBox="1"/>
          <p:nvPr/>
        </p:nvSpPr>
        <p:spPr>
          <a:xfrm>
            <a:off x="9967310" y="1611586"/>
            <a:ext cx="184666" cy="369332"/>
          </a:xfrm>
          <a:prstGeom prst="rect">
            <a:avLst/>
          </a:prstGeom>
          <a:noFill/>
        </p:spPr>
        <p:txBody>
          <a:bodyPr wrap="none" rtlCol="0">
            <a:spAutoFit/>
          </a:bodyPr>
          <a:lstStyle/>
          <a:p>
            <a:endParaRPr lang="en-US" dirty="0"/>
          </a:p>
        </p:txBody>
      </p:sp>
      <p:sp>
        <p:nvSpPr>
          <p:cNvPr id="12" name="TextBox 11"/>
          <p:cNvSpPr txBox="1"/>
          <p:nvPr/>
        </p:nvSpPr>
        <p:spPr>
          <a:xfrm>
            <a:off x="9967310" y="1611586"/>
            <a:ext cx="184666" cy="369332"/>
          </a:xfrm>
          <a:prstGeom prst="rect">
            <a:avLst/>
          </a:prstGeom>
          <a:noFill/>
        </p:spPr>
        <p:txBody>
          <a:bodyPr wrap="none" rtlCol="0">
            <a:spAutoFit/>
          </a:bodyPr>
          <a:lstStyle/>
          <a:p>
            <a:endParaRPr lang="en-US" dirty="0"/>
          </a:p>
        </p:txBody>
      </p:sp>
      <p:sp>
        <p:nvSpPr>
          <p:cNvPr id="13" name="TextBox 12"/>
          <p:cNvSpPr txBox="1"/>
          <p:nvPr userDrawn="1"/>
        </p:nvSpPr>
        <p:spPr>
          <a:xfrm>
            <a:off x="9967310" y="1611586"/>
            <a:ext cx="184666" cy="369332"/>
          </a:xfrm>
          <a:prstGeom prst="rect">
            <a:avLst/>
          </a:prstGeom>
          <a:noFill/>
        </p:spPr>
        <p:txBody>
          <a:bodyPr wrap="none" rtlCol="0">
            <a:spAutoFit/>
          </a:bodyPr>
          <a:lstStyle/>
          <a:p>
            <a:endParaRPr lang="en-US" dirty="0"/>
          </a:p>
        </p:txBody>
      </p:sp>
      <p:sp>
        <p:nvSpPr>
          <p:cNvPr id="2" name="Title 1"/>
          <p:cNvSpPr>
            <a:spLocks noGrp="1"/>
          </p:cNvSpPr>
          <p:nvPr>
            <p:ph type="title"/>
          </p:nvPr>
        </p:nvSpPr>
        <p:spPr>
          <a:xfrm>
            <a:off x="457200" y="363964"/>
            <a:ext cx="8229600" cy="770685"/>
          </a:xfrm>
        </p:spPr>
        <p:txBody>
          <a:bodyPr anchor="t">
            <a:noAutofit/>
          </a:bodyPr>
          <a:lstStyle>
            <a:lvl1pPr algn="l">
              <a:defRPr sz="4400" b="1" i="0">
                <a:solidFill>
                  <a:schemeClr val="accent1"/>
                </a:solidFill>
                <a:latin typeface="Arial"/>
                <a:cs typeface="Arial"/>
              </a:defRPr>
            </a:lvl1pPr>
          </a:lstStyle>
          <a:p>
            <a:r>
              <a:rPr lang="en-US"/>
              <a:t>Click to edit Master title style</a:t>
            </a:r>
            <a:endParaRPr lang="en-US" dirty="0"/>
          </a:p>
        </p:txBody>
      </p:sp>
      <p:sp>
        <p:nvSpPr>
          <p:cNvPr id="10" name="Slide Number Placeholder 6"/>
          <p:cNvSpPr>
            <a:spLocks noGrp="1"/>
          </p:cNvSpPr>
          <p:nvPr>
            <p:ph type="sldNum" sz="quarter" idx="4"/>
          </p:nvPr>
        </p:nvSpPr>
        <p:spPr>
          <a:xfrm>
            <a:off x="457199" y="6272742"/>
            <a:ext cx="2472267" cy="365125"/>
          </a:xfrm>
          <a:prstGeom prst="rect">
            <a:avLst/>
          </a:prstGeom>
        </p:spPr>
        <p:txBody>
          <a:bodyPr/>
          <a:lstStyle>
            <a:lvl1pPr algn="l">
              <a:defRPr sz="1200">
                <a:solidFill>
                  <a:srgbClr val="A6A6A6"/>
                </a:solidFill>
                <a:latin typeface="Arial"/>
                <a:cs typeface="Arial"/>
              </a:defRPr>
            </a:lvl1pPr>
          </a:lstStyle>
          <a:p>
            <a:r>
              <a:rPr lang="en-US" dirty="0"/>
              <a:t>Rīgas Tehniskā universitāte</a:t>
            </a:r>
          </a:p>
        </p:txBody>
      </p:sp>
      <p:sp>
        <p:nvSpPr>
          <p:cNvPr id="11" name="Date Placeholder 3"/>
          <p:cNvSpPr>
            <a:spLocks noGrp="1"/>
          </p:cNvSpPr>
          <p:nvPr>
            <p:ph type="dt" sz="half" idx="2"/>
          </p:nvPr>
        </p:nvSpPr>
        <p:spPr>
          <a:xfrm>
            <a:off x="5977467" y="6272742"/>
            <a:ext cx="2133600" cy="365125"/>
          </a:xfrm>
          <a:prstGeom prst="rect">
            <a:avLst/>
          </a:prstGeom>
        </p:spPr>
        <p:txBody>
          <a:bodyPr vert="horz" lIns="91440" tIns="45720" rIns="91440" bIns="45720" rtlCol="0" anchor="ctr"/>
          <a:lstStyle>
            <a:lvl1pPr algn="l">
              <a:defRPr sz="1200">
                <a:solidFill>
                  <a:srgbClr val="A6A6A6"/>
                </a:solidFill>
              </a:defRPr>
            </a:lvl1pPr>
          </a:lstStyle>
          <a:p>
            <a:endParaRPr lang="en-US" dirty="0"/>
          </a:p>
        </p:txBody>
      </p:sp>
      <p:sp>
        <p:nvSpPr>
          <p:cNvPr id="14" name="Slide Number Placeholder 6"/>
          <p:cNvSpPr txBox="1">
            <a:spLocks/>
          </p:cNvSpPr>
          <p:nvPr userDrawn="1"/>
        </p:nvSpPr>
        <p:spPr>
          <a:xfrm>
            <a:off x="8204200" y="6272742"/>
            <a:ext cx="482600" cy="365125"/>
          </a:xfrm>
          <a:prstGeom prst="rect">
            <a:avLst/>
          </a:prstGeom>
        </p:spPr>
        <p:txBody>
          <a:bodyPr/>
          <a:lstStyle>
            <a:defPPr>
              <a:defRPr lang="en-US"/>
            </a:defPPr>
            <a:lvl1pPr marL="0" algn="l" defTabSz="457200" rtl="0" eaLnBrk="1" latinLnBrk="0" hangingPunct="1">
              <a:defRPr sz="1200" kern="1200">
                <a:solidFill>
                  <a:srgbClr val="10205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EF746A6-E283-484D-A747-262174EE73C9}" type="slidenum">
              <a:rPr lang="en-US" smtClean="0">
                <a:solidFill>
                  <a:srgbClr val="A6A6A6"/>
                </a:solidFill>
              </a:rPr>
              <a:pPr/>
              <a:t>‹#›</a:t>
            </a:fld>
            <a:endParaRPr lang="en-US" dirty="0">
              <a:solidFill>
                <a:srgbClr val="A6A6A6"/>
              </a:solidFill>
            </a:endParaRPr>
          </a:p>
        </p:txBody>
      </p:sp>
    </p:spTree>
    <p:extLst>
      <p:ext uri="{BB962C8B-B14F-4D97-AF65-F5344CB8AC3E}">
        <p14:creationId xmlns:p14="http://schemas.microsoft.com/office/powerpoint/2010/main" val="1946014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dalu_slaids_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547426"/>
            <a:ext cx="7677150" cy="1470025"/>
          </a:xfrm>
        </p:spPr>
        <p:txBody>
          <a:bodyPr>
            <a:noAutofit/>
          </a:bodyPr>
          <a:lstStyle>
            <a:lvl1pPr algn="l">
              <a:defRPr sz="5500" b="1" i="0">
                <a:solidFill>
                  <a:srgbClr val="005551"/>
                </a:solidFill>
                <a:latin typeface="Arial"/>
                <a:cs typeface="Arial"/>
              </a:defRPr>
            </a:lvl1pPr>
          </a:lstStyle>
          <a:p>
            <a:r>
              <a:rPr lang="lv-LV" dirty="0"/>
              <a:t>Nodaļas </a:t>
            </a:r>
            <a:br>
              <a:rPr lang="lv-LV" dirty="0"/>
            </a:br>
            <a:r>
              <a:rPr lang="lv-LV" dirty="0"/>
              <a:t>nosaukums</a:t>
            </a:r>
            <a:endParaRPr lang="en-US" dirty="0"/>
          </a:p>
        </p:txBody>
      </p:sp>
    </p:spTree>
    <p:extLst>
      <p:ext uri="{BB962C8B-B14F-4D97-AF65-F5344CB8AC3E}">
        <p14:creationId xmlns:p14="http://schemas.microsoft.com/office/powerpoint/2010/main" val="1849667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48"/>
            <a:ext cx="8229600" cy="772587"/>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r>
              <a:rPr lang="en-US" dirty="0"/>
              <a:t>Rīgas </a:t>
            </a:r>
            <a:r>
              <a:rPr lang="en-US" dirty="0" err="1"/>
              <a:t>Tehniskā</a:t>
            </a:r>
            <a:r>
              <a:rPr lang="en-US" dirty="0"/>
              <a:t> </a:t>
            </a:r>
            <a:r>
              <a:rPr lang="en-US" dirty="0" err="1"/>
              <a:t>universitāte</a:t>
            </a:r>
            <a:endParaRPr lang="en-US" dirty="0"/>
          </a:p>
        </p:txBody>
      </p:sp>
      <p:sp>
        <p:nvSpPr>
          <p:cNvPr id="4" name="Date Placeholder 3"/>
          <p:cNvSpPr>
            <a:spLocks noGrp="1"/>
          </p:cNvSpPr>
          <p:nvPr>
            <p:ph type="dt" sz="half" idx="11"/>
          </p:nvPr>
        </p:nvSpPr>
        <p:spPr/>
        <p:txBody>
          <a:bodyPr/>
          <a:lstStyle/>
          <a:p>
            <a:endParaRPr lang="en-US" dirty="0"/>
          </a:p>
        </p:txBody>
      </p:sp>
      <p:sp>
        <p:nvSpPr>
          <p:cNvPr id="5" name="Content Placeholder 2"/>
          <p:cNvSpPr>
            <a:spLocks noGrp="1"/>
          </p:cNvSpPr>
          <p:nvPr>
            <p:ph idx="1"/>
          </p:nvPr>
        </p:nvSpPr>
        <p:spPr>
          <a:xfrm>
            <a:off x="457200" y="1453931"/>
            <a:ext cx="8229600" cy="2789129"/>
          </a:xfrm>
        </p:spPr>
        <p:txBody>
          <a:bodyPr/>
          <a:lstStyle>
            <a:lvl1pPr marL="342900" indent="-342900">
              <a:buFont typeface="Wingdings" charset="2"/>
              <a:buChar char="§"/>
              <a:defRPr sz="2000">
                <a:solidFill>
                  <a:schemeClr val="accent1"/>
                </a:solidFill>
              </a:defRPr>
            </a:lvl1pPr>
            <a:lvl2pPr>
              <a:defRPr sz="1800">
                <a:solidFill>
                  <a:schemeClr val="accent1"/>
                </a:solidFill>
              </a:defRPr>
            </a:lvl2pPr>
            <a:lvl3pPr marL="1143000" indent="-228600">
              <a:buSzPct val="75000"/>
              <a:buFont typeface="Wingdings" charset="2"/>
              <a:buChar char="§"/>
              <a:defRPr sz="1400">
                <a:solidFill>
                  <a:schemeClr val="accent1"/>
                </a:solidFill>
              </a:defRPr>
            </a:lvl3pPr>
            <a:lvl4pPr>
              <a:buSzPct val="75000"/>
              <a:defRPr sz="1400">
                <a:solidFill>
                  <a:schemeClr val="accent1"/>
                </a:solidFill>
              </a:defRPr>
            </a:lvl4pPr>
            <a:lvl5pPr marL="2114550" indent="-285750">
              <a:buSzPct val="50000"/>
              <a:buFont typeface="Wingdings" charset="2"/>
              <a:buChar char="§"/>
              <a:defRPr sz="140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0919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1948"/>
            <a:ext cx="8229600" cy="772587"/>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r>
              <a:rPr lang="en-US" dirty="0"/>
              <a:t>Rīgas </a:t>
            </a:r>
            <a:r>
              <a:rPr lang="en-US" dirty="0" err="1"/>
              <a:t>Tehniskā</a:t>
            </a:r>
            <a:r>
              <a:rPr lang="en-US" dirty="0"/>
              <a:t> </a:t>
            </a:r>
            <a:r>
              <a:rPr lang="en-US" dirty="0" err="1"/>
              <a:t>universitāte</a:t>
            </a:r>
            <a:endParaRPr lang="en-US" dirty="0"/>
          </a:p>
        </p:txBody>
      </p:sp>
      <p:sp>
        <p:nvSpPr>
          <p:cNvPr id="4" name="Date Placeholder 3"/>
          <p:cNvSpPr>
            <a:spLocks noGrp="1"/>
          </p:cNvSpPr>
          <p:nvPr>
            <p:ph type="dt" sz="half" idx="11"/>
          </p:nvPr>
        </p:nvSpPr>
        <p:spPr/>
        <p:txBody>
          <a:bodyPr/>
          <a:lstStyle/>
          <a:p>
            <a:endParaRPr lang="en-US" dirty="0"/>
          </a:p>
        </p:txBody>
      </p:sp>
      <p:sp>
        <p:nvSpPr>
          <p:cNvPr id="5" name="Content Placeholder 2"/>
          <p:cNvSpPr>
            <a:spLocks noGrp="1"/>
          </p:cNvSpPr>
          <p:nvPr>
            <p:ph idx="1"/>
          </p:nvPr>
        </p:nvSpPr>
        <p:spPr>
          <a:xfrm>
            <a:off x="457200" y="1453931"/>
            <a:ext cx="8229600" cy="2789129"/>
          </a:xfrm>
        </p:spPr>
        <p:txBody>
          <a:bodyPr/>
          <a:lstStyle>
            <a:lvl1pPr marL="342900" indent="-342900">
              <a:buFont typeface="Wingdings" charset="2"/>
              <a:buChar char="§"/>
              <a:defRPr sz="2000">
                <a:solidFill>
                  <a:schemeClr val="accent1"/>
                </a:solidFill>
              </a:defRPr>
            </a:lvl1pPr>
            <a:lvl2pPr>
              <a:defRPr sz="1800">
                <a:solidFill>
                  <a:schemeClr val="accent1"/>
                </a:solidFill>
              </a:defRPr>
            </a:lvl2pPr>
            <a:lvl3pPr marL="1143000" indent="-228600">
              <a:buSzPct val="75000"/>
              <a:buFont typeface="Wingdings" charset="2"/>
              <a:buChar char="§"/>
              <a:defRPr sz="1400">
                <a:solidFill>
                  <a:schemeClr val="accent1"/>
                </a:solidFill>
              </a:defRPr>
            </a:lvl3pPr>
            <a:lvl4pPr>
              <a:buSzPct val="75000"/>
              <a:defRPr sz="1400">
                <a:solidFill>
                  <a:schemeClr val="accent1"/>
                </a:solidFill>
              </a:defRPr>
            </a:lvl4pPr>
            <a:lvl5pPr marL="2114550" indent="-285750">
              <a:buSzPct val="50000"/>
              <a:buFont typeface="Wingdings" charset="2"/>
              <a:buChar char="§"/>
              <a:defRPr sz="140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56226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marL="342900" indent="-342900">
              <a:buFont typeface="Wingdings" charset="2"/>
              <a:buChar char="§"/>
              <a:defRPr sz="1800">
                <a:solidFill>
                  <a:srgbClr val="005551"/>
                </a:solidFill>
              </a:defRPr>
            </a:lvl1pPr>
            <a:lvl2pPr>
              <a:defRPr sz="1800">
                <a:solidFill>
                  <a:srgbClr val="005551"/>
                </a:solidFill>
              </a:defRPr>
            </a:lvl2pPr>
            <a:lvl3pPr marL="1143000" indent="-228600">
              <a:buSzPct val="75000"/>
              <a:buFont typeface="Wingdings" charset="2"/>
              <a:buChar char="§"/>
              <a:defRPr sz="1400">
                <a:solidFill>
                  <a:srgbClr val="005551"/>
                </a:solidFill>
              </a:defRPr>
            </a:lvl3pPr>
            <a:lvl4pPr>
              <a:buSzPct val="75000"/>
              <a:defRPr sz="1400">
                <a:solidFill>
                  <a:srgbClr val="005551"/>
                </a:solidFill>
              </a:defRPr>
            </a:lvl4pPr>
            <a:lvl5pPr marL="2057400" indent="-228600">
              <a:buSzPct val="50000"/>
              <a:buFont typeface="Wingdings" charset="2"/>
              <a:buChar char="§"/>
              <a:defRPr sz="1400">
                <a:solidFill>
                  <a:srgbClr val="00555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342900" indent="-342900">
              <a:buFont typeface="Wingdings" charset="2"/>
              <a:buChar char="§"/>
              <a:defRPr sz="1800">
                <a:solidFill>
                  <a:srgbClr val="005551"/>
                </a:solidFill>
              </a:defRPr>
            </a:lvl1pPr>
            <a:lvl2pPr>
              <a:defRPr sz="1800">
                <a:solidFill>
                  <a:srgbClr val="005551"/>
                </a:solidFill>
              </a:defRPr>
            </a:lvl2pPr>
            <a:lvl3pPr marL="1143000" indent="-228600">
              <a:buSzPct val="75000"/>
              <a:buFont typeface="Wingdings" charset="2"/>
              <a:buChar char="§"/>
              <a:defRPr sz="1400">
                <a:solidFill>
                  <a:srgbClr val="005551"/>
                </a:solidFill>
              </a:defRPr>
            </a:lvl3pPr>
            <a:lvl4pPr>
              <a:buSzPct val="75000"/>
              <a:defRPr sz="1400">
                <a:solidFill>
                  <a:srgbClr val="005551"/>
                </a:solidFill>
              </a:defRPr>
            </a:lvl4pPr>
            <a:lvl5pPr marL="2057400" indent="-228600">
              <a:buSzPct val="50000"/>
              <a:buFont typeface="Wingdings" charset="2"/>
              <a:buChar char="§"/>
              <a:defRPr sz="1400">
                <a:solidFill>
                  <a:srgbClr val="00555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6"/>
          <p:cNvSpPr>
            <a:spLocks noGrp="1"/>
          </p:cNvSpPr>
          <p:nvPr>
            <p:ph type="sldNum" sz="quarter" idx="4"/>
          </p:nvPr>
        </p:nvSpPr>
        <p:spPr>
          <a:xfrm>
            <a:off x="457199" y="6272742"/>
            <a:ext cx="2472267" cy="365125"/>
          </a:xfrm>
          <a:prstGeom prst="rect">
            <a:avLst/>
          </a:prstGeom>
        </p:spPr>
        <p:txBody>
          <a:bodyPr/>
          <a:lstStyle>
            <a:lvl1pPr algn="l">
              <a:defRPr sz="1200">
                <a:solidFill>
                  <a:srgbClr val="A6A6A6"/>
                </a:solidFill>
                <a:latin typeface="Arial"/>
                <a:cs typeface="Arial"/>
              </a:defRPr>
            </a:lvl1pPr>
          </a:lstStyle>
          <a:p>
            <a:r>
              <a:rPr lang="en-US" dirty="0"/>
              <a:t>Rīgas </a:t>
            </a:r>
            <a:r>
              <a:rPr lang="en-US" dirty="0" err="1"/>
              <a:t>Tehniskā</a:t>
            </a:r>
            <a:r>
              <a:rPr lang="en-US" dirty="0"/>
              <a:t> </a:t>
            </a:r>
            <a:r>
              <a:rPr lang="en-US" dirty="0" err="1"/>
              <a:t>universitāte</a:t>
            </a:r>
            <a:endParaRPr lang="en-US" dirty="0"/>
          </a:p>
        </p:txBody>
      </p:sp>
      <p:sp>
        <p:nvSpPr>
          <p:cNvPr id="9" name="Date Placeholder 3"/>
          <p:cNvSpPr>
            <a:spLocks noGrp="1"/>
          </p:cNvSpPr>
          <p:nvPr>
            <p:ph type="dt" sz="half" idx="10"/>
          </p:nvPr>
        </p:nvSpPr>
        <p:spPr>
          <a:xfrm>
            <a:off x="5977467" y="6272742"/>
            <a:ext cx="2133600" cy="365125"/>
          </a:xfrm>
          <a:prstGeom prst="rect">
            <a:avLst/>
          </a:prstGeom>
        </p:spPr>
        <p:txBody>
          <a:bodyPr vert="horz" lIns="91440" tIns="45720" rIns="91440" bIns="45720" rtlCol="0" anchor="ctr"/>
          <a:lstStyle>
            <a:lvl1pPr algn="l">
              <a:defRPr sz="1200">
                <a:solidFill>
                  <a:srgbClr val="A6A6A6"/>
                </a:solidFill>
              </a:defRPr>
            </a:lvl1pPr>
          </a:lstStyle>
          <a:p>
            <a:endParaRPr lang="en-US" dirty="0"/>
          </a:p>
        </p:txBody>
      </p:sp>
      <p:sp>
        <p:nvSpPr>
          <p:cNvPr id="5" name="Text Placeholder 4"/>
          <p:cNvSpPr>
            <a:spLocks noGrp="1"/>
          </p:cNvSpPr>
          <p:nvPr>
            <p:ph type="body" sz="quarter" idx="11"/>
          </p:nvPr>
        </p:nvSpPr>
        <p:spPr>
          <a:xfrm>
            <a:off x="457200" y="419100"/>
            <a:ext cx="8229600" cy="990600"/>
          </a:xfrm>
        </p:spPr>
        <p:txBody>
          <a:bodyPr>
            <a:normAutofit/>
          </a:bodyPr>
          <a:lstStyle>
            <a:lvl1pPr marL="0" indent="0">
              <a:buNone/>
              <a:defRPr sz="4400" b="1">
                <a:solidFill>
                  <a:srgbClr val="005551"/>
                </a:solidFill>
              </a:defRPr>
            </a:lvl1pPr>
          </a:lstStyle>
          <a:p>
            <a:pPr lvl="0"/>
            <a:r>
              <a:rPr lang="en-US"/>
              <a:t>Edit Master text styles</a:t>
            </a:r>
          </a:p>
        </p:txBody>
      </p:sp>
    </p:spTree>
    <p:extLst>
      <p:ext uri="{BB962C8B-B14F-4D97-AF65-F5344CB8AC3E}">
        <p14:creationId xmlns:p14="http://schemas.microsoft.com/office/powerpoint/2010/main" val="1413618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2539999"/>
            <a:ext cx="4040188" cy="3586163"/>
          </a:xfrm>
        </p:spPr>
        <p:txBody>
          <a:bodyPr/>
          <a:lstStyle>
            <a:lvl1pPr marL="342900" indent="-342900">
              <a:buFont typeface="Wingdings" charset="2"/>
              <a:buChar char="§"/>
              <a:defRPr sz="1800">
                <a:solidFill>
                  <a:srgbClr val="005551"/>
                </a:solidFill>
              </a:defRPr>
            </a:lvl1pPr>
            <a:lvl2pPr>
              <a:defRPr sz="1800">
                <a:solidFill>
                  <a:srgbClr val="005551"/>
                </a:solidFill>
              </a:defRPr>
            </a:lvl2pPr>
            <a:lvl3pPr marL="1143000" indent="-228600">
              <a:buSzPct val="75000"/>
              <a:buFont typeface="Wingdings" charset="2"/>
              <a:buChar char="§"/>
              <a:defRPr sz="1400">
                <a:solidFill>
                  <a:srgbClr val="005551"/>
                </a:solidFill>
              </a:defRPr>
            </a:lvl3pPr>
            <a:lvl4pPr>
              <a:buSzPct val="75000"/>
              <a:defRPr sz="1400">
                <a:solidFill>
                  <a:srgbClr val="005551"/>
                </a:solidFill>
              </a:defRPr>
            </a:lvl4pPr>
            <a:lvl5pPr marL="2057400" indent="-228600">
              <a:buSzPct val="50000"/>
              <a:buFont typeface="Wingdings" charset="2"/>
              <a:buChar char="§"/>
              <a:defRPr sz="1400">
                <a:solidFill>
                  <a:srgbClr val="00555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2539999"/>
            <a:ext cx="4041775" cy="3586164"/>
          </a:xfrm>
        </p:spPr>
        <p:txBody>
          <a:bodyPr/>
          <a:lstStyle>
            <a:lvl1pPr marL="342900" indent="-342900">
              <a:buFont typeface="Wingdings" charset="2"/>
              <a:buChar char="§"/>
              <a:defRPr sz="1800">
                <a:solidFill>
                  <a:srgbClr val="005551"/>
                </a:solidFill>
              </a:defRPr>
            </a:lvl1pPr>
            <a:lvl2pPr>
              <a:defRPr sz="1800">
                <a:solidFill>
                  <a:srgbClr val="005551"/>
                </a:solidFill>
              </a:defRPr>
            </a:lvl2pPr>
            <a:lvl3pPr marL="1143000" indent="-228600">
              <a:buSzPct val="75000"/>
              <a:buFont typeface="Wingdings" charset="2"/>
              <a:buChar char="§"/>
              <a:defRPr sz="1400">
                <a:solidFill>
                  <a:srgbClr val="005551"/>
                </a:solidFill>
              </a:defRPr>
            </a:lvl3pPr>
            <a:lvl4pPr>
              <a:buSzPct val="75000"/>
              <a:defRPr sz="1400">
                <a:solidFill>
                  <a:srgbClr val="005551"/>
                </a:solidFill>
              </a:defRPr>
            </a:lvl4pPr>
            <a:lvl5pPr marL="2057400" indent="-228600">
              <a:buSzPct val="50000"/>
              <a:buFont typeface="Wingdings" charset="2"/>
              <a:buChar char="§"/>
              <a:defRPr sz="1400">
                <a:solidFill>
                  <a:srgbClr val="00555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14" hasCustomPrompt="1"/>
          </p:nvPr>
        </p:nvSpPr>
        <p:spPr>
          <a:xfrm>
            <a:off x="465491" y="1146908"/>
            <a:ext cx="4031897" cy="1184275"/>
          </a:xfrm>
        </p:spPr>
        <p:txBody>
          <a:bodyPr>
            <a:noAutofit/>
          </a:bodyPr>
          <a:lstStyle>
            <a:lvl1pPr marL="0" indent="0">
              <a:buNone/>
              <a:defRPr sz="3600" b="1" i="0" baseline="0">
                <a:solidFill>
                  <a:schemeClr val="accent1"/>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dirty="0"/>
              <a:t>Click to edit text title style</a:t>
            </a:r>
          </a:p>
        </p:txBody>
      </p:sp>
      <p:sp>
        <p:nvSpPr>
          <p:cNvPr id="15" name="Text Placeholder 3"/>
          <p:cNvSpPr>
            <a:spLocks noGrp="1"/>
          </p:cNvSpPr>
          <p:nvPr>
            <p:ph type="body" sz="half" idx="15" hasCustomPrompt="1"/>
          </p:nvPr>
        </p:nvSpPr>
        <p:spPr>
          <a:xfrm>
            <a:off x="4645025" y="1146908"/>
            <a:ext cx="4031897" cy="1184275"/>
          </a:xfrm>
        </p:spPr>
        <p:txBody>
          <a:bodyPr>
            <a:noAutofit/>
          </a:bodyPr>
          <a:lstStyle>
            <a:lvl1pPr marL="0" indent="0">
              <a:buNone/>
              <a:defRPr sz="3600" b="1" i="0" baseline="0">
                <a:solidFill>
                  <a:schemeClr val="accent1"/>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dirty="0"/>
              <a:t>Click to edit text title style</a:t>
            </a:r>
          </a:p>
        </p:txBody>
      </p:sp>
      <p:sp>
        <p:nvSpPr>
          <p:cNvPr id="9" name="Title 1"/>
          <p:cNvSpPr>
            <a:spLocks noGrp="1"/>
          </p:cNvSpPr>
          <p:nvPr>
            <p:ph type="title"/>
          </p:nvPr>
        </p:nvSpPr>
        <p:spPr>
          <a:xfrm>
            <a:off x="457200" y="363964"/>
            <a:ext cx="8229600" cy="770685"/>
          </a:xfrm>
        </p:spPr>
        <p:txBody>
          <a:bodyPr anchor="t">
            <a:noAutofit/>
          </a:bodyPr>
          <a:lstStyle>
            <a:lvl1pPr algn="l">
              <a:defRPr sz="2600">
                <a:solidFill>
                  <a:schemeClr val="accent1"/>
                </a:solidFill>
              </a:defRPr>
            </a:lvl1pPr>
          </a:lstStyle>
          <a:p>
            <a:r>
              <a:rPr lang="en-US"/>
              <a:t>Click to edit Master title style</a:t>
            </a:r>
            <a:endParaRPr lang="en-US" dirty="0"/>
          </a:p>
        </p:txBody>
      </p:sp>
      <p:sp>
        <p:nvSpPr>
          <p:cNvPr id="2" name="TextBox 1"/>
          <p:cNvSpPr txBox="1"/>
          <p:nvPr userDrawn="1"/>
        </p:nvSpPr>
        <p:spPr>
          <a:xfrm>
            <a:off x="199571" y="6567714"/>
            <a:ext cx="184666" cy="369332"/>
          </a:xfrm>
          <a:prstGeom prst="rect">
            <a:avLst/>
          </a:prstGeom>
          <a:noFill/>
        </p:spPr>
        <p:txBody>
          <a:bodyPr wrap="none" rtlCol="0">
            <a:spAutoFit/>
          </a:bodyPr>
          <a:lstStyle/>
          <a:p>
            <a:endParaRPr lang="en-US" dirty="0"/>
          </a:p>
        </p:txBody>
      </p:sp>
      <p:sp>
        <p:nvSpPr>
          <p:cNvPr id="11" name="Slide Number Placeholder 6"/>
          <p:cNvSpPr>
            <a:spLocks noGrp="1"/>
          </p:cNvSpPr>
          <p:nvPr>
            <p:ph type="sldNum" sz="quarter" idx="16"/>
          </p:nvPr>
        </p:nvSpPr>
        <p:spPr>
          <a:xfrm>
            <a:off x="457199" y="6272742"/>
            <a:ext cx="2472267" cy="365125"/>
          </a:xfrm>
          <a:prstGeom prst="rect">
            <a:avLst/>
          </a:prstGeom>
        </p:spPr>
        <p:txBody>
          <a:bodyPr/>
          <a:lstStyle>
            <a:lvl1pPr algn="l">
              <a:defRPr sz="1200">
                <a:solidFill>
                  <a:srgbClr val="A6A6A6"/>
                </a:solidFill>
                <a:latin typeface="Arial"/>
                <a:cs typeface="Arial"/>
              </a:defRPr>
            </a:lvl1pPr>
          </a:lstStyle>
          <a:p>
            <a:r>
              <a:rPr lang="en-US" dirty="0"/>
              <a:t>Rīgas </a:t>
            </a:r>
            <a:r>
              <a:rPr lang="en-US" dirty="0" err="1"/>
              <a:t>Tehniskā</a:t>
            </a:r>
            <a:r>
              <a:rPr lang="en-US" dirty="0"/>
              <a:t> </a:t>
            </a:r>
            <a:r>
              <a:rPr lang="en-US" dirty="0" err="1"/>
              <a:t>universitāte</a:t>
            </a:r>
            <a:endParaRPr lang="en-US" dirty="0"/>
          </a:p>
        </p:txBody>
      </p:sp>
      <p:sp>
        <p:nvSpPr>
          <p:cNvPr id="12" name="Date Placeholder 3"/>
          <p:cNvSpPr>
            <a:spLocks noGrp="1"/>
          </p:cNvSpPr>
          <p:nvPr>
            <p:ph type="dt" sz="half" idx="17"/>
          </p:nvPr>
        </p:nvSpPr>
        <p:spPr>
          <a:xfrm>
            <a:off x="5977467" y="6272742"/>
            <a:ext cx="2133600" cy="365125"/>
          </a:xfrm>
          <a:prstGeom prst="rect">
            <a:avLst/>
          </a:prstGeom>
        </p:spPr>
        <p:txBody>
          <a:bodyPr vert="horz" lIns="91440" tIns="45720" rIns="91440" bIns="45720" rtlCol="0" anchor="ctr"/>
          <a:lstStyle>
            <a:lvl1pPr algn="l">
              <a:defRPr sz="1200">
                <a:solidFill>
                  <a:srgbClr val="A6A6A6"/>
                </a:solidFill>
              </a:defRPr>
            </a:lvl1pPr>
          </a:lstStyle>
          <a:p>
            <a:endParaRPr lang="en-US" dirty="0"/>
          </a:p>
        </p:txBody>
      </p:sp>
    </p:spTree>
    <p:extLst>
      <p:ext uri="{BB962C8B-B14F-4D97-AF65-F5344CB8AC3E}">
        <p14:creationId xmlns:p14="http://schemas.microsoft.com/office/powerpoint/2010/main" val="1165892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19613"/>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45175"/>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6"/>
          <p:cNvSpPr>
            <a:spLocks noGrp="1"/>
          </p:cNvSpPr>
          <p:nvPr>
            <p:ph type="sldNum" sz="quarter" idx="4"/>
          </p:nvPr>
        </p:nvSpPr>
        <p:spPr>
          <a:xfrm>
            <a:off x="457199" y="6272742"/>
            <a:ext cx="2472267" cy="365125"/>
          </a:xfrm>
          <a:prstGeom prst="rect">
            <a:avLst/>
          </a:prstGeom>
        </p:spPr>
        <p:txBody>
          <a:bodyPr/>
          <a:lstStyle>
            <a:lvl1pPr algn="l">
              <a:defRPr sz="1200">
                <a:solidFill>
                  <a:schemeClr val="bg1">
                    <a:lumMod val="65000"/>
                  </a:schemeClr>
                </a:solidFill>
                <a:latin typeface="Arial"/>
                <a:cs typeface="Arial"/>
              </a:defRPr>
            </a:lvl1pPr>
          </a:lstStyle>
          <a:p>
            <a:r>
              <a:rPr lang="en-US" dirty="0"/>
              <a:t>Rīgas Tehniskā universitāte</a:t>
            </a:r>
          </a:p>
        </p:txBody>
      </p:sp>
      <p:sp>
        <p:nvSpPr>
          <p:cNvPr id="10" name="TextBox 9"/>
          <p:cNvSpPr txBox="1"/>
          <p:nvPr/>
        </p:nvSpPr>
        <p:spPr>
          <a:xfrm>
            <a:off x="-3414889" y="2794000"/>
            <a:ext cx="184666" cy="369332"/>
          </a:xfrm>
          <a:prstGeom prst="rect">
            <a:avLst/>
          </a:prstGeom>
          <a:noFill/>
        </p:spPr>
        <p:txBody>
          <a:bodyPr wrap="none" rtlCol="0">
            <a:spAutoFit/>
          </a:bodyPr>
          <a:lstStyle/>
          <a:p>
            <a:endParaRPr lang="en-US" dirty="0"/>
          </a:p>
        </p:txBody>
      </p:sp>
      <p:sp>
        <p:nvSpPr>
          <p:cNvPr id="12" name="TextBox 11"/>
          <p:cNvSpPr txBox="1"/>
          <p:nvPr/>
        </p:nvSpPr>
        <p:spPr>
          <a:xfrm>
            <a:off x="11373556" y="6886222"/>
            <a:ext cx="184666" cy="369332"/>
          </a:xfrm>
          <a:prstGeom prst="rect">
            <a:avLst/>
          </a:prstGeom>
          <a:noFill/>
        </p:spPr>
        <p:txBody>
          <a:bodyPr wrap="none" rtlCol="0">
            <a:spAutoFit/>
          </a:bodyPr>
          <a:lstStyle/>
          <a:p>
            <a:endParaRPr lang="en-US" dirty="0"/>
          </a:p>
        </p:txBody>
      </p:sp>
      <p:sp>
        <p:nvSpPr>
          <p:cNvPr id="11" name="Slide Number Placeholder 6"/>
          <p:cNvSpPr txBox="1">
            <a:spLocks/>
          </p:cNvSpPr>
          <p:nvPr userDrawn="1"/>
        </p:nvSpPr>
        <p:spPr>
          <a:xfrm>
            <a:off x="8204200" y="6272742"/>
            <a:ext cx="482600" cy="365125"/>
          </a:xfrm>
          <a:prstGeom prst="rect">
            <a:avLst/>
          </a:prstGeom>
        </p:spPr>
        <p:txBody>
          <a:bodyPr/>
          <a:lstStyle>
            <a:defPPr>
              <a:defRPr lang="en-US"/>
            </a:defPPr>
            <a:lvl1pPr marL="0" algn="l" defTabSz="457200" rtl="0" eaLnBrk="1" latinLnBrk="0" hangingPunct="1">
              <a:defRPr sz="1200" kern="1200">
                <a:solidFill>
                  <a:srgbClr val="10205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EF746A6-E283-484D-A747-262174EE73C9}" type="slidenum">
              <a:rPr lang="en-US" smtClean="0">
                <a:solidFill>
                  <a:srgbClr val="A6A6A6"/>
                </a:solidFill>
              </a:rPr>
              <a:pPr/>
              <a:t>‹#›</a:t>
            </a:fld>
            <a:endParaRPr lang="en-US" dirty="0">
              <a:solidFill>
                <a:srgbClr val="A6A6A6"/>
              </a:solidFill>
            </a:endParaRPr>
          </a:p>
        </p:txBody>
      </p:sp>
      <p:sp>
        <p:nvSpPr>
          <p:cNvPr id="4" name="Date Placeholder 3"/>
          <p:cNvSpPr>
            <a:spLocks noGrp="1"/>
          </p:cNvSpPr>
          <p:nvPr>
            <p:ph type="dt" sz="half" idx="2"/>
          </p:nvPr>
        </p:nvSpPr>
        <p:spPr>
          <a:xfrm>
            <a:off x="5977467" y="6272742"/>
            <a:ext cx="2133600" cy="365125"/>
          </a:xfrm>
          <a:prstGeom prst="rect">
            <a:avLst/>
          </a:prstGeom>
        </p:spPr>
        <p:txBody>
          <a:bodyPr vert="horz" lIns="91440" tIns="45720" rIns="91440" bIns="45720" rtlCol="0" anchor="ctr"/>
          <a:lstStyle>
            <a:lvl1pPr algn="l">
              <a:defRPr sz="1200">
                <a:solidFill>
                  <a:srgbClr val="A6A6A6"/>
                </a:solidFill>
              </a:defRPr>
            </a:lvl1pPr>
          </a:lstStyle>
          <a:p>
            <a:endParaRPr lang="en-US" dirty="0"/>
          </a:p>
        </p:txBody>
      </p:sp>
    </p:spTree>
    <p:extLst>
      <p:ext uri="{BB962C8B-B14F-4D97-AF65-F5344CB8AC3E}">
        <p14:creationId xmlns:p14="http://schemas.microsoft.com/office/powerpoint/2010/main" val="4217965320"/>
      </p:ext>
    </p:extLst>
  </p:cSld>
  <p:clrMap bg1="lt1" tx1="dk1" bg2="lt2" tx2="dk2" accent1="accent1" accent2="accent2" accent3="accent3" accent4="accent4" accent5="accent5" accent6="accent6" hlink="hlink" folHlink="folHlink"/>
  <p:sldLayoutIdLst>
    <p:sldLayoutId id="2147483762" r:id="rId1"/>
    <p:sldLayoutId id="2147483844" r:id="rId2"/>
    <p:sldLayoutId id="2147483803" r:id="rId3"/>
    <p:sldLayoutId id="2147483804" r:id="rId4"/>
    <p:sldLayoutId id="2147483838" r:id="rId5"/>
    <p:sldLayoutId id="2147483840" r:id="rId6"/>
    <p:sldLayoutId id="2147483842" r:id="rId7"/>
    <p:sldLayoutId id="2147483806" r:id="rId8"/>
    <p:sldLayoutId id="2147483807" r:id="rId9"/>
    <p:sldLayoutId id="2147483839" r:id="rId10"/>
    <p:sldLayoutId id="2147483810" r:id="rId11"/>
    <p:sldLayoutId id="2147483817" r:id="rId12"/>
    <p:sldLayoutId id="2147483818" r:id="rId13"/>
    <p:sldLayoutId id="2147483820" r:id="rId14"/>
    <p:sldLayoutId id="2147483821" r:id="rId15"/>
    <p:sldLayoutId id="2147483843" r:id="rId16"/>
    <p:sldLayoutId id="2147483845" r:id="rId17"/>
  </p:sldLayoutIdLst>
  <p:hf hdr="0" ftr="0" dt="0"/>
  <p:txStyles>
    <p:titleStyle>
      <a:lvl1pPr algn="l" defTabSz="457200" rtl="0" eaLnBrk="1" latinLnBrk="0" hangingPunct="1">
        <a:spcBef>
          <a:spcPct val="0"/>
        </a:spcBef>
        <a:buNone/>
        <a:defRPr sz="4400" b="1" i="0" kern="1200">
          <a:solidFill>
            <a:schemeClr val="accent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323232"/>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323232"/>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32323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323232"/>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accent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accen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accen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accen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accent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89756" y="4071106"/>
            <a:ext cx="7964487" cy="495300"/>
          </a:xfrm>
        </p:spPr>
        <p:txBody>
          <a:bodyPr/>
          <a:lstStyle/>
          <a:p>
            <a:pPr algn="l"/>
            <a:r>
              <a:rPr lang="lv-LV" sz="1800" b="1" dirty="0"/>
              <a:t>Konference: Līdzvērtība kopā: zēnu un vīriešu lomas</a:t>
            </a:r>
          </a:p>
          <a:p>
            <a:pPr algn="l"/>
            <a:r>
              <a:rPr lang="lv-LV" sz="1800" b="1" dirty="0"/>
              <a:t>stiprināšana līdztiesīgas sabiedrības veidošanā</a:t>
            </a:r>
          </a:p>
        </p:txBody>
      </p:sp>
      <p:sp>
        <p:nvSpPr>
          <p:cNvPr id="3" name="Text Placeholder 2"/>
          <p:cNvSpPr>
            <a:spLocks noGrp="1"/>
          </p:cNvSpPr>
          <p:nvPr>
            <p:ph type="body" sz="quarter" idx="14"/>
          </p:nvPr>
        </p:nvSpPr>
        <p:spPr>
          <a:xfrm>
            <a:off x="655638" y="5460647"/>
            <a:ext cx="7964487" cy="276225"/>
          </a:xfrm>
        </p:spPr>
        <p:txBody>
          <a:bodyPr/>
          <a:lstStyle/>
          <a:p>
            <a:r>
              <a:rPr lang="lv-LV" dirty="0" err="1"/>
              <a:t>Ph.D</a:t>
            </a:r>
            <a:r>
              <a:rPr lang="lv-LV" dirty="0"/>
              <a:t>., Toms Kreicbergs</a:t>
            </a:r>
            <a:endParaRPr lang="en-US" dirty="0"/>
          </a:p>
        </p:txBody>
      </p:sp>
      <p:sp>
        <p:nvSpPr>
          <p:cNvPr id="5" name="Text Placeholder 4"/>
          <p:cNvSpPr>
            <a:spLocks noGrp="1"/>
          </p:cNvSpPr>
          <p:nvPr>
            <p:ph type="body" sz="quarter" idx="16"/>
          </p:nvPr>
        </p:nvSpPr>
        <p:spPr>
          <a:xfrm>
            <a:off x="544286" y="955051"/>
            <a:ext cx="7964487" cy="2799966"/>
          </a:xfrm>
        </p:spPr>
        <p:txBody>
          <a:bodyPr>
            <a:normAutofit fontScale="92500" lnSpcReduction="20000"/>
          </a:bodyPr>
          <a:lstStyle/>
          <a:p>
            <a:r>
              <a:rPr lang="lv-LV" dirty="0"/>
              <a:t>Vīrišķības priekšstati sabiedrībā un reklāmā: Kā dzimumu stereotipi mūs ietekmē?</a:t>
            </a:r>
          </a:p>
        </p:txBody>
      </p:sp>
    </p:spTree>
    <p:extLst>
      <p:ext uri="{BB962C8B-B14F-4D97-AF65-F5344CB8AC3E}">
        <p14:creationId xmlns:p14="http://schemas.microsoft.com/office/powerpoint/2010/main" val="1975565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DBB86B-4781-BA3E-6DD4-000C4D9E238C}"/>
              </a:ext>
            </a:extLst>
          </p:cNvPr>
          <p:cNvSpPr>
            <a:spLocks noGrp="1"/>
          </p:cNvSpPr>
          <p:nvPr>
            <p:ph idx="1"/>
          </p:nvPr>
        </p:nvSpPr>
        <p:spPr>
          <a:xfrm>
            <a:off x="457200" y="1453931"/>
            <a:ext cx="8229600" cy="3524469"/>
          </a:xfrm>
        </p:spPr>
        <p:txBody>
          <a:bodyPr/>
          <a:lstStyle/>
          <a:p>
            <a:pPr marL="0" indent="0">
              <a:buNone/>
            </a:pPr>
            <a:r>
              <a:rPr lang="lv-LV" dirty="0"/>
              <a:t>Zinātniskajā literatūrā (socioloģiskos un psiholoģiskos pētījumos) tiek daudz minētās negatīvās sekas no reklāmā paustajiem tradicionālās vīrišķības stereotipiem, galvenokārt tiek uzsvērts:</a:t>
            </a:r>
          </a:p>
          <a:p>
            <a:pPr marL="0" indent="0">
              <a:buNone/>
            </a:pPr>
            <a:endParaRPr lang="lv-LV" dirty="0"/>
          </a:p>
          <a:p>
            <a:r>
              <a:rPr lang="lv-LV" dirty="0"/>
              <a:t>Vīriešu atteikšanās vērsties pēc palīdzības</a:t>
            </a:r>
          </a:p>
          <a:p>
            <a:r>
              <a:rPr lang="lv-LV" dirty="0"/>
              <a:t>Simptomu nopietnības neziņošana ārstam</a:t>
            </a:r>
          </a:p>
          <a:p>
            <a:r>
              <a:rPr lang="lv-LV" dirty="0"/>
              <a:t>Vardarbības palielināšanās</a:t>
            </a:r>
          </a:p>
          <a:p>
            <a:r>
              <a:rPr lang="lv-LV" dirty="0"/>
              <a:t>Emocionālā distancēšanās no citiem</a:t>
            </a:r>
            <a:endParaRPr lang="en-US" dirty="0"/>
          </a:p>
        </p:txBody>
      </p:sp>
      <p:sp>
        <p:nvSpPr>
          <p:cNvPr id="3" name="Title 2">
            <a:extLst>
              <a:ext uri="{FF2B5EF4-FFF2-40B4-BE49-F238E27FC236}">
                <a16:creationId xmlns:a16="http://schemas.microsoft.com/office/drawing/2014/main" id="{9F31A67D-9317-6755-F1DC-AB86DADAE8EE}"/>
              </a:ext>
            </a:extLst>
          </p:cNvPr>
          <p:cNvSpPr>
            <a:spLocks noGrp="1"/>
          </p:cNvSpPr>
          <p:nvPr>
            <p:ph type="title"/>
          </p:nvPr>
        </p:nvSpPr>
        <p:spPr/>
        <p:txBody>
          <a:bodyPr/>
          <a:lstStyle/>
          <a:p>
            <a:r>
              <a:rPr lang="lv-LV" sz="2800" dirty="0"/>
              <a:t>Ietekme uz sabiedrību no reklāmā paustajiem tradicionālās vīrišķības stereotipiem</a:t>
            </a:r>
            <a:endParaRPr lang="en-US" sz="2800" dirty="0"/>
          </a:p>
        </p:txBody>
      </p:sp>
      <p:sp>
        <p:nvSpPr>
          <p:cNvPr id="4" name="Slide Number Placeholder 3">
            <a:extLst>
              <a:ext uri="{FF2B5EF4-FFF2-40B4-BE49-F238E27FC236}">
                <a16:creationId xmlns:a16="http://schemas.microsoft.com/office/drawing/2014/main" id="{654F8840-9E2E-5631-1C3D-A6C351A144AE}"/>
              </a:ext>
            </a:extLst>
          </p:cNvPr>
          <p:cNvSpPr>
            <a:spLocks noGrp="1"/>
          </p:cNvSpPr>
          <p:nvPr>
            <p:ph type="sldNum" sz="quarter" idx="4"/>
          </p:nvPr>
        </p:nvSpPr>
        <p:spPr/>
        <p:txBody>
          <a:bodyPr/>
          <a:lstStyle/>
          <a:p>
            <a:r>
              <a:rPr lang="en-US"/>
              <a:t>Rīgas Tehniskā universitāte</a:t>
            </a:r>
            <a:endParaRPr lang="en-US" dirty="0"/>
          </a:p>
        </p:txBody>
      </p:sp>
    </p:spTree>
    <p:extLst>
      <p:ext uri="{BB962C8B-B14F-4D97-AF65-F5344CB8AC3E}">
        <p14:creationId xmlns:p14="http://schemas.microsoft.com/office/powerpoint/2010/main" val="335060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C645A-B48D-C277-07CF-08036E7AE8FD}"/>
              </a:ext>
            </a:extLst>
          </p:cNvPr>
          <p:cNvSpPr>
            <a:spLocks noGrp="1"/>
          </p:cNvSpPr>
          <p:nvPr>
            <p:ph type="ctrTitle"/>
          </p:nvPr>
        </p:nvSpPr>
        <p:spPr/>
        <p:txBody>
          <a:bodyPr/>
          <a:lstStyle/>
          <a:p>
            <a:r>
              <a:rPr lang="lv-LV" dirty="0"/>
              <a:t>Empīriskā pētījumu daļa</a:t>
            </a:r>
            <a:endParaRPr lang="en-US" dirty="0"/>
          </a:p>
        </p:txBody>
      </p:sp>
    </p:spTree>
    <p:extLst>
      <p:ext uri="{BB962C8B-B14F-4D97-AF65-F5344CB8AC3E}">
        <p14:creationId xmlns:p14="http://schemas.microsoft.com/office/powerpoint/2010/main" val="3689702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346D0D-E03D-D4AC-F23C-99507F3AED47}"/>
              </a:ext>
            </a:extLst>
          </p:cNvPr>
          <p:cNvSpPr>
            <a:spLocks noGrp="1"/>
          </p:cNvSpPr>
          <p:nvPr>
            <p:ph type="title"/>
          </p:nvPr>
        </p:nvSpPr>
        <p:spPr>
          <a:xfrm>
            <a:off x="502354" y="222853"/>
            <a:ext cx="8229600" cy="770685"/>
          </a:xfrm>
        </p:spPr>
        <p:txBody>
          <a:bodyPr/>
          <a:lstStyle/>
          <a:p>
            <a:r>
              <a:rPr lang="lv-LV" sz="3200" dirty="0">
                <a:effectLst/>
                <a:latin typeface="Times New Roman" panose="02020603050405020304" pitchFamily="18" charset="0"/>
                <a:ea typeface="Calibri" panose="020F0502020204030204" pitchFamily="34" charset="0"/>
              </a:rPr>
              <a:t>Empīriskās izpētes konceptuālais ietvars un metodoloģiskā argumentācija </a:t>
            </a:r>
            <a:endParaRPr lang="en-US" sz="3200" dirty="0"/>
          </a:p>
        </p:txBody>
      </p:sp>
      <p:sp>
        <p:nvSpPr>
          <p:cNvPr id="4" name="Slide Number Placeholder 3">
            <a:extLst>
              <a:ext uri="{FF2B5EF4-FFF2-40B4-BE49-F238E27FC236}">
                <a16:creationId xmlns:a16="http://schemas.microsoft.com/office/drawing/2014/main" id="{1D80A2E8-D91D-4010-4BD1-D9D7DCC06892}"/>
              </a:ext>
            </a:extLst>
          </p:cNvPr>
          <p:cNvSpPr>
            <a:spLocks noGrp="1"/>
          </p:cNvSpPr>
          <p:nvPr>
            <p:ph type="sldNum" sz="quarter" idx="4"/>
          </p:nvPr>
        </p:nvSpPr>
        <p:spPr/>
        <p:txBody>
          <a:bodyPr/>
          <a:lstStyle/>
          <a:p>
            <a:r>
              <a:rPr lang="en-US"/>
              <a:t>Rīgas Tehniskā universitāte</a:t>
            </a:r>
            <a:endParaRPr lang="en-US" dirty="0"/>
          </a:p>
        </p:txBody>
      </p:sp>
      <p:graphicFrame>
        <p:nvGraphicFramePr>
          <p:cNvPr id="5" name="Diagram 4">
            <a:extLst>
              <a:ext uri="{FF2B5EF4-FFF2-40B4-BE49-F238E27FC236}">
                <a16:creationId xmlns:a16="http://schemas.microsoft.com/office/drawing/2014/main" id="{709B3C9C-D848-4AE1-51C5-31060C521F99}"/>
              </a:ext>
            </a:extLst>
          </p:cNvPr>
          <p:cNvGraphicFramePr/>
          <p:nvPr>
            <p:extLst>
              <p:ext uri="{D42A27DB-BD31-4B8C-83A1-F6EECF244321}">
                <p14:modId xmlns:p14="http://schemas.microsoft.com/office/powerpoint/2010/main" val="4228140632"/>
              </p:ext>
            </p:extLst>
          </p:nvPr>
        </p:nvGraphicFramePr>
        <p:xfrm>
          <a:off x="90310" y="1203921"/>
          <a:ext cx="9053689" cy="4903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9375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44E2D9D-8998-B811-C637-BF43892911DA}"/>
              </a:ext>
            </a:extLst>
          </p:cNvPr>
          <p:cNvGraphicFramePr>
            <a:graphicFrameLocks noGrp="1"/>
          </p:cNvGraphicFramePr>
          <p:nvPr>
            <p:ph idx="1"/>
            <p:extLst>
              <p:ext uri="{D42A27DB-BD31-4B8C-83A1-F6EECF244321}">
                <p14:modId xmlns:p14="http://schemas.microsoft.com/office/powerpoint/2010/main" val="2374632514"/>
              </p:ext>
            </p:extLst>
          </p:nvPr>
        </p:nvGraphicFramePr>
        <p:xfrm>
          <a:off x="90310" y="1475804"/>
          <a:ext cx="8850488" cy="1257011"/>
        </p:xfrm>
        <a:graphic>
          <a:graphicData uri="http://schemas.openxmlformats.org/drawingml/2006/table">
            <a:tbl>
              <a:tblPr firstRow="1" firstCol="1" bandRow="1">
                <a:tableStyleId>{5C22544A-7EE6-4342-B048-85BDC9FD1C3A}</a:tableStyleId>
              </a:tblPr>
              <a:tblGrid>
                <a:gridCol w="1032327">
                  <a:extLst>
                    <a:ext uri="{9D8B030D-6E8A-4147-A177-3AD203B41FA5}">
                      <a16:colId xmlns:a16="http://schemas.microsoft.com/office/drawing/2014/main" val="1670088948"/>
                    </a:ext>
                  </a:extLst>
                </a:gridCol>
                <a:gridCol w="665124">
                  <a:extLst>
                    <a:ext uri="{9D8B030D-6E8A-4147-A177-3AD203B41FA5}">
                      <a16:colId xmlns:a16="http://schemas.microsoft.com/office/drawing/2014/main" val="2775631235"/>
                    </a:ext>
                  </a:extLst>
                </a:gridCol>
                <a:gridCol w="687887">
                  <a:extLst>
                    <a:ext uri="{9D8B030D-6E8A-4147-A177-3AD203B41FA5}">
                      <a16:colId xmlns:a16="http://schemas.microsoft.com/office/drawing/2014/main" val="2810953874"/>
                    </a:ext>
                  </a:extLst>
                </a:gridCol>
                <a:gridCol w="701744">
                  <a:extLst>
                    <a:ext uri="{9D8B030D-6E8A-4147-A177-3AD203B41FA5}">
                      <a16:colId xmlns:a16="http://schemas.microsoft.com/office/drawing/2014/main" val="3950077263"/>
                    </a:ext>
                  </a:extLst>
                </a:gridCol>
                <a:gridCol w="841301">
                  <a:extLst>
                    <a:ext uri="{9D8B030D-6E8A-4147-A177-3AD203B41FA5}">
                      <a16:colId xmlns:a16="http://schemas.microsoft.com/office/drawing/2014/main" val="2985674305"/>
                    </a:ext>
                  </a:extLst>
                </a:gridCol>
                <a:gridCol w="1128333">
                  <a:extLst>
                    <a:ext uri="{9D8B030D-6E8A-4147-A177-3AD203B41FA5}">
                      <a16:colId xmlns:a16="http://schemas.microsoft.com/office/drawing/2014/main" val="3622087803"/>
                    </a:ext>
                  </a:extLst>
                </a:gridCol>
                <a:gridCol w="981847">
                  <a:extLst>
                    <a:ext uri="{9D8B030D-6E8A-4147-A177-3AD203B41FA5}">
                      <a16:colId xmlns:a16="http://schemas.microsoft.com/office/drawing/2014/main" val="1573439694"/>
                    </a:ext>
                  </a:extLst>
                </a:gridCol>
                <a:gridCol w="982838">
                  <a:extLst>
                    <a:ext uri="{9D8B030D-6E8A-4147-A177-3AD203B41FA5}">
                      <a16:colId xmlns:a16="http://schemas.microsoft.com/office/drawing/2014/main" val="4140177918"/>
                    </a:ext>
                  </a:extLst>
                </a:gridCol>
                <a:gridCol w="981847">
                  <a:extLst>
                    <a:ext uri="{9D8B030D-6E8A-4147-A177-3AD203B41FA5}">
                      <a16:colId xmlns:a16="http://schemas.microsoft.com/office/drawing/2014/main" val="381994258"/>
                    </a:ext>
                  </a:extLst>
                </a:gridCol>
                <a:gridCol w="847240">
                  <a:extLst>
                    <a:ext uri="{9D8B030D-6E8A-4147-A177-3AD203B41FA5}">
                      <a16:colId xmlns:a16="http://schemas.microsoft.com/office/drawing/2014/main" val="2766245783"/>
                    </a:ext>
                  </a:extLst>
                </a:gridCol>
              </a:tblGrid>
              <a:tr h="660955">
                <a:tc>
                  <a:txBody>
                    <a:bodyPr/>
                    <a:lstStyle/>
                    <a:p>
                      <a:pPr algn="ctr">
                        <a:lnSpc>
                          <a:spcPct val="150000"/>
                        </a:lnSpc>
                        <a:spcAft>
                          <a:spcPts val="800"/>
                        </a:spcAft>
                      </a:pPr>
                      <a:r>
                        <a:rPr lang="lv-LV" sz="900">
                          <a:effectLst/>
                        </a:rPr>
                        <a:t>Vīrišķības tips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Dove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Axe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NFL</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Gillette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Dos Equis/ Bonobos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Tide/ Old Spice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Doritos/ Nespresso</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Barbasol/ Lego</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Vidējais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7382886"/>
                  </a:ext>
                </a:extLst>
              </a:tr>
              <a:tr h="383508">
                <a:tc>
                  <a:txBody>
                    <a:bodyPr/>
                    <a:lstStyle/>
                    <a:p>
                      <a:pPr algn="ctr">
                        <a:lnSpc>
                          <a:spcPct val="150000"/>
                        </a:lnSpc>
                        <a:spcAft>
                          <a:spcPts val="800"/>
                        </a:spcAft>
                      </a:pPr>
                      <a:r>
                        <a:rPr lang="lv-LV" sz="800">
                          <a:effectLst/>
                        </a:rPr>
                        <a:t>Tradicionālā</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18,31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28,87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62,68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36,62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43,66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61,27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67,61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39,44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44,81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0579716"/>
                  </a:ext>
                </a:extLst>
              </a:tr>
              <a:tr h="212548">
                <a:tc>
                  <a:txBody>
                    <a:bodyPr/>
                    <a:lstStyle/>
                    <a:p>
                      <a:pPr algn="ctr">
                        <a:lnSpc>
                          <a:spcPct val="150000"/>
                        </a:lnSpc>
                        <a:spcAft>
                          <a:spcPts val="800"/>
                        </a:spcAft>
                      </a:pPr>
                      <a:r>
                        <a:rPr lang="lv-LV" sz="900">
                          <a:effectLst/>
                        </a:rPr>
                        <a:t>Modernā</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81,69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71,13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37,32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63,38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56,34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38,73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32,39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60,56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dirty="0">
                          <a:effectLst/>
                        </a:rPr>
                        <a:t>55,19</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58148643"/>
                  </a:ext>
                </a:extLst>
              </a:tr>
            </a:tbl>
          </a:graphicData>
        </a:graphic>
      </p:graphicFrame>
      <p:sp>
        <p:nvSpPr>
          <p:cNvPr id="3" name="Title 2">
            <a:extLst>
              <a:ext uri="{FF2B5EF4-FFF2-40B4-BE49-F238E27FC236}">
                <a16:creationId xmlns:a16="http://schemas.microsoft.com/office/drawing/2014/main" id="{F4868D51-5C6C-20A7-F443-53964604552D}"/>
              </a:ext>
            </a:extLst>
          </p:cNvPr>
          <p:cNvSpPr>
            <a:spLocks noGrp="1"/>
          </p:cNvSpPr>
          <p:nvPr>
            <p:ph type="title"/>
          </p:nvPr>
        </p:nvSpPr>
        <p:spPr/>
        <p:txBody>
          <a:bodyPr/>
          <a:lstStyle/>
          <a:p>
            <a:r>
              <a:rPr lang="lv-LV" sz="2400" dirty="0">
                <a:latin typeface="Times New Roman" panose="02020603050405020304" pitchFamily="18" charset="0"/>
                <a:ea typeface="Calibri" panose="020F0502020204030204" pitchFamily="34" charset="0"/>
              </a:rPr>
              <a:t>Vīriešu izvēles A/B testā, % (Latvija, vecums: 18-30)</a:t>
            </a:r>
            <a:endParaRPr lang="en-US" sz="2400" dirty="0"/>
          </a:p>
        </p:txBody>
      </p:sp>
      <p:sp>
        <p:nvSpPr>
          <p:cNvPr id="4" name="Slide Number Placeholder 3">
            <a:extLst>
              <a:ext uri="{FF2B5EF4-FFF2-40B4-BE49-F238E27FC236}">
                <a16:creationId xmlns:a16="http://schemas.microsoft.com/office/drawing/2014/main" id="{3FEB60B2-0815-5017-6AB9-F558AF3A52A0}"/>
              </a:ext>
            </a:extLst>
          </p:cNvPr>
          <p:cNvSpPr>
            <a:spLocks noGrp="1"/>
          </p:cNvSpPr>
          <p:nvPr>
            <p:ph type="sldNum" sz="quarter" idx="4"/>
          </p:nvPr>
        </p:nvSpPr>
        <p:spPr/>
        <p:txBody>
          <a:bodyPr/>
          <a:lstStyle/>
          <a:p>
            <a:r>
              <a:rPr lang="en-US"/>
              <a:t>Rīgas Tehniskā universitāte</a:t>
            </a:r>
            <a:endParaRPr lang="en-US" dirty="0"/>
          </a:p>
        </p:txBody>
      </p:sp>
      <p:graphicFrame>
        <p:nvGraphicFramePr>
          <p:cNvPr id="6" name="Table 5">
            <a:extLst>
              <a:ext uri="{FF2B5EF4-FFF2-40B4-BE49-F238E27FC236}">
                <a16:creationId xmlns:a16="http://schemas.microsoft.com/office/drawing/2014/main" id="{A3EC6005-695A-C3C4-87F1-EAB1F749257B}"/>
              </a:ext>
            </a:extLst>
          </p:cNvPr>
          <p:cNvGraphicFramePr>
            <a:graphicFrameLocks noGrp="1"/>
          </p:cNvGraphicFramePr>
          <p:nvPr>
            <p:extLst>
              <p:ext uri="{D42A27DB-BD31-4B8C-83A1-F6EECF244321}">
                <p14:modId xmlns:p14="http://schemas.microsoft.com/office/powerpoint/2010/main" val="1390771962"/>
              </p:ext>
            </p:extLst>
          </p:nvPr>
        </p:nvGraphicFramePr>
        <p:xfrm>
          <a:off x="90310" y="4496921"/>
          <a:ext cx="8974666" cy="1535288"/>
        </p:xfrm>
        <a:graphic>
          <a:graphicData uri="http://schemas.openxmlformats.org/drawingml/2006/table">
            <a:tbl>
              <a:tblPr firstRow="1" firstCol="1" bandRow="1">
                <a:tableStyleId>{5C22544A-7EE6-4342-B048-85BDC9FD1C3A}</a:tableStyleId>
              </a:tblPr>
              <a:tblGrid>
                <a:gridCol w="1167210">
                  <a:extLst>
                    <a:ext uri="{9D8B030D-6E8A-4147-A177-3AD203B41FA5}">
                      <a16:colId xmlns:a16="http://schemas.microsoft.com/office/drawing/2014/main" val="240685120"/>
                    </a:ext>
                  </a:extLst>
                </a:gridCol>
                <a:gridCol w="650869">
                  <a:extLst>
                    <a:ext uri="{9D8B030D-6E8A-4147-A177-3AD203B41FA5}">
                      <a16:colId xmlns:a16="http://schemas.microsoft.com/office/drawing/2014/main" val="1308778802"/>
                    </a:ext>
                  </a:extLst>
                </a:gridCol>
                <a:gridCol w="701315">
                  <a:extLst>
                    <a:ext uri="{9D8B030D-6E8A-4147-A177-3AD203B41FA5}">
                      <a16:colId xmlns:a16="http://schemas.microsoft.com/office/drawing/2014/main" val="1377658400"/>
                    </a:ext>
                  </a:extLst>
                </a:gridCol>
                <a:gridCol w="701315">
                  <a:extLst>
                    <a:ext uri="{9D8B030D-6E8A-4147-A177-3AD203B41FA5}">
                      <a16:colId xmlns:a16="http://schemas.microsoft.com/office/drawing/2014/main" val="3861817449"/>
                    </a:ext>
                  </a:extLst>
                </a:gridCol>
                <a:gridCol w="840788">
                  <a:extLst>
                    <a:ext uri="{9D8B030D-6E8A-4147-A177-3AD203B41FA5}">
                      <a16:colId xmlns:a16="http://schemas.microsoft.com/office/drawing/2014/main" val="2667980224"/>
                    </a:ext>
                  </a:extLst>
                </a:gridCol>
                <a:gridCol w="1127645">
                  <a:extLst>
                    <a:ext uri="{9D8B030D-6E8A-4147-A177-3AD203B41FA5}">
                      <a16:colId xmlns:a16="http://schemas.microsoft.com/office/drawing/2014/main" val="2248088704"/>
                    </a:ext>
                  </a:extLst>
                </a:gridCol>
                <a:gridCol w="981249">
                  <a:extLst>
                    <a:ext uri="{9D8B030D-6E8A-4147-A177-3AD203B41FA5}">
                      <a16:colId xmlns:a16="http://schemas.microsoft.com/office/drawing/2014/main" val="1978101201"/>
                    </a:ext>
                  </a:extLst>
                </a:gridCol>
                <a:gridCol w="975315">
                  <a:extLst>
                    <a:ext uri="{9D8B030D-6E8A-4147-A177-3AD203B41FA5}">
                      <a16:colId xmlns:a16="http://schemas.microsoft.com/office/drawing/2014/main" val="2472638756"/>
                    </a:ext>
                  </a:extLst>
                </a:gridCol>
                <a:gridCol w="988172">
                  <a:extLst>
                    <a:ext uri="{9D8B030D-6E8A-4147-A177-3AD203B41FA5}">
                      <a16:colId xmlns:a16="http://schemas.microsoft.com/office/drawing/2014/main" val="1042353598"/>
                    </a:ext>
                  </a:extLst>
                </a:gridCol>
                <a:gridCol w="840788">
                  <a:extLst>
                    <a:ext uri="{9D8B030D-6E8A-4147-A177-3AD203B41FA5}">
                      <a16:colId xmlns:a16="http://schemas.microsoft.com/office/drawing/2014/main" val="953660110"/>
                    </a:ext>
                  </a:extLst>
                </a:gridCol>
              </a:tblGrid>
              <a:tr h="665956">
                <a:tc>
                  <a:txBody>
                    <a:bodyPr/>
                    <a:lstStyle/>
                    <a:p>
                      <a:pPr algn="ctr">
                        <a:lnSpc>
                          <a:spcPct val="150000"/>
                        </a:lnSpc>
                        <a:spcAft>
                          <a:spcPts val="800"/>
                        </a:spcAft>
                      </a:pPr>
                      <a:r>
                        <a:rPr lang="lv-LV" sz="900">
                          <a:effectLst/>
                        </a:rPr>
                        <a:t>Vīrišķības tips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Dove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Axe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NFL</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Gillette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Dos Equis/ Bonobos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Tide/ Old Spice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Doritos/ Nespresso</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Barbasol/ Lego</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Vidējais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911164"/>
                  </a:ext>
                </a:extLst>
              </a:tr>
              <a:tr h="434666">
                <a:tc>
                  <a:txBody>
                    <a:bodyPr/>
                    <a:lstStyle/>
                    <a:p>
                      <a:pPr algn="ctr">
                        <a:lnSpc>
                          <a:spcPct val="150000"/>
                        </a:lnSpc>
                        <a:spcAft>
                          <a:spcPts val="800"/>
                        </a:spcAft>
                      </a:pPr>
                      <a:r>
                        <a:rPr lang="lv-LV" sz="900">
                          <a:effectLst/>
                        </a:rPr>
                        <a:t>Tradicionālā</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10,55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16,36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40,73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17,82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21,45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32,36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51,27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14,55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25,64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0960298"/>
                  </a:ext>
                </a:extLst>
              </a:tr>
              <a:tr h="434666">
                <a:tc>
                  <a:txBody>
                    <a:bodyPr/>
                    <a:lstStyle/>
                    <a:p>
                      <a:pPr algn="ctr">
                        <a:lnSpc>
                          <a:spcPct val="150000"/>
                        </a:lnSpc>
                        <a:spcAft>
                          <a:spcPts val="800"/>
                        </a:spcAft>
                      </a:pPr>
                      <a:r>
                        <a:rPr lang="lv-LV" sz="900">
                          <a:effectLst/>
                        </a:rPr>
                        <a:t>Modernā</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89,45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83,64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59,27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82,18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78,55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67,64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48,73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a:effectLst/>
                        </a:rPr>
                        <a:t>85,45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lv-LV" sz="900" dirty="0">
                          <a:effectLst/>
                        </a:rPr>
                        <a:t>74,36</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5487266"/>
                  </a:ext>
                </a:extLst>
              </a:tr>
            </a:tbl>
          </a:graphicData>
        </a:graphic>
      </p:graphicFrame>
      <p:sp>
        <p:nvSpPr>
          <p:cNvPr id="7" name="Title 2">
            <a:extLst>
              <a:ext uri="{FF2B5EF4-FFF2-40B4-BE49-F238E27FC236}">
                <a16:creationId xmlns:a16="http://schemas.microsoft.com/office/drawing/2014/main" id="{DAF4FBD7-2188-3EF1-E4FA-BD067B418C3E}"/>
              </a:ext>
            </a:extLst>
          </p:cNvPr>
          <p:cNvSpPr txBox="1">
            <a:spLocks/>
          </p:cNvSpPr>
          <p:nvPr/>
        </p:nvSpPr>
        <p:spPr>
          <a:xfrm>
            <a:off x="457200" y="3539814"/>
            <a:ext cx="8229600" cy="770685"/>
          </a:xfrm>
          <a:prstGeom prst="rect">
            <a:avLst/>
          </a:prstGeom>
        </p:spPr>
        <p:txBody>
          <a:bodyPr vert="horz" lIns="91440" tIns="45720" rIns="91440" bIns="45720" rtlCol="0" anchor="t">
            <a:noAutofit/>
          </a:bodyPr>
          <a:lstStyle>
            <a:lvl1pPr algn="l" defTabSz="457200" rtl="0" eaLnBrk="1" latinLnBrk="0" hangingPunct="1">
              <a:spcBef>
                <a:spcPct val="0"/>
              </a:spcBef>
              <a:buNone/>
              <a:defRPr sz="4400" b="1" i="0" kern="1200">
                <a:solidFill>
                  <a:schemeClr val="accent1"/>
                </a:solidFill>
                <a:latin typeface="Arial"/>
                <a:ea typeface="+mj-ea"/>
                <a:cs typeface="Arial"/>
              </a:defRPr>
            </a:lvl1pPr>
          </a:lstStyle>
          <a:p>
            <a:r>
              <a:rPr lang="lv-LV" sz="2400" dirty="0">
                <a:latin typeface="Times New Roman" panose="02020603050405020304" pitchFamily="18" charset="0"/>
                <a:ea typeface="Calibri" panose="020F0502020204030204" pitchFamily="34" charset="0"/>
              </a:rPr>
              <a:t>Sieviešu izvēles A/B testā, % (Latvija, vecums: 18-30) </a:t>
            </a:r>
            <a:endParaRPr lang="en-US" sz="2400" dirty="0"/>
          </a:p>
        </p:txBody>
      </p:sp>
    </p:spTree>
    <p:extLst>
      <p:ext uri="{BB962C8B-B14F-4D97-AF65-F5344CB8AC3E}">
        <p14:creationId xmlns:p14="http://schemas.microsoft.com/office/powerpoint/2010/main" val="4218503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A3C95E-69E8-FA7A-000F-45AA0C6BF4C5}"/>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42936F1B-2F01-FCCD-D354-250515D9C206}"/>
              </a:ext>
            </a:extLst>
          </p:cNvPr>
          <p:cNvSpPr>
            <a:spLocks noGrp="1"/>
          </p:cNvSpPr>
          <p:nvPr>
            <p:ph type="title"/>
          </p:nvPr>
        </p:nvSpPr>
        <p:spPr>
          <a:xfrm>
            <a:off x="344311" y="256719"/>
            <a:ext cx="8229600" cy="770685"/>
          </a:xfrm>
        </p:spPr>
        <p:txBody>
          <a:bodyPr/>
          <a:lstStyle/>
          <a:p>
            <a:r>
              <a:rPr lang="lv-LV" sz="2800" dirty="0">
                <a:latin typeface="+mj-lt"/>
              </a:rPr>
              <a:t>Nevēlamākie veidi kā atveidot vīrišķību reklāmā </a:t>
            </a:r>
            <a:r>
              <a:rPr lang="lv-LV" sz="2800" dirty="0">
                <a:latin typeface="+mj-lt"/>
                <a:ea typeface="Calibri" panose="020F0502020204030204" pitchFamily="34" charset="0"/>
              </a:rPr>
              <a:t>(Latvija, vecums: 18-30) </a:t>
            </a:r>
            <a:endParaRPr lang="en-US" sz="2800" dirty="0">
              <a:latin typeface="+mj-lt"/>
            </a:endParaRPr>
          </a:p>
        </p:txBody>
      </p:sp>
      <p:sp>
        <p:nvSpPr>
          <p:cNvPr id="4" name="Slide Number Placeholder 3">
            <a:extLst>
              <a:ext uri="{FF2B5EF4-FFF2-40B4-BE49-F238E27FC236}">
                <a16:creationId xmlns:a16="http://schemas.microsoft.com/office/drawing/2014/main" id="{C223D9A7-7FED-4AD3-F362-3AB7055B1557}"/>
              </a:ext>
            </a:extLst>
          </p:cNvPr>
          <p:cNvSpPr>
            <a:spLocks noGrp="1"/>
          </p:cNvSpPr>
          <p:nvPr>
            <p:ph type="sldNum" sz="quarter" idx="4"/>
          </p:nvPr>
        </p:nvSpPr>
        <p:spPr/>
        <p:txBody>
          <a:bodyPr/>
          <a:lstStyle/>
          <a:p>
            <a:r>
              <a:rPr lang="en-US"/>
              <a:t>Rīgas Tehniskā universitāte</a:t>
            </a:r>
            <a:endParaRPr lang="en-US" dirty="0"/>
          </a:p>
        </p:txBody>
      </p:sp>
      <p:pic>
        <p:nvPicPr>
          <p:cNvPr id="7" name="Picture 6">
            <a:extLst>
              <a:ext uri="{FF2B5EF4-FFF2-40B4-BE49-F238E27FC236}">
                <a16:creationId xmlns:a16="http://schemas.microsoft.com/office/drawing/2014/main" id="{BF9680C1-EC80-15EF-CA5F-319064F40FE4}"/>
              </a:ext>
            </a:extLst>
          </p:cNvPr>
          <p:cNvPicPr>
            <a:picLocks noChangeAspect="1"/>
          </p:cNvPicPr>
          <p:nvPr/>
        </p:nvPicPr>
        <p:blipFill>
          <a:blip r:embed="rId2"/>
          <a:stretch>
            <a:fillRect/>
          </a:stretch>
        </p:blipFill>
        <p:spPr>
          <a:xfrm>
            <a:off x="0" y="1134649"/>
            <a:ext cx="9144000" cy="5816476"/>
          </a:xfrm>
          <a:prstGeom prst="rect">
            <a:avLst/>
          </a:prstGeom>
        </p:spPr>
      </p:pic>
    </p:spTree>
    <p:extLst>
      <p:ext uri="{BB962C8B-B14F-4D97-AF65-F5344CB8AC3E}">
        <p14:creationId xmlns:p14="http://schemas.microsoft.com/office/powerpoint/2010/main" val="170728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BEFDEB-3EB7-DB96-B46C-E89983B65010}"/>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78A90D98-C503-2E5F-DC8F-2B89F4E3E31B}"/>
              </a:ext>
            </a:extLst>
          </p:cNvPr>
          <p:cNvSpPr>
            <a:spLocks noGrp="1"/>
          </p:cNvSpPr>
          <p:nvPr>
            <p:ph type="title"/>
          </p:nvPr>
        </p:nvSpPr>
        <p:spPr/>
        <p:txBody>
          <a:bodyPr/>
          <a:lstStyle/>
          <a:p>
            <a:r>
              <a:rPr lang="lv-LV" sz="2800" dirty="0">
                <a:latin typeface="+mn-lt"/>
              </a:rPr>
              <a:t>Vēlamākie veidi kā atveidot vīrišķību reklāmā </a:t>
            </a:r>
            <a:r>
              <a:rPr lang="lv-LV" sz="2800" dirty="0">
                <a:latin typeface="+mn-lt"/>
                <a:ea typeface="Calibri" panose="020F0502020204030204" pitchFamily="34" charset="0"/>
              </a:rPr>
              <a:t>(Latvija, vecums: 18-30) </a:t>
            </a:r>
            <a:endParaRPr lang="en-US" sz="2800" dirty="0">
              <a:latin typeface="+mn-lt"/>
            </a:endParaRPr>
          </a:p>
        </p:txBody>
      </p:sp>
      <p:sp>
        <p:nvSpPr>
          <p:cNvPr id="4" name="Slide Number Placeholder 3">
            <a:extLst>
              <a:ext uri="{FF2B5EF4-FFF2-40B4-BE49-F238E27FC236}">
                <a16:creationId xmlns:a16="http://schemas.microsoft.com/office/drawing/2014/main" id="{EF9EC24D-4368-C8B1-6E88-A8F6B389E520}"/>
              </a:ext>
            </a:extLst>
          </p:cNvPr>
          <p:cNvSpPr>
            <a:spLocks noGrp="1"/>
          </p:cNvSpPr>
          <p:nvPr>
            <p:ph type="sldNum" sz="quarter" idx="4"/>
          </p:nvPr>
        </p:nvSpPr>
        <p:spPr/>
        <p:txBody>
          <a:bodyPr/>
          <a:lstStyle/>
          <a:p>
            <a:r>
              <a:rPr lang="en-US"/>
              <a:t>Rīgas Tehniskā universitāte</a:t>
            </a:r>
            <a:endParaRPr lang="en-US" dirty="0"/>
          </a:p>
        </p:txBody>
      </p:sp>
      <p:pic>
        <p:nvPicPr>
          <p:cNvPr id="6" name="Picture 5">
            <a:extLst>
              <a:ext uri="{FF2B5EF4-FFF2-40B4-BE49-F238E27FC236}">
                <a16:creationId xmlns:a16="http://schemas.microsoft.com/office/drawing/2014/main" id="{A82B3CB5-D6CE-395C-6D62-63B95AEE03CC}"/>
              </a:ext>
            </a:extLst>
          </p:cNvPr>
          <p:cNvPicPr>
            <a:picLocks noChangeAspect="1"/>
          </p:cNvPicPr>
          <p:nvPr/>
        </p:nvPicPr>
        <p:blipFill>
          <a:blip r:embed="rId2"/>
          <a:stretch>
            <a:fillRect/>
          </a:stretch>
        </p:blipFill>
        <p:spPr>
          <a:xfrm>
            <a:off x="0" y="1453931"/>
            <a:ext cx="9144000" cy="5346000"/>
          </a:xfrm>
          <a:prstGeom prst="rect">
            <a:avLst/>
          </a:prstGeom>
        </p:spPr>
      </p:pic>
    </p:spTree>
    <p:extLst>
      <p:ext uri="{BB962C8B-B14F-4D97-AF65-F5344CB8AC3E}">
        <p14:creationId xmlns:p14="http://schemas.microsoft.com/office/powerpoint/2010/main" val="2689920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B3A9FC-7F3D-CC47-39D9-3EC29FD8CC0B}"/>
              </a:ext>
            </a:extLst>
          </p:cNvPr>
          <p:cNvSpPr>
            <a:spLocks noGrp="1"/>
          </p:cNvSpPr>
          <p:nvPr>
            <p:ph idx="1"/>
          </p:nvPr>
        </p:nvSpPr>
        <p:spPr>
          <a:xfrm>
            <a:off x="457200" y="1453931"/>
            <a:ext cx="8229600" cy="4818811"/>
          </a:xfrm>
        </p:spPr>
        <p:txBody>
          <a:bodyPr>
            <a:normAutofit fontScale="92500" lnSpcReduction="20000"/>
          </a:bodyPr>
          <a:lstStyle/>
          <a:p>
            <a:r>
              <a:rPr lang="lv-LV" dirty="0">
                <a:latin typeface="Times New Roman" panose="02020603050405020304" pitchFamily="18" charset="0"/>
                <a:cs typeface="Times New Roman" panose="02020603050405020304" pitchFamily="18" charset="0"/>
              </a:rPr>
              <a:t>Vīrišķība ir sociāli veidota </a:t>
            </a:r>
            <a:r>
              <a:rPr lang="lv-LV" dirty="0" err="1">
                <a:latin typeface="Times New Roman" panose="02020603050405020304" pitchFamily="18" charset="0"/>
                <a:cs typeface="Times New Roman" panose="02020603050405020304" pitchFamily="18" charset="0"/>
              </a:rPr>
              <a:t>konceptualizācija</a:t>
            </a:r>
            <a:r>
              <a:rPr lang="lv-LV" dirty="0">
                <a:latin typeface="Times New Roman" panose="02020603050405020304" pitchFamily="18" charset="0"/>
                <a:cs typeface="Times New Roman" panose="02020603050405020304" pitchFamily="18" charset="0"/>
              </a:rPr>
              <a:t>, kas ir saistīta ar vīriešiem piešķirtu īpašību un uzvedības kopumu. Trīs galvenie vīrišķības tipi ir tradicionālā, hibrīda un modernā vīrišķība. Tradicionālā vīrišķība tiek saistīta ar konkurētspēju, fizisko spēku, tiekšanos būt varonim, emocionālo stoicismu, būt par ģimenes galvu, dominanci un agresiju. Hibrīda vīrišķība parāda abu vīrišķības veidu īpašības, un modernā vīrišķība ir saistīta ar vienlīdzības izpausmi, būt emocionāli ekspresīvam, noraidīt pakļaušanos dzimumu normām, būt jūtīgam, un ar progresīvu domāšanu.</a:t>
            </a:r>
          </a:p>
          <a:p>
            <a:endParaRPr lang="lv-LV" dirty="0">
              <a:latin typeface="Times New Roman" panose="02020603050405020304" pitchFamily="18" charset="0"/>
              <a:cs typeface="Times New Roman" panose="02020603050405020304" pitchFamily="18" charset="0"/>
            </a:endParaRPr>
          </a:p>
          <a:p>
            <a:r>
              <a:rPr lang="lv-LV" dirty="0">
                <a:latin typeface="Times New Roman" panose="02020603050405020304" pitchFamily="18" charset="0"/>
                <a:cs typeface="Times New Roman" panose="02020603050405020304" pitchFamily="18" charset="0"/>
              </a:rPr>
              <a:t>Vīrišķība netiek radīta individuāli, bet gan kolektīvi kā kulturāli un sociāli veidota </a:t>
            </a:r>
            <a:r>
              <a:rPr lang="lv-LV" dirty="0" err="1">
                <a:latin typeface="Times New Roman" panose="02020603050405020304" pitchFamily="18" charset="0"/>
                <a:cs typeface="Times New Roman" panose="02020603050405020304" pitchFamily="18" charset="0"/>
              </a:rPr>
              <a:t>konceptualizācija</a:t>
            </a:r>
            <a:r>
              <a:rPr lang="lv-LV" dirty="0">
                <a:latin typeface="Times New Roman" panose="02020603050405020304" pitchFamily="18" charset="0"/>
                <a:cs typeface="Times New Roman" panose="02020603050405020304" pitchFamily="18" charset="0"/>
              </a:rPr>
              <a:t>, par ko liecina sociālās konstrukcijas teorija, ko apstiprina daudzi sociālie pētījumi, un kas tika apstiprināta fokusa grupas analīzē.</a:t>
            </a:r>
          </a:p>
          <a:p>
            <a:endParaRPr lang="lv-LV" dirty="0">
              <a:latin typeface="Times New Roman" panose="02020603050405020304" pitchFamily="18" charset="0"/>
              <a:cs typeface="Times New Roman" panose="02020603050405020304" pitchFamily="18" charset="0"/>
            </a:endParaRPr>
          </a:p>
          <a:p>
            <a:r>
              <a:rPr lang="lv-LV" dirty="0">
                <a:latin typeface="Times New Roman" panose="02020603050405020304" pitchFamily="18" charset="0"/>
                <a:cs typeface="Times New Roman" panose="02020603050405020304" pitchFamily="18" charset="0"/>
              </a:rPr>
              <a:t>Tradicionālie vīrišķības stereotipi reklāmā var kaitēt sabiedrībai, jo tā liek vīriešiem pakļauties šaurai sevis izpausmei par to, kādam ir jābūt vīrietim, kas noved pie emociju apspiešanas, iemiesojot ideju vienmēr dominēt un nekad neļaut ciest sakāvi, kā rezultātā rodas uzvedība, ko dēvē par toksisko vīrišķību.</a:t>
            </a:r>
            <a:endParaRPr lang="en-US"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869059D3-E228-B9B4-8A82-D570EA44064C}"/>
              </a:ext>
            </a:extLst>
          </p:cNvPr>
          <p:cNvSpPr>
            <a:spLocks noGrp="1"/>
          </p:cNvSpPr>
          <p:nvPr>
            <p:ph type="title"/>
          </p:nvPr>
        </p:nvSpPr>
        <p:spPr/>
        <p:txBody>
          <a:bodyPr/>
          <a:lstStyle/>
          <a:p>
            <a:r>
              <a:rPr lang="lv-LV" sz="3200" dirty="0"/>
              <a:t>Secinājumi (sabiedrībai aktuālie)</a:t>
            </a:r>
            <a:endParaRPr lang="en-US" sz="3200" dirty="0"/>
          </a:p>
        </p:txBody>
      </p:sp>
      <p:sp>
        <p:nvSpPr>
          <p:cNvPr id="4" name="Slide Number Placeholder 3">
            <a:extLst>
              <a:ext uri="{FF2B5EF4-FFF2-40B4-BE49-F238E27FC236}">
                <a16:creationId xmlns:a16="http://schemas.microsoft.com/office/drawing/2014/main" id="{6329A76A-0AB5-170C-6D44-578EB35EDC0F}"/>
              </a:ext>
            </a:extLst>
          </p:cNvPr>
          <p:cNvSpPr>
            <a:spLocks noGrp="1"/>
          </p:cNvSpPr>
          <p:nvPr>
            <p:ph type="sldNum" sz="quarter" idx="4"/>
          </p:nvPr>
        </p:nvSpPr>
        <p:spPr/>
        <p:txBody>
          <a:bodyPr/>
          <a:lstStyle/>
          <a:p>
            <a:r>
              <a:rPr lang="en-US"/>
              <a:t>Rīgas Tehniskā universitāte</a:t>
            </a:r>
            <a:endParaRPr lang="en-US" dirty="0"/>
          </a:p>
        </p:txBody>
      </p:sp>
    </p:spTree>
    <p:extLst>
      <p:ext uri="{BB962C8B-B14F-4D97-AF65-F5344CB8AC3E}">
        <p14:creationId xmlns:p14="http://schemas.microsoft.com/office/powerpoint/2010/main" val="3027416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094AA9-C4ED-59B0-9C26-11C942F5110F}"/>
              </a:ext>
            </a:extLst>
          </p:cNvPr>
          <p:cNvSpPr>
            <a:spLocks noGrp="1"/>
          </p:cNvSpPr>
          <p:nvPr>
            <p:ph idx="1"/>
          </p:nvPr>
        </p:nvSpPr>
        <p:spPr>
          <a:xfrm>
            <a:off x="457199" y="1675225"/>
            <a:ext cx="8229600" cy="4818811"/>
          </a:xfrm>
        </p:spPr>
        <p:txBody>
          <a:bodyPr>
            <a:normAutofit fontScale="77500" lnSpcReduction="20000"/>
          </a:bodyPr>
          <a:lstStyle/>
          <a:p>
            <a:pPr algn="just">
              <a:lnSpc>
                <a:spcPct val="150000"/>
              </a:lnSpc>
              <a:spcAft>
                <a:spcPts val="800"/>
              </a:spcAft>
            </a:pP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Ņemot vērā, ka Latvijas Republikā nav noticis neviens gadījums, kad </a:t>
            </a:r>
            <a:r>
              <a:rPr lang="lv-LV" sz="1800" dirty="0" err="1">
                <a:effectLst/>
                <a:latin typeface="Times New Roman" panose="02020603050405020304" pitchFamily="18" charset="0"/>
                <a:ea typeface="Calibri" panose="020F0502020204030204" pitchFamily="34" charset="0"/>
                <a:cs typeface="Times New Roman" panose="02020603050405020304" pitchFamily="18" charset="0"/>
              </a:rPr>
              <a:t>stereotipisku</a:t>
            </a: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 dzimuma lomu attēlojuma dēļ reklāma būtu aizliegta, Latvijas reklāmas politikas veidotājiem būtu jāpievērš pastiprināta uzmanība Eiropas Parlamenta rezolūcijām par dzimumu līdztiesību medijos un reklāmā. Minētajās rezolūcijās galvenā uzmanība tiek pievērsta daudzveidībai, iekļaušanai sabiedrībai un līdztiesībai. Rezolūcijās ieskicēts arī dzimumu stereotipu kaitējums reklāmās, vairākām Rietumeiropas valstīm (piemēram, Zviedrijai un Lielbritānijai) jau aizliedzot reklāmas, kas pārmērīgi veicina kaitīgus dzimumu stereotipus sabiedrībā.</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Apzinoties, ka Latvijas Reklāmas asociācijas Ētikas valde var tikai ieteikt reklāmdevējam pārtraukt reklāmu, bet tai nav tiesību aizliegt reklāmu, ieteikums reklāmas politikas veidotājiem ir palielināt Latvijas Reklāmas asociācijas vai Patērētāju Tiesību Aizsardzības Biroja tiesisko spēju rīkoties jautājumos par kaitīgiem stereotipiem reklāmā.</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Reklāmas politikas veidotājiem tiek ieteikts veicināt iekļaujošāku, daudzveidīgāku sabiedrību, izmantojot informatīvas kampaņas, kas vērstas uz vienlīdzību, un dzimumu stereotipu laušanu. Šāda rīcība varētu padarīt sabiedrību iekļaujošāku, liekot arī reklāmdevējiem pievērsties dažādiem vīrišķības attēlojumiem.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94518FDC-1CDF-D784-319E-7099F7EB0088}"/>
              </a:ext>
            </a:extLst>
          </p:cNvPr>
          <p:cNvSpPr>
            <a:spLocks noGrp="1"/>
          </p:cNvSpPr>
          <p:nvPr>
            <p:ph type="title"/>
          </p:nvPr>
        </p:nvSpPr>
        <p:spPr/>
        <p:txBody>
          <a:bodyPr/>
          <a:lstStyle/>
          <a:p>
            <a:r>
              <a:rPr lang="lv-LV" sz="3200" dirty="0"/>
              <a:t>Ieteikumi likumdevējiem un reklāmas politikas veidotājiem</a:t>
            </a:r>
            <a:endParaRPr lang="en-US" sz="3200" dirty="0"/>
          </a:p>
        </p:txBody>
      </p:sp>
      <p:sp>
        <p:nvSpPr>
          <p:cNvPr id="4" name="Slide Number Placeholder 3">
            <a:extLst>
              <a:ext uri="{FF2B5EF4-FFF2-40B4-BE49-F238E27FC236}">
                <a16:creationId xmlns:a16="http://schemas.microsoft.com/office/drawing/2014/main" id="{3332622F-1A1C-2B6E-710C-E77B848BEF6E}"/>
              </a:ext>
            </a:extLst>
          </p:cNvPr>
          <p:cNvSpPr>
            <a:spLocks noGrp="1"/>
          </p:cNvSpPr>
          <p:nvPr>
            <p:ph type="sldNum" sz="quarter" idx="4"/>
          </p:nvPr>
        </p:nvSpPr>
        <p:spPr/>
        <p:txBody>
          <a:bodyPr/>
          <a:lstStyle/>
          <a:p>
            <a:r>
              <a:rPr lang="en-US"/>
              <a:t>Rīgas Tehniskā universitāte</a:t>
            </a:r>
            <a:endParaRPr lang="en-US" dirty="0"/>
          </a:p>
        </p:txBody>
      </p:sp>
    </p:spTree>
    <p:extLst>
      <p:ext uri="{BB962C8B-B14F-4D97-AF65-F5344CB8AC3E}">
        <p14:creationId xmlns:p14="http://schemas.microsoft.com/office/powerpoint/2010/main" val="1998343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C645A-B48D-C277-07CF-08036E7AE8FD}"/>
              </a:ext>
            </a:extLst>
          </p:cNvPr>
          <p:cNvSpPr>
            <a:spLocks noGrp="1"/>
          </p:cNvSpPr>
          <p:nvPr>
            <p:ph type="ctrTitle"/>
          </p:nvPr>
        </p:nvSpPr>
        <p:spPr/>
        <p:txBody>
          <a:bodyPr/>
          <a:lstStyle/>
          <a:p>
            <a:r>
              <a:rPr lang="lv-LV" dirty="0"/>
              <a:t>Paldies par uzmanību!</a:t>
            </a:r>
            <a:endParaRPr lang="en-US" dirty="0"/>
          </a:p>
        </p:txBody>
      </p:sp>
    </p:spTree>
    <p:extLst>
      <p:ext uri="{BB962C8B-B14F-4D97-AF65-F5344CB8AC3E}">
        <p14:creationId xmlns:p14="http://schemas.microsoft.com/office/powerpoint/2010/main" val="1024416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ACE599-4BB7-6740-9004-424107CC2ECA}"/>
              </a:ext>
            </a:extLst>
          </p:cNvPr>
          <p:cNvSpPr>
            <a:spLocks noGrp="1"/>
          </p:cNvSpPr>
          <p:nvPr>
            <p:ph idx="1"/>
          </p:nvPr>
        </p:nvSpPr>
        <p:spPr>
          <a:xfrm>
            <a:off x="457200" y="1453931"/>
            <a:ext cx="8229600" cy="3998602"/>
          </a:xfrm>
        </p:spPr>
        <p:txBody>
          <a:bodyPr/>
          <a:lstStyle/>
          <a:p>
            <a:r>
              <a:rPr lang="lv-LV" dirty="0"/>
              <a:t>Divi </a:t>
            </a:r>
            <a:r>
              <a:rPr lang="lv-LV" b="1" dirty="0"/>
              <a:t>bakalaura grādi </a:t>
            </a:r>
            <a:r>
              <a:rPr lang="lv-LV" dirty="0"/>
              <a:t>(UCL </a:t>
            </a:r>
            <a:r>
              <a:rPr lang="lv-LV" dirty="0" err="1"/>
              <a:t>Erhvervsakademi</a:t>
            </a:r>
            <a:r>
              <a:rPr lang="lv-LV" dirty="0"/>
              <a:t> un </a:t>
            </a:r>
            <a:r>
              <a:rPr lang="lv-LV" dirty="0" err="1"/>
              <a:t>The</a:t>
            </a:r>
            <a:r>
              <a:rPr lang="lv-LV" dirty="0"/>
              <a:t> </a:t>
            </a:r>
            <a:r>
              <a:rPr lang="lv-LV" dirty="0" err="1"/>
              <a:t>University</a:t>
            </a:r>
            <a:r>
              <a:rPr lang="lv-LV" dirty="0"/>
              <a:t> </a:t>
            </a:r>
            <a:r>
              <a:rPr lang="lv-LV" dirty="0" err="1"/>
              <a:t>of</a:t>
            </a:r>
            <a:r>
              <a:rPr lang="lv-LV" dirty="0"/>
              <a:t> Southern </a:t>
            </a:r>
            <a:r>
              <a:rPr lang="lv-LV" dirty="0" err="1"/>
              <a:t>Denmark</a:t>
            </a:r>
            <a:r>
              <a:rPr lang="lv-LV" dirty="0"/>
              <a:t>, Dānija), </a:t>
            </a:r>
            <a:r>
              <a:rPr lang="lv-LV" b="1" dirty="0"/>
              <a:t>maģistra grāds </a:t>
            </a:r>
            <a:r>
              <a:rPr lang="lv-LV" dirty="0"/>
              <a:t>(</a:t>
            </a:r>
            <a:r>
              <a:rPr lang="lv-LV" dirty="0" err="1"/>
              <a:t>The</a:t>
            </a:r>
            <a:r>
              <a:rPr lang="lv-LV" dirty="0"/>
              <a:t> </a:t>
            </a:r>
            <a:r>
              <a:rPr lang="lv-LV" dirty="0" err="1"/>
              <a:t>University</a:t>
            </a:r>
            <a:r>
              <a:rPr lang="lv-LV" dirty="0"/>
              <a:t> </a:t>
            </a:r>
            <a:r>
              <a:rPr lang="lv-LV" dirty="0" err="1"/>
              <a:t>of</a:t>
            </a:r>
            <a:r>
              <a:rPr lang="lv-LV" dirty="0"/>
              <a:t> Southern </a:t>
            </a:r>
            <a:r>
              <a:rPr lang="lv-LV" dirty="0" err="1"/>
              <a:t>Denmark</a:t>
            </a:r>
            <a:r>
              <a:rPr lang="lv-LV" dirty="0"/>
              <a:t>, Dānija), </a:t>
            </a:r>
            <a:r>
              <a:rPr lang="lv-LV" b="1" dirty="0"/>
              <a:t>doktora grāds </a:t>
            </a:r>
            <a:r>
              <a:rPr lang="lv-LV" dirty="0"/>
              <a:t>(Rīgas Tehniskā universitāte)</a:t>
            </a:r>
          </a:p>
          <a:p>
            <a:r>
              <a:rPr lang="lv-LV" dirty="0"/>
              <a:t>Darba pieredze mārketinga jomā gan Dānijā, gan Latvijā.</a:t>
            </a:r>
          </a:p>
          <a:p>
            <a:r>
              <a:rPr lang="lv-LV" dirty="0"/>
              <a:t>Kopš 2019. gada pasniedzējs un pētnieks Rīgas </a:t>
            </a:r>
            <a:r>
              <a:rPr lang="lv-LV"/>
              <a:t>Tehniskajā universitātē</a:t>
            </a:r>
            <a:r>
              <a:rPr lang="lv-LV" dirty="0"/>
              <a:t>, </a:t>
            </a:r>
            <a:r>
              <a:rPr lang="lv-LV" dirty="0" err="1"/>
              <a:t>Inženierekonomikas</a:t>
            </a:r>
            <a:r>
              <a:rPr lang="lv-LV" dirty="0"/>
              <a:t> un Vadības fakultātē.</a:t>
            </a:r>
          </a:p>
          <a:p>
            <a:r>
              <a:rPr lang="lv-LV" dirty="0"/>
              <a:t>Pasniegtie studiju kursi: Sociālā atbildība un biznesa ētika, Zīmola veidošana un attīstība, Patērētāju uzvedība tirgū. </a:t>
            </a:r>
            <a:endParaRPr lang="en-US" dirty="0"/>
          </a:p>
        </p:txBody>
      </p:sp>
      <p:sp>
        <p:nvSpPr>
          <p:cNvPr id="3" name="Title 2">
            <a:extLst>
              <a:ext uri="{FF2B5EF4-FFF2-40B4-BE49-F238E27FC236}">
                <a16:creationId xmlns:a16="http://schemas.microsoft.com/office/drawing/2014/main" id="{74526F48-F778-E76F-5130-3F16ECB46C2E}"/>
              </a:ext>
            </a:extLst>
          </p:cNvPr>
          <p:cNvSpPr>
            <a:spLocks noGrp="1"/>
          </p:cNvSpPr>
          <p:nvPr>
            <p:ph type="title"/>
          </p:nvPr>
        </p:nvSpPr>
        <p:spPr/>
        <p:txBody>
          <a:bodyPr/>
          <a:lstStyle/>
          <a:p>
            <a:r>
              <a:rPr lang="lv-LV" dirty="0"/>
              <a:t>Pavisam nedaudz par mani</a:t>
            </a:r>
            <a:endParaRPr lang="en-US" dirty="0"/>
          </a:p>
        </p:txBody>
      </p:sp>
      <p:sp>
        <p:nvSpPr>
          <p:cNvPr id="4" name="Slide Number Placeholder 3">
            <a:extLst>
              <a:ext uri="{FF2B5EF4-FFF2-40B4-BE49-F238E27FC236}">
                <a16:creationId xmlns:a16="http://schemas.microsoft.com/office/drawing/2014/main" id="{854FD411-F68F-B63A-7E33-29FFB6157394}"/>
              </a:ext>
            </a:extLst>
          </p:cNvPr>
          <p:cNvSpPr>
            <a:spLocks noGrp="1"/>
          </p:cNvSpPr>
          <p:nvPr>
            <p:ph type="sldNum" sz="quarter" idx="4"/>
          </p:nvPr>
        </p:nvSpPr>
        <p:spPr/>
        <p:txBody>
          <a:bodyPr/>
          <a:lstStyle/>
          <a:p>
            <a:r>
              <a:rPr lang="en-US"/>
              <a:t>Rīgas Tehniskā universitāte</a:t>
            </a:r>
            <a:endParaRPr lang="en-US" dirty="0"/>
          </a:p>
        </p:txBody>
      </p:sp>
    </p:spTree>
    <p:extLst>
      <p:ext uri="{BB962C8B-B14F-4D97-AF65-F5344CB8AC3E}">
        <p14:creationId xmlns:p14="http://schemas.microsoft.com/office/powerpoint/2010/main" val="3689399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E32F83-DA5E-8536-8112-B64D71BCF79B}"/>
              </a:ext>
            </a:extLst>
          </p:cNvPr>
          <p:cNvSpPr>
            <a:spLocks noGrp="1"/>
          </p:cNvSpPr>
          <p:nvPr>
            <p:ph idx="1"/>
          </p:nvPr>
        </p:nvSpPr>
        <p:spPr>
          <a:xfrm>
            <a:off x="457200" y="1453931"/>
            <a:ext cx="8229600" cy="3817980"/>
          </a:xfrm>
        </p:spPr>
        <p:txBody>
          <a:bodyPr/>
          <a:lstStyle/>
          <a:p>
            <a:r>
              <a:rPr lang="lv-LV" dirty="0"/>
              <a:t>Tēma: </a:t>
            </a:r>
            <a:r>
              <a:rPr lang="lv-LV" cap="small" dirty="0"/>
              <a:t>VĪRIŠĶĪBAS KONCEPTUALIZĀCIJA ZĪMOLA PERSONĪBĀ UN TĀS IETEKME UZ REKLĀMAS EFEKTIVITĀTI</a:t>
            </a:r>
          </a:p>
          <a:p>
            <a:r>
              <a:rPr lang="lv-LV" dirty="0"/>
              <a:t>Piecu gadu pētījums</a:t>
            </a:r>
          </a:p>
          <a:p>
            <a:r>
              <a:rPr lang="lv-LV" dirty="0"/>
              <a:t>11 zinātniskās publikācijas, 18 zinātniskās konferences</a:t>
            </a:r>
          </a:p>
          <a:p>
            <a:endParaRPr lang="lv-LV" dirty="0"/>
          </a:p>
          <a:p>
            <a:r>
              <a:rPr lang="lv-LV" dirty="0"/>
              <a:t>Pētījumā uzsvars bija uz </a:t>
            </a:r>
            <a:r>
              <a:rPr lang="lv-LV" dirty="0" err="1"/>
              <a:t>zīmolvedību</a:t>
            </a:r>
            <a:r>
              <a:rPr lang="lv-LV" dirty="0"/>
              <a:t> un reklāmu, taču liela daļa pētniecības tika veltīta sabiedrības uztverei par vīrišķību, un reklāmas ietekmei uz sabiedrību.</a:t>
            </a:r>
            <a:endParaRPr lang="en-US" dirty="0"/>
          </a:p>
        </p:txBody>
      </p:sp>
      <p:sp>
        <p:nvSpPr>
          <p:cNvPr id="3" name="Title 2">
            <a:extLst>
              <a:ext uri="{FF2B5EF4-FFF2-40B4-BE49-F238E27FC236}">
                <a16:creationId xmlns:a16="http://schemas.microsoft.com/office/drawing/2014/main" id="{5243146D-571A-C5C3-C5E0-17759C5C656C}"/>
              </a:ext>
            </a:extLst>
          </p:cNvPr>
          <p:cNvSpPr>
            <a:spLocks noGrp="1"/>
          </p:cNvSpPr>
          <p:nvPr>
            <p:ph type="title"/>
          </p:nvPr>
        </p:nvSpPr>
        <p:spPr/>
        <p:txBody>
          <a:bodyPr/>
          <a:lstStyle/>
          <a:p>
            <a:r>
              <a:rPr lang="lv-LV" dirty="0"/>
              <a:t>Promocijas darbs</a:t>
            </a:r>
            <a:endParaRPr lang="en-US" dirty="0"/>
          </a:p>
        </p:txBody>
      </p:sp>
      <p:sp>
        <p:nvSpPr>
          <p:cNvPr id="4" name="Slide Number Placeholder 3">
            <a:extLst>
              <a:ext uri="{FF2B5EF4-FFF2-40B4-BE49-F238E27FC236}">
                <a16:creationId xmlns:a16="http://schemas.microsoft.com/office/drawing/2014/main" id="{0B01580E-FFF2-9BF9-0609-8C540CC42F20}"/>
              </a:ext>
            </a:extLst>
          </p:cNvPr>
          <p:cNvSpPr>
            <a:spLocks noGrp="1"/>
          </p:cNvSpPr>
          <p:nvPr>
            <p:ph type="sldNum" sz="quarter" idx="4"/>
          </p:nvPr>
        </p:nvSpPr>
        <p:spPr/>
        <p:txBody>
          <a:bodyPr/>
          <a:lstStyle/>
          <a:p>
            <a:r>
              <a:rPr lang="en-US"/>
              <a:t>Rīgas Tehniskā universitāte</a:t>
            </a:r>
            <a:endParaRPr lang="en-US" dirty="0"/>
          </a:p>
        </p:txBody>
      </p:sp>
    </p:spTree>
    <p:extLst>
      <p:ext uri="{BB962C8B-B14F-4D97-AF65-F5344CB8AC3E}">
        <p14:creationId xmlns:p14="http://schemas.microsoft.com/office/powerpoint/2010/main" val="80849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24B902-B5F9-9AB8-FC37-3BCF94A6DEB1}"/>
              </a:ext>
            </a:extLst>
          </p:cNvPr>
          <p:cNvSpPr>
            <a:spLocks noGrp="1"/>
          </p:cNvSpPr>
          <p:nvPr>
            <p:ph idx="1"/>
          </p:nvPr>
        </p:nvSpPr>
        <p:spPr>
          <a:xfrm>
            <a:off x="457200" y="1166180"/>
            <a:ext cx="8229600" cy="2789129"/>
          </a:xfrm>
        </p:spPr>
        <p:txBody>
          <a:bodyPr/>
          <a:lstStyle/>
          <a:p>
            <a:r>
              <a:rPr lang="lv-LV" sz="2000" dirty="0"/>
              <a:t>Izvēlētā promocijas darba tēma bija unikāla un nozīmīga ne tikai reklāmas aģentūrām, bet arī medijiem un arī sabiedrībai, ko pierāda divas intervijas televīzijā (Ziņu raidījumos “Rīta panorāma” un “900 sekundes”), 3 radio raidījumu sižeti un četri raksti Latvijas ziņu portālos (LSM.lv, Delfi.lv un citi). </a:t>
            </a:r>
            <a:endParaRPr lang="en-US" sz="2000" dirty="0"/>
          </a:p>
          <a:p>
            <a:endParaRPr lang="en-US" dirty="0"/>
          </a:p>
        </p:txBody>
      </p:sp>
      <p:sp>
        <p:nvSpPr>
          <p:cNvPr id="3" name="Title 2">
            <a:extLst>
              <a:ext uri="{FF2B5EF4-FFF2-40B4-BE49-F238E27FC236}">
                <a16:creationId xmlns:a16="http://schemas.microsoft.com/office/drawing/2014/main" id="{0873A17C-6A1C-CDA2-B001-5CD3E427A4A0}"/>
              </a:ext>
            </a:extLst>
          </p:cNvPr>
          <p:cNvSpPr>
            <a:spLocks noGrp="1"/>
          </p:cNvSpPr>
          <p:nvPr>
            <p:ph type="title"/>
          </p:nvPr>
        </p:nvSpPr>
        <p:spPr/>
        <p:txBody>
          <a:bodyPr/>
          <a:lstStyle/>
          <a:p>
            <a:r>
              <a:rPr lang="lv-LV" sz="2800" dirty="0"/>
              <a:t>Sabiedrības interese par šo tēmu</a:t>
            </a:r>
            <a:endParaRPr lang="en-US" sz="2800" dirty="0"/>
          </a:p>
        </p:txBody>
      </p:sp>
      <p:sp>
        <p:nvSpPr>
          <p:cNvPr id="4" name="Slide Number Placeholder 3">
            <a:extLst>
              <a:ext uri="{FF2B5EF4-FFF2-40B4-BE49-F238E27FC236}">
                <a16:creationId xmlns:a16="http://schemas.microsoft.com/office/drawing/2014/main" id="{6964853A-6068-7016-1767-B138984E8713}"/>
              </a:ext>
            </a:extLst>
          </p:cNvPr>
          <p:cNvSpPr>
            <a:spLocks noGrp="1"/>
          </p:cNvSpPr>
          <p:nvPr>
            <p:ph type="sldNum" sz="quarter" idx="4"/>
          </p:nvPr>
        </p:nvSpPr>
        <p:spPr/>
        <p:txBody>
          <a:bodyPr/>
          <a:lstStyle/>
          <a:p>
            <a:r>
              <a:rPr lang="en-US"/>
              <a:t>Rīgas Tehniskā universitāte</a:t>
            </a:r>
            <a:endParaRPr lang="en-US" dirty="0"/>
          </a:p>
        </p:txBody>
      </p:sp>
      <p:pic>
        <p:nvPicPr>
          <p:cNvPr id="7" name="Picture 6">
            <a:extLst>
              <a:ext uri="{FF2B5EF4-FFF2-40B4-BE49-F238E27FC236}">
                <a16:creationId xmlns:a16="http://schemas.microsoft.com/office/drawing/2014/main" id="{9DE5E52E-AE16-FD80-D621-6342C3105F71}"/>
              </a:ext>
            </a:extLst>
          </p:cNvPr>
          <p:cNvPicPr>
            <a:picLocks noChangeAspect="1"/>
          </p:cNvPicPr>
          <p:nvPr/>
        </p:nvPicPr>
        <p:blipFill>
          <a:blip r:embed="rId2"/>
          <a:stretch>
            <a:fillRect/>
          </a:stretch>
        </p:blipFill>
        <p:spPr>
          <a:xfrm>
            <a:off x="0" y="2848495"/>
            <a:ext cx="9144000" cy="3902339"/>
          </a:xfrm>
          <a:prstGeom prst="rect">
            <a:avLst/>
          </a:prstGeom>
        </p:spPr>
      </p:pic>
    </p:spTree>
    <p:extLst>
      <p:ext uri="{BB962C8B-B14F-4D97-AF65-F5344CB8AC3E}">
        <p14:creationId xmlns:p14="http://schemas.microsoft.com/office/powerpoint/2010/main" val="2654640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05AC-4B63-3DD5-D786-E7FE6E959EE9}"/>
              </a:ext>
            </a:extLst>
          </p:cNvPr>
          <p:cNvSpPr>
            <a:spLocks noGrp="1"/>
          </p:cNvSpPr>
          <p:nvPr>
            <p:ph type="ctrTitle"/>
          </p:nvPr>
        </p:nvSpPr>
        <p:spPr>
          <a:xfrm>
            <a:off x="685800" y="2693987"/>
            <a:ext cx="7677150" cy="1470025"/>
          </a:xfrm>
        </p:spPr>
        <p:txBody>
          <a:bodyPr/>
          <a:lstStyle/>
          <a:p>
            <a:r>
              <a:rPr lang="lv-LV" dirty="0"/>
              <a:t>Kas ir vīrišķība?</a:t>
            </a:r>
            <a:br>
              <a:rPr lang="lv-LV" dirty="0"/>
            </a:br>
            <a:endParaRPr lang="en-US" dirty="0"/>
          </a:p>
        </p:txBody>
      </p:sp>
    </p:spTree>
    <p:extLst>
      <p:ext uri="{BB962C8B-B14F-4D97-AF65-F5344CB8AC3E}">
        <p14:creationId xmlns:p14="http://schemas.microsoft.com/office/powerpoint/2010/main" val="117678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3475C62-317C-605C-F5E2-B41EE007EB78}"/>
              </a:ext>
            </a:extLst>
          </p:cNvPr>
          <p:cNvGraphicFramePr>
            <a:graphicFrameLocks noGrp="1"/>
          </p:cNvGraphicFramePr>
          <p:nvPr>
            <p:ph idx="1"/>
            <p:extLst>
              <p:ext uri="{D42A27DB-BD31-4B8C-83A1-F6EECF244321}">
                <p14:modId xmlns:p14="http://schemas.microsoft.com/office/powerpoint/2010/main" val="3133274671"/>
              </p:ext>
            </p:extLst>
          </p:nvPr>
        </p:nvGraphicFramePr>
        <p:xfrm>
          <a:off x="426155" y="1134650"/>
          <a:ext cx="8291689" cy="5210837"/>
        </p:xfrm>
        <a:graphic>
          <a:graphicData uri="http://schemas.openxmlformats.org/drawingml/2006/table">
            <a:tbl>
              <a:tblPr firstRow="1" firstCol="1" bandRow="1">
                <a:tableStyleId>{5C22544A-7EE6-4342-B048-85BDC9FD1C3A}</a:tableStyleId>
              </a:tblPr>
              <a:tblGrid>
                <a:gridCol w="1873956">
                  <a:extLst>
                    <a:ext uri="{9D8B030D-6E8A-4147-A177-3AD203B41FA5}">
                      <a16:colId xmlns:a16="http://schemas.microsoft.com/office/drawing/2014/main" val="357272065"/>
                    </a:ext>
                  </a:extLst>
                </a:gridCol>
                <a:gridCol w="3505493">
                  <a:extLst>
                    <a:ext uri="{9D8B030D-6E8A-4147-A177-3AD203B41FA5}">
                      <a16:colId xmlns:a16="http://schemas.microsoft.com/office/drawing/2014/main" val="3068594516"/>
                    </a:ext>
                  </a:extLst>
                </a:gridCol>
                <a:gridCol w="2912240">
                  <a:extLst>
                    <a:ext uri="{9D8B030D-6E8A-4147-A177-3AD203B41FA5}">
                      <a16:colId xmlns:a16="http://schemas.microsoft.com/office/drawing/2014/main" val="3693939268"/>
                    </a:ext>
                  </a:extLst>
                </a:gridCol>
              </a:tblGrid>
              <a:tr h="235876">
                <a:tc>
                  <a:txBody>
                    <a:bodyPr/>
                    <a:lstStyle/>
                    <a:p>
                      <a:pPr algn="ctr">
                        <a:lnSpc>
                          <a:spcPct val="150000"/>
                        </a:lnSpc>
                        <a:spcAft>
                          <a:spcPts val="800"/>
                        </a:spcAft>
                      </a:pPr>
                      <a:r>
                        <a:rPr lang="lv-LV" sz="1600" dirty="0">
                          <a:effectLst/>
                        </a:rPr>
                        <a:t>Vīrišķības tips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641" marR="27641" marT="0" marB="0"/>
                </a:tc>
                <a:tc>
                  <a:txBody>
                    <a:bodyPr/>
                    <a:lstStyle/>
                    <a:p>
                      <a:pPr algn="ctr">
                        <a:lnSpc>
                          <a:spcPct val="150000"/>
                        </a:lnSpc>
                        <a:spcAft>
                          <a:spcPts val="800"/>
                        </a:spcAft>
                      </a:pPr>
                      <a:r>
                        <a:rPr lang="lv-LV" sz="1600" dirty="0">
                          <a:effectLst/>
                        </a:rPr>
                        <a:t>Raksturīgās īpašības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641" marR="27641" marT="0" marB="0"/>
                </a:tc>
                <a:tc>
                  <a:txBody>
                    <a:bodyPr/>
                    <a:lstStyle/>
                    <a:p>
                      <a:pPr algn="ctr">
                        <a:lnSpc>
                          <a:spcPct val="150000"/>
                        </a:lnSpc>
                        <a:spcAft>
                          <a:spcPts val="800"/>
                        </a:spcAft>
                      </a:pPr>
                      <a:r>
                        <a:rPr lang="lv-LV" sz="1600" dirty="0">
                          <a:effectLst/>
                        </a:rPr>
                        <a:t>Autori</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641" marR="27641" marT="0" marB="0"/>
                </a:tc>
                <a:extLst>
                  <a:ext uri="{0D108BD9-81ED-4DB2-BD59-A6C34878D82A}">
                    <a16:rowId xmlns:a16="http://schemas.microsoft.com/office/drawing/2014/main" val="3005111257"/>
                  </a:ext>
                </a:extLst>
              </a:tr>
              <a:tr h="1844948">
                <a:tc>
                  <a:txBody>
                    <a:bodyPr/>
                    <a:lstStyle/>
                    <a:p>
                      <a:pPr>
                        <a:lnSpc>
                          <a:spcPct val="150000"/>
                        </a:lnSpc>
                        <a:spcAft>
                          <a:spcPts val="800"/>
                        </a:spcAft>
                      </a:pPr>
                      <a:r>
                        <a:rPr lang="lv-LV" sz="1200">
                          <a:effectLst/>
                        </a:rPr>
                        <a:t>Tradicionālā vīrišķība (Tostarp hegemoniskā vīrišķība un toksiskā vīrišķība)</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7641" marR="27641" marT="0" marB="0"/>
                </a:tc>
                <a:tc>
                  <a:txBody>
                    <a:bodyPr/>
                    <a:lstStyle/>
                    <a:p>
                      <a:pPr>
                        <a:lnSpc>
                          <a:spcPct val="150000"/>
                        </a:lnSpc>
                        <a:spcAft>
                          <a:spcPts val="800"/>
                        </a:spcAft>
                      </a:pPr>
                      <a:r>
                        <a:rPr lang="lv-LV" sz="1100">
                          <a:effectLst/>
                        </a:rPr>
                        <a:t>Sāncensība, fizisks spēks, tieksme kļūt par varoni, finansiāli panākumi, emocionāli ieturēts, neatkarīgs, noraida sievišķības vai baiļu izpausmes, mērķtiecīgs, pašpaļāvīgs, ģimenes galva, sportisks, izlēmīgs, orientēts uz risku, dominējošs, patriotisks, spēcīgs, turīgs, kam ir privilēģijas, agresīvs, drosmīgs.</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7641" marR="27641" marT="0" marB="0"/>
                </a:tc>
                <a:tc>
                  <a:txBody>
                    <a:bodyPr/>
                    <a:lstStyle/>
                    <a:p>
                      <a:pPr>
                        <a:lnSpc>
                          <a:spcPct val="150000"/>
                        </a:lnSpc>
                        <a:spcAft>
                          <a:spcPts val="800"/>
                        </a:spcAft>
                      </a:pPr>
                      <a:r>
                        <a:rPr lang="lv-LV" sz="1100">
                          <a:effectLst/>
                        </a:rPr>
                        <a:t>(Franz-Balsen, 2014), (Walters et al., 2019), (Birch et al., 2017), (Smith 2012), (Bordo, 2011), (Månsdotter et al., 2009), (Kimmel, 1996), (Jaffe, 1990), (Stern, 1992), (Zayer et al., 2020), (Rogers, 2019), (Connell, 2014), (Montemurro et al., 2019), (Pollack, 2017), (Ging 2013), (Oswald 2007)</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7641" marR="27641" marT="0" marB="0"/>
                </a:tc>
                <a:extLst>
                  <a:ext uri="{0D108BD9-81ED-4DB2-BD59-A6C34878D82A}">
                    <a16:rowId xmlns:a16="http://schemas.microsoft.com/office/drawing/2014/main" val="143914003"/>
                  </a:ext>
                </a:extLst>
              </a:tr>
              <a:tr h="1068029">
                <a:tc>
                  <a:txBody>
                    <a:bodyPr/>
                    <a:lstStyle/>
                    <a:p>
                      <a:pPr>
                        <a:lnSpc>
                          <a:spcPct val="150000"/>
                        </a:lnSpc>
                        <a:spcAft>
                          <a:spcPts val="800"/>
                        </a:spcAft>
                      </a:pPr>
                      <a:r>
                        <a:rPr lang="lv-LV" sz="1200">
                          <a:effectLst/>
                        </a:rPr>
                        <a:t>Hibrīda vīrišķība (Tostarp elastīgā vīrišķība un komplicētā vīrišķība)</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7641" marR="27641" marT="0" marB="0"/>
                </a:tc>
                <a:tc>
                  <a:txBody>
                    <a:bodyPr/>
                    <a:lstStyle/>
                    <a:p>
                      <a:pPr>
                        <a:lnSpc>
                          <a:spcPct val="150000"/>
                        </a:lnSpc>
                        <a:spcAft>
                          <a:spcPts val="800"/>
                        </a:spcAft>
                      </a:pPr>
                      <a:r>
                        <a:rPr lang="lv-LV" sz="1100">
                          <a:effectLst/>
                        </a:rPr>
                        <a:t>Stratēģisks, jūtīgs, gādīgs, kam ir privilēģijas, atvērta domāšana, ar interesi saglabāt vīriešu dominanci, kam ir mazāk stingrs skatījums uz dzimumu normām, spēja pielāgoties, emocionāla pieejamība.</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7641" marR="27641" marT="0" marB="0"/>
                </a:tc>
                <a:tc>
                  <a:txBody>
                    <a:bodyPr/>
                    <a:lstStyle/>
                    <a:p>
                      <a:pPr>
                        <a:lnSpc>
                          <a:spcPct val="150000"/>
                        </a:lnSpc>
                        <a:spcAft>
                          <a:spcPts val="800"/>
                        </a:spcAft>
                      </a:pPr>
                      <a:r>
                        <a:rPr lang="lv-LV" sz="1100">
                          <a:effectLst/>
                        </a:rPr>
                        <a:t>(Montemurro et al., 2019), Connell (2014), (Ging, 2019), (Eisen et al., 2019), (Scheibling, Lafrance, 2019), (Gee, 2014), (Zayer et al., 2020), (Hirschman, 2003)</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7641" marR="27641" marT="0" marB="0"/>
                </a:tc>
                <a:extLst>
                  <a:ext uri="{0D108BD9-81ED-4DB2-BD59-A6C34878D82A}">
                    <a16:rowId xmlns:a16="http://schemas.microsoft.com/office/drawing/2014/main" val="3713721430"/>
                  </a:ext>
                </a:extLst>
              </a:tr>
              <a:tr h="1976169">
                <a:tc>
                  <a:txBody>
                    <a:bodyPr/>
                    <a:lstStyle/>
                    <a:p>
                      <a:pPr>
                        <a:lnSpc>
                          <a:spcPct val="150000"/>
                        </a:lnSpc>
                        <a:spcAft>
                          <a:spcPts val="800"/>
                        </a:spcAft>
                      </a:pPr>
                      <a:r>
                        <a:rPr lang="lv-LV" sz="1200" dirty="0">
                          <a:effectLst/>
                        </a:rPr>
                        <a:t>Modernā/ mūsdienu jeb jaunā vīrišķība (ieskaitot iekļaujošo vīrišķību)</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641" marR="27641" marT="0" marB="0"/>
                </a:tc>
                <a:tc>
                  <a:txBody>
                    <a:bodyPr/>
                    <a:lstStyle/>
                    <a:p>
                      <a:pPr>
                        <a:lnSpc>
                          <a:spcPct val="150000"/>
                        </a:lnSpc>
                        <a:spcAft>
                          <a:spcPts val="800"/>
                        </a:spcAft>
                      </a:pPr>
                      <a:r>
                        <a:rPr lang="lv-LV" sz="1100" dirty="0">
                          <a:effectLst/>
                        </a:rPr>
                        <a:t>Ar vienlīdzības sajūtu, dzimuma lomu atbilstības noraidīšanu, sievišķīgām īpašībām, emocionalitāte, </a:t>
                      </a:r>
                      <a:r>
                        <a:rPr lang="lv-LV" sz="1100" dirty="0" err="1">
                          <a:effectLst/>
                        </a:rPr>
                        <a:t>metroseksualitāte</a:t>
                      </a:r>
                      <a:r>
                        <a:rPr lang="lv-LV" sz="1100" dirty="0">
                          <a:effectLst/>
                        </a:rPr>
                        <a:t>, uz izvēli balstītu retoriku, progresīva domāšana, ar interesi par kultūru, emocionāli izteiksmīgs, jūtīgs un līdzjūtīgs, </a:t>
                      </a:r>
                      <a:r>
                        <a:rPr lang="lv-LV" sz="1100" dirty="0" err="1">
                          <a:effectLst/>
                        </a:rPr>
                        <a:t>narcistisks</a:t>
                      </a:r>
                      <a:r>
                        <a:rPr lang="lv-LV" sz="1100" dirty="0">
                          <a:effectLst/>
                        </a:rPr>
                        <a:t>, nenobriedis, ar atvērtu prātu, ar interesi par modi, būt pietiekami drosmīgam, lai būtu tas, kāds vīrietis vēlas būt.</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641" marR="27641" marT="0" marB="0"/>
                </a:tc>
                <a:tc>
                  <a:txBody>
                    <a:bodyPr/>
                    <a:lstStyle/>
                    <a:p>
                      <a:pPr>
                        <a:lnSpc>
                          <a:spcPct val="150000"/>
                        </a:lnSpc>
                        <a:spcAft>
                          <a:spcPts val="800"/>
                        </a:spcAft>
                      </a:pPr>
                      <a:r>
                        <a:rPr lang="lv-LV" sz="1100" dirty="0">
                          <a:effectLst/>
                        </a:rPr>
                        <a:t>(</a:t>
                      </a:r>
                      <a:r>
                        <a:rPr lang="lv-LV" sz="1100" dirty="0" err="1">
                          <a:effectLst/>
                        </a:rPr>
                        <a:t>Rogers</a:t>
                      </a:r>
                      <a:r>
                        <a:rPr lang="lv-LV" sz="1100" dirty="0">
                          <a:effectLst/>
                        </a:rPr>
                        <a:t>, 2019), (</a:t>
                      </a:r>
                      <a:r>
                        <a:rPr lang="lv-LV" sz="1100" dirty="0" err="1">
                          <a:effectLst/>
                        </a:rPr>
                        <a:t>Coad</a:t>
                      </a:r>
                      <a:r>
                        <a:rPr lang="lv-LV" sz="1100" dirty="0">
                          <a:effectLst/>
                        </a:rPr>
                        <a:t>, 2008), (</a:t>
                      </a:r>
                      <a:r>
                        <a:rPr lang="lv-LV" sz="1100" dirty="0" err="1">
                          <a:effectLst/>
                        </a:rPr>
                        <a:t>Salzman</a:t>
                      </a:r>
                      <a:r>
                        <a:rPr lang="lv-LV" sz="1100" dirty="0">
                          <a:effectLst/>
                        </a:rPr>
                        <a:t> </a:t>
                      </a:r>
                      <a:r>
                        <a:rPr lang="lv-LV" sz="1100" dirty="0" err="1">
                          <a:effectLst/>
                        </a:rPr>
                        <a:t>et</a:t>
                      </a:r>
                      <a:r>
                        <a:rPr lang="lv-LV" sz="1100" dirty="0">
                          <a:effectLst/>
                        </a:rPr>
                        <a:t> </a:t>
                      </a:r>
                      <a:r>
                        <a:rPr lang="lv-LV" sz="1100" dirty="0" err="1">
                          <a:effectLst/>
                        </a:rPr>
                        <a:t>al</a:t>
                      </a:r>
                      <a:r>
                        <a:rPr lang="lv-LV" sz="1100" dirty="0">
                          <a:effectLst/>
                        </a:rPr>
                        <a:t>., 2005), (</a:t>
                      </a:r>
                      <a:r>
                        <a:rPr lang="lv-LV" sz="1100" dirty="0" err="1">
                          <a:effectLst/>
                        </a:rPr>
                        <a:t>Lalancette</a:t>
                      </a:r>
                      <a:r>
                        <a:rPr lang="lv-LV" sz="1100" dirty="0">
                          <a:effectLst/>
                        </a:rPr>
                        <a:t>, </a:t>
                      </a:r>
                      <a:r>
                        <a:rPr lang="lv-LV" sz="1100" dirty="0" err="1">
                          <a:effectLst/>
                        </a:rPr>
                        <a:t>Cormack</a:t>
                      </a:r>
                      <a:r>
                        <a:rPr lang="lv-LV" sz="1100" dirty="0">
                          <a:effectLst/>
                        </a:rPr>
                        <a:t>, 2018), (</a:t>
                      </a:r>
                      <a:r>
                        <a:rPr lang="lv-LV" sz="1100" dirty="0" err="1">
                          <a:effectLst/>
                        </a:rPr>
                        <a:t>Cheng</a:t>
                      </a:r>
                      <a:r>
                        <a:rPr lang="lv-LV" sz="1100" dirty="0">
                          <a:effectLst/>
                        </a:rPr>
                        <a:t>, 1999), (</a:t>
                      </a:r>
                      <a:r>
                        <a:rPr lang="lv-LV" sz="1100" dirty="0" err="1">
                          <a:effectLst/>
                        </a:rPr>
                        <a:t>Kimmel</a:t>
                      </a:r>
                      <a:r>
                        <a:rPr lang="lv-LV" sz="1100" dirty="0">
                          <a:effectLst/>
                        </a:rPr>
                        <a:t>, 2006), (</a:t>
                      </a:r>
                      <a:r>
                        <a:rPr lang="lv-LV" sz="1100" dirty="0" err="1">
                          <a:effectLst/>
                        </a:rPr>
                        <a:t>Branchik</a:t>
                      </a:r>
                      <a:r>
                        <a:rPr lang="lv-LV" sz="1100" dirty="0">
                          <a:effectLst/>
                        </a:rPr>
                        <a:t> </a:t>
                      </a:r>
                      <a:r>
                        <a:rPr lang="lv-LV" sz="1100" dirty="0" err="1">
                          <a:effectLst/>
                        </a:rPr>
                        <a:t>et</a:t>
                      </a:r>
                      <a:r>
                        <a:rPr lang="lv-LV" sz="1100" dirty="0">
                          <a:effectLst/>
                        </a:rPr>
                        <a:t> </a:t>
                      </a:r>
                      <a:r>
                        <a:rPr lang="lv-LV" sz="1100" dirty="0" err="1">
                          <a:effectLst/>
                        </a:rPr>
                        <a:t>al</a:t>
                      </a:r>
                      <a:r>
                        <a:rPr lang="lv-LV" sz="1100" dirty="0">
                          <a:effectLst/>
                        </a:rPr>
                        <a:t>., 2012), (</a:t>
                      </a:r>
                      <a:r>
                        <a:rPr lang="lv-LV" sz="1100" dirty="0" err="1">
                          <a:effectLst/>
                        </a:rPr>
                        <a:t>Kimmel</a:t>
                      </a:r>
                      <a:r>
                        <a:rPr lang="lv-LV" sz="1100" dirty="0">
                          <a:effectLst/>
                        </a:rPr>
                        <a:t> 1996), (</a:t>
                      </a:r>
                      <a:r>
                        <a:rPr lang="lv-LV" sz="1100" dirty="0" err="1">
                          <a:effectLst/>
                        </a:rPr>
                        <a:t>Oswald</a:t>
                      </a:r>
                      <a:r>
                        <a:rPr lang="lv-LV" sz="1100" dirty="0">
                          <a:effectLst/>
                        </a:rPr>
                        <a:t>, 2007), (</a:t>
                      </a:r>
                      <a:r>
                        <a:rPr lang="lv-LV" sz="1100" dirty="0" err="1">
                          <a:effectLst/>
                        </a:rPr>
                        <a:t>Coad</a:t>
                      </a:r>
                      <a:r>
                        <a:rPr lang="lv-LV" sz="1100" dirty="0">
                          <a:effectLst/>
                        </a:rPr>
                        <a:t>, 2008), (</a:t>
                      </a:r>
                      <a:r>
                        <a:rPr lang="lv-LV" sz="1100" dirty="0" err="1">
                          <a:effectLst/>
                        </a:rPr>
                        <a:t>Ging</a:t>
                      </a:r>
                      <a:r>
                        <a:rPr lang="lv-LV" sz="1100" dirty="0">
                          <a:effectLst/>
                        </a:rPr>
                        <a:t>, 2019), (</a:t>
                      </a:r>
                      <a:r>
                        <a:rPr lang="lv-LV" sz="1100" dirty="0" err="1">
                          <a:effectLst/>
                        </a:rPr>
                        <a:t>Ging</a:t>
                      </a:r>
                      <a:r>
                        <a:rPr lang="lv-LV" sz="1100" dirty="0">
                          <a:effectLst/>
                        </a:rPr>
                        <a:t> 2013)</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641" marR="27641" marT="0" marB="0"/>
                </a:tc>
                <a:extLst>
                  <a:ext uri="{0D108BD9-81ED-4DB2-BD59-A6C34878D82A}">
                    <a16:rowId xmlns:a16="http://schemas.microsoft.com/office/drawing/2014/main" val="2141331612"/>
                  </a:ext>
                </a:extLst>
              </a:tr>
            </a:tbl>
          </a:graphicData>
        </a:graphic>
      </p:graphicFrame>
      <p:sp>
        <p:nvSpPr>
          <p:cNvPr id="3" name="Title 2">
            <a:extLst>
              <a:ext uri="{FF2B5EF4-FFF2-40B4-BE49-F238E27FC236}">
                <a16:creationId xmlns:a16="http://schemas.microsoft.com/office/drawing/2014/main" id="{3B259477-9028-23F6-2C90-882986646631}"/>
              </a:ext>
            </a:extLst>
          </p:cNvPr>
          <p:cNvSpPr>
            <a:spLocks noGrp="1"/>
          </p:cNvSpPr>
          <p:nvPr>
            <p:ph type="title"/>
          </p:nvPr>
        </p:nvSpPr>
        <p:spPr/>
        <p:txBody>
          <a:bodyPr/>
          <a:lstStyle/>
          <a:p>
            <a:r>
              <a:rPr lang="lv-LV" dirty="0"/>
              <a:t>Vīrišķības tipu klasifikācija</a:t>
            </a:r>
            <a:endParaRPr lang="en-US" dirty="0"/>
          </a:p>
        </p:txBody>
      </p:sp>
    </p:spTree>
    <p:extLst>
      <p:ext uri="{BB962C8B-B14F-4D97-AF65-F5344CB8AC3E}">
        <p14:creationId xmlns:p14="http://schemas.microsoft.com/office/powerpoint/2010/main" val="156349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E966E7-D73D-7F5C-CBEC-F36172DBF13A}"/>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DC38A664-FDA8-6D6B-F286-309F896B68CC}"/>
              </a:ext>
            </a:extLst>
          </p:cNvPr>
          <p:cNvSpPr>
            <a:spLocks noGrp="1"/>
          </p:cNvSpPr>
          <p:nvPr>
            <p:ph type="title"/>
          </p:nvPr>
        </p:nvSpPr>
        <p:spPr/>
        <p:txBody>
          <a:bodyPr/>
          <a:lstStyle/>
          <a:p>
            <a:r>
              <a:rPr lang="lv-LV" sz="2800" dirty="0"/>
              <a:t>Izmantoto vārdu biežums vīrišķības definīcijās</a:t>
            </a:r>
            <a:endParaRPr lang="en-US" sz="2800" dirty="0"/>
          </a:p>
        </p:txBody>
      </p:sp>
      <p:sp>
        <p:nvSpPr>
          <p:cNvPr id="4" name="Slide Number Placeholder 3">
            <a:extLst>
              <a:ext uri="{FF2B5EF4-FFF2-40B4-BE49-F238E27FC236}">
                <a16:creationId xmlns:a16="http://schemas.microsoft.com/office/drawing/2014/main" id="{1557EF54-1382-ECE6-A0C9-EF7DB6B70153}"/>
              </a:ext>
            </a:extLst>
          </p:cNvPr>
          <p:cNvSpPr>
            <a:spLocks noGrp="1"/>
          </p:cNvSpPr>
          <p:nvPr>
            <p:ph type="sldNum" sz="quarter" idx="4"/>
          </p:nvPr>
        </p:nvSpPr>
        <p:spPr/>
        <p:txBody>
          <a:bodyPr/>
          <a:lstStyle/>
          <a:p>
            <a:r>
              <a:rPr lang="en-US"/>
              <a:t>Rīgas Tehniskā universitāte</a:t>
            </a:r>
            <a:endParaRPr lang="en-US" dirty="0"/>
          </a:p>
        </p:txBody>
      </p:sp>
      <p:pic>
        <p:nvPicPr>
          <p:cNvPr id="7" name="Picture 6">
            <a:extLst>
              <a:ext uri="{FF2B5EF4-FFF2-40B4-BE49-F238E27FC236}">
                <a16:creationId xmlns:a16="http://schemas.microsoft.com/office/drawing/2014/main" id="{7EFC50F3-2DD6-4F38-6126-851E094DF9CB}"/>
              </a:ext>
            </a:extLst>
          </p:cNvPr>
          <p:cNvPicPr>
            <a:picLocks noChangeAspect="1"/>
          </p:cNvPicPr>
          <p:nvPr/>
        </p:nvPicPr>
        <p:blipFill>
          <a:blip r:embed="rId2"/>
          <a:stretch>
            <a:fillRect/>
          </a:stretch>
        </p:blipFill>
        <p:spPr>
          <a:xfrm>
            <a:off x="457199" y="1255771"/>
            <a:ext cx="8143875" cy="4895850"/>
          </a:xfrm>
          <a:prstGeom prst="rect">
            <a:avLst/>
          </a:prstGeom>
        </p:spPr>
      </p:pic>
    </p:spTree>
    <p:extLst>
      <p:ext uri="{BB962C8B-B14F-4D97-AF65-F5344CB8AC3E}">
        <p14:creationId xmlns:p14="http://schemas.microsoft.com/office/powerpoint/2010/main" val="863481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6D0F10E-BAD8-C6FA-D641-CEE7F115DAD4}"/>
              </a:ext>
            </a:extLst>
          </p:cNvPr>
          <p:cNvGraphicFramePr>
            <a:graphicFrameLocks noGrp="1"/>
          </p:cNvGraphicFramePr>
          <p:nvPr>
            <p:ph idx="1"/>
            <p:extLst>
              <p:ext uri="{D42A27DB-BD31-4B8C-83A1-F6EECF244321}">
                <p14:modId xmlns:p14="http://schemas.microsoft.com/office/powerpoint/2010/main" val="1728451748"/>
              </p:ext>
            </p:extLst>
          </p:nvPr>
        </p:nvGraphicFramePr>
        <p:xfrm>
          <a:off x="457200" y="1118266"/>
          <a:ext cx="8229600" cy="5249709"/>
        </p:xfrm>
        <a:graphic>
          <a:graphicData uri="http://schemas.openxmlformats.org/drawingml/2006/table">
            <a:tbl>
              <a:tblPr firstRow="1" firstCol="1" bandRow="1">
                <a:tableStyleId>{5C22544A-7EE6-4342-B048-85BDC9FD1C3A}</a:tableStyleId>
              </a:tblPr>
              <a:tblGrid>
                <a:gridCol w="1540383">
                  <a:extLst>
                    <a:ext uri="{9D8B030D-6E8A-4147-A177-3AD203B41FA5}">
                      <a16:colId xmlns:a16="http://schemas.microsoft.com/office/drawing/2014/main" val="1767288768"/>
                    </a:ext>
                  </a:extLst>
                </a:gridCol>
                <a:gridCol w="4632044">
                  <a:extLst>
                    <a:ext uri="{9D8B030D-6E8A-4147-A177-3AD203B41FA5}">
                      <a16:colId xmlns:a16="http://schemas.microsoft.com/office/drawing/2014/main" val="2310334678"/>
                    </a:ext>
                  </a:extLst>
                </a:gridCol>
                <a:gridCol w="2057173">
                  <a:extLst>
                    <a:ext uri="{9D8B030D-6E8A-4147-A177-3AD203B41FA5}">
                      <a16:colId xmlns:a16="http://schemas.microsoft.com/office/drawing/2014/main" val="3941326124"/>
                    </a:ext>
                  </a:extLst>
                </a:gridCol>
              </a:tblGrid>
              <a:tr h="436587">
                <a:tc>
                  <a:txBody>
                    <a:bodyPr/>
                    <a:lstStyle/>
                    <a:p>
                      <a:pPr>
                        <a:lnSpc>
                          <a:spcPct val="150000"/>
                        </a:lnSpc>
                        <a:spcAft>
                          <a:spcPts val="800"/>
                        </a:spcAft>
                      </a:pPr>
                      <a:r>
                        <a:rPr lang="lv-LV" sz="1100">
                          <a:effectLst/>
                        </a:rPr>
                        <a:t>Tēmas/ jēdzieni</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8944" marR="28944" marT="0" marB="0"/>
                </a:tc>
                <a:tc>
                  <a:txBody>
                    <a:bodyPr/>
                    <a:lstStyle/>
                    <a:p>
                      <a:pPr>
                        <a:lnSpc>
                          <a:spcPct val="150000"/>
                        </a:lnSpc>
                        <a:spcAft>
                          <a:spcPts val="800"/>
                        </a:spcAft>
                      </a:pPr>
                      <a:r>
                        <a:rPr lang="lv-LV" sz="1100">
                          <a:effectLst/>
                        </a:rPr>
                        <a:t>Apraksts</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8944" marR="28944" marT="0" marB="0"/>
                </a:tc>
                <a:tc>
                  <a:txBody>
                    <a:bodyPr/>
                    <a:lstStyle/>
                    <a:p>
                      <a:pPr>
                        <a:lnSpc>
                          <a:spcPct val="150000"/>
                        </a:lnSpc>
                        <a:spcAft>
                          <a:spcPts val="800"/>
                        </a:spcAft>
                      </a:pPr>
                      <a:r>
                        <a:rPr lang="lv-LV" sz="1100">
                          <a:effectLst/>
                        </a:rPr>
                        <a:t>Autori, kas runā par šo tēmu/ jēdzienu</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8944" marR="28944" marT="0" marB="0"/>
                </a:tc>
                <a:extLst>
                  <a:ext uri="{0D108BD9-81ED-4DB2-BD59-A6C34878D82A}">
                    <a16:rowId xmlns:a16="http://schemas.microsoft.com/office/drawing/2014/main" val="1862067121"/>
                  </a:ext>
                </a:extLst>
              </a:tr>
              <a:tr h="1346316">
                <a:tc>
                  <a:txBody>
                    <a:bodyPr/>
                    <a:lstStyle/>
                    <a:p>
                      <a:pPr>
                        <a:lnSpc>
                          <a:spcPct val="150000"/>
                        </a:lnSpc>
                        <a:spcAft>
                          <a:spcPts val="800"/>
                        </a:spcAft>
                      </a:pPr>
                      <a:r>
                        <a:rPr lang="lv-LV" sz="1100">
                          <a:effectLst/>
                        </a:rPr>
                        <a:t>Krīze vīrišķībā</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8944" marR="28944" marT="0" marB="0"/>
                </a:tc>
                <a:tc>
                  <a:txBody>
                    <a:bodyPr/>
                    <a:lstStyle/>
                    <a:p>
                      <a:pPr>
                        <a:lnSpc>
                          <a:spcPct val="150000"/>
                        </a:lnSpc>
                        <a:spcAft>
                          <a:spcPts val="800"/>
                        </a:spcAft>
                      </a:pPr>
                      <a:r>
                        <a:rPr lang="lv-LV" sz="1100" dirty="0">
                          <a:effectLst/>
                        </a:rPr>
                        <a:t>Šī tēma rada konfliktu vai drāmu. Tā simbolizē mūsdienīgu ilgstošu bažu izpausmi par vīrišķības dabu un vīriešu lomu un funkciju. Pētnieki ir radījuši līdzīgu nosaukumu tam “Esi taču vīrietis!” (“</a:t>
                      </a:r>
                      <a:r>
                        <a:rPr lang="lv-LV" sz="1100" dirty="0" err="1">
                          <a:effectLst/>
                        </a:rPr>
                        <a:t>Manning</a:t>
                      </a:r>
                      <a:r>
                        <a:rPr lang="lv-LV" sz="1100" dirty="0">
                          <a:effectLst/>
                        </a:rPr>
                        <a:t> </a:t>
                      </a:r>
                      <a:r>
                        <a:rPr lang="lv-LV" sz="1100" dirty="0" err="1">
                          <a:effectLst/>
                        </a:rPr>
                        <a:t>up</a:t>
                      </a:r>
                      <a:r>
                        <a:rPr lang="lv-LV" sz="1100" dirty="0">
                          <a:effectLst/>
                        </a:rPr>
                        <a:t>”), kas norāda uz reklāmām, kurās redzams, ka vīrieši ir zaudējuši vīrišķības sajūtu un viņiem ir jāatjaunojas “vīrišķīgākā” (tradicionālākā) veidā.</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944" marR="28944" marT="0" marB="0"/>
                </a:tc>
                <a:tc>
                  <a:txBody>
                    <a:bodyPr/>
                    <a:lstStyle/>
                    <a:p>
                      <a:pPr>
                        <a:lnSpc>
                          <a:spcPct val="150000"/>
                        </a:lnSpc>
                        <a:spcAft>
                          <a:spcPts val="800"/>
                        </a:spcAft>
                      </a:pPr>
                      <a:r>
                        <a:rPr lang="lv-LV" sz="1100">
                          <a:effectLst/>
                        </a:rPr>
                        <a:t>(Gannon et al., 2004)(Salzman et al., 2005) (Green et al., 2013) (Brooks, 2018) (Peterson, 2018) (Scheibling, Lafrance, 2019)</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8944" marR="28944" marT="0" marB="0"/>
                </a:tc>
                <a:extLst>
                  <a:ext uri="{0D108BD9-81ED-4DB2-BD59-A6C34878D82A}">
                    <a16:rowId xmlns:a16="http://schemas.microsoft.com/office/drawing/2014/main" val="806581528"/>
                  </a:ext>
                </a:extLst>
              </a:tr>
              <a:tr h="891452">
                <a:tc>
                  <a:txBody>
                    <a:bodyPr/>
                    <a:lstStyle/>
                    <a:p>
                      <a:pPr>
                        <a:lnSpc>
                          <a:spcPct val="150000"/>
                        </a:lnSpc>
                        <a:spcAft>
                          <a:spcPts val="800"/>
                        </a:spcAft>
                      </a:pPr>
                      <a:r>
                        <a:rPr lang="lv-LV" sz="1100">
                          <a:effectLst/>
                        </a:rPr>
                        <a:t>Hegemoniskā/ toksiskā vīrišķība</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8944" marR="28944" marT="0" marB="0"/>
                </a:tc>
                <a:tc>
                  <a:txBody>
                    <a:bodyPr/>
                    <a:lstStyle/>
                    <a:p>
                      <a:pPr>
                        <a:lnSpc>
                          <a:spcPct val="150000"/>
                        </a:lnSpc>
                        <a:spcAft>
                          <a:spcPts val="800"/>
                        </a:spcAft>
                      </a:pPr>
                      <a:r>
                        <a:rPr lang="lv-LV" sz="1100">
                          <a:effectLst/>
                        </a:rPr>
                        <a:t>Parādīt hierarhiskas varas attiecības gan starp vīriešiem, gan sievietēm. Parādot, ka vīrieši ir pārāki un kompetentāki. “Hegemoniskas vīrišķības” izrādīšana lielākoties tiek organizēta ap dominanci.</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8944" marR="28944" marT="0" marB="0"/>
                </a:tc>
                <a:tc>
                  <a:txBody>
                    <a:bodyPr/>
                    <a:lstStyle/>
                    <a:p>
                      <a:pPr>
                        <a:lnSpc>
                          <a:spcPct val="150000"/>
                        </a:lnSpc>
                        <a:spcAft>
                          <a:spcPts val="800"/>
                        </a:spcAft>
                      </a:pPr>
                      <a:r>
                        <a:rPr lang="lv-LV" sz="1100">
                          <a:effectLst/>
                        </a:rPr>
                        <a:t>(Birch et al., 2017) (Bach 2017) (Rogers, 2019) (Scheibling, Lafrance, 2019) (Ging 2019)</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8944" marR="28944" marT="0" marB="0"/>
                </a:tc>
                <a:extLst>
                  <a:ext uri="{0D108BD9-81ED-4DB2-BD59-A6C34878D82A}">
                    <a16:rowId xmlns:a16="http://schemas.microsoft.com/office/drawing/2014/main" val="723693146"/>
                  </a:ext>
                </a:extLst>
              </a:tr>
              <a:tr h="891452">
                <a:tc>
                  <a:txBody>
                    <a:bodyPr/>
                    <a:lstStyle/>
                    <a:p>
                      <a:pPr>
                        <a:lnSpc>
                          <a:spcPct val="150000"/>
                        </a:lnSpc>
                        <a:spcAft>
                          <a:spcPts val="800"/>
                        </a:spcAft>
                      </a:pPr>
                      <a:r>
                        <a:rPr lang="lv-LV" sz="1100">
                          <a:effectLst/>
                        </a:rPr>
                        <a:t>Salauztā vīrišķība (Broken masculinity)</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8944" marR="28944" marT="0" marB="0"/>
                </a:tc>
                <a:tc>
                  <a:txBody>
                    <a:bodyPr/>
                    <a:lstStyle/>
                    <a:p>
                      <a:pPr>
                        <a:lnSpc>
                          <a:spcPct val="150000"/>
                        </a:lnSpc>
                        <a:spcAft>
                          <a:spcPts val="800"/>
                        </a:spcAft>
                      </a:pPr>
                      <a:r>
                        <a:rPr lang="lv-LV" sz="1100">
                          <a:effectLst/>
                        </a:rPr>
                        <a:t>Likt vīriešiem justies neadekvātiem savās tradicionālajās vīrišķīgajās spējās (tipisks piemērs- Viagras tablešu reklāmā). Kamēr krīze vīrišķībā vairāk ir saistīta ar to, ka vīrieši zaudē savu varu, salauztā vīrišķība vairāk ir saistīta ar fizisko spēju zaudēšanu.</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8944" marR="28944" marT="0" marB="0"/>
                </a:tc>
                <a:tc>
                  <a:txBody>
                    <a:bodyPr/>
                    <a:lstStyle/>
                    <a:p>
                      <a:pPr>
                        <a:lnSpc>
                          <a:spcPct val="150000"/>
                        </a:lnSpc>
                        <a:spcAft>
                          <a:spcPts val="800"/>
                        </a:spcAft>
                      </a:pPr>
                      <a:r>
                        <a:rPr lang="lv-LV" sz="1100">
                          <a:effectLst/>
                        </a:rPr>
                        <a:t>(Moynihan 1998) (Akpanudo et al., 2017) (Simpson, 2019)</a:t>
                      </a:r>
                      <a:endParaRPr lang="en-US" sz="1100">
                        <a:effectLst/>
                      </a:endParaRPr>
                    </a:p>
                    <a:p>
                      <a:pPr>
                        <a:lnSpc>
                          <a:spcPct val="150000"/>
                        </a:lnSpc>
                        <a:spcAft>
                          <a:spcPts val="800"/>
                        </a:spcAft>
                      </a:pPr>
                      <a:r>
                        <a:rPr lang="lv-LV" sz="11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8944" marR="28944" marT="0" marB="0"/>
                </a:tc>
                <a:extLst>
                  <a:ext uri="{0D108BD9-81ED-4DB2-BD59-A6C34878D82A}">
                    <a16:rowId xmlns:a16="http://schemas.microsoft.com/office/drawing/2014/main" val="3655061912"/>
                  </a:ext>
                </a:extLst>
              </a:tr>
              <a:tr h="588208">
                <a:tc>
                  <a:txBody>
                    <a:bodyPr/>
                    <a:lstStyle/>
                    <a:p>
                      <a:pPr>
                        <a:lnSpc>
                          <a:spcPct val="150000"/>
                        </a:lnSpc>
                        <a:spcAft>
                          <a:spcPts val="800"/>
                        </a:spcAft>
                      </a:pPr>
                      <a:r>
                        <a:rPr lang="lv-LV" sz="1100">
                          <a:effectLst/>
                        </a:rPr>
                        <a:t>Ģimenes galva</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8944" marR="28944" marT="0" marB="0"/>
                </a:tc>
                <a:tc>
                  <a:txBody>
                    <a:bodyPr/>
                    <a:lstStyle/>
                    <a:p>
                      <a:pPr>
                        <a:lnSpc>
                          <a:spcPct val="150000"/>
                        </a:lnSpc>
                        <a:spcAft>
                          <a:spcPts val="800"/>
                        </a:spcAft>
                      </a:pPr>
                      <a:r>
                        <a:rPr lang="lv-LV" sz="1100">
                          <a:effectLst/>
                        </a:rPr>
                        <a:t>Vīrietis, kurš ģimenei ir galvenais apgādnieks. Vīrietis, kurš ģimenē primāri ir pelnītājs.</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8944" marR="28944" marT="0" marB="0"/>
                </a:tc>
                <a:tc>
                  <a:txBody>
                    <a:bodyPr/>
                    <a:lstStyle/>
                    <a:p>
                      <a:pPr>
                        <a:lnSpc>
                          <a:spcPct val="150000"/>
                        </a:lnSpc>
                        <a:spcAft>
                          <a:spcPts val="800"/>
                        </a:spcAft>
                      </a:pPr>
                      <a:r>
                        <a:rPr lang="lv-LV" sz="1100">
                          <a:effectLst/>
                        </a:rPr>
                        <a:t>(Kimmel, 1996) (Eagly et al., 2000) (Salzman et al., 2005)</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8944" marR="28944" marT="0" marB="0"/>
                </a:tc>
                <a:extLst>
                  <a:ext uri="{0D108BD9-81ED-4DB2-BD59-A6C34878D82A}">
                    <a16:rowId xmlns:a16="http://schemas.microsoft.com/office/drawing/2014/main" val="1408809005"/>
                  </a:ext>
                </a:extLst>
              </a:tr>
              <a:tr h="891452">
                <a:tc>
                  <a:txBody>
                    <a:bodyPr/>
                    <a:lstStyle/>
                    <a:p>
                      <a:pPr>
                        <a:lnSpc>
                          <a:spcPct val="150000"/>
                        </a:lnSpc>
                        <a:spcAft>
                          <a:spcPts val="800"/>
                        </a:spcAft>
                      </a:pPr>
                      <a:r>
                        <a:rPr lang="lv-LV" sz="1100">
                          <a:effectLst/>
                        </a:rPr>
                        <a:t>Dumpinieks/ rīcības cilvēks</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8944" marR="28944" marT="0" marB="0"/>
                </a:tc>
                <a:tc>
                  <a:txBody>
                    <a:bodyPr/>
                    <a:lstStyle/>
                    <a:p>
                      <a:pPr>
                        <a:lnSpc>
                          <a:spcPct val="150000"/>
                        </a:lnSpc>
                        <a:spcAft>
                          <a:spcPts val="800"/>
                        </a:spcAft>
                      </a:pPr>
                      <a:r>
                        <a:rPr lang="lv-LV" sz="1100">
                          <a:effectLst/>
                        </a:rPr>
                        <a:t>Dumpiniekam un rīcības cilvēkam kā tēmām tradicionālās vīrišķības reklāmās ir līdzīgi attēlojumi. Viņiem abiem ir kopīgs spēcīgs fiziskais izskats un valdīšanas spējas, lai virzītu savu dzīvi vai palīdzētu citiem (rīcības cilvēks).</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8944" marR="28944" marT="0" marB="0"/>
                </a:tc>
                <a:tc>
                  <a:txBody>
                    <a:bodyPr/>
                    <a:lstStyle/>
                    <a:p>
                      <a:pPr>
                        <a:lnSpc>
                          <a:spcPct val="150000"/>
                        </a:lnSpc>
                        <a:spcAft>
                          <a:spcPts val="800"/>
                        </a:spcAft>
                      </a:pPr>
                      <a:r>
                        <a:rPr lang="lv-LV" sz="1100" dirty="0">
                          <a:effectLst/>
                        </a:rPr>
                        <a:t>(</a:t>
                      </a:r>
                      <a:r>
                        <a:rPr lang="lv-LV" sz="1100" dirty="0" err="1">
                          <a:effectLst/>
                        </a:rPr>
                        <a:t>Holt</a:t>
                      </a:r>
                      <a:r>
                        <a:rPr lang="lv-LV" sz="1100" dirty="0">
                          <a:effectLst/>
                        </a:rPr>
                        <a:t>, </a:t>
                      </a:r>
                      <a:r>
                        <a:rPr lang="lv-LV" sz="1100" dirty="0" err="1">
                          <a:effectLst/>
                        </a:rPr>
                        <a:t>Thompson</a:t>
                      </a:r>
                      <a:r>
                        <a:rPr lang="lv-LV" sz="1100" dirty="0">
                          <a:effectLst/>
                        </a:rPr>
                        <a:t>, 2004) (</a:t>
                      </a:r>
                      <a:r>
                        <a:rPr lang="lv-LV" sz="1100" dirty="0" err="1">
                          <a:effectLst/>
                        </a:rPr>
                        <a:t>Crownover</a:t>
                      </a:r>
                      <a:r>
                        <a:rPr lang="lv-LV" sz="1100" dirty="0">
                          <a:effectLst/>
                        </a:rPr>
                        <a:t>, 2014) (</a:t>
                      </a:r>
                      <a:r>
                        <a:rPr lang="lv-LV" sz="1100" dirty="0" err="1">
                          <a:effectLst/>
                        </a:rPr>
                        <a:t>Gopaldas</a:t>
                      </a:r>
                      <a:r>
                        <a:rPr lang="lv-LV" sz="1100" dirty="0">
                          <a:effectLst/>
                        </a:rPr>
                        <a:t>, </a:t>
                      </a:r>
                      <a:r>
                        <a:rPr lang="lv-LV" sz="1100" dirty="0" err="1">
                          <a:effectLst/>
                        </a:rPr>
                        <a:t>Molander</a:t>
                      </a:r>
                      <a:r>
                        <a:rPr lang="lv-LV" sz="1100" dirty="0">
                          <a:effectLst/>
                        </a:rPr>
                        <a:t>, 2020).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944" marR="28944" marT="0" marB="0"/>
                </a:tc>
                <a:extLst>
                  <a:ext uri="{0D108BD9-81ED-4DB2-BD59-A6C34878D82A}">
                    <a16:rowId xmlns:a16="http://schemas.microsoft.com/office/drawing/2014/main" val="368957916"/>
                  </a:ext>
                </a:extLst>
              </a:tr>
            </a:tbl>
          </a:graphicData>
        </a:graphic>
      </p:graphicFrame>
      <p:sp>
        <p:nvSpPr>
          <p:cNvPr id="3" name="Title 2">
            <a:extLst>
              <a:ext uri="{FF2B5EF4-FFF2-40B4-BE49-F238E27FC236}">
                <a16:creationId xmlns:a16="http://schemas.microsoft.com/office/drawing/2014/main" id="{5F291AE6-550B-CA8C-C072-6F8231FD3AD7}"/>
              </a:ext>
            </a:extLst>
          </p:cNvPr>
          <p:cNvSpPr>
            <a:spLocks noGrp="1"/>
          </p:cNvSpPr>
          <p:nvPr>
            <p:ph type="title"/>
          </p:nvPr>
        </p:nvSpPr>
        <p:spPr/>
        <p:txBody>
          <a:bodyPr/>
          <a:lstStyle/>
          <a:p>
            <a:r>
              <a:rPr lang="lv-LV" sz="2000" dirty="0"/>
              <a:t>Tēmas un jēdzieni, kas attēloti tradicionālās vīrišķības reklāmās</a:t>
            </a:r>
            <a:endParaRPr lang="en-US" sz="2000" dirty="0"/>
          </a:p>
        </p:txBody>
      </p:sp>
    </p:spTree>
    <p:extLst>
      <p:ext uri="{BB962C8B-B14F-4D97-AF65-F5344CB8AC3E}">
        <p14:creationId xmlns:p14="http://schemas.microsoft.com/office/powerpoint/2010/main" val="721962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3EA14ADE-EDBF-8073-5B8F-0616234C4B61}"/>
              </a:ext>
            </a:extLst>
          </p:cNvPr>
          <p:cNvGraphicFramePr>
            <a:graphicFrameLocks noGrp="1"/>
          </p:cNvGraphicFramePr>
          <p:nvPr>
            <p:ph idx="1"/>
            <p:extLst>
              <p:ext uri="{D42A27DB-BD31-4B8C-83A1-F6EECF244321}">
                <p14:modId xmlns:p14="http://schemas.microsoft.com/office/powerpoint/2010/main" val="1843847926"/>
              </p:ext>
            </p:extLst>
          </p:nvPr>
        </p:nvGraphicFramePr>
        <p:xfrm>
          <a:off x="457200" y="1161095"/>
          <a:ext cx="8229600" cy="5320985"/>
        </p:xfrm>
        <a:graphic>
          <a:graphicData uri="http://schemas.openxmlformats.org/drawingml/2006/table">
            <a:tbl>
              <a:tblPr firstRow="1" firstCol="1" bandRow="1">
                <a:tableStyleId>{5C22544A-7EE6-4342-B048-85BDC9FD1C3A}</a:tableStyleId>
              </a:tblPr>
              <a:tblGrid>
                <a:gridCol w="1728389">
                  <a:extLst>
                    <a:ext uri="{9D8B030D-6E8A-4147-A177-3AD203B41FA5}">
                      <a16:colId xmlns:a16="http://schemas.microsoft.com/office/drawing/2014/main" val="598163488"/>
                    </a:ext>
                  </a:extLst>
                </a:gridCol>
                <a:gridCol w="4492175">
                  <a:extLst>
                    <a:ext uri="{9D8B030D-6E8A-4147-A177-3AD203B41FA5}">
                      <a16:colId xmlns:a16="http://schemas.microsoft.com/office/drawing/2014/main" val="1538664975"/>
                    </a:ext>
                  </a:extLst>
                </a:gridCol>
                <a:gridCol w="2009036">
                  <a:extLst>
                    <a:ext uri="{9D8B030D-6E8A-4147-A177-3AD203B41FA5}">
                      <a16:colId xmlns:a16="http://schemas.microsoft.com/office/drawing/2014/main" val="3568466903"/>
                    </a:ext>
                  </a:extLst>
                </a:gridCol>
              </a:tblGrid>
              <a:tr h="495383">
                <a:tc>
                  <a:txBody>
                    <a:bodyPr/>
                    <a:lstStyle/>
                    <a:p>
                      <a:pPr>
                        <a:lnSpc>
                          <a:spcPct val="150000"/>
                        </a:lnSpc>
                        <a:spcAft>
                          <a:spcPts val="800"/>
                        </a:spcAft>
                      </a:pPr>
                      <a:r>
                        <a:rPr lang="lv-LV" sz="1200">
                          <a:effectLst/>
                        </a:rPr>
                        <a:t>Tēma/ jēdziens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955" marR="31955" marT="0" marB="0"/>
                </a:tc>
                <a:tc>
                  <a:txBody>
                    <a:bodyPr/>
                    <a:lstStyle/>
                    <a:p>
                      <a:pPr>
                        <a:lnSpc>
                          <a:spcPct val="150000"/>
                        </a:lnSpc>
                        <a:spcAft>
                          <a:spcPts val="800"/>
                        </a:spcAft>
                      </a:pPr>
                      <a:r>
                        <a:rPr lang="lv-LV" sz="1200">
                          <a:effectLst/>
                        </a:rPr>
                        <a:t>Apraksts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955" marR="31955" marT="0" marB="0"/>
                </a:tc>
                <a:tc>
                  <a:txBody>
                    <a:bodyPr/>
                    <a:lstStyle/>
                    <a:p>
                      <a:pPr>
                        <a:lnSpc>
                          <a:spcPct val="150000"/>
                        </a:lnSpc>
                        <a:spcAft>
                          <a:spcPts val="800"/>
                        </a:spcAft>
                      </a:pPr>
                      <a:r>
                        <a:rPr lang="lv-LV" sz="1200">
                          <a:effectLst/>
                        </a:rPr>
                        <a:t>Autori, kas runā par šo tēmu/ jēdzienu</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955" marR="31955" marT="0" marB="0"/>
                </a:tc>
                <a:extLst>
                  <a:ext uri="{0D108BD9-81ED-4DB2-BD59-A6C34878D82A}">
                    <a16:rowId xmlns:a16="http://schemas.microsoft.com/office/drawing/2014/main" val="975722288"/>
                  </a:ext>
                </a:extLst>
              </a:tr>
              <a:tr h="1011505">
                <a:tc>
                  <a:txBody>
                    <a:bodyPr/>
                    <a:lstStyle/>
                    <a:p>
                      <a:pPr>
                        <a:lnSpc>
                          <a:spcPct val="150000"/>
                        </a:lnSpc>
                        <a:spcAft>
                          <a:spcPts val="800"/>
                        </a:spcAft>
                      </a:pPr>
                      <a:r>
                        <a:rPr lang="lv-LV" sz="1200" dirty="0">
                          <a:effectLst/>
                        </a:rPr>
                        <a:t>Vienlīdzība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955" marR="31955" marT="0" marB="0"/>
                </a:tc>
                <a:tc>
                  <a:txBody>
                    <a:bodyPr/>
                    <a:lstStyle/>
                    <a:p>
                      <a:pPr>
                        <a:lnSpc>
                          <a:spcPct val="150000"/>
                        </a:lnSpc>
                        <a:spcAft>
                          <a:spcPts val="800"/>
                        </a:spcAft>
                      </a:pPr>
                      <a:r>
                        <a:rPr lang="lv-LV" sz="1200">
                          <a:effectLst/>
                        </a:rPr>
                        <a:t>Vīrišķīgu vērtību maiņas attēlošana, piemēram, vīrieši, kas palīdz mājas darbos (trauku mazgāšana, mājas tīrīšana, veļas mazgāšana). Pētnieki apgalvo, ka vienlīdzības izrādīšana ir izdevīgs veids, kā zīmoli ataino vīriešus, sieviešu piesaistīšanai.</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955" marR="31955" marT="0" marB="0"/>
                </a:tc>
                <a:tc>
                  <a:txBody>
                    <a:bodyPr/>
                    <a:lstStyle/>
                    <a:p>
                      <a:pPr>
                        <a:lnSpc>
                          <a:spcPct val="150000"/>
                        </a:lnSpc>
                        <a:spcAft>
                          <a:spcPts val="800"/>
                        </a:spcAft>
                      </a:pPr>
                      <a:r>
                        <a:rPr lang="lv-LV" sz="1200">
                          <a:effectLst/>
                        </a:rPr>
                        <a:t>(Bach, 2017) (Reichert et al., 2019) (Molander et al., 2019) (Leader, 2019) (Zayer et al., 2020)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955" marR="31955" marT="0" marB="0"/>
                </a:tc>
                <a:extLst>
                  <a:ext uri="{0D108BD9-81ED-4DB2-BD59-A6C34878D82A}">
                    <a16:rowId xmlns:a16="http://schemas.microsoft.com/office/drawing/2014/main" val="2586704671"/>
                  </a:ext>
                </a:extLst>
              </a:tr>
              <a:tr h="1011505">
                <a:tc>
                  <a:txBody>
                    <a:bodyPr/>
                    <a:lstStyle/>
                    <a:p>
                      <a:pPr>
                        <a:lnSpc>
                          <a:spcPct val="150000"/>
                        </a:lnSpc>
                        <a:spcAft>
                          <a:spcPts val="800"/>
                        </a:spcAft>
                      </a:pPr>
                      <a:r>
                        <a:rPr lang="lv-LV" sz="1200">
                          <a:effectLst/>
                        </a:rPr>
                        <a:t>Tēta reklāma (Dadvertising)</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955" marR="31955" marT="0" marB="0"/>
                </a:tc>
                <a:tc>
                  <a:txBody>
                    <a:bodyPr/>
                    <a:lstStyle/>
                    <a:p>
                      <a:pPr>
                        <a:lnSpc>
                          <a:spcPct val="150000"/>
                        </a:lnSpc>
                        <a:spcAft>
                          <a:spcPts val="800"/>
                        </a:spcAft>
                      </a:pPr>
                      <a:r>
                        <a:rPr lang="lv-LV" sz="1200">
                          <a:effectLst/>
                        </a:rPr>
                        <a:t>Reklāma, kurā tiek izmantoti gādīgi tēvi, lai attēlotu ideālu vīrišķību, kuras centrā ir iesaistīta audzināšana un emocionalitāte, izrādot rūpes un pieķeršanos. Pētnieki apgalvo, ka šāda tipa reklāmas lielā mērā ir radušās no feminisma kustības un domāšanas.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955" marR="31955" marT="0" marB="0"/>
                </a:tc>
                <a:tc>
                  <a:txBody>
                    <a:bodyPr/>
                    <a:lstStyle/>
                    <a:p>
                      <a:pPr>
                        <a:lnSpc>
                          <a:spcPct val="150000"/>
                        </a:lnSpc>
                        <a:spcAft>
                          <a:spcPts val="800"/>
                        </a:spcAft>
                      </a:pPr>
                      <a:r>
                        <a:rPr lang="lv-LV" sz="1200">
                          <a:effectLst/>
                        </a:rPr>
                        <a:t>(Leader, 2019) (Molander et al., 2019);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955" marR="31955" marT="0" marB="0"/>
                </a:tc>
                <a:extLst>
                  <a:ext uri="{0D108BD9-81ED-4DB2-BD59-A6C34878D82A}">
                    <a16:rowId xmlns:a16="http://schemas.microsoft.com/office/drawing/2014/main" val="4063024542"/>
                  </a:ext>
                </a:extLst>
              </a:tr>
              <a:tr h="1336471">
                <a:tc>
                  <a:txBody>
                    <a:bodyPr/>
                    <a:lstStyle/>
                    <a:p>
                      <a:pPr>
                        <a:lnSpc>
                          <a:spcPct val="150000"/>
                        </a:lnSpc>
                        <a:spcAft>
                          <a:spcPts val="800"/>
                        </a:spcAft>
                      </a:pPr>
                      <a:r>
                        <a:rPr lang="lv-LV" sz="1200">
                          <a:effectLst/>
                        </a:rPr>
                        <a:t>Metroseksualitāte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955" marR="31955" marT="0" marB="0"/>
                </a:tc>
                <a:tc>
                  <a:txBody>
                    <a:bodyPr/>
                    <a:lstStyle/>
                    <a:p>
                      <a:pPr>
                        <a:lnSpc>
                          <a:spcPct val="150000"/>
                        </a:lnSpc>
                        <a:spcAft>
                          <a:spcPts val="800"/>
                        </a:spcAft>
                      </a:pPr>
                      <a:r>
                        <a:rPr lang="lv-LV" sz="1200">
                          <a:effectLst/>
                        </a:rPr>
                        <a:t>Šis jēdziens ietver vīrieša ķermeņa kā priekšmeta attēlojumu. Metroseksualitāte uzsver uzmanības pievēršanu tam, kā vīrieši izskatās un ģērbjas. Šī tendence ir īpaši pamanāma kopšanas produktu industrijā, kur vīrieši šiem produktiem un pakalpojumiem tērē daudz vairāk līdzekļu nekā jebkad agrāk.</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955" marR="31955" marT="0" marB="0"/>
                </a:tc>
                <a:tc>
                  <a:txBody>
                    <a:bodyPr/>
                    <a:lstStyle/>
                    <a:p>
                      <a:pPr>
                        <a:lnSpc>
                          <a:spcPct val="150000"/>
                        </a:lnSpc>
                        <a:spcAft>
                          <a:spcPts val="800"/>
                        </a:spcAft>
                      </a:pPr>
                      <a:r>
                        <a:rPr lang="lv-LV" sz="1200" dirty="0">
                          <a:effectLst/>
                        </a:rPr>
                        <a:t>(</a:t>
                      </a:r>
                      <a:r>
                        <a:rPr lang="lv-LV" sz="1200" dirty="0" err="1">
                          <a:effectLst/>
                        </a:rPr>
                        <a:t>Edwards</a:t>
                      </a:r>
                      <a:r>
                        <a:rPr lang="lv-LV" sz="1200" dirty="0">
                          <a:effectLst/>
                        </a:rPr>
                        <a:t>, 2006) (</a:t>
                      </a:r>
                      <a:r>
                        <a:rPr lang="lv-LV" sz="1200" dirty="0" err="1">
                          <a:effectLst/>
                        </a:rPr>
                        <a:t>Coad</a:t>
                      </a:r>
                      <a:r>
                        <a:rPr lang="lv-LV" sz="1200" dirty="0">
                          <a:effectLst/>
                        </a:rPr>
                        <a:t>, 2008), (</a:t>
                      </a:r>
                      <a:r>
                        <a:rPr lang="lv-LV" sz="1200" dirty="0" err="1">
                          <a:effectLst/>
                        </a:rPr>
                        <a:t>Pompper</a:t>
                      </a:r>
                      <a:r>
                        <a:rPr lang="lv-LV" sz="1200" dirty="0">
                          <a:effectLst/>
                        </a:rPr>
                        <a:t>, 2010) (</a:t>
                      </a:r>
                      <a:r>
                        <a:rPr lang="lv-LV" sz="1200" dirty="0" err="1">
                          <a:effectLst/>
                        </a:rPr>
                        <a:t>Ourahmoune</a:t>
                      </a:r>
                      <a:r>
                        <a:rPr lang="lv-LV" sz="1200" dirty="0">
                          <a:effectLst/>
                        </a:rPr>
                        <a:t>, 2016) (</a:t>
                      </a:r>
                      <a:r>
                        <a:rPr lang="lv-LV" sz="1200" dirty="0" err="1">
                          <a:effectLst/>
                        </a:rPr>
                        <a:t>Draper</a:t>
                      </a:r>
                      <a:r>
                        <a:rPr lang="lv-LV" sz="1200" dirty="0">
                          <a:effectLst/>
                        </a:rPr>
                        <a:t> </a:t>
                      </a:r>
                      <a:r>
                        <a:rPr lang="lv-LV" sz="1200" dirty="0" err="1">
                          <a:effectLst/>
                        </a:rPr>
                        <a:t>et</a:t>
                      </a:r>
                      <a:r>
                        <a:rPr lang="lv-LV" sz="1200" dirty="0">
                          <a:effectLst/>
                        </a:rPr>
                        <a:t> </a:t>
                      </a:r>
                      <a:r>
                        <a:rPr lang="lv-LV" sz="1200" dirty="0" err="1">
                          <a:effectLst/>
                        </a:rPr>
                        <a:t>al</a:t>
                      </a:r>
                      <a:r>
                        <a:rPr lang="lv-LV" sz="1200" dirty="0">
                          <a:effectLst/>
                        </a:rPr>
                        <a:t>., 2018) (</a:t>
                      </a:r>
                      <a:r>
                        <a:rPr lang="lv-LV" sz="1200" dirty="0" err="1">
                          <a:effectLst/>
                        </a:rPr>
                        <a:t>Scheibling</a:t>
                      </a:r>
                      <a:r>
                        <a:rPr lang="lv-LV" sz="1200" dirty="0">
                          <a:effectLst/>
                        </a:rPr>
                        <a:t>, </a:t>
                      </a:r>
                      <a:r>
                        <a:rPr lang="lv-LV" sz="1200" dirty="0" err="1">
                          <a:effectLst/>
                        </a:rPr>
                        <a:t>Lafrance</a:t>
                      </a:r>
                      <a:r>
                        <a:rPr lang="lv-LV" sz="1200" dirty="0">
                          <a:effectLst/>
                        </a:rPr>
                        <a:t>, 2019)</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955" marR="31955" marT="0" marB="0"/>
                </a:tc>
                <a:extLst>
                  <a:ext uri="{0D108BD9-81ED-4DB2-BD59-A6C34878D82A}">
                    <a16:rowId xmlns:a16="http://schemas.microsoft.com/office/drawing/2014/main" val="1610860615"/>
                  </a:ext>
                </a:extLst>
              </a:tr>
              <a:tr h="860676">
                <a:tc>
                  <a:txBody>
                    <a:bodyPr/>
                    <a:lstStyle/>
                    <a:p>
                      <a:pPr>
                        <a:lnSpc>
                          <a:spcPct val="150000"/>
                        </a:lnSpc>
                        <a:spcAft>
                          <a:spcPts val="800"/>
                        </a:spcAft>
                      </a:pPr>
                      <a:r>
                        <a:rPr lang="lv-LV" sz="1200">
                          <a:effectLst/>
                        </a:rPr>
                        <a:t>Iekļautība</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955" marR="31955" marT="0" marB="0"/>
                </a:tc>
                <a:tc>
                  <a:txBody>
                    <a:bodyPr/>
                    <a:lstStyle/>
                    <a:p>
                      <a:pPr>
                        <a:lnSpc>
                          <a:spcPct val="150000"/>
                        </a:lnSpc>
                        <a:spcAft>
                          <a:spcPts val="800"/>
                        </a:spcAft>
                      </a:pPr>
                      <a:r>
                        <a:rPr lang="lv-LV" sz="1200">
                          <a:effectLst/>
                        </a:rPr>
                        <a:t>Daudzveidīgāka vīriešu attēlošana reklāmā, akcentējot vīriešu atšķirības un iebilstot pret striktu dzimumu lomu ievērošanu, kas bieži tiek uzsvērta tradicionālajās vīrišķības reklāmās.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955" marR="31955" marT="0" marB="0"/>
                </a:tc>
                <a:tc>
                  <a:txBody>
                    <a:bodyPr/>
                    <a:lstStyle/>
                    <a:p>
                      <a:pPr>
                        <a:lnSpc>
                          <a:spcPct val="150000"/>
                        </a:lnSpc>
                        <a:spcAft>
                          <a:spcPts val="800"/>
                        </a:spcAft>
                      </a:pPr>
                      <a:r>
                        <a:rPr lang="lv-LV" sz="1200" dirty="0">
                          <a:effectLst/>
                        </a:rPr>
                        <a:t>(</a:t>
                      </a:r>
                      <a:r>
                        <a:rPr lang="lv-LV" sz="1200" dirty="0" err="1">
                          <a:effectLst/>
                        </a:rPr>
                        <a:t>Kimmel</a:t>
                      </a:r>
                      <a:r>
                        <a:rPr lang="lv-LV" sz="1200" dirty="0">
                          <a:effectLst/>
                        </a:rPr>
                        <a:t> 1996) (</a:t>
                      </a:r>
                      <a:r>
                        <a:rPr lang="lv-LV" sz="1200" dirty="0" err="1">
                          <a:effectLst/>
                        </a:rPr>
                        <a:t>Salzman</a:t>
                      </a:r>
                      <a:r>
                        <a:rPr lang="lv-LV" sz="1200" dirty="0">
                          <a:effectLst/>
                        </a:rPr>
                        <a:t> </a:t>
                      </a:r>
                      <a:r>
                        <a:rPr lang="lv-LV" sz="1200" dirty="0" err="1">
                          <a:effectLst/>
                        </a:rPr>
                        <a:t>et</a:t>
                      </a:r>
                      <a:r>
                        <a:rPr lang="lv-LV" sz="1200" dirty="0">
                          <a:effectLst/>
                        </a:rPr>
                        <a:t> </a:t>
                      </a:r>
                      <a:r>
                        <a:rPr lang="lv-LV" sz="1200" dirty="0" err="1">
                          <a:effectLst/>
                        </a:rPr>
                        <a:t>al</a:t>
                      </a:r>
                      <a:r>
                        <a:rPr lang="lv-LV" sz="1200" dirty="0">
                          <a:effectLst/>
                        </a:rPr>
                        <a:t>., 2005) (</a:t>
                      </a:r>
                      <a:r>
                        <a:rPr lang="lv-LV" sz="1200" dirty="0" err="1">
                          <a:effectLst/>
                        </a:rPr>
                        <a:t>Draper</a:t>
                      </a:r>
                      <a:r>
                        <a:rPr lang="lv-LV" sz="1200" dirty="0">
                          <a:effectLst/>
                        </a:rPr>
                        <a:t> </a:t>
                      </a:r>
                      <a:r>
                        <a:rPr lang="lv-LV" sz="1200" dirty="0" err="1">
                          <a:effectLst/>
                        </a:rPr>
                        <a:t>et</a:t>
                      </a:r>
                      <a:r>
                        <a:rPr lang="lv-LV" sz="1200" dirty="0">
                          <a:effectLst/>
                        </a:rPr>
                        <a:t> </a:t>
                      </a:r>
                      <a:r>
                        <a:rPr lang="lv-LV" sz="1200" dirty="0" err="1">
                          <a:effectLst/>
                        </a:rPr>
                        <a:t>al</a:t>
                      </a:r>
                      <a:r>
                        <a:rPr lang="lv-LV" sz="1200" dirty="0">
                          <a:effectLst/>
                        </a:rPr>
                        <a:t>., 2018); (</a:t>
                      </a:r>
                      <a:r>
                        <a:rPr lang="lv-LV" sz="1200" dirty="0" err="1">
                          <a:effectLst/>
                        </a:rPr>
                        <a:t>Jester</a:t>
                      </a:r>
                      <a:r>
                        <a:rPr lang="lv-LV" sz="1200" dirty="0">
                          <a:effectLst/>
                        </a:rPr>
                        <a:t>, 2019) (</a:t>
                      </a:r>
                      <a:r>
                        <a:rPr lang="lv-LV" sz="1200" dirty="0" err="1">
                          <a:effectLst/>
                        </a:rPr>
                        <a:t>Ging</a:t>
                      </a:r>
                      <a:r>
                        <a:rPr lang="lv-LV" sz="1200" dirty="0">
                          <a:effectLst/>
                        </a:rPr>
                        <a:t>, 2019)</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955" marR="31955" marT="0" marB="0"/>
                </a:tc>
                <a:extLst>
                  <a:ext uri="{0D108BD9-81ED-4DB2-BD59-A6C34878D82A}">
                    <a16:rowId xmlns:a16="http://schemas.microsoft.com/office/drawing/2014/main" val="664867460"/>
                  </a:ext>
                </a:extLst>
              </a:tr>
            </a:tbl>
          </a:graphicData>
        </a:graphic>
      </p:graphicFrame>
      <p:sp>
        <p:nvSpPr>
          <p:cNvPr id="3" name="Title 2">
            <a:extLst>
              <a:ext uri="{FF2B5EF4-FFF2-40B4-BE49-F238E27FC236}">
                <a16:creationId xmlns:a16="http://schemas.microsoft.com/office/drawing/2014/main" id="{A893E915-2FEA-5BE5-787B-F977D2903D40}"/>
              </a:ext>
            </a:extLst>
          </p:cNvPr>
          <p:cNvSpPr>
            <a:spLocks noGrp="1"/>
          </p:cNvSpPr>
          <p:nvPr>
            <p:ph type="title"/>
          </p:nvPr>
        </p:nvSpPr>
        <p:spPr/>
        <p:txBody>
          <a:bodyPr/>
          <a:lstStyle/>
          <a:p>
            <a:r>
              <a:rPr lang="lv-LV" sz="2000" dirty="0"/>
              <a:t>Tēmas un jēdzieni, kas attēloti modernajās vīrišķības reklāmās</a:t>
            </a:r>
            <a:endParaRPr lang="en-US" sz="2000" dirty="0"/>
          </a:p>
        </p:txBody>
      </p:sp>
      <p:sp>
        <p:nvSpPr>
          <p:cNvPr id="4" name="Slide Number Placeholder 3">
            <a:extLst>
              <a:ext uri="{FF2B5EF4-FFF2-40B4-BE49-F238E27FC236}">
                <a16:creationId xmlns:a16="http://schemas.microsoft.com/office/drawing/2014/main" id="{F6F12DDA-77A3-827A-BA1A-162CAC09C38E}"/>
              </a:ext>
            </a:extLst>
          </p:cNvPr>
          <p:cNvSpPr>
            <a:spLocks noGrp="1"/>
          </p:cNvSpPr>
          <p:nvPr>
            <p:ph type="sldNum" sz="quarter" idx="4"/>
          </p:nvPr>
        </p:nvSpPr>
        <p:spPr/>
        <p:txBody>
          <a:bodyPr/>
          <a:lstStyle/>
          <a:p>
            <a:r>
              <a:rPr lang="en-US"/>
              <a:t>Rīgas Tehniskā universitāte</a:t>
            </a:r>
            <a:endParaRPr lang="en-US" dirty="0"/>
          </a:p>
        </p:txBody>
      </p:sp>
    </p:spTree>
    <p:extLst>
      <p:ext uri="{BB962C8B-B14F-4D97-AF65-F5344CB8AC3E}">
        <p14:creationId xmlns:p14="http://schemas.microsoft.com/office/powerpoint/2010/main" val="377281999"/>
      </p:ext>
    </p:extLst>
  </p:cSld>
  <p:clrMapOvr>
    <a:masterClrMapping/>
  </p:clrMapOvr>
</p:sld>
</file>

<file path=ppt/theme/theme1.xml><?xml version="1.0" encoding="utf-8"?>
<a:theme xmlns:a="http://schemas.openxmlformats.org/drawingml/2006/main" name="L_Ekspresis_PPT_pamatne">
  <a:themeElements>
    <a:clrScheme name="Custom 6">
      <a:dk1>
        <a:srgbClr val="005551"/>
      </a:dk1>
      <a:lt1>
        <a:srgbClr val="FFFFFF"/>
      </a:lt1>
      <a:dk2>
        <a:srgbClr val="005551"/>
      </a:dk2>
      <a:lt2>
        <a:srgbClr val="FFFFFF"/>
      </a:lt2>
      <a:accent1>
        <a:srgbClr val="005551"/>
      </a:accent1>
      <a:accent2>
        <a:srgbClr val="BDCF3C"/>
      </a:accent2>
      <a:accent3>
        <a:srgbClr val="B72E91"/>
      </a:accent3>
      <a:accent4>
        <a:srgbClr val="27C4A6"/>
      </a:accent4>
      <a:accent5>
        <a:srgbClr val="FFC832"/>
      </a:accent5>
      <a:accent6>
        <a:srgbClr val="00B9F1"/>
      </a:accent6>
      <a:hlink>
        <a:srgbClr val="8B5BA4"/>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RTU_EEF_prezentacija</Template>
  <TotalTime>2360</TotalTime>
  <Words>2024</Words>
  <Application>Microsoft Office PowerPoint</Application>
  <PresentationFormat>On-screen Show (4:3)</PresentationFormat>
  <Paragraphs>183</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Times New Roman</vt:lpstr>
      <vt:lpstr>Wingdings</vt:lpstr>
      <vt:lpstr>L_Ekspresis_PPT_pamatne</vt:lpstr>
      <vt:lpstr>PowerPoint Presentation</vt:lpstr>
      <vt:lpstr>Pavisam nedaudz par mani</vt:lpstr>
      <vt:lpstr>Promocijas darbs</vt:lpstr>
      <vt:lpstr>Sabiedrības interese par šo tēmu</vt:lpstr>
      <vt:lpstr>Kas ir vīrišķība? </vt:lpstr>
      <vt:lpstr>Vīrišķības tipu klasifikācija</vt:lpstr>
      <vt:lpstr>Izmantoto vārdu biežums vīrišķības definīcijās</vt:lpstr>
      <vt:lpstr>Tēmas un jēdzieni, kas attēloti tradicionālās vīrišķības reklāmās</vt:lpstr>
      <vt:lpstr>Tēmas un jēdzieni, kas attēloti modernajās vīrišķības reklāmās</vt:lpstr>
      <vt:lpstr>Ietekme uz sabiedrību no reklāmā paustajiem tradicionālās vīrišķības stereotipiem</vt:lpstr>
      <vt:lpstr>Empīriskā pētījumu daļa</vt:lpstr>
      <vt:lpstr>Empīriskās izpētes konceptuālais ietvars un metodoloģiskā argumentācija </vt:lpstr>
      <vt:lpstr>Vīriešu izvēles A/B testā, % (Latvija, vecums: 18-30)</vt:lpstr>
      <vt:lpstr>Nevēlamākie veidi kā atveidot vīrišķību reklāmā (Latvija, vecums: 18-30) </vt:lpstr>
      <vt:lpstr>Vēlamākie veidi kā atveidot vīrišķību reklāmā (Latvija, vecums: 18-30) </vt:lpstr>
      <vt:lpstr>Secinājumi (sabiedrībai aktuālie)</vt:lpstr>
      <vt:lpstr>Ieteikumi likumdevējiem un reklāmas politikas veidotājiem</vt:lpstr>
      <vt:lpstr>Paldies par uzmanību!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Līga Felta</dc:creator>
  <cp:lastModifiedBy>Toms Kreicbergs</cp:lastModifiedBy>
  <cp:revision>101</cp:revision>
  <dcterms:created xsi:type="dcterms:W3CDTF">2016-07-26T07:02:28Z</dcterms:created>
  <dcterms:modified xsi:type="dcterms:W3CDTF">2024-10-14T14:08:03Z</dcterms:modified>
</cp:coreProperties>
</file>