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6" r:id="rId5"/>
    <p:sldId id="282" r:id="rId6"/>
    <p:sldId id="277" r:id="rId7"/>
    <p:sldId id="270" r:id="rId8"/>
    <p:sldId id="284" r:id="rId9"/>
    <p:sldId id="283" r:id="rId10"/>
    <p:sldId id="257" r:id="rId11"/>
    <p:sldId id="272" r:id="rId12"/>
    <p:sldId id="312" r:id="rId13"/>
    <p:sldId id="311" r:id="rId14"/>
    <p:sldId id="287" r:id="rId15"/>
    <p:sldId id="269" r:id="rId16"/>
    <p:sldId id="275" r:id="rId17"/>
    <p:sldId id="274" r:id="rId18"/>
    <p:sldId id="258" r:id="rId19"/>
    <p:sldId id="261" r:id="rId20"/>
    <p:sldId id="297" r:id="rId21"/>
    <p:sldId id="298" r:id="rId22"/>
    <p:sldId id="299" r:id="rId23"/>
    <p:sldId id="300" r:id="rId24"/>
    <p:sldId id="285" r:id="rId25"/>
    <p:sldId id="281" r:id="rId26"/>
    <p:sldId id="288" r:id="rId27"/>
    <p:sldId id="313" r:id="rId28"/>
    <p:sldId id="289" r:id="rId29"/>
    <p:sldId id="286" r:id="rId30"/>
    <p:sldId id="290" r:id="rId31"/>
    <p:sldId id="291" r:id="rId32"/>
    <p:sldId id="293" r:id="rId33"/>
    <p:sldId id="278" r:id="rId34"/>
    <p:sldId id="310" r:id="rId35"/>
    <p:sldId id="309" r:id="rId36"/>
    <p:sldId id="266" r:id="rId37"/>
    <p:sldId id="301" r:id="rId38"/>
    <p:sldId id="294" r:id="rId39"/>
    <p:sldId id="302" r:id="rId40"/>
    <p:sldId id="295" r:id="rId41"/>
    <p:sldId id="308" r:id="rId42"/>
    <p:sldId id="296" r:id="rId43"/>
    <p:sldId id="304" r:id="rId44"/>
    <p:sldId id="314" r:id="rId45"/>
    <p:sldId id="305" r:id="rId46"/>
    <p:sldId id="306" r:id="rId47"/>
    <p:sldId id="307" r:id="rId48"/>
    <p:sldId id="315" r:id="rId49"/>
    <p:sldId id="26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56B14D-BF63-3FB2-C1BA-63F151F00329}" name="Daniela Monza" initials="DM" userId="S::daniela@mensnetwork.ie::89b29c8a-b56f-4967-91d4-da6457524e39" providerId="AD"/>
  <p188:author id="{AB16EB9A-3B77-1903-3CCC-F55B5942B71E}" name="Guest User" initials="GU" userId="S::urn:spo:anon#ab645122615085deb93a26d1b3c0aed794b68bab7ea59f0c046608ebdaf5ca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4EA72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45E16-9D85-4ABD-928F-96BFD879400E}" v="3244" dt="2024-10-10T15:53:32.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14" autoAdjust="0"/>
    <p:restoredTop sz="75326" autoAdjust="0"/>
  </p:normalViewPr>
  <p:slideViewPr>
    <p:cSldViewPr snapToGrid="0">
      <p:cViewPr varScale="1">
        <p:scale>
          <a:sx n="80" d="100"/>
          <a:sy n="80" d="100"/>
        </p:scale>
        <p:origin x="4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Monza" userId="89b29c8a-b56f-4967-91d4-da6457524e39" providerId="ADAL" clId="{80445E16-9D85-4ABD-928F-96BFD879400E}"/>
    <pc:docChg chg="undo custSel addSld delSld modSld sldOrd">
      <pc:chgData name="Daniela Monza" userId="89b29c8a-b56f-4967-91d4-da6457524e39" providerId="ADAL" clId="{80445E16-9D85-4ABD-928F-96BFD879400E}" dt="2024-10-11T16:04:38.468" v="12264" actId="20577"/>
      <pc:docMkLst>
        <pc:docMk/>
      </pc:docMkLst>
      <pc:sldChg chg="modSp mod">
        <pc:chgData name="Daniela Monza" userId="89b29c8a-b56f-4967-91d4-da6457524e39" providerId="ADAL" clId="{80445E16-9D85-4ABD-928F-96BFD879400E}" dt="2024-10-07T15:47:46.877" v="1038" actId="1076"/>
        <pc:sldMkLst>
          <pc:docMk/>
          <pc:sldMk cId="977482341" sldId="256"/>
        </pc:sldMkLst>
        <pc:spChg chg="mod">
          <ac:chgData name="Daniela Monza" userId="89b29c8a-b56f-4967-91d4-da6457524e39" providerId="ADAL" clId="{80445E16-9D85-4ABD-928F-96BFD879400E}" dt="2024-10-07T15:47:46.877" v="1038" actId="1076"/>
          <ac:spMkLst>
            <pc:docMk/>
            <pc:sldMk cId="977482341" sldId="256"/>
            <ac:spMk id="2" creationId="{C38BF463-C52B-B075-33B4-03EEE61B0D49}"/>
          </ac:spMkLst>
        </pc:spChg>
        <pc:spChg chg="mod">
          <ac:chgData name="Daniela Monza" userId="89b29c8a-b56f-4967-91d4-da6457524e39" providerId="ADAL" clId="{80445E16-9D85-4ABD-928F-96BFD879400E}" dt="2024-10-07T13:28:35.228" v="138" actId="122"/>
          <ac:spMkLst>
            <pc:docMk/>
            <pc:sldMk cId="977482341" sldId="256"/>
            <ac:spMk id="6" creationId="{364E9F89-035C-FE01-3487-4F53F05B3B49}"/>
          </ac:spMkLst>
        </pc:spChg>
        <pc:picChg chg="mod">
          <ac:chgData name="Daniela Monza" userId="89b29c8a-b56f-4967-91d4-da6457524e39" providerId="ADAL" clId="{80445E16-9D85-4ABD-928F-96BFD879400E}" dt="2024-10-07T15:47:39.524" v="1037" actId="1076"/>
          <ac:picMkLst>
            <pc:docMk/>
            <pc:sldMk cId="977482341" sldId="256"/>
            <ac:picMk id="5" creationId="{2932C58C-F200-75DC-9BE1-BA3D2BFBFEA9}"/>
          </ac:picMkLst>
        </pc:picChg>
      </pc:sldChg>
      <pc:sldChg chg="addSp delSp modSp mod ord delAnim modNotesTx">
        <pc:chgData name="Daniela Monza" userId="89b29c8a-b56f-4967-91d4-da6457524e39" providerId="ADAL" clId="{80445E16-9D85-4ABD-928F-96BFD879400E}" dt="2024-10-10T15:14:04.934" v="10578" actId="208"/>
        <pc:sldMkLst>
          <pc:docMk/>
          <pc:sldMk cId="2449101896" sldId="257"/>
        </pc:sldMkLst>
        <pc:spChg chg="mod">
          <ac:chgData name="Daniela Monza" userId="89b29c8a-b56f-4967-91d4-da6457524e39" providerId="ADAL" clId="{80445E16-9D85-4ABD-928F-96BFD879400E}" dt="2024-10-10T14:59:31.928" v="10388" actId="20577"/>
          <ac:spMkLst>
            <pc:docMk/>
            <pc:sldMk cId="2449101896" sldId="257"/>
            <ac:spMk id="2" creationId="{E0529CFD-9CFB-0CB9-148E-1CFC825DFE36}"/>
          </ac:spMkLst>
        </pc:spChg>
        <pc:spChg chg="add del mod">
          <ac:chgData name="Daniela Monza" userId="89b29c8a-b56f-4967-91d4-da6457524e39" providerId="ADAL" clId="{80445E16-9D85-4ABD-928F-96BFD879400E}" dt="2024-10-10T15:05:20.786" v="10563"/>
          <ac:spMkLst>
            <pc:docMk/>
            <pc:sldMk cId="2449101896" sldId="257"/>
            <ac:spMk id="5" creationId="{2C90D6A1-E8CF-BAC5-DC63-F6E3A1F2F46D}"/>
          </ac:spMkLst>
        </pc:spChg>
        <pc:spChg chg="del">
          <ac:chgData name="Daniela Monza" userId="89b29c8a-b56f-4967-91d4-da6457524e39" providerId="ADAL" clId="{80445E16-9D85-4ABD-928F-96BFD879400E}" dt="2024-10-07T13:29:12.014" v="158" actId="478"/>
          <ac:spMkLst>
            <pc:docMk/>
            <pc:sldMk cId="2449101896" sldId="257"/>
            <ac:spMk id="10" creationId="{6E91C4EB-FCD6-6533-27E5-1BC770C8406C}"/>
          </ac:spMkLst>
        </pc:spChg>
        <pc:spChg chg="add del mod">
          <ac:chgData name="Daniela Monza" userId="89b29c8a-b56f-4967-91d4-da6457524e39" providerId="ADAL" clId="{80445E16-9D85-4ABD-928F-96BFD879400E}" dt="2024-10-10T15:05:20.786" v="10565"/>
          <ac:spMkLst>
            <pc:docMk/>
            <pc:sldMk cId="2449101896" sldId="257"/>
            <ac:spMk id="10" creationId="{8AD01BD1-1E80-1C8F-DA92-7EC544CBDBCD}"/>
          </ac:spMkLst>
        </pc:spChg>
        <pc:spChg chg="add mod">
          <ac:chgData name="Daniela Monza" userId="89b29c8a-b56f-4967-91d4-da6457524e39" providerId="ADAL" clId="{80445E16-9D85-4ABD-928F-96BFD879400E}" dt="2024-10-10T15:12:53.930" v="10575" actId="1076"/>
          <ac:spMkLst>
            <pc:docMk/>
            <pc:sldMk cId="2449101896" sldId="257"/>
            <ac:spMk id="11" creationId="{7BB1F2CD-06A4-E779-3DF9-BDA9084CEC90}"/>
          </ac:spMkLst>
        </pc:spChg>
        <pc:spChg chg="add mod">
          <ac:chgData name="Daniela Monza" userId="89b29c8a-b56f-4967-91d4-da6457524e39" providerId="ADAL" clId="{80445E16-9D85-4ABD-928F-96BFD879400E}" dt="2024-10-10T15:14:04.934" v="10578" actId="208"/>
          <ac:spMkLst>
            <pc:docMk/>
            <pc:sldMk cId="2449101896" sldId="257"/>
            <ac:spMk id="16" creationId="{D76E6A86-214D-043F-1FA5-6A8B35C0CCCB}"/>
          </ac:spMkLst>
        </pc:spChg>
        <pc:graphicFrameChg chg="del mod">
          <ac:chgData name="Daniela Monza" userId="89b29c8a-b56f-4967-91d4-da6457524e39" providerId="ADAL" clId="{80445E16-9D85-4ABD-928F-96BFD879400E}" dt="2024-10-07T13:29:19.356" v="160" actId="478"/>
          <ac:graphicFrameMkLst>
            <pc:docMk/>
            <pc:sldMk cId="2449101896" sldId="257"/>
            <ac:graphicFrameMk id="8" creationId="{D823948C-24CD-85F5-DD81-36621EDFAB87}"/>
          </ac:graphicFrameMkLst>
        </pc:graphicFrameChg>
        <pc:picChg chg="add del mod">
          <ac:chgData name="Daniela Monza" userId="89b29c8a-b56f-4967-91d4-da6457524e39" providerId="ADAL" clId="{80445E16-9D85-4ABD-928F-96BFD879400E}" dt="2024-10-10T14:37:24.249" v="10007" actId="478"/>
          <ac:picMkLst>
            <pc:docMk/>
            <pc:sldMk cId="2449101896" sldId="257"/>
            <ac:picMk id="4" creationId="{BE47A856-F1A8-77F2-730F-5FFF59DD9D90}"/>
          </ac:picMkLst>
        </pc:picChg>
        <pc:picChg chg="add del mod">
          <ac:chgData name="Daniela Monza" userId="89b29c8a-b56f-4967-91d4-da6457524e39" providerId="ADAL" clId="{80445E16-9D85-4ABD-928F-96BFD879400E}" dt="2024-10-10T14:55:58.856" v="10367" actId="478"/>
          <ac:picMkLst>
            <pc:docMk/>
            <pc:sldMk cId="2449101896" sldId="257"/>
            <ac:picMk id="7" creationId="{FD2B7B98-E4D1-7948-A450-C47A289C4280}"/>
          </ac:picMkLst>
        </pc:picChg>
        <pc:picChg chg="add mod">
          <ac:chgData name="Daniela Monza" userId="89b29c8a-b56f-4967-91d4-da6457524e39" providerId="ADAL" clId="{80445E16-9D85-4ABD-928F-96BFD879400E}" dt="2024-10-10T14:58:47.352" v="10371" actId="1076"/>
          <ac:picMkLst>
            <pc:docMk/>
            <pc:sldMk cId="2449101896" sldId="257"/>
            <ac:picMk id="9" creationId="{239DBF9D-E5F9-5374-2B64-E59235FAA938}"/>
          </ac:picMkLst>
        </pc:picChg>
        <pc:picChg chg="del">
          <ac:chgData name="Daniela Monza" userId="89b29c8a-b56f-4967-91d4-da6457524e39" providerId="ADAL" clId="{80445E16-9D85-4ABD-928F-96BFD879400E}" dt="2024-10-07T13:29:11.123" v="157" actId="478"/>
          <ac:picMkLst>
            <pc:docMk/>
            <pc:sldMk cId="2449101896" sldId="257"/>
            <ac:picMk id="9" creationId="{3506CDEF-ED1B-5A19-3067-6CCEF558E49E}"/>
          </ac:picMkLst>
        </pc:picChg>
        <pc:picChg chg="add mod">
          <ac:chgData name="Daniela Monza" userId="89b29c8a-b56f-4967-91d4-da6457524e39" providerId="ADAL" clId="{80445E16-9D85-4ABD-928F-96BFD879400E}" dt="2024-10-10T15:10:54.575" v="10568" actId="1076"/>
          <ac:picMkLst>
            <pc:docMk/>
            <pc:sldMk cId="2449101896" sldId="257"/>
            <ac:picMk id="13" creationId="{3E9648F9-FB93-6CCF-3512-F521D01829F2}"/>
          </ac:picMkLst>
        </pc:picChg>
        <pc:picChg chg="add mod">
          <ac:chgData name="Daniela Monza" userId="89b29c8a-b56f-4967-91d4-da6457524e39" providerId="ADAL" clId="{80445E16-9D85-4ABD-928F-96BFD879400E}" dt="2024-10-10T15:12:33.963" v="10570" actId="1076"/>
          <ac:picMkLst>
            <pc:docMk/>
            <pc:sldMk cId="2449101896" sldId="257"/>
            <ac:picMk id="15" creationId="{47200DDF-0F34-C257-933A-307FB52871D3}"/>
          </ac:picMkLst>
        </pc:picChg>
      </pc:sldChg>
      <pc:sldChg chg="addSp delSp modSp mod ord addAnim delAnim">
        <pc:chgData name="Daniela Monza" userId="89b29c8a-b56f-4967-91d4-da6457524e39" providerId="ADAL" clId="{80445E16-9D85-4ABD-928F-96BFD879400E}" dt="2024-10-10T10:53:42.455" v="9410" actId="20577"/>
        <pc:sldMkLst>
          <pc:docMk/>
          <pc:sldMk cId="1604741174" sldId="258"/>
        </pc:sldMkLst>
        <pc:spChg chg="mod">
          <ac:chgData name="Daniela Monza" userId="89b29c8a-b56f-4967-91d4-da6457524e39" providerId="ADAL" clId="{80445E16-9D85-4ABD-928F-96BFD879400E}" dt="2024-10-07T15:43:37.220" v="995" actId="20577"/>
          <ac:spMkLst>
            <pc:docMk/>
            <pc:sldMk cId="1604741174" sldId="258"/>
            <ac:spMk id="2" creationId="{E0529CFD-9CFB-0CB9-148E-1CFC825DFE36}"/>
          </ac:spMkLst>
        </pc:spChg>
        <pc:spChg chg="add del mod">
          <ac:chgData name="Daniela Monza" userId="89b29c8a-b56f-4967-91d4-da6457524e39" providerId="ADAL" clId="{80445E16-9D85-4ABD-928F-96BFD879400E}" dt="2024-10-07T15:41:43.983" v="936" actId="478"/>
          <ac:spMkLst>
            <pc:docMk/>
            <pc:sldMk cId="1604741174" sldId="258"/>
            <ac:spMk id="4" creationId="{C3032BE0-CF2A-4ED5-9328-7B7100FDD8A5}"/>
          </ac:spMkLst>
        </pc:spChg>
        <pc:spChg chg="mod">
          <ac:chgData name="Daniela Monza" userId="89b29c8a-b56f-4967-91d4-da6457524e39" providerId="ADAL" clId="{80445E16-9D85-4ABD-928F-96BFD879400E}" dt="2024-10-08T09:27:50.354" v="1499" actId="20577"/>
          <ac:spMkLst>
            <pc:docMk/>
            <pc:sldMk cId="1604741174" sldId="258"/>
            <ac:spMk id="7" creationId="{BF31BBDE-D7B3-25F4-825B-D82F4C09E64D}"/>
          </ac:spMkLst>
        </pc:spChg>
        <pc:spChg chg="add mod">
          <ac:chgData name="Daniela Monza" userId="89b29c8a-b56f-4967-91d4-da6457524e39" providerId="ADAL" clId="{80445E16-9D85-4ABD-928F-96BFD879400E}" dt="2024-10-07T15:43:15.747" v="991"/>
          <ac:spMkLst>
            <pc:docMk/>
            <pc:sldMk cId="1604741174" sldId="258"/>
            <ac:spMk id="9" creationId="{D1DD4AFE-05A5-436B-E442-E122E32A162D}"/>
          </ac:spMkLst>
        </pc:spChg>
        <pc:spChg chg="add mod">
          <ac:chgData name="Daniela Monza" userId="89b29c8a-b56f-4967-91d4-da6457524e39" providerId="ADAL" clId="{80445E16-9D85-4ABD-928F-96BFD879400E}" dt="2024-10-10T10:53:42.455" v="9410" actId="20577"/>
          <ac:spMkLst>
            <pc:docMk/>
            <pc:sldMk cId="1604741174" sldId="258"/>
            <ac:spMk id="10" creationId="{781C471F-ECDC-4D48-D6F8-898D4136A6D0}"/>
          </ac:spMkLst>
        </pc:spChg>
        <pc:spChg chg="add mod">
          <ac:chgData name="Daniela Monza" userId="89b29c8a-b56f-4967-91d4-da6457524e39" providerId="ADAL" clId="{80445E16-9D85-4ABD-928F-96BFD879400E}" dt="2024-10-07T15:44:25.454" v="1003"/>
          <ac:spMkLst>
            <pc:docMk/>
            <pc:sldMk cId="1604741174" sldId="258"/>
            <ac:spMk id="12" creationId="{A29C8234-3870-4829-FD0B-9E1BAC2341F9}"/>
          </ac:spMkLst>
        </pc:spChg>
        <pc:spChg chg="add mod">
          <ac:chgData name="Daniela Monza" userId="89b29c8a-b56f-4967-91d4-da6457524e39" providerId="ADAL" clId="{80445E16-9D85-4ABD-928F-96BFD879400E}" dt="2024-10-07T15:45:31.829" v="1019" actId="20577"/>
          <ac:spMkLst>
            <pc:docMk/>
            <pc:sldMk cId="1604741174" sldId="258"/>
            <ac:spMk id="13" creationId="{903BC764-E996-8D12-5606-3D10B1A4FA34}"/>
          </ac:spMkLst>
        </pc:spChg>
        <pc:grpChg chg="add mod">
          <ac:chgData name="Daniela Monza" userId="89b29c8a-b56f-4967-91d4-da6457524e39" providerId="ADAL" clId="{80445E16-9D85-4ABD-928F-96BFD879400E}" dt="2024-10-07T15:44:48.795" v="1007" actId="14100"/>
          <ac:grpSpMkLst>
            <pc:docMk/>
            <pc:sldMk cId="1604741174" sldId="258"/>
            <ac:grpSpMk id="6" creationId="{4FF38479-699D-1AFB-DFB2-6529ABC6559A}"/>
          </ac:grpSpMkLst>
        </pc:grpChg>
        <pc:grpChg chg="add mod">
          <ac:chgData name="Daniela Monza" userId="89b29c8a-b56f-4967-91d4-da6457524e39" providerId="ADAL" clId="{80445E16-9D85-4ABD-928F-96BFD879400E}" dt="2024-10-07T15:44:54.347" v="1008" actId="14100"/>
          <ac:grpSpMkLst>
            <pc:docMk/>
            <pc:sldMk cId="1604741174" sldId="258"/>
            <ac:grpSpMk id="11" creationId="{00E0E4C6-0481-4F74-64EA-D847739FDF8F}"/>
          </ac:grpSpMkLst>
        </pc:grpChg>
        <pc:graphicFrameChg chg="add del mod">
          <ac:chgData name="Daniela Monza" userId="89b29c8a-b56f-4967-91d4-da6457524e39" providerId="ADAL" clId="{80445E16-9D85-4ABD-928F-96BFD879400E}" dt="2024-10-07T15:44:23.790" v="1002" actId="478"/>
          <ac:graphicFrameMkLst>
            <pc:docMk/>
            <pc:sldMk cId="1604741174" sldId="258"/>
            <ac:graphicFrameMk id="8" creationId="{C7C4AB89-76A2-018C-899B-B5D9B8383985}"/>
          </ac:graphicFrameMkLst>
        </pc:graphicFrameChg>
        <pc:picChg chg="add del">
          <ac:chgData name="Daniela Monza" userId="89b29c8a-b56f-4967-91d4-da6457524e39" providerId="ADAL" clId="{80445E16-9D85-4ABD-928F-96BFD879400E}" dt="2024-10-07T15:41:43.983" v="936" actId="478"/>
          <ac:picMkLst>
            <pc:docMk/>
            <pc:sldMk cId="1604741174" sldId="258"/>
            <ac:picMk id="5" creationId="{9FF1BCAD-2627-DAEF-856E-DEA11AF33E78}"/>
          </ac:picMkLst>
        </pc:picChg>
      </pc:sldChg>
      <pc:sldChg chg="addSp delSp modSp mod ord delAnim">
        <pc:chgData name="Daniela Monza" userId="89b29c8a-b56f-4967-91d4-da6457524e39" providerId="ADAL" clId="{80445E16-9D85-4ABD-928F-96BFD879400E}" dt="2024-10-10T10:14:31.503" v="9100"/>
        <pc:sldMkLst>
          <pc:docMk/>
          <pc:sldMk cId="1291585608" sldId="261"/>
        </pc:sldMkLst>
        <pc:spChg chg="mod">
          <ac:chgData name="Daniela Monza" userId="89b29c8a-b56f-4967-91d4-da6457524e39" providerId="ADAL" clId="{80445E16-9D85-4ABD-928F-96BFD879400E}" dt="2024-10-08T16:16:07.515" v="6211" actId="20577"/>
          <ac:spMkLst>
            <pc:docMk/>
            <pc:sldMk cId="1291585608" sldId="261"/>
            <ac:spMk id="2" creationId="{E0529CFD-9CFB-0CB9-148E-1CFC825DFE36}"/>
          </ac:spMkLst>
        </pc:spChg>
        <pc:spChg chg="add mod">
          <ac:chgData name="Daniela Monza" userId="89b29c8a-b56f-4967-91d4-da6457524e39" providerId="ADAL" clId="{80445E16-9D85-4ABD-928F-96BFD879400E}" dt="2024-10-08T16:20:49.553" v="6345" actId="1076"/>
          <ac:spMkLst>
            <pc:docMk/>
            <pc:sldMk cId="1291585608" sldId="261"/>
            <ac:spMk id="3" creationId="{1E898073-DC32-6E90-C9D2-DFB02B049712}"/>
          </ac:spMkLst>
        </pc:spChg>
        <pc:spChg chg="add mod">
          <ac:chgData name="Daniela Monza" userId="89b29c8a-b56f-4967-91d4-da6457524e39" providerId="ADAL" clId="{80445E16-9D85-4ABD-928F-96BFD879400E}" dt="2024-10-08T16:21:57.459" v="6423" actId="14100"/>
          <ac:spMkLst>
            <pc:docMk/>
            <pc:sldMk cId="1291585608" sldId="261"/>
            <ac:spMk id="7" creationId="{ABEC8CA0-0121-710B-1AA8-117D271BD587}"/>
          </ac:spMkLst>
        </pc:spChg>
        <pc:spChg chg="add mod">
          <ac:chgData name="Daniela Monza" userId="89b29c8a-b56f-4967-91d4-da6457524e39" providerId="ADAL" clId="{80445E16-9D85-4ABD-928F-96BFD879400E}" dt="2024-10-08T16:28:39.058" v="6493" actId="20577"/>
          <ac:spMkLst>
            <pc:docMk/>
            <pc:sldMk cId="1291585608" sldId="261"/>
            <ac:spMk id="15" creationId="{27CF9D0E-6317-8574-A13F-C160D4BFBBA9}"/>
          </ac:spMkLst>
        </pc:spChg>
        <pc:spChg chg="add del mod">
          <ac:chgData name="Daniela Monza" userId="89b29c8a-b56f-4967-91d4-da6457524e39" providerId="ADAL" clId="{80445E16-9D85-4ABD-928F-96BFD879400E}" dt="2024-10-08T16:30:15.151" v="6500" actId="21"/>
          <ac:spMkLst>
            <pc:docMk/>
            <pc:sldMk cId="1291585608" sldId="261"/>
            <ac:spMk id="19" creationId="{F60C495C-101B-68B9-5739-91C887852FCD}"/>
          </ac:spMkLst>
        </pc:spChg>
        <pc:graphicFrameChg chg="del mod">
          <ac:chgData name="Daniela Monza" userId="89b29c8a-b56f-4967-91d4-da6457524e39" providerId="ADAL" clId="{80445E16-9D85-4ABD-928F-96BFD879400E}" dt="2024-10-08T12:56:01.779" v="5950" actId="478"/>
          <ac:graphicFrameMkLst>
            <pc:docMk/>
            <pc:sldMk cId="1291585608" sldId="261"/>
            <ac:graphicFrameMk id="8" creationId="{65DD8919-51DC-609B-24D7-44B5A17E16EE}"/>
          </ac:graphicFrameMkLst>
        </pc:graphicFrameChg>
        <pc:picChg chg="add del mod">
          <ac:chgData name="Daniela Monza" userId="89b29c8a-b56f-4967-91d4-da6457524e39" providerId="ADAL" clId="{80445E16-9D85-4ABD-928F-96BFD879400E}" dt="2024-10-08T16:30:16.389" v="6501" actId="1076"/>
          <ac:picMkLst>
            <pc:docMk/>
            <pc:sldMk cId="1291585608" sldId="261"/>
            <ac:picMk id="5" creationId="{5A7E05CE-305E-8A97-E991-252D277CEB3C}"/>
          </ac:picMkLst>
        </pc:picChg>
        <pc:picChg chg="add mod">
          <ac:chgData name="Daniela Monza" userId="89b29c8a-b56f-4967-91d4-da6457524e39" providerId="ADAL" clId="{80445E16-9D85-4ABD-928F-96BFD879400E}" dt="2024-10-08T16:20:35.726" v="6342" actId="1076"/>
          <ac:picMkLst>
            <pc:docMk/>
            <pc:sldMk cId="1291585608" sldId="261"/>
            <ac:picMk id="6" creationId="{3874EF5D-E643-25AD-5408-AE0E462CA549}"/>
          </ac:picMkLst>
        </pc:picChg>
        <pc:picChg chg="add mod">
          <ac:chgData name="Daniela Monza" userId="89b29c8a-b56f-4967-91d4-da6457524e39" providerId="ADAL" clId="{80445E16-9D85-4ABD-928F-96BFD879400E}" dt="2024-10-08T16:25:53.108" v="6453" actId="1037"/>
          <ac:picMkLst>
            <pc:docMk/>
            <pc:sldMk cId="1291585608" sldId="261"/>
            <ac:picMk id="10" creationId="{52B5E8B7-0E89-2DEA-574F-D95F4F954EFA}"/>
          </ac:picMkLst>
        </pc:picChg>
        <pc:picChg chg="add mod">
          <ac:chgData name="Daniela Monza" userId="89b29c8a-b56f-4967-91d4-da6457524e39" providerId="ADAL" clId="{80445E16-9D85-4ABD-928F-96BFD879400E}" dt="2024-10-08T16:25:53.108" v="6453" actId="1037"/>
          <ac:picMkLst>
            <pc:docMk/>
            <pc:sldMk cId="1291585608" sldId="261"/>
            <ac:picMk id="12" creationId="{92349319-E94A-BA78-F018-F16249CFFE4C}"/>
          </ac:picMkLst>
        </pc:picChg>
        <pc:picChg chg="add mod">
          <ac:chgData name="Daniela Monza" userId="89b29c8a-b56f-4967-91d4-da6457524e39" providerId="ADAL" clId="{80445E16-9D85-4ABD-928F-96BFD879400E}" dt="2024-10-08T16:26:16.752" v="6454" actId="14100"/>
          <ac:picMkLst>
            <pc:docMk/>
            <pc:sldMk cId="1291585608" sldId="261"/>
            <ac:picMk id="14" creationId="{125BAD36-8DC3-27AA-AD41-1FA8F4D19538}"/>
          </ac:picMkLst>
        </pc:picChg>
        <pc:picChg chg="add mod">
          <ac:chgData name="Daniela Monza" userId="89b29c8a-b56f-4967-91d4-da6457524e39" providerId="ADAL" clId="{80445E16-9D85-4ABD-928F-96BFD879400E}" dt="2024-10-08T16:30:28.651" v="6504" actId="1076"/>
          <ac:picMkLst>
            <pc:docMk/>
            <pc:sldMk cId="1291585608" sldId="261"/>
            <ac:picMk id="17" creationId="{04E56598-8B9C-5994-722D-E81FF8412936}"/>
          </ac:picMkLst>
        </pc:picChg>
      </pc:sldChg>
      <pc:sldChg chg="del">
        <pc:chgData name="Daniela Monza" userId="89b29c8a-b56f-4967-91d4-da6457524e39" providerId="ADAL" clId="{80445E16-9D85-4ABD-928F-96BFD879400E}" dt="2024-10-08T12:31:11.730" v="5157" actId="47"/>
        <pc:sldMkLst>
          <pc:docMk/>
          <pc:sldMk cId="2763387166" sldId="262"/>
        </pc:sldMkLst>
      </pc:sldChg>
      <pc:sldChg chg="del">
        <pc:chgData name="Daniela Monza" userId="89b29c8a-b56f-4967-91d4-da6457524e39" providerId="ADAL" clId="{80445E16-9D85-4ABD-928F-96BFD879400E}" dt="2024-10-08T12:31:03.096" v="5156" actId="47"/>
        <pc:sldMkLst>
          <pc:docMk/>
          <pc:sldMk cId="2766724763" sldId="264"/>
        </pc:sldMkLst>
      </pc:sldChg>
      <pc:sldChg chg="addSp delSp modSp mod ord">
        <pc:chgData name="Daniela Monza" userId="89b29c8a-b56f-4967-91d4-da6457524e39" providerId="ADAL" clId="{80445E16-9D85-4ABD-928F-96BFD879400E}" dt="2024-10-11T16:04:08.054" v="12242" actId="20577"/>
        <pc:sldMkLst>
          <pc:docMk/>
          <pc:sldMk cId="707966515" sldId="266"/>
        </pc:sldMkLst>
        <pc:spChg chg="mod">
          <ac:chgData name="Daniela Monza" userId="89b29c8a-b56f-4967-91d4-da6457524e39" providerId="ADAL" clId="{80445E16-9D85-4ABD-928F-96BFD879400E}" dt="2024-10-11T16:04:08.054" v="12242" actId="20577"/>
          <ac:spMkLst>
            <pc:docMk/>
            <pc:sldMk cId="707966515" sldId="266"/>
            <ac:spMk id="2" creationId="{E0529CFD-9CFB-0CB9-148E-1CFC825DFE36}"/>
          </ac:spMkLst>
        </pc:spChg>
        <pc:spChg chg="del">
          <ac:chgData name="Daniela Monza" userId="89b29c8a-b56f-4967-91d4-da6457524e39" providerId="ADAL" clId="{80445E16-9D85-4ABD-928F-96BFD879400E}" dt="2024-10-08T11:51:07.421" v="3838" actId="478"/>
          <ac:spMkLst>
            <pc:docMk/>
            <pc:sldMk cId="707966515" sldId="266"/>
            <ac:spMk id="4" creationId="{C72F4732-180C-E805-17F7-E180BF345DC1}"/>
          </ac:spMkLst>
        </pc:spChg>
        <pc:spChg chg="add del mod">
          <ac:chgData name="Daniela Monza" userId="89b29c8a-b56f-4967-91d4-da6457524e39" providerId="ADAL" clId="{80445E16-9D85-4ABD-928F-96BFD879400E}" dt="2024-10-08T12:21:24.354" v="4897"/>
          <ac:spMkLst>
            <pc:docMk/>
            <pc:sldMk cId="707966515" sldId="266"/>
            <ac:spMk id="7" creationId="{AFE26C8B-9962-1F85-1DD3-4036929A66C2}"/>
          </ac:spMkLst>
        </pc:spChg>
        <pc:graphicFrameChg chg="del modGraphic">
          <ac:chgData name="Daniela Monza" userId="89b29c8a-b56f-4967-91d4-da6457524e39" providerId="ADAL" clId="{80445E16-9D85-4ABD-928F-96BFD879400E}" dt="2024-10-08T11:51:11.781" v="3840" actId="478"/>
          <ac:graphicFrameMkLst>
            <pc:docMk/>
            <pc:sldMk cId="707966515" sldId="266"/>
            <ac:graphicFrameMk id="3" creationId="{417BE202-5DA6-DC1F-400D-3F1DD8D5DE2B}"/>
          </ac:graphicFrameMkLst>
        </pc:graphicFrameChg>
        <pc:graphicFrameChg chg="add mod modGraphic">
          <ac:chgData name="Daniela Monza" userId="89b29c8a-b56f-4967-91d4-da6457524e39" providerId="ADAL" clId="{80445E16-9D85-4ABD-928F-96BFD879400E}" dt="2024-10-08T12:44:10.541" v="5619" actId="20577"/>
          <ac:graphicFrameMkLst>
            <pc:docMk/>
            <pc:sldMk cId="707966515" sldId="266"/>
            <ac:graphicFrameMk id="5" creationId="{AFA8F424-035B-0817-E0C0-E0571A58C426}"/>
          </ac:graphicFrameMkLst>
        </pc:graphicFrameChg>
      </pc:sldChg>
      <pc:sldChg chg="ord">
        <pc:chgData name="Daniela Monza" userId="89b29c8a-b56f-4967-91d4-da6457524e39" providerId="ADAL" clId="{80445E16-9D85-4ABD-928F-96BFD879400E}" dt="2024-10-07T15:21:13.618" v="704"/>
        <pc:sldMkLst>
          <pc:docMk/>
          <pc:sldMk cId="1027246697" sldId="269"/>
        </pc:sldMkLst>
      </pc:sldChg>
      <pc:sldChg chg="modSp ord">
        <pc:chgData name="Daniela Monza" userId="89b29c8a-b56f-4967-91d4-da6457524e39" providerId="ADAL" clId="{80445E16-9D85-4ABD-928F-96BFD879400E}" dt="2024-10-10T14:10:22.325" v="9882"/>
        <pc:sldMkLst>
          <pc:docMk/>
          <pc:sldMk cId="4274546728" sldId="270"/>
        </pc:sldMkLst>
        <pc:spChg chg="mod">
          <ac:chgData name="Daniela Monza" userId="89b29c8a-b56f-4967-91d4-da6457524e39" providerId="ADAL" clId="{80445E16-9D85-4ABD-928F-96BFD879400E}" dt="2024-10-10T10:50:24.294" v="9405" actId="20577"/>
          <ac:spMkLst>
            <pc:docMk/>
            <pc:sldMk cId="4274546728" sldId="270"/>
            <ac:spMk id="6" creationId="{13EC6940-82C5-B7C5-66D3-DCE0BA6A9099}"/>
          </ac:spMkLst>
        </pc:spChg>
      </pc:sldChg>
      <pc:sldChg chg="modSp mod ord">
        <pc:chgData name="Daniela Monza" userId="89b29c8a-b56f-4967-91d4-da6457524e39" providerId="ADAL" clId="{80445E16-9D85-4ABD-928F-96BFD879400E}" dt="2024-10-10T15:22:53.479" v="10767" actId="20577"/>
        <pc:sldMkLst>
          <pc:docMk/>
          <pc:sldMk cId="948471039" sldId="272"/>
        </pc:sldMkLst>
        <pc:spChg chg="mod">
          <ac:chgData name="Daniela Monza" userId="89b29c8a-b56f-4967-91d4-da6457524e39" providerId="ADAL" clId="{80445E16-9D85-4ABD-928F-96BFD879400E}" dt="2024-10-10T15:22:53.479" v="10767" actId="20577"/>
          <ac:spMkLst>
            <pc:docMk/>
            <pc:sldMk cId="948471039" sldId="272"/>
            <ac:spMk id="2" creationId="{E0529CFD-9CFB-0CB9-148E-1CFC825DFE36}"/>
          </ac:spMkLst>
        </pc:spChg>
        <pc:graphicFrameChg chg="mod">
          <ac:chgData name="Daniela Monza" userId="89b29c8a-b56f-4967-91d4-da6457524e39" providerId="ADAL" clId="{80445E16-9D85-4ABD-928F-96BFD879400E}" dt="2024-10-07T13:30:53.916" v="312" actId="20577"/>
          <ac:graphicFrameMkLst>
            <pc:docMk/>
            <pc:sldMk cId="948471039" sldId="272"/>
            <ac:graphicFrameMk id="8" creationId="{F703C77B-3AEC-0123-9A1A-4FEBF063A4AA}"/>
          </ac:graphicFrameMkLst>
        </pc:graphicFrameChg>
      </pc:sldChg>
      <pc:sldChg chg="del">
        <pc:chgData name="Daniela Monza" userId="89b29c8a-b56f-4967-91d4-da6457524e39" providerId="ADAL" clId="{80445E16-9D85-4ABD-928F-96BFD879400E}" dt="2024-10-08T12:30:51.295" v="5153" actId="47"/>
        <pc:sldMkLst>
          <pc:docMk/>
          <pc:sldMk cId="2634276511" sldId="273"/>
        </pc:sldMkLst>
      </pc:sldChg>
      <pc:sldChg chg="modSp ord">
        <pc:chgData name="Daniela Monza" userId="89b29c8a-b56f-4967-91d4-da6457524e39" providerId="ADAL" clId="{80445E16-9D85-4ABD-928F-96BFD879400E}" dt="2024-10-09T12:01:36.117" v="7366" actId="404"/>
        <pc:sldMkLst>
          <pc:docMk/>
          <pc:sldMk cId="2323719658" sldId="274"/>
        </pc:sldMkLst>
        <pc:spChg chg="mod">
          <ac:chgData name="Daniela Monza" userId="89b29c8a-b56f-4967-91d4-da6457524e39" providerId="ADAL" clId="{80445E16-9D85-4ABD-928F-96BFD879400E}" dt="2024-10-09T12:01:36.117" v="7366" actId="404"/>
          <ac:spMkLst>
            <pc:docMk/>
            <pc:sldMk cId="2323719658" sldId="274"/>
            <ac:spMk id="12" creationId="{E4F188D1-61B9-5647-A8FD-429375AFE818}"/>
          </ac:spMkLst>
        </pc:spChg>
      </pc:sldChg>
      <pc:sldChg chg="ord">
        <pc:chgData name="Daniela Monza" userId="89b29c8a-b56f-4967-91d4-da6457524e39" providerId="ADAL" clId="{80445E16-9D85-4ABD-928F-96BFD879400E}" dt="2024-10-07T15:22:49.298" v="708"/>
        <pc:sldMkLst>
          <pc:docMk/>
          <pc:sldMk cId="1544519043" sldId="275"/>
        </pc:sldMkLst>
      </pc:sldChg>
      <pc:sldChg chg="del ord">
        <pc:chgData name="Daniela Monza" userId="89b29c8a-b56f-4967-91d4-da6457524e39" providerId="ADAL" clId="{80445E16-9D85-4ABD-928F-96BFD879400E}" dt="2024-10-08T09:31:43.931" v="1522" actId="2696"/>
        <pc:sldMkLst>
          <pc:docMk/>
          <pc:sldMk cId="3154531029" sldId="276"/>
        </pc:sldMkLst>
      </pc:sldChg>
      <pc:sldChg chg="addSp modSp mod ord modAnim">
        <pc:chgData name="Daniela Monza" userId="89b29c8a-b56f-4967-91d4-da6457524e39" providerId="ADAL" clId="{80445E16-9D85-4ABD-928F-96BFD879400E}" dt="2024-10-10T15:17:44.972" v="10723"/>
        <pc:sldMkLst>
          <pc:docMk/>
          <pc:sldMk cId="1831366627" sldId="277"/>
        </pc:sldMkLst>
        <pc:spChg chg="mod">
          <ac:chgData name="Daniela Monza" userId="89b29c8a-b56f-4967-91d4-da6457524e39" providerId="ADAL" clId="{80445E16-9D85-4ABD-928F-96BFD879400E}" dt="2024-10-10T15:14:47.393" v="10579" actId="1076"/>
          <ac:spMkLst>
            <pc:docMk/>
            <pc:sldMk cId="1831366627" sldId="277"/>
            <ac:spMk id="2" creationId="{B3F36617-E395-9B55-20FF-7C56ACD50931}"/>
          </ac:spMkLst>
        </pc:spChg>
        <pc:spChg chg="mod">
          <ac:chgData name="Daniela Monza" userId="89b29c8a-b56f-4967-91d4-da6457524e39" providerId="ADAL" clId="{80445E16-9D85-4ABD-928F-96BFD879400E}" dt="2024-10-10T15:14:50.554" v="10580" actId="1076"/>
          <ac:spMkLst>
            <pc:docMk/>
            <pc:sldMk cId="1831366627" sldId="277"/>
            <ac:spMk id="3" creationId="{ECA6EE54-86AB-F4C4-D21A-86ADF6C3B707}"/>
          </ac:spMkLst>
        </pc:spChg>
        <pc:spChg chg="mod">
          <ac:chgData name="Daniela Monza" userId="89b29c8a-b56f-4967-91d4-da6457524e39" providerId="ADAL" clId="{80445E16-9D85-4ABD-928F-96BFD879400E}" dt="2024-10-10T15:14:53.603" v="10581" actId="1076"/>
          <ac:spMkLst>
            <pc:docMk/>
            <pc:sldMk cId="1831366627" sldId="277"/>
            <ac:spMk id="4" creationId="{89E7EA02-C581-2F52-9562-79FF824CAF50}"/>
          </ac:spMkLst>
        </pc:spChg>
        <pc:spChg chg="add mod">
          <ac:chgData name="Daniela Monza" userId="89b29c8a-b56f-4967-91d4-da6457524e39" providerId="ADAL" clId="{80445E16-9D85-4ABD-928F-96BFD879400E}" dt="2024-10-10T15:17:28.426" v="10720" actId="13926"/>
          <ac:spMkLst>
            <pc:docMk/>
            <pc:sldMk cId="1831366627" sldId="277"/>
            <ac:spMk id="5" creationId="{1E69C361-0F2F-5587-2D2E-AC2ADBEA7F55}"/>
          </ac:spMkLst>
        </pc:spChg>
        <pc:spChg chg="mod">
          <ac:chgData name="Daniela Monza" userId="89b29c8a-b56f-4967-91d4-da6457524e39" providerId="ADAL" clId="{80445E16-9D85-4ABD-928F-96BFD879400E}" dt="2024-10-10T14:12:22.600" v="9888" actId="20577"/>
          <ac:spMkLst>
            <pc:docMk/>
            <pc:sldMk cId="1831366627" sldId="277"/>
            <ac:spMk id="8" creationId="{4AD18F0F-837A-1607-00A0-ABA6BCA615EC}"/>
          </ac:spMkLst>
        </pc:spChg>
      </pc:sldChg>
      <pc:sldChg chg="addSp delSp modSp mod ord">
        <pc:chgData name="Daniela Monza" userId="89b29c8a-b56f-4967-91d4-da6457524e39" providerId="ADAL" clId="{80445E16-9D85-4ABD-928F-96BFD879400E}" dt="2024-10-08T11:40:48.496" v="3788" actId="207"/>
        <pc:sldMkLst>
          <pc:docMk/>
          <pc:sldMk cId="194378516" sldId="278"/>
        </pc:sldMkLst>
        <pc:spChg chg="add mod">
          <ac:chgData name="Daniela Monza" userId="89b29c8a-b56f-4967-91d4-da6457524e39" providerId="ADAL" clId="{80445E16-9D85-4ABD-928F-96BFD879400E}" dt="2024-10-08T11:40:48.496" v="3788" actId="207"/>
          <ac:spMkLst>
            <pc:docMk/>
            <pc:sldMk cId="194378516" sldId="278"/>
            <ac:spMk id="2" creationId="{F4E71466-2F03-42C0-C85B-BD9934B81167}"/>
          </ac:spMkLst>
        </pc:spChg>
        <pc:spChg chg="mod">
          <ac:chgData name="Daniela Monza" userId="89b29c8a-b56f-4967-91d4-da6457524e39" providerId="ADAL" clId="{80445E16-9D85-4ABD-928F-96BFD879400E}" dt="2024-10-08T09:43:09.162" v="1556" actId="20577"/>
          <ac:spMkLst>
            <pc:docMk/>
            <pc:sldMk cId="194378516" sldId="278"/>
            <ac:spMk id="8" creationId="{4AD18F0F-837A-1607-00A0-ABA6BCA615EC}"/>
          </ac:spMkLst>
        </pc:spChg>
        <pc:picChg chg="del mod">
          <ac:chgData name="Daniela Monza" userId="89b29c8a-b56f-4967-91d4-da6457524e39" providerId="ADAL" clId="{80445E16-9D85-4ABD-928F-96BFD879400E}" dt="2024-10-08T09:42:22.676" v="1542" actId="478"/>
          <ac:picMkLst>
            <pc:docMk/>
            <pc:sldMk cId="194378516" sldId="278"/>
            <ac:picMk id="7" creationId="{A1E5B740-020F-6435-DB37-971B3956FC44}"/>
          </ac:picMkLst>
        </pc:picChg>
      </pc:sldChg>
      <pc:sldChg chg="del">
        <pc:chgData name="Daniela Monza" userId="89b29c8a-b56f-4967-91d4-da6457524e39" providerId="ADAL" clId="{80445E16-9D85-4ABD-928F-96BFD879400E}" dt="2024-10-08T12:30:53.234" v="5154" actId="47"/>
        <pc:sldMkLst>
          <pc:docMk/>
          <pc:sldMk cId="2618835232" sldId="279"/>
        </pc:sldMkLst>
      </pc:sldChg>
      <pc:sldChg chg="del">
        <pc:chgData name="Daniela Monza" userId="89b29c8a-b56f-4967-91d4-da6457524e39" providerId="ADAL" clId="{80445E16-9D85-4ABD-928F-96BFD879400E}" dt="2024-10-08T12:30:56.215" v="5155" actId="47"/>
        <pc:sldMkLst>
          <pc:docMk/>
          <pc:sldMk cId="27908635" sldId="280"/>
        </pc:sldMkLst>
      </pc:sldChg>
      <pc:sldChg chg="modSp mod ord modAnim">
        <pc:chgData name="Daniela Monza" userId="89b29c8a-b56f-4967-91d4-da6457524e39" providerId="ADAL" clId="{80445E16-9D85-4ABD-928F-96BFD879400E}" dt="2024-10-10T10:16:43.508" v="9108"/>
        <pc:sldMkLst>
          <pc:docMk/>
          <pc:sldMk cId="2528394345" sldId="281"/>
        </pc:sldMkLst>
        <pc:spChg chg="mod">
          <ac:chgData name="Daniela Monza" userId="89b29c8a-b56f-4967-91d4-da6457524e39" providerId="ADAL" clId="{80445E16-9D85-4ABD-928F-96BFD879400E}" dt="2024-10-07T15:39:39.422" v="879" actId="2711"/>
          <ac:spMkLst>
            <pc:docMk/>
            <pc:sldMk cId="2528394345" sldId="281"/>
            <ac:spMk id="2" creationId="{B3F36617-E395-9B55-20FF-7C56ACD50931}"/>
          </ac:spMkLst>
        </pc:spChg>
        <pc:spChg chg="mod">
          <ac:chgData name="Daniela Monza" userId="89b29c8a-b56f-4967-91d4-da6457524e39" providerId="ADAL" clId="{80445E16-9D85-4ABD-928F-96BFD879400E}" dt="2024-10-07T15:37:59.491" v="808" actId="20577"/>
          <ac:spMkLst>
            <pc:docMk/>
            <pc:sldMk cId="2528394345" sldId="281"/>
            <ac:spMk id="8" creationId="{4AD18F0F-837A-1607-00A0-ABA6BCA615EC}"/>
          </ac:spMkLst>
        </pc:spChg>
      </pc:sldChg>
      <pc:sldChg chg="add ord">
        <pc:chgData name="Daniela Monza" userId="89b29c8a-b56f-4967-91d4-da6457524e39" providerId="ADAL" clId="{80445E16-9D85-4ABD-928F-96BFD879400E}" dt="2024-10-10T14:10:22.325" v="9882"/>
        <pc:sldMkLst>
          <pc:docMk/>
          <pc:sldMk cId="1091541575" sldId="282"/>
        </pc:sldMkLst>
      </pc:sldChg>
      <pc:sldChg chg="delSp modSp add mod">
        <pc:chgData name="Daniela Monza" userId="89b29c8a-b56f-4967-91d4-da6457524e39" providerId="ADAL" clId="{80445E16-9D85-4ABD-928F-96BFD879400E}" dt="2024-10-07T15:24:39.528" v="710" actId="1076"/>
        <pc:sldMkLst>
          <pc:docMk/>
          <pc:sldMk cId="3231194889" sldId="283"/>
        </pc:sldMkLst>
        <pc:spChg chg="mod">
          <ac:chgData name="Daniela Monza" userId="89b29c8a-b56f-4967-91d4-da6457524e39" providerId="ADAL" clId="{80445E16-9D85-4ABD-928F-96BFD879400E}" dt="2024-10-07T15:24:39.528" v="710" actId="1076"/>
          <ac:spMkLst>
            <pc:docMk/>
            <pc:sldMk cId="3231194889" sldId="283"/>
            <ac:spMk id="2" creationId="{C38BF463-C52B-B075-33B4-03EEE61B0D49}"/>
          </ac:spMkLst>
        </pc:spChg>
        <pc:spChg chg="del mod">
          <ac:chgData name="Daniela Monza" userId="89b29c8a-b56f-4967-91d4-da6457524e39" providerId="ADAL" clId="{80445E16-9D85-4ABD-928F-96BFD879400E}" dt="2024-10-07T13:34:21.947" v="372"/>
          <ac:spMkLst>
            <pc:docMk/>
            <pc:sldMk cId="3231194889" sldId="283"/>
            <ac:spMk id="6" creationId="{364E9F89-035C-FE01-3487-4F53F05B3B49}"/>
          </ac:spMkLst>
        </pc:spChg>
        <pc:picChg chg="del">
          <ac:chgData name="Daniela Monza" userId="89b29c8a-b56f-4967-91d4-da6457524e39" providerId="ADAL" clId="{80445E16-9D85-4ABD-928F-96BFD879400E}" dt="2024-10-07T13:33:55.871" v="352" actId="478"/>
          <ac:picMkLst>
            <pc:docMk/>
            <pc:sldMk cId="3231194889" sldId="283"/>
            <ac:picMk id="4" creationId="{02D23F90-CA11-783D-2E29-ED73D0FFED65}"/>
          </ac:picMkLst>
        </pc:picChg>
      </pc:sldChg>
      <pc:sldChg chg="addSp modSp add mod ord modAnim">
        <pc:chgData name="Daniela Monza" userId="89b29c8a-b56f-4967-91d4-da6457524e39" providerId="ADAL" clId="{80445E16-9D85-4ABD-928F-96BFD879400E}" dt="2024-10-10T15:20:48.927" v="10759"/>
        <pc:sldMkLst>
          <pc:docMk/>
          <pc:sldMk cId="181674784" sldId="284"/>
        </pc:sldMkLst>
        <pc:spChg chg="add mod">
          <ac:chgData name="Daniela Monza" userId="89b29c8a-b56f-4967-91d4-da6457524e39" providerId="ADAL" clId="{80445E16-9D85-4ABD-928F-96BFD879400E}" dt="2024-10-07T13:54:39.341" v="702" actId="1076"/>
          <ac:spMkLst>
            <pc:docMk/>
            <pc:sldMk cId="181674784" sldId="284"/>
            <ac:spMk id="5" creationId="{4C04E7DE-FDB8-16F3-5FD3-747B8ACE78F8}"/>
          </ac:spMkLst>
        </pc:spChg>
        <pc:spChg chg="add mod">
          <ac:chgData name="Daniela Monza" userId="89b29c8a-b56f-4967-91d4-da6457524e39" providerId="ADAL" clId="{80445E16-9D85-4ABD-928F-96BFD879400E}" dt="2024-10-10T14:34:11.874" v="9901" actId="207"/>
          <ac:spMkLst>
            <pc:docMk/>
            <pc:sldMk cId="181674784" sldId="284"/>
            <ac:spMk id="7" creationId="{41704EEA-5D8C-93BF-B5FE-5B66168CBA75}"/>
          </ac:spMkLst>
        </pc:spChg>
        <pc:spChg chg="add mod">
          <ac:chgData name="Daniela Monza" userId="89b29c8a-b56f-4967-91d4-da6457524e39" providerId="ADAL" clId="{80445E16-9D85-4ABD-928F-96BFD879400E}" dt="2024-10-10T14:55:24.410" v="10366" actId="1076"/>
          <ac:spMkLst>
            <pc:docMk/>
            <pc:sldMk cId="181674784" sldId="284"/>
            <ac:spMk id="8" creationId="{6AEE9951-81EE-4FB9-C94F-F1CBEEB96DBB}"/>
          </ac:spMkLst>
        </pc:spChg>
        <pc:spChg chg="add mod">
          <ac:chgData name="Daniela Monza" userId="89b29c8a-b56f-4967-91d4-da6457524e39" providerId="ADAL" clId="{80445E16-9D85-4ABD-928F-96BFD879400E}" dt="2024-10-10T15:19:36.970" v="10753" actId="20577"/>
          <ac:spMkLst>
            <pc:docMk/>
            <pc:sldMk cId="181674784" sldId="284"/>
            <ac:spMk id="11" creationId="{8803F152-416E-DB3A-01F2-D9F22CDFFFE3}"/>
          </ac:spMkLst>
        </pc:spChg>
        <pc:graphicFrameChg chg="mod">
          <ac:chgData name="Daniela Monza" userId="89b29c8a-b56f-4967-91d4-da6457524e39" providerId="ADAL" clId="{80445E16-9D85-4ABD-928F-96BFD879400E}" dt="2024-10-10T14:33:11.895" v="9897"/>
          <ac:graphicFrameMkLst>
            <pc:docMk/>
            <pc:sldMk cId="181674784" sldId="284"/>
            <ac:graphicFrameMk id="3" creationId="{93D48B31-DDA6-120C-A413-61BFFC628664}"/>
          </ac:graphicFrameMkLst>
        </pc:graphicFrameChg>
      </pc:sldChg>
      <pc:sldChg chg="modSp add mod ord">
        <pc:chgData name="Daniela Monza" userId="89b29c8a-b56f-4967-91d4-da6457524e39" providerId="ADAL" clId="{80445E16-9D85-4ABD-928F-96BFD879400E}" dt="2024-10-10T10:16:16.284" v="9106" actId="20577"/>
        <pc:sldMkLst>
          <pc:docMk/>
          <pc:sldMk cId="3656818104" sldId="285"/>
        </pc:sldMkLst>
        <pc:spChg chg="mod">
          <ac:chgData name="Daniela Monza" userId="89b29c8a-b56f-4967-91d4-da6457524e39" providerId="ADAL" clId="{80445E16-9D85-4ABD-928F-96BFD879400E}" dt="2024-10-10T10:16:16.284" v="9106" actId="20577"/>
          <ac:spMkLst>
            <pc:docMk/>
            <pc:sldMk cId="3656818104" sldId="285"/>
            <ac:spMk id="2" creationId="{C38BF463-C52B-B075-33B4-03EEE61B0D49}"/>
          </ac:spMkLst>
        </pc:spChg>
      </pc:sldChg>
      <pc:sldChg chg="modSp add mod ord">
        <pc:chgData name="Daniela Monza" userId="89b29c8a-b56f-4967-91d4-da6457524e39" providerId="ADAL" clId="{80445E16-9D85-4ABD-928F-96BFD879400E}" dt="2024-10-08T16:14:26.803" v="6087" actId="20577"/>
        <pc:sldMkLst>
          <pc:docMk/>
          <pc:sldMk cId="2047095314" sldId="286"/>
        </pc:sldMkLst>
        <pc:spChg chg="mod">
          <ac:chgData name="Daniela Monza" userId="89b29c8a-b56f-4967-91d4-da6457524e39" providerId="ADAL" clId="{80445E16-9D85-4ABD-928F-96BFD879400E}" dt="2024-10-08T16:14:26.803" v="6087" actId="20577"/>
          <ac:spMkLst>
            <pc:docMk/>
            <pc:sldMk cId="2047095314" sldId="286"/>
            <ac:spMk id="2" creationId="{C38BF463-C52B-B075-33B4-03EEE61B0D49}"/>
          </ac:spMkLst>
        </pc:spChg>
      </pc:sldChg>
      <pc:sldChg chg="addSp delSp modSp add mod">
        <pc:chgData name="Daniela Monza" userId="89b29c8a-b56f-4967-91d4-da6457524e39" providerId="ADAL" clId="{80445E16-9D85-4ABD-928F-96BFD879400E}" dt="2024-10-08T09:04:34.623" v="1492" actId="1076"/>
        <pc:sldMkLst>
          <pc:docMk/>
          <pc:sldMk cId="1573189265" sldId="287"/>
        </pc:sldMkLst>
        <pc:spChg chg="mod">
          <ac:chgData name="Daniela Monza" userId="89b29c8a-b56f-4967-91d4-da6457524e39" providerId="ADAL" clId="{80445E16-9D85-4ABD-928F-96BFD879400E}" dt="2024-10-08T08:46:03.820" v="1109" actId="20577"/>
          <ac:spMkLst>
            <pc:docMk/>
            <pc:sldMk cId="1573189265" sldId="287"/>
            <ac:spMk id="2" creationId="{979251A7-9FB7-FC6C-96A1-A46C6252F818}"/>
          </ac:spMkLst>
        </pc:spChg>
        <pc:spChg chg="add mod">
          <ac:chgData name="Daniela Monza" userId="89b29c8a-b56f-4967-91d4-da6457524e39" providerId="ADAL" clId="{80445E16-9D85-4ABD-928F-96BFD879400E}" dt="2024-10-08T09:04:34.623" v="1492" actId="1076"/>
          <ac:spMkLst>
            <pc:docMk/>
            <pc:sldMk cId="1573189265" sldId="287"/>
            <ac:spMk id="3" creationId="{7B6EB3F5-4B1C-5E0B-C85B-ED39E5ECDDE3}"/>
          </ac:spMkLst>
        </pc:spChg>
        <pc:spChg chg="add del mod">
          <ac:chgData name="Daniela Monza" userId="89b29c8a-b56f-4967-91d4-da6457524e39" providerId="ADAL" clId="{80445E16-9D85-4ABD-928F-96BFD879400E}" dt="2024-10-08T08:59:52.486" v="1393" actId="20577"/>
          <ac:spMkLst>
            <pc:docMk/>
            <pc:sldMk cId="1573189265" sldId="287"/>
            <ac:spMk id="5" creationId="{AE919011-A385-03D3-C896-5A4B6B58598E}"/>
          </ac:spMkLst>
        </pc:spChg>
        <pc:picChg chg="del">
          <ac:chgData name="Daniela Monza" userId="89b29c8a-b56f-4967-91d4-da6457524e39" providerId="ADAL" clId="{80445E16-9D85-4ABD-928F-96BFD879400E}" dt="2024-10-08T08:46:08.374" v="1110" actId="478"/>
          <ac:picMkLst>
            <pc:docMk/>
            <pc:sldMk cId="1573189265" sldId="287"/>
            <ac:picMk id="4" creationId="{F9A0E51C-111F-6512-C80E-15F6F5CF37E3}"/>
          </ac:picMkLst>
        </pc:picChg>
      </pc:sldChg>
      <pc:sldChg chg="modSp add mod ord">
        <pc:chgData name="Daniela Monza" userId="89b29c8a-b56f-4967-91d4-da6457524e39" providerId="ADAL" clId="{80445E16-9D85-4ABD-928F-96BFD879400E}" dt="2024-10-08T09:31:55.546" v="1523" actId="20577"/>
        <pc:sldMkLst>
          <pc:docMk/>
          <pc:sldMk cId="3430046499" sldId="288"/>
        </pc:sldMkLst>
        <pc:spChg chg="mod">
          <ac:chgData name="Daniela Monza" userId="89b29c8a-b56f-4967-91d4-da6457524e39" providerId="ADAL" clId="{80445E16-9D85-4ABD-928F-96BFD879400E}" dt="2024-10-08T09:31:55.546" v="1523" actId="20577"/>
          <ac:spMkLst>
            <pc:docMk/>
            <pc:sldMk cId="3430046499" sldId="288"/>
            <ac:spMk id="5" creationId="{275CD531-F264-921A-59D2-DE2C1A7B1401}"/>
          </ac:spMkLst>
        </pc:spChg>
      </pc:sldChg>
      <pc:sldChg chg="add ord">
        <pc:chgData name="Daniela Monza" userId="89b29c8a-b56f-4967-91d4-da6457524e39" providerId="ADAL" clId="{80445E16-9D85-4ABD-928F-96BFD879400E}" dt="2024-10-08T09:32:21.876" v="1527"/>
        <pc:sldMkLst>
          <pc:docMk/>
          <pc:sldMk cId="2725193133" sldId="289"/>
        </pc:sldMkLst>
      </pc:sldChg>
      <pc:sldChg chg="addSp delSp modSp add mod ord">
        <pc:chgData name="Daniela Monza" userId="89b29c8a-b56f-4967-91d4-da6457524e39" providerId="ADAL" clId="{80445E16-9D85-4ABD-928F-96BFD879400E}" dt="2024-10-10T10:15:38.125" v="9102"/>
        <pc:sldMkLst>
          <pc:docMk/>
          <pc:sldMk cId="925751756" sldId="290"/>
        </pc:sldMkLst>
        <pc:spChg chg="mod">
          <ac:chgData name="Daniela Monza" userId="89b29c8a-b56f-4967-91d4-da6457524e39" providerId="ADAL" clId="{80445E16-9D85-4ABD-928F-96BFD879400E}" dt="2024-10-09T09:15:27.258" v="7158" actId="20577"/>
          <ac:spMkLst>
            <pc:docMk/>
            <pc:sldMk cId="925751756" sldId="290"/>
            <ac:spMk id="2" creationId="{FFBB3CD1-B78C-984A-7B9E-EDE6ACAB4143}"/>
          </ac:spMkLst>
        </pc:spChg>
        <pc:spChg chg="add del mod">
          <ac:chgData name="Daniela Monza" userId="89b29c8a-b56f-4967-91d4-da6457524e39" providerId="ADAL" clId="{80445E16-9D85-4ABD-928F-96BFD879400E}" dt="2024-10-08T10:35:38.990" v="2650"/>
          <ac:spMkLst>
            <pc:docMk/>
            <pc:sldMk cId="925751756" sldId="290"/>
            <ac:spMk id="3" creationId="{919A7704-6CC3-A2E4-3788-2045306ABC92}"/>
          </ac:spMkLst>
        </pc:spChg>
        <pc:spChg chg="mod">
          <ac:chgData name="Daniela Monza" userId="89b29c8a-b56f-4967-91d4-da6457524e39" providerId="ADAL" clId="{80445E16-9D85-4ABD-928F-96BFD879400E}" dt="2024-10-08T09:46:13.449" v="1641" actId="20577"/>
          <ac:spMkLst>
            <pc:docMk/>
            <pc:sldMk cId="925751756" sldId="290"/>
            <ac:spMk id="8" creationId="{AE1A3319-F0BD-03D8-6426-0A58A33071C3}"/>
          </ac:spMkLst>
        </pc:spChg>
      </pc:sldChg>
      <pc:sldChg chg="addSp delSp modSp add mod ord">
        <pc:chgData name="Daniela Monza" userId="89b29c8a-b56f-4967-91d4-da6457524e39" providerId="ADAL" clId="{80445E16-9D85-4ABD-928F-96BFD879400E}" dt="2024-10-08T11:31:32.594" v="3198" actId="12"/>
        <pc:sldMkLst>
          <pc:docMk/>
          <pc:sldMk cId="3375264928" sldId="291"/>
        </pc:sldMkLst>
        <pc:spChg chg="add mod">
          <ac:chgData name="Daniela Monza" userId="89b29c8a-b56f-4967-91d4-da6457524e39" providerId="ADAL" clId="{80445E16-9D85-4ABD-928F-96BFD879400E}" dt="2024-10-08T11:31:32.594" v="3198" actId="12"/>
          <ac:spMkLst>
            <pc:docMk/>
            <pc:sldMk cId="3375264928" sldId="291"/>
            <ac:spMk id="3" creationId="{E51CADFA-228C-DE71-AD95-43165AF779DE}"/>
          </ac:spMkLst>
        </pc:spChg>
        <pc:spChg chg="add mod">
          <ac:chgData name="Daniela Monza" userId="89b29c8a-b56f-4967-91d4-da6457524e39" providerId="ADAL" clId="{80445E16-9D85-4ABD-928F-96BFD879400E}" dt="2024-10-08T11:31:16.628" v="3197" actId="1076"/>
          <ac:spMkLst>
            <pc:docMk/>
            <pc:sldMk cId="3375264928" sldId="291"/>
            <ac:spMk id="4" creationId="{051C3D44-0928-03EC-4E54-6EF705224555}"/>
          </ac:spMkLst>
        </pc:spChg>
        <pc:picChg chg="del mod">
          <ac:chgData name="Daniela Monza" userId="89b29c8a-b56f-4967-91d4-da6457524e39" providerId="ADAL" clId="{80445E16-9D85-4ABD-928F-96BFD879400E}" dt="2024-10-08T10:40:01.351" v="2871" actId="478"/>
          <ac:picMkLst>
            <pc:docMk/>
            <pc:sldMk cId="3375264928" sldId="291"/>
            <ac:picMk id="7" creationId="{337D7F23-5965-1E7B-7AAB-FA479EF1AC6A}"/>
          </ac:picMkLst>
        </pc:picChg>
        <pc:picChg chg="del mod">
          <ac:chgData name="Daniela Monza" userId="89b29c8a-b56f-4967-91d4-da6457524e39" providerId="ADAL" clId="{80445E16-9D85-4ABD-928F-96BFD879400E}" dt="2024-10-08T10:39:04.916" v="2783" actId="478"/>
          <ac:picMkLst>
            <pc:docMk/>
            <pc:sldMk cId="3375264928" sldId="291"/>
            <ac:picMk id="10" creationId="{9F43B96F-8DF6-B0CD-E8D9-F8124C8E2439}"/>
          </ac:picMkLst>
        </pc:picChg>
      </pc:sldChg>
      <pc:sldChg chg="delSp modSp add del mod">
        <pc:chgData name="Daniela Monza" userId="89b29c8a-b56f-4967-91d4-da6457524e39" providerId="ADAL" clId="{80445E16-9D85-4ABD-928F-96BFD879400E}" dt="2024-10-08T12:41:33.470" v="5572" actId="2696"/>
        <pc:sldMkLst>
          <pc:docMk/>
          <pc:sldMk cId="2961292533" sldId="292"/>
        </pc:sldMkLst>
        <pc:spChg chg="mod">
          <ac:chgData name="Daniela Monza" userId="89b29c8a-b56f-4967-91d4-da6457524e39" providerId="ADAL" clId="{80445E16-9D85-4ABD-928F-96BFD879400E}" dt="2024-10-08T12:22:58.184" v="4915" actId="20577"/>
          <ac:spMkLst>
            <pc:docMk/>
            <pc:sldMk cId="2961292533" sldId="292"/>
            <ac:spMk id="2" creationId="{0F2166F1-B3A5-9AAB-1585-BB135E81CF44}"/>
          </ac:spMkLst>
        </pc:spChg>
        <pc:spChg chg="del mod">
          <ac:chgData name="Daniela Monza" userId="89b29c8a-b56f-4967-91d4-da6457524e39" providerId="ADAL" clId="{80445E16-9D85-4ABD-928F-96BFD879400E}" dt="2024-10-08T12:22:50.525" v="4899" actId="478"/>
          <ac:spMkLst>
            <pc:docMk/>
            <pc:sldMk cId="2961292533" sldId="292"/>
            <ac:spMk id="7" creationId="{D482931C-22C2-63BF-97CA-BF68C0656627}"/>
          </ac:spMkLst>
        </pc:spChg>
        <pc:graphicFrameChg chg="mod">
          <ac:chgData name="Daniela Monza" userId="89b29c8a-b56f-4967-91d4-da6457524e39" providerId="ADAL" clId="{80445E16-9D85-4ABD-928F-96BFD879400E}" dt="2024-10-08T12:30:25.100" v="5151" actId="12100"/>
          <ac:graphicFrameMkLst>
            <pc:docMk/>
            <pc:sldMk cId="2961292533" sldId="292"/>
            <ac:graphicFrameMk id="5" creationId="{F42D1D62-3AE7-658F-18E0-824E48EA93F6}"/>
          </ac:graphicFrameMkLst>
        </pc:graphicFrameChg>
      </pc:sldChg>
      <pc:sldChg chg="addSp delSp modSp add mod ord delAnim">
        <pc:chgData name="Daniela Monza" userId="89b29c8a-b56f-4967-91d4-da6457524e39" providerId="ADAL" clId="{80445E16-9D85-4ABD-928F-96BFD879400E}" dt="2024-10-10T12:59:19.644" v="9880" actId="14100"/>
        <pc:sldMkLst>
          <pc:docMk/>
          <pc:sldMk cId="3001539855" sldId="293"/>
        </pc:sldMkLst>
        <pc:spChg chg="del mod">
          <ac:chgData name="Daniela Monza" userId="89b29c8a-b56f-4967-91d4-da6457524e39" providerId="ADAL" clId="{80445E16-9D85-4ABD-928F-96BFD879400E}" dt="2024-10-08T12:18:44.391" v="4839" actId="478"/>
          <ac:spMkLst>
            <pc:docMk/>
            <pc:sldMk cId="3001539855" sldId="293"/>
            <ac:spMk id="2" creationId="{44F4529F-20DD-AD46-0E9B-5A831B32B6B0}"/>
          </ac:spMkLst>
        </pc:spChg>
        <pc:spChg chg="add mod">
          <ac:chgData name="Daniela Monza" userId="89b29c8a-b56f-4967-91d4-da6457524e39" providerId="ADAL" clId="{80445E16-9D85-4ABD-928F-96BFD879400E}" dt="2024-10-10T11:27:11.047" v="9628" actId="20577"/>
          <ac:spMkLst>
            <pc:docMk/>
            <pc:sldMk cId="3001539855" sldId="293"/>
            <ac:spMk id="2" creationId="{684D90D3-FA03-B305-8ADE-63A9F6BCDDBA}"/>
          </ac:spMkLst>
        </pc:spChg>
        <pc:spChg chg="add del mod">
          <ac:chgData name="Daniela Monza" userId="89b29c8a-b56f-4967-91d4-da6457524e39" providerId="ADAL" clId="{80445E16-9D85-4ABD-928F-96BFD879400E}" dt="2024-10-10T11:26:30.814" v="9620" actId="478"/>
          <ac:spMkLst>
            <pc:docMk/>
            <pc:sldMk cId="3001539855" sldId="293"/>
            <ac:spMk id="3" creationId="{49F40BDD-6F76-9730-4CB8-399C6E9F7136}"/>
          </ac:spMkLst>
        </pc:spChg>
        <pc:spChg chg="add del mod">
          <ac:chgData name="Daniela Monza" userId="89b29c8a-b56f-4967-91d4-da6457524e39" providerId="ADAL" clId="{80445E16-9D85-4ABD-928F-96BFD879400E}" dt="2024-10-09T11:48:06.572" v="7227" actId="478"/>
          <ac:spMkLst>
            <pc:docMk/>
            <pc:sldMk cId="3001539855" sldId="293"/>
            <ac:spMk id="6" creationId="{D674BCC1-5C2B-E811-67A2-78AA735F4CE8}"/>
          </ac:spMkLst>
        </pc:spChg>
        <pc:graphicFrameChg chg="add mod modGraphic">
          <ac:chgData name="Daniela Monza" userId="89b29c8a-b56f-4967-91d4-da6457524e39" providerId="ADAL" clId="{80445E16-9D85-4ABD-928F-96BFD879400E}" dt="2024-10-10T12:59:19.644" v="9880" actId="14100"/>
          <ac:graphicFrameMkLst>
            <pc:docMk/>
            <pc:sldMk cId="3001539855" sldId="293"/>
            <ac:graphicFrameMk id="4" creationId="{74F99486-D5BD-D72D-D91A-36C8B823CE59}"/>
          </ac:graphicFrameMkLst>
        </pc:graphicFrameChg>
        <pc:graphicFrameChg chg="del mod modGraphic">
          <ac:chgData name="Daniela Monza" userId="89b29c8a-b56f-4967-91d4-da6457524e39" providerId="ADAL" clId="{80445E16-9D85-4ABD-928F-96BFD879400E}" dt="2024-10-08T12:19:13.947" v="4846" actId="478"/>
          <ac:graphicFrameMkLst>
            <pc:docMk/>
            <pc:sldMk cId="3001539855" sldId="293"/>
            <ac:graphicFrameMk id="8" creationId="{C6C8E3C5-58FE-52AE-D0C2-747ECD0937F8}"/>
          </ac:graphicFrameMkLst>
        </pc:graphicFrameChg>
      </pc:sldChg>
      <pc:sldChg chg="modSp add mod">
        <pc:chgData name="Daniela Monza" userId="89b29c8a-b56f-4967-91d4-da6457524e39" providerId="ADAL" clId="{80445E16-9D85-4ABD-928F-96BFD879400E}" dt="2024-10-11T16:04:25.249" v="12253" actId="20577"/>
        <pc:sldMkLst>
          <pc:docMk/>
          <pc:sldMk cId="3883925382" sldId="294"/>
        </pc:sldMkLst>
        <pc:spChg chg="mod">
          <ac:chgData name="Daniela Monza" userId="89b29c8a-b56f-4967-91d4-da6457524e39" providerId="ADAL" clId="{80445E16-9D85-4ABD-928F-96BFD879400E}" dt="2024-10-11T16:04:25.249" v="12253" actId="20577"/>
          <ac:spMkLst>
            <pc:docMk/>
            <pc:sldMk cId="3883925382" sldId="294"/>
            <ac:spMk id="2" creationId="{AD693A41-1694-A2E5-DD83-BE7C04F87739}"/>
          </ac:spMkLst>
        </pc:spChg>
        <pc:graphicFrameChg chg="mod">
          <ac:chgData name="Daniela Monza" userId="89b29c8a-b56f-4967-91d4-da6457524e39" providerId="ADAL" clId="{80445E16-9D85-4ABD-928F-96BFD879400E}" dt="2024-10-09T12:46:00.645" v="8146"/>
          <ac:graphicFrameMkLst>
            <pc:docMk/>
            <pc:sldMk cId="3883925382" sldId="294"/>
            <ac:graphicFrameMk id="5" creationId="{32CF2B02-3BCF-A7B7-525D-A652E6247805}"/>
          </ac:graphicFrameMkLst>
        </pc:graphicFrameChg>
      </pc:sldChg>
      <pc:sldChg chg="modSp add mod">
        <pc:chgData name="Daniela Monza" userId="89b29c8a-b56f-4967-91d4-da6457524e39" providerId="ADAL" clId="{80445E16-9D85-4ABD-928F-96BFD879400E}" dt="2024-10-11T16:04:38.468" v="12264" actId="20577"/>
        <pc:sldMkLst>
          <pc:docMk/>
          <pc:sldMk cId="1356637845" sldId="295"/>
        </pc:sldMkLst>
        <pc:spChg chg="mod">
          <ac:chgData name="Daniela Monza" userId="89b29c8a-b56f-4967-91d4-da6457524e39" providerId="ADAL" clId="{80445E16-9D85-4ABD-928F-96BFD879400E}" dt="2024-10-11T16:04:38.468" v="12264" actId="20577"/>
          <ac:spMkLst>
            <pc:docMk/>
            <pc:sldMk cId="1356637845" sldId="295"/>
            <ac:spMk id="2" creationId="{115093EA-FDBC-E8D3-5DC0-2FC33BDB956F}"/>
          </ac:spMkLst>
        </pc:spChg>
        <pc:graphicFrameChg chg="mod">
          <ac:chgData name="Daniela Monza" userId="89b29c8a-b56f-4967-91d4-da6457524e39" providerId="ADAL" clId="{80445E16-9D85-4ABD-928F-96BFD879400E}" dt="2024-10-09T11:56:51.215" v="7322" actId="20577"/>
          <ac:graphicFrameMkLst>
            <pc:docMk/>
            <pc:sldMk cId="1356637845" sldId="295"/>
            <ac:graphicFrameMk id="5" creationId="{96284EC8-B541-5CD8-8655-04E6A0FAE199}"/>
          </ac:graphicFrameMkLst>
        </pc:graphicFrameChg>
      </pc:sldChg>
      <pc:sldChg chg="modSp add mod ord">
        <pc:chgData name="Daniela Monza" userId="89b29c8a-b56f-4967-91d4-da6457524e39" providerId="ADAL" clId="{80445E16-9D85-4ABD-928F-96BFD879400E}" dt="2024-10-09T12:24:57.447" v="8081" actId="20577"/>
        <pc:sldMkLst>
          <pc:docMk/>
          <pc:sldMk cId="1857732968" sldId="296"/>
        </pc:sldMkLst>
        <pc:spChg chg="mod">
          <ac:chgData name="Daniela Monza" userId="89b29c8a-b56f-4967-91d4-da6457524e39" providerId="ADAL" clId="{80445E16-9D85-4ABD-928F-96BFD879400E}" dt="2024-10-09T12:24:57.447" v="8081" actId="20577"/>
          <ac:spMkLst>
            <pc:docMk/>
            <pc:sldMk cId="1857732968" sldId="296"/>
            <ac:spMk id="2" creationId="{6E292DFC-5392-05CF-B1CA-B7808BF881E6}"/>
          </ac:spMkLst>
        </pc:spChg>
      </pc:sldChg>
      <pc:sldChg chg="addSp modSp add mod ord">
        <pc:chgData name="Daniela Monza" userId="89b29c8a-b56f-4967-91d4-da6457524e39" providerId="ADAL" clId="{80445E16-9D85-4ABD-928F-96BFD879400E}" dt="2024-10-10T10:14:31.503" v="9100"/>
        <pc:sldMkLst>
          <pc:docMk/>
          <pc:sldMk cId="2644186984" sldId="297"/>
        </pc:sldMkLst>
        <pc:spChg chg="mod">
          <ac:chgData name="Daniela Monza" userId="89b29c8a-b56f-4967-91d4-da6457524e39" providerId="ADAL" clId="{80445E16-9D85-4ABD-928F-96BFD879400E}" dt="2024-10-08T16:16:52.147" v="6235" actId="20577"/>
          <ac:spMkLst>
            <pc:docMk/>
            <pc:sldMk cId="2644186984" sldId="297"/>
            <ac:spMk id="2" creationId="{F4AA435A-285E-54FC-6006-97FC978F4846}"/>
          </ac:spMkLst>
        </pc:spChg>
        <pc:spChg chg="add mod">
          <ac:chgData name="Daniela Monza" userId="89b29c8a-b56f-4967-91d4-da6457524e39" providerId="ADAL" clId="{80445E16-9D85-4ABD-928F-96BFD879400E}" dt="2024-10-09T12:51:24.595" v="8158" actId="20577"/>
          <ac:spMkLst>
            <pc:docMk/>
            <pc:sldMk cId="2644186984" sldId="297"/>
            <ac:spMk id="3" creationId="{AB014F3C-3DB3-B2D6-31F7-C7DF61FF8017}"/>
          </ac:spMkLst>
        </pc:spChg>
        <pc:picChg chg="add mod">
          <ac:chgData name="Daniela Monza" userId="89b29c8a-b56f-4967-91d4-da6457524e39" providerId="ADAL" clId="{80445E16-9D85-4ABD-928F-96BFD879400E}" dt="2024-10-08T16:34:08.958" v="6518" actId="1076"/>
          <ac:picMkLst>
            <pc:docMk/>
            <pc:sldMk cId="2644186984" sldId="297"/>
            <ac:picMk id="6" creationId="{E46A958C-2F23-5FB0-D5D4-51FFBDE77EF3}"/>
          </ac:picMkLst>
        </pc:picChg>
      </pc:sldChg>
      <pc:sldChg chg="addSp modSp add mod ord">
        <pc:chgData name="Daniela Monza" userId="89b29c8a-b56f-4967-91d4-da6457524e39" providerId="ADAL" clId="{80445E16-9D85-4ABD-928F-96BFD879400E}" dt="2024-10-10T10:14:31.503" v="9100"/>
        <pc:sldMkLst>
          <pc:docMk/>
          <pc:sldMk cId="3035818386" sldId="298"/>
        </pc:sldMkLst>
        <pc:spChg chg="mod">
          <ac:chgData name="Daniela Monza" userId="89b29c8a-b56f-4967-91d4-da6457524e39" providerId="ADAL" clId="{80445E16-9D85-4ABD-928F-96BFD879400E}" dt="2024-10-08T16:17:12.121" v="6269" actId="20577"/>
          <ac:spMkLst>
            <pc:docMk/>
            <pc:sldMk cId="3035818386" sldId="298"/>
            <ac:spMk id="2" creationId="{A6199B14-58A7-A6B6-683A-D6D8159147A5}"/>
          </ac:spMkLst>
        </pc:spChg>
        <pc:spChg chg="add mod">
          <ac:chgData name="Daniela Monza" userId="89b29c8a-b56f-4967-91d4-da6457524e39" providerId="ADAL" clId="{80445E16-9D85-4ABD-928F-96BFD879400E}" dt="2024-10-08T16:44:36.823" v="6857" actId="20577"/>
          <ac:spMkLst>
            <pc:docMk/>
            <pc:sldMk cId="3035818386" sldId="298"/>
            <ac:spMk id="3" creationId="{6411ED2A-9A59-75C0-F7DD-DADF3AC12C45}"/>
          </ac:spMkLst>
        </pc:spChg>
        <pc:spChg chg="add mod">
          <ac:chgData name="Daniela Monza" userId="89b29c8a-b56f-4967-91d4-da6457524e39" providerId="ADAL" clId="{80445E16-9D85-4ABD-928F-96BFD879400E}" dt="2024-10-08T18:00:53.090" v="7114" actId="20577"/>
          <ac:spMkLst>
            <pc:docMk/>
            <pc:sldMk cId="3035818386" sldId="298"/>
            <ac:spMk id="11" creationId="{01997370-244E-CCBD-0273-64485FC330CC}"/>
          </ac:spMkLst>
        </pc:spChg>
        <pc:picChg chg="add mod">
          <ac:chgData name="Daniela Monza" userId="89b29c8a-b56f-4967-91d4-da6457524e39" providerId="ADAL" clId="{80445E16-9D85-4ABD-928F-96BFD879400E}" dt="2024-10-08T16:41:42.373" v="6827" actId="14100"/>
          <ac:picMkLst>
            <pc:docMk/>
            <pc:sldMk cId="3035818386" sldId="298"/>
            <ac:picMk id="6" creationId="{9DAA47CB-5B12-CF39-BA64-413F032806DA}"/>
          </ac:picMkLst>
        </pc:picChg>
        <pc:picChg chg="add mod">
          <ac:chgData name="Daniela Monza" userId="89b29c8a-b56f-4967-91d4-da6457524e39" providerId="ADAL" clId="{80445E16-9D85-4ABD-928F-96BFD879400E}" dt="2024-10-08T16:42:44.461" v="6832" actId="1076"/>
          <ac:picMkLst>
            <pc:docMk/>
            <pc:sldMk cId="3035818386" sldId="298"/>
            <ac:picMk id="8" creationId="{8BE988BF-C1AE-9884-433E-5F5A3AA4FF95}"/>
          </ac:picMkLst>
        </pc:picChg>
        <pc:picChg chg="add mod">
          <ac:chgData name="Daniela Monza" userId="89b29c8a-b56f-4967-91d4-da6457524e39" providerId="ADAL" clId="{80445E16-9D85-4ABD-928F-96BFD879400E}" dt="2024-10-08T16:43:54.347" v="6835" actId="1076"/>
          <ac:picMkLst>
            <pc:docMk/>
            <pc:sldMk cId="3035818386" sldId="298"/>
            <ac:picMk id="10" creationId="{13D88B69-6D79-6A95-A513-443C9293DA20}"/>
          </ac:picMkLst>
        </pc:picChg>
      </pc:sldChg>
      <pc:sldChg chg="addSp modSp add mod ord">
        <pc:chgData name="Daniela Monza" userId="89b29c8a-b56f-4967-91d4-da6457524e39" providerId="ADAL" clId="{80445E16-9D85-4ABD-928F-96BFD879400E}" dt="2024-10-10T15:24:06.475" v="10780" actId="20577"/>
        <pc:sldMkLst>
          <pc:docMk/>
          <pc:sldMk cId="1881183779" sldId="299"/>
        </pc:sldMkLst>
        <pc:spChg chg="mod">
          <ac:chgData name="Daniela Monza" userId="89b29c8a-b56f-4967-91d4-da6457524e39" providerId="ADAL" clId="{80445E16-9D85-4ABD-928F-96BFD879400E}" dt="2024-10-08T16:17:39.640" v="6296" actId="20577"/>
          <ac:spMkLst>
            <pc:docMk/>
            <pc:sldMk cId="1881183779" sldId="299"/>
            <ac:spMk id="2" creationId="{ACF4C960-49AD-41CD-DBBC-C321BE612312}"/>
          </ac:spMkLst>
        </pc:spChg>
        <pc:spChg chg="add mod">
          <ac:chgData name="Daniela Monza" userId="89b29c8a-b56f-4967-91d4-da6457524e39" providerId="ADAL" clId="{80445E16-9D85-4ABD-928F-96BFD879400E}" dt="2024-10-10T15:24:06.475" v="10780" actId="20577"/>
          <ac:spMkLst>
            <pc:docMk/>
            <pc:sldMk cId="1881183779" sldId="299"/>
            <ac:spMk id="3" creationId="{52F7BC28-017A-D00C-CB66-4BFB15784BEA}"/>
          </ac:spMkLst>
        </pc:spChg>
        <pc:picChg chg="add mod">
          <ac:chgData name="Daniela Monza" userId="89b29c8a-b56f-4967-91d4-da6457524e39" providerId="ADAL" clId="{80445E16-9D85-4ABD-928F-96BFD879400E}" dt="2024-10-10T14:44:47.066" v="10162" actId="1076"/>
          <ac:picMkLst>
            <pc:docMk/>
            <pc:sldMk cId="1881183779" sldId="299"/>
            <ac:picMk id="4" creationId="{381394E0-2065-33B8-A28C-CFDE203A2525}"/>
          </ac:picMkLst>
        </pc:picChg>
        <pc:picChg chg="add mod">
          <ac:chgData name="Daniela Monza" userId="89b29c8a-b56f-4967-91d4-da6457524e39" providerId="ADAL" clId="{80445E16-9D85-4ABD-928F-96BFD879400E}" dt="2024-10-10T14:44:47.066" v="10162" actId="1076"/>
          <ac:picMkLst>
            <pc:docMk/>
            <pc:sldMk cId="1881183779" sldId="299"/>
            <ac:picMk id="1026" creationId="{DB19C780-DF3A-67D7-67F8-B740E57FCCA9}"/>
          </ac:picMkLst>
        </pc:picChg>
      </pc:sldChg>
      <pc:sldChg chg="addSp delSp modSp add mod ord">
        <pc:chgData name="Daniela Monza" userId="89b29c8a-b56f-4967-91d4-da6457524e39" providerId="ADAL" clId="{80445E16-9D85-4ABD-928F-96BFD879400E}" dt="2024-10-10T10:57:52.839" v="9449" actId="207"/>
        <pc:sldMkLst>
          <pc:docMk/>
          <pc:sldMk cId="154599416" sldId="300"/>
        </pc:sldMkLst>
        <pc:spChg chg="mod">
          <ac:chgData name="Daniela Monza" userId="89b29c8a-b56f-4967-91d4-da6457524e39" providerId="ADAL" clId="{80445E16-9D85-4ABD-928F-96BFD879400E}" dt="2024-10-09T09:39:52.784" v="7198" actId="20577"/>
          <ac:spMkLst>
            <pc:docMk/>
            <pc:sldMk cId="154599416" sldId="300"/>
            <ac:spMk id="2" creationId="{0958558F-3045-E20E-23AD-BB2B8C21F30C}"/>
          </ac:spMkLst>
        </pc:spChg>
        <pc:spChg chg="add mod">
          <ac:chgData name="Daniela Monza" userId="89b29c8a-b56f-4967-91d4-da6457524e39" providerId="ADAL" clId="{80445E16-9D85-4ABD-928F-96BFD879400E}" dt="2024-10-10T10:57:52.839" v="9449" actId="207"/>
          <ac:spMkLst>
            <pc:docMk/>
            <pc:sldMk cId="154599416" sldId="300"/>
            <ac:spMk id="3" creationId="{7EF39156-92A0-8B0F-E2E2-3B58CC43512C}"/>
          </ac:spMkLst>
        </pc:spChg>
        <pc:spChg chg="add del mod">
          <ac:chgData name="Daniela Monza" userId="89b29c8a-b56f-4967-91d4-da6457524e39" providerId="ADAL" clId="{80445E16-9D85-4ABD-928F-96BFD879400E}" dt="2024-10-09T09:47:02.387" v="7215"/>
          <ac:spMkLst>
            <pc:docMk/>
            <pc:sldMk cId="154599416" sldId="300"/>
            <ac:spMk id="9" creationId="{9A55765B-8384-0FDF-33EC-20E25BD20FC0}"/>
          </ac:spMkLst>
        </pc:spChg>
        <pc:picChg chg="del">
          <ac:chgData name="Daniela Monza" userId="89b29c8a-b56f-4967-91d4-da6457524e39" providerId="ADAL" clId="{80445E16-9D85-4ABD-928F-96BFD879400E}" dt="2024-10-09T09:40:12.649" v="7199" actId="478"/>
          <ac:picMkLst>
            <pc:docMk/>
            <pc:sldMk cId="154599416" sldId="300"/>
            <ac:picMk id="4" creationId="{3614923E-6448-1575-4952-C114AA574746}"/>
          </ac:picMkLst>
        </pc:picChg>
        <pc:picChg chg="add mod">
          <ac:chgData name="Daniela Monza" userId="89b29c8a-b56f-4967-91d4-da6457524e39" providerId="ADAL" clId="{80445E16-9D85-4ABD-928F-96BFD879400E}" dt="2024-10-09T09:44:44.066" v="7212" actId="14100"/>
          <ac:picMkLst>
            <pc:docMk/>
            <pc:sldMk cId="154599416" sldId="300"/>
            <ac:picMk id="6" creationId="{4AD296B4-030E-4A22-F50E-25E968324513}"/>
          </ac:picMkLst>
        </pc:picChg>
        <pc:picChg chg="add mod">
          <ac:chgData name="Daniela Monza" userId="89b29c8a-b56f-4967-91d4-da6457524e39" providerId="ADAL" clId="{80445E16-9D85-4ABD-928F-96BFD879400E}" dt="2024-10-09T09:44:38.881" v="7211" actId="1076"/>
          <ac:picMkLst>
            <pc:docMk/>
            <pc:sldMk cId="154599416" sldId="300"/>
            <ac:picMk id="8" creationId="{FE98537A-6E4F-EEF9-EE7C-3B75EBDAB46F}"/>
          </ac:picMkLst>
        </pc:picChg>
        <pc:picChg chg="del">
          <ac:chgData name="Daniela Monza" userId="89b29c8a-b56f-4967-91d4-da6457524e39" providerId="ADAL" clId="{80445E16-9D85-4ABD-928F-96BFD879400E}" dt="2024-10-09T09:40:13.421" v="7200" actId="478"/>
          <ac:picMkLst>
            <pc:docMk/>
            <pc:sldMk cId="154599416" sldId="300"/>
            <ac:picMk id="1026" creationId="{204C0940-6163-28D6-D8A2-3B22D862581E}"/>
          </ac:picMkLst>
        </pc:picChg>
      </pc:sldChg>
      <pc:sldChg chg="modSp add mod ord">
        <pc:chgData name="Daniela Monza" userId="89b29c8a-b56f-4967-91d4-da6457524e39" providerId="ADAL" clId="{80445E16-9D85-4ABD-928F-96BFD879400E}" dt="2024-10-09T11:54:15.881" v="7302" actId="403"/>
        <pc:sldMkLst>
          <pc:docMk/>
          <pc:sldMk cId="420661651" sldId="301"/>
        </pc:sldMkLst>
        <pc:spChg chg="mod">
          <ac:chgData name="Daniela Monza" userId="89b29c8a-b56f-4967-91d4-da6457524e39" providerId="ADAL" clId="{80445E16-9D85-4ABD-928F-96BFD879400E}" dt="2024-10-09T11:51:26.278" v="7265" actId="20577"/>
          <ac:spMkLst>
            <pc:docMk/>
            <pc:sldMk cId="420661651" sldId="301"/>
            <ac:spMk id="2" creationId="{8D6A0ECE-EC09-B9FC-CC43-CB79681C38AE}"/>
          </ac:spMkLst>
        </pc:spChg>
        <pc:spChg chg="mod">
          <ac:chgData name="Daniela Monza" userId="89b29c8a-b56f-4967-91d4-da6457524e39" providerId="ADAL" clId="{80445E16-9D85-4ABD-928F-96BFD879400E}" dt="2024-10-09T11:54:15.881" v="7302" actId="403"/>
          <ac:spMkLst>
            <pc:docMk/>
            <pc:sldMk cId="420661651" sldId="301"/>
            <ac:spMk id="3" creationId="{17350E4C-65D0-AC38-975E-4D057B61CF32}"/>
          </ac:spMkLst>
        </pc:spChg>
      </pc:sldChg>
      <pc:sldChg chg="addSp delSp modSp add del mod">
        <pc:chgData name="Daniela Monza" userId="89b29c8a-b56f-4967-91d4-da6457524e39" providerId="ADAL" clId="{80445E16-9D85-4ABD-928F-96BFD879400E}" dt="2024-10-09T11:49:12.445" v="7239" actId="2696"/>
        <pc:sldMkLst>
          <pc:docMk/>
          <pc:sldMk cId="1382679111" sldId="301"/>
        </pc:sldMkLst>
        <pc:spChg chg="del mod">
          <ac:chgData name="Daniela Monza" userId="89b29c8a-b56f-4967-91d4-da6457524e39" providerId="ADAL" clId="{80445E16-9D85-4ABD-928F-96BFD879400E}" dt="2024-10-09T11:47:20.025" v="7218" actId="478"/>
          <ac:spMkLst>
            <pc:docMk/>
            <pc:sldMk cId="1382679111" sldId="301"/>
            <ac:spMk id="3" creationId="{348AFDAC-EB5F-A6BD-C23D-944492468799}"/>
          </ac:spMkLst>
        </pc:spChg>
        <pc:spChg chg="add del mod">
          <ac:chgData name="Daniela Monza" userId="89b29c8a-b56f-4967-91d4-da6457524e39" providerId="ADAL" clId="{80445E16-9D85-4ABD-928F-96BFD879400E}" dt="2024-10-09T11:47:45.437" v="7221" actId="21"/>
          <ac:spMkLst>
            <pc:docMk/>
            <pc:sldMk cId="1382679111" sldId="301"/>
            <ac:spMk id="6" creationId="{D674BCC1-5C2B-E811-67A2-78AA735F4CE8}"/>
          </ac:spMkLst>
        </pc:spChg>
      </pc:sldChg>
      <pc:sldChg chg="addSp delSp modSp add mod ord">
        <pc:chgData name="Daniela Monza" userId="89b29c8a-b56f-4967-91d4-da6457524e39" providerId="ADAL" clId="{80445E16-9D85-4ABD-928F-96BFD879400E}" dt="2024-10-10T10:39:11.739" v="9166" actId="113"/>
        <pc:sldMkLst>
          <pc:docMk/>
          <pc:sldMk cId="3973887670" sldId="302"/>
        </pc:sldMkLst>
        <pc:spChg chg="mod">
          <ac:chgData name="Daniela Monza" userId="89b29c8a-b56f-4967-91d4-da6457524e39" providerId="ADAL" clId="{80445E16-9D85-4ABD-928F-96BFD879400E}" dt="2024-10-09T11:53:16.439" v="7292" actId="20577"/>
          <ac:spMkLst>
            <pc:docMk/>
            <pc:sldMk cId="3973887670" sldId="302"/>
            <ac:spMk id="2" creationId="{02D7608D-522E-F217-EF0C-4D0E95F3FFD5}"/>
          </ac:spMkLst>
        </pc:spChg>
        <pc:spChg chg="mod">
          <ac:chgData name="Daniela Monza" userId="89b29c8a-b56f-4967-91d4-da6457524e39" providerId="ADAL" clId="{80445E16-9D85-4ABD-928F-96BFD879400E}" dt="2024-10-10T10:39:11.739" v="9166" actId="113"/>
          <ac:spMkLst>
            <pc:docMk/>
            <pc:sldMk cId="3973887670" sldId="302"/>
            <ac:spMk id="3" creationId="{E999DF0D-B5B6-7A4B-C8C4-3EE670E5CFBD}"/>
          </ac:spMkLst>
        </pc:spChg>
        <pc:spChg chg="add">
          <ac:chgData name="Daniela Monza" userId="89b29c8a-b56f-4967-91d4-da6457524e39" providerId="ADAL" clId="{80445E16-9D85-4ABD-928F-96BFD879400E}" dt="2024-10-09T11:52:46.373" v="7269"/>
          <ac:spMkLst>
            <pc:docMk/>
            <pc:sldMk cId="3973887670" sldId="302"/>
            <ac:spMk id="4" creationId="{36EB516C-1ED9-2269-FB31-0668D995E9C0}"/>
          </ac:spMkLst>
        </pc:spChg>
        <pc:picChg chg="add del">
          <ac:chgData name="Daniela Monza" userId="89b29c8a-b56f-4967-91d4-da6457524e39" providerId="ADAL" clId="{80445E16-9D85-4ABD-928F-96BFD879400E}" dt="2024-10-09T11:52:58.842" v="7271" actId="478"/>
          <ac:picMkLst>
            <pc:docMk/>
            <pc:sldMk cId="3973887670" sldId="302"/>
            <ac:picMk id="1026" creationId="{D4C4CA1C-651B-CC6D-A396-2198B0D8359A}"/>
          </ac:picMkLst>
        </pc:picChg>
      </pc:sldChg>
      <pc:sldChg chg="add del">
        <pc:chgData name="Daniela Monza" userId="89b29c8a-b56f-4967-91d4-da6457524e39" providerId="ADAL" clId="{80445E16-9D85-4ABD-928F-96BFD879400E}" dt="2024-10-10T10:46:32.620" v="9404" actId="2696"/>
        <pc:sldMkLst>
          <pc:docMk/>
          <pc:sldMk cId="3054555007" sldId="303"/>
        </pc:sldMkLst>
      </pc:sldChg>
      <pc:sldChg chg="addSp delSp modSp add mod ord">
        <pc:chgData name="Daniela Monza" userId="89b29c8a-b56f-4967-91d4-da6457524e39" providerId="ADAL" clId="{80445E16-9D85-4ABD-928F-96BFD879400E}" dt="2024-10-09T12:26:27.964" v="8131" actId="20577"/>
        <pc:sldMkLst>
          <pc:docMk/>
          <pc:sldMk cId="1089810048" sldId="304"/>
        </pc:sldMkLst>
        <pc:spChg chg="mod">
          <ac:chgData name="Daniela Monza" userId="89b29c8a-b56f-4967-91d4-da6457524e39" providerId="ADAL" clId="{80445E16-9D85-4ABD-928F-96BFD879400E}" dt="2024-10-09T12:09:09.064" v="7429" actId="20577"/>
          <ac:spMkLst>
            <pc:docMk/>
            <pc:sldMk cId="1089810048" sldId="304"/>
            <ac:spMk id="2" creationId="{C1EFD25B-91E1-3F69-9C69-A775A06B36DD}"/>
          </ac:spMkLst>
        </pc:spChg>
        <pc:spChg chg="del mod">
          <ac:chgData name="Daniela Monza" userId="89b29c8a-b56f-4967-91d4-da6457524e39" providerId="ADAL" clId="{80445E16-9D85-4ABD-928F-96BFD879400E}" dt="2024-10-09T12:08:50.705" v="7413" actId="478"/>
          <ac:spMkLst>
            <pc:docMk/>
            <pc:sldMk cId="1089810048" sldId="304"/>
            <ac:spMk id="3" creationId="{DADFCBDA-AACB-5C96-A9CA-8ED528AC9A6B}"/>
          </ac:spMkLst>
        </pc:spChg>
        <pc:graphicFrameChg chg="add del mod modGraphic">
          <ac:chgData name="Daniela Monza" userId="89b29c8a-b56f-4967-91d4-da6457524e39" providerId="ADAL" clId="{80445E16-9D85-4ABD-928F-96BFD879400E}" dt="2024-10-09T12:12:50.356" v="7550" actId="478"/>
          <ac:graphicFrameMkLst>
            <pc:docMk/>
            <pc:sldMk cId="1089810048" sldId="304"/>
            <ac:graphicFrameMk id="4" creationId="{001A4A8E-0192-95A2-1D01-8F6CB32FD78A}"/>
          </ac:graphicFrameMkLst>
        </pc:graphicFrameChg>
        <pc:graphicFrameChg chg="add mod modGraphic">
          <ac:chgData name="Daniela Monza" userId="89b29c8a-b56f-4967-91d4-da6457524e39" providerId="ADAL" clId="{80445E16-9D85-4ABD-928F-96BFD879400E}" dt="2024-10-09T12:26:27.964" v="8131" actId="20577"/>
          <ac:graphicFrameMkLst>
            <pc:docMk/>
            <pc:sldMk cId="1089810048" sldId="304"/>
            <ac:graphicFrameMk id="6" creationId="{741041DB-E324-2DF0-F3C5-8F413BF554E5}"/>
          </ac:graphicFrameMkLst>
        </pc:graphicFrameChg>
      </pc:sldChg>
      <pc:sldChg chg="addSp delSp modSp add mod">
        <pc:chgData name="Daniela Monza" userId="89b29c8a-b56f-4967-91d4-da6457524e39" providerId="ADAL" clId="{80445E16-9D85-4ABD-928F-96BFD879400E}" dt="2024-10-09T12:58:11.001" v="8489" actId="20577"/>
        <pc:sldMkLst>
          <pc:docMk/>
          <pc:sldMk cId="2897505108" sldId="305"/>
        </pc:sldMkLst>
        <pc:spChg chg="mod">
          <ac:chgData name="Daniela Monza" userId="89b29c8a-b56f-4967-91d4-da6457524e39" providerId="ADAL" clId="{80445E16-9D85-4ABD-928F-96BFD879400E}" dt="2024-10-09T12:52:38.996" v="8166" actId="20577"/>
          <ac:spMkLst>
            <pc:docMk/>
            <pc:sldMk cId="2897505108" sldId="305"/>
            <ac:spMk id="2" creationId="{98C0F2B4-FDB5-5739-9FA8-D0C434DF788E}"/>
          </ac:spMkLst>
        </pc:spChg>
        <pc:spChg chg="add mod">
          <ac:chgData name="Daniela Monza" userId="89b29c8a-b56f-4967-91d4-da6457524e39" providerId="ADAL" clId="{80445E16-9D85-4ABD-928F-96BFD879400E}" dt="2024-10-09T12:58:11.001" v="8489" actId="20577"/>
          <ac:spMkLst>
            <pc:docMk/>
            <pc:sldMk cId="2897505108" sldId="305"/>
            <ac:spMk id="3" creationId="{6B1B86C6-C66A-FA0F-5356-E020FBAE469C}"/>
          </ac:spMkLst>
        </pc:spChg>
        <pc:graphicFrameChg chg="del">
          <ac:chgData name="Daniela Monza" userId="89b29c8a-b56f-4967-91d4-da6457524e39" providerId="ADAL" clId="{80445E16-9D85-4ABD-928F-96BFD879400E}" dt="2024-10-09T12:52:49.643" v="8167" actId="478"/>
          <ac:graphicFrameMkLst>
            <pc:docMk/>
            <pc:sldMk cId="2897505108" sldId="305"/>
            <ac:graphicFrameMk id="6" creationId="{0ECD43AC-F10F-78E0-FCE4-DCB504D54F21}"/>
          </ac:graphicFrameMkLst>
        </pc:graphicFrameChg>
      </pc:sldChg>
      <pc:sldChg chg="modSp add mod">
        <pc:chgData name="Daniela Monza" userId="89b29c8a-b56f-4967-91d4-da6457524e39" providerId="ADAL" clId="{80445E16-9D85-4ABD-928F-96BFD879400E}" dt="2024-10-09T13:05:04.218" v="9098" actId="20577"/>
        <pc:sldMkLst>
          <pc:docMk/>
          <pc:sldMk cId="169275402" sldId="306"/>
        </pc:sldMkLst>
        <pc:spChg chg="mod">
          <ac:chgData name="Daniela Monza" userId="89b29c8a-b56f-4967-91d4-da6457524e39" providerId="ADAL" clId="{80445E16-9D85-4ABD-928F-96BFD879400E}" dt="2024-10-09T12:58:32.211" v="8492" actId="20577"/>
          <ac:spMkLst>
            <pc:docMk/>
            <pc:sldMk cId="169275402" sldId="306"/>
            <ac:spMk id="2" creationId="{DFAE728D-6F89-C9C8-FE6D-20D178C10226}"/>
          </ac:spMkLst>
        </pc:spChg>
        <pc:spChg chg="mod">
          <ac:chgData name="Daniela Monza" userId="89b29c8a-b56f-4967-91d4-da6457524e39" providerId="ADAL" clId="{80445E16-9D85-4ABD-928F-96BFD879400E}" dt="2024-10-09T13:05:04.218" v="9098" actId="20577"/>
          <ac:spMkLst>
            <pc:docMk/>
            <pc:sldMk cId="169275402" sldId="306"/>
            <ac:spMk id="3" creationId="{1C706150-8D72-4990-EE25-F057A9C75F13}"/>
          </ac:spMkLst>
        </pc:spChg>
      </pc:sldChg>
      <pc:sldChg chg="modSp add mod">
        <pc:chgData name="Daniela Monza" userId="89b29c8a-b56f-4967-91d4-da6457524e39" providerId="ADAL" clId="{80445E16-9D85-4ABD-928F-96BFD879400E}" dt="2024-10-10T10:46:07.833" v="9403" actId="20577"/>
        <pc:sldMkLst>
          <pc:docMk/>
          <pc:sldMk cId="1022834645" sldId="307"/>
        </pc:sldMkLst>
        <pc:spChg chg="mod">
          <ac:chgData name="Daniela Monza" userId="89b29c8a-b56f-4967-91d4-da6457524e39" providerId="ADAL" clId="{80445E16-9D85-4ABD-928F-96BFD879400E}" dt="2024-10-09T13:00:57.122" v="8743" actId="20577"/>
          <ac:spMkLst>
            <pc:docMk/>
            <pc:sldMk cId="1022834645" sldId="307"/>
            <ac:spMk id="2" creationId="{0E57F7C6-18FD-A985-A56B-E310363E1557}"/>
          </ac:spMkLst>
        </pc:spChg>
        <pc:spChg chg="mod">
          <ac:chgData name="Daniela Monza" userId="89b29c8a-b56f-4967-91d4-da6457524e39" providerId="ADAL" clId="{80445E16-9D85-4ABD-928F-96BFD879400E}" dt="2024-10-10T10:46:07.833" v="9403" actId="20577"/>
          <ac:spMkLst>
            <pc:docMk/>
            <pc:sldMk cId="1022834645" sldId="307"/>
            <ac:spMk id="3" creationId="{81F662EA-9E2C-725F-6455-C6ED71BBAF9C}"/>
          </ac:spMkLst>
        </pc:spChg>
      </pc:sldChg>
      <pc:sldChg chg="modSp add mod ord">
        <pc:chgData name="Daniela Monza" userId="89b29c8a-b56f-4967-91d4-da6457524e39" providerId="ADAL" clId="{80445E16-9D85-4ABD-928F-96BFD879400E}" dt="2024-10-10T10:43:43.863" v="9376" actId="20577"/>
        <pc:sldMkLst>
          <pc:docMk/>
          <pc:sldMk cId="1494498615" sldId="308"/>
        </pc:sldMkLst>
        <pc:spChg chg="mod">
          <ac:chgData name="Daniela Monza" userId="89b29c8a-b56f-4967-91d4-da6457524e39" providerId="ADAL" clId="{80445E16-9D85-4ABD-928F-96BFD879400E}" dt="2024-10-10T10:41:48.587" v="9174" actId="20577"/>
          <ac:spMkLst>
            <pc:docMk/>
            <pc:sldMk cId="1494498615" sldId="308"/>
            <ac:spMk id="2" creationId="{B9D6EEF5-70E0-8B24-6CF9-932665A3ED67}"/>
          </ac:spMkLst>
        </pc:spChg>
        <pc:spChg chg="mod">
          <ac:chgData name="Daniela Monza" userId="89b29c8a-b56f-4967-91d4-da6457524e39" providerId="ADAL" clId="{80445E16-9D85-4ABD-928F-96BFD879400E}" dt="2024-10-10T10:43:43.863" v="9376" actId="20577"/>
          <ac:spMkLst>
            <pc:docMk/>
            <pc:sldMk cId="1494498615" sldId="308"/>
            <ac:spMk id="3" creationId="{BACE3F35-E7B9-CB03-2AC6-91188B417723}"/>
          </ac:spMkLst>
        </pc:spChg>
      </pc:sldChg>
      <pc:sldChg chg="add">
        <pc:chgData name="Daniela Monza" userId="89b29c8a-b56f-4967-91d4-da6457524e39" providerId="ADAL" clId="{80445E16-9D85-4ABD-928F-96BFD879400E}" dt="2024-10-10T11:23:05.534" v="9450" actId="2890"/>
        <pc:sldMkLst>
          <pc:docMk/>
          <pc:sldMk cId="2635046364" sldId="309"/>
        </pc:sldMkLst>
      </pc:sldChg>
      <pc:sldChg chg="add">
        <pc:chgData name="Daniela Monza" userId="89b29c8a-b56f-4967-91d4-da6457524e39" providerId="ADAL" clId="{80445E16-9D85-4ABD-928F-96BFD879400E}" dt="2024-10-10T11:25:44.166" v="9584" actId="2890"/>
        <pc:sldMkLst>
          <pc:docMk/>
          <pc:sldMk cId="1426923685" sldId="310"/>
        </pc:sldMkLst>
      </pc:sldChg>
      <pc:sldChg chg="add modNotesTx">
        <pc:chgData name="Daniela Monza" userId="89b29c8a-b56f-4967-91d4-da6457524e39" providerId="ADAL" clId="{80445E16-9D85-4ABD-928F-96BFD879400E}" dt="2024-10-10T14:40:20.434" v="10009" actId="20577"/>
        <pc:sldMkLst>
          <pc:docMk/>
          <pc:sldMk cId="2875592018" sldId="311"/>
        </pc:sldMkLst>
      </pc:sldChg>
      <pc:sldChg chg="add">
        <pc:chgData name="Daniela Monza" userId="89b29c8a-b56f-4967-91d4-da6457524e39" providerId="ADAL" clId="{80445E16-9D85-4ABD-928F-96BFD879400E}" dt="2024-10-10T14:54:01.235" v="10299" actId="2890"/>
        <pc:sldMkLst>
          <pc:docMk/>
          <pc:sldMk cId="2715436751" sldId="312"/>
        </pc:sldMkLst>
      </pc:sldChg>
      <pc:sldChg chg="add del">
        <pc:chgData name="Daniela Monza" userId="89b29c8a-b56f-4967-91d4-da6457524e39" providerId="ADAL" clId="{80445E16-9D85-4ABD-928F-96BFD879400E}" dt="2024-10-10T15:24:44.464" v="10782" actId="2696"/>
        <pc:sldMkLst>
          <pc:docMk/>
          <pc:sldMk cId="2128038349" sldId="313"/>
        </pc:sldMkLst>
      </pc:sldChg>
      <pc:sldChg chg="addSp delSp modSp add mod ord">
        <pc:chgData name="Daniela Monza" userId="89b29c8a-b56f-4967-91d4-da6457524e39" providerId="ADAL" clId="{80445E16-9D85-4ABD-928F-96BFD879400E}" dt="2024-10-10T15:51:29.390" v="11494" actId="1076"/>
        <pc:sldMkLst>
          <pc:docMk/>
          <pc:sldMk cId="3623854168" sldId="313"/>
        </pc:sldMkLst>
        <pc:spChg chg="del">
          <ac:chgData name="Daniela Monza" userId="89b29c8a-b56f-4967-91d4-da6457524e39" providerId="ADAL" clId="{80445E16-9D85-4ABD-928F-96BFD879400E}" dt="2024-10-10T15:36:17.848" v="10785" actId="478"/>
          <ac:spMkLst>
            <pc:docMk/>
            <pc:sldMk cId="3623854168" sldId="313"/>
            <ac:spMk id="2" creationId="{1F441703-938C-26CC-C492-24F00772B714}"/>
          </ac:spMkLst>
        </pc:spChg>
        <pc:spChg chg="add mod">
          <ac:chgData name="Daniela Monza" userId="89b29c8a-b56f-4967-91d4-da6457524e39" providerId="ADAL" clId="{80445E16-9D85-4ABD-928F-96BFD879400E}" dt="2024-10-10T15:51:29.390" v="11494" actId="1076"/>
          <ac:spMkLst>
            <pc:docMk/>
            <pc:sldMk cId="3623854168" sldId="313"/>
            <ac:spMk id="3" creationId="{6AB6063E-4223-62CA-8790-70EC758A8C7A}"/>
          </ac:spMkLst>
        </pc:spChg>
        <pc:spChg chg="mod">
          <ac:chgData name="Daniela Monza" userId="89b29c8a-b56f-4967-91d4-da6457524e39" providerId="ADAL" clId="{80445E16-9D85-4ABD-928F-96BFD879400E}" dt="2024-10-10T15:42:53.288" v="11001" actId="20577"/>
          <ac:spMkLst>
            <pc:docMk/>
            <pc:sldMk cId="3623854168" sldId="313"/>
            <ac:spMk id="8" creationId="{261A4285-448F-8D03-CDB3-E13BB20F38FC}"/>
          </ac:spMkLst>
        </pc:spChg>
        <pc:graphicFrameChg chg="del">
          <ac:chgData name="Daniela Monza" userId="89b29c8a-b56f-4967-91d4-da6457524e39" providerId="ADAL" clId="{80445E16-9D85-4ABD-928F-96BFD879400E}" dt="2024-10-10T15:36:10.469" v="10784" actId="478"/>
          <ac:graphicFrameMkLst>
            <pc:docMk/>
            <pc:sldMk cId="3623854168" sldId="313"/>
            <ac:graphicFrameMk id="4" creationId="{6D9C26AE-1E4B-B280-6AF7-048B418A59DC}"/>
          </ac:graphicFrameMkLst>
        </pc:graphicFrameChg>
        <pc:picChg chg="add mod">
          <ac:chgData name="Daniela Monza" userId="89b29c8a-b56f-4967-91d4-da6457524e39" providerId="ADAL" clId="{80445E16-9D85-4ABD-928F-96BFD879400E}" dt="2024-10-10T15:42:48.791" v="10993" actId="14100"/>
          <ac:picMkLst>
            <pc:docMk/>
            <pc:sldMk cId="3623854168" sldId="313"/>
            <ac:picMk id="6" creationId="{16E8D213-3F3D-BD40-6CDB-11C4BF1CDA39}"/>
          </ac:picMkLst>
        </pc:picChg>
      </pc:sldChg>
      <pc:sldChg chg="addSp delSp modSp add mod">
        <pc:chgData name="Daniela Monza" userId="89b29c8a-b56f-4967-91d4-da6457524e39" providerId="ADAL" clId="{80445E16-9D85-4ABD-928F-96BFD879400E}" dt="2024-10-10T15:54:27.755" v="11593" actId="20577"/>
        <pc:sldMkLst>
          <pc:docMk/>
          <pc:sldMk cId="235578325" sldId="314"/>
        </pc:sldMkLst>
        <pc:spChg chg="mod">
          <ac:chgData name="Daniela Monza" userId="89b29c8a-b56f-4967-91d4-da6457524e39" providerId="ADAL" clId="{80445E16-9D85-4ABD-928F-96BFD879400E}" dt="2024-10-10T15:53:09.463" v="11520" actId="20577"/>
          <ac:spMkLst>
            <pc:docMk/>
            <pc:sldMk cId="235578325" sldId="314"/>
            <ac:spMk id="2" creationId="{46E3D3A9-D991-5F12-E90D-51CCC8478BEC}"/>
          </ac:spMkLst>
        </pc:spChg>
        <pc:spChg chg="add mod">
          <ac:chgData name="Daniela Monza" userId="89b29c8a-b56f-4967-91d4-da6457524e39" providerId="ADAL" clId="{80445E16-9D85-4ABD-928F-96BFD879400E}" dt="2024-10-10T15:54:27.755" v="11593" actId="20577"/>
          <ac:spMkLst>
            <pc:docMk/>
            <pc:sldMk cId="235578325" sldId="314"/>
            <ac:spMk id="3" creationId="{BB8BB580-F1E7-8905-9E59-E87BEAA38BEA}"/>
          </ac:spMkLst>
        </pc:spChg>
        <pc:graphicFrameChg chg="del mod">
          <ac:chgData name="Daniela Monza" userId="89b29c8a-b56f-4967-91d4-da6457524e39" providerId="ADAL" clId="{80445E16-9D85-4ABD-928F-96BFD879400E}" dt="2024-10-10T15:53:17.623" v="11522" actId="478"/>
          <ac:graphicFrameMkLst>
            <pc:docMk/>
            <pc:sldMk cId="235578325" sldId="314"/>
            <ac:graphicFrameMk id="6" creationId="{7CEA4198-EFBF-C73F-E288-A5F4BF7F7ABA}"/>
          </ac:graphicFrameMkLst>
        </pc:graphicFrameChg>
      </pc:sldChg>
      <pc:sldChg chg="modSp add mod">
        <pc:chgData name="Daniela Monza" userId="89b29c8a-b56f-4967-91d4-da6457524e39" providerId="ADAL" clId="{80445E16-9D85-4ABD-928F-96BFD879400E}" dt="2024-10-10T15:59:59.057" v="12232" actId="404"/>
        <pc:sldMkLst>
          <pc:docMk/>
          <pc:sldMk cId="2088004242" sldId="315"/>
        </pc:sldMkLst>
        <pc:spChg chg="mod">
          <ac:chgData name="Daniela Monza" userId="89b29c8a-b56f-4967-91d4-da6457524e39" providerId="ADAL" clId="{80445E16-9D85-4ABD-928F-96BFD879400E}" dt="2024-10-10T15:59:59.057" v="12232" actId="404"/>
          <ac:spMkLst>
            <pc:docMk/>
            <pc:sldMk cId="2088004242" sldId="315"/>
            <ac:spMk id="2" creationId="{9BB4885A-92A1-5218-4A57-C8F04B7F4E30}"/>
          </ac:spMkLst>
        </pc:spChg>
        <pc:spChg chg="mod">
          <ac:chgData name="Daniela Monza" userId="89b29c8a-b56f-4967-91d4-da6457524e39" providerId="ADAL" clId="{80445E16-9D85-4ABD-928F-96BFD879400E}" dt="2024-10-10T15:58:43.962" v="12194" actId="20577"/>
          <ac:spMkLst>
            <pc:docMk/>
            <pc:sldMk cId="2088004242" sldId="315"/>
            <ac:spMk id="3" creationId="{D3CAF853-2AD6-A493-C3B3-8D20EB56A3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73A61-BF79-47C1-A5FB-DCA1A9CACD62}"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lang="en-US"/>
        </a:p>
      </dgm:t>
    </dgm:pt>
    <dgm:pt modelId="{114920E1-B871-4941-81C1-0E86F1B36D5F}">
      <dgm:prSet/>
      <dgm:spPr/>
      <dgm:t>
        <a:bodyPr/>
        <a:lstStyle/>
        <a:p>
          <a:r>
            <a:rPr lang="en-GB" b="0" dirty="0"/>
            <a:t>An organisation which advocates for </a:t>
          </a:r>
          <a:r>
            <a:rPr lang="en-GB" b="1" dirty="0"/>
            <a:t>transforming masculinities</a:t>
          </a:r>
          <a:r>
            <a:rPr lang="en-GB" dirty="0"/>
            <a:t> </a:t>
          </a:r>
          <a:endParaRPr lang="en-US" dirty="0"/>
        </a:p>
      </dgm:t>
    </dgm:pt>
    <dgm:pt modelId="{59547CB0-F753-439B-8C67-35B48E6C1A6F}" type="parTrans" cxnId="{7A7A96CD-9C0A-4E2F-93C1-67C97FC51E0B}">
      <dgm:prSet/>
      <dgm:spPr/>
      <dgm:t>
        <a:bodyPr/>
        <a:lstStyle/>
        <a:p>
          <a:endParaRPr lang="en-US"/>
        </a:p>
      </dgm:t>
    </dgm:pt>
    <dgm:pt modelId="{802EE757-8CD9-4775-965A-077A11EDA5EE}" type="sibTrans" cxnId="{7A7A96CD-9C0A-4E2F-93C1-67C97FC51E0B}">
      <dgm:prSet/>
      <dgm:spPr/>
      <dgm:t>
        <a:bodyPr/>
        <a:lstStyle/>
        <a:p>
          <a:endParaRPr lang="en-US"/>
        </a:p>
      </dgm:t>
    </dgm:pt>
    <dgm:pt modelId="{71CF3955-FF7C-4882-A4A5-1AFA1DAE27ED}">
      <dgm:prSet/>
      <dgm:spPr/>
      <dgm:t>
        <a:bodyPr/>
        <a:lstStyle/>
        <a:p>
          <a:r>
            <a:rPr lang="en-GB" b="0"/>
            <a:t>with the intention of </a:t>
          </a:r>
          <a:r>
            <a:rPr lang="en-GB" b="1"/>
            <a:t>creating a gender equal society</a:t>
          </a:r>
          <a:r>
            <a:rPr lang="en-GB"/>
            <a:t>,</a:t>
          </a:r>
          <a:endParaRPr lang="en-US"/>
        </a:p>
      </dgm:t>
    </dgm:pt>
    <dgm:pt modelId="{AD0C14EF-58B1-47A7-8422-52B7A58EEB04}" type="parTrans" cxnId="{FA88E31E-4ED9-4DAD-A400-01AE76B3EDF0}">
      <dgm:prSet/>
      <dgm:spPr/>
      <dgm:t>
        <a:bodyPr/>
        <a:lstStyle/>
        <a:p>
          <a:endParaRPr lang="en-US"/>
        </a:p>
      </dgm:t>
    </dgm:pt>
    <dgm:pt modelId="{9E4B54A8-31B8-4980-92AA-29B01CED5F16}" type="sibTrans" cxnId="{FA88E31E-4ED9-4DAD-A400-01AE76B3EDF0}">
      <dgm:prSet/>
      <dgm:spPr/>
      <dgm:t>
        <a:bodyPr/>
        <a:lstStyle/>
        <a:p>
          <a:endParaRPr lang="en-US"/>
        </a:p>
      </dgm:t>
    </dgm:pt>
    <dgm:pt modelId="{609A32CC-8F0D-48D2-A7F4-C939426BB4D4}">
      <dgm:prSet/>
      <dgm:spPr/>
      <dgm:t>
        <a:bodyPr/>
        <a:lstStyle/>
        <a:p>
          <a:r>
            <a:rPr lang="en-GB" b="0"/>
            <a:t>through a </a:t>
          </a:r>
          <a:r>
            <a:rPr lang="en-GB" b="1"/>
            <a:t>community development model </a:t>
          </a:r>
          <a:r>
            <a:rPr lang="en-GB" b="0"/>
            <a:t>which creates better lives for men and boys, their families, friends, and communities across Ireland</a:t>
          </a:r>
          <a:r>
            <a:rPr lang="en-GB"/>
            <a:t>. </a:t>
          </a:r>
          <a:endParaRPr lang="en-US"/>
        </a:p>
      </dgm:t>
    </dgm:pt>
    <dgm:pt modelId="{10722CE3-477A-486B-9522-121850DE8E1D}" type="parTrans" cxnId="{E826ED70-D47F-4C6F-87E4-D4398890719D}">
      <dgm:prSet/>
      <dgm:spPr/>
      <dgm:t>
        <a:bodyPr/>
        <a:lstStyle/>
        <a:p>
          <a:endParaRPr lang="en-US"/>
        </a:p>
      </dgm:t>
    </dgm:pt>
    <dgm:pt modelId="{EFA0D9EF-9014-4204-A02C-1109962F09D7}" type="sibTrans" cxnId="{E826ED70-D47F-4C6F-87E4-D4398890719D}">
      <dgm:prSet/>
      <dgm:spPr/>
      <dgm:t>
        <a:bodyPr/>
        <a:lstStyle/>
        <a:p>
          <a:endParaRPr lang="en-US"/>
        </a:p>
      </dgm:t>
    </dgm:pt>
    <dgm:pt modelId="{C9B7179D-37A7-4D0F-B479-858BCCCD5A1A}" type="pres">
      <dgm:prSet presAssocID="{8D873A61-BF79-47C1-A5FB-DCA1A9CACD62}" presName="linear" presStyleCnt="0">
        <dgm:presLayoutVars>
          <dgm:animLvl val="lvl"/>
          <dgm:resizeHandles val="exact"/>
        </dgm:presLayoutVars>
      </dgm:prSet>
      <dgm:spPr/>
    </dgm:pt>
    <dgm:pt modelId="{6442B5D8-6DF7-41C9-A7E5-3D553387C803}" type="pres">
      <dgm:prSet presAssocID="{114920E1-B871-4941-81C1-0E86F1B36D5F}" presName="parentText" presStyleLbl="node1" presStyleIdx="0" presStyleCnt="3">
        <dgm:presLayoutVars>
          <dgm:chMax val="0"/>
          <dgm:bulletEnabled val="1"/>
        </dgm:presLayoutVars>
      </dgm:prSet>
      <dgm:spPr/>
    </dgm:pt>
    <dgm:pt modelId="{7AAA181D-C655-48D9-B478-349E0E770036}" type="pres">
      <dgm:prSet presAssocID="{802EE757-8CD9-4775-965A-077A11EDA5EE}" presName="spacer" presStyleCnt="0"/>
      <dgm:spPr/>
    </dgm:pt>
    <dgm:pt modelId="{6DA3795D-5E22-4634-B0D8-E8DF72E094DB}" type="pres">
      <dgm:prSet presAssocID="{71CF3955-FF7C-4882-A4A5-1AFA1DAE27ED}" presName="parentText" presStyleLbl="node1" presStyleIdx="1" presStyleCnt="3">
        <dgm:presLayoutVars>
          <dgm:chMax val="0"/>
          <dgm:bulletEnabled val="1"/>
        </dgm:presLayoutVars>
      </dgm:prSet>
      <dgm:spPr/>
    </dgm:pt>
    <dgm:pt modelId="{9E548DE6-B951-4217-A190-F8906F078FBD}" type="pres">
      <dgm:prSet presAssocID="{9E4B54A8-31B8-4980-92AA-29B01CED5F16}" presName="spacer" presStyleCnt="0"/>
      <dgm:spPr/>
    </dgm:pt>
    <dgm:pt modelId="{B2171F10-0F94-452B-980B-C69EC6A72562}" type="pres">
      <dgm:prSet presAssocID="{609A32CC-8F0D-48D2-A7F4-C939426BB4D4}" presName="parentText" presStyleLbl="node1" presStyleIdx="2" presStyleCnt="3">
        <dgm:presLayoutVars>
          <dgm:chMax val="0"/>
          <dgm:bulletEnabled val="1"/>
        </dgm:presLayoutVars>
      </dgm:prSet>
      <dgm:spPr/>
    </dgm:pt>
  </dgm:ptLst>
  <dgm:cxnLst>
    <dgm:cxn modelId="{2A2C3113-E69C-45F5-9934-DD1CDCFD49D2}" type="presOf" srcId="{8D873A61-BF79-47C1-A5FB-DCA1A9CACD62}" destId="{C9B7179D-37A7-4D0F-B479-858BCCCD5A1A}" srcOrd="0" destOrd="0" presId="urn:microsoft.com/office/officeart/2005/8/layout/vList2"/>
    <dgm:cxn modelId="{FA88E31E-4ED9-4DAD-A400-01AE76B3EDF0}" srcId="{8D873A61-BF79-47C1-A5FB-DCA1A9CACD62}" destId="{71CF3955-FF7C-4882-A4A5-1AFA1DAE27ED}" srcOrd="1" destOrd="0" parTransId="{AD0C14EF-58B1-47A7-8422-52B7A58EEB04}" sibTransId="{9E4B54A8-31B8-4980-92AA-29B01CED5F16}"/>
    <dgm:cxn modelId="{C963FD6A-1290-4599-879B-3801043FE4E5}" type="presOf" srcId="{71CF3955-FF7C-4882-A4A5-1AFA1DAE27ED}" destId="{6DA3795D-5E22-4634-B0D8-E8DF72E094DB}" srcOrd="0" destOrd="0" presId="urn:microsoft.com/office/officeart/2005/8/layout/vList2"/>
    <dgm:cxn modelId="{E826ED70-D47F-4C6F-87E4-D4398890719D}" srcId="{8D873A61-BF79-47C1-A5FB-DCA1A9CACD62}" destId="{609A32CC-8F0D-48D2-A7F4-C939426BB4D4}" srcOrd="2" destOrd="0" parTransId="{10722CE3-477A-486B-9522-121850DE8E1D}" sibTransId="{EFA0D9EF-9014-4204-A02C-1109962F09D7}"/>
    <dgm:cxn modelId="{7A7A96CD-9C0A-4E2F-93C1-67C97FC51E0B}" srcId="{8D873A61-BF79-47C1-A5FB-DCA1A9CACD62}" destId="{114920E1-B871-4941-81C1-0E86F1B36D5F}" srcOrd="0" destOrd="0" parTransId="{59547CB0-F753-439B-8C67-35B48E6C1A6F}" sibTransId="{802EE757-8CD9-4775-965A-077A11EDA5EE}"/>
    <dgm:cxn modelId="{3DEB43D5-53F0-4D32-9B94-4AB33E0BE97B}" type="presOf" srcId="{114920E1-B871-4941-81C1-0E86F1B36D5F}" destId="{6442B5D8-6DF7-41C9-A7E5-3D553387C803}" srcOrd="0" destOrd="0" presId="urn:microsoft.com/office/officeart/2005/8/layout/vList2"/>
    <dgm:cxn modelId="{1246C2D5-5B9F-4A74-9660-AD9C7017D1B5}" type="presOf" srcId="{609A32CC-8F0D-48D2-A7F4-C939426BB4D4}" destId="{B2171F10-0F94-452B-980B-C69EC6A72562}" srcOrd="0" destOrd="0" presId="urn:microsoft.com/office/officeart/2005/8/layout/vList2"/>
    <dgm:cxn modelId="{042F5711-C434-448B-B8A7-636BA3042406}" type="presParOf" srcId="{C9B7179D-37A7-4D0F-B479-858BCCCD5A1A}" destId="{6442B5D8-6DF7-41C9-A7E5-3D553387C803}" srcOrd="0" destOrd="0" presId="urn:microsoft.com/office/officeart/2005/8/layout/vList2"/>
    <dgm:cxn modelId="{27678B36-B85D-47DA-B285-214C43176EB1}" type="presParOf" srcId="{C9B7179D-37A7-4D0F-B479-858BCCCD5A1A}" destId="{7AAA181D-C655-48D9-B478-349E0E770036}" srcOrd="1" destOrd="0" presId="urn:microsoft.com/office/officeart/2005/8/layout/vList2"/>
    <dgm:cxn modelId="{60056938-04C6-4276-9B4B-70F089EC3EC9}" type="presParOf" srcId="{C9B7179D-37A7-4D0F-B479-858BCCCD5A1A}" destId="{6DA3795D-5E22-4634-B0D8-E8DF72E094DB}" srcOrd="2" destOrd="0" presId="urn:microsoft.com/office/officeart/2005/8/layout/vList2"/>
    <dgm:cxn modelId="{01236FF2-0B63-4F15-9726-0272FB52CC57}" type="presParOf" srcId="{C9B7179D-37A7-4D0F-B479-858BCCCD5A1A}" destId="{9E548DE6-B951-4217-A190-F8906F078FBD}" srcOrd="3" destOrd="0" presId="urn:microsoft.com/office/officeart/2005/8/layout/vList2"/>
    <dgm:cxn modelId="{54FD06E9-3FE5-4094-8CB2-D50C58A235D4}" type="presParOf" srcId="{C9B7179D-37A7-4D0F-B479-858BCCCD5A1A}" destId="{B2171F10-0F94-452B-980B-C69EC6A7256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29863B-5C6D-472F-85E3-C4EB46EC322B}" type="doc">
      <dgm:prSet loTypeId="urn:microsoft.com/office/officeart/2005/8/layout/hierarchy3" loCatId="relationship" qsTypeId="urn:microsoft.com/office/officeart/2005/8/quickstyle/simple2" qsCatId="simple" csTypeId="urn:microsoft.com/office/officeart/2005/8/colors/accent5_2" csCatId="accent5" phldr="1"/>
      <dgm:spPr/>
      <dgm:t>
        <a:bodyPr/>
        <a:lstStyle/>
        <a:p>
          <a:endParaRPr lang="en-US"/>
        </a:p>
      </dgm:t>
    </dgm:pt>
    <dgm:pt modelId="{E0FE57FD-D638-4EFB-A6B8-D871E4E11899}">
      <dgm:prSet phldrT="[Text]"/>
      <dgm:spPr/>
      <dgm:t>
        <a:bodyPr/>
        <a:lstStyle/>
        <a:p>
          <a:r>
            <a:rPr lang="en-US" dirty="0"/>
            <a:t>Support-seeking </a:t>
          </a:r>
          <a:r>
            <a:rPr lang="en-US" dirty="0" err="1"/>
            <a:t>behaviours</a:t>
          </a:r>
          <a:endParaRPr lang="en-US" dirty="0"/>
        </a:p>
      </dgm:t>
    </dgm:pt>
    <dgm:pt modelId="{4EE4FA6E-C01F-4BA2-9917-B035CE23E2DA}" type="parTrans" cxnId="{AB90E48C-A95F-40D4-B71C-F0E060699C67}">
      <dgm:prSet/>
      <dgm:spPr/>
      <dgm:t>
        <a:bodyPr/>
        <a:lstStyle/>
        <a:p>
          <a:endParaRPr lang="en-US"/>
        </a:p>
      </dgm:t>
    </dgm:pt>
    <dgm:pt modelId="{C24F648D-DA64-434D-B51F-44CB18BD85F0}" type="sibTrans" cxnId="{AB90E48C-A95F-40D4-B71C-F0E060699C67}">
      <dgm:prSet/>
      <dgm:spPr/>
      <dgm:t>
        <a:bodyPr/>
        <a:lstStyle/>
        <a:p>
          <a:endParaRPr lang="en-US"/>
        </a:p>
      </dgm:t>
    </dgm:pt>
    <dgm:pt modelId="{3FB8FD4F-DDC4-4268-9168-59023C7F76B6}">
      <dgm:prSet phldrT="[Text]"/>
      <dgm:spPr/>
      <dgm:t>
        <a:bodyPr/>
        <a:lstStyle/>
        <a:p>
          <a:r>
            <a:rPr lang="en-US" dirty="0"/>
            <a:t>Demand for specific male health </a:t>
          </a:r>
          <a:r>
            <a:rPr lang="en-US" dirty="0" err="1"/>
            <a:t>programmes</a:t>
          </a:r>
          <a:endParaRPr lang="en-US" dirty="0"/>
        </a:p>
      </dgm:t>
    </dgm:pt>
    <dgm:pt modelId="{A3706617-9797-48AE-BE7D-1B15F4D27CDD}" type="parTrans" cxnId="{F5450171-5191-441E-99C7-D7AFA30E4217}">
      <dgm:prSet/>
      <dgm:spPr/>
      <dgm:t>
        <a:bodyPr/>
        <a:lstStyle/>
        <a:p>
          <a:endParaRPr lang="en-US"/>
        </a:p>
      </dgm:t>
    </dgm:pt>
    <dgm:pt modelId="{90F3BFA2-E979-4186-9718-CB10ED430322}" type="sibTrans" cxnId="{F5450171-5191-441E-99C7-D7AFA30E4217}">
      <dgm:prSet/>
      <dgm:spPr/>
      <dgm:t>
        <a:bodyPr/>
        <a:lstStyle/>
        <a:p>
          <a:endParaRPr lang="en-US"/>
        </a:p>
      </dgm:t>
    </dgm:pt>
    <dgm:pt modelId="{FAF107B2-B521-4E78-AF2A-55208C2E3229}">
      <dgm:prSet phldrT="[Text]"/>
      <dgm:spPr/>
      <dgm:t>
        <a:bodyPr/>
        <a:lstStyle/>
        <a:p>
          <a:r>
            <a:rPr lang="en-US" dirty="0"/>
            <a:t>Embracing their ‘soft’ side</a:t>
          </a:r>
        </a:p>
      </dgm:t>
    </dgm:pt>
    <dgm:pt modelId="{2479001A-CAED-4BB3-8688-58D345B8CCCD}" type="parTrans" cxnId="{688CBF95-E7B9-4370-8621-1E129543181B}">
      <dgm:prSet/>
      <dgm:spPr/>
      <dgm:t>
        <a:bodyPr/>
        <a:lstStyle/>
        <a:p>
          <a:endParaRPr lang="en-US"/>
        </a:p>
      </dgm:t>
    </dgm:pt>
    <dgm:pt modelId="{CF7900CD-3E12-4DE5-8106-A344A8895512}" type="sibTrans" cxnId="{688CBF95-E7B9-4370-8621-1E129543181B}">
      <dgm:prSet/>
      <dgm:spPr/>
      <dgm:t>
        <a:bodyPr/>
        <a:lstStyle/>
        <a:p>
          <a:endParaRPr lang="en-US"/>
        </a:p>
      </dgm:t>
    </dgm:pt>
    <dgm:pt modelId="{03DBD4BF-6D55-42DB-BD19-712F78DBE4DF}">
      <dgm:prSet phldrT="[Text]"/>
      <dgm:spPr/>
      <dgm:t>
        <a:bodyPr/>
        <a:lstStyle/>
        <a:p>
          <a:r>
            <a:rPr lang="en-US" dirty="0"/>
            <a:t>Demand for paternal leave</a:t>
          </a:r>
        </a:p>
      </dgm:t>
    </dgm:pt>
    <dgm:pt modelId="{FCA5B46C-CA90-4880-800D-7C940B505E2E}" type="parTrans" cxnId="{3850E60E-76C8-479D-BA9B-C7ED594E7B05}">
      <dgm:prSet/>
      <dgm:spPr/>
      <dgm:t>
        <a:bodyPr/>
        <a:lstStyle/>
        <a:p>
          <a:endParaRPr lang="en-US"/>
        </a:p>
      </dgm:t>
    </dgm:pt>
    <dgm:pt modelId="{07FBF9D6-7D20-40CD-99CE-9A2A8F00687A}" type="sibTrans" cxnId="{3850E60E-76C8-479D-BA9B-C7ED594E7B05}">
      <dgm:prSet/>
      <dgm:spPr/>
      <dgm:t>
        <a:bodyPr/>
        <a:lstStyle/>
        <a:p>
          <a:endParaRPr lang="en-US"/>
        </a:p>
      </dgm:t>
    </dgm:pt>
    <dgm:pt modelId="{F86E1E44-BD5C-46A8-9AEF-1CD9D562854F}">
      <dgm:prSet phldrT="[Text]"/>
      <dgm:spPr/>
      <dgm:t>
        <a:bodyPr/>
        <a:lstStyle/>
        <a:p>
          <a:r>
            <a:rPr lang="en-US" dirty="0"/>
            <a:t>Less focus on appearance or fitness</a:t>
          </a:r>
        </a:p>
      </dgm:t>
    </dgm:pt>
    <dgm:pt modelId="{42AC70DC-B308-43C1-98BD-2B36E13648E3}" type="parTrans" cxnId="{E9F510C1-3F48-47A5-9DE5-9A9676AD8F27}">
      <dgm:prSet/>
      <dgm:spPr/>
      <dgm:t>
        <a:bodyPr/>
        <a:lstStyle/>
        <a:p>
          <a:endParaRPr lang="en-US"/>
        </a:p>
      </dgm:t>
    </dgm:pt>
    <dgm:pt modelId="{03F2B521-F0D1-4D9B-A3C2-6246B0C24D8F}" type="sibTrans" cxnId="{E9F510C1-3F48-47A5-9DE5-9A9676AD8F27}">
      <dgm:prSet/>
      <dgm:spPr/>
      <dgm:t>
        <a:bodyPr/>
        <a:lstStyle/>
        <a:p>
          <a:endParaRPr lang="en-US"/>
        </a:p>
      </dgm:t>
    </dgm:pt>
    <dgm:pt modelId="{00D96362-976E-4F1E-AE2F-BA4A89218440}">
      <dgm:prSet phldrT="[Text]"/>
      <dgm:spPr/>
      <dgm:t>
        <a:bodyPr/>
        <a:lstStyle/>
        <a:p>
          <a:r>
            <a:rPr lang="en-US" dirty="0"/>
            <a:t>Less societal pressure on men and boys to ‘perform’</a:t>
          </a:r>
        </a:p>
      </dgm:t>
    </dgm:pt>
    <dgm:pt modelId="{2C14F28C-4A74-45C8-822B-BD7D97475B9C}" type="parTrans" cxnId="{CD012DC8-6EEA-413D-9D84-7EE73E554E6B}">
      <dgm:prSet/>
      <dgm:spPr/>
      <dgm:t>
        <a:bodyPr/>
        <a:lstStyle/>
        <a:p>
          <a:endParaRPr lang="en-US"/>
        </a:p>
      </dgm:t>
    </dgm:pt>
    <dgm:pt modelId="{5FE56E1C-F3C7-4113-8D89-8067B75142CC}" type="sibTrans" cxnId="{CD012DC8-6EEA-413D-9D84-7EE73E554E6B}">
      <dgm:prSet/>
      <dgm:spPr/>
      <dgm:t>
        <a:bodyPr/>
        <a:lstStyle/>
        <a:p>
          <a:endParaRPr lang="en-US"/>
        </a:p>
      </dgm:t>
    </dgm:pt>
    <dgm:pt modelId="{B65EEE12-366C-4FD0-B962-08BF0632208E}">
      <dgm:prSet phldrT="[Text]"/>
      <dgm:spPr/>
      <dgm:t>
        <a:bodyPr/>
        <a:lstStyle/>
        <a:p>
          <a:r>
            <a:rPr lang="en-US" dirty="0"/>
            <a:t>Flexible gender norms</a:t>
          </a:r>
        </a:p>
      </dgm:t>
    </dgm:pt>
    <dgm:pt modelId="{3A6CEFE9-A0A4-4200-B22D-CA1C9B65FAFB}" type="parTrans" cxnId="{AFDF5706-56BE-4AD4-B5C3-56C40A5D1315}">
      <dgm:prSet/>
      <dgm:spPr/>
      <dgm:t>
        <a:bodyPr/>
        <a:lstStyle/>
        <a:p>
          <a:endParaRPr lang="en-US"/>
        </a:p>
      </dgm:t>
    </dgm:pt>
    <dgm:pt modelId="{3A9C0C5B-5C46-41F3-BE7D-5B784CCD23D8}" type="sibTrans" cxnId="{AFDF5706-56BE-4AD4-B5C3-56C40A5D1315}">
      <dgm:prSet/>
      <dgm:spPr/>
      <dgm:t>
        <a:bodyPr/>
        <a:lstStyle/>
        <a:p>
          <a:endParaRPr lang="en-US"/>
        </a:p>
      </dgm:t>
    </dgm:pt>
    <dgm:pt modelId="{BE5DA778-C668-4BC0-8006-15E7192B4D18}">
      <dgm:prSet phldrT="[Text]"/>
      <dgm:spPr/>
      <dgm:t>
        <a:bodyPr/>
        <a:lstStyle/>
        <a:p>
          <a:r>
            <a:rPr lang="en-US" dirty="0"/>
            <a:t>Equality in workplaces</a:t>
          </a:r>
        </a:p>
      </dgm:t>
    </dgm:pt>
    <dgm:pt modelId="{B12CDF8C-9D05-4557-9821-F85A5A8BB439}" type="parTrans" cxnId="{87BD15A8-8DEA-4A5E-9FD0-BD42DC0D978F}">
      <dgm:prSet/>
      <dgm:spPr/>
      <dgm:t>
        <a:bodyPr/>
        <a:lstStyle/>
        <a:p>
          <a:endParaRPr lang="en-US"/>
        </a:p>
      </dgm:t>
    </dgm:pt>
    <dgm:pt modelId="{FDDA27D1-E261-4352-929E-A5E6AD32AE86}" type="sibTrans" cxnId="{87BD15A8-8DEA-4A5E-9FD0-BD42DC0D978F}">
      <dgm:prSet/>
      <dgm:spPr/>
      <dgm:t>
        <a:bodyPr/>
        <a:lstStyle/>
        <a:p>
          <a:endParaRPr lang="en-US"/>
        </a:p>
      </dgm:t>
    </dgm:pt>
    <dgm:pt modelId="{7376E1BD-E274-418E-A2DE-F0F9CF0C7231}">
      <dgm:prSet phldrT="[Text]"/>
      <dgm:spPr/>
      <dgm:t>
        <a:bodyPr/>
        <a:lstStyle/>
        <a:p>
          <a:r>
            <a:rPr lang="en-US" dirty="0"/>
            <a:t>Acceptance of diverse sexual orientations or gender identities</a:t>
          </a:r>
        </a:p>
      </dgm:t>
    </dgm:pt>
    <dgm:pt modelId="{DFC9AFB6-1140-463D-BF66-FEF9E600B616}" type="parTrans" cxnId="{FEE2DED7-01B6-4E97-B7A2-F4C6CCAC290F}">
      <dgm:prSet/>
      <dgm:spPr/>
      <dgm:t>
        <a:bodyPr/>
        <a:lstStyle/>
        <a:p>
          <a:endParaRPr lang="en-US"/>
        </a:p>
      </dgm:t>
    </dgm:pt>
    <dgm:pt modelId="{839A9144-556C-455E-B62F-E73325B63884}" type="sibTrans" cxnId="{FEE2DED7-01B6-4E97-B7A2-F4C6CCAC290F}">
      <dgm:prSet/>
      <dgm:spPr/>
      <dgm:t>
        <a:bodyPr/>
        <a:lstStyle/>
        <a:p>
          <a:endParaRPr lang="en-US"/>
        </a:p>
      </dgm:t>
    </dgm:pt>
    <dgm:pt modelId="{119F88BE-9FD8-4B1C-B953-430B2F4CB351}">
      <dgm:prSet phldrT="[Text]"/>
      <dgm:spPr/>
      <dgm:t>
        <a:bodyPr/>
        <a:lstStyle/>
        <a:p>
          <a:r>
            <a:rPr lang="en-US" dirty="0"/>
            <a:t>Reduction of sexually aggressive or risky </a:t>
          </a:r>
          <a:r>
            <a:rPr lang="en-US" dirty="0" err="1"/>
            <a:t>behaviours</a:t>
          </a:r>
          <a:endParaRPr lang="en-US" dirty="0"/>
        </a:p>
      </dgm:t>
    </dgm:pt>
    <dgm:pt modelId="{CE6D4A6F-D041-4C82-BDDE-E475EADEC80B}" type="parTrans" cxnId="{DB404E82-FC19-4511-981D-70B827E6A57A}">
      <dgm:prSet/>
      <dgm:spPr/>
      <dgm:t>
        <a:bodyPr/>
        <a:lstStyle/>
        <a:p>
          <a:endParaRPr lang="en-US"/>
        </a:p>
      </dgm:t>
    </dgm:pt>
    <dgm:pt modelId="{C4C6037F-1CE1-40ED-A457-FA2DE4BDC17A}" type="sibTrans" cxnId="{DB404E82-FC19-4511-981D-70B827E6A57A}">
      <dgm:prSet/>
      <dgm:spPr/>
      <dgm:t>
        <a:bodyPr/>
        <a:lstStyle/>
        <a:p>
          <a:endParaRPr lang="en-US"/>
        </a:p>
      </dgm:t>
    </dgm:pt>
    <dgm:pt modelId="{814F1EF6-2FDF-4B97-A85B-4F178849791E}">
      <dgm:prSet phldrT="[Text]"/>
      <dgm:spPr/>
      <dgm:t>
        <a:bodyPr/>
        <a:lstStyle/>
        <a:p>
          <a:r>
            <a:rPr lang="en-US" dirty="0"/>
            <a:t>Reduced levels of violence</a:t>
          </a:r>
        </a:p>
      </dgm:t>
    </dgm:pt>
    <dgm:pt modelId="{48528205-92BA-4D6B-9518-3EB5587E7814}" type="parTrans" cxnId="{4F013398-6FD4-4D33-AC63-D53387D1C050}">
      <dgm:prSet/>
      <dgm:spPr/>
      <dgm:t>
        <a:bodyPr/>
        <a:lstStyle/>
        <a:p>
          <a:endParaRPr lang="en-US"/>
        </a:p>
      </dgm:t>
    </dgm:pt>
    <dgm:pt modelId="{8EC5ABA8-AA43-43B6-B260-57B1B876D44F}" type="sibTrans" cxnId="{4F013398-6FD4-4D33-AC63-D53387D1C050}">
      <dgm:prSet/>
      <dgm:spPr/>
      <dgm:t>
        <a:bodyPr/>
        <a:lstStyle/>
        <a:p>
          <a:endParaRPr lang="en-US"/>
        </a:p>
      </dgm:t>
    </dgm:pt>
    <dgm:pt modelId="{FF1FB93D-422C-44C5-B121-E4CE440D6A51}">
      <dgm:prSet phldrT="[Text]"/>
      <dgm:spPr/>
      <dgm:t>
        <a:bodyPr/>
        <a:lstStyle/>
        <a:p>
          <a:r>
            <a:rPr lang="en-US" dirty="0"/>
            <a:t>Safer communities</a:t>
          </a:r>
        </a:p>
      </dgm:t>
    </dgm:pt>
    <dgm:pt modelId="{DCA01F06-332F-41AA-85D7-198CCE66A612}" type="parTrans" cxnId="{97D71061-D5E5-4F1D-B39E-D4CE19360000}">
      <dgm:prSet/>
      <dgm:spPr/>
      <dgm:t>
        <a:bodyPr/>
        <a:lstStyle/>
        <a:p>
          <a:endParaRPr lang="en-US"/>
        </a:p>
      </dgm:t>
    </dgm:pt>
    <dgm:pt modelId="{5A46ED79-1C30-4A42-AB57-6868E88FD241}" type="sibTrans" cxnId="{97D71061-D5E5-4F1D-B39E-D4CE19360000}">
      <dgm:prSet/>
      <dgm:spPr/>
      <dgm:t>
        <a:bodyPr/>
        <a:lstStyle/>
        <a:p>
          <a:endParaRPr lang="en-US"/>
        </a:p>
      </dgm:t>
    </dgm:pt>
    <dgm:pt modelId="{68127D39-61E2-4489-A3FA-FAC9A9BF279A}">
      <dgm:prSet phldrT="[Text]"/>
      <dgm:spPr/>
      <dgm:t>
        <a:bodyPr/>
        <a:lstStyle/>
        <a:p>
          <a:r>
            <a:rPr lang="en-US" dirty="0"/>
            <a:t>Men’s perspective  in healthcare &amp; social services</a:t>
          </a:r>
        </a:p>
      </dgm:t>
    </dgm:pt>
    <dgm:pt modelId="{BF0E6ED2-77EB-42E0-8A79-A19AAF382F56}" type="parTrans" cxnId="{F3E19CED-5867-496D-AF4B-4C00E4DD98FC}">
      <dgm:prSet/>
      <dgm:spPr/>
      <dgm:t>
        <a:bodyPr/>
        <a:lstStyle/>
        <a:p>
          <a:endParaRPr lang="en-US"/>
        </a:p>
      </dgm:t>
    </dgm:pt>
    <dgm:pt modelId="{AA8FDEC8-1F29-431A-8031-6714CCD76AB9}" type="sibTrans" cxnId="{F3E19CED-5867-496D-AF4B-4C00E4DD98FC}">
      <dgm:prSet/>
      <dgm:spPr/>
      <dgm:t>
        <a:bodyPr/>
        <a:lstStyle/>
        <a:p>
          <a:endParaRPr lang="en-US"/>
        </a:p>
      </dgm:t>
    </dgm:pt>
    <dgm:pt modelId="{92830450-32C5-47D7-80FA-D0A60C0EDCB3}">
      <dgm:prSet phldrT="[Text]"/>
      <dgm:spPr/>
      <dgm:t>
        <a:bodyPr/>
        <a:lstStyle/>
        <a:p>
          <a:r>
            <a:rPr lang="en-US" dirty="0"/>
            <a:t>Male</a:t>
          </a:r>
          <a:r>
            <a:rPr lang="en-US" baseline="0" dirty="0"/>
            <a:t> representation in caring and childhood related careers</a:t>
          </a:r>
          <a:endParaRPr lang="en-US" dirty="0"/>
        </a:p>
      </dgm:t>
    </dgm:pt>
    <dgm:pt modelId="{5E2C9673-C9D8-475A-BBC4-DA0EAECE5D40}" type="parTrans" cxnId="{E0F95288-20EC-48A7-807D-7015AA4BB72C}">
      <dgm:prSet/>
      <dgm:spPr/>
      <dgm:t>
        <a:bodyPr/>
        <a:lstStyle/>
        <a:p>
          <a:endParaRPr lang="en-US"/>
        </a:p>
      </dgm:t>
    </dgm:pt>
    <dgm:pt modelId="{9A6FFB79-0A2D-4C4C-97F6-477719FD5B32}" type="sibTrans" cxnId="{E0F95288-20EC-48A7-807D-7015AA4BB72C}">
      <dgm:prSet/>
      <dgm:spPr/>
      <dgm:t>
        <a:bodyPr/>
        <a:lstStyle/>
        <a:p>
          <a:endParaRPr lang="en-US"/>
        </a:p>
      </dgm:t>
    </dgm:pt>
    <dgm:pt modelId="{2B0B4E73-5EBA-4799-9A30-C00D1C97278C}">
      <dgm:prSet phldrT="[Text]"/>
      <dgm:spPr/>
      <dgm:t>
        <a:bodyPr/>
        <a:lstStyle/>
        <a:p>
          <a:r>
            <a:rPr lang="en-US" dirty="0"/>
            <a:t>Same sex marriage or LGBTQI+ protections legislation</a:t>
          </a:r>
        </a:p>
      </dgm:t>
    </dgm:pt>
    <dgm:pt modelId="{7F3D2262-A8D3-488D-9C7F-E0FA0B0CBB94}" type="parTrans" cxnId="{7B7A161F-BDE5-41A7-9112-C9C4A6DC42E5}">
      <dgm:prSet/>
      <dgm:spPr/>
      <dgm:t>
        <a:bodyPr/>
        <a:lstStyle/>
        <a:p>
          <a:endParaRPr lang="en-US"/>
        </a:p>
      </dgm:t>
    </dgm:pt>
    <dgm:pt modelId="{B9397B73-42F5-4AFC-8BE8-BD6DC32D0DD2}" type="sibTrans" cxnId="{7B7A161F-BDE5-41A7-9112-C9C4A6DC42E5}">
      <dgm:prSet/>
      <dgm:spPr/>
      <dgm:t>
        <a:bodyPr/>
        <a:lstStyle/>
        <a:p>
          <a:endParaRPr lang="en-US"/>
        </a:p>
      </dgm:t>
    </dgm:pt>
    <dgm:pt modelId="{C893E9C1-3FFC-467F-87F5-1E7BE79D51B5}">
      <dgm:prSet phldrT="[Text]"/>
      <dgm:spPr/>
      <dgm:t>
        <a:bodyPr/>
        <a:lstStyle/>
        <a:p>
          <a:r>
            <a:rPr lang="en-US" dirty="0"/>
            <a:t>Increased pool of talents</a:t>
          </a:r>
        </a:p>
      </dgm:t>
    </dgm:pt>
    <dgm:pt modelId="{664F4DA8-7611-4D0B-A2CE-BE0070599529}" type="parTrans" cxnId="{F61C3407-E38F-4A59-9D1F-5F50FE2489B1}">
      <dgm:prSet/>
      <dgm:spPr/>
      <dgm:t>
        <a:bodyPr/>
        <a:lstStyle/>
        <a:p>
          <a:endParaRPr lang="en-US"/>
        </a:p>
      </dgm:t>
    </dgm:pt>
    <dgm:pt modelId="{E49A0B43-F1C0-4E50-A70A-180DBA7CF570}" type="sibTrans" cxnId="{F61C3407-E38F-4A59-9D1F-5F50FE2489B1}">
      <dgm:prSet/>
      <dgm:spPr/>
      <dgm:t>
        <a:bodyPr/>
        <a:lstStyle/>
        <a:p>
          <a:endParaRPr lang="en-US"/>
        </a:p>
      </dgm:t>
    </dgm:pt>
    <dgm:pt modelId="{879F7148-8483-439F-B432-20BB165B9383}">
      <dgm:prSet phldrT="[Text]"/>
      <dgm:spPr/>
      <dgm:t>
        <a:bodyPr/>
        <a:lstStyle/>
        <a:p>
          <a:r>
            <a:rPr lang="en-US" dirty="0"/>
            <a:t>Increased workforce diversity</a:t>
          </a:r>
        </a:p>
      </dgm:t>
    </dgm:pt>
    <dgm:pt modelId="{E2782702-C48F-4427-B890-B4611D0C1AE6}" type="parTrans" cxnId="{9FFB9417-C2C7-41C7-9F96-1F4D299906C0}">
      <dgm:prSet/>
      <dgm:spPr/>
      <dgm:t>
        <a:bodyPr/>
        <a:lstStyle/>
        <a:p>
          <a:endParaRPr lang="en-US"/>
        </a:p>
      </dgm:t>
    </dgm:pt>
    <dgm:pt modelId="{CE998F7B-CA95-44C1-96F1-249850356B51}" type="sibTrans" cxnId="{9FFB9417-C2C7-41C7-9F96-1F4D299906C0}">
      <dgm:prSet/>
      <dgm:spPr/>
      <dgm:t>
        <a:bodyPr/>
        <a:lstStyle/>
        <a:p>
          <a:endParaRPr lang="en-US"/>
        </a:p>
      </dgm:t>
    </dgm:pt>
    <dgm:pt modelId="{4B117F9C-B43D-419D-925C-937DFE09C8DF}">
      <dgm:prSet phldrT="[Text]"/>
      <dgm:spPr/>
      <dgm:t>
        <a:bodyPr/>
        <a:lstStyle/>
        <a:p>
          <a:r>
            <a:rPr lang="en-US" dirty="0"/>
            <a:t>Safer communities</a:t>
          </a:r>
        </a:p>
      </dgm:t>
    </dgm:pt>
    <dgm:pt modelId="{EF2CA531-4C0E-4BA0-AB12-7323C0BD2BE4}" type="parTrans" cxnId="{1E287560-AA57-4070-BDF6-2C91046A3D6E}">
      <dgm:prSet/>
      <dgm:spPr/>
      <dgm:t>
        <a:bodyPr/>
        <a:lstStyle/>
        <a:p>
          <a:endParaRPr lang="en-US"/>
        </a:p>
      </dgm:t>
    </dgm:pt>
    <dgm:pt modelId="{CE3320EF-3B87-4049-8502-71EA1FC2ABA3}" type="sibTrans" cxnId="{1E287560-AA57-4070-BDF6-2C91046A3D6E}">
      <dgm:prSet/>
      <dgm:spPr/>
      <dgm:t>
        <a:bodyPr/>
        <a:lstStyle/>
        <a:p>
          <a:endParaRPr lang="en-US"/>
        </a:p>
      </dgm:t>
    </dgm:pt>
    <dgm:pt modelId="{4135B1D7-0C1E-4368-BAFF-AFF809F8D266}" type="pres">
      <dgm:prSet presAssocID="{7729863B-5C6D-472F-85E3-C4EB46EC322B}" presName="diagram" presStyleCnt="0">
        <dgm:presLayoutVars>
          <dgm:chPref val="1"/>
          <dgm:dir/>
          <dgm:animOne val="branch"/>
          <dgm:animLvl val="lvl"/>
          <dgm:resizeHandles/>
        </dgm:presLayoutVars>
      </dgm:prSet>
      <dgm:spPr/>
    </dgm:pt>
    <dgm:pt modelId="{FF5EAEDA-8EFF-46CB-936F-6CC6413821F8}" type="pres">
      <dgm:prSet presAssocID="{E0FE57FD-D638-4EFB-A6B8-D871E4E11899}" presName="root" presStyleCnt="0"/>
      <dgm:spPr/>
    </dgm:pt>
    <dgm:pt modelId="{31D90BD6-75FB-4980-A092-17836A804C57}" type="pres">
      <dgm:prSet presAssocID="{E0FE57FD-D638-4EFB-A6B8-D871E4E11899}" presName="rootComposite" presStyleCnt="0"/>
      <dgm:spPr/>
    </dgm:pt>
    <dgm:pt modelId="{D306D677-172B-4F0D-A457-E251360B8CAC}" type="pres">
      <dgm:prSet presAssocID="{E0FE57FD-D638-4EFB-A6B8-D871E4E11899}" presName="rootText" presStyleLbl="node1" presStyleIdx="0" presStyleCnt="7"/>
      <dgm:spPr/>
    </dgm:pt>
    <dgm:pt modelId="{FA767B81-C8C4-4860-87AD-DFB9283314CB}" type="pres">
      <dgm:prSet presAssocID="{E0FE57FD-D638-4EFB-A6B8-D871E4E11899}" presName="rootConnector" presStyleLbl="node1" presStyleIdx="0" presStyleCnt="7"/>
      <dgm:spPr/>
    </dgm:pt>
    <dgm:pt modelId="{3258FFC2-C585-4787-8ED4-6BA800C4CE3A}" type="pres">
      <dgm:prSet presAssocID="{E0FE57FD-D638-4EFB-A6B8-D871E4E11899}" presName="childShape" presStyleCnt="0"/>
      <dgm:spPr/>
    </dgm:pt>
    <dgm:pt modelId="{820EC0BB-468B-48D4-AC48-15E3D15BCDDC}" type="pres">
      <dgm:prSet presAssocID="{A3706617-9797-48AE-BE7D-1B15F4D27CDD}" presName="Name13" presStyleLbl="parChTrans1D2" presStyleIdx="0" presStyleCnt="11"/>
      <dgm:spPr/>
    </dgm:pt>
    <dgm:pt modelId="{7604F7B8-2CF0-4492-A5A8-A015C2887097}" type="pres">
      <dgm:prSet presAssocID="{3FB8FD4F-DDC4-4268-9168-59023C7F76B6}" presName="childText" presStyleLbl="bgAcc1" presStyleIdx="0" presStyleCnt="11">
        <dgm:presLayoutVars>
          <dgm:bulletEnabled val="1"/>
        </dgm:presLayoutVars>
      </dgm:prSet>
      <dgm:spPr/>
    </dgm:pt>
    <dgm:pt modelId="{1831C8D0-4015-4B21-93D3-C2F6B3376D01}" type="pres">
      <dgm:prSet presAssocID="{BF0E6ED2-77EB-42E0-8A79-A19AAF382F56}" presName="Name13" presStyleLbl="parChTrans1D2" presStyleIdx="1" presStyleCnt="11"/>
      <dgm:spPr/>
    </dgm:pt>
    <dgm:pt modelId="{5A7F4332-AED9-4C91-B497-5B840FDBD796}" type="pres">
      <dgm:prSet presAssocID="{68127D39-61E2-4489-A3FA-FAC9A9BF279A}" presName="childText" presStyleLbl="bgAcc1" presStyleIdx="1" presStyleCnt="11">
        <dgm:presLayoutVars>
          <dgm:bulletEnabled val="1"/>
        </dgm:presLayoutVars>
      </dgm:prSet>
      <dgm:spPr/>
    </dgm:pt>
    <dgm:pt modelId="{067E1969-2985-4BB5-A6B5-168366B63FAD}" type="pres">
      <dgm:prSet presAssocID="{FAF107B2-B521-4E78-AF2A-55208C2E3229}" presName="root" presStyleCnt="0"/>
      <dgm:spPr/>
    </dgm:pt>
    <dgm:pt modelId="{95302EC4-69A3-4BFB-961A-5CAF8727607F}" type="pres">
      <dgm:prSet presAssocID="{FAF107B2-B521-4E78-AF2A-55208C2E3229}" presName="rootComposite" presStyleCnt="0"/>
      <dgm:spPr/>
    </dgm:pt>
    <dgm:pt modelId="{2661C576-71B1-4640-8B76-1712DED66BB0}" type="pres">
      <dgm:prSet presAssocID="{FAF107B2-B521-4E78-AF2A-55208C2E3229}" presName="rootText" presStyleLbl="node1" presStyleIdx="1" presStyleCnt="7"/>
      <dgm:spPr/>
    </dgm:pt>
    <dgm:pt modelId="{8F20D656-247A-4697-A96A-FA330D71853B}" type="pres">
      <dgm:prSet presAssocID="{FAF107B2-B521-4E78-AF2A-55208C2E3229}" presName="rootConnector" presStyleLbl="node1" presStyleIdx="1" presStyleCnt="7"/>
      <dgm:spPr/>
    </dgm:pt>
    <dgm:pt modelId="{1B2C5D5D-E872-4CF9-BDEE-4C4A5CCA2C48}" type="pres">
      <dgm:prSet presAssocID="{FAF107B2-B521-4E78-AF2A-55208C2E3229}" presName="childShape" presStyleCnt="0"/>
      <dgm:spPr/>
    </dgm:pt>
    <dgm:pt modelId="{4637F038-BD6E-405E-86DA-6A18FF5C244A}" type="pres">
      <dgm:prSet presAssocID="{FCA5B46C-CA90-4880-800D-7C940B505E2E}" presName="Name13" presStyleLbl="parChTrans1D2" presStyleIdx="2" presStyleCnt="11"/>
      <dgm:spPr/>
    </dgm:pt>
    <dgm:pt modelId="{DB342287-B264-45F5-9740-9083A67DC7C2}" type="pres">
      <dgm:prSet presAssocID="{03DBD4BF-6D55-42DB-BD19-712F78DBE4DF}" presName="childText" presStyleLbl="bgAcc1" presStyleIdx="2" presStyleCnt="11">
        <dgm:presLayoutVars>
          <dgm:bulletEnabled val="1"/>
        </dgm:presLayoutVars>
      </dgm:prSet>
      <dgm:spPr/>
    </dgm:pt>
    <dgm:pt modelId="{B76ABDB4-991C-4CE1-9D16-1BE23F76A817}" type="pres">
      <dgm:prSet presAssocID="{5E2C9673-C9D8-475A-BBC4-DA0EAECE5D40}" presName="Name13" presStyleLbl="parChTrans1D2" presStyleIdx="3" presStyleCnt="11"/>
      <dgm:spPr/>
    </dgm:pt>
    <dgm:pt modelId="{5A69109F-7ABA-45B6-A5A2-6716F6837164}" type="pres">
      <dgm:prSet presAssocID="{92830450-32C5-47D7-80FA-D0A60C0EDCB3}" presName="childText" presStyleLbl="bgAcc1" presStyleIdx="3" presStyleCnt="11">
        <dgm:presLayoutVars>
          <dgm:bulletEnabled val="1"/>
        </dgm:presLayoutVars>
      </dgm:prSet>
      <dgm:spPr/>
    </dgm:pt>
    <dgm:pt modelId="{F8C94C8B-DC92-4D33-80EE-6CD087622303}" type="pres">
      <dgm:prSet presAssocID="{F86E1E44-BD5C-46A8-9AEF-1CD9D562854F}" presName="root" presStyleCnt="0"/>
      <dgm:spPr/>
    </dgm:pt>
    <dgm:pt modelId="{A53106F6-460C-4FDB-BE96-1E85CEBE8B0C}" type="pres">
      <dgm:prSet presAssocID="{F86E1E44-BD5C-46A8-9AEF-1CD9D562854F}" presName="rootComposite" presStyleCnt="0"/>
      <dgm:spPr/>
    </dgm:pt>
    <dgm:pt modelId="{65EBDA4E-16F3-4031-96C4-0238F9F34375}" type="pres">
      <dgm:prSet presAssocID="{F86E1E44-BD5C-46A8-9AEF-1CD9D562854F}" presName="rootText" presStyleLbl="node1" presStyleIdx="2" presStyleCnt="7"/>
      <dgm:spPr/>
    </dgm:pt>
    <dgm:pt modelId="{8C9E4FF7-3BCD-45DB-95FD-E5512CED801B}" type="pres">
      <dgm:prSet presAssocID="{F86E1E44-BD5C-46A8-9AEF-1CD9D562854F}" presName="rootConnector" presStyleLbl="node1" presStyleIdx="2" presStyleCnt="7"/>
      <dgm:spPr/>
    </dgm:pt>
    <dgm:pt modelId="{2E09C17C-813E-4DB4-8473-126FFD7A2E54}" type="pres">
      <dgm:prSet presAssocID="{F86E1E44-BD5C-46A8-9AEF-1CD9D562854F}" presName="childShape" presStyleCnt="0"/>
      <dgm:spPr/>
    </dgm:pt>
    <dgm:pt modelId="{D84027AC-DD04-455A-8246-268F83094BCA}" type="pres">
      <dgm:prSet presAssocID="{2C14F28C-4A74-45C8-822B-BD7D97475B9C}" presName="Name13" presStyleLbl="parChTrans1D2" presStyleIdx="4" presStyleCnt="11"/>
      <dgm:spPr/>
    </dgm:pt>
    <dgm:pt modelId="{802C8B96-B265-40FA-9510-F496B40E816C}" type="pres">
      <dgm:prSet presAssocID="{00D96362-976E-4F1E-AE2F-BA4A89218440}" presName="childText" presStyleLbl="bgAcc1" presStyleIdx="4" presStyleCnt="11">
        <dgm:presLayoutVars>
          <dgm:bulletEnabled val="1"/>
        </dgm:presLayoutVars>
      </dgm:prSet>
      <dgm:spPr/>
    </dgm:pt>
    <dgm:pt modelId="{4F4AEA56-EF07-413D-BDA4-00549A500B32}" type="pres">
      <dgm:prSet presAssocID="{B65EEE12-366C-4FD0-B962-08BF0632208E}" presName="root" presStyleCnt="0"/>
      <dgm:spPr/>
    </dgm:pt>
    <dgm:pt modelId="{B6F9F528-7151-48CB-95DC-306E50CCB64F}" type="pres">
      <dgm:prSet presAssocID="{B65EEE12-366C-4FD0-B962-08BF0632208E}" presName="rootComposite" presStyleCnt="0"/>
      <dgm:spPr/>
    </dgm:pt>
    <dgm:pt modelId="{9ABE7846-EBCF-4D47-BEA6-44D97D9C254F}" type="pres">
      <dgm:prSet presAssocID="{B65EEE12-366C-4FD0-B962-08BF0632208E}" presName="rootText" presStyleLbl="node1" presStyleIdx="3" presStyleCnt="7"/>
      <dgm:spPr/>
    </dgm:pt>
    <dgm:pt modelId="{D59D355F-55C9-4AED-BB48-97C5B52C67B7}" type="pres">
      <dgm:prSet presAssocID="{B65EEE12-366C-4FD0-B962-08BF0632208E}" presName="rootConnector" presStyleLbl="node1" presStyleIdx="3" presStyleCnt="7"/>
      <dgm:spPr/>
    </dgm:pt>
    <dgm:pt modelId="{025191B1-7AFF-4917-99F4-899D748E5C78}" type="pres">
      <dgm:prSet presAssocID="{B65EEE12-366C-4FD0-B962-08BF0632208E}" presName="childShape" presStyleCnt="0"/>
      <dgm:spPr/>
    </dgm:pt>
    <dgm:pt modelId="{E098F350-100F-4161-9DD9-DE8E7FD63360}" type="pres">
      <dgm:prSet presAssocID="{B12CDF8C-9D05-4557-9821-F85A5A8BB439}" presName="Name13" presStyleLbl="parChTrans1D2" presStyleIdx="5" presStyleCnt="11"/>
      <dgm:spPr/>
    </dgm:pt>
    <dgm:pt modelId="{B4030F39-2E2B-44AA-9587-3E0B1C21883B}" type="pres">
      <dgm:prSet presAssocID="{BE5DA778-C668-4BC0-8006-15E7192B4D18}" presName="childText" presStyleLbl="bgAcc1" presStyleIdx="5" presStyleCnt="11">
        <dgm:presLayoutVars>
          <dgm:bulletEnabled val="1"/>
        </dgm:presLayoutVars>
      </dgm:prSet>
      <dgm:spPr/>
    </dgm:pt>
    <dgm:pt modelId="{3856A8D4-84F5-4A79-9173-A1A045FBD57D}" type="pres">
      <dgm:prSet presAssocID="{664F4DA8-7611-4D0B-A2CE-BE0070599529}" presName="Name13" presStyleLbl="parChTrans1D2" presStyleIdx="6" presStyleCnt="11"/>
      <dgm:spPr/>
    </dgm:pt>
    <dgm:pt modelId="{2941F7F7-96FE-42D3-A1C2-7C0597675D8F}" type="pres">
      <dgm:prSet presAssocID="{C893E9C1-3FFC-467F-87F5-1E7BE79D51B5}" presName="childText" presStyleLbl="bgAcc1" presStyleIdx="6" presStyleCnt="11">
        <dgm:presLayoutVars>
          <dgm:bulletEnabled val="1"/>
        </dgm:presLayoutVars>
      </dgm:prSet>
      <dgm:spPr/>
    </dgm:pt>
    <dgm:pt modelId="{590D1625-EB33-4A36-8A8B-E1665FCE45D7}" type="pres">
      <dgm:prSet presAssocID="{E2782702-C48F-4427-B890-B4611D0C1AE6}" presName="Name13" presStyleLbl="parChTrans1D2" presStyleIdx="7" presStyleCnt="11"/>
      <dgm:spPr/>
    </dgm:pt>
    <dgm:pt modelId="{31BCDB03-161F-4BDF-B253-87D1536B48C2}" type="pres">
      <dgm:prSet presAssocID="{879F7148-8483-439F-B432-20BB165B9383}" presName="childText" presStyleLbl="bgAcc1" presStyleIdx="7" presStyleCnt="11">
        <dgm:presLayoutVars>
          <dgm:bulletEnabled val="1"/>
        </dgm:presLayoutVars>
      </dgm:prSet>
      <dgm:spPr/>
    </dgm:pt>
    <dgm:pt modelId="{E7D31285-8DB6-46A0-81FB-DFD804D4F087}" type="pres">
      <dgm:prSet presAssocID="{7376E1BD-E274-418E-A2DE-F0F9CF0C7231}" presName="root" presStyleCnt="0"/>
      <dgm:spPr/>
    </dgm:pt>
    <dgm:pt modelId="{6F5D33D3-C6DF-491E-80CC-67252BED50C3}" type="pres">
      <dgm:prSet presAssocID="{7376E1BD-E274-418E-A2DE-F0F9CF0C7231}" presName="rootComposite" presStyleCnt="0"/>
      <dgm:spPr/>
    </dgm:pt>
    <dgm:pt modelId="{81D04035-975D-459E-9F1D-508FD7E0482B}" type="pres">
      <dgm:prSet presAssocID="{7376E1BD-E274-418E-A2DE-F0F9CF0C7231}" presName="rootText" presStyleLbl="node1" presStyleIdx="4" presStyleCnt="7" custLinFactX="-100000" custLinFactY="100000" custLinFactNeighborX="-142081" custLinFactNeighborY="150958"/>
      <dgm:spPr/>
    </dgm:pt>
    <dgm:pt modelId="{0B39F198-E6E5-4E95-8F8F-C1E0C8BE3A1F}" type="pres">
      <dgm:prSet presAssocID="{7376E1BD-E274-418E-A2DE-F0F9CF0C7231}" presName="rootConnector" presStyleLbl="node1" presStyleIdx="4" presStyleCnt="7"/>
      <dgm:spPr/>
    </dgm:pt>
    <dgm:pt modelId="{FB0BBE20-F9E9-4217-B887-64672A485554}" type="pres">
      <dgm:prSet presAssocID="{7376E1BD-E274-418E-A2DE-F0F9CF0C7231}" presName="childShape" presStyleCnt="0"/>
      <dgm:spPr/>
    </dgm:pt>
    <dgm:pt modelId="{76B09C20-7931-42F5-AC6C-84C310B6ABFF}" type="pres">
      <dgm:prSet presAssocID="{7F3D2262-A8D3-488D-9C7F-E0FA0B0CBB94}" presName="Name13" presStyleLbl="parChTrans1D2" presStyleIdx="8" presStyleCnt="11"/>
      <dgm:spPr/>
    </dgm:pt>
    <dgm:pt modelId="{0718AE2B-5B6E-4702-A421-EF936C4B849B}" type="pres">
      <dgm:prSet presAssocID="{2B0B4E73-5EBA-4799-9A30-C00D1C97278C}" presName="childText" presStyleLbl="bgAcc1" presStyleIdx="8" presStyleCnt="11" custLinFactX="-106606" custLinFactY="100000" custLinFactNeighborX="-200000" custLinFactNeighborY="150535">
        <dgm:presLayoutVars>
          <dgm:bulletEnabled val="1"/>
        </dgm:presLayoutVars>
      </dgm:prSet>
      <dgm:spPr/>
    </dgm:pt>
    <dgm:pt modelId="{DB9F3152-A510-4B45-BEEB-58A1748B7CF6}" type="pres">
      <dgm:prSet presAssocID="{119F88BE-9FD8-4B1C-B953-430B2F4CB351}" presName="root" presStyleCnt="0"/>
      <dgm:spPr/>
    </dgm:pt>
    <dgm:pt modelId="{42718B4A-025A-4BED-BE37-D72AB581E6CC}" type="pres">
      <dgm:prSet presAssocID="{119F88BE-9FD8-4B1C-B953-430B2F4CB351}" presName="rootComposite" presStyleCnt="0"/>
      <dgm:spPr/>
    </dgm:pt>
    <dgm:pt modelId="{B2345933-1C29-43EE-B7C4-992FF3A0DD6B}" type="pres">
      <dgm:prSet presAssocID="{119F88BE-9FD8-4B1C-B953-430B2F4CB351}" presName="rootText" presStyleLbl="node1" presStyleIdx="5" presStyleCnt="7" custLinFactX="-21444" custLinFactY="100000" custLinFactNeighborX="-100000" custLinFactNeighborY="166274"/>
      <dgm:spPr/>
    </dgm:pt>
    <dgm:pt modelId="{1EF21CAE-1B7B-4779-83FE-36B0069FC44D}" type="pres">
      <dgm:prSet presAssocID="{119F88BE-9FD8-4B1C-B953-430B2F4CB351}" presName="rootConnector" presStyleLbl="node1" presStyleIdx="5" presStyleCnt="7"/>
      <dgm:spPr/>
    </dgm:pt>
    <dgm:pt modelId="{6B016098-83FD-4EF8-9B94-941EE630871C}" type="pres">
      <dgm:prSet presAssocID="{119F88BE-9FD8-4B1C-B953-430B2F4CB351}" presName="childShape" presStyleCnt="0"/>
      <dgm:spPr/>
    </dgm:pt>
    <dgm:pt modelId="{F63F3F57-BD24-4025-8F06-C8C8C6563D10}" type="pres">
      <dgm:prSet presAssocID="{EF2CA531-4C0E-4BA0-AB12-7323C0BD2BE4}" presName="Name13" presStyleLbl="parChTrans1D2" presStyleIdx="9" presStyleCnt="11"/>
      <dgm:spPr/>
    </dgm:pt>
    <dgm:pt modelId="{450F0C81-C48E-46FF-8EE0-90720E1B5E1C}" type="pres">
      <dgm:prSet presAssocID="{4B117F9C-B43D-419D-925C-937DFE09C8DF}" presName="childText" presStyleLbl="bgAcc1" presStyleIdx="9" presStyleCnt="11" custLinFactX="-53086" custLinFactY="100000" custLinFactNeighborX="-100000" custLinFactNeighborY="168731">
        <dgm:presLayoutVars>
          <dgm:bulletEnabled val="1"/>
        </dgm:presLayoutVars>
      </dgm:prSet>
      <dgm:spPr/>
    </dgm:pt>
    <dgm:pt modelId="{B5057773-3817-4FF6-8A37-AE782748571E}" type="pres">
      <dgm:prSet presAssocID="{814F1EF6-2FDF-4B97-A85B-4F178849791E}" presName="root" presStyleCnt="0"/>
      <dgm:spPr/>
    </dgm:pt>
    <dgm:pt modelId="{D85F6BCC-53D4-40E2-9F83-E78C764DA166}" type="pres">
      <dgm:prSet presAssocID="{814F1EF6-2FDF-4B97-A85B-4F178849791E}" presName="rootComposite" presStyleCnt="0"/>
      <dgm:spPr/>
    </dgm:pt>
    <dgm:pt modelId="{45E1832A-1479-4333-89DE-CB7EDCE7D885}" type="pres">
      <dgm:prSet presAssocID="{814F1EF6-2FDF-4B97-A85B-4F178849791E}" presName="rootText" presStyleLbl="node1" presStyleIdx="6" presStyleCnt="7" custLinFactX="-100000" custLinFactNeighborX="-148337" custLinFactNeighborY="3766"/>
      <dgm:spPr/>
    </dgm:pt>
    <dgm:pt modelId="{00BDD13A-5907-4BA3-89FD-F52B72A794E5}" type="pres">
      <dgm:prSet presAssocID="{814F1EF6-2FDF-4B97-A85B-4F178849791E}" presName="rootConnector" presStyleLbl="node1" presStyleIdx="6" presStyleCnt="7"/>
      <dgm:spPr/>
    </dgm:pt>
    <dgm:pt modelId="{4305C7E9-801F-4BB9-AAFC-F89352D2095F}" type="pres">
      <dgm:prSet presAssocID="{814F1EF6-2FDF-4B97-A85B-4F178849791E}" presName="childShape" presStyleCnt="0"/>
      <dgm:spPr/>
    </dgm:pt>
    <dgm:pt modelId="{75EDB8E7-044A-424B-B865-FC644EA2860F}" type="pres">
      <dgm:prSet presAssocID="{DCA01F06-332F-41AA-85D7-198CCE66A612}" presName="Name13" presStyleLbl="parChTrans1D2" presStyleIdx="10" presStyleCnt="11"/>
      <dgm:spPr/>
    </dgm:pt>
    <dgm:pt modelId="{6FF5517A-7449-417C-B782-9DBC6AFFAE64}" type="pres">
      <dgm:prSet presAssocID="{FF1FB93D-422C-44C5-B121-E4CE440D6A51}" presName="childText" presStyleLbl="bgAcc1" presStyleIdx="10" presStyleCnt="11" custLinFactX="-115312" custLinFactNeighborX="-200000" custLinFactNeighborY="6270">
        <dgm:presLayoutVars>
          <dgm:bulletEnabled val="1"/>
        </dgm:presLayoutVars>
      </dgm:prSet>
      <dgm:spPr/>
    </dgm:pt>
  </dgm:ptLst>
  <dgm:cxnLst>
    <dgm:cxn modelId="{A4305602-C82A-4F59-A483-DFCF67829574}" type="presOf" srcId="{F86E1E44-BD5C-46A8-9AEF-1CD9D562854F}" destId="{65EBDA4E-16F3-4031-96C4-0238F9F34375}" srcOrd="0" destOrd="0" presId="urn:microsoft.com/office/officeart/2005/8/layout/hierarchy3"/>
    <dgm:cxn modelId="{AFDF5706-56BE-4AD4-B5C3-56C40A5D1315}" srcId="{7729863B-5C6D-472F-85E3-C4EB46EC322B}" destId="{B65EEE12-366C-4FD0-B962-08BF0632208E}" srcOrd="3" destOrd="0" parTransId="{3A6CEFE9-A0A4-4200-B22D-CA1C9B65FAFB}" sibTransId="{3A9C0C5B-5C46-41F3-BE7D-5B784CCD23D8}"/>
    <dgm:cxn modelId="{F61C3407-E38F-4A59-9D1F-5F50FE2489B1}" srcId="{B65EEE12-366C-4FD0-B962-08BF0632208E}" destId="{C893E9C1-3FFC-467F-87F5-1E7BE79D51B5}" srcOrd="1" destOrd="0" parTransId="{664F4DA8-7611-4D0B-A2CE-BE0070599529}" sibTransId="{E49A0B43-F1C0-4E50-A70A-180DBA7CF570}"/>
    <dgm:cxn modelId="{3850E60E-76C8-479D-BA9B-C7ED594E7B05}" srcId="{FAF107B2-B521-4E78-AF2A-55208C2E3229}" destId="{03DBD4BF-6D55-42DB-BD19-712F78DBE4DF}" srcOrd="0" destOrd="0" parTransId="{FCA5B46C-CA90-4880-800D-7C940B505E2E}" sibTransId="{07FBF9D6-7D20-40CD-99CE-9A2A8F00687A}"/>
    <dgm:cxn modelId="{3AFE700F-E5CD-4F8E-866F-3588B58A9A27}" type="presOf" srcId="{DCA01F06-332F-41AA-85D7-198CCE66A612}" destId="{75EDB8E7-044A-424B-B865-FC644EA2860F}" srcOrd="0" destOrd="0" presId="urn:microsoft.com/office/officeart/2005/8/layout/hierarchy3"/>
    <dgm:cxn modelId="{9FFB9417-C2C7-41C7-9F96-1F4D299906C0}" srcId="{B65EEE12-366C-4FD0-B962-08BF0632208E}" destId="{879F7148-8483-439F-B432-20BB165B9383}" srcOrd="2" destOrd="0" parTransId="{E2782702-C48F-4427-B890-B4611D0C1AE6}" sibTransId="{CE998F7B-CA95-44C1-96F1-249850356B51}"/>
    <dgm:cxn modelId="{55EF6D1A-2A4D-4CCA-988B-CC632739B080}" type="presOf" srcId="{E0FE57FD-D638-4EFB-A6B8-D871E4E11899}" destId="{D306D677-172B-4F0D-A457-E251360B8CAC}" srcOrd="0" destOrd="0" presId="urn:microsoft.com/office/officeart/2005/8/layout/hierarchy3"/>
    <dgm:cxn modelId="{7B7A161F-BDE5-41A7-9112-C9C4A6DC42E5}" srcId="{7376E1BD-E274-418E-A2DE-F0F9CF0C7231}" destId="{2B0B4E73-5EBA-4799-9A30-C00D1C97278C}" srcOrd="0" destOrd="0" parTransId="{7F3D2262-A8D3-488D-9C7F-E0FA0B0CBB94}" sibTransId="{B9397B73-42F5-4AFC-8BE8-BD6DC32D0DD2}"/>
    <dgm:cxn modelId="{43029023-A48E-467E-AA18-E977531C9ECE}" type="presOf" srcId="{E0FE57FD-D638-4EFB-A6B8-D871E4E11899}" destId="{FA767B81-C8C4-4860-87AD-DFB9283314CB}" srcOrd="1" destOrd="0" presId="urn:microsoft.com/office/officeart/2005/8/layout/hierarchy3"/>
    <dgm:cxn modelId="{34049427-1528-4058-92F2-2EC26CD65600}" type="presOf" srcId="{BF0E6ED2-77EB-42E0-8A79-A19AAF382F56}" destId="{1831C8D0-4015-4B21-93D3-C2F6B3376D01}" srcOrd="0" destOrd="0" presId="urn:microsoft.com/office/officeart/2005/8/layout/hierarchy3"/>
    <dgm:cxn modelId="{7D34A65D-D566-45BF-898C-555C04382DAC}" type="presOf" srcId="{E2782702-C48F-4427-B890-B4611D0C1AE6}" destId="{590D1625-EB33-4A36-8A8B-E1665FCE45D7}" srcOrd="0" destOrd="0" presId="urn:microsoft.com/office/officeart/2005/8/layout/hierarchy3"/>
    <dgm:cxn modelId="{0D26905E-4FB7-412B-90C4-DBD8F20A9F03}" type="presOf" srcId="{7729863B-5C6D-472F-85E3-C4EB46EC322B}" destId="{4135B1D7-0C1E-4368-BAFF-AFF809F8D266}" srcOrd="0" destOrd="0" presId="urn:microsoft.com/office/officeart/2005/8/layout/hierarchy3"/>
    <dgm:cxn modelId="{1E287560-AA57-4070-BDF6-2C91046A3D6E}" srcId="{119F88BE-9FD8-4B1C-B953-430B2F4CB351}" destId="{4B117F9C-B43D-419D-925C-937DFE09C8DF}" srcOrd="0" destOrd="0" parTransId="{EF2CA531-4C0E-4BA0-AB12-7323C0BD2BE4}" sibTransId="{CE3320EF-3B87-4049-8502-71EA1FC2ABA3}"/>
    <dgm:cxn modelId="{97D71061-D5E5-4F1D-B39E-D4CE19360000}" srcId="{814F1EF6-2FDF-4B97-A85B-4F178849791E}" destId="{FF1FB93D-422C-44C5-B121-E4CE440D6A51}" srcOrd="0" destOrd="0" parTransId="{DCA01F06-332F-41AA-85D7-198CCE66A612}" sibTransId="{5A46ED79-1C30-4A42-AB57-6868E88FD241}"/>
    <dgm:cxn modelId="{AAB92F61-0529-4C71-B393-01721E7E1B00}" type="presOf" srcId="{814F1EF6-2FDF-4B97-A85B-4F178849791E}" destId="{45E1832A-1479-4333-89DE-CB7EDCE7D885}" srcOrd="0" destOrd="0" presId="urn:microsoft.com/office/officeart/2005/8/layout/hierarchy3"/>
    <dgm:cxn modelId="{1E4A9361-5D24-4CF4-A0B2-7EE6D43F0291}" type="presOf" srcId="{F86E1E44-BD5C-46A8-9AEF-1CD9D562854F}" destId="{8C9E4FF7-3BCD-45DB-95FD-E5512CED801B}" srcOrd="1" destOrd="0" presId="urn:microsoft.com/office/officeart/2005/8/layout/hierarchy3"/>
    <dgm:cxn modelId="{51F52764-9B8D-4595-AF75-B70E0DC371C8}" type="presOf" srcId="{7F3D2262-A8D3-488D-9C7F-E0FA0B0CBB94}" destId="{76B09C20-7931-42F5-AC6C-84C310B6ABFF}" srcOrd="0" destOrd="0" presId="urn:microsoft.com/office/officeart/2005/8/layout/hierarchy3"/>
    <dgm:cxn modelId="{5FE1A464-C1B3-46A8-B5D8-AB62FF131FB2}" type="presOf" srcId="{EF2CA531-4C0E-4BA0-AB12-7323C0BD2BE4}" destId="{F63F3F57-BD24-4025-8F06-C8C8C6563D10}" srcOrd="0" destOrd="0" presId="urn:microsoft.com/office/officeart/2005/8/layout/hierarchy3"/>
    <dgm:cxn modelId="{369A506C-4C8E-4806-9A8D-FEF4346EDA68}" type="presOf" srcId="{664F4DA8-7611-4D0B-A2CE-BE0070599529}" destId="{3856A8D4-84F5-4A79-9173-A1A045FBD57D}" srcOrd="0" destOrd="0" presId="urn:microsoft.com/office/officeart/2005/8/layout/hierarchy3"/>
    <dgm:cxn modelId="{F5450171-5191-441E-99C7-D7AFA30E4217}" srcId="{E0FE57FD-D638-4EFB-A6B8-D871E4E11899}" destId="{3FB8FD4F-DDC4-4268-9168-59023C7F76B6}" srcOrd="0" destOrd="0" parTransId="{A3706617-9797-48AE-BE7D-1B15F4D27CDD}" sibTransId="{90F3BFA2-E979-4186-9718-CB10ED430322}"/>
    <dgm:cxn modelId="{EB60E771-60F0-419E-A4BA-72D1AD7950EF}" type="presOf" srcId="{C893E9C1-3FFC-467F-87F5-1E7BE79D51B5}" destId="{2941F7F7-96FE-42D3-A1C2-7C0597675D8F}" srcOrd="0" destOrd="0" presId="urn:microsoft.com/office/officeart/2005/8/layout/hierarchy3"/>
    <dgm:cxn modelId="{9CF25C55-C316-4DAA-A3B2-826AB03E56DC}" type="presOf" srcId="{5E2C9673-C9D8-475A-BBC4-DA0EAECE5D40}" destId="{B76ABDB4-991C-4CE1-9D16-1BE23F76A817}" srcOrd="0" destOrd="0" presId="urn:microsoft.com/office/officeart/2005/8/layout/hierarchy3"/>
    <dgm:cxn modelId="{3F294777-CD80-4A3D-B631-6949EE672683}" type="presOf" srcId="{68127D39-61E2-4489-A3FA-FAC9A9BF279A}" destId="{5A7F4332-AED9-4C91-B497-5B840FDBD796}" srcOrd="0" destOrd="0" presId="urn:microsoft.com/office/officeart/2005/8/layout/hierarchy3"/>
    <dgm:cxn modelId="{83AF6C77-4C78-42D2-BA5F-7963D60E4095}" type="presOf" srcId="{7376E1BD-E274-418E-A2DE-F0F9CF0C7231}" destId="{81D04035-975D-459E-9F1D-508FD7E0482B}" srcOrd="0" destOrd="0" presId="urn:microsoft.com/office/officeart/2005/8/layout/hierarchy3"/>
    <dgm:cxn modelId="{AD326C58-1004-457A-BDD1-04C968C9A49B}" type="presOf" srcId="{92830450-32C5-47D7-80FA-D0A60C0EDCB3}" destId="{5A69109F-7ABA-45B6-A5A2-6716F6837164}" srcOrd="0" destOrd="0" presId="urn:microsoft.com/office/officeart/2005/8/layout/hierarchy3"/>
    <dgm:cxn modelId="{F6D00959-63EF-4BFE-983E-D413599A7F43}" type="presOf" srcId="{2B0B4E73-5EBA-4799-9A30-C00D1C97278C}" destId="{0718AE2B-5B6E-4702-A421-EF936C4B849B}" srcOrd="0" destOrd="0" presId="urn:microsoft.com/office/officeart/2005/8/layout/hierarchy3"/>
    <dgm:cxn modelId="{590C0F7B-2DCF-4F32-AEED-C30875CBB6F8}" type="presOf" srcId="{4B117F9C-B43D-419D-925C-937DFE09C8DF}" destId="{450F0C81-C48E-46FF-8EE0-90720E1B5E1C}" srcOrd="0" destOrd="0" presId="urn:microsoft.com/office/officeart/2005/8/layout/hierarchy3"/>
    <dgm:cxn modelId="{6CAF527B-E383-4FD7-B001-0D419662EF0D}" type="presOf" srcId="{FF1FB93D-422C-44C5-B121-E4CE440D6A51}" destId="{6FF5517A-7449-417C-B782-9DBC6AFFAE64}" srcOrd="0" destOrd="0" presId="urn:microsoft.com/office/officeart/2005/8/layout/hierarchy3"/>
    <dgm:cxn modelId="{9BF3027F-58CC-4E02-BE29-0E8C5811A7A9}" type="presOf" srcId="{00D96362-976E-4F1E-AE2F-BA4A89218440}" destId="{802C8B96-B265-40FA-9510-F496B40E816C}" srcOrd="0" destOrd="0" presId="urn:microsoft.com/office/officeart/2005/8/layout/hierarchy3"/>
    <dgm:cxn modelId="{DB404E82-FC19-4511-981D-70B827E6A57A}" srcId="{7729863B-5C6D-472F-85E3-C4EB46EC322B}" destId="{119F88BE-9FD8-4B1C-B953-430B2F4CB351}" srcOrd="5" destOrd="0" parTransId="{CE6D4A6F-D041-4C82-BDDE-E475EADEC80B}" sibTransId="{C4C6037F-1CE1-40ED-A457-FA2DE4BDC17A}"/>
    <dgm:cxn modelId="{27302084-66D9-4A26-87DD-48C125C559AA}" type="presOf" srcId="{3FB8FD4F-DDC4-4268-9168-59023C7F76B6}" destId="{7604F7B8-2CF0-4492-A5A8-A015C2887097}" srcOrd="0" destOrd="0" presId="urn:microsoft.com/office/officeart/2005/8/layout/hierarchy3"/>
    <dgm:cxn modelId="{D7AD2886-C488-461D-AE2F-3D345414E983}" type="presOf" srcId="{FAF107B2-B521-4E78-AF2A-55208C2E3229}" destId="{2661C576-71B1-4640-8B76-1712DED66BB0}" srcOrd="0" destOrd="0" presId="urn:microsoft.com/office/officeart/2005/8/layout/hierarchy3"/>
    <dgm:cxn modelId="{C71D4F88-EAB3-441F-BB25-D32672C34AE4}" type="presOf" srcId="{B65EEE12-366C-4FD0-B962-08BF0632208E}" destId="{D59D355F-55C9-4AED-BB48-97C5B52C67B7}" srcOrd="1" destOrd="0" presId="urn:microsoft.com/office/officeart/2005/8/layout/hierarchy3"/>
    <dgm:cxn modelId="{E0F95288-20EC-48A7-807D-7015AA4BB72C}" srcId="{FAF107B2-B521-4E78-AF2A-55208C2E3229}" destId="{92830450-32C5-47D7-80FA-D0A60C0EDCB3}" srcOrd="1" destOrd="0" parTransId="{5E2C9673-C9D8-475A-BBC4-DA0EAECE5D40}" sibTransId="{9A6FFB79-0A2D-4C4C-97F6-477719FD5B32}"/>
    <dgm:cxn modelId="{0DF54F8B-4B37-47CD-9F03-4F567F650F12}" type="presOf" srcId="{A3706617-9797-48AE-BE7D-1B15F4D27CDD}" destId="{820EC0BB-468B-48D4-AC48-15E3D15BCDDC}" srcOrd="0" destOrd="0" presId="urn:microsoft.com/office/officeart/2005/8/layout/hierarchy3"/>
    <dgm:cxn modelId="{6DE2D88B-7DD4-4280-8853-B32F98A84D50}" type="presOf" srcId="{FAF107B2-B521-4E78-AF2A-55208C2E3229}" destId="{8F20D656-247A-4697-A96A-FA330D71853B}" srcOrd="1" destOrd="0" presId="urn:microsoft.com/office/officeart/2005/8/layout/hierarchy3"/>
    <dgm:cxn modelId="{AB90E48C-A95F-40D4-B71C-F0E060699C67}" srcId="{7729863B-5C6D-472F-85E3-C4EB46EC322B}" destId="{E0FE57FD-D638-4EFB-A6B8-D871E4E11899}" srcOrd="0" destOrd="0" parTransId="{4EE4FA6E-C01F-4BA2-9917-B035CE23E2DA}" sibTransId="{C24F648D-DA64-434D-B51F-44CB18BD85F0}"/>
    <dgm:cxn modelId="{733C5D8E-A3E4-42E5-B236-5B6222903E79}" type="presOf" srcId="{B65EEE12-366C-4FD0-B962-08BF0632208E}" destId="{9ABE7846-EBCF-4D47-BEA6-44D97D9C254F}" srcOrd="0" destOrd="0" presId="urn:microsoft.com/office/officeart/2005/8/layout/hierarchy3"/>
    <dgm:cxn modelId="{30F04490-52A8-4E9A-A285-4AF71EC77E77}" type="presOf" srcId="{119F88BE-9FD8-4B1C-B953-430B2F4CB351}" destId="{1EF21CAE-1B7B-4779-83FE-36B0069FC44D}" srcOrd="1" destOrd="0" presId="urn:microsoft.com/office/officeart/2005/8/layout/hierarchy3"/>
    <dgm:cxn modelId="{688CBF95-E7B9-4370-8621-1E129543181B}" srcId="{7729863B-5C6D-472F-85E3-C4EB46EC322B}" destId="{FAF107B2-B521-4E78-AF2A-55208C2E3229}" srcOrd="1" destOrd="0" parTransId="{2479001A-CAED-4BB3-8688-58D345B8CCCD}" sibTransId="{CF7900CD-3E12-4DE5-8106-A344A8895512}"/>
    <dgm:cxn modelId="{4F013398-6FD4-4D33-AC63-D53387D1C050}" srcId="{7729863B-5C6D-472F-85E3-C4EB46EC322B}" destId="{814F1EF6-2FDF-4B97-A85B-4F178849791E}" srcOrd="6" destOrd="0" parTransId="{48528205-92BA-4D6B-9518-3EB5587E7814}" sibTransId="{8EC5ABA8-AA43-43B6-B260-57B1B876D44F}"/>
    <dgm:cxn modelId="{87BD15A8-8DEA-4A5E-9FD0-BD42DC0D978F}" srcId="{B65EEE12-366C-4FD0-B962-08BF0632208E}" destId="{BE5DA778-C668-4BC0-8006-15E7192B4D18}" srcOrd="0" destOrd="0" parTransId="{B12CDF8C-9D05-4557-9821-F85A5A8BB439}" sibTransId="{FDDA27D1-E261-4352-929E-A5E6AD32AE86}"/>
    <dgm:cxn modelId="{3708DDB0-D38E-4330-BE85-0B3A4A745924}" type="presOf" srcId="{814F1EF6-2FDF-4B97-A85B-4F178849791E}" destId="{00BDD13A-5907-4BA3-89FD-F52B72A794E5}" srcOrd="1" destOrd="0" presId="urn:microsoft.com/office/officeart/2005/8/layout/hierarchy3"/>
    <dgm:cxn modelId="{E9F510C1-3F48-47A5-9DE5-9A9676AD8F27}" srcId="{7729863B-5C6D-472F-85E3-C4EB46EC322B}" destId="{F86E1E44-BD5C-46A8-9AEF-1CD9D562854F}" srcOrd="2" destOrd="0" parTransId="{42AC70DC-B308-43C1-98BD-2B36E13648E3}" sibTransId="{03F2B521-F0D1-4D9B-A3C2-6246B0C24D8F}"/>
    <dgm:cxn modelId="{613472C4-6E04-418A-8A72-7A30A546A728}" type="presOf" srcId="{879F7148-8483-439F-B432-20BB165B9383}" destId="{31BCDB03-161F-4BDF-B253-87D1536B48C2}" srcOrd="0" destOrd="0" presId="urn:microsoft.com/office/officeart/2005/8/layout/hierarchy3"/>
    <dgm:cxn modelId="{6AB231C5-619A-4E18-8F39-DF902D9BA9B7}" type="presOf" srcId="{119F88BE-9FD8-4B1C-B953-430B2F4CB351}" destId="{B2345933-1C29-43EE-B7C4-992FF3A0DD6B}" srcOrd="0" destOrd="0" presId="urn:microsoft.com/office/officeart/2005/8/layout/hierarchy3"/>
    <dgm:cxn modelId="{697ED3C5-D465-4D32-8B71-E340BE421C70}" type="presOf" srcId="{B12CDF8C-9D05-4557-9821-F85A5A8BB439}" destId="{E098F350-100F-4161-9DD9-DE8E7FD63360}" srcOrd="0" destOrd="0" presId="urn:microsoft.com/office/officeart/2005/8/layout/hierarchy3"/>
    <dgm:cxn modelId="{CD012DC8-6EEA-413D-9D84-7EE73E554E6B}" srcId="{F86E1E44-BD5C-46A8-9AEF-1CD9D562854F}" destId="{00D96362-976E-4F1E-AE2F-BA4A89218440}" srcOrd="0" destOrd="0" parTransId="{2C14F28C-4A74-45C8-822B-BD7D97475B9C}" sibTransId="{5FE56E1C-F3C7-4113-8D89-8067B75142CC}"/>
    <dgm:cxn modelId="{71A0BFD6-AF0D-4235-91AD-696E12F21F7A}" type="presOf" srcId="{FCA5B46C-CA90-4880-800D-7C940B505E2E}" destId="{4637F038-BD6E-405E-86DA-6A18FF5C244A}" srcOrd="0" destOrd="0" presId="urn:microsoft.com/office/officeart/2005/8/layout/hierarchy3"/>
    <dgm:cxn modelId="{FEE2DED7-01B6-4E97-B7A2-F4C6CCAC290F}" srcId="{7729863B-5C6D-472F-85E3-C4EB46EC322B}" destId="{7376E1BD-E274-418E-A2DE-F0F9CF0C7231}" srcOrd="4" destOrd="0" parTransId="{DFC9AFB6-1140-463D-BF66-FEF9E600B616}" sibTransId="{839A9144-556C-455E-B62F-E73325B63884}"/>
    <dgm:cxn modelId="{AB650DDF-0D45-4FD5-8CCF-E05953CFEF59}" type="presOf" srcId="{7376E1BD-E274-418E-A2DE-F0F9CF0C7231}" destId="{0B39F198-E6E5-4E95-8F8F-C1E0C8BE3A1F}" srcOrd="1" destOrd="0" presId="urn:microsoft.com/office/officeart/2005/8/layout/hierarchy3"/>
    <dgm:cxn modelId="{D86684DF-4C5E-4755-84D6-873D02CFD575}" type="presOf" srcId="{2C14F28C-4A74-45C8-822B-BD7D97475B9C}" destId="{D84027AC-DD04-455A-8246-268F83094BCA}" srcOrd="0" destOrd="0" presId="urn:microsoft.com/office/officeart/2005/8/layout/hierarchy3"/>
    <dgm:cxn modelId="{75DD27EA-1DFD-4F53-A3C9-9A11EE3BACD5}" type="presOf" srcId="{03DBD4BF-6D55-42DB-BD19-712F78DBE4DF}" destId="{DB342287-B264-45F5-9740-9083A67DC7C2}" srcOrd="0" destOrd="0" presId="urn:microsoft.com/office/officeart/2005/8/layout/hierarchy3"/>
    <dgm:cxn modelId="{F3E19CED-5867-496D-AF4B-4C00E4DD98FC}" srcId="{E0FE57FD-D638-4EFB-A6B8-D871E4E11899}" destId="{68127D39-61E2-4489-A3FA-FAC9A9BF279A}" srcOrd="1" destOrd="0" parTransId="{BF0E6ED2-77EB-42E0-8A79-A19AAF382F56}" sibTransId="{AA8FDEC8-1F29-431A-8031-6714CCD76AB9}"/>
    <dgm:cxn modelId="{2CA925EE-2DEA-4615-AE1F-E9C6B20D7272}" type="presOf" srcId="{BE5DA778-C668-4BC0-8006-15E7192B4D18}" destId="{B4030F39-2E2B-44AA-9587-3E0B1C21883B}" srcOrd="0" destOrd="0" presId="urn:microsoft.com/office/officeart/2005/8/layout/hierarchy3"/>
    <dgm:cxn modelId="{44AFBF37-1E6B-4997-9592-11FC39E6285B}" type="presParOf" srcId="{4135B1D7-0C1E-4368-BAFF-AFF809F8D266}" destId="{FF5EAEDA-8EFF-46CB-936F-6CC6413821F8}" srcOrd="0" destOrd="0" presId="urn:microsoft.com/office/officeart/2005/8/layout/hierarchy3"/>
    <dgm:cxn modelId="{040346B0-B48D-437B-80C7-57B83FA1BB31}" type="presParOf" srcId="{FF5EAEDA-8EFF-46CB-936F-6CC6413821F8}" destId="{31D90BD6-75FB-4980-A092-17836A804C57}" srcOrd="0" destOrd="0" presId="urn:microsoft.com/office/officeart/2005/8/layout/hierarchy3"/>
    <dgm:cxn modelId="{EE683280-B906-4C66-8F18-011722197483}" type="presParOf" srcId="{31D90BD6-75FB-4980-A092-17836A804C57}" destId="{D306D677-172B-4F0D-A457-E251360B8CAC}" srcOrd="0" destOrd="0" presId="urn:microsoft.com/office/officeart/2005/8/layout/hierarchy3"/>
    <dgm:cxn modelId="{6F876AE3-90DF-4DA3-97AF-A6B8D620CB85}" type="presParOf" srcId="{31D90BD6-75FB-4980-A092-17836A804C57}" destId="{FA767B81-C8C4-4860-87AD-DFB9283314CB}" srcOrd="1" destOrd="0" presId="urn:microsoft.com/office/officeart/2005/8/layout/hierarchy3"/>
    <dgm:cxn modelId="{B14ACA57-D64A-4B75-8FA9-C207DC81D9A5}" type="presParOf" srcId="{FF5EAEDA-8EFF-46CB-936F-6CC6413821F8}" destId="{3258FFC2-C585-4787-8ED4-6BA800C4CE3A}" srcOrd="1" destOrd="0" presId="urn:microsoft.com/office/officeart/2005/8/layout/hierarchy3"/>
    <dgm:cxn modelId="{B49E9600-85FB-4326-B697-7873B9514603}" type="presParOf" srcId="{3258FFC2-C585-4787-8ED4-6BA800C4CE3A}" destId="{820EC0BB-468B-48D4-AC48-15E3D15BCDDC}" srcOrd="0" destOrd="0" presId="urn:microsoft.com/office/officeart/2005/8/layout/hierarchy3"/>
    <dgm:cxn modelId="{C7B0C08F-9CE6-467D-AEBF-CFB64836FF59}" type="presParOf" srcId="{3258FFC2-C585-4787-8ED4-6BA800C4CE3A}" destId="{7604F7B8-2CF0-4492-A5A8-A015C2887097}" srcOrd="1" destOrd="0" presId="urn:microsoft.com/office/officeart/2005/8/layout/hierarchy3"/>
    <dgm:cxn modelId="{1E8E6B3D-0ED4-40EE-BDE8-5361BF6771A5}" type="presParOf" srcId="{3258FFC2-C585-4787-8ED4-6BA800C4CE3A}" destId="{1831C8D0-4015-4B21-93D3-C2F6B3376D01}" srcOrd="2" destOrd="0" presId="urn:microsoft.com/office/officeart/2005/8/layout/hierarchy3"/>
    <dgm:cxn modelId="{1AD8BA07-CCF3-485B-93AE-86D11F09BBF7}" type="presParOf" srcId="{3258FFC2-C585-4787-8ED4-6BA800C4CE3A}" destId="{5A7F4332-AED9-4C91-B497-5B840FDBD796}" srcOrd="3" destOrd="0" presId="urn:microsoft.com/office/officeart/2005/8/layout/hierarchy3"/>
    <dgm:cxn modelId="{0FFB84EB-55BD-4E29-91F8-E9415685F50E}" type="presParOf" srcId="{4135B1D7-0C1E-4368-BAFF-AFF809F8D266}" destId="{067E1969-2985-4BB5-A6B5-168366B63FAD}" srcOrd="1" destOrd="0" presId="urn:microsoft.com/office/officeart/2005/8/layout/hierarchy3"/>
    <dgm:cxn modelId="{91EF9F6B-C2B6-4627-B7AC-13BB45B69433}" type="presParOf" srcId="{067E1969-2985-4BB5-A6B5-168366B63FAD}" destId="{95302EC4-69A3-4BFB-961A-5CAF8727607F}" srcOrd="0" destOrd="0" presId="urn:microsoft.com/office/officeart/2005/8/layout/hierarchy3"/>
    <dgm:cxn modelId="{30B3007D-5ACD-4285-85B8-258890FE9CB4}" type="presParOf" srcId="{95302EC4-69A3-4BFB-961A-5CAF8727607F}" destId="{2661C576-71B1-4640-8B76-1712DED66BB0}" srcOrd="0" destOrd="0" presId="urn:microsoft.com/office/officeart/2005/8/layout/hierarchy3"/>
    <dgm:cxn modelId="{26DB0678-4FF7-4204-A67C-5E41A5A42948}" type="presParOf" srcId="{95302EC4-69A3-4BFB-961A-5CAF8727607F}" destId="{8F20D656-247A-4697-A96A-FA330D71853B}" srcOrd="1" destOrd="0" presId="urn:microsoft.com/office/officeart/2005/8/layout/hierarchy3"/>
    <dgm:cxn modelId="{925CF748-8730-4671-BBC7-420CF262C115}" type="presParOf" srcId="{067E1969-2985-4BB5-A6B5-168366B63FAD}" destId="{1B2C5D5D-E872-4CF9-BDEE-4C4A5CCA2C48}" srcOrd="1" destOrd="0" presId="urn:microsoft.com/office/officeart/2005/8/layout/hierarchy3"/>
    <dgm:cxn modelId="{225FE00C-528B-4839-8F74-E144620D0C8A}" type="presParOf" srcId="{1B2C5D5D-E872-4CF9-BDEE-4C4A5CCA2C48}" destId="{4637F038-BD6E-405E-86DA-6A18FF5C244A}" srcOrd="0" destOrd="0" presId="urn:microsoft.com/office/officeart/2005/8/layout/hierarchy3"/>
    <dgm:cxn modelId="{6123ECA2-1F18-4337-8046-738DFC8F5D16}" type="presParOf" srcId="{1B2C5D5D-E872-4CF9-BDEE-4C4A5CCA2C48}" destId="{DB342287-B264-45F5-9740-9083A67DC7C2}" srcOrd="1" destOrd="0" presId="urn:microsoft.com/office/officeart/2005/8/layout/hierarchy3"/>
    <dgm:cxn modelId="{3BB3C270-850C-4731-B21C-97B66EC8FB2F}" type="presParOf" srcId="{1B2C5D5D-E872-4CF9-BDEE-4C4A5CCA2C48}" destId="{B76ABDB4-991C-4CE1-9D16-1BE23F76A817}" srcOrd="2" destOrd="0" presId="urn:microsoft.com/office/officeart/2005/8/layout/hierarchy3"/>
    <dgm:cxn modelId="{D54C86E4-8007-49A4-B0E8-E2C3557950F7}" type="presParOf" srcId="{1B2C5D5D-E872-4CF9-BDEE-4C4A5CCA2C48}" destId="{5A69109F-7ABA-45B6-A5A2-6716F6837164}" srcOrd="3" destOrd="0" presId="urn:microsoft.com/office/officeart/2005/8/layout/hierarchy3"/>
    <dgm:cxn modelId="{BFEAF5D7-9564-42A5-8869-8945BB13D728}" type="presParOf" srcId="{4135B1D7-0C1E-4368-BAFF-AFF809F8D266}" destId="{F8C94C8B-DC92-4D33-80EE-6CD087622303}" srcOrd="2" destOrd="0" presId="urn:microsoft.com/office/officeart/2005/8/layout/hierarchy3"/>
    <dgm:cxn modelId="{C17D7E7C-BFE7-43E8-9535-F4074BFB8BBC}" type="presParOf" srcId="{F8C94C8B-DC92-4D33-80EE-6CD087622303}" destId="{A53106F6-460C-4FDB-BE96-1E85CEBE8B0C}" srcOrd="0" destOrd="0" presId="urn:microsoft.com/office/officeart/2005/8/layout/hierarchy3"/>
    <dgm:cxn modelId="{862F944A-12BE-4BED-B74D-81C4CEF4354B}" type="presParOf" srcId="{A53106F6-460C-4FDB-BE96-1E85CEBE8B0C}" destId="{65EBDA4E-16F3-4031-96C4-0238F9F34375}" srcOrd="0" destOrd="0" presId="urn:microsoft.com/office/officeart/2005/8/layout/hierarchy3"/>
    <dgm:cxn modelId="{FE9B4BB1-E239-4D6F-BE63-E7D19EF4B9EE}" type="presParOf" srcId="{A53106F6-460C-4FDB-BE96-1E85CEBE8B0C}" destId="{8C9E4FF7-3BCD-45DB-95FD-E5512CED801B}" srcOrd="1" destOrd="0" presId="urn:microsoft.com/office/officeart/2005/8/layout/hierarchy3"/>
    <dgm:cxn modelId="{F679E66E-CB7B-4637-A161-E9A9F5A56CA2}" type="presParOf" srcId="{F8C94C8B-DC92-4D33-80EE-6CD087622303}" destId="{2E09C17C-813E-4DB4-8473-126FFD7A2E54}" srcOrd="1" destOrd="0" presId="urn:microsoft.com/office/officeart/2005/8/layout/hierarchy3"/>
    <dgm:cxn modelId="{90B8B595-21B3-4FFA-8018-EFEF3BDC18BA}" type="presParOf" srcId="{2E09C17C-813E-4DB4-8473-126FFD7A2E54}" destId="{D84027AC-DD04-455A-8246-268F83094BCA}" srcOrd="0" destOrd="0" presId="urn:microsoft.com/office/officeart/2005/8/layout/hierarchy3"/>
    <dgm:cxn modelId="{FC38DB89-4723-4D57-A8F0-5507F46BD796}" type="presParOf" srcId="{2E09C17C-813E-4DB4-8473-126FFD7A2E54}" destId="{802C8B96-B265-40FA-9510-F496B40E816C}" srcOrd="1" destOrd="0" presId="urn:microsoft.com/office/officeart/2005/8/layout/hierarchy3"/>
    <dgm:cxn modelId="{2CF12824-6CAF-4AB8-8DEA-9906A9E4B363}" type="presParOf" srcId="{4135B1D7-0C1E-4368-BAFF-AFF809F8D266}" destId="{4F4AEA56-EF07-413D-BDA4-00549A500B32}" srcOrd="3" destOrd="0" presId="urn:microsoft.com/office/officeart/2005/8/layout/hierarchy3"/>
    <dgm:cxn modelId="{9B5229EE-09BB-43E1-BC0E-B9276011ECF5}" type="presParOf" srcId="{4F4AEA56-EF07-413D-BDA4-00549A500B32}" destId="{B6F9F528-7151-48CB-95DC-306E50CCB64F}" srcOrd="0" destOrd="0" presId="urn:microsoft.com/office/officeart/2005/8/layout/hierarchy3"/>
    <dgm:cxn modelId="{0D4BF669-CE8A-40C9-A6CF-51E1868DCE26}" type="presParOf" srcId="{B6F9F528-7151-48CB-95DC-306E50CCB64F}" destId="{9ABE7846-EBCF-4D47-BEA6-44D97D9C254F}" srcOrd="0" destOrd="0" presId="urn:microsoft.com/office/officeart/2005/8/layout/hierarchy3"/>
    <dgm:cxn modelId="{FEAEDF72-C53A-488C-BAD0-E38ADA9EF7B2}" type="presParOf" srcId="{B6F9F528-7151-48CB-95DC-306E50CCB64F}" destId="{D59D355F-55C9-4AED-BB48-97C5B52C67B7}" srcOrd="1" destOrd="0" presId="urn:microsoft.com/office/officeart/2005/8/layout/hierarchy3"/>
    <dgm:cxn modelId="{FCA2298D-2523-4294-9E48-F2C28E0B3361}" type="presParOf" srcId="{4F4AEA56-EF07-413D-BDA4-00549A500B32}" destId="{025191B1-7AFF-4917-99F4-899D748E5C78}" srcOrd="1" destOrd="0" presId="urn:microsoft.com/office/officeart/2005/8/layout/hierarchy3"/>
    <dgm:cxn modelId="{46B38E9E-76EE-4F12-B3B8-2F45C7C0FEA1}" type="presParOf" srcId="{025191B1-7AFF-4917-99F4-899D748E5C78}" destId="{E098F350-100F-4161-9DD9-DE8E7FD63360}" srcOrd="0" destOrd="0" presId="urn:microsoft.com/office/officeart/2005/8/layout/hierarchy3"/>
    <dgm:cxn modelId="{4B1B7EFA-6239-40E7-A660-402AA79F34FA}" type="presParOf" srcId="{025191B1-7AFF-4917-99F4-899D748E5C78}" destId="{B4030F39-2E2B-44AA-9587-3E0B1C21883B}" srcOrd="1" destOrd="0" presId="urn:microsoft.com/office/officeart/2005/8/layout/hierarchy3"/>
    <dgm:cxn modelId="{F12211ED-CB71-4340-81F5-D14FAFC97554}" type="presParOf" srcId="{025191B1-7AFF-4917-99F4-899D748E5C78}" destId="{3856A8D4-84F5-4A79-9173-A1A045FBD57D}" srcOrd="2" destOrd="0" presId="urn:microsoft.com/office/officeart/2005/8/layout/hierarchy3"/>
    <dgm:cxn modelId="{E05E4A97-4284-4658-87F2-51388034BA0B}" type="presParOf" srcId="{025191B1-7AFF-4917-99F4-899D748E5C78}" destId="{2941F7F7-96FE-42D3-A1C2-7C0597675D8F}" srcOrd="3" destOrd="0" presId="urn:microsoft.com/office/officeart/2005/8/layout/hierarchy3"/>
    <dgm:cxn modelId="{6BA087AE-5450-463D-B06F-C406F2B79434}" type="presParOf" srcId="{025191B1-7AFF-4917-99F4-899D748E5C78}" destId="{590D1625-EB33-4A36-8A8B-E1665FCE45D7}" srcOrd="4" destOrd="0" presId="urn:microsoft.com/office/officeart/2005/8/layout/hierarchy3"/>
    <dgm:cxn modelId="{18C87A62-3202-40DF-A146-083AC8595C74}" type="presParOf" srcId="{025191B1-7AFF-4917-99F4-899D748E5C78}" destId="{31BCDB03-161F-4BDF-B253-87D1536B48C2}" srcOrd="5" destOrd="0" presId="urn:microsoft.com/office/officeart/2005/8/layout/hierarchy3"/>
    <dgm:cxn modelId="{EEAB2636-AA40-4D80-BEA3-00B04A7D5968}" type="presParOf" srcId="{4135B1D7-0C1E-4368-BAFF-AFF809F8D266}" destId="{E7D31285-8DB6-46A0-81FB-DFD804D4F087}" srcOrd="4" destOrd="0" presId="urn:microsoft.com/office/officeart/2005/8/layout/hierarchy3"/>
    <dgm:cxn modelId="{28EF6B84-E00A-44A6-AAA6-26FFC0D814C7}" type="presParOf" srcId="{E7D31285-8DB6-46A0-81FB-DFD804D4F087}" destId="{6F5D33D3-C6DF-491E-80CC-67252BED50C3}" srcOrd="0" destOrd="0" presId="urn:microsoft.com/office/officeart/2005/8/layout/hierarchy3"/>
    <dgm:cxn modelId="{8407B699-78D7-4601-A5D7-6267C9B3895D}" type="presParOf" srcId="{6F5D33D3-C6DF-491E-80CC-67252BED50C3}" destId="{81D04035-975D-459E-9F1D-508FD7E0482B}" srcOrd="0" destOrd="0" presId="urn:microsoft.com/office/officeart/2005/8/layout/hierarchy3"/>
    <dgm:cxn modelId="{0E36FAF8-0E44-4C06-8D18-2E5DA47E09AC}" type="presParOf" srcId="{6F5D33D3-C6DF-491E-80CC-67252BED50C3}" destId="{0B39F198-E6E5-4E95-8F8F-C1E0C8BE3A1F}" srcOrd="1" destOrd="0" presId="urn:microsoft.com/office/officeart/2005/8/layout/hierarchy3"/>
    <dgm:cxn modelId="{7194AD10-1D3B-44A3-96B1-7EA420FEF39A}" type="presParOf" srcId="{E7D31285-8DB6-46A0-81FB-DFD804D4F087}" destId="{FB0BBE20-F9E9-4217-B887-64672A485554}" srcOrd="1" destOrd="0" presId="urn:microsoft.com/office/officeart/2005/8/layout/hierarchy3"/>
    <dgm:cxn modelId="{FEF9466D-9A4D-4ACA-BC8D-A719D03EE65C}" type="presParOf" srcId="{FB0BBE20-F9E9-4217-B887-64672A485554}" destId="{76B09C20-7931-42F5-AC6C-84C310B6ABFF}" srcOrd="0" destOrd="0" presId="urn:microsoft.com/office/officeart/2005/8/layout/hierarchy3"/>
    <dgm:cxn modelId="{7702B0DB-60EE-4541-862A-90A970D4F5B9}" type="presParOf" srcId="{FB0BBE20-F9E9-4217-B887-64672A485554}" destId="{0718AE2B-5B6E-4702-A421-EF936C4B849B}" srcOrd="1" destOrd="0" presId="urn:microsoft.com/office/officeart/2005/8/layout/hierarchy3"/>
    <dgm:cxn modelId="{FAC1D380-3CB4-454D-8F6E-23B1A957A4B2}" type="presParOf" srcId="{4135B1D7-0C1E-4368-BAFF-AFF809F8D266}" destId="{DB9F3152-A510-4B45-BEEB-58A1748B7CF6}" srcOrd="5" destOrd="0" presId="urn:microsoft.com/office/officeart/2005/8/layout/hierarchy3"/>
    <dgm:cxn modelId="{86C0D036-B817-41F9-99FF-24B51995B37E}" type="presParOf" srcId="{DB9F3152-A510-4B45-BEEB-58A1748B7CF6}" destId="{42718B4A-025A-4BED-BE37-D72AB581E6CC}" srcOrd="0" destOrd="0" presId="urn:microsoft.com/office/officeart/2005/8/layout/hierarchy3"/>
    <dgm:cxn modelId="{110DC4BB-B9C5-4FD1-9D9B-675A1DA8C7EA}" type="presParOf" srcId="{42718B4A-025A-4BED-BE37-D72AB581E6CC}" destId="{B2345933-1C29-43EE-B7C4-992FF3A0DD6B}" srcOrd="0" destOrd="0" presId="urn:microsoft.com/office/officeart/2005/8/layout/hierarchy3"/>
    <dgm:cxn modelId="{B23946D0-DC35-436B-87B2-4D990D4AB804}" type="presParOf" srcId="{42718B4A-025A-4BED-BE37-D72AB581E6CC}" destId="{1EF21CAE-1B7B-4779-83FE-36B0069FC44D}" srcOrd="1" destOrd="0" presId="urn:microsoft.com/office/officeart/2005/8/layout/hierarchy3"/>
    <dgm:cxn modelId="{AF8465BB-C39D-42C5-B911-0D06806DFBB0}" type="presParOf" srcId="{DB9F3152-A510-4B45-BEEB-58A1748B7CF6}" destId="{6B016098-83FD-4EF8-9B94-941EE630871C}" srcOrd="1" destOrd="0" presId="urn:microsoft.com/office/officeart/2005/8/layout/hierarchy3"/>
    <dgm:cxn modelId="{0268696E-10A0-4696-99DC-340291826F59}" type="presParOf" srcId="{6B016098-83FD-4EF8-9B94-941EE630871C}" destId="{F63F3F57-BD24-4025-8F06-C8C8C6563D10}" srcOrd="0" destOrd="0" presId="urn:microsoft.com/office/officeart/2005/8/layout/hierarchy3"/>
    <dgm:cxn modelId="{FC5B11C9-1997-4EA7-A712-8E94CE1CC1AB}" type="presParOf" srcId="{6B016098-83FD-4EF8-9B94-941EE630871C}" destId="{450F0C81-C48E-46FF-8EE0-90720E1B5E1C}" srcOrd="1" destOrd="0" presId="urn:microsoft.com/office/officeart/2005/8/layout/hierarchy3"/>
    <dgm:cxn modelId="{8FF36C6E-E228-432C-9439-3B8EADC23234}" type="presParOf" srcId="{4135B1D7-0C1E-4368-BAFF-AFF809F8D266}" destId="{B5057773-3817-4FF6-8A37-AE782748571E}" srcOrd="6" destOrd="0" presId="urn:microsoft.com/office/officeart/2005/8/layout/hierarchy3"/>
    <dgm:cxn modelId="{6AD0A98C-A121-49FE-9F20-9468D4AA243C}" type="presParOf" srcId="{B5057773-3817-4FF6-8A37-AE782748571E}" destId="{D85F6BCC-53D4-40E2-9F83-E78C764DA166}" srcOrd="0" destOrd="0" presId="urn:microsoft.com/office/officeart/2005/8/layout/hierarchy3"/>
    <dgm:cxn modelId="{5B3C4787-2CB1-47A2-9C85-D7096A689F62}" type="presParOf" srcId="{D85F6BCC-53D4-40E2-9F83-E78C764DA166}" destId="{45E1832A-1479-4333-89DE-CB7EDCE7D885}" srcOrd="0" destOrd="0" presId="urn:microsoft.com/office/officeart/2005/8/layout/hierarchy3"/>
    <dgm:cxn modelId="{9428990A-67C3-4025-A6D1-3E669178885F}" type="presParOf" srcId="{D85F6BCC-53D4-40E2-9F83-E78C764DA166}" destId="{00BDD13A-5907-4BA3-89FD-F52B72A794E5}" srcOrd="1" destOrd="0" presId="urn:microsoft.com/office/officeart/2005/8/layout/hierarchy3"/>
    <dgm:cxn modelId="{8356879B-E132-4273-8F8F-4B5D1DB4378D}" type="presParOf" srcId="{B5057773-3817-4FF6-8A37-AE782748571E}" destId="{4305C7E9-801F-4BB9-AAFC-F89352D2095F}" srcOrd="1" destOrd="0" presId="urn:microsoft.com/office/officeart/2005/8/layout/hierarchy3"/>
    <dgm:cxn modelId="{E64D8540-DAB5-4716-9F60-F47301ED1377}" type="presParOf" srcId="{4305C7E9-801F-4BB9-AAFC-F89352D2095F}" destId="{75EDB8E7-044A-424B-B865-FC644EA2860F}" srcOrd="0" destOrd="0" presId="urn:microsoft.com/office/officeart/2005/8/layout/hierarchy3"/>
    <dgm:cxn modelId="{99CD22C9-4B3D-4815-87ED-54E88CC0DF29}" type="presParOf" srcId="{4305C7E9-801F-4BB9-AAFC-F89352D2095F}" destId="{6FF5517A-7449-417C-B782-9DBC6AFFAE6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ADFFF6-6381-4607-A118-87EC463A1C00}"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E657812E-B799-4AA8-97FC-AEC92C7EAA56}">
      <dgm:prSet phldrT="[Text]"/>
      <dgm:spPr/>
      <dgm:t>
        <a:bodyPr/>
        <a:lstStyle/>
        <a:p>
          <a:r>
            <a:rPr lang="en-US" b="1" dirty="0">
              <a:solidFill>
                <a:schemeClr val="accent6">
                  <a:lumMod val="50000"/>
                </a:schemeClr>
              </a:solidFill>
            </a:rPr>
            <a:t>Use Gender Neutral Language to reduce gender stereotyping. </a:t>
          </a:r>
          <a:br>
            <a:rPr lang="en-US" dirty="0">
              <a:solidFill>
                <a:schemeClr val="accent6">
                  <a:lumMod val="50000"/>
                </a:schemeClr>
              </a:solidFill>
            </a:rPr>
          </a:br>
          <a:r>
            <a:rPr lang="en-US" dirty="0">
              <a:solidFill>
                <a:schemeClr val="accent6">
                  <a:lumMod val="50000"/>
                </a:schemeClr>
              </a:solidFill>
            </a:rPr>
            <a:t>E.g. Police Officer instead of Policeman</a:t>
          </a:r>
        </a:p>
      </dgm:t>
    </dgm:pt>
    <dgm:pt modelId="{EFC0B4B5-6FB0-448F-A136-46F2C65BF2E6}" type="parTrans" cxnId="{A6E00D58-DD34-4FFE-B902-D5423E9E3AA3}">
      <dgm:prSet/>
      <dgm:spPr/>
      <dgm:t>
        <a:bodyPr/>
        <a:lstStyle/>
        <a:p>
          <a:endParaRPr lang="en-US"/>
        </a:p>
      </dgm:t>
    </dgm:pt>
    <dgm:pt modelId="{76C19C19-626A-42BD-ACB3-4CCAF02F8591}" type="sibTrans" cxnId="{A6E00D58-DD34-4FFE-B902-D5423E9E3AA3}">
      <dgm:prSet/>
      <dgm:spPr/>
      <dgm:t>
        <a:bodyPr/>
        <a:lstStyle/>
        <a:p>
          <a:endParaRPr lang="en-US"/>
        </a:p>
      </dgm:t>
    </dgm:pt>
    <dgm:pt modelId="{B00C60F3-BC9D-4A47-B3B4-CBEEDB1CCB80}">
      <dgm:prSet phldrT="[Text]"/>
      <dgm:spPr/>
      <dgm:t>
        <a:bodyPr/>
        <a:lstStyle/>
        <a:p>
          <a:r>
            <a:rPr lang="en-US" b="1" dirty="0">
              <a:solidFill>
                <a:schemeClr val="accent6">
                  <a:lumMod val="50000"/>
                </a:schemeClr>
              </a:solidFill>
            </a:rPr>
            <a:t>Role Model Respect. </a:t>
          </a:r>
          <a:r>
            <a:rPr lang="en-US" dirty="0">
              <a:solidFill>
                <a:schemeClr val="accent6">
                  <a:lumMod val="50000"/>
                </a:schemeClr>
              </a:solidFill>
            </a:rPr>
            <a:t>For everyone, including women, girls and all minorities</a:t>
          </a:r>
        </a:p>
      </dgm:t>
    </dgm:pt>
    <dgm:pt modelId="{6AB34F64-3898-4902-92D4-6ED00D41122F}" type="parTrans" cxnId="{3F5C9B3D-80E1-49DD-A237-017FA9BE84EA}">
      <dgm:prSet/>
      <dgm:spPr/>
      <dgm:t>
        <a:bodyPr/>
        <a:lstStyle/>
        <a:p>
          <a:endParaRPr lang="en-US"/>
        </a:p>
      </dgm:t>
    </dgm:pt>
    <dgm:pt modelId="{E4C4A8D5-F50E-41B2-8316-0B80AA25723A}" type="sibTrans" cxnId="{3F5C9B3D-80E1-49DD-A237-017FA9BE84EA}">
      <dgm:prSet/>
      <dgm:spPr/>
      <dgm:t>
        <a:bodyPr/>
        <a:lstStyle/>
        <a:p>
          <a:endParaRPr lang="en-US"/>
        </a:p>
      </dgm:t>
    </dgm:pt>
    <dgm:pt modelId="{6CF35872-4094-4F83-8C25-4366784A3A90}">
      <dgm:prSet phldrT="[Text]"/>
      <dgm:spPr/>
      <dgm:t>
        <a:bodyPr/>
        <a:lstStyle/>
        <a:p>
          <a:r>
            <a:rPr lang="en-US" b="1" dirty="0">
              <a:solidFill>
                <a:schemeClr val="accent6">
                  <a:lumMod val="50000"/>
                </a:schemeClr>
              </a:solidFill>
            </a:rPr>
            <a:t>Respect Other People’s Gender Identity. </a:t>
          </a:r>
          <a:r>
            <a:rPr lang="en-US" dirty="0">
              <a:solidFill>
                <a:schemeClr val="accent6">
                  <a:lumMod val="50000"/>
                </a:schemeClr>
              </a:solidFill>
            </a:rPr>
            <a:t>E.g. Use of pronouns</a:t>
          </a:r>
        </a:p>
      </dgm:t>
    </dgm:pt>
    <dgm:pt modelId="{50564E21-2F42-49AA-9F40-14F84D434EA5}" type="parTrans" cxnId="{138879F2-B0A3-4A01-9E10-717F6ED3F8C5}">
      <dgm:prSet/>
      <dgm:spPr/>
      <dgm:t>
        <a:bodyPr/>
        <a:lstStyle/>
        <a:p>
          <a:endParaRPr lang="en-US"/>
        </a:p>
      </dgm:t>
    </dgm:pt>
    <dgm:pt modelId="{D95A1FF0-0058-40C4-917A-182E86685445}" type="sibTrans" cxnId="{138879F2-B0A3-4A01-9E10-717F6ED3F8C5}">
      <dgm:prSet/>
      <dgm:spPr/>
      <dgm:t>
        <a:bodyPr/>
        <a:lstStyle/>
        <a:p>
          <a:endParaRPr lang="en-US"/>
        </a:p>
      </dgm:t>
    </dgm:pt>
    <dgm:pt modelId="{07D02A52-CF03-401F-809D-ABA9D444BEC5}">
      <dgm:prSet phldrT="[Text]"/>
      <dgm:spPr/>
      <dgm:t>
        <a:bodyPr/>
        <a:lstStyle/>
        <a:p>
          <a:r>
            <a:rPr lang="en-US" b="1" dirty="0">
              <a:solidFill>
                <a:schemeClr val="accent6">
                  <a:lumMod val="50000"/>
                </a:schemeClr>
              </a:solidFill>
            </a:rPr>
            <a:t>Confront Unconscious Bias.  </a:t>
          </a:r>
          <a:r>
            <a:rPr lang="en-US" dirty="0">
              <a:solidFill>
                <a:schemeClr val="accent6">
                  <a:lumMod val="50000"/>
                </a:schemeClr>
              </a:solidFill>
            </a:rPr>
            <a:t>Bias that disadvantage women and minorities.</a:t>
          </a:r>
        </a:p>
      </dgm:t>
    </dgm:pt>
    <dgm:pt modelId="{A3E004CD-D4EB-4161-95C0-9EF7990CCC89}" type="parTrans" cxnId="{98617251-D1BB-4041-9F51-4AB88E039A3A}">
      <dgm:prSet/>
      <dgm:spPr/>
      <dgm:t>
        <a:bodyPr/>
        <a:lstStyle/>
        <a:p>
          <a:endParaRPr lang="en-US"/>
        </a:p>
      </dgm:t>
    </dgm:pt>
    <dgm:pt modelId="{E609AEBB-49AE-4E9F-B62E-1DBDE770983A}" type="sibTrans" cxnId="{98617251-D1BB-4041-9F51-4AB88E039A3A}">
      <dgm:prSet/>
      <dgm:spPr/>
      <dgm:t>
        <a:bodyPr/>
        <a:lstStyle/>
        <a:p>
          <a:endParaRPr lang="en-US"/>
        </a:p>
      </dgm:t>
    </dgm:pt>
    <dgm:pt modelId="{B21FB733-F4FB-429D-9E41-B757B9B1778C}">
      <dgm:prSet phldrT="[Text]" phldr="1"/>
      <dgm:spPr/>
      <dgm:t>
        <a:bodyPr/>
        <a:lstStyle/>
        <a:p>
          <a:endParaRPr lang="en-US" dirty="0"/>
        </a:p>
      </dgm:t>
    </dgm:pt>
    <dgm:pt modelId="{10C7B92A-B461-4A50-A314-F77B857A0012}" type="sibTrans" cxnId="{F0594EAA-4B96-4413-8DBB-D58EA971B029}">
      <dgm:prSet/>
      <dgm:spPr/>
      <dgm:t>
        <a:bodyPr/>
        <a:lstStyle/>
        <a:p>
          <a:endParaRPr lang="en-US"/>
        </a:p>
      </dgm:t>
    </dgm:pt>
    <dgm:pt modelId="{B4AC9CE4-A91B-4573-906B-24F74F6D254A}" type="parTrans" cxnId="{F0594EAA-4B96-4413-8DBB-D58EA971B029}">
      <dgm:prSet/>
      <dgm:spPr/>
      <dgm:t>
        <a:bodyPr/>
        <a:lstStyle/>
        <a:p>
          <a:endParaRPr lang="en-US"/>
        </a:p>
      </dgm:t>
    </dgm:pt>
    <dgm:pt modelId="{EC8529D8-B7D3-4303-803E-C07B057FE6BC}">
      <dgm:prSet phldrT="[Text]"/>
      <dgm:spPr/>
      <dgm:t>
        <a:bodyPr/>
        <a:lstStyle/>
        <a:p>
          <a:r>
            <a:rPr lang="en-US" b="1" dirty="0" err="1">
              <a:solidFill>
                <a:schemeClr val="accent6">
                  <a:lumMod val="50000"/>
                </a:schemeClr>
              </a:solidFill>
            </a:rPr>
            <a:t>Normalise</a:t>
          </a:r>
          <a:r>
            <a:rPr lang="en-US" b="1" dirty="0">
              <a:solidFill>
                <a:schemeClr val="accent6">
                  <a:lumMod val="50000"/>
                </a:schemeClr>
              </a:solidFill>
            </a:rPr>
            <a:t> Difficult Conversations.  </a:t>
          </a:r>
          <a:r>
            <a:rPr lang="en-US" dirty="0">
              <a:solidFill>
                <a:schemeClr val="accent6">
                  <a:lumMod val="50000"/>
                </a:schemeClr>
              </a:solidFill>
            </a:rPr>
            <a:t>Emotional check ins, calling out sexist </a:t>
          </a:r>
          <a:r>
            <a:rPr lang="en-US" dirty="0" err="1">
              <a:solidFill>
                <a:schemeClr val="accent6">
                  <a:lumMod val="50000"/>
                </a:schemeClr>
              </a:solidFill>
            </a:rPr>
            <a:t>behaviour</a:t>
          </a:r>
          <a:r>
            <a:rPr lang="en-US" dirty="0">
              <a:solidFill>
                <a:schemeClr val="accent6">
                  <a:lumMod val="50000"/>
                </a:schemeClr>
              </a:solidFill>
            </a:rPr>
            <a:t>, challenging stereotypes, etc. </a:t>
          </a:r>
        </a:p>
      </dgm:t>
    </dgm:pt>
    <dgm:pt modelId="{41152C48-4276-4E52-94CC-DBC5674F4ACB}" type="parTrans" cxnId="{C5D32484-26AC-4DB3-B3AB-6EE098B8475E}">
      <dgm:prSet/>
      <dgm:spPr/>
      <dgm:t>
        <a:bodyPr/>
        <a:lstStyle/>
        <a:p>
          <a:endParaRPr lang="en-US"/>
        </a:p>
      </dgm:t>
    </dgm:pt>
    <dgm:pt modelId="{3C40E16A-6E82-42F9-97DD-7834740D78FC}" type="sibTrans" cxnId="{C5D32484-26AC-4DB3-B3AB-6EE098B8475E}">
      <dgm:prSet/>
      <dgm:spPr/>
      <dgm:t>
        <a:bodyPr/>
        <a:lstStyle/>
        <a:p>
          <a:endParaRPr lang="en-US"/>
        </a:p>
      </dgm:t>
    </dgm:pt>
    <dgm:pt modelId="{D0241CD7-033F-4547-9623-2FFAC1E2AEC8}">
      <dgm:prSet phldrT="[Text]"/>
      <dgm:spPr/>
      <dgm:t>
        <a:bodyPr/>
        <a:lstStyle/>
        <a:p>
          <a:r>
            <a:rPr lang="en-US" b="1" dirty="0">
              <a:solidFill>
                <a:schemeClr val="accent6">
                  <a:lumMod val="50000"/>
                </a:schemeClr>
              </a:solidFill>
            </a:rPr>
            <a:t>Foster Diversity and a Culture of Inclusion.</a:t>
          </a:r>
        </a:p>
      </dgm:t>
    </dgm:pt>
    <dgm:pt modelId="{8A60E5BE-CE6B-4C9C-86AC-DE8648AD9177}" type="parTrans" cxnId="{52501DBB-85D1-4C1A-9146-D01437FF8DCD}">
      <dgm:prSet/>
      <dgm:spPr/>
      <dgm:t>
        <a:bodyPr/>
        <a:lstStyle/>
        <a:p>
          <a:endParaRPr lang="en-US"/>
        </a:p>
      </dgm:t>
    </dgm:pt>
    <dgm:pt modelId="{7B5E8F37-B75C-4B56-BDD8-BB4ED6DBAFD8}" type="sibTrans" cxnId="{52501DBB-85D1-4C1A-9146-D01437FF8DCD}">
      <dgm:prSet/>
      <dgm:spPr/>
      <dgm:t>
        <a:bodyPr/>
        <a:lstStyle/>
        <a:p>
          <a:endParaRPr lang="en-US"/>
        </a:p>
      </dgm:t>
    </dgm:pt>
    <dgm:pt modelId="{28680E61-BFB2-4D8C-B0E6-68960312C86B}" type="pres">
      <dgm:prSet presAssocID="{5FADFFF6-6381-4607-A118-87EC463A1C00}" presName="vert0" presStyleCnt="0">
        <dgm:presLayoutVars>
          <dgm:dir/>
          <dgm:animOne val="branch"/>
          <dgm:animLvl val="lvl"/>
        </dgm:presLayoutVars>
      </dgm:prSet>
      <dgm:spPr/>
    </dgm:pt>
    <dgm:pt modelId="{8180DFC2-DBF3-45E6-A616-58D9D40061EA}" type="pres">
      <dgm:prSet presAssocID="{B21FB733-F4FB-429D-9E41-B757B9B1778C}" presName="thickLine" presStyleLbl="alignNode1" presStyleIdx="0" presStyleCnt="1"/>
      <dgm:spPr/>
    </dgm:pt>
    <dgm:pt modelId="{C1EA162E-644C-4A8D-A837-BF368E16DD63}" type="pres">
      <dgm:prSet presAssocID="{B21FB733-F4FB-429D-9E41-B757B9B1778C}" presName="horz1" presStyleCnt="0"/>
      <dgm:spPr/>
    </dgm:pt>
    <dgm:pt modelId="{8DBE4307-40AD-442B-B719-19A3EEB849C0}" type="pres">
      <dgm:prSet presAssocID="{B21FB733-F4FB-429D-9E41-B757B9B1778C}" presName="tx1" presStyleLbl="revTx" presStyleIdx="0" presStyleCnt="7" custScaleX="49990"/>
      <dgm:spPr/>
    </dgm:pt>
    <dgm:pt modelId="{0FACD97A-C9D1-4B16-AEDE-F3CBF9206A85}" type="pres">
      <dgm:prSet presAssocID="{B21FB733-F4FB-429D-9E41-B757B9B1778C}" presName="vert1" presStyleCnt="0"/>
      <dgm:spPr/>
    </dgm:pt>
    <dgm:pt modelId="{750D07A5-3708-4C82-A566-7F3432244B0F}" type="pres">
      <dgm:prSet presAssocID="{E657812E-B799-4AA8-97FC-AEC92C7EAA56}" presName="vertSpace2a" presStyleCnt="0"/>
      <dgm:spPr/>
    </dgm:pt>
    <dgm:pt modelId="{6B35499B-B0BF-44B9-9CA5-B0C252EFBB6A}" type="pres">
      <dgm:prSet presAssocID="{E657812E-B799-4AA8-97FC-AEC92C7EAA56}" presName="horz2" presStyleCnt="0"/>
      <dgm:spPr/>
    </dgm:pt>
    <dgm:pt modelId="{16294E2B-D89B-4A27-B65A-5A8D48372343}" type="pres">
      <dgm:prSet presAssocID="{E657812E-B799-4AA8-97FC-AEC92C7EAA56}" presName="horzSpace2" presStyleCnt="0"/>
      <dgm:spPr/>
    </dgm:pt>
    <dgm:pt modelId="{8656A3A5-0129-4852-8785-64F110FBD5FC}" type="pres">
      <dgm:prSet presAssocID="{E657812E-B799-4AA8-97FC-AEC92C7EAA56}" presName="tx2" presStyleLbl="revTx" presStyleIdx="1" presStyleCnt="7"/>
      <dgm:spPr/>
    </dgm:pt>
    <dgm:pt modelId="{E3093344-E6AC-4AE0-AF5F-7DD5D60D5709}" type="pres">
      <dgm:prSet presAssocID="{E657812E-B799-4AA8-97FC-AEC92C7EAA56}" presName="vert2" presStyleCnt="0"/>
      <dgm:spPr/>
    </dgm:pt>
    <dgm:pt modelId="{26F35293-B570-40CE-BD65-5070360015B1}" type="pres">
      <dgm:prSet presAssocID="{E657812E-B799-4AA8-97FC-AEC92C7EAA56}" presName="thinLine2b" presStyleLbl="callout" presStyleIdx="0" presStyleCnt="6"/>
      <dgm:spPr/>
    </dgm:pt>
    <dgm:pt modelId="{D3035FA7-E034-47BB-85D5-EF225DB6D4F8}" type="pres">
      <dgm:prSet presAssocID="{E657812E-B799-4AA8-97FC-AEC92C7EAA56}" presName="vertSpace2b" presStyleCnt="0"/>
      <dgm:spPr/>
    </dgm:pt>
    <dgm:pt modelId="{54698C37-7C27-484F-8870-E6A90575D6A2}" type="pres">
      <dgm:prSet presAssocID="{B00C60F3-BC9D-4A47-B3B4-CBEEDB1CCB80}" presName="horz2" presStyleCnt="0"/>
      <dgm:spPr/>
    </dgm:pt>
    <dgm:pt modelId="{B91DCE58-B786-40B6-A607-E965EFD803E1}" type="pres">
      <dgm:prSet presAssocID="{B00C60F3-BC9D-4A47-B3B4-CBEEDB1CCB80}" presName="horzSpace2" presStyleCnt="0"/>
      <dgm:spPr/>
    </dgm:pt>
    <dgm:pt modelId="{E0BA8919-6246-4140-B4F0-2B65F1EE9A41}" type="pres">
      <dgm:prSet presAssocID="{B00C60F3-BC9D-4A47-B3B4-CBEEDB1CCB80}" presName="tx2" presStyleLbl="revTx" presStyleIdx="2" presStyleCnt="7"/>
      <dgm:spPr/>
    </dgm:pt>
    <dgm:pt modelId="{022046AE-A413-4BFA-BEC3-F43556EE87AA}" type="pres">
      <dgm:prSet presAssocID="{B00C60F3-BC9D-4A47-B3B4-CBEEDB1CCB80}" presName="vert2" presStyleCnt="0"/>
      <dgm:spPr/>
    </dgm:pt>
    <dgm:pt modelId="{3906A5FF-6083-4B2F-B0E5-9959932B5F72}" type="pres">
      <dgm:prSet presAssocID="{B00C60F3-BC9D-4A47-B3B4-CBEEDB1CCB80}" presName="thinLine2b" presStyleLbl="callout" presStyleIdx="1" presStyleCnt="6"/>
      <dgm:spPr/>
    </dgm:pt>
    <dgm:pt modelId="{AD8B0537-7CD8-4A56-9071-8E19C2EA4F63}" type="pres">
      <dgm:prSet presAssocID="{B00C60F3-BC9D-4A47-B3B4-CBEEDB1CCB80}" presName="vertSpace2b" presStyleCnt="0"/>
      <dgm:spPr/>
    </dgm:pt>
    <dgm:pt modelId="{61B1D818-F9E1-4CC0-A9CF-5E8338B9CFB2}" type="pres">
      <dgm:prSet presAssocID="{6CF35872-4094-4F83-8C25-4366784A3A90}" presName="horz2" presStyleCnt="0"/>
      <dgm:spPr/>
    </dgm:pt>
    <dgm:pt modelId="{3F092089-6B87-40B3-B4C9-50741496CEC2}" type="pres">
      <dgm:prSet presAssocID="{6CF35872-4094-4F83-8C25-4366784A3A90}" presName="horzSpace2" presStyleCnt="0"/>
      <dgm:spPr/>
    </dgm:pt>
    <dgm:pt modelId="{549E7137-1E64-4E3E-9C89-31DD4B3D6C7C}" type="pres">
      <dgm:prSet presAssocID="{6CF35872-4094-4F83-8C25-4366784A3A90}" presName="tx2" presStyleLbl="revTx" presStyleIdx="3" presStyleCnt="7"/>
      <dgm:spPr/>
    </dgm:pt>
    <dgm:pt modelId="{A47D6512-2256-4516-82E5-307FBFD4301E}" type="pres">
      <dgm:prSet presAssocID="{6CF35872-4094-4F83-8C25-4366784A3A90}" presName="vert2" presStyleCnt="0"/>
      <dgm:spPr/>
    </dgm:pt>
    <dgm:pt modelId="{548D6968-66F6-4135-BB53-9103941A464E}" type="pres">
      <dgm:prSet presAssocID="{6CF35872-4094-4F83-8C25-4366784A3A90}" presName="thinLine2b" presStyleLbl="callout" presStyleIdx="2" presStyleCnt="6"/>
      <dgm:spPr/>
    </dgm:pt>
    <dgm:pt modelId="{06762B07-A90F-4BB2-8828-1B7C37CAA4BE}" type="pres">
      <dgm:prSet presAssocID="{6CF35872-4094-4F83-8C25-4366784A3A90}" presName="vertSpace2b" presStyleCnt="0"/>
      <dgm:spPr/>
    </dgm:pt>
    <dgm:pt modelId="{AB446CFB-DFB9-41BB-89C6-172D45A7199E}" type="pres">
      <dgm:prSet presAssocID="{07D02A52-CF03-401F-809D-ABA9D444BEC5}" presName="horz2" presStyleCnt="0"/>
      <dgm:spPr/>
    </dgm:pt>
    <dgm:pt modelId="{3F0DF18A-0B41-4132-864E-F93A57673862}" type="pres">
      <dgm:prSet presAssocID="{07D02A52-CF03-401F-809D-ABA9D444BEC5}" presName="horzSpace2" presStyleCnt="0"/>
      <dgm:spPr/>
    </dgm:pt>
    <dgm:pt modelId="{E60B0FD8-BE21-498F-9305-27D9BDE00CFF}" type="pres">
      <dgm:prSet presAssocID="{07D02A52-CF03-401F-809D-ABA9D444BEC5}" presName="tx2" presStyleLbl="revTx" presStyleIdx="4" presStyleCnt="7"/>
      <dgm:spPr/>
    </dgm:pt>
    <dgm:pt modelId="{2BAC8638-5B8C-4B06-91F0-2FDD9D15670E}" type="pres">
      <dgm:prSet presAssocID="{07D02A52-CF03-401F-809D-ABA9D444BEC5}" presName="vert2" presStyleCnt="0"/>
      <dgm:spPr/>
    </dgm:pt>
    <dgm:pt modelId="{0FBA35C4-66F3-443D-8169-5AA02E501DC8}" type="pres">
      <dgm:prSet presAssocID="{07D02A52-CF03-401F-809D-ABA9D444BEC5}" presName="thinLine2b" presStyleLbl="callout" presStyleIdx="3" presStyleCnt="6"/>
      <dgm:spPr/>
    </dgm:pt>
    <dgm:pt modelId="{F0A890B5-C25A-4C22-A88C-EDC9C5C478F8}" type="pres">
      <dgm:prSet presAssocID="{07D02A52-CF03-401F-809D-ABA9D444BEC5}" presName="vertSpace2b" presStyleCnt="0"/>
      <dgm:spPr/>
    </dgm:pt>
    <dgm:pt modelId="{D8C91CD4-A13E-4E97-9537-C296887535AA}" type="pres">
      <dgm:prSet presAssocID="{EC8529D8-B7D3-4303-803E-C07B057FE6BC}" presName="horz2" presStyleCnt="0"/>
      <dgm:spPr/>
    </dgm:pt>
    <dgm:pt modelId="{B8F802B5-A090-4678-A2AE-279EF0714B61}" type="pres">
      <dgm:prSet presAssocID="{EC8529D8-B7D3-4303-803E-C07B057FE6BC}" presName="horzSpace2" presStyleCnt="0"/>
      <dgm:spPr/>
    </dgm:pt>
    <dgm:pt modelId="{042A69B0-2F69-4D4F-A716-053A179117BF}" type="pres">
      <dgm:prSet presAssocID="{EC8529D8-B7D3-4303-803E-C07B057FE6BC}" presName="tx2" presStyleLbl="revTx" presStyleIdx="5" presStyleCnt="7"/>
      <dgm:spPr/>
    </dgm:pt>
    <dgm:pt modelId="{1904FA32-B559-475B-A03E-5240BB681F6F}" type="pres">
      <dgm:prSet presAssocID="{EC8529D8-B7D3-4303-803E-C07B057FE6BC}" presName="vert2" presStyleCnt="0"/>
      <dgm:spPr/>
    </dgm:pt>
    <dgm:pt modelId="{0D541141-9761-4EDE-840A-B9216076C216}" type="pres">
      <dgm:prSet presAssocID="{EC8529D8-B7D3-4303-803E-C07B057FE6BC}" presName="thinLine2b" presStyleLbl="callout" presStyleIdx="4" presStyleCnt="6"/>
      <dgm:spPr/>
    </dgm:pt>
    <dgm:pt modelId="{9643FA8F-7613-42C4-AB3F-3360156268FE}" type="pres">
      <dgm:prSet presAssocID="{EC8529D8-B7D3-4303-803E-C07B057FE6BC}" presName="vertSpace2b" presStyleCnt="0"/>
      <dgm:spPr/>
    </dgm:pt>
    <dgm:pt modelId="{08802E8A-1CF3-4A4B-A438-5ABAF310F28E}" type="pres">
      <dgm:prSet presAssocID="{D0241CD7-033F-4547-9623-2FFAC1E2AEC8}" presName="horz2" presStyleCnt="0"/>
      <dgm:spPr/>
    </dgm:pt>
    <dgm:pt modelId="{7D2599A3-9B69-4F82-B6A4-E5506DC0F74B}" type="pres">
      <dgm:prSet presAssocID="{D0241CD7-033F-4547-9623-2FFAC1E2AEC8}" presName="horzSpace2" presStyleCnt="0"/>
      <dgm:spPr/>
    </dgm:pt>
    <dgm:pt modelId="{0450C202-7D08-4534-A252-E6B8986D852E}" type="pres">
      <dgm:prSet presAssocID="{D0241CD7-033F-4547-9623-2FFAC1E2AEC8}" presName="tx2" presStyleLbl="revTx" presStyleIdx="6" presStyleCnt="7"/>
      <dgm:spPr/>
    </dgm:pt>
    <dgm:pt modelId="{CA16F246-2296-414E-8F40-F8C2B9A83B0F}" type="pres">
      <dgm:prSet presAssocID="{D0241CD7-033F-4547-9623-2FFAC1E2AEC8}" presName="vert2" presStyleCnt="0"/>
      <dgm:spPr/>
    </dgm:pt>
    <dgm:pt modelId="{90DAB622-6C52-445B-AEEC-D0EAA093B7AD}" type="pres">
      <dgm:prSet presAssocID="{D0241CD7-033F-4547-9623-2FFAC1E2AEC8}" presName="thinLine2b" presStyleLbl="callout" presStyleIdx="5" presStyleCnt="6"/>
      <dgm:spPr/>
    </dgm:pt>
    <dgm:pt modelId="{D5A3663C-4811-435F-B7DB-F78EC28AE6BC}" type="pres">
      <dgm:prSet presAssocID="{D0241CD7-033F-4547-9623-2FFAC1E2AEC8}" presName="vertSpace2b" presStyleCnt="0"/>
      <dgm:spPr/>
    </dgm:pt>
  </dgm:ptLst>
  <dgm:cxnLst>
    <dgm:cxn modelId="{15025616-BA0A-46F6-8EF1-373A8419E03E}" type="presOf" srcId="{B21FB733-F4FB-429D-9E41-B757B9B1778C}" destId="{8DBE4307-40AD-442B-B719-19A3EEB849C0}" srcOrd="0" destOrd="0" presId="urn:microsoft.com/office/officeart/2008/layout/LinedList"/>
    <dgm:cxn modelId="{0E852A29-C1D4-4B92-998B-644FC5E1DE9E}" type="presOf" srcId="{D0241CD7-033F-4547-9623-2FFAC1E2AEC8}" destId="{0450C202-7D08-4534-A252-E6B8986D852E}" srcOrd="0" destOrd="0" presId="urn:microsoft.com/office/officeart/2008/layout/LinedList"/>
    <dgm:cxn modelId="{3F5C9B3D-80E1-49DD-A237-017FA9BE84EA}" srcId="{B21FB733-F4FB-429D-9E41-B757B9B1778C}" destId="{B00C60F3-BC9D-4A47-B3B4-CBEEDB1CCB80}" srcOrd="1" destOrd="0" parTransId="{6AB34F64-3898-4902-92D4-6ED00D41122F}" sibTransId="{E4C4A8D5-F50E-41B2-8316-0B80AA25723A}"/>
    <dgm:cxn modelId="{95462B4D-D7F2-4E5F-9AB2-002277403329}" type="presOf" srcId="{07D02A52-CF03-401F-809D-ABA9D444BEC5}" destId="{E60B0FD8-BE21-498F-9305-27D9BDE00CFF}" srcOrd="0" destOrd="0" presId="urn:microsoft.com/office/officeart/2008/layout/LinedList"/>
    <dgm:cxn modelId="{98617251-D1BB-4041-9F51-4AB88E039A3A}" srcId="{B21FB733-F4FB-429D-9E41-B757B9B1778C}" destId="{07D02A52-CF03-401F-809D-ABA9D444BEC5}" srcOrd="3" destOrd="0" parTransId="{A3E004CD-D4EB-4161-95C0-9EF7990CCC89}" sibTransId="{E609AEBB-49AE-4E9F-B62E-1DBDE770983A}"/>
    <dgm:cxn modelId="{A6E00D58-DD34-4FFE-B902-D5423E9E3AA3}" srcId="{B21FB733-F4FB-429D-9E41-B757B9B1778C}" destId="{E657812E-B799-4AA8-97FC-AEC92C7EAA56}" srcOrd="0" destOrd="0" parTransId="{EFC0B4B5-6FB0-448F-A136-46F2C65BF2E6}" sibTransId="{76C19C19-626A-42BD-ACB3-4CCAF02F8591}"/>
    <dgm:cxn modelId="{C5D32484-26AC-4DB3-B3AB-6EE098B8475E}" srcId="{B21FB733-F4FB-429D-9E41-B757B9B1778C}" destId="{EC8529D8-B7D3-4303-803E-C07B057FE6BC}" srcOrd="4" destOrd="0" parTransId="{41152C48-4276-4E52-94CC-DBC5674F4ACB}" sibTransId="{3C40E16A-6E82-42F9-97DD-7834740D78FC}"/>
    <dgm:cxn modelId="{095F499D-3CD5-47D7-9C66-E35AA434B1D4}" type="presOf" srcId="{B00C60F3-BC9D-4A47-B3B4-CBEEDB1CCB80}" destId="{E0BA8919-6246-4140-B4F0-2B65F1EE9A41}" srcOrd="0" destOrd="0" presId="urn:microsoft.com/office/officeart/2008/layout/LinedList"/>
    <dgm:cxn modelId="{F0594EAA-4B96-4413-8DBB-D58EA971B029}" srcId="{5FADFFF6-6381-4607-A118-87EC463A1C00}" destId="{B21FB733-F4FB-429D-9E41-B757B9B1778C}" srcOrd="0" destOrd="0" parTransId="{B4AC9CE4-A91B-4573-906B-24F74F6D254A}" sibTransId="{10C7B92A-B461-4A50-A314-F77B857A0012}"/>
    <dgm:cxn modelId="{7E9E5EB7-E803-4C3A-8494-1E6196A77A83}" type="presOf" srcId="{6CF35872-4094-4F83-8C25-4366784A3A90}" destId="{549E7137-1E64-4E3E-9C89-31DD4B3D6C7C}" srcOrd="0" destOrd="0" presId="urn:microsoft.com/office/officeart/2008/layout/LinedList"/>
    <dgm:cxn modelId="{52501DBB-85D1-4C1A-9146-D01437FF8DCD}" srcId="{B21FB733-F4FB-429D-9E41-B757B9B1778C}" destId="{D0241CD7-033F-4547-9623-2FFAC1E2AEC8}" srcOrd="5" destOrd="0" parTransId="{8A60E5BE-CE6B-4C9C-86AC-DE8648AD9177}" sibTransId="{7B5E8F37-B75C-4B56-BDD8-BB4ED6DBAFD8}"/>
    <dgm:cxn modelId="{FCF28ADE-6FC2-48F4-A7CF-118C1775664E}" type="presOf" srcId="{5FADFFF6-6381-4607-A118-87EC463A1C00}" destId="{28680E61-BFB2-4D8C-B0E6-68960312C86B}" srcOrd="0" destOrd="0" presId="urn:microsoft.com/office/officeart/2008/layout/LinedList"/>
    <dgm:cxn modelId="{138879F2-B0A3-4A01-9E10-717F6ED3F8C5}" srcId="{B21FB733-F4FB-429D-9E41-B757B9B1778C}" destId="{6CF35872-4094-4F83-8C25-4366784A3A90}" srcOrd="2" destOrd="0" parTransId="{50564E21-2F42-49AA-9F40-14F84D434EA5}" sibTransId="{D95A1FF0-0058-40C4-917A-182E86685445}"/>
    <dgm:cxn modelId="{296702F5-E556-4004-BF32-3E17F557643B}" type="presOf" srcId="{E657812E-B799-4AA8-97FC-AEC92C7EAA56}" destId="{8656A3A5-0129-4852-8785-64F110FBD5FC}" srcOrd="0" destOrd="0" presId="urn:microsoft.com/office/officeart/2008/layout/LinedList"/>
    <dgm:cxn modelId="{639FF1F5-F6E7-491E-930C-41D906843B28}" type="presOf" srcId="{EC8529D8-B7D3-4303-803E-C07B057FE6BC}" destId="{042A69B0-2F69-4D4F-A716-053A179117BF}" srcOrd="0" destOrd="0" presId="urn:microsoft.com/office/officeart/2008/layout/LinedList"/>
    <dgm:cxn modelId="{FD8E7CC3-6331-4D2B-8C9A-359C866F2B6E}" type="presParOf" srcId="{28680E61-BFB2-4D8C-B0E6-68960312C86B}" destId="{8180DFC2-DBF3-45E6-A616-58D9D40061EA}" srcOrd="0" destOrd="0" presId="urn:microsoft.com/office/officeart/2008/layout/LinedList"/>
    <dgm:cxn modelId="{4CACF635-4CAD-4A1B-B926-C75B5B892624}" type="presParOf" srcId="{28680E61-BFB2-4D8C-B0E6-68960312C86B}" destId="{C1EA162E-644C-4A8D-A837-BF368E16DD63}" srcOrd="1" destOrd="0" presId="urn:microsoft.com/office/officeart/2008/layout/LinedList"/>
    <dgm:cxn modelId="{354D7E05-FE6C-4A2C-A426-D3DF0535EB4A}" type="presParOf" srcId="{C1EA162E-644C-4A8D-A837-BF368E16DD63}" destId="{8DBE4307-40AD-442B-B719-19A3EEB849C0}" srcOrd="0" destOrd="0" presId="urn:microsoft.com/office/officeart/2008/layout/LinedList"/>
    <dgm:cxn modelId="{03894CFF-2370-45D1-AF5C-3DE6BAA3C259}" type="presParOf" srcId="{C1EA162E-644C-4A8D-A837-BF368E16DD63}" destId="{0FACD97A-C9D1-4B16-AEDE-F3CBF9206A85}" srcOrd="1" destOrd="0" presId="urn:microsoft.com/office/officeart/2008/layout/LinedList"/>
    <dgm:cxn modelId="{59C7DAC0-2C4E-45F4-B77C-C9943AB84A5F}" type="presParOf" srcId="{0FACD97A-C9D1-4B16-AEDE-F3CBF9206A85}" destId="{750D07A5-3708-4C82-A566-7F3432244B0F}" srcOrd="0" destOrd="0" presId="urn:microsoft.com/office/officeart/2008/layout/LinedList"/>
    <dgm:cxn modelId="{A45FF349-FD7C-4874-A38F-3317057D7211}" type="presParOf" srcId="{0FACD97A-C9D1-4B16-AEDE-F3CBF9206A85}" destId="{6B35499B-B0BF-44B9-9CA5-B0C252EFBB6A}" srcOrd="1" destOrd="0" presId="urn:microsoft.com/office/officeart/2008/layout/LinedList"/>
    <dgm:cxn modelId="{92FF0408-5A91-46F1-B179-C241EDE1B169}" type="presParOf" srcId="{6B35499B-B0BF-44B9-9CA5-B0C252EFBB6A}" destId="{16294E2B-D89B-4A27-B65A-5A8D48372343}" srcOrd="0" destOrd="0" presId="urn:microsoft.com/office/officeart/2008/layout/LinedList"/>
    <dgm:cxn modelId="{B8B9593D-D3CA-4846-A131-E8C9A41A6882}" type="presParOf" srcId="{6B35499B-B0BF-44B9-9CA5-B0C252EFBB6A}" destId="{8656A3A5-0129-4852-8785-64F110FBD5FC}" srcOrd="1" destOrd="0" presId="urn:microsoft.com/office/officeart/2008/layout/LinedList"/>
    <dgm:cxn modelId="{D50FA3F0-4648-4685-B321-1179322E8DA9}" type="presParOf" srcId="{6B35499B-B0BF-44B9-9CA5-B0C252EFBB6A}" destId="{E3093344-E6AC-4AE0-AF5F-7DD5D60D5709}" srcOrd="2" destOrd="0" presId="urn:microsoft.com/office/officeart/2008/layout/LinedList"/>
    <dgm:cxn modelId="{703E53BA-6514-41E1-9920-465D3389D9BC}" type="presParOf" srcId="{0FACD97A-C9D1-4B16-AEDE-F3CBF9206A85}" destId="{26F35293-B570-40CE-BD65-5070360015B1}" srcOrd="2" destOrd="0" presId="urn:microsoft.com/office/officeart/2008/layout/LinedList"/>
    <dgm:cxn modelId="{19FFDA42-6F4D-41E5-8BBA-9A72328B9A61}" type="presParOf" srcId="{0FACD97A-C9D1-4B16-AEDE-F3CBF9206A85}" destId="{D3035FA7-E034-47BB-85D5-EF225DB6D4F8}" srcOrd="3" destOrd="0" presId="urn:microsoft.com/office/officeart/2008/layout/LinedList"/>
    <dgm:cxn modelId="{3760DE33-1CDB-462E-BF1A-2EE72085EAFC}" type="presParOf" srcId="{0FACD97A-C9D1-4B16-AEDE-F3CBF9206A85}" destId="{54698C37-7C27-484F-8870-E6A90575D6A2}" srcOrd="4" destOrd="0" presId="urn:microsoft.com/office/officeart/2008/layout/LinedList"/>
    <dgm:cxn modelId="{DCA8FC8B-9AFB-4556-9F62-DE37C66CE482}" type="presParOf" srcId="{54698C37-7C27-484F-8870-E6A90575D6A2}" destId="{B91DCE58-B786-40B6-A607-E965EFD803E1}" srcOrd="0" destOrd="0" presId="urn:microsoft.com/office/officeart/2008/layout/LinedList"/>
    <dgm:cxn modelId="{D956652A-DE4D-4939-88A9-65D7984A8DE6}" type="presParOf" srcId="{54698C37-7C27-484F-8870-E6A90575D6A2}" destId="{E0BA8919-6246-4140-B4F0-2B65F1EE9A41}" srcOrd="1" destOrd="0" presId="urn:microsoft.com/office/officeart/2008/layout/LinedList"/>
    <dgm:cxn modelId="{7E606BA8-CB89-433B-8796-AE3CCA6AEC8D}" type="presParOf" srcId="{54698C37-7C27-484F-8870-E6A90575D6A2}" destId="{022046AE-A413-4BFA-BEC3-F43556EE87AA}" srcOrd="2" destOrd="0" presId="urn:microsoft.com/office/officeart/2008/layout/LinedList"/>
    <dgm:cxn modelId="{A36D7FEB-FB89-42AD-B849-DC35C1697C35}" type="presParOf" srcId="{0FACD97A-C9D1-4B16-AEDE-F3CBF9206A85}" destId="{3906A5FF-6083-4B2F-B0E5-9959932B5F72}" srcOrd="5" destOrd="0" presId="urn:microsoft.com/office/officeart/2008/layout/LinedList"/>
    <dgm:cxn modelId="{2FC57C32-40A0-4F3D-921B-94A0961E36E6}" type="presParOf" srcId="{0FACD97A-C9D1-4B16-AEDE-F3CBF9206A85}" destId="{AD8B0537-7CD8-4A56-9071-8E19C2EA4F63}" srcOrd="6" destOrd="0" presId="urn:microsoft.com/office/officeart/2008/layout/LinedList"/>
    <dgm:cxn modelId="{5DA8D222-582E-4274-A1C3-8EA1BB130119}" type="presParOf" srcId="{0FACD97A-C9D1-4B16-AEDE-F3CBF9206A85}" destId="{61B1D818-F9E1-4CC0-A9CF-5E8338B9CFB2}" srcOrd="7" destOrd="0" presId="urn:microsoft.com/office/officeart/2008/layout/LinedList"/>
    <dgm:cxn modelId="{E8A9958C-3999-4853-8A8D-D9E493E2703E}" type="presParOf" srcId="{61B1D818-F9E1-4CC0-A9CF-5E8338B9CFB2}" destId="{3F092089-6B87-40B3-B4C9-50741496CEC2}" srcOrd="0" destOrd="0" presId="urn:microsoft.com/office/officeart/2008/layout/LinedList"/>
    <dgm:cxn modelId="{1F446C77-614E-47E6-A77F-68C5C56330D1}" type="presParOf" srcId="{61B1D818-F9E1-4CC0-A9CF-5E8338B9CFB2}" destId="{549E7137-1E64-4E3E-9C89-31DD4B3D6C7C}" srcOrd="1" destOrd="0" presId="urn:microsoft.com/office/officeart/2008/layout/LinedList"/>
    <dgm:cxn modelId="{779EF5AA-7345-4A4B-BF2C-0E0C529678CD}" type="presParOf" srcId="{61B1D818-F9E1-4CC0-A9CF-5E8338B9CFB2}" destId="{A47D6512-2256-4516-82E5-307FBFD4301E}" srcOrd="2" destOrd="0" presId="urn:microsoft.com/office/officeart/2008/layout/LinedList"/>
    <dgm:cxn modelId="{ED5C5AF5-009E-4682-A0D7-EEF1A951C682}" type="presParOf" srcId="{0FACD97A-C9D1-4B16-AEDE-F3CBF9206A85}" destId="{548D6968-66F6-4135-BB53-9103941A464E}" srcOrd="8" destOrd="0" presId="urn:microsoft.com/office/officeart/2008/layout/LinedList"/>
    <dgm:cxn modelId="{049AFBE3-BD62-4A64-8631-A4E636B80309}" type="presParOf" srcId="{0FACD97A-C9D1-4B16-AEDE-F3CBF9206A85}" destId="{06762B07-A90F-4BB2-8828-1B7C37CAA4BE}" srcOrd="9" destOrd="0" presId="urn:microsoft.com/office/officeart/2008/layout/LinedList"/>
    <dgm:cxn modelId="{D0B24EC0-557D-4145-866D-3352A4766185}" type="presParOf" srcId="{0FACD97A-C9D1-4B16-AEDE-F3CBF9206A85}" destId="{AB446CFB-DFB9-41BB-89C6-172D45A7199E}" srcOrd="10" destOrd="0" presId="urn:microsoft.com/office/officeart/2008/layout/LinedList"/>
    <dgm:cxn modelId="{98D2E295-5B78-46F9-81DE-CBB154832F38}" type="presParOf" srcId="{AB446CFB-DFB9-41BB-89C6-172D45A7199E}" destId="{3F0DF18A-0B41-4132-864E-F93A57673862}" srcOrd="0" destOrd="0" presId="urn:microsoft.com/office/officeart/2008/layout/LinedList"/>
    <dgm:cxn modelId="{4175802A-C7D8-4BE2-A6F5-E7E9B63691AA}" type="presParOf" srcId="{AB446CFB-DFB9-41BB-89C6-172D45A7199E}" destId="{E60B0FD8-BE21-498F-9305-27D9BDE00CFF}" srcOrd="1" destOrd="0" presId="urn:microsoft.com/office/officeart/2008/layout/LinedList"/>
    <dgm:cxn modelId="{350D5BF1-8188-45D2-8D84-C0FD44868842}" type="presParOf" srcId="{AB446CFB-DFB9-41BB-89C6-172D45A7199E}" destId="{2BAC8638-5B8C-4B06-91F0-2FDD9D15670E}" srcOrd="2" destOrd="0" presId="urn:microsoft.com/office/officeart/2008/layout/LinedList"/>
    <dgm:cxn modelId="{8CA393B3-FB46-4AEE-95A2-677910557AEB}" type="presParOf" srcId="{0FACD97A-C9D1-4B16-AEDE-F3CBF9206A85}" destId="{0FBA35C4-66F3-443D-8169-5AA02E501DC8}" srcOrd="11" destOrd="0" presId="urn:microsoft.com/office/officeart/2008/layout/LinedList"/>
    <dgm:cxn modelId="{68CB38D1-2A56-455B-B8EB-72EB0327260D}" type="presParOf" srcId="{0FACD97A-C9D1-4B16-AEDE-F3CBF9206A85}" destId="{F0A890B5-C25A-4C22-A88C-EDC9C5C478F8}" srcOrd="12" destOrd="0" presId="urn:microsoft.com/office/officeart/2008/layout/LinedList"/>
    <dgm:cxn modelId="{3498D17D-C618-40DD-8C94-705B532B4576}" type="presParOf" srcId="{0FACD97A-C9D1-4B16-AEDE-F3CBF9206A85}" destId="{D8C91CD4-A13E-4E97-9537-C296887535AA}" srcOrd="13" destOrd="0" presId="urn:microsoft.com/office/officeart/2008/layout/LinedList"/>
    <dgm:cxn modelId="{BD91FDE8-8509-4AD4-BD5B-E8877E6D4662}" type="presParOf" srcId="{D8C91CD4-A13E-4E97-9537-C296887535AA}" destId="{B8F802B5-A090-4678-A2AE-279EF0714B61}" srcOrd="0" destOrd="0" presId="urn:microsoft.com/office/officeart/2008/layout/LinedList"/>
    <dgm:cxn modelId="{D343882E-E64F-4FFA-85B7-E77747A40033}" type="presParOf" srcId="{D8C91CD4-A13E-4E97-9537-C296887535AA}" destId="{042A69B0-2F69-4D4F-A716-053A179117BF}" srcOrd="1" destOrd="0" presId="urn:microsoft.com/office/officeart/2008/layout/LinedList"/>
    <dgm:cxn modelId="{10B0FEE3-3C97-4389-B0AE-5CE4B191C021}" type="presParOf" srcId="{D8C91CD4-A13E-4E97-9537-C296887535AA}" destId="{1904FA32-B559-475B-A03E-5240BB681F6F}" srcOrd="2" destOrd="0" presId="urn:microsoft.com/office/officeart/2008/layout/LinedList"/>
    <dgm:cxn modelId="{27F8DB66-0428-4105-A7D4-F18C0A087204}" type="presParOf" srcId="{0FACD97A-C9D1-4B16-AEDE-F3CBF9206A85}" destId="{0D541141-9761-4EDE-840A-B9216076C216}" srcOrd="14" destOrd="0" presId="urn:microsoft.com/office/officeart/2008/layout/LinedList"/>
    <dgm:cxn modelId="{2CCD01C5-CA01-444D-A773-CB4B6AF0F9B1}" type="presParOf" srcId="{0FACD97A-C9D1-4B16-AEDE-F3CBF9206A85}" destId="{9643FA8F-7613-42C4-AB3F-3360156268FE}" srcOrd="15" destOrd="0" presId="urn:microsoft.com/office/officeart/2008/layout/LinedList"/>
    <dgm:cxn modelId="{8E9801B2-A661-4166-88EA-DD0D516AC4EA}" type="presParOf" srcId="{0FACD97A-C9D1-4B16-AEDE-F3CBF9206A85}" destId="{08802E8A-1CF3-4A4B-A438-5ABAF310F28E}" srcOrd="16" destOrd="0" presId="urn:microsoft.com/office/officeart/2008/layout/LinedList"/>
    <dgm:cxn modelId="{E3FE43C6-88C0-4EBE-95B8-C85318431A6C}" type="presParOf" srcId="{08802E8A-1CF3-4A4B-A438-5ABAF310F28E}" destId="{7D2599A3-9B69-4F82-B6A4-E5506DC0F74B}" srcOrd="0" destOrd="0" presId="urn:microsoft.com/office/officeart/2008/layout/LinedList"/>
    <dgm:cxn modelId="{8D30D0A1-CA2B-4E49-897D-48328436BCCD}" type="presParOf" srcId="{08802E8A-1CF3-4A4B-A438-5ABAF310F28E}" destId="{0450C202-7D08-4534-A252-E6B8986D852E}" srcOrd="1" destOrd="0" presId="urn:microsoft.com/office/officeart/2008/layout/LinedList"/>
    <dgm:cxn modelId="{7E9ACBC0-68E1-4FED-BAB6-88D738631902}" type="presParOf" srcId="{08802E8A-1CF3-4A4B-A438-5ABAF310F28E}" destId="{CA16F246-2296-414E-8F40-F8C2B9A83B0F}" srcOrd="2" destOrd="0" presId="urn:microsoft.com/office/officeart/2008/layout/LinedList"/>
    <dgm:cxn modelId="{5E9F5061-80BA-4951-9DE3-02FCF158A10E}" type="presParOf" srcId="{0FACD97A-C9D1-4B16-AEDE-F3CBF9206A85}" destId="{90DAB622-6C52-445B-AEEC-D0EAA093B7AD}" srcOrd="17" destOrd="0" presId="urn:microsoft.com/office/officeart/2008/layout/LinedList"/>
    <dgm:cxn modelId="{D09E4A85-7E30-4A94-B907-AADACDEF2224}" type="presParOf" srcId="{0FACD97A-C9D1-4B16-AEDE-F3CBF9206A85}" destId="{D5A3663C-4811-435F-B7DB-F78EC28AE6BC}"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5D97F-E744-4E69-A2A9-F907F3E62ED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37A89B29-7357-42E4-834F-581DA5CF83C4}">
      <dgm:prSet phldrT="[Text]" phldr="1"/>
      <dgm:spPr/>
      <dgm:t>
        <a:bodyPr/>
        <a:lstStyle/>
        <a:p>
          <a:endParaRPr lang="en-US" dirty="0"/>
        </a:p>
      </dgm:t>
    </dgm:pt>
    <dgm:pt modelId="{F4C3B94B-ACC3-4410-AFD7-DD35C1D3AA56}" type="parTrans" cxnId="{B2F4D8E8-AC9D-4274-BB86-894F5ACC995F}">
      <dgm:prSet/>
      <dgm:spPr/>
      <dgm:t>
        <a:bodyPr/>
        <a:lstStyle/>
        <a:p>
          <a:endParaRPr lang="en-US"/>
        </a:p>
      </dgm:t>
    </dgm:pt>
    <dgm:pt modelId="{41A96D09-3E24-49B1-A149-7BE80E92C7F5}" type="sibTrans" cxnId="{B2F4D8E8-AC9D-4274-BB86-894F5ACC995F}">
      <dgm:prSet/>
      <dgm:spPr/>
      <dgm:t>
        <a:bodyPr/>
        <a:lstStyle/>
        <a:p>
          <a:endParaRPr lang="en-US"/>
        </a:p>
      </dgm:t>
    </dgm:pt>
    <dgm:pt modelId="{975AD210-5405-459C-813E-62C4BD8805D8}">
      <dgm:prSet phldrT="[Text]"/>
      <dgm:spPr/>
      <dgm:t>
        <a:bodyPr/>
        <a:lstStyle/>
        <a:p>
          <a:r>
            <a:rPr lang="en-US" dirty="0"/>
            <a:t>White Ribbon</a:t>
          </a:r>
        </a:p>
      </dgm:t>
    </dgm:pt>
    <dgm:pt modelId="{E800BA53-3989-49A2-A3B1-CB046B6050DB}" type="parTrans" cxnId="{FB74F864-0CAE-4CA5-929A-7F74E142808B}">
      <dgm:prSet/>
      <dgm:spPr/>
      <dgm:t>
        <a:bodyPr/>
        <a:lstStyle/>
        <a:p>
          <a:endParaRPr lang="en-US"/>
        </a:p>
      </dgm:t>
    </dgm:pt>
    <dgm:pt modelId="{B4EF4A2B-0E90-4C60-9BF8-5BA934B3BF7E}" type="sibTrans" cxnId="{FB74F864-0CAE-4CA5-929A-7F74E142808B}">
      <dgm:prSet/>
      <dgm:spPr/>
      <dgm:t>
        <a:bodyPr/>
        <a:lstStyle/>
        <a:p>
          <a:endParaRPr lang="en-US"/>
        </a:p>
      </dgm:t>
    </dgm:pt>
    <dgm:pt modelId="{52BCF8E8-30EA-4529-A7B6-04CB05442707}">
      <dgm:prSet phldrT="[Text]"/>
      <dgm:spPr/>
      <dgm:t>
        <a:bodyPr/>
        <a:lstStyle/>
        <a:p>
          <a:r>
            <a:rPr lang="en-US" dirty="0"/>
            <a:t>Men’s Health </a:t>
          </a:r>
          <a:r>
            <a:rPr lang="en-US" dirty="0" err="1"/>
            <a:t>Programme</a:t>
          </a:r>
          <a:endParaRPr lang="en-US" dirty="0"/>
        </a:p>
      </dgm:t>
    </dgm:pt>
    <dgm:pt modelId="{5200AE2A-A076-445E-BFF0-6238D419E77C}" type="parTrans" cxnId="{6461137A-5D28-4252-A91A-18A76C7E4F1B}">
      <dgm:prSet/>
      <dgm:spPr/>
      <dgm:t>
        <a:bodyPr/>
        <a:lstStyle/>
        <a:p>
          <a:endParaRPr lang="en-US"/>
        </a:p>
      </dgm:t>
    </dgm:pt>
    <dgm:pt modelId="{3AB7E64E-5268-4834-A935-D716048F1217}" type="sibTrans" cxnId="{6461137A-5D28-4252-A91A-18A76C7E4F1B}">
      <dgm:prSet/>
      <dgm:spPr/>
      <dgm:t>
        <a:bodyPr/>
        <a:lstStyle/>
        <a:p>
          <a:endParaRPr lang="en-US"/>
        </a:p>
      </dgm:t>
    </dgm:pt>
    <dgm:pt modelId="{87F55132-3069-4D76-87C8-A73A0F92A7E5}">
      <dgm:prSet phldrT="[Text]"/>
      <dgm:spPr/>
      <dgm:t>
        <a:bodyPr/>
        <a:lstStyle/>
        <a:p>
          <a:r>
            <a:rPr lang="en-US" dirty="0"/>
            <a:t>Leadership </a:t>
          </a:r>
          <a:r>
            <a:rPr lang="en-US" dirty="0" err="1"/>
            <a:t>Programme</a:t>
          </a:r>
          <a:endParaRPr lang="en-US" dirty="0"/>
        </a:p>
      </dgm:t>
    </dgm:pt>
    <dgm:pt modelId="{33097975-B00C-4041-8449-AD0FF617CADC}" type="parTrans" cxnId="{1428B344-9EE3-4217-BA29-02820C886841}">
      <dgm:prSet/>
      <dgm:spPr/>
      <dgm:t>
        <a:bodyPr/>
        <a:lstStyle/>
        <a:p>
          <a:endParaRPr lang="en-US"/>
        </a:p>
      </dgm:t>
    </dgm:pt>
    <dgm:pt modelId="{7A29ABD0-4655-4A46-AADA-37487EF16EB9}" type="sibTrans" cxnId="{1428B344-9EE3-4217-BA29-02820C886841}">
      <dgm:prSet/>
      <dgm:spPr/>
      <dgm:t>
        <a:bodyPr/>
        <a:lstStyle/>
        <a:p>
          <a:endParaRPr lang="en-US"/>
        </a:p>
      </dgm:t>
    </dgm:pt>
    <dgm:pt modelId="{012699A4-48AA-4864-BAB5-F97D014B3AEA}">
      <dgm:prSet phldrT="[Text]"/>
      <dgm:spPr/>
      <dgm:t>
        <a:bodyPr/>
        <a:lstStyle/>
        <a:p>
          <a:r>
            <a:rPr lang="en-US" dirty="0"/>
            <a:t>On </a:t>
          </a:r>
          <a:r>
            <a:rPr lang="en-US" dirty="0" err="1"/>
            <a:t>Feirm</a:t>
          </a:r>
          <a:r>
            <a:rPr lang="en-US" dirty="0"/>
            <a:t> Ground 2</a:t>
          </a:r>
        </a:p>
      </dgm:t>
    </dgm:pt>
    <dgm:pt modelId="{209CA8F0-7934-4FD4-B5ED-497A876EC986}" type="parTrans" cxnId="{4D462F19-656A-492A-8019-63A5CC90A047}">
      <dgm:prSet/>
      <dgm:spPr/>
      <dgm:t>
        <a:bodyPr/>
        <a:lstStyle/>
        <a:p>
          <a:endParaRPr lang="en-US"/>
        </a:p>
      </dgm:t>
    </dgm:pt>
    <dgm:pt modelId="{4C2529FE-9A00-45E7-82E2-2EACDC4F536C}" type="sibTrans" cxnId="{4D462F19-656A-492A-8019-63A5CC90A047}">
      <dgm:prSet/>
      <dgm:spPr/>
      <dgm:t>
        <a:bodyPr/>
        <a:lstStyle/>
        <a:p>
          <a:endParaRPr lang="en-US"/>
        </a:p>
      </dgm:t>
    </dgm:pt>
    <dgm:pt modelId="{64F8C08F-8306-4D68-8B13-83CA7039F459}">
      <dgm:prSet phldrT="[Text]"/>
      <dgm:spPr/>
      <dgm:t>
        <a:bodyPr/>
        <a:lstStyle/>
        <a:p>
          <a:r>
            <a:rPr lang="en-US" dirty="0"/>
            <a:t>MAL Advice Line</a:t>
          </a:r>
        </a:p>
      </dgm:t>
    </dgm:pt>
    <dgm:pt modelId="{E61AFF82-B600-44BF-9760-EF67CC4BEE54}" type="parTrans" cxnId="{B600418D-F8B2-4F1A-BAD5-BD40A7871368}">
      <dgm:prSet/>
      <dgm:spPr/>
      <dgm:t>
        <a:bodyPr/>
        <a:lstStyle/>
        <a:p>
          <a:endParaRPr lang="en-US"/>
        </a:p>
      </dgm:t>
    </dgm:pt>
    <dgm:pt modelId="{F8E187F6-0064-4442-BFFF-7E3AD4A8F00F}" type="sibTrans" cxnId="{B600418D-F8B2-4F1A-BAD5-BD40A7871368}">
      <dgm:prSet/>
      <dgm:spPr/>
      <dgm:t>
        <a:bodyPr/>
        <a:lstStyle/>
        <a:p>
          <a:endParaRPr lang="en-US"/>
        </a:p>
      </dgm:t>
    </dgm:pt>
    <dgm:pt modelId="{DB725749-30D7-4900-AB26-75A95DB6C470}">
      <dgm:prSet phldrT="[Text]"/>
      <dgm:spPr/>
      <dgm:t>
        <a:bodyPr/>
        <a:lstStyle/>
        <a:p>
          <a:r>
            <a:rPr lang="en-US" dirty="0"/>
            <a:t>MEND </a:t>
          </a:r>
          <a:r>
            <a:rPr lang="en-US" dirty="0" err="1"/>
            <a:t>Programme</a:t>
          </a:r>
          <a:endParaRPr lang="en-US" dirty="0"/>
        </a:p>
      </dgm:t>
    </dgm:pt>
    <dgm:pt modelId="{5EF1A0CE-5E68-4D66-A4D2-01E1F054EB55}" type="parTrans" cxnId="{4A0D37AA-6C41-4206-A65F-CB0CBC343670}">
      <dgm:prSet/>
      <dgm:spPr/>
      <dgm:t>
        <a:bodyPr/>
        <a:lstStyle/>
        <a:p>
          <a:endParaRPr lang="en-US"/>
        </a:p>
      </dgm:t>
    </dgm:pt>
    <dgm:pt modelId="{42F633D3-FF06-43E4-8382-7AD7513CACA7}" type="sibTrans" cxnId="{4A0D37AA-6C41-4206-A65F-CB0CBC343670}">
      <dgm:prSet/>
      <dgm:spPr/>
      <dgm:t>
        <a:bodyPr/>
        <a:lstStyle/>
        <a:p>
          <a:endParaRPr lang="en-US"/>
        </a:p>
      </dgm:t>
    </dgm:pt>
    <dgm:pt modelId="{7D467BB8-41F1-45C7-B600-2E791E1C71ED}">
      <dgm:prSet phldrT="[Text]"/>
      <dgm:spPr/>
      <dgm:t>
        <a:bodyPr/>
        <a:lstStyle/>
        <a:p>
          <a:r>
            <a:rPr lang="en-US" dirty="0"/>
            <a:t>Counselling service</a:t>
          </a:r>
        </a:p>
      </dgm:t>
    </dgm:pt>
    <dgm:pt modelId="{D7F775AE-200D-4376-9D97-66EB4AD2A479}" type="parTrans" cxnId="{04948CEC-1E5F-47CB-9BEC-B5AFCA2FBDD3}">
      <dgm:prSet/>
      <dgm:spPr/>
      <dgm:t>
        <a:bodyPr/>
        <a:lstStyle/>
        <a:p>
          <a:endParaRPr lang="en-US"/>
        </a:p>
      </dgm:t>
    </dgm:pt>
    <dgm:pt modelId="{99C647B3-A0EB-4C62-8032-7FCECA997DC0}" type="sibTrans" cxnId="{04948CEC-1E5F-47CB-9BEC-B5AFCA2FBDD3}">
      <dgm:prSet/>
      <dgm:spPr/>
      <dgm:t>
        <a:bodyPr/>
        <a:lstStyle/>
        <a:p>
          <a:endParaRPr lang="en-US"/>
        </a:p>
      </dgm:t>
    </dgm:pt>
    <dgm:pt modelId="{1EF285C6-3699-4F36-AF1B-4FEC4FE08C49}" type="pres">
      <dgm:prSet presAssocID="{AEF5D97F-E744-4E69-A2A9-F907F3E62ED8}" presName="hierChild1" presStyleCnt="0">
        <dgm:presLayoutVars>
          <dgm:orgChart val="1"/>
          <dgm:chPref val="1"/>
          <dgm:dir/>
          <dgm:animOne val="branch"/>
          <dgm:animLvl val="lvl"/>
          <dgm:resizeHandles/>
        </dgm:presLayoutVars>
      </dgm:prSet>
      <dgm:spPr/>
    </dgm:pt>
    <dgm:pt modelId="{9A47B918-900B-47CB-AA2C-BF5A0C310DE8}" type="pres">
      <dgm:prSet presAssocID="{37A89B29-7357-42E4-834F-581DA5CF83C4}" presName="hierRoot1" presStyleCnt="0">
        <dgm:presLayoutVars>
          <dgm:hierBranch val="init"/>
        </dgm:presLayoutVars>
      </dgm:prSet>
      <dgm:spPr/>
    </dgm:pt>
    <dgm:pt modelId="{C1D9DA78-1992-4054-B8A5-511D4FC021E6}" type="pres">
      <dgm:prSet presAssocID="{37A89B29-7357-42E4-834F-581DA5CF83C4}" presName="rootComposite1" presStyleCnt="0"/>
      <dgm:spPr/>
    </dgm:pt>
    <dgm:pt modelId="{D63B97A6-FCD4-4E8E-AC77-D342B21BE058}" type="pres">
      <dgm:prSet presAssocID="{37A89B29-7357-42E4-834F-581DA5CF83C4}" presName="rootText1" presStyleLbl="node0" presStyleIdx="0" presStyleCnt="1" custLinFactY="-100000" custLinFactNeighborY="-160860">
        <dgm:presLayoutVars>
          <dgm:chPref val="3"/>
        </dgm:presLayoutVars>
      </dgm:prSet>
      <dgm:spPr/>
    </dgm:pt>
    <dgm:pt modelId="{C5026849-C20A-4372-8E10-EA71BF3F37CF}" type="pres">
      <dgm:prSet presAssocID="{37A89B29-7357-42E4-834F-581DA5CF83C4}" presName="rootConnector1" presStyleLbl="node1" presStyleIdx="0" presStyleCnt="0"/>
      <dgm:spPr/>
    </dgm:pt>
    <dgm:pt modelId="{F4B5C418-464C-4181-B3FF-44217FD24616}" type="pres">
      <dgm:prSet presAssocID="{37A89B29-7357-42E4-834F-581DA5CF83C4}" presName="hierChild2" presStyleCnt="0"/>
      <dgm:spPr/>
    </dgm:pt>
    <dgm:pt modelId="{71BC204A-EA1C-4B55-AC9F-9AF27BCBD42F}" type="pres">
      <dgm:prSet presAssocID="{E800BA53-3989-49A2-A3B1-CB046B6050DB}" presName="Name37" presStyleLbl="parChTrans1D2" presStyleIdx="0" presStyleCnt="7"/>
      <dgm:spPr/>
    </dgm:pt>
    <dgm:pt modelId="{2C3A3D3B-F8E3-4F8A-B400-E2D6A1819ADA}" type="pres">
      <dgm:prSet presAssocID="{975AD210-5405-459C-813E-62C4BD8805D8}" presName="hierRoot2" presStyleCnt="0">
        <dgm:presLayoutVars>
          <dgm:hierBranch val="init"/>
        </dgm:presLayoutVars>
      </dgm:prSet>
      <dgm:spPr/>
    </dgm:pt>
    <dgm:pt modelId="{63692C6A-F384-4456-B596-E999232AFB2E}" type="pres">
      <dgm:prSet presAssocID="{975AD210-5405-459C-813E-62C4BD8805D8}" presName="rootComposite" presStyleCnt="0"/>
      <dgm:spPr/>
    </dgm:pt>
    <dgm:pt modelId="{940C6D29-2A9B-4B2C-80FF-1D056FCE5185}" type="pres">
      <dgm:prSet presAssocID="{975AD210-5405-459C-813E-62C4BD8805D8}" presName="rootText" presStyleLbl="node2" presStyleIdx="0" presStyleCnt="7">
        <dgm:presLayoutVars>
          <dgm:chPref val="3"/>
        </dgm:presLayoutVars>
      </dgm:prSet>
      <dgm:spPr/>
    </dgm:pt>
    <dgm:pt modelId="{78E5E58E-7CB6-460F-B6E2-464A0D948208}" type="pres">
      <dgm:prSet presAssocID="{975AD210-5405-459C-813E-62C4BD8805D8}" presName="rootConnector" presStyleLbl="node2" presStyleIdx="0" presStyleCnt="7"/>
      <dgm:spPr/>
    </dgm:pt>
    <dgm:pt modelId="{BC53E5FE-7612-4328-A121-14244E2F799A}" type="pres">
      <dgm:prSet presAssocID="{975AD210-5405-459C-813E-62C4BD8805D8}" presName="hierChild4" presStyleCnt="0"/>
      <dgm:spPr/>
    </dgm:pt>
    <dgm:pt modelId="{1694E057-583C-4D9D-A243-930AF9F34AB8}" type="pres">
      <dgm:prSet presAssocID="{975AD210-5405-459C-813E-62C4BD8805D8}" presName="hierChild5" presStyleCnt="0"/>
      <dgm:spPr/>
    </dgm:pt>
    <dgm:pt modelId="{72EDDC35-9535-425E-AF0B-1386E2D16B7C}" type="pres">
      <dgm:prSet presAssocID="{5200AE2A-A076-445E-BFF0-6238D419E77C}" presName="Name37" presStyleLbl="parChTrans1D2" presStyleIdx="1" presStyleCnt="7"/>
      <dgm:spPr/>
    </dgm:pt>
    <dgm:pt modelId="{99A61ED2-2B33-4690-B7C7-565D38A2909E}" type="pres">
      <dgm:prSet presAssocID="{52BCF8E8-30EA-4529-A7B6-04CB05442707}" presName="hierRoot2" presStyleCnt="0">
        <dgm:presLayoutVars>
          <dgm:hierBranch val="init"/>
        </dgm:presLayoutVars>
      </dgm:prSet>
      <dgm:spPr/>
    </dgm:pt>
    <dgm:pt modelId="{F0E79D5C-D56A-4270-8F1F-61C5FFDBC943}" type="pres">
      <dgm:prSet presAssocID="{52BCF8E8-30EA-4529-A7B6-04CB05442707}" presName="rootComposite" presStyleCnt="0"/>
      <dgm:spPr/>
    </dgm:pt>
    <dgm:pt modelId="{3FC2870B-8DF2-4B88-B2EE-9FDD483F5F9D}" type="pres">
      <dgm:prSet presAssocID="{52BCF8E8-30EA-4529-A7B6-04CB05442707}" presName="rootText" presStyleLbl="node2" presStyleIdx="1" presStyleCnt="7" custLinFactX="100000" custLinFactNeighborX="142000" custLinFactNeighborY="5748">
        <dgm:presLayoutVars>
          <dgm:chPref val="3"/>
        </dgm:presLayoutVars>
      </dgm:prSet>
      <dgm:spPr/>
    </dgm:pt>
    <dgm:pt modelId="{F8DFE387-E549-4DDE-87EC-09762A29ABE6}" type="pres">
      <dgm:prSet presAssocID="{52BCF8E8-30EA-4529-A7B6-04CB05442707}" presName="rootConnector" presStyleLbl="node2" presStyleIdx="1" presStyleCnt="7"/>
      <dgm:spPr/>
    </dgm:pt>
    <dgm:pt modelId="{E9B502EA-E2A3-47D4-9D7E-0F8A827EE945}" type="pres">
      <dgm:prSet presAssocID="{52BCF8E8-30EA-4529-A7B6-04CB05442707}" presName="hierChild4" presStyleCnt="0"/>
      <dgm:spPr/>
    </dgm:pt>
    <dgm:pt modelId="{A41FD360-4379-4390-ADD1-40600061E2D2}" type="pres">
      <dgm:prSet presAssocID="{52BCF8E8-30EA-4529-A7B6-04CB05442707}" presName="hierChild5" presStyleCnt="0"/>
      <dgm:spPr/>
    </dgm:pt>
    <dgm:pt modelId="{4F719DB4-B5DF-4A99-973E-9294126CB4D9}" type="pres">
      <dgm:prSet presAssocID="{33097975-B00C-4041-8449-AD0FF617CADC}" presName="Name37" presStyleLbl="parChTrans1D2" presStyleIdx="2" presStyleCnt="7"/>
      <dgm:spPr/>
    </dgm:pt>
    <dgm:pt modelId="{83582A62-93AA-4F7D-B863-1013F4C7F3FB}" type="pres">
      <dgm:prSet presAssocID="{87F55132-3069-4D76-87C8-A73A0F92A7E5}" presName="hierRoot2" presStyleCnt="0">
        <dgm:presLayoutVars>
          <dgm:hierBranch val="init"/>
        </dgm:presLayoutVars>
      </dgm:prSet>
      <dgm:spPr/>
    </dgm:pt>
    <dgm:pt modelId="{125A6D73-41E6-41DF-B2E1-5531C1A1594F}" type="pres">
      <dgm:prSet presAssocID="{87F55132-3069-4D76-87C8-A73A0F92A7E5}" presName="rootComposite" presStyleCnt="0"/>
      <dgm:spPr/>
    </dgm:pt>
    <dgm:pt modelId="{B32C69F4-2656-402D-939B-0B84989C96C5}" type="pres">
      <dgm:prSet presAssocID="{87F55132-3069-4D76-87C8-A73A0F92A7E5}" presName="rootText" presStyleLbl="node2" presStyleIdx="2" presStyleCnt="7" custLinFactX="167413" custLinFactNeighborX="200000" custLinFactNeighborY="2533">
        <dgm:presLayoutVars>
          <dgm:chPref val="3"/>
        </dgm:presLayoutVars>
      </dgm:prSet>
      <dgm:spPr/>
    </dgm:pt>
    <dgm:pt modelId="{363B7217-23F0-48E9-91DB-C3E3791DCBA5}" type="pres">
      <dgm:prSet presAssocID="{87F55132-3069-4D76-87C8-A73A0F92A7E5}" presName="rootConnector" presStyleLbl="node2" presStyleIdx="2" presStyleCnt="7"/>
      <dgm:spPr/>
    </dgm:pt>
    <dgm:pt modelId="{C1CE3404-516F-4140-8CCA-620EB196071F}" type="pres">
      <dgm:prSet presAssocID="{87F55132-3069-4D76-87C8-A73A0F92A7E5}" presName="hierChild4" presStyleCnt="0"/>
      <dgm:spPr/>
    </dgm:pt>
    <dgm:pt modelId="{B23EF5EC-A698-422E-8711-BB80F0F9BF1D}" type="pres">
      <dgm:prSet presAssocID="{87F55132-3069-4D76-87C8-A73A0F92A7E5}" presName="hierChild5" presStyleCnt="0"/>
      <dgm:spPr/>
    </dgm:pt>
    <dgm:pt modelId="{90F0CE27-CDA1-4947-ADB1-AA96AC623941}" type="pres">
      <dgm:prSet presAssocID="{209CA8F0-7934-4FD4-B5ED-497A876EC986}" presName="Name37" presStyleLbl="parChTrans1D2" presStyleIdx="3" presStyleCnt="7"/>
      <dgm:spPr/>
    </dgm:pt>
    <dgm:pt modelId="{BBA94A95-CD27-4522-B8CC-5F79C78C2080}" type="pres">
      <dgm:prSet presAssocID="{012699A4-48AA-4864-BAB5-F97D014B3AEA}" presName="hierRoot2" presStyleCnt="0">
        <dgm:presLayoutVars>
          <dgm:hierBranch val="init"/>
        </dgm:presLayoutVars>
      </dgm:prSet>
      <dgm:spPr/>
    </dgm:pt>
    <dgm:pt modelId="{35019DA2-CA72-4F35-B10B-12C25A06FF85}" type="pres">
      <dgm:prSet presAssocID="{012699A4-48AA-4864-BAB5-F97D014B3AEA}" presName="rootComposite" presStyleCnt="0"/>
      <dgm:spPr/>
    </dgm:pt>
    <dgm:pt modelId="{816D48A8-4DA1-4E44-9926-ABB04A0E8FD0}" type="pres">
      <dgm:prSet presAssocID="{012699A4-48AA-4864-BAB5-F97D014B3AEA}" presName="rootText" presStyleLbl="node2" presStyleIdx="3" presStyleCnt="7" custLinFactX="33131" custLinFactNeighborX="100000" custLinFactNeighborY="2533">
        <dgm:presLayoutVars>
          <dgm:chPref val="3"/>
        </dgm:presLayoutVars>
      </dgm:prSet>
      <dgm:spPr/>
    </dgm:pt>
    <dgm:pt modelId="{145897F4-C1AB-430A-B900-173312356B02}" type="pres">
      <dgm:prSet presAssocID="{012699A4-48AA-4864-BAB5-F97D014B3AEA}" presName="rootConnector" presStyleLbl="node2" presStyleIdx="3" presStyleCnt="7"/>
      <dgm:spPr/>
    </dgm:pt>
    <dgm:pt modelId="{0DA4083D-F681-423E-94D6-B1028CC2809B}" type="pres">
      <dgm:prSet presAssocID="{012699A4-48AA-4864-BAB5-F97D014B3AEA}" presName="hierChild4" presStyleCnt="0"/>
      <dgm:spPr/>
    </dgm:pt>
    <dgm:pt modelId="{C1A137BB-4F22-403C-821C-384B7E4451B0}" type="pres">
      <dgm:prSet presAssocID="{012699A4-48AA-4864-BAB5-F97D014B3AEA}" presName="hierChild5" presStyleCnt="0"/>
      <dgm:spPr/>
    </dgm:pt>
    <dgm:pt modelId="{903571B4-DF3D-4BDE-9ADF-4F8E5230C06E}" type="pres">
      <dgm:prSet presAssocID="{E61AFF82-B600-44BF-9760-EF67CC4BEE54}" presName="Name37" presStyleLbl="parChTrans1D2" presStyleIdx="4" presStyleCnt="7"/>
      <dgm:spPr/>
    </dgm:pt>
    <dgm:pt modelId="{C30FB0F7-575A-4DAE-8A9D-881AB774C194}" type="pres">
      <dgm:prSet presAssocID="{64F8C08F-8306-4D68-8B13-83CA7039F459}" presName="hierRoot2" presStyleCnt="0">
        <dgm:presLayoutVars>
          <dgm:hierBranch val="init"/>
        </dgm:presLayoutVars>
      </dgm:prSet>
      <dgm:spPr/>
    </dgm:pt>
    <dgm:pt modelId="{334F304C-857F-4A1C-AEAD-08D9C9A65EB8}" type="pres">
      <dgm:prSet presAssocID="{64F8C08F-8306-4D68-8B13-83CA7039F459}" presName="rootComposite" presStyleCnt="0"/>
      <dgm:spPr/>
    </dgm:pt>
    <dgm:pt modelId="{E00A11A0-E367-4EC3-99ED-9CF574588F60}" type="pres">
      <dgm:prSet presAssocID="{64F8C08F-8306-4D68-8B13-83CA7039F459}" presName="rootText" presStyleLbl="node2" presStyleIdx="4" presStyleCnt="7" custLinFactX="-165413" custLinFactNeighborX="-200000" custLinFactNeighborY="2533">
        <dgm:presLayoutVars>
          <dgm:chPref val="3"/>
        </dgm:presLayoutVars>
      </dgm:prSet>
      <dgm:spPr/>
    </dgm:pt>
    <dgm:pt modelId="{AF154FE8-5E0B-4449-8108-F88042926911}" type="pres">
      <dgm:prSet presAssocID="{64F8C08F-8306-4D68-8B13-83CA7039F459}" presName="rootConnector" presStyleLbl="node2" presStyleIdx="4" presStyleCnt="7"/>
      <dgm:spPr/>
    </dgm:pt>
    <dgm:pt modelId="{847F17C3-231C-45DE-A8CC-AABA13016CD2}" type="pres">
      <dgm:prSet presAssocID="{64F8C08F-8306-4D68-8B13-83CA7039F459}" presName="hierChild4" presStyleCnt="0"/>
      <dgm:spPr/>
    </dgm:pt>
    <dgm:pt modelId="{F9E66E1B-3459-4B3E-B6DE-F9C4ADE63C60}" type="pres">
      <dgm:prSet presAssocID="{64F8C08F-8306-4D68-8B13-83CA7039F459}" presName="hierChild5" presStyleCnt="0"/>
      <dgm:spPr/>
    </dgm:pt>
    <dgm:pt modelId="{F8BF6FAA-BBCE-4DDE-A837-AD069A013ED9}" type="pres">
      <dgm:prSet presAssocID="{5EF1A0CE-5E68-4D66-A4D2-01E1F054EB55}" presName="Name37" presStyleLbl="parChTrans1D2" presStyleIdx="5" presStyleCnt="7"/>
      <dgm:spPr/>
    </dgm:pt>
    <dgm:pt modelId="{461CAEF9-A9E1-4E1D-916B-9D984F3BE955}" type="pres">
      <dgm:prSet presAssocID="{DB725749-30D7-4900-AB26-75A95DB6C470}" presName="hierRoot2" presStyleCnt="0">
        <dgm:presLayoutVars>
          <dgm:hierBranch val="init"/>
        </dgm:presLayoutVars>
      </dgm:prSet>
      <dgm:spPr/>
    </dgm:pt>
    <dgm:pt modelId="{CC1BD1B6-D644-471E-B368-6B697C4DC184}" type="pres">
      <dgm:prSet presAssocID="{DB725749-30D7-4900-AB26-75A95DB6C470}" presName="rootComposite" presStyleCnt="0"/>
      <dgm:spPr/>
    </dgm:pt>
    <dgm:pt modelId="{1E9AE63E-DFBF-42A1-9893-F733CBCD1489}" type="pres">
      <dgm:prSet presAssocID="{DB725749-30D7-4900-AB26-75A95DB6C470}" presName="rootText" presStyleLbl="node2" presStyleIdx="5" presStyleCnt="7" custLinFactX="-162659" custLinFactNeighborX="-200000" custLinFactNeighborY="2533">
        <dgm:presLayoutVars>
          <dgm:chPref val="3"/>
        </dgm:presLayoutVars>
      </dgm:prSet>
      <dgm:spPr/>
    </dgm:pt>
    <dgm:pt modelId="{F7436FA0-F59F-474E-8DF8-86FBADA69C09}" type="pres">
      <dgm:prSet presAssocID="{DB725749-30D7-4900-AB26-75A95DB6C470}" presName="rootConnector" presStyleLbl="node2" presStyleIdx="5" presStyleCnt="7"/>
      <dgm:spPr/>
    </dgm:pt>
    <dgm:pt modelId="{D6E27C17-3187-443E-9CD8-BDC6493DC6E2}" type="pres">
      <dgm:prSet presAssocID="{DB725749-30D7-4900-AB26-75A95DB6C470}" presName="hierChild4" presStyleCnt="0"/>
      <dgm:spPr/>
    </dgm:pt>
    <dgm:pt modelId="{022526AD-8368-4638-AC87-450620A8537A}" type="pres">
      <dgm:prSet presAssocID="{DB725749-30D7-4900-AB26-75A95DB6C470}" presName="hierChild5" presStyleCnt="0"/>
      <dgm:spPr/>
    </dgm:pt>
    <dgm:pt modelId="{2940987D-CBA4-4980-A804-C1329DFB2FD2}" type="pres">
      <dgm:prSet presAssocID="{D7F775AE-200D-4376-9D97-66EB4AD2A479}" presName="Name37" presStyleLbl="parChTrans1D2" presStyleIdx="6" presStyleCnt="7"/>
      <dgm:spPr/>
    </dgm:pt>
    <dgm:pt modelId="{7E53496A-6012-444A-BC6E-157E3EB7E525}" type="pres">
      <dgm:prSet presAssocID="{7D467BB8-41F1-45C7-B600-2E791E1C71ED}" presName="hierRoot2" presStyleCnt="0">
        <dgm:presLayoutVars>
          <dgm:hierBranch val="init"/>
        </dgm:presLayoutVars>
      </dgm:prSet>
      <dgm:spPr/>
    </dgm:pt>
    <dgm:pt modelId="{B7BE0205-9EE7-4772-87B3-CFD036E77D74}" type="pres">
      <dgm:prSet presAssocID="{7D467BB8-41F1-45C7-B600-2E791E1C71ED}" presName="rootComposite" presStyleCnt="0"/>
      <dgm:spPr/>
    </dgm:pt>
    <dgm:pt modelId="{79BBBF53-5668-460E-8637-D8623202B78F}" type="pres">
      <dgm:prSet presAssocID="{7D467BB8-41F1-45C7-B600-2E791E1C71ED}" presName="rootText" presStyleLbl="node2" presStyleIdx="6" presStyleCnt="7">
        <dgm:presLayoutVars>
          <dgm:chPref val="3"/>
        </dgm:presLayoutVars>
      </dgm:prSet>
      <dgm:spPr/>
    </dgm:pt>
    <dgm:pt modelId="{9BC76625-F1BB-49BF-9374-988400B4BB04}" type="pres">
      <dgm:prSet presAssocID="{7D467BB8-41F1-45C7-B600-2E791E1C71ED}" presName="rootConnector" presStyleLbl="node2" presStyleIdx="6" presStyleCnt="7"/>
      <dgm:spPr/>
    </dgm:pt>
    <dgm:pt modelId="{CB861D00-EE4A-49DC-91E7-0EE013F0A365}" type="pres">
      <dgm:prSet presAssocID="{7D467BB8-41F1-45C7-B600-2E791E1C71ED}" presName="hierChild4" presStyleCnt="0"/>
      <dgm:spPr/>
    </dgm:pt>
    <dgm:pt modelId="{F92BFF05-69C1-4E42-97EF-B9BE80F2E9FF}" type="pres">
      <dgm:prSet presAssocID="{7D467BB8-41F1-45C7-B600-2E791E1C71ED}" presName="hierChild5" presStyleCnt="0"/>
      <dgm:spPr/>
    </dgm:pt>
    <dgm:pt modelId="{8F79AE2E-F830-47C0-9EC6-50159EF37BC7}" type="pres">
      <dgm:prSet presAssocID="{37A89B29-7357-42E4-834F-581DA5CF83C4}" presName="hierChild3" presStyleCnt="0"/>
      <dgm:spPr/>
    </dgm:pt>
  </dgm:ptLst>
  <dgm:cxnLst>
    <dgm:cxn modelId="{8130B602-5C49-4994-87AC-87C52C050521}" type="presOf" srcId="{7D467BB8-41F1-45C7-B600-2E791E1C71ED}" destId="{9BC76625-F1BB-49BF-9374-988400B4BB04}" srcOrd="1" destOrd="0" presId="urn:microsoft.com/office/officeart/2005/8/layout/orgChart1"/>
    <dgm:cxn modelId="{63D4F80C-8CCB-4D2D-9F6D-555793AA9742}" type="presOf" srcId="{52BCF8E8-30EA-4529-A7B6-04CB05442707}" destId="{3FC2870B-8DF2-4B88-B2EE-9FDD483F5F9D}" srcOrd="0" destOrd="0" presId="urn:microsoft.com/office/officeart/2005/8/layout/orgChart1"/>
    <dgm:cxn modelId="{4D462F19-656A-492A-8019-63A5CC90A047}" srcId="{37A89B29-7357-42E4-834F-581DA5CF83C4}" destId="{012699A4-48AA-4864-BAB5-F97D014B3AEA}" srcOrd="3" destOrd="0" parTransId="{209CA8F0-7934-4FD4-B5ED-497A876EC986}" sibTransId="{4C2529FE-9A00-45E7-82E2-2EACDC4F536C}"/>
    <dgm:cxn modelId="{F713612F-935A-414F-BB61-5829E30ADD3A}" type="presOf" srcId="{975AD210-5405-459C-813E-62C4BD8805D8}" destId="{940C6D29-2A9B-4B2C-80FF-1D056FCE5185}" srcOrd="0" destOrd="0" presId="urn:microsoft.com/office/officeart/2005/8/layout/orgChart1"/>
    <dgm:cxn modelId="{F83C5A5E-6C9A-423E-8B5D-6B882333539D}" type="presOf" srcId="{37A89B29-7357-42E4-834F-581DA5CF83C4}" destId="{D63B97A6-FCD4-4E8E-AC77-D342B21BE058}" srcOrd="0" destOrd="0" presId="urn:microsoft.com/office/officeart/2005/8/layout/orgChart1"/>
    <dgm:cxn modelId="{CE6CCC41-70BB-4D51-BC17-459BEB9C61DA}" type="presOf" srcId="{33097975-B00C-4041-8449-AD0FF617CADC}" destId="{4F719DB4-B5DF-4A99-973E-9294126CB4D9}" srcOrd="0" destOrd="0" presId="urn:microsoft.com/office/officeart/2005/8/layout/orgChart1"/>
    <dgm:cxn modelId="{1428B344-9EE3-4217-BA29-02820C886841}" srcId="{37A89B29-7357-42E4-834F-581DA5CF83C4}" destId="{87F55132-3069-4D76-87C8-A73A0F92A7E5}" srcOrd="2" destOrd="0" parTransId="{33097975-B00C-4041-8449-AD0FF617CADC}" sibTransId="{7A29ABD0-4655-4A46-AADA-37487EF16EB9}"/>
    <dgm:cxn modelId="{FB74F864-0CAE-4CA5-929A-7F74E142808B}" srcId="{37A89B29-7357-42E4-834F-581DA5CF83C4}" destId="{975AD210-5405-459C-813E-62C4BD8805D8}" srcOrd="0" destOrd="0" parTransId="{E800BA53-3989-49A2-A3B1-CB046B6050DB}" sibTransId="{B4EF4A2B-0E90-4C60-9BF8-5BA934B3BF7E}"/>
    <dgm:cxn modelId="{113D7345-EE49-4A7F-BC3D-5F0E57337215}" type="presOf" srcId="{E61AFF82-B600-44BF-9760-EF67CC4BEE54}" destId="{903571B4-DF3D-4BDE-9ADF-4F8E5230C06E}" srcOrd="0" destOrd="0" presId="urn:microsoft.com/office/officeart/2005/8/layout/orgChart1"/>
    <dgm:cxn modelId="{93A2F54B-3450-4FB2-AEEE-969C229B16AA}" type="presOf" srcId="{012699A4-48AA-4864-BAB5-F97D014B3AEA}" destId="{816D48A8-4DA1-4E44-9926-ABB04A0E8FD0}" srcOrd="0" destOrd="0" presId="urn:microsoft.com/office/officeart/2005/8/layout/orgChart1"/>
    <dgm:cxn modelId="{E074F74B-B043-427E-B46F-8A1798345A84}" type="presOf" srcId="{D7F775AE-200D-4376-9D97-66EB4AD2A479}" destId="{2940987D-CBA4-4980-A804-C1329DFB2FD2}" srcOrd="0" destOrd="0" presId="urn:microsoft.com/office/officeart/2005/8/layout/orgChart1"/>
    <dgm:cxn modelId="{EFE24756-0D58-46C4-BF08-62DC95E127E0}" type="presOf" srcId="{DB725749-30D7-4900-AB26-75A95DB6C470}" destId="{F7436FA0-F59F-474E-8DF8-86FBADA69C09}" srcOrd="1" destOrd="0" presId="urn:microsoft.com/office/officeart/2005/8/layout/orgChart1"/>
    <dgm:cxn modelId="{6461137A-5D28-4252-A91A-18A76C7E4F1B}" srcId="{37A89B29-7357-42E4-834F-581DA5CF83C4}" destId="{52BCF8E8-30EA-4529-A7B6-04CB05442707}" srcOrd="1" destOrd="0" parTransId="{5200AE2A-A076-445E-BFF0-6238D419E77C}" sibTransId="{3AB7E64E-5268-4834-A935-D716048F1217}"/>
    <dgm:cxn modelId="{A5A2A57A-E823-49EC-ACAB-62E67160A889}" type="presOf" srcId="{5EF1A0CE-5E68-4D66-A4D2-01E1F054EB55}" destId="{F8BF6FAA-BBCE-4DDE-A837-AD069A013ED9}" srcOrd="0" destOrd="0" presId="urn:microsoft.com/office/officeart/2005/8/layout/orgChart1"/>
    <dgm:cxn modelId="{A958CB84-1E18-428A-BD7C-4FF94842A89D}" type="presOf" srcId="{64F8C08F-8306-4D68-8B13-83CA7039F459}" destId="{E00A11A0-E367-4EC3-99ED-9CF574588F60}" srcOrd="0" destOrd="0" presId="urn:microsoft.com/office/officeart/2005/8/layout/orgChart1"/>
    <dgm:cxn modelId="{B600418D-F8B2-4F1A-BAD5-BD40A7871368}" srcId="{37A89B29-7357-42E4-834F-581DA5CF83C4}" destId="{64F8C08F-8306-4D68-8B13-83CA7039F459}" srcOrd="4" destOrd="0" parTransId="{E61AFF82-B600-44BF-9760-EF67CC4BEE54}" sibTransId="{F8E187F6-0064-4442-BFFF-7E3AD4A8F00F}"/>
    <dgm:cxn modelId="{22AB7B9C-3E5A-4127-8DE0-7665091D6239}" type="presOf" srcId="{64F8C08F-8306-4D68-8B13-83CA7039F459}" destId="{AF154FE8-5E0B-4449-8108-F88042926911}" srcOrd="1" destOrd="0" presId="urn:microsoft.com/office/officeart/2005/8/layout/orgChart1"/>
    <dgm:cxn modelId="{751A68A0-4457-4DAB-8B29-B75A1D990A95}" type="presOf" srcId="{7D467BB8-41F1-45C7-B600-2E791E1C71ED}" destId="{79BBBF53-5668-460E-8637-D8623202B78F}" srcOrd="0" destOrd="0" presId="urn:microsoft.com/office/officeart/2005/8/layout/orgChart1"/>
    <dgm:cxn modelId="{4A0D37AA-6C41-4206-A65F-CB0CBC343670}" srcId="{37A89B29-7357-42E4-834F-581DA5CF83C4}" destId="{DB725749-30D7-4900-AB26-75A95DB6C470}" srcOrd="5" destOrd="0" parTransId="{5EF1A0CE-5E68-4D66-A4D2-01E1F054EB55}" sibTransId="{42F633D3-FF06-43E4-8382-7AD7513CACA7}"/>
    <dgm:cxn modelId="{CF216EAD-571B-4B68-8341-3423AB09A069}" type="presOf" srcId="{975AD210-5405-459C-813E-62C4BD8805D8}" destId="{78E5E58E-7CB6-460F-B6E2-464A0D948208}" srcOrd="1" destOrd="0" presId="urn:microsoft.com/office/officeart/2005/8/layout/orgChart1"/>
    <dgm:cxn modelId="{C9DC9BD0-2F48-416D-977D-9E62A11E9F87}" type="presOf" srcId="{37A89B29-7357-42E4-834F-581DA5CF83C4}" destId="{C5026849-C20A-4372-8E10-EA71BF3F37CF}" srcOrd="1" destOrd="0" presId="urn:microsoft.com/office/officeart/2005/8/layout/orgChart1"/>
    <dgm:cxn modelId="{92F284D1-4DBC-4DED-9589-FBFB3F80BED0}" type="presOf" srcId="{DB725749-30D7-4900-AB26-75A95DB6C470}" destId="{1E9AE63E-DFBF-42A1-9893-F733CBCD1489}" srcOrd="0" destOrd="0" presId="urn:microsoft.com/office/officeart/2005/8/layout/orgChart1"/>
    <dgm:cxn modelId="{B77159D5-7B68-4D21-8010-5C368DDB43D9}" type="presOf" srcId="{012699A4-48AA-4864-BAB5-F97D014B3AEA}" destId="{145897F4-C1AB-430A-B900-173312356B02}" srcOrd="1" destOrd="0" presId="urn:microsoft.com/office/officeart/2005/8/layout/orgChart1"/>
    <dgm:cxn modelId="{BD0A56D8-2EC4-4E46-9696-27D29B768026}" type="presOf" srcId="{209CA8F0-7934-4FD4-B5ED-497A876EC986}" destId="{90F0CE27-CDA1-4947-ADB1-AA96AC623941}" srcOrd="0" destOrd="0" presId="urn:microsoft.com/office/officeart/2005/8/layout/orgChart1"/>
    <dgm:cxn modelId="{D72DC1DC-9C95-4A61-996E-5D611D4696DB}" type="presOf" srcId="{5200AE2A-A076-445E-BFF0-6238D419E77C}" destId="{72EDDC35-9535-425E-AF0B-1386E2D16B7C}" srcOrd="0" destOrd="0" presId="urn:microsoft.com/office/officeart/2005/8/layout/orgChart1"/>
    <dgm:cxn modelId="{00340CE2-CD24-4CC9-A611-D3A41F9B0277}" type="presOf" srcId="{87F55132-3069-4D76-87C8-A73A0F92A7E5}" destId="{363B7217-23F0-48E9-91DB-C3E3791DCBA5}" srcOrd="1" destOrd="0" presId="urn:microsoft.com/office/officeart/2005/8/layout/orgChart1"/>
    <dgm:cxn modelId="{DB00EFE2-1466-4E18-8926-48D83BDD8BFF}" type="presOf" srcId="{AEF5D97F-E744-4E69-A2A9-F907F3E62ED8}" destId="{1EF285C6-3699-4F36-AF1B-4FEC4FE08C49}" srcOrd="0" destOrd="0" presId="urn:microsoft.com/office/officeart/2005/8/layout/orgChart1"/>
    <dgm:cxn modelId="{09E9CDE3-9600-46F4-B553-DEA66DCAC7FB}" type="presOf" srcId="{E800BA53-3989-49A2-A3B1-CB046B6050DB}" destId="{71BC204A-EA1C-4B55-AC9F-9AF27BCBD42F}" srcOrd="0" destOrd="0" presId="urn:microsoft.com/office/officeart/2005/8/layout/orgChart1"/>
    <dgm:cxn modelId="{CB9E31E4-0206-43E6-A6EE-A5AD9C7A37DB}" type="presOf" srcId="{52BCF8E8-30EA-4529-A7B6-04CB05442707}" destId="{F8DFE387-E549-4DDE-87EC-09762A29ABE6}" srcOrd="1" destOrd="0" presId="urn:microsoft.com/office/officeart/2005/8/layout/orgChart1"/>
    <dgm:cxn modelId="{B2F4D8E8-AC9D-4274-BB86-894F5ACC995F}" srcId="{AEF5D97F-E744-4E69-A2A9-F907F3E62ED8}" destId="{37A89B29-7357-42E4-834F-581DA5CF83C4}" srcOrd="0" destOrd="0" parTransId="{F4C3B94B-ACC3-4410-AFD7-DD35C1D3AA56}" sibTransId="{41A96D09-3E24-49B1-A149-7BE80E92C7F5}"/>
    <dgm:cxn modelId="{04948CEC-1E5F-47CB-9BEC-B5AFCA2FBDD3}" srcId="{37A89B29-7357-42E4-834F-581DA5CF83C4}" destId="{7D467BB8-41F1-45C7-B600-2E791E1C71ED}" srcOrd="6" destOrd="0" parTransId="{D7F775AE-200D-4376-9D97-66EB4AD2A479}" sibTransId="{99C647B3-A0EB-4C62-8032-7FCECA997DC0}"/>
    <dgm:cxn modelId="{96D5D4F0-A6FE-4761-B090-CE2961327520}" type="presOf" srcId="{87F55132-3069-4D76-87C8-A73A0F92A7E5}" destId="{B32C69F4-2656-402D-939B-0B84989C96C5}" srcOrd="0" destOrd="0" presId="urn:microsoft.com/office/officeart/2005/8/layout/orgChart1"/>
    <dgm:cxn modelId="{73B49FC5-95B6-4AEF-8D53-A66DA0319C1A}" type="presParOf" srcId="{1EF285C6-3699-4F36-AF1B-4FEC4FE08C49}" destId="{9A47B918-900B-47CB-AA2C-BF5A0C310DE8}" srcOrd="0" destOrd="0" presId="urn:microsoft.com/office/officeart/2005/8/layout/orgChart1"/>
    <dgm:cxn modelId="{D94E8C1E-D378-4948-998C-8E19DC736297}" type="presParOf" srcId="{9A47B918-900B-47CB-AA2C-BF5A0C310DE8}" destId="{C1D9DA78-1992-4054-B8A5-511D4FC021E6}" srcOrd="0" destOrd="0" presId="urn:microsoft.com/office/officeart/2005/8/layout/orgChart1"/>
    <dgm:cxn modelId="{9E05372C-6EEB-42E3-870F-B1EA6463B97E}" type="presParOf" srcId="{C1D9DA78-1992-4054-B8A5-511D4FC021E6}" destId="{D63B97A6-FCD4-4E8E-AC77-D342B21BE058}" srcOrd="0" destOrd="0" presId="urn:microsoft.com/office/officeart/2005/8/layout/orgChart1"/>
    <dgm:cxn modelId="{E0595BCB-F30B-452B-84DA-84EB9E0021B1}" type="presParOf" srcId="{C1D9DA78-1992-4054-B8A5-511D4FC021E6}" destId="{C5026849-C20A-4372-8E10-EA71BF3F37CF}" srcOrd="1" destOrd="0" presId="urn:microsoft.com/office/officeart/2005/8/layout/orgChart1"/>
    <dgm:cxn modelId="{B622F595-F907-4F59-B58D-FA73737DA2D1}" type="presParOf" srcId="{9A47B918-900B-47CB-AA2C-BF5A0C310DE8}" destId="{F4B5C418-464C-4181-B3FF-44217FD24616}" srcOrd="1" destOrd="0" presId="urn:microsoft.com/office/officeart/2005/8/layout/orgChart1"/>
    <dgm:cxn modelId="{7E73B9ED-6671-44FF-B2E4-1F5758EE1A78}" type="presParOf" srcId="{F4B5C418-464C-4181-B3FF-44217FD24616}" destId="{71BC204A-EA1C-4B55-AC9F-9AF27BCBD42F}" srcOrd="0" destOrd="0" presId="urn:microsoft.com/office/officeart/2005/8/layout/orgChart1"/>
    <dgm:cxn modelId="{9DB6EF9B-1DE9-4279-967D-4B5CB7CFA4BF}" type="presParOf" srcId="{F4B5C418-464C-4181-B3FF-44217FD24616}" destId="{2C3A3D3B-F8E3-4F8A-B400-E2D6A1819ADA}" srcOrd="1" destOrd="0" presId="urn:microsoft.com/office/officeart/2005/8/layout/orgChart1"/>
    <dgm:cxn modelId="{844E4D2A-CF72-4FB3-9006-B65FBB96A367}" type="presParOf" srcId="{2C3A3D3B-F8E3-4F8A-B400-E2D6A1819ADA}" destId="{63692C6A-F384-4456-B596-E999232AFB2E}" srcOrd="0" destOrd="0" presId="urn:microsoft.com/office/officeart/2005/8/layout/orgChart1"/>
    <dgm:cxn modelId="{AACB1411-D376-4283-A6F8-3191E3210327}" type="presParOf" srcId="{63692C6A-F384-4456-B596-E999232AFB2E}" destId="{940C6D29-2A9B-4B2C-80FF-1D056FCE5185}" srcOrd="0" destOrd="0" presId="urn:microsoft.com/office/officeart/2005/8/layout/orgChart1"/>
    <dgm:cxn modelId="{9977B6E2-683F-4FDD-9C2D-3FD52FC35E4C}" type="presParOf" srcId="{63692C6A-F384-4456-B596-E999232AFB2E}" destId="{78E5E58E-7CB6-460F-B6E2-464A0D948208}" srcOrd="1" destOrd="0" presId="urn:microsoft.com/office/officeart/2005/8/layout/orgChart1"/>
    <dgm:cxn modelId="{9B8F1DE6-2477-4E57-9171-6AFDD25D7CED}" type="presParOf" srcId="{2C3A3D3B-F8E3-4F8A-B400-E2D6A1819ADA}" destId="{BC53E5FE-7612-4328-A121-14244E2F799A}" srcOrd="1" destOrd="0" presId="urn:microsoft.com/office/officeart/2005/8/layout/orgChart1"/>
    <dgm:cxn modelId="{55267326-E0DA-4B27-BE14-37B7B62A687E}" type="presParOf" srcId="{2C3A3D3B-F8E3-4F8A-B400-E2D6A1819ADA}" destId="{1694E057-583C-4D9D-A243-930AF9F34AB8}" srcOrd="2" destOrd="0" presId="urn:microsoft.com/office/officeart/2005/8/layout/orgChart1"/>
    <dgm:cxn modelId="{D8A58165-402F-476D-AEFB-013CE9FEB2D2}" type="presParOf" srcId="{F4B5C418-464C-4181-B3FF-44217FD24616}" destId="{72EDDC35-9535-425E-AF0B-1386E2D16B7C}" srcOrd="2" destOrd="0" presId="urn:microsoft.com/office/officeart/2005/8/layout/orgChart1"/>
    <dgm:cxn modelId="{B2CB0A4A-DB60-4CEF-94E4-9B0F50A05687}" type="presParOf" srcId="{F4B5C418-464C-4181-B3FF-44217FD24616}" destId="{99A61ED2-2B33-4690-B7C7-565D38A2909E}" srcOrd="3" destOrd="0" presId="urn:microsoft.com/office/officeart/2005/8/layout/orgChart1"/>
    <dgm:cxn modelId="{296103B5-DEA6-47E4-9FD8-F83EB2C35B01}" type="presParOf" srcId="{99A61ED2-2B33-4690-B7C7-565D38A2909E}" destId="{F0E79D5C-D56A-4270-8F1F-61C5FFDBC943}" srcOrd="0" destOrd="0" presId="urn:microsoft.com/office/officeart/2005/8/layout/orgChart1"/>
    <dgm:cxn modelId="{A1C3D0CE-0C1B-4CCF-86BC-0DBB3AF6C9FC}" type="presParOf" srcId="{F0E79D5C-D56A-4270-8F1F-61C5FFDBC943}" destId="{3FC2870B-8DF2-4B88-B2EE-9FDD483F5F9D}" srcOrd="0" destOrd="0" presId="urn:microsoft.com/office/officeart/2005/8/layout/orgChart1"/>
    <dgm:cxn modelId="{CA04C28B-DBE4-4CBB-B161-EF7B2F145773}" type="presParOf" srcId="{F0E79D5C-D56A-4270-8F1F-61C5FFDBC943}" destId="{F8DFE387-E549-4DDE-87EC-09762A29ABE6}" srcOrd="1" destOrd="0" presId="urn:microsoft.com/office/officeart/2005/8/layout/orgChart1"/>
    <dgm:cxn modelId="{E9F441C2-2040-4EAC-80C6-92A10433801D}" type="presParOf" srcId="{99A61ED2-2B33-4690-B7C7-565D38A2909E}" destId="{E9B502EA-E2A3-47D4-9D7E-0F8A827EE945}" srcOrd="1" destOrd="0" presId="urn:microsoft.com/office/officeart/2005/8/layout/orgChart1"/>
    <dgm:cxn modelId="{7C476D99-50E0-4773-8632-F449AB3EA946}" type="presParOf" srcId="{99A61ED2-2B33-4690-B7C7-565D38A2909E}" destId="{A41FD360-4379-4390-ADD1-40600061E2D2}" srcOrd="2" destOrd="0" presId="urn:microsoft.com/office/officeart/2005/8/layout/orgChart1"/>
    <dgm:cxn modelId="{D3CB8951-F56C-4BDB-B326-C1CC2BCFEBFE}" type="presParOf" srcId="{F4B5C418-464C-4181-B3FF-44217FD24616}" destId="{4F719DB4-B5DF-4A99-973E-9294126CB4D9}" srcOrd="4" destOrd="0" presId="urn:microsoft.com/office/officeart/2005/8/layout/orgChart1"/>
    <dgm:cxn modelId="{8F647346-B489-4AE1-93ED-B40B6EA4685F}" type="presParOf" srcId="{F4B5C418-464C-4181-B3FF-44217FD24616}" destId="{83582A62-93AA-4F7D-B863-1013F4C7F3FB}" srcOrd="5" destOrd="0" presId="urn:microsoft.com/office/officeart/2005/8/layout/orgChart1"/>
    <dgm:cxn modelId="{DDE53EB5-3B62-4B68-92B6-99CBDF870B7D}" type="presParOf" srcId="{83582A62-93AA-4F7D-B863-1013F4C7F3FB}" destId="{125A6D73-41E6-41DF-B2E1-5531C1A1594F}" srcOrd="0" destOrd="0" presId="urn:microsoft.com/office/officeart/2005/8/layout/orgChart1"/>
    <dgm:cxn modelId="{18CF9DA1-EF26-4B32-AF3A-1FDA31B6C06F}" type="presParOf" srcId="{125A6D73-41E6-41DF-B2E1-5531C1A1594F}" destId="{B32C69F4-2656-402D-939B-0B84989C96C5}" srcOrd="0" destOrd="0" presId="urn:microsoft.com/office/officeart/2005/8/layout/orgChart1"/>
    <dgm:cxn modelId="{A3E547F5-7614-4366-92C1-CB09582BC7E6}" type="presParOf" srcId="{125A6D73-41E6-41DF-B2E1-5531C1A1594F}" destId="{363B7217-23F0-48E9-91DB-C3E3791DCBA5}" srcOrd="1" destOrd="0" presId="urn:microsoft.com/office/officeart/2005/8/layout/orgChart1"/>
    <dgm:cxn modelId="{48D88074-DDE4-4999-BDF5-81765CB8D37C}" type="presParOf" srcId="{83582A62-93AA-4F7D-B863-1013F4C7F3FB}" destId="{C1CE3404-516F-4140-8CCA-620EB196071F}" srcOrd="1" destOrd="0" presId="urn:microsoft.com/office/officeart/2005/8/layout/orgChart1"/>
    <dgm:cxn modelId="{BF866A06-7D74-4D13-A1EC-035300D39349}" type="presParOf" srcId="{83582A62-93AA-4F7D-B863-1013F4C7F3FB}" destId="{B23EF5EC-A698-422E-8711-BB80F0F9BF1D}" srcOrd="2" destOrd="0" presId="urn:microsoft.com/office/officeart/2005/8/layout/orgChart1"/>
    <dgm:cxn modelId="{595D78D4-ED89-437D-9A3A-82E52729FDF0}" type="presParOf" srcId="{F4B5C418-464C-4181-B3FF-44217FD24616}" destId="{90F0CE27-CDA1-4947-ADB1-AA96AC623941}" srcOrd="6" destOrd="0" presId="urn:microsoft.com/office/officeart/2005/8/layout/orgChart1"/>
    <dgm:cxn modelId="{3481E423-CF22-4AA2-A7D4-7CAD03AD3B1A}" type="presParOf" srcId="{F4B5C418-464C-4181-B3FF-44217FD24616}" destId="{BBA94A95-CD27-4522-B8CC-5F79C78C2080}" srcOrd="7" destOrd="0" presId="urn:microsoft.com/office/officeart/2005/8/layout/orgChart1"/>
    <dgm:cxn modelId="{049C6033-E651-4F77-BC60-122030BFC3A3}" type="presParOf" srcId="{BBA94A95-CD27-4522-B8CC-5F79C78C2080}" destId="{35019DA2-CA72-4F35-B10B-12C25A06FF85}" srcOrd="0" destOrd="0" presId="urn:microsoft.com/office/officeart/2005/8/layout/orgChart1"/>
    <dgm:cxn modelId="{A4366B72-0C0A-4474-ADB6-5F700E599EC6}" type="presParOf" srcId="{35019DA2-CA72-4F35-B10B-12C25A06FF85}" destId="{816D48A8-4DA1-4E44-9926-ABB04A0E8FD0}" srcOrd="0" destOrd="0" presId="urn:microsoft.com/office/officeart/2005/8/layout/orgChart1"/>
    <dgm:cxn modelId="{D526BBEC-D387-44EC-9041-6ED9C4D76C24}" type="presParOf" srcId="{35019DA2-CA72-4F35-B10B-12C25A06FF85}" destId="{145897F4-C1AB-430A-B900-173312356B02}" srcOrd="1" destOrd="0" presId="urn:microsoft.com/office/officeart/2005/8/layout/orgChart1"/>
    <dgm:cxn modelId="{B37AF7C5-36E6-460C-8237-7B0734C52891}" type="presParOf" srcId="{BBA94A95-CD27-4522-B8CC-5F79C78C2080}" destId="{0DA4083D-F681-423E-94D6-B1028CC2809B}" srcOrd="1" destOrd="0" presId="urn:microsoft.com/office/officeart/2005/8/layout/orgChart1"/>
    <dgm:cxn modelId="{861C6FAF-BFF9-487F-AA8E-F97374098B0E}" type="presParOf" srcId="{BBA94A95-CD27-4522-B8CC-5F79C78C2080}" destId="{C1A137BB-4F22-403C-821C-384B7E4451B0}" srcOrd="2" destOrd="0" presId="urn:microsoft.com/office/officeart/2005/8/layout/orgChart1"/>
    <dgm:cxn modelId="{883133AF-0741-4C9D-A87A-3E7055EABC88}" type="presParOf" srcId="{F4B5C418-464C-4181-B3FF-44217FD24616}" destId="{903571B4-DF3D-4BDE-9ADF-4F8E5230C06E}" srcOrd="8" destOrd="0" presId="urn:microsoft.com/office/officeart/2005/8/layout/orgChart1"/>
    <dgm:cxn modelId="{2D52506C-5108-49BE-9C3C-8EC916531D7B}" type="presParOf" srcId="{F4B5C418-464C-4181-B3FF-44217FD24616}" destId="{C30FB0F7-575A-4DAE-8A9D-881AB774C194}" srcOrd="9" destOrd="0" presId="urn:microsoft.com/office/officeart/2005/8/layout/orgChart1"/>
    <dgm:cxn modelId="{7B8B2883-6BD3-494B-B391-B70609D472B7}" type="presParOf" srcId="{C30FB0F7-575A-4DAE-8A9D-881AB774C194}" destId="{334F304C-857F-4A1C-AEAD-08D9C9A65EB8}" srcOrd="0" destOrd="0" presId="urn:microsoft.com/office/officeart/2005/8/layout/orgChart1"/>
    <dgm:cxn modelId="{5B5D67CC-277A-40CE-A1F8-AF868C36D61F}" type="presParOf" srcId="{334F304C-857F-4A1C-AEAD-08D9C9A65EB8}" destId="{E00A11A0-E367-4EC3-99ED-9CF574588F60}" srcOrd="0" destOrd="0" presId="urn:microsoft.com/office/officeart/2005/8/layout/orgChart1"/>
    <dgm:cxn modelId="{F7B0BB6A-E626-4DE6-9FB1-E925E0C87B76}" type="presParOf" srcId="{334F304C-857F-4A1C-AEAD-08D9C9A65EB8}" destId="{AF154FE8-5E0B-4449-8108-F88042926911}" srcOrd="1" destOrd="0" presId="urn:microsoft.com/office/officeart/2005/8/layout/orgChart1"/>
    <dgm:cxn modelId="{CEEEB2BE-BEED-4E39-B204-AA02FAD1B882}" type="presParOf" srcId="{C30FB0F7-575A-4DAE-8A9D-881AB774C194}" destId="{847F17C3-231C-45DE-A8CC-AABA13016CD2}" srcOrd="1" destOrd="0" presId="urn:microsoft.com/office/officeart/2005/8/layout/orgChart1"/>
    <dgm:cxn modelId="{AF04A5C6-FF60-4A4F-9D09-2CAC7C0A8991}" type="presParOf" srcId="{C30FB0F7-575A-4DAE-8A9D-881AB774C194}" destId="{F9E66E1B-3459-4B3E-B6DE-F9C4ADE63C60}" srcOrd="2" destOrd="0" presId="urn:microsoft.com/office/officeart/2005/8/layout/orgChart1"/>
    <dgm:cxn modelId="{8AACC3A8-E7DE-4BC5-8E88-39DE902E221F}" type="presParOf" srcId="{F4B5C418-464C-4181-B3FF-44217FD24616}" destId="{F8BF6FAA-BBCE-4DDE-A837-AD069A013ED9}" srcOrd="10" destOrd="0" presId="urn:microsoft.com/office/officeart/2005/8/layout/orgChart1"/>
    <dgm:cxn modelId="{329CBA5E-EA0F-4CA8-A745-FF8AA6CA9364}" type="presParOf" srcId="{F4B5C418-464C-4181-B3FF-44217FD24616}" destId="{461CAEF9-A9E1-4E1D-916B-9D984F3BE955}" srcOrd="11" destOrd="0" presId="urn:microsoft.com/office/officeart/2005/8/layout/orgChart1"/>
    <dgm:cxn modelId="{D9727411-E599-4351-B504-206E7647185B}" type="presParOf" srcId="{461CAEF9-A9E1-4E1D-916B-9D984F3BE955}" destId="{CC1BD1B6-D644-471E-B368-6B697C4DC184}" srcOrd="0" destOrd="0" presId="urn:microsoft.com/office/officeart/2005/8/layout/orgChart1"/>
    <dgm:cxn modelId="{0DD5E5EB-D6DC-4C96-A007-51E0B71D9DFE}" type="presParOf" srcId="{CC1BD1B6-D644-471E-B368-6B697C4DC184}" destId="{1E9AE63E-DFBF-42A1-9893-F733CBCD1489}" srcOrd="0" destOrd="0" presId="urn:microsoft.com/office/officeart/2005/8/layout/orgChart1"/>
    <dgm:cxn modelId="{4BE4A558-C902-46A1-8379-A09DB7653DD7}" type="presParOf" srcId="{CC1BD1B6-D644-471E-B368-6B697C4DC184}" destId="{F7436FA0-F59F-474E-8DF8-86FBADA69C09}" srcOrd="1" destOrd="0" presId="urn:microsoft.com/office/officeart/2005/8/layout/orgChart1"/>
    <dgm:cxn modelId="{E358C421-F195-4710-BEAD-0FF9B71A3CC9}" type="presParOf" srcId="{461CAEF9-A9E1-4E1D-916B-9D984F3BE955}" destId="{D6E27C17-3187-443E-9CD8-BDC6493DC6E2}" srcOrd="1" destOrd="0" presId="urn:microsoft.com/office/officeart/2005/8/layout/orgChart1"/>
    <dgm:cxn modelId="{F6DC170D-0952-417D-B4CE-EDDED1EA92E0}" type="presParOf" srcId="{461CAEF9-A9E1-4E1D-916B-9D984F3BE955}" destId="{022526AD-8368-4638-AC87-450620A8537A}" srcOrd="2" destOrd="0" presId="urn:microsoft.com/office/officeart/2005/8/layout/orgChart1"/>
    <dgm:cxn modelId="{2216D5AC-9C7F-429C-B676-F3B362FE69C7}" type="presParOf" srcId="{F4B5C418-464C-4181-B3FF-44217FD24616}" destId="{2940987D-CBA4-4980-A804-C1329DFB2FD2}" srcOrd="12" destOrd="0" presId="urn:microsoft.com/office/officeart/2005/8/layout/orgChart1"/>
    <dgm:cxn modelId="{5A17682A-14A1-4195-8ADB-56555C9BCAE5}" type="presParOf" srcId="{F4B5C418-464C-4181-B3FF-44217FD24616}" destId="{7E53496A-6012-444A-BC6E-157E3EB7E525}" srcOrd="13" destOrd="0" presId="urn:microsoft.com/office/officeart/2005/8/layout/orgChart1"/>
    <dgm:cxn modelId="{3A2219EB-1B5F-4115-A8EE-779A92618D01}" type="presParOf" srcId="{7E53496A-6012-444A-BC6E-157E3EB7E525}" destId="{B7BE0205-9EE7-4772-87B3-CFD036E77D74}" srcOrd="0" destOrd="0" presId="urn:microsoft.com/office/officeart/2005/8/layout/orgChart1"/>
    <dgm:cxn modelId="{B60E5761-6546-4D08-A43C-75E4884C197D}" type="presParOf" srcId="{B7BE0205-9EE7-4772-87B3-CFD036E77D74}" destId="{79BBBF53-5668-460E-8637-D8623202B78F}" srcOrd="0" destOrd="0" presId="urn:microsoft.com/office/officeart/2005/8/layout/orgChart1"/>
    <dgm:cxn modelId="{3136D5F6-1729-4081-8499-0E01085391A3}" type="presParOf" srcId="{B7BE0205-9EE7-4772-87B3-CFD036E77D74}" destId="{9BC76625-F1BB-49BF-9374-988400B4BB04}" srcOrd="1" destOrd="0" presId="urn:microsoft.com/office/officeart/2005/8/layout/orgChart1"/>
    <dgm:cxn modelId="{35B1BBCB-7897-4267-ADC8-EFDD09E0615A}" type="presParOf" srcId="{7E53496A-6012-444A-BC6E-157E3EB7E525}" destId="{CB861D00-EE4A-49DC-91E7-0EE013F0A365}" srcOrd="1" destOrd="0" presId="urn:microsoft.com/office/officeart/2005/8/layout/orgChart1"/>
    <dgm:cxn modelId="{9D5473D3-E6B3-4BE6-BF5B-A15E3DCEB652}" type="presParOf" srcId="{7E53496A-6012-444A-BC6E-157E3EB7E525}" destId="{F92BFF05-69C1-4E42-97EF-B9BE80F2E9FF}" srcOrd="2" destOrd="0" presId="urn:microsoft.com/office/officeart/2005/8/layout/orgChart1"/>
    <dgm:cxn modelId="{4158238C-FF1A-45AE-9EF7-3329AD803F59}" type="presParOf" srcId="{9A47B918-900B-47CB-AA2C-BF5A0C310DE8}" destId="{8F79AE2E-F830-47C0-9EC6-50159EF37BC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DAA64-93ED-4305-9440-97BAAD519016}"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EDC59CC0-149F-4DE5-8C2D-6D8DFE85CD04}">
      <dgm:prSet/>
      <dgm:spPr/>
      <dgm:t>
        <a:bodyPr/>
        <a:lstStyle/>
        <a:p>
          <a:r>
            <a:rPr lang="en-IE" b="1" dirty="0"/>
            <a:t>The Council of Europe Convention on Preventing and Combating Violence Against Women and Domestic Violence (Istanbul Convention – CETS210)</a:t>
          </a:r>
          <a:r>
            <a:rPr lang="en-IE" dirty="0"/>
            <a:t> recognises domestic, sexual and gender-based violence as a form of discrimination and human right violation. Ireland ratified the convention in 2019.</a:t>
          </a:r>
          <a:endParaRPr lang="en-US" dirty="0"/>
        </a:p>
      </dgm:t>
    </dgm:pt>
    <dgm:pt modelId="{218D22AA-046D-4AB3-9ED6-04B13A4E1816}" type="parTrans" cxnId="{BDAD63AA-C535-47B7-B3EA-00EF161F8284}">
      <dgm:prSet/>
      <dgm:spPr/>
      <dgm:t>
        <a:bodyPr/>
        <a:lstStyle/>
        <a:p>
          <a:endParaRPr lang="en-US"/>
        </a:p>
      </dgm:t>
    </dgm:pt>
    <dgm:pt modelId="{7A903E5A-2EE0-4288-973F-7E9C190ABF56}" type="sibTrans" cxnId="{BDAD63AA-C535-47B7-B3EA-00EF161F8284}">
      <dgm:prSet/>
      <dgm:spPr/>
      <dgm:t>
        <a:bodyPr/>
        <a:lstStyle/>
        <a:p>
          <a:endParaRPr lang="en-US"/>
        </a:p>
      </dgm:t>
    </dgm:pt>
    <dgm:pt modelId="{6759A610-D82E-41C9-AD5F-597F51DF6EB8}">
      <dgm:prSet/>
      <dgm:spPr/>
      <dgm:t>
        <a:bodyPr/>
        <a:lstStyle/>
        <a:p>
          <a:r>
            <a:rPr lang="en-IE" b="1" dirty="0"/>
            <a:t>The Government of Ireland’s ‘Zero Tolerance. Third National Strategy on Domestic, Sexual and Gender-Based Violence 2022 – 2026’.</a:t>
          </a:r>
          <a:endParaRPr lang="en-US" dirty="0"/>
        </a:p>
      </dgm:t>
    </dgm:pt>
    <dgm:pt modelId="{A1F92ADD-579E-4929-991E-FD7555ECB2D2}" type="parTrans" cxnId="{2313ED07-3E02-46BA-94F0-2FF9B807220B}">
      <dgm:prSet/>
      <dgm:spPr/>
      <dgm:t>
        <a:bodyPr/>
        <a:lstStyle/>
        <a:p>
          <a:endParaRPr lang="en-US"/>
        </a:p>
      </dgm:t>
    </dgm:pt>
    <dgm:pt modelId="{7D294F22-11A1-463B-8CC6-513FF155E2C2}" type="sibTrans" cxnId="{2313ED07-3E02-46BA-94F0-2FF9B807220B}">
      <dgm:prSet/>
      <dgm:spPr/>
      <dgm:t>
        <a:bodyPr/>
        <a:lstStyle/>
        <a:p>
          <a:endParaRPr lang="en-US"/>
        </a:p>
      </dgm:t>
    </dgm:pt>
    <dgm:pt modelId="{447D525C-8DCD-47CB-B153-18BB9A0576BF}" type="pres">
      <dgm:prSet presAssocID="{F81DAA64-93ED-4305-9440-97BAAD519016}" presName="linear" presStyleCnt="0">
        <dgm:presLayoutVars>
          <dgm:animLvl val="lvl"/>
          <dgm:resizeHandles val="exact"/>
        </dgm:presLayoutVars>
      </dgm:prSet>
      <dgm:spPr/>
    </dgm:pt>
    <dgm:pt modelId="{006E9627-A462-4A1C-AD6E-C4C8909AF320}" type="pres">
      <dgm:prSet presAssocID="{EDC59CC0-149F-4DE5-8C2D-6D8DFE85CD04}" presName="parentText" presStyleLbl="node1" presStyleIdx="0" presStyleCnt="2">
        <dgm:presLayoutVars>
          <dgm:chMax val="0"/>
          <dgm:bulletEnabled val="1"/>
        </dgm:presLayoutVars>
      </dgm:prSet>
      <dgm:spPr/>
    </dgm:pt>
    <dgm:pt modelId="{943964E0-A07B-4F2F-A490-660353A72D85}" type="pres">
      <dgm:prSet presAssocID="{7A903E5A-2EE0-4288-973F-7E9C190ABF56}" presName="spacer" presStyleCnt="0"/>
      <dgm:spPr/>
    </dgm:pt>
    <dgm:pt modelId="{61629AFE-B51F-4214-9B8C-A957B03E9CE6}" type="pres">
      <dgm:prSet presAssocID="{6759A610-D82E-41C9-AD5F-597F51DF6EB8}" presName="parentText" presStyleLbl="node1" presStyleIdx="1" presStyleCnt="2">
        <dgm:presLayoutVars>
          <dgm:chMax val="0"/>
          <dgm:bulletEnabled val="1"/>
        </dgm:presLayoutVars>
      </dgm:prSet>
      <dgm:spPr/>
    </dgm:pt>
  </dgm:ptLst>
  <dgm:cxnLst>
    <dgm:cxn modelId="{2313ED07-3E02-46BA-94F0-2FF9B807220B}" srcId="{F81DAA64-93ED-4305-9440-97BAAD519016}" destId="{6759A610-D82E-41C9-AD5F-597F51DF6EB8}" srcOrd="1" destOrd="0" parTransId="{A1F92ADD-579E-4929-991E-FD7555ECB2D2}" sibTransId="{7D294F22-11A1-463B-8CC6-513FF155E2C2}"/>
    <dgm:cxn modelId="{24088D16-416B-4AA9-B4FB-AA07461FEE1D}" type="presOf" srcId="{F81DAA64-93ED-4305-9440-97BAAD519016}" destId="{447D525C-8DCD-47CB-B153-18BB9A0576BF}" srcOrd="0" destOrd="0" presId="urn:microsoft.com/office/officeart/2005/8/layout/vList2"/>
    <dgm:cxn modelId="{F9CF4F76-8C45-45FD-8848-233C6CF30883}" type="presOf" srcId="{6759A610-D82E-41C9-AD5F-597F51DF6EB8}" destId="{61629AFE-B51F-4214-9B8C-A957B03E9CE6}" srcOrd="0" destOrd="0" presId="urn:microsoft.com/office/officeart/2005/8/layout/vList2"/>
    <dgm:cxn modelId="{BDAD63AA-C535-47B7-B3EA-00EF161F8284}" srcId="{F81DAA64-93ED-4305-9440-97BAAD519016}" destId="{EDC59CC0-149F-4DE5-8C2D-6D8DFE85CD04}" srcOrd="0" destOrd="0" parTransId="{218D22AA-046D-4AB3-9ED6-04B13A4E1816}" sibTransId="{7A903E5A-2EE0-4288-973F-7E9C190ABF56}"/>
    <dgm:cxn modelId="{1C38EFFD-A49E-4245-91E9-77E0BC6279A4}" type="presOf" srcId="{EDC59CC0-149F-4DE5-8C2D-6D8DFE85CD04}" destId="{006E9627-A462-4A1C-AD6E-C4C8909AF320}" srcOrd="0" destOrd="0" presId="urn:microsoft.com/office/officeart/2005/8/layout/vList2"/>
    <dgm:cxn modelId="{836B2798-D081-4806-A058-4DAC106EF6B0}" type="presParOf" srcId="{447D525C-8DCD-47CB-B153-18BB9A0576BF}" destId="{006E9627-A462-4A1C-AD6E-C4C8909AF320}" srcOrd="0" destOrd="0" presId="urn:microsoft.com/office/officeart/2005/8/layout/vList2"/>
    <dgm:cxn modelId="{7D5C3213-2D42-44C8-8442-DA66C76FE935}" type="presParOf" srcId="{447D525C-8DCD-47CB-B153-18BB9A0576BF}" destId="{943964E0-A07B-4F2F-A490-660353A72D85}" srcOrd="1" destOrd="0" presId="urn:microsoft.com/office/officeart/2005/8/layout/vList2"/>
    <dgm:cxn modelId="{37F8C4BF-8463-4F9A-AAFF-7DB2C342E01B}" type="presParOf" srcId="{447D525C-8DCD-47CB-B153-18BB9A0576BF}" destId="{61629AFE-B51F-4214-9B8C-A957B03E9C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D8A559-476D-48C9-ACF9-CF5BACA3F4B3}"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n-US"/>
        </a:p>
      </dgm:t>
    </dgm:pt>
    <dgm:pt modelId="{B6CC14D9-11DF-41E3-AA61-0554AB0D4623}">
      <dgm:prSet/>
      <dgm:spPr/>
      <dgm:t>
        <a:bodyPr/>
        <a:lstStyle/>
        <a:p>
          <a:r>
            <a:rPr lang="en-US"/>
            <a:t>Started in Canada in 1991 - in </a:t>
          </a:r>
          <a:r>
            <a:rPr lang="en-US" b="1"/>
            <a:t>over 60 countries </a:t>
          </a:r>
          <a:r>
            <a:rPr lang="en-US"/>
            <a:t>worldwide today</a:t>
          </a:r>
        </a:p>
      </dgm:t>
    </dgm:pt>
    <dgm:pt modelId="{3FB988F7-800C-4F29-9ACE-E364AD496767}" type="parTrans" cxnId="{1BEF2639-7F8F-4D79-8016-0CF2ABADE0B5}">
      <dgm:prSet/>
      <dgm:spPr/>
      <dgm:t>
        <a:bodyPr/>
        <a:lstStyle/>
        <a:p>
          <a:endParaRPr lang="en-US"/>
        </a:p>
      </dgm:t>
    </dgm:pt>
    <dgm:pt modelId="{C9721605-8E95-4E4A-AF58-35A1E6685CCF}" type="sibTrans" cxnId="{1BEF2639-7F8F-4D79-8016-0CF2ABADE0B5}">
      <dgm:prSet/>
      <dgm:spPr/>
      <dgm:t>
        <a:bodyPr/>
        <a:lstStyle/>
        <a:p>
          <a:endParaRPr lang="en-US"/>
        </a:p>
      </dgm:t>
    </dgm:pt>
    <dgm:pt modelId="{5AD25F12-E2AF-4957-92BB-F4E71EBA7F7D}">
      <dgm:prSet/>
      <dgm:spPr/>
      <dgm:t>
        <a:bodyPr/>
        <a:lstStyle/>
        <a:p>
          <a:r>
            <a:rPr lang="en-US" b="1" dirty="0"/>
            <a:t>Male led movement</a:t>
          </a:r>
          <a:endParaRPr lang="en-US" dirty="0"/>
        </a:p>
      </dgm:t>
    </dgm:pt>
    <dgm:pt modelId="{FA62C9D7-3CB6-4535-AE9B-438239CD0E98}" type="parTrans" cxnId="{6FDCD811-F900-49DB-B1C9-F204D605D87B}">
      <dgm:prSet/>
      <dgm:spPr/>
      <dgm:t>
        <a:bodyPr/>
        <a:lstStyle/>
        <a:p>
          <a:endParaRPr lang="en-US"/>
        </a:p>
      </dgm:t>
    </dgm:pt>
    <dgm:pt modelId="{AFE91D74-4FC7-4376-ADEC-A469E8C21421}" type="sibTrans" cxnId="{6FDCD811-F900-49DB-B1C9-F204D605D87B}">
      <dgm:prSet/>
      <dgm:spPr/>
      <dgm:t>
        <a:bodyPr/>
        <a:lstStyle/>
        <a:p>
          <a:endParaRPr lang="en-US"/>
        </a:p>
      </dgm:t>
    </dgm:pt>
    <dgm:pt modelId="{688D732E-C680-4919-8D10-3306993A9908}">
      <dgm:prSet/>
      <dgm:spPr/>
      <dgm:t>
        <a:bodyPr/>
        <a:lstStyle/>
        <a:p>
          <a:r>
            <a:rPr lang="en-US"/>
            <a:t>Engage with men and boys on </a:t>
          </a:r>
          <a:r>
            <a:rPr lang="en-US" b="1"/>
            <a:t>ending Violence against Women and all forms of Gender-Based Violence </a:t>
          </a:r>
          <a:endParaRPr lang="en-US"/>
        </a:p>
      </dgm:t>
    </dgm:pt>
    <dgm:pt modelId="{F5021B19-10F9-4447-B219-806E82698226}" type="parTrans" cxnId="{9621F07C-40DF-48EA-9EA9-44D357DA5615}">
      <dgm:prSet/>
      <dgm:spPr/>
      <dgm:t>
        <a:bodyPr/>
        <a:lstStyle/>
        <a:p>
          <a:endParaRPr lang="en-US"/>
        </a:p>
      </dgm:t>
    </dgm:pt>
    <dgm:pt modelId="{F37621A1-1C54-4CD6-9E5A-F10FF7BB6A41}" type="sibTrans" cxnId="{9621F07C-40DF-48EA-9EA9-44D357DA5615}">
      <dgm:prSet/>
      <dgm:spPr/>
      <dgm:t>
        <a:bodyPr/>
        <a:lstStyle/>
        <a:p>
          <a:endParaRPr lang="en-US"/>
        </a:p>
      </dgm:t>
    </dgm:pt>
    <dgm:pt modelId="{7A45D4A4-EF94-460F-A5FC-00A5FCACECE7}">
      <dgm:prSet/>
      <dgm:spPr/>
      <dgm:t>
        <a:bodyPr/>
        <a:lstStyle/>
        <a:p>
          <a:r>
            <a:rPr lang="en-US" b="1"/>
            <a:t>Attitudes and behaviours change</a:t>
          </a:r>
          <a:r>
            <a:rPr lang="en-US"/>
            <a:t> – raising awareness</a:t>
          </a:r>
        </a:p>
      </dgm:t>
    </dgm:pt>
    <dgm:pt modelId="{D8D2023D-AB4C-43C4-9E82-ADE95C2A960E}" type="parTrans" cxnId="{EB521586-F13B-447C-9247-135059CFFC07}">
      <dgm:prSet/>
      <dgm:spPr/>
      <dgm:t>
        <a:bodyPr/>
        <a:lstStyle/>
        <a:p>
          <a:endParaRPr lang="en-US"/>
        </a:p>
      </dgm:t>
    </dgm:pt>
    <dgm:pt modelId="{D522BDE1-5102-4013-9E40-4041755DADB1}" type="sibTrans" cxnId="{EB521586-F13B-447C-9247-135059CFFC07}">
      <dgm:prSet/>
      <dgm:spPr/>
      <dgm:t>
        <a:bodyPr/>
        <a:lstStyle/>
        <a:p>
          <a:endParaRPr lang="en-US"/>
        </a:p>
      </dgm:t>
    </dgm:pt>
    <dgm:pt modelId="{5C6A574E-C957-4659-8FCE-55CCA40EA5A0}">
      <dgm:prSet/>
      <dgm:spPr/>
      <dgm:t>
        <a:bodyPr/>
        <a:lstStyle/>
        <a:p>
          <a:r>
            <a:rPr lang="en-US"/>
            <a:t>The White Ribbon Campaign in Ireland is led by </a:t>
          </a:r>
          <a:r>
            <a:rPr lang="en-US" b="1"/>
            <a:t>Men’s Development Network.</a:t>
          </a:r>
          <a:endParaRPr lang="en-US"/>
        </a:p>
      </dgm:t>
    </dgm:pt>
    <dgm:pt modelId="{F2A2FBE6-CE88-4AC6-AFF9-29135284DCC2}" type="parTrans" cxnId="{159DF8AB-1321-4500-9D12-4F2DE7E02F7E}">
      <dgm:prSet/>
      <dgm:spPr/>
      <dgm:t>
        <a:bodyPr/>
        <a:lstStyle/>
        <a:p>
          <a:endParaRPr lang="en-US"/>
        </a:p>
      </dgm:t>
    </dgm:pt>
    <dgm:pt modelId="{AA58ECBC-7770-4840-927F-5A9DF13DD854}" type="sibTrans" cxnId="{159DF8AB-1321-4500-9D12-4F2DE7E02F7E}">
      <dgm:prSet/>
      <dgm:spPr/>
      <dgm:t>
        <a:bodyPr/>
        <a:lstStyle/>
        <a:p>
          <a:endParaRPr lang="en-US"/>
        </a:p>
      </dgm:t>
    </dgm:pt>
    <dgm:pt modelId="{7C7EB574-37D7-4683-A564-8BAA8858FFC5}" type="pres">
      <dgm:prSet presAssocID="{E6D8A559-476D-48C9-ACF9-CF5BACA3F4B3}" presName="vert0" presStyleCnt="0">
        <dgm:presLayoutVars>
          <dgm:dir/>
          <dgm:animOne val="branch"/>
          <dgm:animLvl val="lvl"/>
        </dgm:presLayoutVars>
      </dgm:prSet>
      <dgm:spPr/>
    </dgm:pt>
    <dgm:pt modelId="{27C2EC70-88F7-4474-B9E0-70F1D15CC7E2}" type="pres">
      <dgm:prSet presAssocID="{B6CC14D9-11DF-41E3-AA61-0554AB0D4623}" presName="thickLine" presStyleLbl="alignNode1" presStyleIdx="0" presStyleCnt="5"/>
      <dgm:spPr/>
    </dgm:pt>
    <dgm:pt modelId="{D01E18E5-774C-4C68-BB57-B5DC82512536}" type="pres">
      <dgm:prSet presAssocID="{B6CC14D9-11DF-41E3-AA61-0554AB0D4623}" presName="horz1" presStyleCnt="0"/>
      <dgm:spPr/>
    </dgm:pt>
    <dgm:pt modelId="{EB464057-F3CF-4B5F-B567-EB96667B7045}" type="pres">
      <dgm:prSet presAssocID="{B6CC14D9-11DF-41E3-AA61-0554AB0D4623}" presName="tx1" presStyleLbl="revTx" presStyleIdx="0" presStyleCnt="5"/>
      <dgm:spPr/>
    </dgm:pt>
    <dgm:pt modelId="{C90CBFFA-406A-4AB7-AB42-8416124215EB}" type="pres">
      <dgm:prSet presAssocID="{B6CC14D9-11DF-41E3-AA61-0554AB0D4623}" presName="vert1" presStyleCnt="0"/>
      <dgm:spPr/>
    </dgm:pt>
    <dgm:pt modelId="{F93AC052-EBD6-4F6B-BA94-6A6ADCB33008}" type="pres">
      <dgm:prSet presAssocID="{5AD25F12-E2AF-4957-92BB-F4E71EBA7F7D}" presName="thickLine" presStyleLbl="alignNode1" presStyleIdx="1" presStyleCnt="5"/>
      <dgm:spPr/>
    </dgm:pt>
    <dgm:pt modelId="{D3B1CB02-E035-4B3E-9EA1-3F34B8944494}" type="pres">
      <dgm:prSet presAssocID="{5AD25F12-E2AF-4957-92BB-F4E71EBA7F7D}" presName="horz1" presStyleCnt="0"/>
      <dgm:spPr/>
    </dgm:pt>
    <dgm:pt modelId="{5E8709B4-9FA1-4947-9D76-135E6DD8D58E}" type="pres">
      <dgm:prSet presAssocID="{5AD25F12-E2AF-4957-92BB-F4E71EBA7F7D}" presName="tx1" presStyleLbl="revTx" presStyleIdx="1" presStyleCnt="5"/>
      <dgm:spPr/>
    </dgm:pt>
    <dgm:pt modelId="{5A6A0AD8-5F29-4138-8237-4BCA1F980C29}" type="pres">
      <dgm:prSet presAssocID="{5AD25F12-E2AF-4957-92BB-F4E71EBA7F7D}" presName="vert1" presStyleCnt="0"/>
      <dgm:spPr/>
    </dgm:pt>
    <dgm:pt modelId="{92FE15C9-D9E9-4A3B-932B-0B477F9546E9}" type="pres">
      <dgm:prSet presAssocID="{688D732E-C680-4919-8D10-3306993A9908}" presName="thickLine" presStyleLbl="alignNode1" presStyleIdx="2" presStyleCnt="5"/>
      <dgm:spPr/>
    </dgm:pt>
    <dgm:pt modelId="{93E10CBD-B364-47C2-BDCB-6ED0C52B7A94}" type="pres">
      <dgm:prSet presAssocID="{688D732E-C680-4919-8D10-3306993A9908}" presName="horz1" presStyleCnt="0"/>
      <dgm:spPr/>
    </dgm:pt>
    <dgm:pt modelId="{B6D55673-6C81-4E98-8E26-96B4CDF578AB}" type="pres">
      <dgm:prSet presAssocID="{688D732E-C680-4919-8D10-3306993A9908}" presName="tx1" presStyleLbl="revTx" presStyleIdx="2" presStyleCnt="5"/>
      <dgm:spPr/>
    </dgm:pt>
    <dgm:pt modelId="{3B3010C2-9BC1-46C0-97FD-8E19D9EB16CF}" type="pres">
      <dgm:prSet presAssocID="{688D732E-C680-4919-8D10-3306993A9908}" presName="vert1" presStyleCnt="0"/>
      <dgm:spPr/>
    </dgm:pt>
    <dgm:pt modelId="{47644A59-268D-4BFA-89E1-36C728F6F268}" type="pres">
      <dgm:prSet presAssocID="{7A45D4A4-EF94-460F-A5FC-00A5FCACECE7}" presName="thickLine" presStyleLbl="alignNode1" presStyleIdx="3" presStyleCnt="5"/>
      <dgm:spPr/>
    </dgm:pt>
    <dgm:pt modelId="{84D5D10C-A45F-44F9-ACE2-7CA219FF8D30}" type="pres">
      <dgm:prSet presAssocID="{7A45D4A4-EF94-460F-A5FC-00A5FCACECE7}" presName="horz1" presStyleCnt="0"/>
      <dgm:spPr/>
    </dgm:pt>
    <dgm:pt modelId="{F1A291DB-827D-4CC6-B395-0BD0A776CD17}" type="pres">
      <dgm:prSet presAssocID="{7A45D4A4-EF94-460F-A5FC-00A5FCACECE7}" presName="tx1" presStyleLbl="revTx" presStyleIdx="3" presStyleCnt="5"/>
      <dgm:spPr/>
    </dgm:pt>
    <dgm:pt modelId="{4365599A-0A8A-4DFF-B1A3-04B4C18CF2A2}" type="pres">
      <dgm:prSet presAssocID="{7A45D4A4-EF94-460F-A5FC-00A5FCACECE7}" presName="vert1" presStyleCnt="0"/>
      <dgm:spPr/>
    </dgm:pt>
    <dgm:pt modelId="{0075B0A6-ACB3-4D9D-90A5-DEA3F868B1B4}" type="pres">
      <dgm:prSet presAssocID="{5C6A574E-C957-4659-8FCE-55CCA40EA5A0}" presName="thickLine" presStyleLbl="alignNode1" presStyleIdx="4" presStyleCnt="5"/>
      <dgm:spPr/>
    </dgm:pt>
    <dgm:pt modelId="{4E4836C7-75B8-4C4E-A67E-6EC5A8B19187}" type="pres">
      <dgm:prSet presAssocID="{5C6A574E-C957-4659-8FCE-55CCA40EA5A0}" presName="horz1" presStyleCnt="0"/>
      <dgm:spPr/>
    </dgm:pt>
    <dgm:pt modelId="{3CD79BB3-D486-4507-AA76-917A9297C630}" type="pres">
      <dgm:prSet presAssocID="{5C6A574E-C957-4659-8FCE-55CCA40EA5A0}" presName="tx1" presStyleLbl="revTx" presStyleIdx="4" presStyleCnt="5"/>
      <dgm:spPr/>
    </dgm:pt>
    <dgm:pt modelId="{4780E717-92F3-469F-AEE3-D6A86E23A04C}" type="pres">
      <dgm:prSet presAssocID="{5C6A574E-C957-4659-8FCE-55CCA40EA5A0}" presName="vert1" presStyleCnt="0"/>
      <dgm:spPr/>
    </dgm:pt>
  </dgm:ptLst>
  <dgm:cxnLst>
    <dgm:cxn modelId="{25DE2D03-0278-4EB9-9089-EC9BACAA0AB9}" type="presOf" srcId="{5C6A574E-C957-4659-8FCE-55CCA40EA5A0}" destId="{3CD79BB3-D486-4507-AA76-917A9297C630}" srcOrd="0" destOrd="0" presId="urn:microsoft.com/office/officeart/2008/layout/LinedList"/>
    <dgm:cxn modelId="{6FDCD811-F900-49DB-B1C9-F204D605D87B}" srcId="{E6D8A559-476D-48C9-ACF9-CF5BACA3F4B3}" destId="{5AD25F12-E2AF-4957-92BB-F4E71EBA7F7D}" srcOrd="1" destOrd="0" parTransId="{FA62C9D7-3CB6-4535-AE9B-438239CD0E98}" sibTransId="{AFE91D74-4FC7-4376-ADEC-A469E8C21421}"/>
    <dgm:cxn modelId="{1BEF2639-7F8F-4D79-8016-0CF2ABADE0B5}" srcId="{E6D8A559-476D-48C9-ACF9-CF5BACA3F4B3}" destId="{B6CC14D9-11DF-41E3-AA61-0554AB0D4623}" srcOrd="0" destOrd="0" parTransId="{3FB988F7-800C-4F29-9ACE-E364AD496767}" sibTransId="{C9721605-8E95-4E4A-AF58-35A1E6685CCF}"/>
    <dgm:cxn modelId="{A7490246-DF44-4FFC-B461-023E3D9DFFCD}" type="presOf" srcId="{B6CC14D9-11DF-41E3-AA61-0554AB0D4623}" destId="{EB464057-F3CF-4B5F-B567-EB96667B7045}" srcOrd="0" destOrd="0" presId="urn:microsoft.com/office/officeart/2008/layout/LinedList"/>
    <dgm:cxn modelId="{3BF6844C-748D-4C57-953D-A34D5E9150AB}" type="presOf" srcId="{E6D8A559-476D-48C9-ACF9-CF5BACA3F4B3}" destId="{7C7EB574-37D7-4683-A564-8BAA8858FFC5}" srcOrd="0" destOrd="0" presId="urn:microsoft.com/office/officeart/2008/layout/LinedList"/>
    <dgm:cxn modelId="{F8252571-7287-46FB-B19D-B24646979696}" type="presOf" srcId="{7A45D4A4-EF94-460F-A5FC-00A5FCACECE7}" destId="{F1A291DB-827D-4CC6-B395-0BD0A776CD17}" srcOrd="0" destOrd="0" presId="urn:microsoft.com/office/officeart/2008/layout/LinedList"/>
    <dgm:cxn modelId="{9621F07C-40DF-48EA-9EA9-44D357DA5615}" srcId="{E6D8A559-476D-48C9-ACF9-CF5BACA3F4B3}" destId="{688D732E-C680-4919-8D10-3306993A9908}" srcOrd="2" destOrd="0" parTransId="{F5021B19-10F9-4447-B219-806E82698226}" sibTransId="{F37621A1-1C54-4CD6-9E5A-F10FF7BB6A41}"/>
    <dgm:cxn modelId="{EB521586-F13B-447C-9247-135059CFFC07}" srcId="{E6D8A559-476D-48C9-ACF9-CF5BACA3F4B3}" destId="{7A45D4A4-EF94-460F-A5FC-00A5FCACECE7}" srcOrd="3" destOrd="0" parTransId="{D8D2023D-AB4C-43C4-9E82-ADE95C2A960E}" sibTransId="{D522BDE1-5102-4013-9E40-4041755DADB1}"/>
    <dgm:cxn modelId="{2A5DF8A9-11CF-4947-B9BD-689388D4DD88}" type="presOf" srcId="{688D732E-C680-4919-8D10-3306993A9908}" destId="{B6D55673-6C81-4E98-8E26-96B4CDF578AB}" srcOrd="0" destOrd="0" presId="urn:microsoft.com/office/officeart/2008/layout/LinedList"/>
    <dgm:cxn modelId="{159DF8AB-1321-4500-9D12-4F2DE7E02F7E}" srcId="{E6D8A559-476D-48C9-ACF9-CF5BACA3F4B3}" destId="{5C6A574E-C957-4659-8FCE-55CCA40EA5A0}" srcOrd="4" destOrd="0" parTransId="{F2A2FBE6-CE88-4AC6-AFF9-29135284DCC2}" sibTransId="{AA58ECBC-7770-4840-927F-5A9DF13DD854}"/>
    <dgm:cxn modelId="{4CB434DB-CABE-4A7C-BE95-E83E2BB9C930}" type="presOf" srcId="{5AD25F12-E2AF-4957-92BB-F4E71EBA7F7D}" destId="{5E8709B4-9FA1-4947-9D76-135E6DD8D58E}" srcOrd="0" destOrd="0" presId="urn:microsoft.com/office/officeart/2008/layout/LinedList"/>
    <dgm:cxn modelId="{70652285-6476-4CEA-9E43-2D7F08086B1D}" type="presParOf" srcId="{7C7EB574-37D7-4683-A564-8BAA8858FFC5}" destId="{27C2EC70-88F7-4474-B9E0-70F1D15CC7E2}" srcOrd="0" destOrd="0" presId="urn:microsoft.com/office/officeart/2008/layout/LinedList"/>
    <dgm:cxn modelId="{0A20336E-E45C-42FD-859D-23C8CE866A96}" type="presParOf" srcId="{7C7EB574-37D7-4683-A564-8BAA8858FFC5}" destId="{D01E18E5-774C-4C68-BB57-B5DC82512536}" srcOrd="1" destOrd="0" presId="urn:microsoft.com/office/officeart/2008/layout/LinedList"/>
    <dgm:cxn modelId="{984804F7-0F16-4482-BC4D-E5E97A4912DD}" type="presParOf" srcId="{D01E18E5-774C-4C68-BB57-B5DC82512536}" destId="{EB464057-F3CF-4B5F-B567-EB96667B7045}" srcOrd="0" destOrd="0" presId="urn:microsoft.com/office/officeart/2008/layout/LinedList"/>
    <dgm:cxn modelId="{54803D80-3565-4D98-A690-497867974D19}" type="presParOf" srcId="{D01E18E5-774C-4C68-BB57-B5DC82512536}" destId="{C90CBFFA-406A-4AB7-AB42-8416124215EB}" srcOrd="1" destOrd="0" presId="urn:microsoft.com/office/officeart/2008/layout/LinedList"/>
    <dgm:cxn modelId="{269976B6-1C3A-4257-B20A-11519478FAF5}" type="presParOf" srcId="{7C7EB574-37D7-4683-A564-8BAA8858FFC5}" destId="{F93AC052-EBD6-4F6B-BA94-6A6ADCB33008}" srcOrd="2" destOrd="0" presId="urn:microsoft.com/office/officeart/2008/layout/LinedList"/>
    <dgm:cxn modelId="{47D21F40-1AC5-4CA2-97D8-E79170F80EF2}" type="presParOf" srcId="{7C7EB574-37D7-4683-A564-8BAA8858FFC5}" destId="{D3B1CB02-E035-4B3E-9EA1-3F34B8944494}" srcOrd="3" destOrd="0" presId="urn:microsoft.com/office/officeart/2008/layout/LinedList"/>
    <dgm:cxn modelId="{87148D28-457E-4FB7-9CE9-DAB995FFE423}" type="presParOf" srcId="{D3B1CB02-E035-4B3E-9EA1-3F34B8944494}" destId="{5E8709B4-9FA1-4947-9D76-135E6DD8D58E}" srcOrd="0" destOrd="0" presId="urn:microsoft.com/office/officeart/2008/layout/LinedList"/>
    <dgm:cxn modelId="{4B4A21DE-B702-4B33-9FB9-7060BBA9B2E0}" type="presParOf" srcId="{D3B1CB02-E035-4B3E-9EA1-3F34B8944494}" destId="{5A6A0AD8-5F29-4138-8237-4BCA1F980C29}" srcOrd="1" destOrd="0" presId="urn:microsoft.com/office/officeart/2008/layout/LinedList"/>
    <dgm:cxn modelId="{EEEC6A46-885C-46AE-806B-A2B61FE81B41}" type="presParOf" srcId="{7C7EB574-37D7-4683-A564-8BAA8858FFC5}" destId="{92FE15C9-D9E9-4A3B-932B-0B477F9546E9}" srcOrd="4" destOrd="0" presId="urn:microsoft.com/office/officeart/2008/layout/LinedList"/>
    <dgm:cxn modelId="{D233693B-DC08-48C1-8D84-8297AD5758AB}" type="presParOf" srcId="{7C7EB574-37D7-4683-A564-8BAA8858FFC5}" destId="{93E10CBD-B364-47C2-BDCB-6ED0C52B7A94}" srcOrd="5" destOrd="0" presId="urn:microsoft.com/office/officeart/2008/layout/LinedList"/>
    <dgm:cxn modelId="{7A61DEB2-0097-4E4C-800D-210754655BC6}" type="presParOf" srcId="{93E10CBD-B364-47C2-BDCB-6ED0C52B7A94}" destId="{B6D55673-6C81-4E98-8E26-96B4CDF578AB}" srcOrd="0" destOrd="0" presId="urn:microsoft.com/office/officeart/2008/layout/LinedList"/>
    <dgm:cxn modelId="{EA46C343-C36D-474D-9AE7-BFD0BFAF1A4A}" type="presParOf" srcId="{93E10CBD-B364-47C2-BDCB-6ED0C52B7A94}" destId="{3B3010C2-9BC1-46C0-97FD-8E19D9EB16CF}" srcOrd="1" destOrd="0" presId="urn:microsoft.com/office/officeart/2008/layout/LinedList"/>
    <dgm:cxn modelId="{7E1C236C-D536-4BFA-84A1-78BAB6E654EA}" type="presParOf" srcId="{7C7EB574-37D7-4683-A564-8BAA8858FFC5}" destId="{47644A59-268D-4BFA-89E1-36C728F6F268}" srcOrd="6" destOrd="0" presId="urn:microsoft.com/office/officeart/2008/layout/LinedList"/>
    <dgm:cxn modelId="{ED7C407D-45F7-43DC-8FFB-838BF63F942A}" type="presParOf" srcId="{7C7EB574-37D7-4683-A564-8BAA8858FFC5}" destId="{84D5D10C-A45F-44F9-ACE2-7CA219FF8D30}" srcOrd="7" destOrd="0" presId="urn:microsoft.com/office/officeart/2008/layout/LinedList"/>
    <dgm:cxn modelId="{3347F8CC-3912-4332-9847-A2DDE2ED6355}" type="presParOf" srcId="{84D5D10C-A45F-44F9-ACE2-7CA219FF8D30}" destId="{F1A291DB-827D-4CC6-B395-0BD0A776CD17}" srcOrd="0" destOrd="0" presId="urn:microsoft.com/office/officeart/2008/layout/LinedList"/>
    <dgm:cxn modelId="{E01716EB-4179-4EF4-8BAA-2EAF1197EE38}" type="presParOf" srcId="{84D5D10C-A45F-44F9-ACE2-7CA219FF8D30}" destId="{4365599A-0A8A-4DFF-B1A3-04B4C18CF2A2}" srcOrd="1" destOrd="0" presId="urn:microsoft.com/office/officeart/2008/layout/LinedList"/>
    <dgm:cxn modelId="{9099B340-5D15-4419-B6AB-7A0AF7EE2C02}" type="presParOf" srcId="{7C7EB574-37D7-4683-A564-8BAA8858FFC5}" destId="{0075B0A6-ACB3-4D9D-90A5-DEA3F868B1B4}" srcOrd="8" destOrd="0" presId="urn:microsoft.com/office/officeart/2008/layout/LinedList"/>
    <dgm:cxn modelId="{ABCAC99D-C40F-453C-B0E5-1F05F2E327F4}" type="presParOf" srcId="{7C7EB574-37D7-4683-A564-8BAA8858FFC5}" destId="{4E4836C7-75B8-4C4E-A67E-6EC5A8B19187}" srcOrd="9" destOrd="0" presId="urn:microsoft.com/office/officeart/2008/layout/LinedList"/>
    <dgm:cxn modelId="{DF19EC3E-C6BC-47E4-A82E-1DE749CAC475}" type="presParOf" srcId="{4E4836C7-75B8-4C4E-A67E-6EC5A8B19187}" destId="{3CD79BB3-D486-4507-AA76-917A9297C630}" srcOrd="0" destOrd="0" presId="urn:microsoft.com/office/officeart/2008/layout/LinedList"/>
    <dgm:cxn modelId="{DC859E75-5A1E-459C-B8B1-12917CE4FCC5}" type="presParOf" srcId="{4E4836C7-75B8-4C4E-A67E-6EC5A8B19187}" destId="{4780E717-92F3-469F-AEE3-D6A86E23A0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0BAE78-96E8-48BF-BD4C-47777F5DF08A}" type="doc">
      <dgm:prSet loTypeId="urn:microsoft.com/office/officeart/2005/8/layout/radial3" loCatId="relationship" qsTypeId="urn:microsoft.com/office/officeart/2005/8/quickstyle/simple1" qsCatId="simple" csTypeId="urn:microsoft.com/office/officeart/2005/8/colors/accent3_4" csCatId="accent3" phldr="1"/>
      <dgm:spPr/>
      <dgm:t>
        <a:bodyPr/>
        <a:lstStyle/>
        <a:p>
          <a:endParaRPr lang="en-US"/>
        </a:p>
      </dgm:t>
    </dgm:pt>
    <dgm:pt modelId="{80364A21-69D5-4505-AEA8-B86333FA797C}">
      <dgm:prSet phldrT="[Text]"/>
      <dgm:spPr/>
      <dgm:t>
        <a:bodyPr/>
        <a:lstStyle/>
        <a:p>
          <a:r>
            <a:rPr lang="en-US" dirty="0"/>
            <a:t>The Man Box</a:t>
          </a:r>
        </a:p>
      </dgm:t>
    </dgm:pt>
    <dgm:pt modelId="{2D0364A9-B0DC-4B54-B3E5-5F7B5738A9AA}" type="parTrans" cxnId="{10F3A894-7B31-49E5-BCFB-A65963754844}">
      <dgm:prSet/>
      <dgm:spPr/>
      <dgm:t>
        <a:bodyPr/>
        <a:lstStyle/>
        <a:p>
          <a:endParaRPr lang="en-US"/>
        </a:p>
      </dgm:t>
    </dgm:pt>
    <dgm:pt modelId="{C15F7AAF-01A1-497D-B54D-EE7166566E57}" type="sibTrans" cxnId="{10F3A894-7B31-49E5-BCFB-A65963754844}">
      <dgm:prSet/>
      <dgm:spPr/>
      <dgm:t>
        <a:bodyPr/>
        <a:lstStyle/>
        <a:p>
          <a:endParaRPr lang="en-US"/>
        </a:p>
      </dgm:t>
    </dgm:pt>
    <dgm:pt modelId="{C02EED93-EAEB-49D0-AF14-81FF4232A50B}">
      <dgm:prSet phldrT="[Text]"/>
      <dgm:spPr/>
      <dgm:t>
        <a:bodyPr/>
        <a:lstStyle/>
        <a:p>
          <a:r>
            <a:rPr lang="en-US" dirty="0"/>
            <a:t>Patriarchal model</a:t>
          </a:r>
        </a:p>
      </dgm:t>
    </dgm:pt>
    <dgm:pt modelId="{54823DA9-04F8-40C7-9893-1459E1AE5CE3}" type="parTrans" cxnId="{FFCE946F-2EF0-4513-9E43-305FCC734926}">
      <dgm:prSet/>
      <dgm:spPr/>
      <dgm:t>
        <a:bodyPr/>
        <a:lstStyle/>
        <a:p>
          <a:endParaRPr lang="en-US"/>
        </a:p>
      </dgm:t>
    </dgm:pt>
    <dgm:pt modelId="{EE4C74A1-A450-4A52-8C6C-35D49AF6509A}" type="sibTrans" cxnId="{FFCE946F-2EF0-4513-9E43-305FCC734926}">
      <dgm:prSet/>
      <dgm:spPr/>
      <dgm:t>
        <a:bodyPr/>
        <a:lstStyle/>
        <a:p>
          <a:endParaRPr lang="en-US"/>
        </a:p>
      </dgm:t>
    </dgm:pt>
    <dgm:pt modelId="{34965096-A008-4D37-8B93-9A72A547B276}">
      <dgm:prSet phldrT="[Text]"/>
      <dgm:spPr/>
      <dgm:t>
        <a:bodyPr/>
        <a:lstStyle/>
        <a:p>
          <a:r>
            <a:rPr lang="en-US" dirty="0"/>
            <a:t>Rigid gender norms</a:t>
          </a:r>
        </a:p>
      </dgm:t>
    </dgm:pt>
    <dgm:pt modelId="{4FCE7E8D-713A-4670-9F85-F86CB40A2510}" type="parTrans" cxnId="{ADC1DA21-5801-4849-94F1-CEE4F3CDF06B}">
      <dgm:prSet/>
      <dgm:spPr/>
      <dgm:t>
        <a:bodyPr/>
        <a:lstStyle/>
        <a:p>
          <a:endParaRPr lang="en-US"/>
        </a:p>
      </dgm:t>
    </dgm:pt>
    <dgm:pt modelId="{21843AA1-6B53-4259-89E9-BD328494107C}" type="sibTrans" cxnId="{ADC1DA21-5801-4849-94F1-CEE4F3CDF06B}">
      <dgm:prSet/>
      <dgm:spPr/>
      <dgm:t>
        <a:bodyPr/>
        <a:lstStyle/>
        <a:p>
          <a:endParaRPr lang="en-US"/>
        </a:p>
      </dgm:t>
    </dgm:pt>
    <dgm:pt modelId="{57C519E3-16D9-4036-B738-85F5F55DD489}">
      <dgm:prSet phldrT="[Text]"/>
      <dgm:spPr/>
      <dgm:t>
        <a:bodyPr/>
        <a:lstStyle/>
        <a:p>
          <a:r>
            <a:rPr lang="en-US" dirty="0"/>
            <a:t>Unrealistic expectations of compliance</a:t>
          </a:r>
        </a:p>
      </dgm:t>
    </dgm:pt>
    <dgm:pt modelId="{9EA3F1DC-D50C-4C99-8358-4C753AE8F7A9}" type="parTrans" cxnId="{1BF1C645-D552-49C1-9AEF-C053A9F4229D}">
      <dgm:prSet/>
      <dgm:spPr/>
      <dgm:t>
        <a:bodyPr/>
        <a:lstStyle/>
        <a:p>
          <a:endParaRPr lang="en-US"/>
        </a:p>
      </dgm:t>
    </dgm:pt>
    <dgm:pt modelId="{71779B78-B0B3-42A4-997B-894A124E49EC}" type="sibTrans" cxnId="{1BF1C645-D552-49C1-9AEF-C053A9F4229D}">
      <dgm:prSet/>
      <dgm:spPr/>
      <dgm:t>
        <a:bodyPr/>
        <a:lstStyle/>
        <a:p>
          <a:endParaRPr lang="en-US"/>
        </a:p>
      </dgm:t>
    </dgm:pt>
    <dgm:pt modelId="{922F9084-47FC-4ABE-A902-ED7A9E8D6F77}">
      <dgm:prSet phldrT="[Text]"/>
      <dgm:spPr/>
      <dgm:t>
        <a:bodyPr/>
        <a:lstStyle/>
        <a:p>
          <a:r>
            <a:rPr lang="en-US" dirty="0"/>
            <a:t>Expectation of Social Dominance</a:t>
          </a:r>
        </a:p>
      </dgm:t>
    </dgm:pt>
    <dgm:pt modelId="{8DE7FEA9-49BE-4A5C-91F7-EAA840657238}" type="parTrans" cxnId="{DC9BA5C7-E079-46CE-9F32-01995B341690}">
      <dgm:prSet/>
      <dgm:spPr/>
      <dgm:t>
        <a:bodyPr/>
        <a:lstStyle/>
        <a:p>
          <a:endParaRPr lang="en-US"/>
        </a:p>
      </dgm:t>
    </dgm:pt>
    <dgm:pt modelId="{15B2626C-72E3-4E76-8D54-4CFEF1D1EA64}" type="sibTrans" cxnId="{DC9BA5C7-E079-46CE-9F32-01995B341690}">
      <dgm:prSet/>
      <dgm:spPr/>
      <dgm:t>
        <a:bodyPr/>
        <a:lstStyle/>
        <a:p>
          <a:endParaRPr lang="en-US"/>
        </a:p>
      </dgm:t>
    </dgm:pt>
    <dgm:pt modelId="{4C86C2B2-A281-4D77-81B1-A7FEB161F37E}" type="pres">
      <dgm:prSet presAssocID="{B10BAE78-96E8-48BF-BD4C-47777F5DF08A}" presName="composite" presStyleCnt="0">
        <dgm:presLayoutVars>
          <dgm:chMax val="1"/>
          <dgm:dir/>
          <dgm:resizeHandles val="exact"/>
        </dgm:presLayoutVars>
      </dgm:prSet>
      <dgm:spPr/>
    </dgm:pt>
    <dgm:pt modelId="{F917ECCA-DE8C-4AAD-8F6E-73DECA1ADF27}" type="pres">
      <dgm:prSet presAssocID="{B10BAE78-96E8-48BF-BD4C-47777F5DF08A}" presName="radial" presStyleCnt="0">
        <dgm:presLayoutVars>
          <dgm:animLvl val="ctr"/>
        </dgm:presLayoutVars>
      </dgm:prSet>
      <dgm:spPr/>
    </dgm:pt>
    <dgm:pt modelId="{9BE63226-06C1-4F3F-8135-0684627681AF}" type="pres">
      <dgm:prSet presAssocID="{80364A21-69D5-4505-AEA8-B86333FA797C}" presName="centerShape" presStyleLbl="vennNode1" presStyleIdx="0" presStyleCnt="5"/>
      <dgm:spPr/>
    </dgm:pt>
    <dgm:pt modelId="{CEA40692-7555-4B74-8343-5116F09E4871}" type="pres">
      <dgm:prSet presAssocID="{C02EED93-EAEB-49D0-AF14-81FF4232A50B}" presName="node" presStyleLbl="vennNode1" presStyleIdx="1" presStyleCnt="5" custRadScaleRad="113165" custRadScaleInc="681">
        <dgm:presLayoutVars>
          <dgm:bulletEnabled val="1"/>
        </dgm:presLayoutVars>
      </dgm:prSet>
      <dgm:spPr/>
    </dgm:pt>
    <dgm:pt modelId="{8858C0A8-5FE0-4165-B3C4-F5E1CB54628F}" type="pres">
      <dgm:prSet presAssocID="{34965096-A008-4D37-8B93-9A72A547B276}" presName="node" presStyleLbl="vennNode1" presStyleIdx="2" presStyleCnt="5" custRadScaleRad="104850" custRadScaleInc="736">
        <dgm:presLayoutVars>
          <dgm:bulletEnabled val="1"/>
        </dgm:presLayoutVars>
      </dgm:prSet>
      <dgm:spPr/>
    </dgm:pt>
    <dgm:pt modelId="{7C9044AE-FDCD-4198-9959-339077BBD892}" type="pres">
      <dgm:prSet presAssocID="{57C519E3-16D9-4036-B738-85F5F55DD489}" presName="node" presStyleLbl="vennNode1" presStyleIdx="3" presStyleCnt="5">
        <dgm:presLayoutVars>
          <dgm:bulletEnabled val="1"/>
        </dgm:presLayoutVars>
      </dgm:prSet>
      <dgm:spPr/>
    </dgm:pt>
    <dgm:pt modelId="{17191D2E-EEB9-4F9C-9EFD-93A0E4B92D40}" type="pres">
      <dgm:prSet presAssocID="{922F9084-47FC-4ABE-A902-ED7A9E8D6F77}" presName="node" presStyleLbl="vennNode1" presStyleIdx="4" presStyleCnt="5" custRadScaleRad="104276" custRadScaleInc="457">
        <dgm:presLayoutVars>
          <dgm:bulletEnabled val="1"/>
        </dgm:presLayoutVars>
      </dgm:prSet>
      <dgm:spPr/>
    </dgm:pt>
  </dgm:ptLst>
  <dgm:cxnLst>
    <dgm:cxn modelId="{EEDA6F18-CD41-45A6-B4DD-8A3AD51F3465}" type="presOf" srcId="{57C519E3-16D9-4036-B738-85F5F55DD489}" destId="{7C9044AE-FDCD-4198-9959-339077BBD892}" srcOrd="0" destOrd="0" presId="urn:microsoft.com/office/officeart/2005/8/layout/radial3"/>
    <dgm:cxn modelId="{ADC1DA21-5801-4849-94F1-CEE4F3CDF06B}" srcId="{80364A21-69D5-4505-AEA8-B86333FA797C}" destId="{34965096-A008-4D37-8B93-9A72A547B276}" srcOrd="1" destOrd="0" parTransId="{4FCE7E8D-713A-4670-9F85-F86CB40A2510}" sibTransId="{21843AA1-6B53-4259-89E9-BD328494107C}"/>
    <dgm:cxn modelId="{25C9FB22-C5DB-4233-A195-E04041E84CE1}" type="presOf" srcId="{34965096-A008-4D37-8B93-9A72A547B276}" destId="{8858C0A8-5FE0-4165-B3C4-F5E1CB54628F}" srcOrd="0" destOrd="0" presId="urn:microsoft.com/office/officeart/2005/8/layout/radial3"/>
    <dgm:cxn modelId="{1B89693A-1C1E-4439-BCA3-A2132C2AD119}" type="presOf" srcId="{B10BAE78-96E8-48BF-BD4C-47777F5DF08A}" destId="{4C86C2B2-A281-4D77-81B1-A7FEB161F37E}" srcOrd="0" destOrd="0" presId="urn:microsoft.com/office/officeart/2005/8/layout/radial3"/>
    <dgm:cxn modelId="{1BF1C645-D552-49C1-9AEF-C053A9F4229D}" srcId="{80364A21-69D5-4505-AEA8-B86333FA797C}" destId="{57C519E3-16D9-4036-B738-85F5F55DD489}" srcOrd="2" destOrd="0" parTransId="{9EA3F1DC-D50C-4C99-8358-4C753AE8F7A9}" sibTransId="{71779B78-B0B3-42A4-997B-894A124E49EC}"/>
    <dgm:cxn modelId="{E66DCD4B-3000-4CAB-8022-C715AFE8DD8B}" type="presOf" srcId="{922F9084-47FC-4ABE-A902-ED7A9E8D6F77}" destId="{17191D2E-EEB9-4F9C-9EFD-93A0E4B92D40}" srcOrd="0" destOrd="0" presId="urn:microsoft.com/office/officeart/2005/8/layout/radial3"/>
    <dgm:cxn modelId="{FFCE946F-2EF0-4513-9E43-305FCC734926}" srcId="{80364A21-69D5-4505-AEA8-B86333FA797C}" destId="{C02EED93-EAEB-49D0-AF14-81FF4232A50B}" srcOrd="0" destOrd="0" parTransId="{54823DA9-04F8-40C7-9893-1459E1AE5CE3}" sibTransId="{EE4C74A1-A450-4A52-8C6C-35D49AF6509A}"/>
    <dgm:cxn modelId="{66318391-97FE-4675-92B3-909ED56783E9}" type="presOf" srcId="{80364A21-69D5-4505-AEA8-B86333FA797C}" destId="{9BE63226-06C1-4F3F-8135-0684627681AF}" srcOrd="0" destOrd="0" presId="urn:microsoft.com/office/officeart/2005/8/layout/radial3"/>
    <dgm:cxn modelId="{10F3A894-7B31-49E5-BCFB-A65963754844}" srcId="{B10BAE78-96E8-48BF-BD4C-47777F5DF08A}" destId="{80364A21-69D5-4505-AEA8-B86333FA797C}" srcOrd="0" destOrd="0" parTransId="{2D0364A9-B0DC-4B54-B3E5-5F7B5738A9AA}" sibTransId="{C15F7AAF-01A1-497D-B54D-EE7166566E57}"/>
    <dgm:cxn modelId="{206EFC9E-67C6-46D4-8F97-C8BA4B412FE1}" type="presOf" srcId="{C02EED93-EAEB-49D0-AF14-81FF4232A50B}" destId="{CEA40692-7555-4B74-8343-5116F09E4871}" srcOrd="0" destOrd="0" presId="urn:microsoft.com/office/officeart/2005/8/layout/radial3"/>
    <dgm:cxn modelId="{DC9BA5C7-E079-46CE-9F32-01995B341690}" srcId="{80364A21-69D5-4505-AEA8-B86333FA797C}" destId="{922F9084-47FC-4ABE-A902-ED7A9E8D6F77}" srcOrd="3" destOrd="0" parTransId="{8DE7FEA9-49BE-4A5C-91F7-EAA840657238}" sibTransId="{15B2626C-72E3-4E76-8D54-4CFEF1D1EA64}"/>
    <dgm:cxn modelId="{8E73A27B-8973-4C9C-8FC4-677BC5DCB08E}" type="presParOf" srcId="{4C86C2B2-A281-4D77-81B1-A7FEB161F37E}" destId="{F917ECCA-DE8C-4AAD-8F6E-73DECA1ADF27}" srcOrd="0" destOrd="0" presId="urn:microsoft.com/office/officeart/2005/8/layout/radial3"/>
    <dgm:cxn modelId="{658438B5-8651-4243-9D8D-2C9F2811CE4B}" type="presParOf" srcId="{F917ECCA-DE8C-4AAD-8F6E-73DECA1ADF27}" destId="{9BE63226-06C1-4F3F-8135-0684627681AF}" srcOrd="0" destOrd="0" presId="urn:microsoft.com/office/officeart/2005/8/layout/radial3"/>
    <dgm:cxn modelId="{E5211AC6-2840-4116-A3DA-A52CE0FDD18E}" type="presParOf" srcId="{F917ECCA-DE8C-4AAD-8F6E-73DECA1ADF27}" destId="{CEA40692-7555-4B74-8343-5116F09E4871}" srcOrd="1" destOrd="0" presId="urn:microsoft.com/office/officeart/2005/8/layout/radial3"/>
    <dgm:cxn modelId="{8436D793-7597-4827-B9AD-4936969FED68}" type="presParOf" srcId="{F917ECCA-DE8C-4AAD-8F6E-73DECA1ADF27}" destId="{8858C0A8-5FE0-4165-B3C4-F5E1CB54628F}" srcOrd="2" destOrd="0" presId="urn:microsoft.com/office/officeart/2005/8/layout/radial3"/>
    <dgm:cxn modelId="{55C98EFA-D321-4066-9007-D86A8E003E66}" type="presParOf" srcId="{F917ECCA-DE8C-4AAD-8F6E-73DECA1ADF27}" destId="{7C9044AE-FDCD-4198-9959-339077BBD892}" srcOrd="3" destOrd="0" presId="urn:microsoft.com/office/officeart/2005/8/layout/radial3"/>
    <dgm:cxn modelId="{4E5422B4-8E30-4B43-91DF-5DE869EA8720}" type="presParOf" srcId="{F917ECCA-DE8C-4AAD-8F6E-73DECA1ADF27}" destId="{17191D2E-EEB9-4F9C-9EFD-93A0E4B92D40}"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337F72-EE38-42A0-867F-17043A47A1DE}" type="doc">
      <dgm:prSet loTypeId="urn:microsoft.com/office/officeart/2008/layout/RadialCluster" loCatId="cycle" qsTypeId="urn:microsoft.com/office/officeart/2005/8/quickstyle/simple1" qsCatId="simple" csTypeId="urn:microsoft.com/office/officeart/2005/8/colors/accent3_5" csCatId="accent3" phldr="1"/>
      <dgm:spPr/>
      <dgm:t>
        <a:bodyPr/>
        <a:lstStyle/>
        <a:p>
          <a:endParaRPr lang="en-US"/>
        </a:p>
      </dgm:t>
    </dgm:pt>
    <dgm:pt modelId="{F98CB31C-75D1-4E15-BB7B-99AA2DE26144}">
      <dgm:prSet phldrT="[Text]"/>
      <dgm:spPr/>
      <dgm:t>
        <a:bodyPr/>
        <a:lstStyle/>
        <a:p>
          <a:r>
            <a:rPr lang="en-US" dirty="0"/>
            <a:t>Violence reduction</a:t>
          </a:r>
        </a:p>
      </dgm:t>
    </dgm:pt>
    <dgm:pt modelId="{53D7CA5C-62B0-4B1C-BB69-0D0BE27F104C}" type="parTrans" cxnId="{B6BD9C89-9600-4C2B-A0DF-2ED28D118BAD}">
      <dgm:prSet/>
      <dgm:spPr/>
      <dgm:t>
        <a:bodyPr/>
        <a:lstStyle/>
        <a:p>
          <a:endParaRPr lang="en-US"/>
        </a:p>
      </dgm:t>
    </dgm:pt>
    <dgm:pt modelId="{1A7D238D-7248-4B90-B015-3D6222F404FA}" type="sibTrans" cxnId="{B6BD9C89-9600-4C2B-A0DF-2ED28D118BAD}">
      <dgm:prSet/>
      <dgm:spPr/>
      <dgm:t>
        <a:bodyPr/>
        <a:lstStyle/>
        <a:p>
          <a:endParaRPr lang="en-US"/>
        </a:p>
      </dgm:t>
    </dgm:pt>
    <dgm:pt modelId="{8B75357E-9B1F-42E3-9D1E-5C766EEB6D0C}">
      <dgm:prSet phldrT="[Text]"/>
      <dgm:spPr/>
      <dgm:t>
        <a:bodyPr/>
        <a:lstStyle/>
        <a:p>
          <a:r>
            <a:rPr lang="en-US" dirty="0"/>
            <a:t>Men towards women</a:t>
          </a:r>
        </a:p>
      </dgm:t>
    </dgm:pt>
    <dgm:pt modelId="{13716B04-F810-4E72-849B-AB99108D3A83}" type="parTrans" cxnId="{5FC73B2E-2E09-4B07-8FC9-64BC8BEDBC59}">
      <dgm:prSet/>
      <dgm:spPr/>
      <dgm:t>
        <a:bodyPr/>
        <a:lstStyle/>
        <a:p>
          <a:endParaRPr lang="en-US"/>
        </a:p>
      </dgm:t>
    </dgm:pt>
    <dgm:pt modelId="{1F607D2F-6014-488B-B288-0C5417536D54}" type="sibTrans" cxnId="{5FC73B2E-2E09-4B07-8FC9-64BC8BEDBC59}">
      <dgm:prSet/>
      <dgm:spPr/>
      <dgm:t>
        <a:bodyPr/>
        <a:lstStyle/>
        <a:p>
          <a:endParaRPr lang="en-US"/>
        </a:p>
      </dgm:t>
    </dgm:pt>
    <dgm:pt modelId="{3D653D4D-9957-422A-8B47-D4F5BA964A06}">
      <dgm:prSet phldrT="[Text]"/>
      <dgm:spPr/>
      <dgm:t>
        <a:bodyPr/>
        <a:lstStyle/>
        <a:p>
          <a:r>
            <a:rPr lang="en-US" dirty="0"/>
            <a:t>Men towards themselves</a:t>
          </a:r>
        </a:p>
      </dgm:t>
    </dgm:pt>
    <dgm:pt modelId="{A22A6C69-F681-4F06-ADA7-792C6970CCCD}" type="parTrans" cxnId="{03C412DA-0A04-4289-9AF4-2A61DFD25859}">
      <dgm:prSet/>
      <dgm:spPr/>
      <dgm:t>
        <a:bodyPr/>
        <a:lstStyle/>
        <a:p>
          <a:endParaRPr lang="en-US"/>
        </a:p>
      </dgm:t>
    </dgm:pt>
    <dgm:pt modelId="{A626244A-AE24-4EF6-B7E4-0342B4A3D914}" type="sibTrans" cxnId="{03C412DA-0A04-4289-9AF4-2A61DFD25859}">
      <dgm:prSet/>
      <dgm:spPr/>
      <dgm:t>
        <a:bodyPr/>
        <a:lstStyle/>
        <a:p>
          <a:endParaRPr lang="en-US"/>
        </a:p>
      </dgm:t>
    </dgm:pt>
    <dgm:pt modelId="{4E5603C9-140D-4DEA-A09D-E679FC72852F}">
      <dgm:prSet phldrT="[Text]"/>
      <dgm:spPr/>
      <dgm:t>
        <a:bodyPr/>
        <a:lstStyle/>
        <a:p>
          <a:r>
            <a:rPr lang="en-US" dirty="0"/>
            <a:t>Men towards other men</a:t>
          </a:r>
        </a:p>
      </dgm:t>
    </dgm:pt>
    <dgm:pt modelId="{CAB0F64A-37B5-4979-8620-6DED413BCC8C}" type="parTrans" cxnId="{634FCD54-C6E6-414E-9EB6-F228703519CF}">
      <dgm:prSet/>
      <dgm:spPr/>
      <dgm:t>
        <a:bodyPr/>
        <a:lstStyle/>
        <a:p>
          <a:endParaRPr lang="en-US"/>
        </a:p>
      </dgm:t>
    </dgm:pt>
    <dgm:pt modelId="{80F17081-6076-4A48-A26A-E20003F78B6D}" type="sibTrans" cxnId="{634FCD54-C6E6-414E-9EB6-F228703519CF}">
      <dgm:prSet/>
      <dgm:spPr/>
      <dgm:t>
        <a:bodyPr/>
        <a:lstStyle/>
        <a:p>
          <a:endParaRPr lang="en-US"/>
        </a:p>
      </dgm:t>
    </dgm:pt>
    <dgm:pt modelId="{28576858-0B46-428E-AEFC-E454F700D4BC}" type="pres">
      <dgm:prSet presAssocID="{B8337F72-EE38-42A0-867F-17043A47A1DE}" presName="Name0" presStyleCnt="0">
        <dgm:presLayoutVars>
          <dgm:chMax val="1"/>
          <dgm:chPref val="1"/>
          <dgm:dir/>
          <dgm:animOne val="branch"/>
          <dgm:animLvl val="lvl"/>
        </dgm:presLayoutVars>
      </dgm:prSet>
      <dgm:spPr/>
    </dgm:pt>
    <dgm:pt modelId="{14F73F5A-F6E8-4234-9286-95EAEFBE461B}" type="pres">
      <dgm:prSet presAssocID="{F98CB31C-75D1-4E15-BB7B-99AA2DE26144}" presName="singleCycle" presStyleCnt="0"/>
      <dgm:spPr/>
    </dgm:pt>
    <dgm:pt modelId="{79D41C1E-9ABC-4AEA-A1A2-7DC18D5EAACE}" type="pres">
      <dgm:prSet presAssocID="{F98CB31C-75D1-4E15-BB7B-99AA2DE26144}" presName="singleCenter" presStyleLbl="node1" presStyleIdx="0" presStyleCnt="4" custLinFactNeighborX="-1155" custLinFactNeighborY="-2965">
        <dgm:presLayoutVars>
          <dgm:chMax val="7"/>
          <dgm:chPref val="7"/>
        </dgm:presLayoutVars>
      </dgm:prSet>
      <dgm:spPr/>
    </dgm:pt>
    <dgm:pt modelId="{31CEA175-7DF9-4D9B-A6D3-981657A6D83D}" type="pres">
      <dgm:prSet presAssocID="{13716B04-F810-4E72-849B-AB99108D3A83}" presName="Name56" presStyleLbl="parChTrans1D2" presStyleIdx="0" presStyleCnt="3"/>
      <dgm:spPr/>
    </dgm:pt>
    <dgm:pt modelId="{7C052499-E83B-4E31-8A2E-6F8A14055F47}" type="pres">
      <dgm:prSet presAssocID="{8B75357E-9B1F-42E3-9D1E-5C766EEB6D0C}" presName="text0" presStyleLbl="node1" presStyleIdx="1" presStyleCnt="4" custScaleX="222895">
        <dgm:presLayoutVars>
          <dgm:bulletEnabled val="1"/>
        </dgm:presLayoutVars>
      </dgm:prSet>
      <dgm:spPr/>
    </dgm:pt>
    <dgm:pt modelId="{A1924B84-382E-4798-96D6-2ACFE98CF22B}" type="pres">
      <dgm:prSet presAssocID="{A22A6C69-F681-4F06-ADA7-792C6970CCCD}" presName="Name56" presStyleLbl="parChTrans1D2" presStyleIdx="1" presStyleCnt="3"/>
      <dgm:spPr/>
    </dgm:pt>
    <dgm:pt modelId="{FE0CF7D7-C70A-4CE8-9D33-24BC795B0439}" type="pres">
      <dgm:prSet presAssocID="{3D653D4D-9957-422A-8B47-D4F5BA964A06}" presName="text0" presStyleLbl="node1" presStyleIdx="2" presStyleCnt="4" custScaleX="186809" custRadScaleRad="142431" custRadScaleInc="-16101">
        <dgm:presLayoutVars>
          <dgm:bulletEnabled val="1"/>
        </dgm:presLayoutVars>
      </dgm:prSet>
      <dgm:spPr/>
    </dgm:pt>
    <dgm:pt modelId="{6BC477F4-ECBD-44A8-B45B-4295AA00660C}" type="pres">
      <dgm:prSet presAssocID="{CAB0F64A-37B5-4979-8620-6DED413BCC8C}" presName="Name56" presStyleLbl="parChTrans1D2" presStyleIdx="2" presStyleCnt="3"/>
      <dgm:spPr/>
    </dgm:pt>
    <dgm:pt modelId="{940DC812-4333-4181-B42B-3405532515BB}" type="pres">
      <dgm:prSet presAssocID="{4E5603C9-140D-4DEA-A09D-E679FC72852F}" presName="text0" presStyleLbl="node1" presStyleIdx="3" presStyleCnt="4" custScaleX="180054" custRadScaleRad="155323" custRadScaleInc="19343">
        <dgm:presLayoutVars>
          <dgm:bulletEnabled val="1"/>
        </dgm:presLayoutVars>
      </dgm:prSet>
      <dgm:spPr/>
    </dgm:pt>
  </dgm:ptLst>
  <dgm:cxnLst>
    <dgm:cxn modelId="{DE33480E-AF62-40A7-AC5A-0A5D58ABDFB1}" type="presOf" srcId="{8B75357E-9B1F-42E3-9D1E-5C766EEB6D0C}" destId="{7C052499-E83B-4E31-8A2E-6F8A14055F47}" srcOrd="0" destOrd="0" presId="urn:microsoft.com/office/officeart/2008/layout/RadialCluster"/>
    <dgm:cxn modelId="{0E643016-1684-4A0B-8316-5D4771F4037F}" type="presOf" srcId="{4E5603C9-140D-4DEA-A09D-E679FC72852F}" destId="{940DC812-4333-4181-B42B-3405532515BB}" srcOrd="0" destOrd="0" presId="urn:microsoft.com/office/officeart/2008/layout/RadialCluster"/>
    <dgm:cxn modelId="{5FC73B2E-2E09-4B07-8FC9-64BC8BEDBC59}" srcId="{F98CB31C-75D1-4E15-BB7B-99AA2DE26144}" destId="{8B75357E-9B1F-42E3-9D1E-5C766EEB6D0C}" srcOrd="0" destOrd="0" parTransId="{13716B04-F810-4E72-849B-AB99108D3A83}" sibTransId="{1F607D2F-6014-488B-B288-0C5417536D54}"/>
    <dgm:cxn modelId="{8BF29F65-2441-479F-9480-14D42468262F}" type="presOf" srcId="{CAB0F64A-37B5-4979-8620-6DED413BCC8C}" destId="{6BC477F4-ECBD-44A8-B45B-4295AA00660C}" srcOrd="0" destOrd="0" presId="urn:microsoft.com/office/officeart/2008/layout/RadialCluster"/>
    <dgm:cxn modelId="{BC6D9849-21C4-4C8E-BC5A-4DA0E4D25745}" type="presOf" srcId="{A22A6C69-F681-4F06-ADA7-792C6970CCCD}" destId="{A1924B84-382E-4798-96D6-2ACFE98CF22B}" srcOrd="0" destOrd="0" presId="urn:microsoft.com/office/officeart/2008/layout/RadialCluster"/>
    <dgm:cxn modelId="{F7D8F94B-5D74-4DA7-9408-34B6834E2844}" type="presOf" srcId="{3D653D4D-9957-422A-8B47-D4F5BA964A06}" destId="{FE0CF7D7-C70A-4CE8-9D33-24BC795B0439}" srcOrd="0" destOrd="0" presId="urn:microsoft.com/office/officeart/2008/layout/RadialCluster"/>
    <dgm:cxn modelId="{634FCD54-C6E6-414E-9EB6-F228703519CF}" srcId="{F98CB31C-75D1-4E15-BB7B-99AA2DE26144}" destId="{4E5603C9-140D-4DEA-A09D-E679FC72852F}" srcOrd="2" destOrd="0" parTransId="{CAB0F64A-37B5-4979-8620-6DED413BCC8C}" sibTransId="{80F17081-6076-4A48-A26A-E20003F78B6D}"/>
    <dgm:cxn modelId="{CAA05E58-2E12-4326-B246-78FC1D3BB10E}" type="presOf" srcId="{B8337F72-EE38-42A0-867F-17043A47A1DE}" destId="{28576858-0B46-428E-AEFC-E454F700D4BC}" srcOrd="0" destOrd="0" presId="urn:microsoft.com/office/officeart/2008/layout/RadialCluster"/>
    <dgm:cxn modelId="{B6BD9C89-9600-4C2B-A0DF-2ED28D118BAD}" srcId="{B8337F72-EE38-42A0-867F-17043A47A1DE}" destId="{F98CB31C-75D1-4E15-BB7B-99AA2DE26144}" srcOrd="0" destOrd="0" parTransId="{53D7CA5C-62B0-4B1C-BB69-0D0BE27F104C}" sibTransId="{1A7D238D-7248-4B90-B015-3D6222F404FA}"/>
    <dgm:cxn modelId="{F26F82C3-1E29-4A63-971B-CA7CFFECE53A}" type="presOf" srcId="{13716B04-F810-4E72-849B-AB99108D3A83}" destId="{31CEA175-7DF9-4D9B-A6D3-981657A6D83D}" srcOrd="0" destOrd="0" presId="urn:microsoft.com/office/officeart/2008/layout/RadialCluster"/>
    <dgm:cxn modelId="{03C412DA-0A04-4289-9AF4-2A61DFD25859}" srcId="{F98CB31C-75D1-4E15-BB7B-99AA2DE26144}" destId="{3D653D4D-9957-422A-8B47-D4F5BA964A06}" srcOrd="1" destOrd="0" parTransId="{A22A6C69-F681-4F06-ADA7-792C6970CCCD}" sibTransId="{A626244A-AE24-4EF6-B7E4-0342B4A3D914}"/>
    <dgm:cxn modelId="{020F2AE2-8AF8-4212-9ACC-EF6C2891602D}" type="presOf" srcId="{F98CB31C-75D1-4E15-BB7B-99AA2DE26144}" destId="{79D41C1E-9ABC-4AEA-A1A2-7DC18D5EAACE}" srcOrd="0" destOrd="0" presId="urn:microsoft.com/office/officeart/2008/layout/RadialCluster"/>
    <dgm:cxn modelId="{8BBBA612-919E-4F05-97A3-5FE8C855C7FC}" type="presParOf" srcId="{28576858-0B46-428E-AEFC-E454F700D4BC}" destId="{14F73F5A-F6E8-4234-9286-95EAEFBE461B}" srcOrd="0" destOrd="0" presId="urn:microsoft.com/office/officeart/2008/layout/RadialCluster"/>
    <dgm:cxn modelId="{E1FA469D-FE92-424D-AA9B-F8E0A4A11675}" type="presParOf" srcId="{14F73F5A-F6E8-4234-9286-95EAEFBE461B}" destId="{79D41C1E-9ABC-4AEA-A1A2-7DC18D5EAACE}" srcOrd="0" destOrd="0" presId="urn:microsoft.com/office/officeart/2008/layout/RadialCluster"/>
    <dgm:cxn modelId="{9E7B7EB4-32AA-4476-8C91-8D720B00F5D6}" type="presParOf" srcId="{14F73F5A-F6E8-4234-9286-95EAEFBE461B}" destId="{31CEA175-7DF9-4D9B-A6D3-981657A6D83D}" srcOrd="1" destOrd="0" presId="urn:microsoft.com/office/officeart/2008/layout/RadialCluster"/>
    <dgm:cxn modelId="{563885F6-6D12-44B1-B389-F1283748D89F}" type="presParOf" srcId="{14F73F5A-F6E8-4234-9286-95EAEFBE461B}" destId="{7C052499-E83B-4E31-8A2E-6F8A14055F47}" srcOrd="2" destOrd="0" presId="urn:microsoft.com/office/officeart/2008/layout/RadialCluster"/>
    <dgm:cxn modelId="{B9F8C3CF-A7D4-4708-B4BF-35E5DA3A6CC6}" type="presParOf" srcId="{14F73F5A-F6E8-4234-9286-95EAEFBE461B}" destId="{A1924B84-382E-4798-96D6-2ACFE98CF22B}" srcOrd="3" destOrd="0" presId="urn:microsoft.com/office/officeart/2008/layout/RadialCluster"/>
    <dgm:cxn modelId="{23C31E48-557C-4249-8100-F5C5B1894824}" type="presParOf" srcId="{14F73F5A-F6E8-4234-9286-95EAEFBE461B}" destId="{FE0CF7D7-C70A-4CE8-9D33-24BC795B0439}" srcOrd="4" destOrd="0" presId="urn:microsoft.com/office/officeart/2008/layout/RadialCluster"/>
    <dgm:cxn modelId="{B8D63623-9EE7-4775-8964-1FC3BAC7396F}" type="presParOf" srcId="{14F73F5A-F6E8-4234-9286-95EAEFBE461B}" destId="{6BC477F4-ECBD-44A8-B45B-4295AA00660C}" srcOrd="5" destOrd="0" presId="urn:microsoft.com/office/officeart/2008/layout/RadialCluster"/>
    <dgm:cxn modelId="{3C837493-D49F-4D02-B15B-BE1924375D3A}" type="presParOf" srcId="{14F73F5A-F6E8-4234-9286-95EAEFBE461B}" destId="{940DC812-4333-4181-B42B-3405532515BB}"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F0D53-7BC9-4736-98FE-13E0096E20E1}" type="doc">
      <dgm:prSet loTypeId="urn:microsoft.com/office/officeart/2005/8/layout/radial5" loCatId="relationship" qsTypeId="urn:microsoft.com/office/officeart/2005/8/quickstyle/simple1" qsCatId="simple" csTypeId="urn:microsoft.com/office/officeart/2005/8/colors/accent3_4" csCatId="accent3" phldr="1"/>
      <dgm:spPr/>
      <dgm:t>
        <a:bodyPr/>
        <a:lstStyle/>
        <a:p>
          <a:endParaRPr lang="en-US"/>
        </a:p>
      </dgm:t>
    </dgm:pt>
    <dgm:pt modelId="{0CE98F27-7AE7-44CF-819B-C6866D3F12FB}">
      <dgm:prSet phldrT="[Text]"/>
      <dgm:spPr/>
      <dgm:t>
        <a:bodyPr/>
        <a:lstStyle/>
        <a:p>
          <a:r>
            <a:rPr lang="en-US" dirty="0"/>
            <a:t>Privilege</a:t>
          </a:r>
        </a:p>
      </dgm:t>
    </dgm:pt>
    <dgm:pt modelId="{E18D3ED3-5F27-4D45-9FFC-E01072B113E3}" type="parTrans" cxnId="{09B751C8-B45B-45D9-BA02-5C07C2E7A1EF}">
      <dgm:prSet/>
      <dgm:spPr/>
      <dgm:t>
        <a:bodyPr/>
        <a:lstStyle/>
        <a:p>
          <a:endParaRPr lang="en-US"/>
        </a:p>
      </dgm:t>
    </dgm:pt>
    <dgm:pt modelId="{A794BBB0-D082-4354-86BE-E52AE806A1A5}" type="sibTrans" cxnId="{09B751C8-B45B-45D9-BA02-5C07C2E7A1EF}">
      <dgm:prSet/>
      <dgm:spPr/>
      <dgm:t>
        <a:bodyPr/>
        <a:lstStyle/>
        <a:p>
          <a:endParaRPr lang="en-US"/>
        </a:p>
      </dgm:t>
    </dgm:pt>
    <dgm:pt modelId="{1C86A61D-3880-411F-8277-C5DA2EE358D6}">
      <dgm:prSet phldrT="[Text]"/>
      <dgm:spPr/>
      <dgm:t>
        <a:bodyPr/>
        <a:lstStyle/>
        <a:p>
          <a:r>
            <a:rPr lang="en-US" dirty="0"/>
            <a:t>Freedom from domestic (unpaid)  work</a:t>
          </a:r>
        </a:p>
      </dgm:t>
    </dgm:pt>
    <dgm:pt modelId="{49F7EDCC-E60D-436D-9D23-3D3AF94586AE}" type="parTrans" cxnId="{A6FA0826-4A38-44C6-A2B9-1FD436FA335F}">
      <dgm:prSet/>
      <dgm:spPr/>
      <dgm:t>
        <a:bodyPr/>
        <a:lstStyle/>
        <a:p>
          <a:endParaRPr lang="en-US"/>
        </a:p>
      </dgm:t>
    </dgm:pt>
    <dgm:pt modelId="{CED14A50-F46B-4A3B-B4E1-7A1A8F5F06D7}" type="sibTrans" cxnId="{A6FA0826-4A38-44C6-A2B9-1FD436FA335F}">
      <dgm:prSet/>
      <dgm:spPr/>
      <dgm:t>
        <a:bodyPr/>
        <a:lstStyle/>
        <a:p>
          <a:endParaRPr lang="en-US"/>
        </a:p>
      </dgm:t>
    </dgm:pt>
    <dgm:pt modelId="{C75AEE3F-C574-42ED-A775-A7B37D8D9A78}">
      <dgm:prSet phldrT="[Text]"/>
      <dgm:spPr/>
      <dgm:t>
        <a:bodyPr/>
        <a:lstStyle/>
        <a:p>
          <a:r>
            <a:rPr lang="en-US" dirty="0"/>
            <a:t>Safety form violence</a:t>
          </a:r>
        </a:p>
      </dgm:t>
    </dgm:pt>
    <dgm:pt modelId="{E7F5EC17-3DC9-4818-BDC3-CB8EDBDF82F4}" type="parTrans" cxnId="{45060EB3-CD2A-4B51-ADC3-76EFA0410AC8}">
      <dgm:prSet/>
      <dgm:spPr/>
      <dgm:t>
        <a:bodyPr/>
        <a:lstStyle/>
        <a:p>
          <a:endParaRPr lang="en-US"/>
        </a:p>
      </dgm:t>
    </dgm:pt>
    <dgm:pt modelId="{DCF6FB31-A2ED-4A70-AA09-97B741FBFE35}" type="sibTrans" cxnId="{45060EB3-CD2A-4B51-ADC3-76EFA0410AC8}">
      <dgm:prSet/>
      <dgm:spPr/>
      <dgm:t>
        <a:bodyPr/>
        <a:lstStyle/>
        <a:p>
          <a:endParaRPr lang="en-US"/>
        </a:p>
      </dgm:t>
    </dgm:pt>
    <dgm:pt modelId="{CBD5B66D-59D0-42E1-BB52-B854FF8E47B1}">
      <dgm:prSet phldrT="[Text]"/>
      <dgm:spPr/>
      <dgm:t>
        <a:bodyPr/>
        <a:lstStyle/>
        <a:p>
          <a:r>
            <a:rPr lang="en-US" dirty="0"/>
            <a:t>Economic power</a:t>
          </a:r>
        </a:p>
      </dgm:t>
    </dgm:pt>
    <dgm:pt modelId="{6EEEB038-5528-497D-ADD6-49B1789F682C}" type="parTrans" cxnId="{73AE0249-5FC9-4BBB-8E77-D3F32A7CBA8F}">
      <dgm:prSet/>
      <dgm:spPr/>
      <dgm:t>
        <a:bodyPr/>
        <a:lstStyle/>
        <a:p>
          <a:endParaRPr lang="en-US"/>
        </a:p>
      </dgm:t>
    </dgm:pt>
    <dgm:pt modelId="{DFEEFBC1-5C27-485D-B1CE-E4899E1CBD1C}" type="sibTrans" cxnId="{73AE0249-5FC9-4BBB-8E77-D3F32A7CBA8F}">
      <dgm:prSet/>
      <dgm:spPr/>
      <dgm:t>
        <a:bodyPr/>
        <a:lstStyle/>
        <a:p>
          <a:endParaRPr lang="en-US"/>
        </a:p>
      </dgm:t>
    </dgm:pt>
    <dgm:pt modelId="{9081896C-5A96-4F8C-800C-9608A5DBB6E9}">
      <dgm:prSet phldrT="[Text]"/>
      <dgm:spPr/>
      <dgm:t>
        <a:bodyPr/>
        <a:lstStyle/>
        <a:p>
          <a:r>
            <a:rPr lang="en-US" dirty="0"/>
            <a:t>Political power</a:t>
          </a:r>
        </a:p>
      </dgm:t>
    </dgm:pt>
    <dgm:pt modelId="{86BEBBDA-9238-435F-8070-1C2A157610AE}" type="parTrans" cxnId="{D1E03405-01AB-44D9-8586-49F49733672F}">
      <dgm:prSet/>
      <dgm:spPr/>
      <dgm:t>
        <a:bodyPr/>
        <a:lstStyle/>
        <a:p>
          <a:endParaRPr lang="en-US"/>
        </a:p>
      </dgm:t>
    </dgm:pt>
    <dgm:pt modelId="{5DD4C853-14FA-436B-906D-CF5E249717E2}" type="sibTrans" cxnId="{D1E03405-01AB-44D9-8586-49F49733672F}">
      <dgm:prSet/>
      <dgm:spPr/>
      <dgm:t>
        <a:bodyPr/>
        <a:lstStyle/>
        <a:p>
          <a:endParaRPr lang="en-US"/>
        </a:p>
      </dgm:t>
    </dgm:pt>
    <dgm:pt modelId="{0BFD79E1-67FF-4A32-98BB-272C3DA1F94B}">
      <dgm:prSet phldrT="[Text]"/>
      <dgm:spPr/>
      <dgm:t>
        <a:bodyPr/>
        <a:lstStyle/>
        <a:p>
          <a:r>
            <a:rPr lang="en-US" dirty="0"/>
            <a:t>Gender pay gap</a:t>
          </a:r>
        </a:p>
      </dgm:t>
    </dgm:pt>
    <dgm:pt modelId="{6B99F430-FF8C-48E5-9800-3CC79D28DB7C}" type="parTrans" cxnId="{D47CDEC6-559B-4433-B054-695BC2326F5D}">
      <dgm:prSet/>
      <dgm:spPr/>
      <dgm:t>
        <a:bodyPr/>
        <a:lstStyle/>
        <a:p>
          <a:endParaRPr lang="en-US"/>
        </a:p>
      </dgm:t>
    </dgm:pt>
    <dgm:pt modelId="{256B3ED9-21AF-4929-AA80-57903E9AB488}" type="sibTrans" cxnId="{D47CDEC6-559B-4433-B054-695BC2326F5D}">
      <dgm:prSet/>
      <dgm:spPr/>
      <dgm:t>
        <a:bodyPr/>
        <a:lstStyle/>
        <a:p>
          <a:endParaRPr lang="en-US"/>
        </a:p>
      </dgm:t>
    </dgm:pt>
    <dgm:pt modelId="{F5DEE582-5E88-40C0-8138-A3E92AFAD367}">
      <dgm:prSet phldrT="[Text]"/>
      <dgm:spPr/>
      <dgm:t>
        <a:bodyPr/>
        <a:lstStyle/>
        <a:p>
          <a:r>
            <a:rPr lang="en-US" dirty="0"/>
            <a:t>Gender bias in healthcare</a:t>
          </a:r>
        </a:p>
      </dgm:t>
    </dgm:pt>
    <dgm:pt modelId="{4F66C265-486B-4E3E-BFB6-19501D452D7D}" type="parTrans" cxnId="{5CF93729-6CB8-4CF7-AE25-1B7A44769A01}">
      <dgm:prSet/>
      <dgm:spPr/>
      <dgm:t>
        <a:bodyPr/>
        <a:lstStyle/>
        <a:p>
          <a:endParaRPr lang="en-US"/>
        </a:p>
      </dgm:t>
    </dgm:pt>
    <dgm:pt modelId="{F6E9A31C-7C86-40E1-B812-B51C550AB5DA}" type="sibTrans" cxnId="{5CF93729-6CB8-4CF7-AE25-1B7A44769A01}">
      <dgm:prSet/>
      <dgm:spPr/>
      <dgm:t>
        <a:bodyPr/>
        <a:lstStyle/>
        <a:p>
          <a:endParaRPr lang="en-US"/>
        </a:p>
      </dgm:t>
    </dgm:pt>
    <dgm:pt modelId="{2DF1B0ED-7AB6-42DC-BF3B-527E639FBEAC}">
      <dgm:prSet phldrT="[Text]"/>
      <dgm:spPr/>
      <dgm:t>
        <a:bodyPr/>
        <a:lstStyle/>
        <a:p>
          <a:r>
            <a:rPr lang="en-US" dirty="0"/>
            <a:t>Access to leadership roles</a:t>
          </a:r>
        </a:p>
      </dgm:t>
    </dgm:pt>
    <dgm:pt modelId="{445AE03E-688B-43D5-AE91-425D2BC6CE0D}" type="parTrans" cxnId="{61FABA74-7FB2-456C-B076-D4446ACABD29}">
      <dgm:prSet/>
      <dgm:spPr/>
      <dgm:t>
        <a:bodyPr/>
        <a:lstStyle/>
        <a:p>
          <a:endParaRPr lang="en-US"/>
        </a:p>
      </dgm:t>
    </dgm:pt>
    <dgm:pt modelId="{A2B3307A-B69D-4D16-99BD-F1B7FBC08251}" type="sibTrans" cxnId="{61FABA74-7FB2-456C-B076-D4446ACABD29}">
      <dgm:prSet/>
      <dgm:spPr/>
      <dgm:t>
        <a:bodyPr/>
        <a:lstStyle/>
        <a:p>
          <a:endParaRPr lang="en-US"/>
        </a:p>
      </dgm:t>
    </dgm:pt>
    <dgm:pt modelId="{B9BF80AC-324E-4A6A-ADD8-627AE67FC019}">
      <dgm:prSet phldrT="[Text]"/>
      <dgm:spPr/>
      <dgm:t>
        <a:bodyPr/>
        <a:lstStyle/>
        <a:p>
          <a:r>
            <a:rPr lang="en-US" dirty="0"/>
            <a:t>Family status does not affect career prospects</a:t>
          </a:r>
        </a:p>
      </dgm:t>
    </dgm:pt>
    <dgm:pt modelId="{0359A290-5772-4112-BE2D-4816B27C9729}" type="parTrans" cxnId="{CD66614E-A6FC-4630-8B64-69579137AB5E}">
      <dgm:prSet/>
      <dgm:spPr/>
      <dgm:t>
        <a:bodyPr/>
        <a:lstStyle/>
        <a:p>
          <a:endParaRPr lang="en-US"/>
        </a:p>
      </dgm:t>
    </dgm:pt>
    <dgm:pt modelId="{BCDB99D0-42AE-4C3F-A381-C1C21FB8DAB2}" type="sibTrans" cxnId="{CD66614E-A6FC-4630-8B64-69579137AB5E}">
      <dgm:prSet/>
      <dgm:spPr/>
      <dgm:t>
        <a:bodyPr/>
        <a:lstStyle/>
        <a:p>
          <a:endParaRPr lang="en-US"/>
        </a:p>
      </dgm:t>
    </dgm:pt>
    <dgm:pt modelId="{C8C3F480-2851-4905-9152-95B9A13EB560}">
      <dgm:prSet phldrT="[Text]"/>
      <dgm:spPr/>
      <dgm:t>
        <a:bodyPr/>
        <a:lstStyle/>
        <a:p>
          <a:endParaRPr lang="en-US" dirty="0"/>
        </a:p>
      </dgm:t>
    </dgm:pt>
    <dgm:pt modelId="{0DFD4F49-7927-4014-8BC3-FDCD3F877010}" type="parTrans" cxnId="{0E5DECD2-4783-4A73-8EEB-F128946A0554}">
      <dgm:prSet/>
      <dgm:spPr/>
      <dgm:t>
        <a:bodyPr/>
        <a:lstStyle/>
        <a:p>
          <a:endParaRPr lang="en-US"/>
        </a:p>
      </dgm:t>
    </dgm:pt>
    <dgm:pt modelId="{CD7F1A9E-E64B-495C-B043-2F61C2C47280}" type="sibTrans" cxnId="{0E5DECD2-4783-4A73-8EEB-F128946A0554}">
      <dgm:prSet/>
      <dgm:spPr/>
      <dgm:t>
        <a:bodyPr/>
        <a:lstStyle/>
        <a:p>
          <a:endParaRPr lang="en-US"/>
        </a:p>
      </dgm:t>
    </dgm:pt>
    <dgm:pt modelId="{2F88C1A4-9DC0-4815-933C-5877004C8620}" type="pres">
      <dgm:prSet presAssocID="{4A7F0D53-7BC9-4736-98FE-13E0096E20E1}" presName="Name0" presStyleCnt="0">
        <dgm:presLayoutVars>
          <dgm:chMax val="1"/>
          <dgm:dir/>
          <dgm:animLvl val="ctr"/>
          <dgm:resizeHandles val="exact"/>
        </dgm:presLayoutVars>
      </dgm:prSet>
      <dgm:spPr/>
    </dgm:pt>
    <dgm:pt modelId="{F86AF867-509D-4409-92A2-80B641E85004}" type="pres">
      <dgm:prSet presAssocID="{0CE98F27-7AE7-44CF-819B-C6866D3F12FB}" presName="centerShape" presStyleLbl="node0" presStyleIdx="0" presStyleCnt="1"/>
      <dgm:spPr/>
    </dgm:pt>
    <dgm:pt modelId="{AEEA831F-67DF-43D0-AEF3-9248E40ABDD3}" type="pres">
      <dgm:prSet presAssocID="{49F7EDCC-E60D-436D-9D23-3D3AF94586AE}" presName="parTrans" presStyleLbl="sibTrans2D1" presStyleIdx="0" presStyleCnt="8"/>
      <dgm:spPr/>
    </dgm:pt>
    <dgm:pt modelId="{8B8678E3-93AD-44B7-B9B1-D81492B73997}" type="pres">
      <dgm:prSet presAssocID="{49F7EDCC-E60D-436D-9D23-3D3AF94586AE}" presName="connectorText" presStyleLbl="sibTrans2D1" presStyleIdx="0" presStyleCnt="8"/>
      <dgm:spPr/>
    </dgm:pt>
    <dgm:pt modelId="{AF0D9C03-872F-4EC5-84A0-D1A78ADCAA89}" type="pres">
      <dgm:prSet presAssocID="{1C86A61D-3880-411F-8277-C5DA2EE358D6}" presName="node" presStyleLbl="node1" presStyleIdx="0" presStyleCnt="8">
        <dgm:presLayoutVars>
          <dgm:bulletEnabled val="1"/>
        </dgm:presLayoutVars>
      </dgm:prSet>
      <dgm:spPr/>
    </dgm:pt>
    <dgm:pt modelId="{975FDF88-C4DE-42DB-B4CF-0E873EC8986E}" type="pres">
      <dgm:prSet presAssocID="{E7F5EC17-3DC9-4818-BDC3-CB8EDBDF82F4}" presName="parTrans" presStyleLbl="sibTrans2D1" presStyleIdx="1" presStyleCnt="8"/>
      <dgm:spPr/>
    </dgm:pt>
    <dgm:pt modelId="{32F45A1A-C745-4F27-B2DC-4DBB5391D20E}" type="pres">
      <dgm:prSet presAssocID="{E7F5EC17-3DC9-4818-BDC3-CB8EDBDF82F4}" presName="connectorText" presStyleLbl="sibTrans2D1" presStyleIdx="1" presStyleCnt="8"/>
      <dgm:spPr/>
    </dgm:pt>
    <dgm:pt modelId="{F4CAA7C0-07E7-4FC9-8305-E12D51B5334D}" type="pres">
      <dgm:prSet presAssocID="{C75AEE3F-C574-42ED-A775-A7B37D8D9A78}" presName="node" presStyleLbl="node1" presStyleIdx="1" presStyleCnt="8">
        <dgm:presLayoutVars>
          <dgm:bulletEnabled val="1"/>
        </dgm:presLayoutVars>
      </dgm:prSet>
      <dgm:spPr/>
    </dgm:pt>
    <dgm:pt modelId="{BDE1B8A5-24CF-42D2-83FF-CB8E43AF3C76}" type="pres">
      <dgm:prSet presAssocID="{6EEEB038-5528-497D-ADD6-49B1789F682C}" presName="parTrans" presStyleLbl="sibTrans2D1" presStyleIdx="2" presStyleCnt="8"/>
      <dgm:spPr/>
    </dgm:pt>
    <dgm:pt modelId="{03639918-DB4E-4263-AAA2-44AE51668645}" type="pres">
      <dgm:prSet presAssocID="{6EEEB038-5528-497D-ADD6-49B1789F682C}" presName="connectorText" presStyleLbl="sibTrans2D1" presStyleIdx="2" presStyleCnt="8"/>
      <dgm:spPr/>
    </dgm:pt>
    <dgm:pt modelId="{35A83133-1D73-4FDE-A52A-697A85B6D749}" type="pres">
      <dgm:prSet presAssocID="{CBD5B66D-59D0-42E1-BB52-B854FF8E47B1}" presName="node" presStyleLbl="node1" presStyleIdx="2" presStyleCnt="8">
        <dgm:presLayoutVars>
          <dgm:bulletEnabled val="1"/>
        </dgm:presLayoutVars>
      </dgm:prSet>
      <dgm:spPr/>
    </dgm:pt>
    <dgm:pt modelId="{FF15267A-3E09-4E23-B4A3-105146F48E00}" type="pres">
      <dgm:prSet presAssocID="{86BEBBDA-9238-435F-8070-1C2A157610AE}" presName="parTrans" presStyleLbl="sibTrans2D1" presStyleIdx="3" presStyleCnt="8"/>
      <dgm:spPr/>
    </dgm:pt>
    <dgm:pt modelId="{4841580F-0AF8-4409-AC85-903AB0EDDF6B}" type="pres">
      <dgm:prSet presAssocID="{86BEBBDA-9238-435F-8070-1C2A157610AE}" presName="connectorText" presStyleLbl="sibTrans2D1" presStyleIdx="3" presStyleCnt="8"/>
      <dgm:spPr/>
    </dgm:pt>
    <dgm:pt modelId="{ED2F976D-BFD1-4EA0-BB03-097A10B97B7A}" type="pres">
      <dgm:prSet presAssocID="{9081896C-5A96-4F8C-800C-9608A5DBB6E9}" presName="node" presStyleLbl="node1" presStyleIdx="3" presStyleCnt="8">
        <dgm:presLayoutVars>
          <dgm:bulletEnabled val="1"/>
        </dgm:presLayoutVars>
      </dgm:prSet>
      <dgm:spPr/>
    </dgm:pt>
    <dgm:pt modelId="{8366847D-D5C5-472B-9192-0F38B9457A2E}" type="pres">
      <dgm:prSet presAssocID="{6B99F430-FF8C-48E5-9800-3CC79D28DB7C}" presName="parTrans" presStyleLbl="sibTrans2D1" presStyleIdx="4" presStyleCnt="8"/>
      <dgm:spPr/>
    </dgm:pt>
    <dgm:pt modelId="{046A3138-F644-419B-8AAE-00A06887FDD9}" type="pres">
      <dgm:prSet presAssocID="{6B99F430-FF8C-48E5-9800-3CC79D28DB7C}" presName="connectorText" presStyleLbl="sibTrans2D1" presStyleIdx="4" presStyleCnt="8"/>
      <dgm:spPr/>
    </dgm:pt>
    <dgm:pt modelId="{E230F75A-0680-45D5-968A-B061AE7209CA}" type="pres">
      <dgm:prSet presAssocID="{0BFD79E1-67FF-4A32-98BB-272C3DA1F94B}" presName="node" presStyleLbl="node1" presStyleIdx="4" presStyleCnt="8">
        <dgm:presLayoutVars>
          <dgm:bulletEnabled val="1"/>
        </dgm:presLayoutVars>
      </dgm:prSet>
      <dgm:spPr/>
    </dgm:pt>
    <dgm:pt modelId="{833FBA58-6EA1-4E51-B9CD-99ECD3C6AC0C}" type="pres">
      <dgm:prSet presAssocID="{4F66C265-486B-4E3E-BFB6-19501D452D7D}" presName="parTrans" presStyleLbl="sibTrans2D1" presStyleIdx="5" presStyleCnt="8"/>
      <dgm:spPr/>
    </dgm:pt>
    <dgm:pt modelId="{D4950A28-2D1C-41AA-8904-3D45D310E221}" type="pres">
      <dgm:prSet presAssocID="{4F66C265-486B-4E3E-BFB6-19501D452D7D}" presName="connectorText" presStyleLbl="sibTrans2D1" presStyleIdx="5" presStyleCnt="8"/>
      <dgm:spPr/>
    </dgm:pt>
    <dgm:pt modelId="{62D8EDFE-0AE6-485A-BD71-65138352A6B9}" type="pres">
      <dgm:prSet presAssocID="{F5DEE582-5E88-40C0-8138-A3E92AFAD367}" presName="node" presStyleLbl="node1" presStyleIdx="5" presStyleCnt="8">
        <dgm:presLayoutVars>
          <dgm:bulletEnabled val="1"/>
        </dgm:presLayoutVars>
      </dgm:prSet>
      <dgm:spPr/>
    </dgm:pt>
    <dgm:pt modelId="{B5D9125E-3D6B-4A5D-9414-9FAB7305BF95}" type="pres">
      <dgm:prSet presAssocID="{445AE03E-688B-43D5-AE91-425D2BC6CE0D}" presName="parTrans" presStyleLbl="sibTrans2D1" presStyleIdx="6" presStyleCnt="8"/>
      <dgm:spPr/>
    </dgm:pt>
    <dgm:pt modelId="{09296FE9-BE1B-4811-8A63-6E286D2D082B}" type="pres">
      <dgm:prSet presAssocID="{445AE03E-688B-43D5-AE91-425D2BC6CE0D}" presName="connectorText" presStyleLbl="sibTrans2D1" presStyleIdx="6" presStyleCnt="8"/>
      <dgm:spPr/>
    </dgm:pt>
    <dgm:pt modelId="{18A545D4-E188-446C-85B9-44AF2AE3666F}" type="pres">
      <dgm:prSet presAssocID="{2DF1B0ED-7AB6-42DC-BF3B-527E639FBEAC}" presName="node" presStyleLbl="node1" presStyleIdx="6" presStyleCnt="8">
        <dgm:presLayoutVars>
          <dgm:bulletEnabled val="1"/>
        </dgm:presLayoutVars>
      </dgm:prSet>
      <dgm:spPr/>
    </dgm:pt>
    <dgm:pt modelId="{579E751F-BB29-47BD-AAE5-E30DC80EC602}" type="pres">
      <dgm:prSet presAssocID="{0359A290-5772-4112-BE2D-4816B27C9729}" presName="parTrans" presStyleLbl="sibTrans2D1" presStyleIdx="7" presStyleCnt="8"/>
      <dgm:spPr/>
    </dgm:pt>
    <dgm:pt modelId="{288089AA-BF8A-4DB5-8B0C-B27F4810520C}" type="pres">
      <dgm:prSet presAssocID="{0359A290-5772-4112-BE2D-4816B27C9729}" presName="connectorText" presStyleLbl="sibTrans2D1" presStyleIdx="7" presStyleCnt="8"/>
      <dgm:spPr/>
    </dgm:pt>
    <dgm:pt modelId="{1B4F084B-973B-4607-A390-305E56D6F436}" type="pres">
      <dgm:prSet presAssocID="{B9BF80AC-324E-4A6A-ADD8-627AE67FC019}" presName="node" presStyleLbl="node1" presStyleIdx="7" presStyleCnt="8">
        <dgm:presLayoutVars>
          <dgm:bulletEnabled val="1"/>
        </dgm:presLayoutVars>
      </dgm:prSet>
      <dgm:spPr/>
    </dgm:pt>
  </dgm:ptLst>
  <dgm:cxnLst>
    <dgm:cxn modelId="{DB106200-B022-498E-81D8-9EA67AF4386C}" type="presOf" srcId="{6EEEB038-5528-497D-ADD6-49B1789F682C}" destId="{03639918-DB4E-4263-AAA2-44AE51668645}" srcOrd="1" destOrd="0" presId="urn:microsoft.com/office/officeart/2005/8/layout/radial5"/>
    <dgm:cxn modelId="{D1E03405-01AB-44D9-8586-49F49733672F}" srcId="{0CE98F27-7AE7-44CF-819B-C6866D3F12FB}" destId="{9081896C-5A96-4F8C-800C-9608A5DBB6E9}" srcOrd="3" destOrd="0" parTransId="{86BEBBDA-9238-435F-8070-1C2A157610AE}" sibTransId="{5DD4C853-14FA-436B-906D-CF5E249717E2}"/>
    <dgm:cxn modelId="{E6D35316-9DB5-4FCC-8769-F3750539837C}" type="presOf" srcId="{0CE98F27-7AE7-44CF-819B-C6866D3F12FB}" destId="{F86AF867-509D-4409-92A2-80B641E85004}" srcOrd="0" destOrd="0" presId="urn:microsoft.com/office/officeart/2005/8/layout/radial5"/>
    <dgm:cxn modelId="{68AACC22-1217-4FD6-8183-4E6AF4739D3C}" type="presOf" srcId="{9081896C-5A96-4F8C-800C-9608A5DBB6E9}" destId="{ED2F976D-BFD1-4EA0-BB03-097A10B97B7A}" srcOrd="0" destOrd="0" presId="urn:microsoft.com/office/officeart/2005/8/layout/radial5"/>
    <dgm:cxn modelId="{A6FA0826-4A38-44C6-A2B9-1FD436FA335F}" srcId="{0CE98F27-7AE7-44CF-819B-C6866D3F12FB}" destId="{1C86A61D-3880-411F-8277-C5DA2EE358D6}" srcOrd="0" destOrd="0" parTransId="{49F7EDCC-E60D-436D-9D23-3D3AF94586AE}" sibTransId="{CED14A50-F46B-4A3B-B4E1-7A1A8F5F06D7}"/>
    <dgm:cxn modelId="{5CF93729-6CB8-4CF7-AE25-1B7A44769A01}" srcId="{0CE98F27-7AE7-44CF-819B-C6866D3F12FB}" destId="{F5DEE582-5E88-40C0-8138-A3E92AFAD367}" srcOrd="5" destOrd="0" parTransId="{4F66C265-486B-4E3E-BFB6-19501D452D7D}" sibTransId="{F6E9A31C-7C86-40E1-B812-B51C550AB5DA}"/>
    <dgm:cxn modelId="{CCBB115C-4F8C-4E3C-9D1F-79C36B83615A}" type="presOf" srcId="{6EEEB038-5528-497D-ADD6-49B1789F682C}" destId="{BDE1B8A5-24CF-42D2-83FF-CB8E43AF3C76}" srcOrd="0" destOrd="0" presId="urn:microsoft.com/office/officeart/2005/8/layout/radial5"/>
    <dgm:cxn modelId="{F7AD1942-A683-4707-BFCB-03BFADE62387}" type="presOf" srcId="{CBD5B66D-59D0-42E1-BB52-B854FF8E47B1}" destId="{35A83133-1D73-4FDE-A52A-697A85B6D749}" srcOrd="0" destOrd="0" presId="urn:microsoft.com/office/officeart/2005/8/layout/radial5"/>
    <dgm:cxn modelId="{8B4BFB62-59DC-4F99-A089-FC569629AC68}" type="presOf" srcId="{E7F5EC17-3DC9-4818-BDC3-CB8EDBDF82F4}" destId="{32F45A1A-C745-4F27-B2DC-4DBB5391D20E}" srcOrd="1" destOrd="0" presId="urn:microsoft.com/office/officeart/2005/8/layout/radial5"/>
    <dgm:cxn modelId="{EB62E764-0F13-42BF-95DC-FE6E6207FA88}" type="presOf" srcId="{49F7EDCC-E60D-436D-9D23-3D3AF94586AE}" destId="{8B8678E3-93AD-44B7-B9B1-D81492B73997}" srcOrd="1" destOrd="0" presId="urn:microsoft.com/office/officeart/2005/8/layout/radial5"/>
    <dgm:cxn modelId="{73AE0249-5FC9-4BBB-8E77-D3F32A7CBA8F}" srcId="{0CE98F27-7AE7-44CF-819B-C6866D3F12FB}" destId="{CBD5B66D-59D0-42E1-BB52-B854FF8E47B1}" srcOrd="2" destOrd="0" parTransId="{6EEEB038-5528-497D-ADD6-49B1789F682C}" sibTransId="{DFEEFBC1-5C27-485D-B1CE-E4899E1CBD1C}"/>
    <dgm:cxn modelId="{CD66614E-A6FC-4630-8B64-69579137AB5E}" srcId="{0CE98F27-7AE7-44CF-819B-C6866D3F12FB}" destId="{B9BF80AC-324E-4A6A-ADD8-627AE67FC019}" srcOrd="7" destOrd="0" parTransId="{0359A290-5772-4112-BE2D-4816B27C9729}" sibTransId="{BCDB99D0-42AE-4C3F-A381-C1C21FB8DAB2}"/>
    <dgm:cxn modelId="{61FABA74-7FB2-456C-B076-D4446ACABD29}" srcId="{0CE98F27-7AE7-44CF-819B-C6866D3F12FB}" destId="{2DF1B0ED-7AB6-42DC-BF3B-527E639FBEAC}" srcOrd="6" destOrd="0" parTransId="{445AE03E-688B-43D5-AE91-425D2BC6CE0D}" sibTransId="{A2B3307A-B69D-4D16-99BD-F1B7FBC08251}"/>
    <dgm:cxn modelId="{D59C147B-323F-4045-A370-AF806839313F}" type="presOf" srcId="{86BEBBDA-9238-435F-8070-1C2A157610AE}" destId="{4841580F-0AF8-4409-AC85-903AB0EDDF6B}" srcOrd="1" destOrd="0" presId="urn:microsoft.com/office/officeart/2005/8/layout/radial5"/>
    <dgm:cxn modelId="{52592884-D8D0-489E-B8B1-8B64A7609348}" type="presOf" srcId="{4F66C265-486B-4E3E-BFB6-19501D452D7D}" destId="{D4950A28-2D1C-41AA-8904-3D45D310E221}" srcOrd="1" destOrd="0" presId="urn:microsoft.com/office/officeart/2005/8/layout/radial5"/>
    <dgm:cxn modelId="{D227128C-7770-4A6D-B5D8-F41ECA6154D4}" type="presOf" srcId="{6B99F430-FF8C-48E5-9800-3CC79D28DB7C}" destId="{8366847D-D5C5-472B-9192-0F38B9457A2E}" srcOrd="0" destOrd="0" presId="urn:microsoft.com/office/officeart/2005/8/layout/radial5"/>
    <dgm:cxn modelId="{90ADE890-3216-4265-B5E0-D50E9D8BB898}" type="presOf" srcId="{C75AEE3F-C574-42ED-A775-A7B37D8D9A78}" destId="{F4CAA7C0-07E7-4FC9-8305-E12D51B5334D}" srcOrd="0" destOrd="0" presId="urn:microsoft.com/office/officeart/2005/8/layout/radial5"/>
    <dgm:cxn modelId="{FD5AB19E-B053-4B48-A676-892DA06DB895}" type="presOf" srcId="{445AE03E-688B-43D5-AE91-425D2BC6CE0D}" destId="{B5D9125E-3D6B-4A5D-9414-9FAB7305BF95}" srcOrd="0" destOrd="0" presId="urn:microsoft.com/office/officeart/2005/8/layout/radial5"/>
    <dgm:cxn modelId="{92B78DA6-5D66-4566-8B78-ED7AF608AAF1}" type="presOf" srcId="{49F7EDCC-E60D-436D-9D23-3D3AF94586AE}" destId="{AEEA831F-67DF-43D0-AEF3-9248E40ABDD3}" srcOrd="0" destOrd="0" presId="urn:microsoft.com/office/officeart/2005/8/layout/radial5"/>
    <dgm:cxn modelId="{169653AB-5BFD-454D-A6C7-74C27D7FD004}" type="presOf" srcId="{0359A290-5772-4112-BE2D-4816B27C9729}" destId="{288089AA-BF8A-4DB5-8B0C-B27F4810520C}" srcOrd="1" destOrd="0" presId="urn:microsoft.com/office/officeart/2005/8/layout/radial5"/>
    <dgm:cxn modelId="{C48FF5B0-7891-4F9F-A3D9-983A55E947E0}" type="presOf" srcId="{E7F5EC17-3DC9-4818-BDC3-CB8EDBDF82F4}" destId="{975FDF88-C4DE-42DB-B4CF-0E873EC8986E}" srcOrd="0" destOrd="0" presId="urn:microsoft.com/office/officeart/2005/8/layout/radial5"/>
    <dgm:cxn modelId="{45060EB3-CD2A-4B51-ADC3-76EFA0410AC8}" srcId="{0CE98F27-7AE7-44CF-819B-C6866D3F12FB}" destId="{C75AEE3F-C574-42ED-A775-A7B37D8D9A78}" srcOrd="1" destOrd="0" parTransId="{E7F5EC17-3DC9-4818-BDC3-CB8EDBDF82F4}" sibTransId="{DCF6FB31-A2ED-4A70-AA09-97B741FBFE35}"/>
    <dgm:cxn modelId="{510872B4-5880-4706-B951-A18E6B14DEA5}" type="presOf" srcId="{4F66C265-486B-4E3E-BFB6-19501D452D7D}" destId="{833FBA58-6EA1-4E51-B9CD-99ECD3C6AC0C}" srcOrd="0" destOrd="0" presId="urn:microsoft.com/office/officeart/2005/8/layout/radial5"/>
    <dgm:cxn modelId="{A83577B6-DAF7-4829-A1B3-5014B0215004}" type="presOf" srcId="{2DF1B0ED-7AB6-42DC-BF3B-527E639FBEAC}" destId="{18A545D4-E188-446C-85B9-44AF2AE3666F}" srcOrd="0" destOrd="0" presId="urn:microsoft.com/office/officeart/2005/8/layout/radial5"/>
    <dgm:cxn modelId="{D47CDEC6-559B-4433-B054-695BC2326F5D}" srcId="{0CE98F27-7AE7-44CF-819B-C6866D3F12FB}" destId="{0BFD79E1-67FF-4A32-98BB-272C3DA1F94B}" srcOrd="4" destOrd="0" parTransId="{6B99F430-FF8C-48E5-9800-3CC79D28DB7C}" sibTransId="{256B3ED9-21AF-4929-AA80-57903E9AB488}"/>
    <dgm:cxn modelId="{27306AC8-86BC-4C2E-88CF-B495170CE1BB}" type="presOf" srcId="{B9BF80AC-324E-4A6A-ADD8-627AE67FC019}" destId="{1B4F084B-973B-4607-A390-305E56D6F436}" srcOrd="0" destOrd="0" presId="urn:microsoft.com/office/officeart/2005/8/layout/radial5"/>
    <dgm:cxn modelId="{09B751C8-B45B-45D9-BA02-5C07C2E7A1EF}" srcId="{4A7F0D53-7BC9-4736-98FE-13E0096E20E1}" destId="{0CE98F27-7AE7-44CF-819B-C6866D3F12FB}" srcOrd="0" destOrd="0" parTransId="{E18D3ED3-5F27-4D45-9FFC-E01072B113E3}" sibTransId="{A794BBB0-D082-4354-86BE-E52AE806A1A5}"/>
    <dgm:cxn modelId="{A72994CA-956E-4F90-89EC-9CB1068DD8A3}" type="presOf" srcId="{6B99F430-FF8C-48E5-9800-3CC79D28DB7C}" destId="{046A3138-F644-419B-8AAE-00A06887FDD9}" srcOrd="1" destOrd="0" presId="urn:microsoft.com/office/officeart/2005/8/layout/radial5"/>
    <dgm:cxn modelId="{0E5DECD2-4783-4A73-8EEB-F128946A0554}" srcId="{4A7F0D53-7BC9-4736-98FE-13E0096E20E1}" destId="{C8C3F480-2851-4905-9152-95B9A13EB560}" srcOrd="1" destOrd="0" parTransId="{0DFD4F49-7927-4014-8BC3-FDCD3F877010}" sibTransId="{CD7F1A9E-E64B-495C-B043-2F61C2C47280}"/>
    <dgm:cxn modelId="{BA0B5AD6-3AA9-4CF7-A816-5CC74FEF34B4}" type="presOf" srcId="{445AE03E-688B-43D5-AE91-425D2BC6CE0D}" destId="{09296FE9-BE1B-4811-8A63-6E286D2D082B}" srcOrd="1" destOrd="0" presId="urn:microsoft.com/office/officeart/2005/8/layout/radial5"/>
    <dgm:cxn modelId="{CF31AAE4-9CF3-4639-BAAC-AAC1CC8D27EE}" type="presOf" srcId="{86BEBBDA-9238-435F-8070-1C2A157610AE}" destId="{FF15267A-3E09-4E23-B4A3-105146F48E00}" srcOrd="0" destOrd="0" presId="urn:microsoft.com/office/officeart/2005/8/layout/radial5"/>
    <dgm:cxn modelId="{397EFEE5-23C0-4547-B6EA-7B9506554B29}" type="presOf" srcId="{0359A290-5772-4112-BE2D-4816B27C9729}" destId="{579E751F-BB29-47BD-AAE5-E30DC80EC602}" srcOrd="0" destOrd="0" presId="urn:microsoft.com/office/officeart/2005/8/layout/radial5"/>
    <dgm:cxn modelId="{4F5A31E7-6275-4E6D-A7D4-8F61CE80C0E3}" type="presOf" srcId="{4A7F0D53-7BC9-4736-98FE-13E0096E20E1}" destId="{2F88C1A4-9DC0-4815-933C-5877004C8620}" srcOrd="0" destOrd="0" presId="urn:microsoft.com/office/officeart/2005/8/layout/radial5"/>
    <dgm:cxn modelId="{1B2796F3-1506-4F22-A83D-EB6222E6FF98}" type="presOf" srcId="{F5DEE582-5E88-40C0-8138-A3E92AFAD367}" destId="{62D8EDFE-0AE6-485A-BD71-65138352A6B9}" srcOrd="0" destOrd="0" presId="urn:microsoft.com/office/officeart/2005/8/layout/radial5"/>
    <dgm:cxn modelId="{6AF227FA-1832-4A95-A942-56C5B99D66A5}" type="presOf" srcId="{1C86A61D-3880-411F-8277-C5DA2EE358D6}" destId="{AF0D9C03-872F-4EC5-84A0-D1A78ADCAA89}" srcOrd="0" destOrd="0" presId="urn:microsoft.com/office/officeart/2005/8/layout/radial5"/>
    <dgm:cxn modelId="{0492B5FA-F670-47BF-9E08-74FD3BE12958}" type="presOf" srcId="{0BFD79E1-67FF-4A32-98BB-272C3DA1F94B}" destId="{E230F75A-0680-45D5-968A-B061AE7209CA}" srcOrd="0" destOrd="0" presId="urn:microsoft.com/office/officeart/2005/8/layout/radial5"/>
    <dgm:cxn modelId="{BD623357-C29A-49A3-8E4E-00B46BC46CB2}" type="presParOf" srcId="{2F88C1A4-9DC0-4815-933C-5877004C8620}" destId="{F86AF867-509D-4409-92A2-80B641E85004}" srcOrd="0" destOrd="0" presId="urn:microsoft.com/office/officeart/2005/8/layout/radial5"/>
    <dgm:cxn modelId="{F795CE5A-74CE-4D7B-9959-77E6F5167DAB}" type="presParOf" srcId="{2F88C1A4-9DC0-4815-933C-5877004C8620}" destId="{AEEA831F-67DF-43D0-AEF3-9248E40ABDD3}" srcOrd="1" destOrd="0" presId="urn:microsoft.com/office/officeart/2005/8/layout/radial5"/>
    <dgm:cxn modelId="{210129E3-14BA-4DCA-AF98-3DCC9610DA1A}" type="presParOf" srcId="{AEEA831F-67DF-43D0-AEF3-9248E40ABDD3}" destId="{8B8678E3-93AD-44B7-B9B1-D81492B73997}" srcOrd="0" destOrd="0" presId="urn:microsoft.com/office/officeart/2005/8/layout/radial5"/>
    <dgm:cxn modelId="{ED0B2923-5F46-49C5-830E-C8583102FE8B}" type="presParOf" srcId="{2F88C1A4-9DC0-4815-933C-5877004C8620}" destId="{AF0D9C03-872F-4EC5-84A0-D1A78ADCAA89}" srcOrd="2" destOrd="0" presId="urn:microsoft.com/office/officeart/2005/8/layout/radial5"/>
    <dgm:cxn modelId="{427C507F-D0A7-430F-93DA-E99B70447B40}" type="presParOf" srcId="{2F88C1A4-9DC0-4815-933C-5877004C8620}" destId="{975FDF88-C4DE-42DB-B4CF-0E873EC8986E}" srcOrd="3" destOrd="0" presId="urn:microsoft.com/office/officeart/2005/8/layout/radial5"/>
    <dgm:cxn modelId="{C12ED4CC-6776-4497-9A62-620B1BF0315A}" type="presParOf" srcId="{975FDF88-C4DE-42DB-B4CF-0E873EC8986E}" destId="{32F45A1A-C745-4F27-B2DC-4DBB5391D20E}" srcOrd="0" destOrd="0" presId="urn:microsoft.com/office/officeart/2005/8/layout/radial5"/>
    <dgm:cxn modelId="{46EDA544-4C04-4BDE-B7B4-64C30931320C}" type="presParOf" srcId="{2F88C1A4-9DC0-4815-933C-5877004C8620}" destId="{F4CAA7C0-07E7-4FC9-8305-E12D51B5334D}" srcOrd="4" destOrd="0" presId="urn:microsoft.com/office/officeart/2005/8/layout/radial5"/>
    <dgm:cxn modelId="{DEF8E27F-12BB-4B03-ADE8-9BACDFC8805F}" type="presParOf" srcId="{2F88C1A4-9DC0-4815-933C-5877004C8620}" destId="{BDE1B8A5-24CF-42D2-83FF-CB8E43AF3C76}" srcOrd="5" destOrd="0" presId="urn:microsoft.com/office/officeart/2005/8/layout/radial5"/>
    <dgm:cxn modelId="{0DE2ACE0-137D-4D6E-89BE-B488E439A787}" type="presParOf" srcId="{BDE1B8A5-24CF-42D2-83FF-CB8E43AF3C76}" destId="{03639918-DB4E-4263-AAA2-44AE51668645}" srcOrd="0" destOrd="0" presId="urn:microsoft.com/office/officeart/2005/8/layout/radial5"/>
    <dgm:cxn modelId="{97172A08-5142-4442-8102-70167176BB9C}" type="presParOf" srcId="{2F88C1A4-9DC0-4815-933C-5877004C8620}" destId="{35A83133-1D73-4FDE-A52A-697A85B6D749}" srcOrd="6" destOrd="0" presId="urn:microsoft.com/office/officeart/2005/8/layout/radial5"/>
    <dgm:cxn modelId="{117083C1-9D07-4EF6-86CA-6862CD9F183D}" type="presParOf" srcId="{2F88C1A4-9DC0-4815-933C-5877004C8620}" destId="{FF15267A-3E09-4E23-B4A3-105146F48E00}" srcOrd="7" destOrd="0" presId="urn:microsoft.com/office/officeart/2005/8/layout/radial5"/>
    <dgm:cxn modelId="{2A5B7D9C-485B-4ADA-9FFA-65189F11C7A4}" type="presParOf" srcId="{FF15267A-3E09-4E23-B4A3-105146F48E00}" destId="{4841580F-0AF8-4409-AC85-903AB0EDDF6B}" srcOrd="0" destOrd="0" presId="urn:microsoft.com/office/officeart/2005/8/layout/radial5"/>
    <dgm:cxn modelId="{1D877632-A4E8-4FC7-8D31-75E8C1F53EB7}" type="presParOf" srcId="{2F88C1A4-9DC0-4815-933C-5877004C8620}" destId="{ED2F976D-BFD1-4EA0-BB03-097A10B97B7A}" srcOrd="8" destOrd="0" presId="urn:microsoft.com/office/officeart/2005/8/layout/radial5"/>
    <dgm:cxn modelId="{3997D098-BBB6-49A6-9BB5-512A28AFBAB2}" type="presParOf" srcId="{2F88C1A4-9DC0-4815-933C-5877004C8620}" destId="{8366847D-D5C5-472B-9192-0F38B9457A2E}" srcOrd="9" destOrd="0" presId="urn:microsoft.com/office/officeart/2005/8/layout/radial5"/>
    <dgm:cxn modelId="{1019E5D3-99FF-497C-9BA2-0C4206060DCE}" type="presParOf" srcId="{8366847D-D5C5-472B-9192-0F38B9457A2E}" destId="{046A3138-F644-419B-8AAE-00A06887FDD9}" srcOrd="0" destOrd="0" presId="urn:microsoft.com/office/officeart/2005/8/layout/radial5"/>
    <dgm:cxn modelId="{8E8B71F6-20EC-423B-BED6-4AF76CC49CE7}" type="presParOf" srcId="{2F88C1A4-9DC0-4815-933C-5877004C8620}" destId="{E230F75A-0680-45D5-968A-B061AE7209CA}" srcOrd="10" destOrd="0" presId="urn:microsoft.com/office/officeart/2005/8/layout/radial5"/>
    <dgm:cxn modelId="{00ED44D9-F921-4ABB-BD79-8DD664B0D4D3}" type="presParOf" srcId="{2F88C1A4-9DC0-4815-933C-5877004C8620}" destId="{833FBA58-6EA1-4E51-B9CD-99ECD3C6AC0C}" srcOrd="11" destOrd="0" presId="urn:microsoft.com/office/officeart/2005/8/layout/radial5"/>
    <dgm:cxn modelId="{719B5744-341D-4BB8-BBDD-3F4456024399}" type="presParOf" srcId="{833FBA58-6EA1-4E51-B9CD-99ECD3C6AC0C}" destId="{D4950A28-2D1C-41AA-8904-3D45D310E221}" srcOrd="0" destOrd="0" presId="urn:microsoft.com/office/officeart/2005/8/layout/radial5"/>
    <dgm:cxn modelId="{13523830-CBBE-4E07-A0D7-3CC0D3D4FA89}" type="presParOf" srcId="{2F88C1A4-9DC0-4815-933C-5877004C8620}" destId="{62D8EDFE-0AE6-485A-BD71-65138352A6B9}" srcOrd="12" destOrd="0" presId="urn:microsoft.com/office/officeart/2005/8/layout/radial5"/>
    <dgm:cxn modelId="{7F9E9794-8CBA-4D00-BE10-3781877EE064}" type="presParOf" srcId="{2F88C1A4-9DC0-4815-933C-5877004C8620}" destId="{B5D9125E-3D6B-4A5D-9414-9FAB7305BF95}" srcOrd="13" destOrd="0" presId="urn:microsoft.com/office/officeart/2005/8/layout/radial5"/>
    <dgm:cxn modelId="{ACBBDFFA-145B-4936-8C8B-7DA05CD7E40B}" type="presParOf" srcId="{B5D9125E-3D6B-4A5D-9414-9FAB7305BF95}" destId="{09296FE9-BE1B-4811-8A63-6E286D2D082B}" srcOrd="0" destOrd="0" presId="urn:microsoft.com/office/officeart/2005/8/layout/radial5"/>
    <dgm:cxn modelId="{0B9253BB-5F23-420D-8DD7-06184B7791CD}" type="presParOf" srcId="{2F88C1A4-9DC0-4815-933C-5877004C8620}" destId="{18A545D4-E188-446C-85B9-44AF2AE3666F}" srcOrd="14" destOrd="0" presId="urn:microsoft.com/office/officeart/2005/8/layout/radial5"/>
    <dgm:cxn modelId="{9AB5195D-4A10-4921-94F7-126FCBE14B83}" type="presParOf" srcId="{2F88C1A4-9DC0-4815-933C-5877004C8620}" destId="{579E751F-BB29-47BD-AAE5-E30DC80EC602}" srcOrd="15" destOrd="0" presId="urn:microsoft.com/office/officeart/2005/8/layout/radial5"/>
    <dgm:cxn modelId="{AF000C95-2EC7-4940-B8FB-FC15D46C896B}" type="presParOf" srcId="{579E751F-BB29-47BD-AAE5-E30DC80EC602}" destId="{288089AA-BF8A-4DB5-8B0C-B27F4810520C}" srcOrd="0" destOrd="0" presId="urn:microsoft.com/office/officeart/2005/8/layout/radial5"/>
    <dgm:cxn modelId="{7B5B7791-04E9-4EDB-8CDF-EE43B989DF0E}" type="presParOf" srcId="{2F88C1A4-9DC0-4815-933C-5877004C8620}" destId="{1B4F084B-973B-4607-A390-305E56D6F436}"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29863B-5C6D-472F-85E3-C4EB46EC322B}" type="doc">
      <dgm:prSet loTypeId="urn:microsoft.com/office/officeart/2005/8/layout/hierarchy3" loCatId="relationship" qsTypeId="urn:microsoft.com/office/officeart/2005/8/quickstyle/simple3" qsCatId="simple" csTypeId="urn:microsoft.com/office/officeart/2005/8/colors/accent6_4" csCatId="accent6" phldr="1"/>
      <dgm:spPr/>
      <dgm:t>
        <a:bodyPr/>
        <a:lstStyle/>
        <a:p>
          <a:endParaRPr lang="en-US"/>
        </a:p>
      </dgm:t>
    </dgm:pt>
    <dgm:pt modelId="{E0FE57FD-D638-4EFB-A6B8-D871E4E11899}">
      <dgm:prSet phldrT="[Text]"/>
      <dgm:spPr/>
      <dgm:t>
        <a:bodyPr/>
        <a:lstStyle/>
        <a:p>
          <a:r>
            <a:rPr lang="en-US" dirty="0"/>
            <a:t>Support-seeking </a:t>
          </a:r>
          <a:r>
            <a:rPr lang="en-US" dirty="0" err="1"/>
            <a:t>behaviours</a:t>
          </a:r>
          <a:endParaRPr lang="en-US" dirty="0"/>
        </a:p>
      </dgm:t>
    </dgm:pt>
    <dgm:pt modelId="{4EE4FA6E-C01F-4BA2-9917-B035CE23E2DA}" type="parTrans" cxnId="{AB90E48C-A95F-40D4-B71C-F0E060699C67}">
      <dgm:prSet/>
      <dgm:spPr/>
      <dgm:t>
        <a:bodyPr/>
        <a:lstStyle/>
        <a:p>
          <a:endParaRPr lang="en-US"/>
        </a:p>
      </dgm:t>
    </dgm:pt>
    <dgm:pt modelId="{C24F648D-DA64-434D-B51F-44CB18BD85F0}" type="sibTrans" cxnId="{AB90E48C-A95F-40D4-B71C-F0E060699C67}">
      <dgm:prSet/>
      <dgm:spPr/>
      <dgm:t>
        <a:bodyPr/>
        <a:lstStyle/>
        <a:p>
          <a:endParaRPr lang="en-US"/>
        </a:p>
      </dgm:t>
    </dgm:pt>
    <dgm:pt modelId="{3FB8FD4F-DDC4-4268-9168-59023C7F76B6}">
      <dgm:prSet phldrT="[Text]"/>
      <dgm:spPr/>
      <dgm:t>
        <a:bodyPr/>
        <a:lstStyle/>
        <a:p>
          <a:r>
            <a:rPr lang="en-US" dirty="0"/>
            <a:t>Better Health Outcomes</a:t>
          </a:r>
        </a:p>
      </dgm:t>
    </dgm:pt>
    <dgm:pt modelId="{A3706617-9797-48AE-BE7D-1B15F4D27CDD}" type="parTrans" cxnId="{F5450171-5191-441E-99C7-D7AFA30E4217}">
      <dgm:prSet/>
      <dgm:spPr/>
      <dgm:t>
        <a:bodyPr/>
        <a:lstStyle/>
        <a:p>
          <a:endParaRPr lang="en-US"/>
        </a:p>
      </dgm:t>
    </dgm:pt>
    <dgm:pt modelId="{90F3BFA2-E979-4186-9718-CB10ED430322}" type="sibTrans" cxnId="{F5450171-5191-441E-99C7-D7AFA30E4217}">
      <dgm:prSet/>
      <dgm:spPr/>
      <dgm:t>
        <a:bodyPr/>
        <a:lstStyle/>
        <a:p>
          <a:endParaRPr lang="en-US"/>
        </a:p>
      </dgm:t>
    </dgm:pt>
    <dgm:pt modelId="{FAF107B2-B521-4E78-AF2A-55208C2E3229}">
      <dgm:prSet phldrT="[Text]"/>
      <dgm:spPr/>
      <dgm:t>
        <a:bodyPr/>
        <a:lstStyle/>
        <a:p>
          <a:r>
            <a:rPr lang="en-US" dirty="0"/>
            <a:t>Embracing their ‘soft’ side</a:t>
          </a:r>
        </a:p>
      </dgm:t>
    </dgm:pt>
    <dgm:pt modelId="{2479001A-CAED-4BB3-8688-58D345B8CCCD}" type="parTrans" cxnId="{688CBF95-E7B9-4370-8621-1E129543181B}">
      <dgm:prSet/>
      <dgm:spPr/>
      <dgm:t>
        <a:bodyPr/>
        <a:lstStyle/>
        <a:p>
          <a:endParaRPr lang="en-US"/>
        </a:p>
      </dgm:t>
    </dgm:pt>
    <dgm:pt modelId="{CF7900CD-3E12-4DE5-8106-A344A8895512}" type="sibTrans" cxnId="{688CBF95-E7B9-4370-8621-1E129543181B}">
      <dgm:prSet/>
      <dgm:spPr/>
      <dgm:t>
        <a:bodyPr/>
        <a:lstStyle/>
        <a:p>
          <a:endParaRPr lang="en-US"/>
        </a:p>
      </dgm:t>
    </dgm:pt>
    <dgm:pt modelId="{03DBD4BF-6D55-42DB-BD19-712F78DBE4DF}">
      <dgm:prSet phldrT="[Text]"/>
      <dgm:spPr/>
      <dgm:t>
        <a:bodyPr/>
        <a:lstStyle/>
        <a:p>
          <a:r>
            <a:rPr lang="en-US" dirty="0"/>
            <a:t>Better emotional awareness &amp; management</a:t>
          </a:r>
        </a:p>
      </dgm:t>
    </dgm:pt>
    <dgm:pt modelId="{FCA5B46C-CA90-4880-800D-7C940B505E2E}" type="parTrans" cxnId="{3850E60E-76C8-479D-BA9B-C7ED594E7B05}">
      <dgm:prSet/>
      <dgm:spPr/>
      <dgm:t>
        <a:bodyPr/>
        <a:lstStyle/>
        <a:p>
          <a:endParaRPr lang="en-US"/>
        </a:p>
      </dgm:t>
    </dgm:pt>
    <dgm:pt modelId="{07FBF9D6-7D20-40CD-99CE-9A2A8F00687A}" type="sibTrans" cxnId="{3850E60E-76C8-479D-BA9B-C7ED594E7B05}">
      <dgm:prSet/>
      <dgm:spPr/>
      <dgm:t>
        <a:bodyPr/>
        <a:lstStyle/>
        <a:p>
          <a:endParaRPr lang="en-US"/>
        </a:p>
      </dgm:t>
    </dgm:pt>
    <dgm:pt modelId="{F86E1E44-BD5C-46A8-9AEF-1CD9D562854F}">
      <dgm:prSet phldrT="[Text]"/>
      <dgm:spPr/>
      <dgm:t>
        <a:bodyPr/>
        <a:lstStyle/>
        <a:p>
          <a:r>
            <a:rPr lang="en-US" dirty="0"/>
            <a:t>Less focus on appearance or fitness</a:t>
          </a:r>
        </a:p>
      </dgm:t>
    </dgm:pt>
    <dgm:pt modelId="{42AC70DC-B308-43C1-98BD-2B36E13648E3}" type="parTrans" cxnId="{E9F510C1-3F48-47A5-9DE5-9A9676AD8F27}">
      <dgm:prSet/>
      <dgm:spPr/>
      <dgm:t>
        <a:bodyPr/>
        <a:lstStyle/>
        <a:p>
          <a:endParaRPr lang="en-US"/>
        </a:p>
      </dgm:t>
    </dgm:pt>
    <dgm:pt modelId="{03F2B521-F0D1-4D9B-A3C2-6246B0C24D8F}" type="sibTrans" cxnId="{E9F510C1-3F48-47A5-9DE5-9A9676AD8F27}">
      <dgm:prSet/>
      <dgm:spPr/>
      <dgm:t>
        <a:bodyPr/>
        <a:lstStyle/>
        <a:p>
          <a:endParaRPr lang="en-US"/>
        </a:p>
      </dgm:t>
    </dgm:pt>
    <dgm:pt modelId="{00D96362-976E-4F1E-AE2F-BA4A89218440}">
      <dgm:prSet phldrT="[Text]"/>
      <dgm:spPr/>
      <dgm:t>
        <a:bodyPr/>
        <a:lstStyle/>
        <a:p>
          <a:r>
            <a:rPr lang="en-US" dirty="0"/>
            <a:t>Reduced risk of injury or burnout</a:t>
          </a:r>
        </a:p>
      </dgm:t>
    </dgm:pt>
    <dgm:pt modelId="{2C14F28C-4A74-45C8-822B-BD7D97475B9C}" type="parTrans" cxnId="{CD012DC8-6EEA-413D-9D84-7EE73E554E6B}">
      <dgm:prSet/>
      <dgm:spPr/>
      <dgm:t>
        <a:bodyPr/>
        <a:lstStyle/>
        <a:p>
          <a:endParaRPr lang="en-US"/>
        </a:p>
      </dgm:t>
    </dgm:pt>
    <dgm:pt modelId="{5FE56E1C-F3C7-4113-8D89-8067B75142CC}" type="sibTrans" cxnId="{CD012DC8-6EEA-413D-9D84-7EE73E554E6B}">
      <dgm:prSet/>
      <dgm:spPr/>
      <dgm:t>
        <a:bodyPr/>
        <a:lstStyle/>
        <a:p>
          <a:endParaRPr lang="en-US"/>
        </a:p>
      </dgm:t>
    </dgm:pt>
    <dgm:pt modelId="{B65EEE12-366C-4FD0-B962-08BF0632208E}">
      <dgm:prSet phldrT="[Text]"/>
      <dgm:spPr/>
      <dgm:t>
        <a:bodyPr/>
        <a:lstStyle/>
        <a:p>
          <a:r>
            <a:rPr lang="en-US" dirty="0"/>
            <a:t>Flexible gender norms</a:t>
          </a:r>
        </a:p>
      </dgm:t>
    </dgm:pt>
    <dgm:pt modelId="{3A6CEFE9-A0A4-4200-B22D-CA1C9B65FAFB}" type="parTrans" cxnId="{AFDF5706-56BE-4AD4-B5C3-56C40A5D1315}">
      <dgm:prSet/>
      <dgm:spPr/>
      <dgm:t>
        <a:bodyPr/>
        <a:lstStyle/>
        <a:p>
          <a:endParaRPr lang="en-US"/>
        </a:p>
      </dgm:t>
    </dgm:pt>
    <dgm:pt modelId="{3A9C0C5B-5C46-41F3-BE7D-5B784CCD23D8}" type="sibTrans" cxnId="{AFDF5706-56BE-4AD4-B5C3-56C40A5D1315}">
      <dgm:prSet/>
      <dgm:spPr/>
      <dgm:t>
        <a:bodyPr/>
        <a:lstStyle/>
        <a:p>
          <a:endParaRPr lang="en-US"/>
        </a:p>
      </dgm:t>
    </dgm:pt>
    <dgm:pt modelId="{BE5DA778-C668-4BC0-8006-15E7192B4D18}">
      <dgm:prSet phldrT="[Text]"/>
      <dgm:spPr/>
      <dgm:t>
        <a:bodyPr/>
        <a:lstStyle/>
        <a:p>
          <a:r>
            <a:rPr lang="en-US" dirty="0"/>
            <a:t>Access to a variety of careers or activities</a:t>
          </a:r>
        </a:p>
      </dgm:t>
    </dgm:pt>
    <dgm:pt modelId="{B12CDF8C-9D05-4557-9821-F85A5A8BB439}" type="parTrans" cxnId="{87BD15A8-8DEA-4A5E-9FD0-BD42DC0D978F}">
      <dgm:prSet/>
      <dgm:spPr/>
      <dgm:t>
        <a:bodyPr/>
        <a:lstStyle/>
        <a:p>
          <a:endParaRPr lang="en-US"/>
        </a:p>
      </dgm:t>
    </dgm:pt>
    <dgm:pt modelId="{FDDA27D1-E261-4352-929E-A5E6AD32AE86}" type="sibTrans" cxnId="{87BD15A8-8DEA-4A5E-9FD0-BD42DC0D978F}">
      <dgm:prSet/>
      <dgm:spPr/>
      <dgm:t>
        <a:bodyPr/>
        <a:lstStyle/>
        <a:p>
          <a:endParaRPr lang="en-US"/>
        </a:p>
      </dgm:t>
    </dgm:pt>
    <dgm:pt modelId="{7376E1BD-E274-418E-A2DE-F0F9CF0C7231}">
      <dgm:prSet phldrT="[Text]"/>
      <dgm:spPr/>
      <dgm:t>
        <a:bodyPr/>
        <a:lstStyle/>
        <a:p>
          <a:r>
            <a:rPr lang="en-US" dirty="0"/>
            <a:t>Acceptance of own sexual orientation or gender identity</a:t>
          </a:r>
        </a:p>
      </dgm:t>
    </dgm:pt>
    <dgm:pt modelId="{DFC9AFB6-1140-463D-BF66-FEF9E600B616}" type="parTrans" cxnId="{FEE2DED7-01B6-4E97-B7A2-F4C6CCAC290F}">
      <dgm:prSet/>
      <dgm:spPr/>
      <dgm:t>
        <a:bodyPr/>
        <a:lstStyle/>
        <a:p>
          <a:endParaRPr lang="en-US"/>
        </a:p>
      </dgm:t>
    </dgm:pt>
    <dgm:pt modelId="{839A9144-556C-455E-B62F-E73325B63884}" type="sibTrans" cxnId="{FEE2DED7-01B6-4E97-B7A2-F4C6CCAC290F}">
      <dgm:prSet/>
      <dgm:spPr/>
      <dgm:t>
        <a:bodyPr/>
        <a:lstStyle/>
        <a:p>
          <a:endParaRPr lang="en-US"/>
        </a:p>
      </dgm:t>
    </dgm:pt>
    <dgm:pt modelId="{119F88BE-9FD8-4B1C-B953-430B2F4CB351}">
      <dgm:prSet phldrT="[Text]"/>
      <dgm:spPr/>
      <dgm:t>
        <a:bodyPr/>
        <a:lstStyle/>
        <a:p>
          <a:r>
            <a:rPr lang="en-US" dirty="0"/>
            <a:t>Better sexual health</a:t>
          </a:r>
        </a:p>
      </dgm:t>
    </dgm:pt>
    <dgm:pt modelId="{CE6D4A6F-D041-4C82-BDDE-E475EADEC80B}" type="parTrans" cxnId="{DB404E82-FC19-4511-981D-70B827E6A57A}">
      <dgm:prSet/>
      <dgm:spPr/>
      <dgm:t>
        <a:bodyPr/>
        <a:lstStyle/>
        <a:p>
          <a:endParaRPr lang="en-US"/>
        </a:p>
      </dgm:t>
    </dgm:pt>
    <dgm:pt modelId="{C4C6037F-1CE1-40ED-A457-FA2DE4BDC17A}" type="sibTrans" cxnId="{DB404E82-FC19-4511-981D-70B827E6A57A}">
      <dgm:prSet/>
      <dgm:spPr/>
      <dgm:t>
        <a:bodyPr/>
        <a:lstStyle/>
        <a:p>
          <a:endParaRPr lang="en-US"/>
        </a:p>
      </dgm:t>
    </dgm:pt>
    <dgm:pt modelId="{814F1EF6-2FDF-4B97-A85B-4F178849791E}">
      <dgm:prSet phldrT="[Text]"/>
      <dgm:spPr/>
      <dgm:t>
        <a:bodyPr/>
        <a:lstStyle/>
        <a:p>
          <a:r>
            <a:rPr lang="en-US" dirty="0"/>
            <a:t>Reduced levels of violence</a:t>
          </a:r>
        </a:p>
      </dgm:t>
    </dgm:pt>
    <dgm:pt modelId="{48528205-92BA-4D6B-9518-3EB5587E7814}" type="parTrans" cxnId="{4F013398-6FD4-4D33-AC63-D53387D1C050}">
      <dgm:prSet/>
      <dgm:spPr/>
      <dgm:t>
        <a:bodyPr/>
        <a:lstStyle/>
        <a:p>
          <a:endParaRPr lang="en-US"/>
        </a:p>
      </dgm:t>
    </dgm:pt>
    <dgm:pt modelId="{8EC5ABA8-AA43-43B6-B260-57B1B876D44F}" type="sibTrans" cxnId="{4F013398-6FD4-4D33-AC63-D53387D1C050}">
      <dgm:prSet/>
      <dgm:spPr/>
      <dgm:t>
        <a:bodyPr/>
        <a:lstStyle/>
        <a:p>
          <a:endParaRPr lang="en-US"/>
        </a:p>
      </dgm:t>
    </dgm:pt>
    <dgm:pt modelId="{FF1FB93D-422C-44C5-B121-E4CE440D6A51}">
      <dgm:prSet phldrT="[Text]"/>
      <dgm:spPr/>
      <dgm:t>
        <a:bodyPr/>
        <a:lstStyle/>
        <a:p>
          <a:r>
            <a:rPr lang="en-US" dirty="0"/>
            <a:t>Reduced risk of injury</a:t>
          </a:r>
        </a:p>
      </dgm:t>
    </dgm:pt>
    <dgm:pt modelId="{DCA01F06-332F-41AA-85D7-198CCE66A612}" type="parTrans" cxnId="{97D71061-D5E5-4F1D-B39E-D4CE19360000}">
      <dgm:prSet/>
      <dgm:spPr/>
      <dgm:t>
        <a:bodyPr/>
        <a:lstStyle/>
        <a:p>
          <a:endParaRPr lang="en-US"/>
        </a:p>
      </dgm:t>
    </dgm:pt>
    <dgm:pt modelId="{5A46ED79-1C30-4A42-AB57-6868E88FD241}" type="sibTrans" cxnId="{97D71061-D5E5-4F1D-B39E-D4CE19360000}">
      <dgm:prSet/>
      <dgm:spPr/>
      <dgm:t>
        <a:bodyPr/>
        <a:lstStyle/>
        <a:p>
          <a:endParaRPr lang="en-US"/>
        </a:p>
      </dgm:t>
    </dgm:pt>
    <dgm:pt modelId="{4C0AA24A-F9B2-4275-9278-AF2F91D64C93}">
      <dgm:prSet phldrT="[Text]"/>
      <dgm:spPr/>
      <dgm:t>
        <a:bodyPr/>
        <a:lstStyle/>
        <a:p>
          <a:r>
            <a:rPr lang="en-US" dirty="0"/>
            <a:t>Reduced stress &amp; trauma</a:t>
          </a:r>
        </a:p>
      </dgm:t>
    </dgm:pt>
    <dgm:pt modelId="{55DEDA2A-AF2E-4ED3-AD03-3C5394DC6C6F}" type="parTrans" cxnId="{E402CCA6-4FB2-4BE1-950F-FBC27A912206}">
      <dgm:prSet/>
      <dgm:spPr/>
      <dgm:t>
        <a:bodyPr/>
        <a:lstStyle/>
        <a:p>
          <a:endParaRPr lang="en-US"/>
        </a:p>
      </dgm:t>
    </dgm:pt>
    <dgm:pt modelId="{C7A73658-54B8-47E3-BF7F-367DC0CEE2E4}" type="sibTrans" cxnId="{E402CCA6-4FB2-4BE1-950F-FBC27A912206}">
      <dgm:prSet/>
      <dgm:spPr/>
      <dgm:t>
        <a:bodyPr/>
        <a:lstStyle/>
        <a:p>
          <a:endParaRPr lang="en-US"/>
        </a:p>
      </dgm:t>
    </dgm:pt>
    <dgm:pt modelId="{68127D39-61E2-4489-A3FA-FAC9A9BF279A}">
      <dgm:prSet phldrT="[Text]"/>
      <dgm:spPr/>
      <dgm:t>
        <a:bodyPr/>
        <a:lstStyle/>
        <a:p>
          <a:r>
            <a:rPr lang="en-US" dirty="0"/>
            <a:t>Reduced risk of poor mental health &amp; suicide</a:t>
          </a:r>
        </a:p>
      </dgm:t>
    </dgm:pt>
    <dgm:pt modelId="{BF0E6ED2-77EB-42E0-8A79-A19AAF382F56}" type="parTrans" cxnId="{F3E19CED-5867-496D-AF4B-4C00E4DD98FC}">
      <dgm:prSet/>
      <dgm:spPr/>
      <dgm:t>
        <a:bodyPr/>
        <a:lstStyle/>
        <a:p>
          <a:endParaRPr lang="en-US"/>
        </a:p>
      </dgm:t>
    </dgm:pt>
    <dgm:pt modelId="{AA8FDEC8-1F29-431A-8031-6714CCD76AB9}" type="sibTrans" cxnId="{F3E19CED-5867-496D-AF4B-4C00E4DD98FC}">
      <dgm:prSet/>
      <dgm:spPr/>
      <dgm:t>
        <a:bodyPr/>
        <a:lstStyle/>
        <a:p>
          <a:endParaRPr lang="en-US"/>
        </a:p>
      </dgm:t>
    </dgm:pt>
    <dgm:pt modelId="{305E550C-271A-4AFF-A726-52BAFC590E3C}">
      <dgm:prSet phldrT="[Text]"/>
      <dgm:spPr/>
      <dgm:t>
        <a:bodyPr/>
        <a:lstStyle/>
        <a:p>
          <a:r>
            <a:rPr lang="en-US" dirty="0"/>
            <a:t>Reduced stress</a:t>
          </a:r>
        </a:p>
      </dgm:t>
    </dgm:pt>
    <dgm:pt modelId="{EDC3DEBD-C48F-4D05-8657-13618E7799D0}" type="parTrans" cxnId="{76D54EF4-5077-471D-9973-AA5DF0C26AF6}">
      <dgm:prSet/>
      <dgm:spPr/>
      <dgm:t>
        <a:bodyPr/>
        <a:lstStyle/>
        <a:p>
          <a:endParaRPr lang="en-US"/>
        </a:p>
      </dgm:t>
    </dgm:pt>
    <dgm:pt modelId="{8B660821-E0AE-46F8-84EA-BF84C63190FC}" type="sibTrans" cxnId="{76D54EF4-5077-471D-9973-AA5DF0C26AF6}">
      <dgm:prSet/>
      <dgm:spPr/>
      <dgm:t>
        <a:bodyPr/>
        <a:lstStyle/>
        <a:p>
          <a:endParaRPr lang="en-US"/>
        </a:p>
      </dgm:t>
    </dgm:pt>
    <dgm:pt modelId="{4135B1D7-0C1E-4368-BAFF-AFF809F8D266}" type="pres">
      <dgm:prSet presAssocID="{7729863B-5C6D-472F-85E3-C4EB46EC322B}" presName="diagram" presStyleCnt="0">
        <dgm:presLayoutVars>
          <dgm:chPref val="1"/>
          <dgm:dir/>
          <dgm:animOne val="branch"/>
          <dgm:animLvl val="lvl"/>
          <dgm:resizeHandles/>
        </dgm:presLayoutVars>
      </dgm:prSet>
      <dgm:spPr/>
    </dgm:pt>
    <dgm:pt modelId="{FF5EAEDA-8EFF-46CB-936F-6CC6413821F8}" type="pres">
      <dgm:prSet presAssocID="{E0FE57FD-D638-4EFB-A6B8-D871E4E11899}" presName="root" presStyleCnt="0"/>
      <dgm:spPr/>
    </dgm:pt>
    <dgm:pt modelId="{31D90BD6-75FB-4980-A092-17836A804C57}" type="pres">
      <dgm:prSet presAssocID="{E0FE57FD-D638-4EFB-A6B8-D871E4E11899}" presName="rootComposite" presStyleCnt="0"/>
      <dgm:spPr/>
    </dgm:pt>
    <dgm:pt modelId="{D306D677-172B-4F0D-A457-E251360B8CAC}" type="pres">
      <dgm:prSet presAssocID="{E0FE57FD-D638-4EFB-A6B8-D871E4E11899}" presName="rootText" presStyleLbl="node1" presStyleIdx="0" presStyleCnt="7"/>
      <dgm:spPr/>
    </dgm:pt>
    <dgm:pt modelId="{FA767B81-C8C4-4860-87AD-DFB9283314CB}" type="pres">
      <dgm:prSet presAssocID="{E0FE57FD-D638-4EFB-A6B8-D871E4E11899}" presName="rootConnector" presStyleLbl="node1" presStyleIdx="0" presStyleCnt="7"/>
      <dgm:spPr/>
    </dgm:pt>
    <dgm:pt modelId="{3258FFC2-C585-4787-8ED4-6BA800C4CE3A}" type="pres">
      <dgm:prSet presAssocID="{E0FE57FD-D638-4EFB-A6B8-D871E4E11899}" presName="childShape" presStyleCnt="0"/>
      <dgm:spPr/>
    </dgm:pt>
    <dgm:pt modelId="{820EC0BB-468B-48D4-AC48-15E3D15BCDDC}" type="pres">
      <dgm:prSet presAssocID="{A3706617-9797-48AE-BE7D-1B15F4D27CDD}" presName="Name13" presStyleLbl="parChTrans1D2" presStyleIdx="0" presStyleCnt="8"/>
      <dgm:spPr/>
    </dgm:pt>
    <dgm:pt modelId="{7604F7B8-2CF0-4492-A5A8-A015C2887097}" type="pres">
      <dgm:prSet presAssocID="{3FB8FD4F-DDC4-4268-9168-59023C7F76B6}" presName="childText" presStyleLbl="bgAcc1" presStyleIdx="0" presStyleCnt="8">
        <dgm:presLayoutVars>
          <dgm:bulletEnabled val="1"/>
        </dgm:presLayoutVars>
      </dgm:prSet>
      <dgm:spPr/>
    </dgm:pt>
    <dgm:pt modelId="{19FB471A-D6A1-4569-B582-98A956A8963A}" type="pres">
      <dgm:prSet presAssocID="{EDC3DEBD-C48F-4D05-8657-13618E7799D0}" presName="Name13" presStyleLbl="parChTrans1D2" presStyleIdx="1" presStyleCnt="8"/>
      <dgm:spPr/>
    </dgm:pt>
    <dgm:pt modelId="{2F99B1C6-4603-4420-8EDB-1E0FB4DBDFFB}" type="pres">
      <dgm:prSet presAssocID="{305E550C-271A-4AFF-A726-52BAFC590E3C}" presName="childText" presStyleLbl="bgAcc1" presStyleIdx="1" presStyleCnt="8">
        <dgm:presLayoutVars>
          <dgm:bulletEnabled val="1"/>
        </dgm:presLayoutVars>
      </dgm:prSet>
      <dgm:spPr/>
    </dgm:pt>
    <dgm:pt modelId="{1831C8D0-4015-4B21-93D3-C2F6B3376D01}" type="pres">
      <dgm:prSet presAssocID="{BF0E6ED2-77EB-42E0-8A79-A19AAF382F56}" presName="Name13" presStyleLbl="parChTrans1D2" presStyleIdx="2" presStyleCnt="8"/>
      <dgm:spPr/>
    </dgm:pt>
    <dgm:pt modelId="{5A7F4332-AED9-4C91-B497-5B840FDBD796}" type="pres">
      <dgm:prSet presAssocID="{68127D39-61E2-4489-A3FA-FAC9A9BF279A}" presName="childText" presStyleLbl="bgAcc1" presStyleIdx="2" presStyleCnt="8">
        <dgm:presLayoutVars>
          <dgm:bulletEnabled val="1"/>
        </dgm:presLayoutVars>
      </dgm:prSet>
      <dgm:spPr/>
    </dgm:pt>
    <dgm:pt modelId="{067E1969-2985-4BB5-A6B5-168366B63FAD}" type="pres">
      <dgm:prSet presAssocID="{FAF107B2-B521-4E78-AF2A-55208C2E3229}" presName="root" presStyleCnt="0"/>
      <dgm:spPr/>
    </dgm:pt>
    <dgm:pt modelId="{95302EC4-69A3-4BFB-961A-5CAF8727607F}" type="pres">
      <dgm:prSet presAssocID="{FAF107B2-B521-4E78-AF2A-55208C2E3229}" presName="rootComposite" presStyleCnt="0"/>
      <dgm:spPr/>
    </dgm:pt>
    <dgm:pt modelId="{2661C576-71B1-4640-8B76-1712DED66BB0}" type="pres">
      <dgm:prSet presAssocID="{FAF107B2-B521-4E78-AF2A-55208C2E3229}" presName="rootText" presStyleLbl="node1" presStyleIdx="1" presStyleCnt="7"/>
      <dgm:spPr/>
    </dgm:pt>
    <dgm:pt modelId="{8F20D656-247A-4697-A96A-FA330D71853B}" type="pres">
      <dgm:prSet presAssocID="{FAF107B2-B521-4E78-AF2A-55208C2E3229}" presName="rootConnector" presStyleLbl="node1" presStyleIdx="1" presStyleCnt="7"/>
      <dgm:spPr/>
    </dgm:pt>
    <dgm:pt modelId="{1B2C5D5D-E872-4CF9-BDEE-4C4A5CCA2C48}" type="pres">
      <dgm:prSet presAssocID="{FAF107B2-B521-4E78-AF2A-55208C2E3229}" presName="childShape" presStyleCnt="0"/>
      <dgm:spPr/>
    </dgm:pt>
    <dgm:pt modelId="{4637F038-BD6E-405E-86DA-6A18FF5C244A}" type="pres">
      <dgm:prSet presAssocID="{FCA5B46C-CA90-4880-800D-7C940B505E2E}" presName="Name13" presStyleLbl="parChTrans1D2" presStyleIdx="3" presStyleCnt="8"/>
      <dgm:spPr/>
    </dgm:pt>
    <dgm:pt modelId="{DB342287-B264-45F5-9740-9083A67DC7C2}" type="pres">
      <dgm:prSet presAssocID="{03DBD4BF-6D55-42DB-BD19-712F78DBE4DF}" presName="childText" presStyleLbl="bgAcc1" presStyleIdx="3" presStyleCnt="8">
        <dgm:presLayoutVars>
          <dgm:bulletEnabled val="1"/>
        </dgm:presLayoutVars>
      </dgm:prSet>
      <dgm:spPr/>
    </dgm:pt>
    <dgm:pt modelId="{F8C94C8B-DC92-4D33-80EE-6CD087622303}" type="pres">
      <dgm:prSet presAssocID="{F86E1E44-BD5C-46A8-9AEF-1CD9D562854F}" presName="root" presStyleCnt="0"/>
      <dgm:spPr/>
    </dgm:pt>
    <dgm:pt modelId="{A53106F6-460C-4FDB-BE96-1E85CEBE8B0C}" type="pres">
      <dgm:prSet presAssocID="{F86E1E44-BD5C-46A8-9AEF-1CD9D562854F}" presName="rootComposite" presStyleCnt="0"/>
      <dgm:spPr/>
    </dgm:pt>
    <dgm:pt modelId="{65EBDA4E-16F3-4031-96C4-0238F9F34375}" type="pres">
      <dgm:prSet presAssocID="{F86E1E44-BD5C-46A8-9AEF-1CD9D562854F}" presName="rootText" presStyleLbl="node1" presStyleIdx="2" presStyleCnt="7"/>
      <dgm:spPr/>
    </dgm:pt>
    <dgm:pt modelId="{8C9E4FF7-3BCD-45DB-95FD-E5512CED801B}" type="pres">
      <dgm:prSet presAssocID="{F86E1E44-BD5C-46A8-9AEF-1CD9D562854F}" presName="rootConnector" presStyleLbl="node1" presStyleIdx="2" presStyleCnt="7"/>
      <dgm:spPr/>
    </dgm:pt>
    <dgm:pt modelId="{2E09C17C-813E-4DB4-8473-126FFD7A2E54}" type="pres">
      <dgm:prSet presAssocID="{F86E1E44-BD5C-46A8-9AEF-1CD9D562854F}" presName="childShape" presStyleCnt="0"/>
      <dgm:spPr/>
    </dgm:pt>
    <dgm:pt modelId="{D84027AC-DD04-455A-8246-268F83094BCA}" type="pres">
      <dgm:prSet presAssocID="{2C14F28C-4A74-45C8-822B-BD7D97475B9C}" presName="Name13" presStyleLbl="parChTrans1D2" presStyleIdx="4" presStyleCnt="8"/>
      <dgm:spPr/>
    </dgm:pt>
    <dgm:pt modelId="{802C8B96-B265-40FA-9510-F496B40E816C}" type="pres">
      <dgm:prSet presAssocID="{00D96362-976E-4F1E-AE2F-BA4A89218440}" presName="childText" presStyleLbl="bgAcc1" presStyleIdx="4" presStyleCnt="8">
        <dgm:presLayoutVars>
          <dgm:bulletEnabled val="1"/>
        </dgm:presLayoutVars>
      </dgm:prSet>
      <dgm:spPr/>
    </dgm:pt>
    <dgm:pt modelId="{4F4AEA56-EF07-413D-BDA4-00549A500B32}" type="pres">
      <dgm:prSet presAssocID="{B65EEE12-366C-4FD0-B962-08BF0632208E}" presName="root" presStyleCnt="0"/>
      <dgm:spPr/>
    </dgm:pt>
    <dgm:pt modelId="{B6F9F528-7151-48CB-95DC-306E50CCB64F}" type="pres">
      <dgm:prSet presAssocID="{B65EEE12-366C-4FD0-B962-08BF0632208E}" presName="rootComposite" presStyleCnt="0"/>
      <dgm:spPr/>
    </dgm:pt>
    <dgm:pt modelId="{9ABE7846-EBCF-4D47-BEA6-44D97D9C254F}" type="pres">
      <dgm:prSet presAssocID="{B65EEE12-366C-4FD0-B962-08BF0632208E}" presName="rootText" presStyleLbl="node1" presStyleIdx="3" presStyleCnt="7"/>
      <dgm:spPr/>
    </dgm:pt>
    <dgm:pt modelId="{D59D355F-55C9-4AED-BB48-97C5B52C67B7}" type="pres">
      <dgm:prSet presAssocID="{B65EEE12-366C-4FD0-B962-08BF0632208E}" presName="rootConnector" presStyleLbl="node1" presStyleIdx="3" presStyleCnt="7"/>
      <dgm:spPr/>
    </dgm:pt>
    <dgm:pt modelId="{025191B1-7AFF-4917-99F4-899D748E5C78}" type="pres">
      <dgm:prSet presAssocID="{B65EEE12-366C-4FD0-B962-08BF0632208E}" presName="childShape" presStyleCnt="0"/>
      <dgm:spPr/>
    </dgm:pt>
    <dgm:pt modelId="{E098F350-100F-4161-9DD9-DE8E7FD63360}" type="pres">
      <dgm:prSet presAssocID="{B12CDF8C-9D05-4557-9821-F85A5A8BB439}" presName="Name13" presStyleLbl="parChTrans1D2" presStyleIdx="5" presStyleCnt="8"/>
      <dgm:spPr/>
    </dgm:pt>
    <dgm:pt modelId="{B4030F39-2E2B-44AA-9587-3E0B1C21883B}" type="pres">
      <dgm:prSet presAssocID="{BE5DA778-C668-4BC0-8006-15E7192B4D18}" presName="childText" presStyleLbl="bgAcc1" presStyleIdx="5" presStyleCnt="8">
        <dgm:presLayoutVars>
          <dgm:bulletEnabled val="1"/>
        </dgm:presLayoutVars>
      </dgm:prSet>
      <dgm:spPr/>
    </dgm:pt>
    <dgm:pt modelId="{E7D31285-8DB6-46A0-81FB-DFD804D4F087}" type="pres">
      <dgm:prSet presAssocID="{7376E1BD-E274-418E-A2DE-F0F9CF0C7231}" presName="root" presStyleCnt="0"/>
      <dgm:spPr/>
    </dgm:pt>
    <dgm:pt modelId="{6F5D33D3-C6DF-491E-80CC-67252BED50C3}" type="pres">
      <dgm:prSet presAssocID="{7376E1BD-E274-418E-A2DE-F0F9CF0C7231}" presName="rootComposite" presStyleCnt="0"/>
      <dgm:spPr/>
    </dgm:pt>
    <dgm:pt modelId="{81D04035-975D-459E-9F1D-508FD7E0482B}" type="pres">
      <dgm:prSet presAssocID="{7376E1BD-E274-418E-A2DE-F0F9CF0C7231}" presName="rootText" presStyleLbl="node1" presStyleIdx="4" presStyleCnt="7" custLinFactX="-100000" custLinFactY="112519" custLinFactNeighborX="-125285" custLinFactNeighborY="200000"/>
      <dgm:spPr/>
    </dgm:pt>
    <dgm:pt modelId="{0B39F198-E6E5-4E95-8F8F-C1E0C8BE3A1F}" type="pres">
      <dgm:prSet presAssocID="{7376E1BD-E274-418E-A2DE-F0F9CF0C7231}" presName="rootConnector" presStyleLbl="node1" presStyleIdx="4" presStyleCnt="7"/>
      <dgm:spPr/>
    </dgm:pt>
    <dgm:pt modelId="{FB0BBE20-F9E9-4217-B887-64672A485554}" type="pres">
      <dgm:prSet presAssocID="{7376E1BD-E274-418E-A2DE-F0F9CF0C7231}" presName="childShape" presStyleCnt="0"/>
      <dgm:spPr/>
    </dgm:pt>
    <dgm:pt modelId="{DB9F3152-A510-4B45-BEEB-58A1748B7CF6}" type="pres">
      <dgm:prSet presAssocID="{119F88BE-9FD8-4B1C-B953-430B2F4CB351}" presName="root" presStyleCnt="0"/>
      <dgm:spPr/>
    </dgm:pt>
    <dgm:pt modelId="{42718B4A-025A-4BED-BE37-D72AB581E6CC}" type="pres">
      <dgm:prSet presAssocID="{119F88BE-9FD8-4B1C-B953-430B2F4CB351}" presName="rootComposite" presStyleCnt="0"/>
      <dgm:spPr/>
    </dgm:pt>
    <dgm:pt modelId="{B2345933-1C29-43EE-B7C4-992FF3A0DD6B}" type="pres">
      <dgm:prSet presAssocID="{119F88BE-9FD8-4B1C-B953-430B2F4CB351}" presName="rootText" presStyleLbl="node1" presStyleIdx="5" presStyleCnt="7" custLinFactX="-100000" custLinFactY="112461" custLinFactNeighborX="-139714" custLinFactNeighborY="200000"/>
      <dgm:spPr/>
    </dgm:pt>
    <dgm:pt modelId="{1EF21CAE-1B7B-4779-83FE-36B0069FC44D}" type="pres">
      <dgm:prSet presAssocID="{119F88BE-9FD8-4B1C-B953-430B2F4CB351}" presName="rootConnector" presStyleLbl="node1" presStyleIdx="5" presStyleCnt="7"/>
      <dgm:spPr/>
    </dgm:pt>
    <dgm:pt modelId="{6B016098-83FD-4EF8-9B94-941EE630871C}" type="pres">
      <dgm:prSet presAssocID="{119F88BE-9FD8-4B1C-B953-430B2F4CB351}" presName="childShape" presStyleCnt="0"/>
      <dgm:spPr/>
    </dgm:pt>
    <dgm:pt modelId="{B5057773-3817-4FF6-8A37-AE782748571E}" type="pres">
      <dgm:prSet presAssocID="{814F1EF6-2FDF-4B97-A85B-4F178849791E}" presName="root" presStyleCnt="0"/>
      <dgm:spPr/>
    </dgm:pt>
    <dgm:pt modelId="{D85F6BCC-53D4-40E2-9F83-E78C764DA166}" type="pres">
      <dgm:prSet presAssocID="{814F1EF6-2FDF-4B97-A85B-4F178849791E}" presName="rootComposite" presStyleCnt="0"/>
      <dgm:spPr/>
    </dgm:pt>
    <dgm:pt modelId="{45E1832A-1479-4333-89DE-CB7EDCE7D885}" type="pres">
      <dgm:prSet presAssocID="{814F1EF6-2FDF-4B97-A85B-4F178849791E}" presName="rootText" presStyleLbl="node1" presStyleIdx="6" presStyleCnt="7" custLinFactX="-100000" custLinFactY="3370" custLinFactNeighborX="-116845" custLinFactNeighborY="100000"/>
      <dgm:spPr/>
    </dgm:pt>
    <dgm:pt modelId="{00BDD13A-5907-4BA3-89FD-F52B72A794E5}" type="pres">
      <dgm:prSet presAssocID="{814F1EF6-2FDF-4B97-A85B-4F178849791E}" presName="rootConnector" presStyleLbl="node1" presStyleIdx="6" presStyleCnt="7"/>
      <dgm:spPr/>
    </dgm:pt>
    <dgm:pt modelId="{4305C7E9-801F-4BB9-AAFC-F89352D2095F}" type="pres">
      <dgm:prSet presAssocID="{814F1EF6-2FDF-4B97-A85B-4F178849791E}" presName="childShape" presStyleCnt="0"/>
      <dgm:spPr/>
    </dgm:pt>
    <dgm:pt modelId="{75EDB8E7-044A-424B-B865-FC644EA2860F}" type="pres">
      <dgm:prSet presAssocID="{DCA01F06-332F-41AA-85D7-198CCE66A612}" presName="Name13" presStyleLbl="parChTrans1D2" presStyleIdx="6" presStyleCnt="8"/>
      <dgm:spPr/>
    </dgm:pt>
    <dgm:pt modelId="{6FF5517A-7449-417C-B782-9DBC6AFFAE64}" type="pres">
      <dgm:prSet presAssocID="{FF1FB93D-422C-44C5-B121-E4CE440D6A51}" presName="childText" presStyleLbl="bgAcc1" presStyleIdx="6" presStyleCnt="8" custLinFactX="-100000" custLinFactY="5874" custLinFactNeighborX="-175947" custLinFactNeighborY="100000">
        <dgm:presLayoutVars>
          <dgm:bulletEnabled val="1"/>
        </dgm:presLayoutVars>
      </dgm:prSet>
      <dgm:spPr/>
    </dgm:pt>
    <dgm:pt modelId="{54B24C8F-63E2-4ED4-8594-02D363E11FC1}" type="pres">
      <dgm:prSet presAssocID="{55DEDA2A-AF2E-4ED3-AD03-3C5394DC6C6F}" presName="Name13" presStyleLbl="parChTrans1D2" presStyleIdx="7" presStyleCnt="8"/>
      <dgm:spPr/>
    </dgm:pt>
    <dgm:pt modelId="{870C3518-AF19-41BC-B9D5-02EAB0B0B411}" type="pres">
      <dgm:prSet presAssocID="{4C0AA24A-F9B2-4275-9278-AF2F91D64C93}" presName="childText" presStyleLbl="bgAcc1" presStyleIdx="7" presStyleCnt="8" custLinFactX="-100000" custLinFactNeighborX="-175036" custLinFactNeighborY="94829">
        <dgm:presLayoutVars>
          <dgm:bulletEnabled val="1"/>
        </dgm:presLayoutVars>
      </dgm:prSet>
      <dgm:spPr/>
    </dgm:pt>
  </dgm:ptLst>
  <dgm:cxnLst>
    <dgm:cxn modelId="{A4305602-C82A-4F59-A483-DFCF67829574}" type="presOf" srcId="{F86E1E44-BD5C-46A8-9AEF-1CD9D562854F}" destId="{65EBDA4E-16F3-4031-96C4-0238F9F34375}" srcOrd="0" destOrd="0" presId="urn:microsoft.com/office/officeart/2005/8/layout/hierarchy3"/>
    <dgm:cxn modelId="{AFDF5706-56BE-4AD4-B5C3-56C40A5D1315}" srcId="{7729863B-5C6D-472F-85E3-C4EB46EC322B}" destId="{B65EEE12-366C-4FD0-B962-08BF0632208E}" srcOrd="3" destOrd="0" parTransId="{3A6CEFE9-A0A4-4200-B22D-CA1C9B65FAFB}" sibTransId="{3A9C0C5B-5C46-41F3-BE7D-5B784CCD23D8}"/>
    <dgm:cxn modelId="{3850E60E-76C8-479D-BA9B-C7ED594E7B05}" srcId="{FAF107B2-B521-4E78-AF2A-55208C2E3229}" destId="{03DBD4BF-6D55-42DB-BD19-712F78DBE4DF}" srcOrd="0" destOrd="0" parTransId="{FCA5B46C-CA90-4880-800D-7C940B505E2E}" sibTransId="{07FBF9D6-7D20-40CD-99CE-9A2A8F00687A}"/>
    <dgm:cxn modelId="{3AFE700F-E5CD-4F8E-866F-3588B58A9A27}" type="presOf" srcId="{DCA01F06-332F-41AA-85D7-198CCE66A612}" destId="{75EDB8E7-044A-424B-B865-FC644EA2860F}" srcOrd="0" destOrd="0" presId="urn:microsoft.com/office/officeart/2005/8/layout/hierarchy3"/>
    <dgm:cxn modelId="{55EF6D1A-2A4D-4CCA-988B-CC632739B080}" type="presOf" srcId="{E0FE57FD-D638-4EFB-A6B8-D871E4E11899}" destId="{D306D677-172B-4F0D-A457-E251360B8CAC}" srcOrd="0" destOrd="0" presId="urn:microsoft.com/office/officeart/2005/8/layout/hierarchy3"/>
    <dgm:cxn modelId="{43029023-A48E-467E-AA18-E977531C9ECE}" type="presOf" srcId="{E0FE57FD-D638-4EFB-A6B8-D871E4E11899}" destId="{FA767B81-C8C4-4860-87AD-DFB9283314CB}" srcOrd="1" destOrd="0" presId="urn:microsoft.com/office/officeart/2005/8/layout/hierarchy3"/>
    <dgm:cxn modelId="{34049427-1528-4058-92F2-2EC26CD65600}" type="presOf" srcId="{BF0E6ED2-77EB-42E0-8A79-A19AAF382F56}" destId="{1831C8D0-4015-4B21-93D3-C2F6B3376D01}" srcOrd="0" destOrd="0" presId="urn:microsoft.com/office/officeart/2005/8/layout/hierarchy3"/>
    <dgm:cxn modelId="{0D26905E-4FB7-412B-90C4-DBD8F20A9F03}" type="presOf" srcId="{7729863B-5C6D-472F-85E3-C4EB46EC322B}" destId="{4135B1D7-0C1E-4368-BAFF-AFF809F8D266}" srcOrd="0" destOrd="0" presId="urn:microsoft.com/office/officeart/2005/8/layout/hierarchy3"/>
    <dgm:cxn modelId="{97D71061-D5E5-4F1D-B39E-D4CE19360000}" srcId="{814F1EF6-2FDF-4B97-A85B-4F178849791E}" destId="{FF1FB93D-422C-44C5-B121-E4CE440D6A51}" srcOrd="0" destOrd="0" parTransId="{DCA01F06-332F-41AA-85D7-198CCE66A612}" sibTransId="{5A46ED79-1C30-4A42-AB57-6868E88FD241}"/>
    <dgm:cxn modelId="{AAB92F61-0529-4C71-B393-01721E7E1B00}" type="presOf" srcId="{814F1EF6-2FDF-4B97-A85B-4F178849791E}" destId="{45E1832A-1479-4333-89DE-CB7EDCE7D885}" srcOrd="0" destOrd="0" presId="urn:microsoft.com/office/officeart/2005/8/layout/hierarchy3"/>
    <dgm:cxn modelId="{1E4A9361-5D24-4CF4-A0B2-7EE6D43F0291}" type="presOf" srcId="{F86E1E44-BD5C-46A8-9AEF-1CD9D562854F}" destId="{8C9E4FF7-3BCD-45DB-95FD-E5512CED801B}" srcOrd="1" destOrd="0" presId="urn:microsoft.com/office/officeart/2005/8/layout/hierarchy3"/>
    <dgm:cxn modelId="{F5450171-5191-441E-99C7-D7AFA30E4217}" srcId="{E0FE57FD-D638-4EFB-A6B8-D871E4E11899}" destId="{3FB8FD4F-DDC4-4268-9168-59023C7F76B6}" srcOrd="0" destOrd="0" parTransId="{A3706617-9797-48AE-BE7D-1B15F4D27CDD}" sibTransId="{90F3BFA2-E979-4186-9718-CB10ED430322}"/>
    <dgm:cxn modelId="{3F294777-CD80-4A3D-B631-6949EE672683}" type="presOf" srcId="{68127D39-61E2-4489-A3FA-FAC9A9BF279A}" destId="{5A7F4332-AED9-4C91-B497-5B840FDBD796}" srcOrd="0" destOrd="0" presId="urn:microsoft.com/office/officeart/2005/8/layout/hierarchy3"/>
    <dgm:cxn modelId="{83AF6C77-4C78-42D2-BA5F-7963D60E4095}" type="presOf" srcId="{7376E1BD-E274-418E-A2DE-F0F9CF0C7231}" destId="{81D04035-975D-459E-9F1D-508FD7E0482B}" srcOrd="0" destOrd="0" presId="urn:microsoft.com/office/officeart/2005/8/layout/hierarchy3"/>
    <dgm:cxn modelId="{6CAF527B-E383-4FD7-B001-0D419662EF0D}" type="presOf" srcId="{FF1FB93D-422C-44C5-B121-E4CE440D6A51}" destId="{6FF5517A-7449-417C-B782-9DBC6AFFAE64}" srcOrd="0" destOrd="0" presId="urn:microsoft.com/office/officeart/2005/8/layout/hierarchy3"/>
    <dgm:cxn modelId="{9BF3027F-58CC-4E02-BE29-0E8C5811A7A9}" type="presOf" srcId="{00D96362-976E-4F1E-AE2F-BA4A89218440}" destId="{802C8B96-B265-40FA-9510-F496B40E816C}" srcOrd="0" destOrd="0" presId="urn:microsoft.com/office/officeart/2005/8/layout/hierarchy3"/>
    <dgm:cxn modelId="{DB404E82-FC19-4511-981D-70B827E6A57A}" srcId="{7729863B-5C6D-472F-85E3-C4EB46EC322B}" destId="{119F88BE-9FD8-4B1C-B953-430B2F4CB351}" srcOrd="5" destOrd="0" parTransId="{CE6D4A6F-D041-4C82-BDDE-E475EADEC80B}" sibTransId="{C4C6037F-1CE1-40ED-A457-FA2DE4BDC17A}"/>
    <dgm:cxn modelId="{27302084-66D9-4A26-87DD-48C125C559AA}" type="presOf" srcId="{3FB8FD4F-DDC4-4268-9168-59023C7F76B6}" destId="{7604F7B8-2CF0-4492-A5A8-A015C2887097}" srcOrd="0" destOrd="0" presId="urn:microsoft.com/office/officeart/2005/8/layout/hierarchy3"/>
    <dgm:cxn modelId="{D7AD2886-C488-461D-AE2F-3D345414E983}" type="presOf" srcId="{FAF107B2-B521-4E78-AF2A-55208C2E3229}" destId="{2661C576-71B1-4640-8B76-1712DED66BB0}" srcOrd="0" destOrd="0" presId="urn:microsoft.com/office/officeart/2005/8/layout/hierarchy3"/>
    <dgm:cxn modelId="{C71D4F88-EAB3-441F-BB25-D32672C34AE4}" type="presOf" srcId="{B65EEE12-366C-4FD0-B962-08BF0632208E}" destId="{D59D355F-55C9-4AED-BB48-97C5B52C67B7}" srcOrd="1" destOrd="0" presId="urn:microsoft.com/office/officeart/2005/8/layout/hierarchy3"/>
    <dgm:cxn modelId="{0DF54F8B-4B37-47CD-9F03-4F567F650F12}" type="presOf" srcId="{A3706617-9797-48AE-BE7D-1B15F4D27CDD}" destId="{820EC0BB-468B-48D4-AC48-15E3D15BCDDC}" srcOrd="0" destOrd="0" presId="urn:microsoft.com/office/officeart/2005/8/layout/hierarchy3"/>
    <dgm:cxn modelId="{6DE2D88B-7DD4-4280-8853-B32F98A84D50}" type="presOf" srcId="{FAF107B2-B521-4E78-AF2A-55208C2E3229}" destId="{8F20D656-247A-4697-A96A-FA330D71853B}" srcOrd="1" destOrd="0" presId="urn:microsoft.com/office/officeart/2005/8/layout/hierarchy3"/>
    <dgm:cxn modelId="{AB90E48C-A95F-40D4-B71C-F0E060699C67}" srcId="{7729863B-5C6D-472F-85E3-C4EB46EC322B}" destId="{E0FE57FD-D638-4EFB-A6B8-D871E4E11899}" srcOrd="0" destOrd="0" parTransId="{4EE4FA6E-C01F-4BA2-9917-B035CE23E2DA}" sibTransId="{C24F648D-DA64-434D-B51F-44CB18BD85F0}"/>
    <dgm:cxn modelId="{733C5D8E-A3E4-42E5-B236-5B6222903E79}" type="presOf" srcId="{B65EEE12-366C-4FD0-B962-08BF0632208E}" destId="{9ABE7846-EBCF-4D47-BEA6-44D97D9C254F}" srcOrd="0" destOrd="0" presId="urn:microsoft.com/office/officeart/2005/8/layout/hierarchy3"/>
    <dgm:cxn modelId="{30F04490-52A8-4E9A-A285-4AF71EC77E77}" type="presOf" srcId="{119F88BE-9FD8-4B1C-B953-430B2F4CB351}" destId="{1EF21CAE-1B7B-4779-83FE-36B0069FC44D}" srcOrd="1" destOrd="0" presId="urn:microsoft.com/office/officeart/2005/8/layout/hierarchy3"/>
    <dgm:cxn modelId="{688CBF95-E7B9-4370-8621-1E129543181B}" srcId="{7729863B-5C6D-472F-85E3-C4EB46EC322B}" destId="{FAF107B2-B521-4E78-AF2A-55208C2E3229}" srcOrd="1" destOrd="0" parTransId="{2479001A-CAED-4BB3-8688-58D345B8CCCD}" sibTransId="{CF7900CD-3E12-4DE5-8106-A344A8895512}"/>
    <dgm:cxn modelId="{4F013398-6FD4-4D33-AC63-D53387D1C050}" srcId="{7729863B-5C6D-472F-85E3-C4EB46EC322B}" destId="{814F1EF6-2FDF-4B97-A85B-4F178849791E}" srcOrd="6" destOrd="0" parTransId="{48528205-92BA-4D6B-9518-3EB5587E7814}" sibTransId="{8EC5ABA8-AA43-43B6-B260-57B1B876D44F}"/>
    <dgm:cxn modelId="{E402CCA6-4FB2-4BE1-950F-FBC27A912206}" srcId="{814F1EF6-2FDF-4B97-A85B-4F178849791E}" destId="{4C0AA24A-F9B2-4275-9278-AF2F91D64C93}" srcOrd="1" destOrd="0" parTransId="{55DEDA2A-AF2E-4ED3-AD03-3C5394DC6C6F}" sibTransId="{C7A73658-54B8-47E3-BF7F-367DC0CEE2E4}"/>
    <dgm:cxn modelId="{87BD15A8-8DEA-4A5E-9FD0-BD42DC0D978F}" srcId="{B65EEE12-366C-4FD0-B962-08BF0632208E}" destId="{BE5DA778-C668-4BC0-8006-15E7192B4D18}" srcOrd="0" destOrd="0" parTransId="{B12CDF8C-9D05-4557-9821-F85A5A8BB439}" sibTransId="{FDDA27D1-E261-4352-929E-A5E6AD32AE86}"/>
    <dgm:cxn modelId="{3708DDB0-D38E-4330-BE85-0B3A4A745924}" type="presOf" srcId="{814F1EF6-2FDF-4B97-A85B-4F178849791E}" destId="{00BDD13A-5907-4BA3-89FD-F52B72A794E5}" srcOrd="1" destOrd="0" presId="urn:microsoft.com/office/officeart/2005/8/layout/hierarchy3"/>
    <dgm:cxn modelId="{DEBC2DB3-DF2A-4A8E-A427-53960B941305}" type="presOf" srcId="{4C0AA24A-F9B2-4275-9278-AF2F91D64C93}" destId="{870C3518-AF19-41BC-B9D5-02EAB0B0B411}" srcOrd="0" destOrd="0" presId="urn:microsoft.com/office/officeart/2005/8/layout/hierarchy3"/>
    <dgm:cxn modelId="{9CF04EB7-E639-4F79-B95D-881E17532EE1}" type="presOf" srcId="{305E550C-271A-4AFF-A726-52BAFC590E3C}" destId="{2F99B1C6-4603-4420-8EDB-1E0FB4DBDFFB}" srcOrd="0" destOrd="0" presId="urn:microsoft.com/office/officeart/2005/8/layout/hierarchy3"/>
    <dgm:cxn modelId="{E9F510C1-3F48-47A5-9DE5-9A9676AD8F27}" srcId="{7729863B-5C6D-472F-85E3-C4EB46EC322B}" destId="{F86E1E44-BD5C-46A8-9AEF-1CD9D562854F}" srcOrd="2" destOrd="0" parTransId="{42AC70DC-B308-43C1-98BD-2B36E13648E3}" sibTransId="{03F2B521-F0D1-4D9B-A3C2-6246B0C24D8F}"/>
    <dgm:cxn modelId="{6AB231C5-619A-4E18-8F39-DF902D9BA9B7}" type="presOf" srcId="{119F88BE-9FD8-4B1C-B953-430B2F4CB351}" destId="{B2345933-1C29-43EE-B7C4-992FF3A0DD6B}" srcOrd="0" destOrd="0" presId="urn:microsoft.com/office/officeart/2005/8/layout/hierarchy3"/>
    <dgm:cxn modelId="{697ED3C5-D465-4D32-8B71-E340BE421C70}" type="presOf" srcId="{B12CDF8C-9D05-4557-9821-F85A5A8BB439}" destId="{E098F350-100F-4161-9DD9-DE8E7FD63360}" srcOrd="0" destOrd="0" presId="urn:microsoft.com/office/officeart/2005/8/layout/hierarchy3"/>
    <dgm:cxn modelId="{CD012DC8-6EEA-413D-9D84-7EE73E554E6B}" srcId="{F86E1E44-BD5C-46A8-9AEF-1CD9D562854F}" destId="{00D96362-976E-4F1E-AE2F-BA4A89218440}" srcOrd="0" destOrd="0" parTransId="{2C14F28C-4A74-45C8-822B-BD7D97475B9C}" sibTransId="{5FE56E1C-F3C7-4113-8D89-8067B75142CC}"/>
    <dgm:cxn modelId="{71A0BFD6-AF0D-4235-91AD-696E12F21F7A}" type="presOf" srcId="{FCA5B46C-CA90-4880-800D-7C940B505E2E}" destId="{4637F038-BD6E-405E-86DA-6A18FF5C244A}" srcOrd="0" destOrd="0" presId="urn:microsoft.com/office/officeart/2005/8/layout/hierarchy3"/>
    <dgm:cxn modelId="{FEE2DED7-01B6-4E97-B7A2-F4C6CCAC290F}" srcId="{7729863B-5C6D-472F-85E3-C4EB46EC322B}" destId="{7376E1BD-E274-418E-A2DE-F0F9CF0C7231}" srcOrd="4" destOrd="0" parTransId="{DFC9AFB6-1140-463D-BF66-FEF9E600B616}" sibTransId="{839A9144-556C-455E-B62F-E73325B63884}"/>
    <dgm:cxn modelId="{AB650DDF-0D45-4FD5-8CCF-E05953CFEF59}" type="presOf" srcId="{7376E1BD-E274-418E-A2DE-F0F9CF0C7231}" destId="{0B39F198-E6E5-4E95-8F8F-C1E0C8BE3A1F}" srcOrd="1" destOrd="0" presId="urn:microsoft.com/office/officeart/2005/8/layout/hierarchy3"/>
    <dgm:cxn modelId="{D86684DF-4C5E-4755-84D6-873D02CFD575}" type="presOf" srcId="{2C14F28C-4A74-45C8-822B-BD7D97475B9C}" destId="{D84027AC-DD04-455A-8246-268F83094BCA}" srcOrd="0" destOrd="0" presId="urn:microsoft.com/office/officeart/2005/8/layout/hierarchy3"/>
    <dgm:cxn modelId="{75DD27EA-1DFD-4F53-A3C9-9A11EE3BACD5}" type="presOf" srcId="{03DBD4BF-6D55-42DB-BD19-712F78DBE4DF}" destId="{DB342287-B264-45F5-9740-9083A67DC7C2}" srcOrd="0" destOrd="0" presId="urn:microsoft.com/office/officeart/2005/8/layout/hierarchy3"/>
    <dgm:cxn modelId="{352AC6EA-BAA2-4986-A0E9-46E8CADF3DB3}" type="presOf" srcId="{55DEDA2A-AF2E-4ED3-AD03-3C5394DC6C6F}" destId="{54B24C8F-63E2-4ED4-8594-02D363E11FC1}" srcOrd="0" destOrd="0" presId="urn:microsoft.com/office/officeart/2005/8/layout/hierarchy3"/>
    <dgm:cxn modelId="{F3E19CED-5867-496D-AF4B-4C00E4DD98FC}" srcId="{E0FE57FD-D638-4EFB-A6B8-D871E4E11899}" destId="{68127D39-61E2-4489-A3FA-FAC9A9BF279A}" srcOrd="2" destOrd="0" parTransId="{BF0E6ED2-77EB-42E0-8A79-A19AAF382F56}" sibTransId="{AA8FDEC8-1F29-431A-8031-6714CCD76AB9}"/>
    <dgm:cxn modelId="{2CA925EE-2DEA-4615-AE1F-E9C6B20D7272}" type="presOf" srcId="{BE5DA778-C668-4BC0-8006-15E7192B4D18}" destId="{B4030F39-2E2B-44AA-9587-3E0B1C21883B}" srcOrd="0" destOrd="0" presId="urn:microsoft.com/office/officeart/2005/8/layout/hierarchy3"/>
    <dgm:cxn modelId="{76D54EF4-5077-471D-9973-AA5DF0C26AF6}" srcId="{E0FE57FD-D638-4EFB-A6B8-D871E4E11899}" destId="{305E550C-271A-4AFF-A726-52BAFC590E3C}" srcOrd="1" destOrd="0" parTransId="{EDC3DEBD-C48F-4D05-8657-13618E7799D0}" sibTransId="{8B660821-E0AE-46F8-84EA-BF84C63190FC}"/>
    <dgm:cxn modelId="{A4479DFC-297B-4319-B3AA-317B36F7A70A}" type="presOf" srcId="{EDC3DEBD-C48F-4D05-8657-13618E7799D0}" destId="{19FB471A-D6A1-4569-B582-98A956A8963A}" srcOrd="0" destOrd="0" presId="urn:microsoft.com/office/officeart/2005/8/layout/hierarchy3"/>
    <dgm:cxn modelId="{44AFBF37-1E6B-4997-9592-11FC39E6285B}" type="presParOf" srcId="{4135B1D7-0C1E-4368-BAFF-AFF809F8D266}" destId="{FF5EAEDA-8EFF-46CB-936F-6CC6413821F8}" srcOrd="0" destOrd="0" presId="urn:microsoft.com/office/officeart/2005/8/layout/hierarchy3"/>
    <dgm:cxn modelId="{040346B0-B48D-437B-80C7-57B83FA1BB31}" type="presParOf" srcId="{FF5EAEDA-8EFF-46CB-936F-6CC6413821F8}" destId="{31D90BD6-75FB-4980-A092-17836A804C57}" srcOrd="0" destOrd="0" presId="urn:microsoft.com/office/officeart/2005/8/layout/hierarchy3"/>
    <dgm:cxn modelId="{EE683280-B906-4C66-8F18-011722197483}" type="presParOf" srcId="{31D90BD6-75FB-4980-A092-17836A804C57}" destId="{D306D677-172B-4F0D-A457-E251360B8CAC}" srcOrd="0" destOrd="0" presId="urn:microsoft.com/office/officeart/2005/8/layout/hierarchy3"/>
    <dgm:cxn modelId="{6F876AE3-90DF-4DA3-97AF-A6B8D620CB85}" type="presParOf" srcId="{31D90BD6-75FB-4980-A092-17836A804C57}" destId="{FA767B81-C8C4-4860-87AD-DFB9283314CB}" srcOrd="1" destOrd="0" presId="urn:microsoft.com/office/officeart/2005/8/layout/hierarchy3"/>
    <dgm:cxn modelId="{B14ACA57-D64A-4B75-8FA9-C207DC81D9A5}" type="presParOf" srcId="{FF5EAEDA-8EFF-46CB-936F-6CC6413821F8}" destId="{3258FFC2-C585-4787-8ED4-6BA800C4CE3A}" srcOrd="1" destOrd="0" presId="urn:microsoft.com/office/officeart/2005/8/layout/hierarchy3"/>
    <dgm:cxn modelId="{B49E9600-85FB-4326-B697-7873B9514603}" type="presParOf" srcId="{3258FFC2-C585-4787-8ED4-6BA800C4CE3A}" destId="{820EC0BB-468B-48D4-AC48-15E3D15BCDDC}" srcOrd="0" destOrd="0" presId="urn:microsoft.com/office/officeart/2005/8/layout/hierarchy3"/>
    <dgm:cxn modelId="{C7B0C08F-9CE6-467D-AEBF-CFB64836FF59}" type="presParOf" srcId="{3258FFC2-C585-4787-8ED4-6BA800C4CE3A}" destId="{7604F7B8-2CF0-4492-A5A8-A015C2887097}" srcOrd="1" destOrd="0" presId="urn:microsoft.com/office/officeart/2005/8/layout/hierarchy3"/>
    <dgm:cxn modelId="{C4517225-1DC1-44C5-B137-D47C3D74DF8E}" type="presParOf" srcId="{3258FFC2-C585-4787-8ED4-6BA800C4CE3A}" destId="{19FB471A-D6A1-4569-B582-98A956A8963A}" srcOrd="2" destOrd="0" presId="urn:microsoft.com/office/officeart/2005/8/layout/hierarchy3"/>
    <dgm:cxn modelId="{D42F916A-1E50-466C-B34E-AEA1520CE59B}" type="presParOf" srcId="{3258FFC2-C585-4787-8ED4-6BA800C4CE3A}" destId="{2F99B1C6-4603-4420-8EDB-1E0FB4DBDFFB}" srcOrd="3" destOrd="0" presId="urn:microsoft.com/office/officeart/2005/8/layout/hierarchy3"/>
    <dgm:cxn modelId="{1E8E6B3D-0ED4-40EE-BDE8-5361BF6771A5}" type="presParOf" srcId="{3258FFC2-C585-4787-8ED4-6BA800C4CE3A}" destId="{1831C8D0-4015-4B21-93D3-C2F6B3376D01}" srcOrd="4" destOrd="0" presId="urn:microsoft.com/office/officeart/2005/8/layout/hierarchy3"/>
    <dgm:cxn modelId="{1AD8BA07-CCF3-485B-93AE-86D11F09BBF7}" type="presParOf" srcId="{3258FFC2-C585-4787-8ED4-6BA800C4CE3A}" destId="{5A7F4332-AED9-4C91-B497-5B840FDBD796}" srcOrd="5" destOrd="0" presId="urn:microsoft.com/office/officeart/2005/8/layout/hierarchy3"/>
    <dgm:cxn modelId="{0FFB84EB-55BD-4E29-91F8-E9415685F50E}" type="presParOf" srcId="{4135B1D7-0C1E-4368-BAFF-AFF809F8D266}" destId="{067E1969-2985-4BB5-A6B5-168366B63FAD}" srcOrd="1" destOrd="0" presId="urn:microsoft.com/office/officeart/2005/8/layout/hierarchy3"/>
    <dgm:cxn modelId="{91EF9F6B-C2B6-4627-B7AC-13BB45B69433}" type="presParOf" srcId="{067E1969-2985-4BB5-A6B5-168366B63FAD}" destId="{95302EC4-69A3-4BFB-961A-5CAF8727607F}" srcOrd="0" destOrd="0" presId="urn:microsoft.com/office/officeart/2005/8/layout/hierarchy3"/>
    <dgm:cxn modelId="{30B3007D-5ACD-4285-85B8-258890FE9CB4}" type="presParOf" srcId="{95302EC4-69A3-4BFB-961A-5CAF8727607F}" destId="{2661C576-71B1-4640-8B76-1712DED66BB0}" srcOrd="0" destOrd="0" presId="urn:microsoft.com/office/officeart/2005/8/layout/hierarchy3"/>
    <dgm:cxn modelId="{26DB0678-4FF7-4204-A67C-5E41A5A42948}" type="presParOf" srcId="{95302EC4-69A3-4BFB-961A-5CAF8727607F}" destId="{8F20D656-247A-4697-A96A-FA330D71853B}" srcOrd="1" destOrd="0" presId="urn:microsoft.com/office/officeart/2005/8/layout/hierarchy3"/>
    <dgm:cxn modelId="{925CF748-8730-4671-BBC7-420CF262C115}" type="presParOf" srcId="{067E1969-2985-4BB5-A6B5-168366B63FAD}" destId="{1B2C5D5D-E872-4CF9-BDEE-4C4A5CCA2C48}" srcOrd="1" destOrd="0" presId="urn:microsoft.com/office/officeart/2005/8/layout/hierarchy3"/>
    <dgm:cxn modelId="{225FE00C-528B-4839-8F74-E144620D0C8A}" type="presParOf" srcId="{1B2C5D5D-E872-4CF9-BDEE-4C4A5CCA2C48}" destId="{4637F038-BD6E-405E-86DA-6A18FF5C244A}" srcOrd="0" destOrd="0" presId="urn:microsoft.com/office/officeart/2005/8/layout/hierarchy3"/>
    <dgm:cxn modelId="{6123ECA2-1F18-4337-8046-738DFC8F5D16}" type="presParOf" srcId="{1B2C5D5D-E872-4CF9-BDEE-4C4A5CCA2C48}" destId="{DB342287-B264-45F5-9740-9083A67DC7C2}" srcOrd="1" destOrd="0" presId="urn:microsoft.com/office/officeart/2005/8/layout/hierarchy3"/>
    <dgm:cxn modelId="{BFEAF5D7-9564-42A5-8869-8945BB13D728}" type="presParOf" srcId="{4135B1D7-0C1E-4368-BAFF-AFF809F8D266}" destId="{F8C94C8B-DC92-4D33-80EE-6CD087622303}" srcOrd="2" destOrd="0" presId="urn:microsoft.com/office/officeart/2005/8/layout/hierarchy3"/>
    <dgm:cxn modelId="{C17D7E7C-BFE7-43E8-9535-F4074BFB8BBC}" type="presParOf" srcId="{F8C94C8B-DC92-4D33-80EE-6CD087622303}" destId="{A53106F6-460C-4FDB-BE96-1E85CEBE8B0C}" srcOrd="0" destOrd="0" presId="urn:microsoft.com/office/officeart/2005/8/layout/hierarchy3"/>
    <dgm:cxn modelId="{862F944A-12BE-4BED-B74D-81C4CEF4354B}" type="presParOf" srcId="{A53106F6-460C-4FDB-BE96-1E85CEBE8B0C}" destId="{65EBDA4E-16F3-4031-96C4-0238F9F34375}" srcOrd="0" destOrd="0" presId="urn:microsoft.com/office/officeart/2005/8/layout/hierarchy3"/>
    <dgm:cxn modelId="{FE9B4BB1-E239-4D6F-BE63-E7D19EF4B9EE}" type="presParOf" srcId="{A53106F6-460C-4FDB-BE96-1E85CEBE8B0C}" destId="{8C9E4FF7-3BCD-45DB-95FD-E5512CED801B}" srcOrd="1" destOrd="0" presId="urn:microsoft.com/office/officeart/2005/8/layout/hierarchy3"/>
    <dgm:cxn modelId="{F679E66E-CB7B-4637-A161-E9A9F5A56CA2}" type="presParOf" srcId="{F8C94C8B-DC92-4D33-80EE-6CD087622303}" destId="{2E09C17C-813E-4DB4-8473-126FFD7A2E54}" srcOrd="1" destOrd="0" presId="urn:microsoft.com/office/officeart/2005/8/layout/hierarchy3"/>
    <dgm:cxn modelId="{90B8B595-21B3-4FFA-8018-EFEF3BDC18BA}" type="presParOf" srcId="{2E09C17C-813E-4DB4-8473-126FFD7A2E54}" destId="{D84027AC-DD04-455A-8246-268F83094BCA}" srcOrd="0" destOrd="0" presId="urn:microsoft.com/office/officeart/2005/8/layout/hierarchy3"/>
    <dgm:cxn modelId="{FC38DB89-4723-4D57-A8F0-5507F46BD796}" type="presParOf" srcId="{2E09C17C-813E-4DB4-8473-126FFD7A2E54}" destId="{802C8B96-B265-40FA-9510-F496B40E816C}" srcOrd="1" destOrd="0" presId="urn:microsoft.com/office/officeart/2005/8/layout/hierarchy3"/>
    <dgm:cxn modelId="{2CF12824-6CAF-4AB8-8DEA-9906A9E4B363}" type="presParOf" srcId="{4135B1D7-0C1E-4368-BAFF-AFF809F8D266}" destId="{4F4AEA56-EF07-413D-BDA4-00549A500B32}" srcOrd="3" destOrd="0" presId="urn:microsoft.com/office/officeart/2005/8/layout/hierarchy3"/>
    <dgm:cxn modelId="{9B5229EE-09BB-43E1-BC0E-B9276011ECF5}" type="presParOf" srcId="{4F4AEA56-EF07-413D-BDA4-00549A500B32}" destId="{B6F9F528-7151-48CB-95DC-306E50CCB64F}" srcOrd="0" destOrd="0" presId="urn:microsoft.com/office/officeart/2005/8/layout/hierarchy3"/>
    <dgm:cxn modelId="{0D4BF669-CE8A-40C9-A6CF-51E1868DCE26}" type="presParOf" srcId="{B6F9F528-7151-48CB-95DC-306E50CCB64F}" destId="{9ABE7846-EBCF-4D47-BEA6-44D97D9C254F}" srcOrd="0" destOrd="0" presId="urn:microsoft.com/office/officeart/2005/8/layout/hierarchy3"/>
    <dgm:cxn modelId="{FEAEDF72-C53A-488C-BAD0-E38ADA9EF7B2}" type="presParOf" srcId="{B6F9F528-7151-48CB-95DC-306E50CCB64F}" destId="{D59D355F-55C9-4AED-BB48-97C5B52C67B7}" srcOrd="1" destOrd="0" presId="urn:microsoft.com/office/officeart/2005/8/layout/hierarchy3"/>
    <dgm:cxn modelId="{FCA2298D-2523-4294-9E48-F2C28E0B3361}" type="presParOf" srcId="{4F4AEA56-EF07-413D-BDA4-00549A500B32}" destId="{025191B1-7AFF-4917-99F4-899D748E5C78}" srcOrd="1" destOrd="0" presId="urn:microsoft.com/office/officeart/2005/8/layout/hierarchy3"/>
    <dgm:cxn modelId="{46B38E9E-76EE-4F12-B3B8-2F45C7C0FEA1}" type="presParOf" srcId="{025191B1-7AFF-4917-99F4-899D748E5C78}" destId="{E098F350-100F-4161-9DD9-DE8E7FD63360}" srcOrd="0" destOrd="0" presId="urn:microsoft.com/office/officeart/2005/8/layout/hierarchy3"/>
    <dgm:cxn modelId="{4B1B7EFA-6239-40E7-A660-402AA79F34FA}" type="presParOf" srcId="{025191B1-7AFF-4917-99F4-899D748E5C78}" destId="{B4030F39-2E2B-44AA-9587-3E0B1C21883B}" srcOrd="1" destOrd="0" presId="urn:microsoft.com/office/officeart/2005/8/layout/hierarchy3"/>
    <dgm:cxn modelId="{EEAB2636-AA40-4D80-BEA3-00B04A7D5968}" type="presParOf" srcId="{4135B1D7-0C1E-4368-BAFF-AFF809F8D266}" destId="{E7D31285-8DB6-46A0-81FB-DFD804D4F087}" srcOrd="4" destOrd="0" presId="urn:microsoft.com/office/officeart/2005/8/layout/hierarchy3"/>
    <dgm:cxn modelId="{28EF6B84-E00A-44A6-AAA6-26FFC0D814C7}" type="presParOf" srcId="{E7D31285-8DB6-46A0-81FB-DFD804D4F087}" destId="{6F5D33D3-C6DF-491E-80CC-67252BED50C3}" srcOrd="0" destOrd="0" presId="urn:microsoft.com/office/officeart/2005/8/layout/hierarchy3"/>
    <dgm:cxn modelId="{8407B699-78D7-4601-A5D7-6267C9B3895D}" type="presParOf" srcId="{6F5D33D3-C6DF-491E-80CC-67252BED50C3}" destId="{81D04035-975D-459E-9F1D-508FD7E0482B}" srcOrd="0" destOrd="0" presId="urn:microsoft.com/office/officeart/2005/8/layout/hierarchy3"/>
    <dgm:cxn modelId="{0E36FAF8-0E44-4C06-8D18-2E5DA47E09AC}" type="presParOf" srcId="{6F5D33D3-C6DF-491E-80CC-67252BED50C3}" destId="{0B39F198-E6E5-4E95-8F8F-C1E0C8BE3A1F}" srcOrd="1" destOrd="0" presId="urn:microsoft.com/office/officeart/2005/8/layout/hierarchy3"/>
    <dgm:cxn modelId="{7194AD10-1D3B-44A3-96B1-7EA420FEF39A}" type="presParOf" srcId="{E7D31285-8DB6-46A0-81FB-DFD804D4F087}" destId="{FB0BBE20-F9E9-4217-B887-64672A485554}" srcOrd="1" destOrd="0" presId="urn:microsoft.com/office/officeart/2005/8/layout/hierarchy3"/>
    <dgm:cxn modelId="{FAC1D380-3CB4-454D-8F6E-23B1A957A4B2}" type="presParOf" srcId="{4135B1D7-0C1E-4368-BAFF-AFF809F8D266}" destId="{DB9F3152-A510-4B45-BEEB-58A1748B7CF6}" srcOrd="5" destOrd="0" presId="urn:microsoft.com/office/officeart/2005/8/layout/hierarchy3"/>
    <dgm:cxn modelId="{86C0D036-B817-41F9-99FF-24B51995B37E}" type="presParOf" srcId="{DB9F3152-A510-4B45-BEEB-58A1748B7CF6}" destId="{42718B4A-025A-4BED-BE37-D72AB581E6CC}" srcOrd="0" destOrd="0" presId="urn:microsoft.com/office/officeart/2005/8/layout/hierarchy3"/>
    <dgm:cxn modelId="{110DC4BB-B9C5-4FD1-9D9B-675A1DA8C7EA}" type="presParOf" srcId="{42718B4A-025A-4BED-BE37-D72AB581E6CC}" destId="{B2345933-1C29-43EE-B7C4-992FF3A0DD6B}" srcOrd="0" destOrd="0" presId="urn:microsoft.com/office/officeart/2005/8/layout/hierarchy3"/>
    <dgm:cxn modelId="{B23946D0-DC35-436B-87B2-4D990D4AB804}" type="presParOf" srcId="{42718B4A-025A-4BED-BE37-D72AB581E6CC}" destId="{1EF21CAE-1B7B-4779-83FE-36B0069FC44D}" srcOrd="1" destOrd="0" presId="urn:microsoft.com/office/officeart/2005/8/layout/hierarchy3"/>
    <dgm:cxn modelId="{AF8465BB-C39D-42C5-B911-0D06806DFBB0}" type="presParOf" srcId="{DB9F3152-A510-4B45-BEEB-58A1748B7CF6}" destId="{6B016098-83FD-4EF8-9B94-941EE630871C}" srcOrd="1" destOrd="0" presId="urn:microsoft.com/office/officeart/2005/8/layout/hierarchy3"/>
    <dgm:cxn modelId="{8FF36C6E-E228-432C-9439-3B8EADC23234}" type="presParOf" srcId="{4135B1D7-0C1E-4368-BAFF-AFF809F8D266}" destId="{B5057773-3817-4FF6-8A37-AE782748571E}" srcOrd="6" destOrd="0" presId="urn:microsoft.com/office/officeart/2005/8/layout/hierarchy3"/>
    <dgm:cxn modelId="{6AD0A98C-A121-49FE-9F20-9468D4AA243C}" type="presParOf" srcId="{B5057773-3817-4FF6-8A37-AE782748571E}" destId="{D85F6BCC-53D4-40E2-9F83-E78C764DA166}" srcOrd="0" destOrd="0" presId="urn:microsoft.com/office/officeart/2005/8/layout/hierarchy3"/>
    <dgm:cxn modelId="{5B3C4787-2CB1-47A2-9C85-D7096A689F62}" type="presParOf" srcId="{D85F6BCC-53D4-40E2-9F83-E78C764DA166}" destId="{45E1832A-1479-4333-89DE-CB7EDCE7D885}" srcOrd="0" destOrd="0" presId="urn:microsoft.com/office/officeart/2005/8/layout/hierarchy3"/>
    <dgm:cxn modelId="{9428990A-67C3-4025-A6D1-3E669178885F}" type="presParOf" srcId="{D85F6BCC-53D4-40E2-9F83-E78C764DA166}" destId="{00BDD13A-5907-4BA3-89FD-F52B72A794E5}" srcOrd="1" destOrd="0" presId="urn:microsoft.com/office/officeart/2005/8/layout/hierarchy3"/>
    <dgm:cxn modelId="{8356879B-E132-4273-8F8F-4B5D1DB4378D}" type="presParOf" srcId="{B5057773-3817-4FF6-8A37-AE782748571E}" destId="{4305C7E9-801F-4BB9-AAFC-F89352D2095F}" srcOrd="1" destOrd="0" presId="urn:microsoft.com/office/officeart/2005/8/layout/hierarchy3"/>
    <dgm:cxn modelId="{E64D8540-DAB5-4716-9F60-F47301ED1377}" type="presParOf" srcId="{4305C7E9-801F-4BB9-AAFC-F89352D2095F}" destId="{75EDB8E7-044A-424B-B865-FC644EA2860F}" srcOrd="0" destOrd="0" presId="urn:microsoft.com/office/officeart/2005/8/layout/hierarchy3"/>
    <dgm:cxn modelId="{99CD22C9-4B3D-4815-87ED-54E88CC0DF29}" type="presParOf" srcId="{4305C7E9-801F-4BB9-AAFC-F89352D2095F}" destId="{6FF5517A-7449-417C-B782-9DBC6AFFAE64}" srcOrd="1" destOrd="0" presId="urn:microsoft.com/office/officeart/2005/8/layout/hierarchy3"/>
    <dgm:cxn modelId="{62146A37-6246-4B53-887C-6E09590C8ED1}" type="presParOf" srcId="{4305C7E9-801F-4BB9-AAFC-F89352D2095F}" destId="{54B24C8F-63E2-4ED4-8594-02D363E11FC1}" srcOrd="2" destOrd="0" presId="urn:microsoft.com/office/officeart/2005/8/layout/hierarchy3"/>
    <dgm:cxn modelId="{F2DE7537-D86E-49C5-B6E9-CFF354766DF4}" type="presParOf" srcId="{4305C7E9-801F-4BB9-AAFC-F89352D2095F}" destId="{870C3518-AF19-41BC-B9D5-02EAB0B0B411}"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29863B-5C6D-472F-85E3-C4EB46EC322B}" type="doc">
      <dgm:prSet loTypeId="urn:microsoft.com/office/officeart/2005/8/layout/hierarchy3" loCatId="relationship" qsTypeId="urn:microsoft.com/office/officeart/2005/8/quickstyle/simple3" qsCatId="simple" csTypeId="urn:microsoft.com/office/officeart/2005/8/colors/accent2_2" csCatId="accent2" phldr="1"/>
      <dgm:spPr/>
      <dgm:t>
        <a:bodyPr/>
        <a:lstStyle/>
        <a:p>
          <a:endParaRPr lang="en-US"/>
        </a:p>
      </dgm:t>
    </dgm:pt>
    <dgm:pt modelId="{E0FE57FD-D638-4EFB-A6B8-D871E4E11899}">
      <dgm:prSet phldrT="[Text]"/>
      <dgm:spPr/>
      <dgm:t>
        <a:bodyPr/>
        <a:lstStyle/>
        <a:p>
          <a:r>
            <a:rPr lang="en-US" dirty="0"/>
            <a:t>Support-seeking </a:t>
          </a:r>
          <a:r>
            <a:rPr lang="en-US" dirty="0" err="1"/>
            <a:t>behaviours</a:t>
          </a:r>
          <a:endParaRPr lang="en-US" dirty="0"/>
        </a:p>
      </dgm:t>
    </dgm:pt>
    <dgm:pt modelId="{4EE4FA6E-C01F-4BA2-9917-B035CE23E2DA}" type="parTrans" cxnId="{AB90E48C-A95F-40D4-B71C-F0E060699C67}">
      <dgm:prSet/>
      <dgm:spPr/>
      <dgm:t>
        <a:bodyPr/>
        <a:lstStyle/>
        <a:p>
          <a:endParaRPr lang="en-US"/>
        </a:p>
      </dgm:t>
    </dgm:pt>
    <dgm:pt modelId="{C24F648D-DA64-434D-B51F-44CB18BD85F0}" type="sibTrans" cxnId="{AB90E48C-A95F-40D4-B71C-F0E060699C67}">
      <dgm:prSet/>
      <dgm:spPr/>
      <dgm:t>
        <a:bodyPr/>
        <a:lstStyle/>
        <a:p>
          <a:endParaRPr lang="en-US"/>
        </a:p>
      </dgm:t>
    </dgm:pt>
    <dgm:pt modelId="{3FB8FD4F-DDC4-4268-9168-59023C7F76B6}">
      <dgm:prSet phldrT="[Text]"/>
      <dgm:spPr/>
      <dgm:t>
        <a:bodyPr/>
        <a:lstStyle/>
        <a:p>
          <a:r>
            <a:rPr lang="en-US" dirty="0"/>
            <a:t>Expanded support network</a:t>
          </a:r>
        </a:p>
      </dgm:t>
    </dgm:pt>
    <dgm:pt modelId="{A3706617-9797-48AE-BE7D-1B15F4D27CDD}" type="parTrans" cxnId="{F5450171-5191-441E-99C7-D7AFA30E4217}">
      <dgm:prSet/>
      <dgm:spPr/>
      <dgm:t>
        <a:bodyPr/>
        <a:lstStyle/>
        <a:p>
          <a:endParaRPr lang="en-US"/>
        </a:p>
      </dgm:t>
    </dgm:pt>
    <dgm:pt modelId="{90F3BFA2-E979-4186-9718-CB10ED430322}" type="sibTrans" cxnId="{F5450171-5191-441E-99C7-D7AFA30E4217}">
      <dgm:prSet/>
      <dgm:spPr/>
      <dgm:t>
        <a:bodyPr/>
        <a:lstStyle/>
        <a:p>
          <a:endParaRPr lang="en-US"/>
        </a:p>
      </dgm:t>
    </dgm:pt>
    <dgm:pt modelId="{FAF107B2-B521-4E78-AF2A-55208C2E3229}">
      <dgm:prSet phldrT="[Text]"/>
      <dgm:spPr/>
      <dgm:t>
        <a:bodyPr/>
        <a:lstStyle/>
        <a:p>
          <a:r>
            <a:rPr lang="en-US" dirty="0"/>
            <a:t>Embracing their ‘soft’ side</a:t>
          </a:r>
        </a:p>
      </dgm:t>
    </dgm:pt>
    <dgm:pt modelId="{2479001A-CAED-4BB3-8688-58D345B8CCCD}" type="parTrans" cxnId="{688CBF95-E7B9-4370-8621-1E129543181B}">
      <dgm:prSet/>
      <dgm:spPr/>
      <dgm:t>
        <a:bodyPr/>
        <a:lstStyle/>
        <a:p>
          <a:endParaRPr lang="en-US"/>
        </a:p>
      </dgm:t>
    </dgm:pt>
    <dgm:pt modelId="{CF7900CD-3E12-4DE5-8106-A344A8895512}" type="sibTrans" cxnId="{688CBF95-E7B9-4370-8621-1E129543181B}">
      <dgm:prSet/>
      <dgm:spPr/>
      <dgm:t>
        <a:bodyPr/>
        <a:lstStyle/>
        <a:p>
          <a:endParaRPr lang="en-US"/>
        </a:p>
      </dgm:t>
    </dgm:pt>
    <dgm:pt modelId="{03DBD4BF-6D55-42DB-BD19-712F78DBE4DF}">
      <dgm:prSet phldrT="[Text]"/>
      <dgm:spPr/>
      <dgm:t>
        <a:bodyPr/>
        <a:lstStyle/>
        <a:p>
          <a:r>
            <a:rPr lang="en-US" dirty="0"/>
            <a:t>Easier to relate with other people</a:t>
          </a:r>
        </a:p>
      </dgm:t>
    </dgm:pt>
    <dgm:pt modelId="{FCA5B46C-CA90-4880-800D-7C940B505E2E}" type="parTrans" cxnId="{3850E60E-76C8-479D-BA9B-C7ED594E7B05}">
      <dgm:prSet/>
      <dgm:spPr/>
      <dgm:t>
        <a:bodyPr/>
        <a:lstStyle/>
        <a:p>
          <a:endParaRPr lang="en-US"/>
        </a:p>
      </dgm:t>
    </dgm:pt>
    <dgm:pt modelId="{07FBF9D6-7D20-40CD-99CE-9A2A8F00687A}" type="sibTrans" cxnId="{3850E60E-76C8-479D-BA9B-C7ED594E7B05}">
      <dgm:prSet/>
      <dgm:spPr/>
      <dgm:t>
        <a:bodyPr/>
        <a:lstStyle/>
        <a:p>
          <a:endParaRPr lang="en-US"/>
        </a:p>
      </dgm:t>
    </dgm:pt>
    <dgm:pt modelId="{F86E1E44-BD5C-46A8-9AEF-1CD9D562854F}">
      <dgm:prSet phldrT="[Text]"/>
      <dgm:spPr/>
      <dgm:t>
        <a:bodyPr/>
        <a:lstStyle/>
        <a:p>
          <a:r>
            <a:rPr lang="en-US" dirty="0"/>
            <a:t>Less focus on appearance or fitness</a:t>
          </a:r>
        </a:p>
      </dgm:t>
    </dgm:pt>
    <dgm:pt modelId="{42AC70DC-B308-43C1-98BD-2B36E13648E3}" type="parTrans" cxnId="{E9F510C1-3F48-47A5-9DE5-9A9676AD8F27}">
      <dgm:prSet/>
      <dgm:spPr/>
      <dgm:t>
        <a:bodyPr/>
        <a:lstStyle/>
        <a:p>
          <a:endParaRPr lang="en-US"/>
        </a:p>
      </dgm:t>
    </dgm:pt>
    <dgm:pt modelId="{03F2B521-F0D1-4D9B-A3C2-6246B0C24D8F}" type="sibTrans" cxnId="{E9F510C1-3F48-47A5-9DE5-9A9676AD8F27}">
      <dgm:prSet/>
      <dgm:spPr/>
      <dgm:t>
        <a:bodyPr/>
        <a:lstStyle/>
        <a:p>
          <a:endParaRPr lang="en-US"/>
        </a:p>
      </dgm:t>
    </dgm:pt>
    <dgm:pt modelId="{00D96362-976E-4F1E-AE2F-BA4A89218440}">
      <dgm:prSet phldrT="[Text]"/>
      <dgm:spPr/>
      <dgm:t>
        <a:bodyPr/>
        <a:lstStyle/>
        <a:p>
          <a:r>
            <a:rPr lang="en-US" dirty="0"/>
            <a:t>Acceptance of disability, ageing and diversity</a:t>
          </a:r>
        </a:p>
      </dgm:t>
    </dgm:pt>
    <dgm:pt modelId="{2C14F28C-4A74-45C8-822B-BD7D97475B9C}" type="parTrans" cxnId="{CD012DC8-6EEA-413D-9D84-7EE73E554E6B}">
      <dgm:prSet/>
      <dgm:spPr/>
      <dgm:t>
        <a:bodyPr/>
        <a:lstStyle/>
        <a:p>
          <a:endParaRPr lang="en-US"/>
        </a:p>
      </dgm:t>
    </dgm:pt>
    <dgm:pt modelId="{5FE56E1C-F3C7-4113-8D89-8067B75142CC}" type="sibTrans" cxnId="{CD012DC8-6EEA-413D-9D84-7EE73E554E6B}">
      <dgm:prSet/>
      <dgm:spPr/>
      <dgm:t>
        <a:bodyPr/>
        <a:lstStyle/>
        <a:p>
          <a:endParaRPr lang="en-US"/>
        </a:p>
      </dgm:t>
    </dgm:pt>
    <dgm:pt modelId="{B65EEE12-366C-4FD0-B962-08BF0632208E}">
      <dgm:prSet phldrT="[Text]"/>
      <dgm:spPr/>
      <dgm:t>
        <a:bodyPr/>
        <a:lstStyle/>
        <a:p>
          <a:r>
            <a:rPr lang="en-US" dirty="0"/>
            <a:t>Flexible gender norms</a:t>
          </a:r>
        </a:p>
      </dgm:t>
    </dgm:pt>
    <dgm:pt modelId="{3A6CEFE9-A0A4-4200-B22D-CA1C9B65FAFB}" type="parTrans" cxnId="{AFDF5706-56BE-4AD4-B5C3-56C40A5D1315}">
      <dgm:prSet/>
      <dgm:spPr/>
      <dgm:t>
        <a:bodyPr/>
        <a:lstStyle/>
        <a:p>
          <a:endParaRPr lang="en-US"/>
        </a:p>
      </dgm:t>
    </dgm:pt>
    <dgm:pt modelId="{3A9C0C5B-5C46-41F3-BE7D-5B784CCD23D8}" type="sibTrans" cxnId="{AFDF5706-56BE-4AD4-B5C3-56C40A5D1315}">
      <dgm:prSet/>
      <dgm:spPr/>
      <dgm:t>
        <a:bodyPr/>
        <a:lstStyle/>
        <a:p>
          <a:endParaRPr lang="en-US"/>
        </a:p>
      </dgm:t>
    </dgm:pt>
    <dgm:pt modelId="{BE5DA778-C668-4BC0-8006-15E7192B4D18}">
      <dgm:prSet phldrT="[Text]"/>
      <dgm:spPr/>
      <dgm:t>
        <a:bodyPr/>
        <a:lstStyle/>
        <a:p>
          <a:r>
            <a:rPr lang="en-US" dirty="0"/>
            <a:t>Ability to view other people’s perspectives</a:t>
          </a:r>
        </a:p>
      </dgm:t>
    </dgm:pt>
    <dgm:pt modelId="{B12CDF8C-9D05-4557-9821-F85A5A8BB439}" type="parTrans" cxnId="{87BD15A8-8DEA-4A5E-9FD0-BD42DC0D978F}">
      <dgm:prSet/>
      <dgm:spPr/>
      <dgm:t>
        <a:bodyPr/>
        <a:lstStyle/>
        <a:p>
          <a:endParaRPr lang="en-US"/>
        </a:p>
      </dgm:t>
    </dgm:pt>
    <dgm:pt modelId="{FDDA27D1-E261-4352-929E-A5E6AD32AE86}" type="sibTrans" cxnId="{87BD15A8-8DEA-4A5E-9FD0-BD42DC0D978F}">
      <dgm:prSet/>
      <dgm:spPr/>
      <dgm:t>
        <a:bodyPr/>
        <a:lstStyle/>
        <a:p>
          <a:endParaRPr lang="en-US"/>
        </a:p>
      </dgm:t>
    </dgm:pt>
    <dgm:pt modelId="{7376E1BD-E274-418E-A2DE-F0F9CF0C7231}">
      <dgm:prSet phldrT="[Text]"/>
      <dgm:spPr/>
      <dgm:t>
        <a:bodyPr/>
        <a:lstStyle/>
        <a:p>
          <a:r>
            <a:rPr lang="en-US" dirty="0"/>
            <a:t>Acceptance of diverse sexual orientations or gender identities</a:t>
          </a:r>
        </a:p>
      </dgm:t>
    </dgm:pt>
    <dgm:pt modelId="{DFC9AFB6-1140-463D-BF66-FEF9E600B616}" type="parTrans" cxnId="{FEE2DED7-01B6-4E97-B7A2-F4C6CCAC290F}">
      <dgm:prSet/>
      <dgm:spPr/>
      <dgm:t>
        <a:bodyPr/>
        <a:lstStyle/>
        <a:p>
          <a:endParaRPr lang="en-US"/>
        </a:p>
      </dgm:t>
    </dgm:pt>
    <dgm:pt modelId="{839A9144-556C-455E-B62F-E73325B63884}" type="sibTrans" cxnId="{FEE2DED7-01B6-4E97-B7A2-F4C6CCAC290F}">
      <dgm:prSet/>
      <dgm:spPr/>
      <dgm:t>
        <a:bodyPr/>
        <a:lstStyle/>
        <a:p>
          <a:endParaRPr lang="en-US"/>
        </a:p>
      </dgm:t>
    </dgm:pt>
    <dgm:pt modelId="{119F88BE-9FD8-4B1C-B953-430B2F4CB351}">
      <dgm:prSet phldrT="[Text]"/>
      <dgm:spPr/>
      <dgm:t>
        <a:bodyPr/>
        <a:lstStyle/>
        <a:p>
          <a:r>
            <a:rPr lang="en-US" dirty="0"/>
            <a:t>Reduction of sexually aggressive or risky </a:t>
          </a:r>
          <a:r>
            <a:rPr lang="en-US" dirty="0" err="1"/>
            <a:t>behaviours</a:t>
          </a:r>
          <a:endParaRPr lang="en-US" dirty="0"/>
        </a:p>
      </dgm:t>
    </dgm:pt>
    <dgm:pt modelId="{CE6D4A6F-D041-4C82-BDDE-E475EADEC80B}" type="parTrans" cxnId="{DB404E82-FC19-4511-981D-70B827E6A57A}">
      <dgm:prSet/>
      <dgm:spPr/>
      <dgm:t>
        <a:bodyPr/>
        <a:lstStyle/>
        <a:p>
          <a:endParaRPr lang="en-US"/>
        </a:p>
      </dgm:t>
    </dgm:pt>
    <dgm:pt modelId="{C4C6037F-1CE1-40ED-A457-FA2DE4BDC17A}" type="sibTrans" cxnId="{DB404E82-FC19-4511-981D-70B827E6A57A}">
      <dgm:prSet/>
      <dgm:spPr/>
      <dgm:t>
        <a:bodyPr/>
        <a:lstStyle/>
        <a:p>
          <a:endParaRPr lang="en-US"/>
        </a:p>
      </dgm:t>
    </dgm:pt>
    <dgm:pt modelId="{814F1EF6-2FDF-4B97-A85B-4F178849791E}">
      <dgm:prSet phldrT="[Text]"/>
      <dgm:spPr/>
      <dgm:t>
        <a:bodyPr/>
        <a:lstStyle/>
        <a:p>
          <a:r>
            <a:rPr lang="en-US" dirty="0"/>
            <a:t>Reduced levels of violence</a:t>
          </a:r>
        </a:p>
      </dgm:t>
    </dgm:pt>
    <dgm:pt modelId="{48528205-92BA-4D6B-9518-3EB5587E7814}" type="parTrans" cxnId="{4F013398-6FD4-4D33-AC63-D53387D1C050}">
      <dgm:prSet/>
      <dgm:spPr/>
      <dgm:t>
        <a:bodyPr/>
        <a:lstStyle/>
        <a:p>
          <a:endParaRPr lang="en-US"/>
        </a:p>
      </dgm:t>
    </dgm:pt>
    <dgm:pt modelId="{8EC5ABA8-AA43-43B6-B260-57B1B876D44F}" type="sibTrans" cxnId="{4F013398-6FD4-4D33-AC63-D53387D1C050}">
      <dgm:prSet/>
      <dgm:spPr/>
      <dgm:t>
        <a:bodyPr/>
        <a:lstStyle/>
        <a:p>
          <a:endParaRPr lang="en-US"/>
        </a:p>
      </dgm:t>
    </dgm:pt>
    <dgm:pt modelId="{FF1FB93D-422C-44C5-B121-E4CE440D6A51}">
      <dgm:prSet phldrT="[Text]"/>
      <dgm:spPr/>
      <dgm:t>
        <a:bodyPr/>
        <a:lstStyle/>
        <a:p>
          <a:r>
            <a:rPr lang="en-US" dirty="0"/>
            <a:t>Towards women</a:t>
          </a:r>
        </a:p>
      </dgm:t>
    </dgm:pt>
    <dgm:pt modelId="{DCA01F06-332F-41AA-85D7-198CCE66A612}" type="parTrans" cxnId="{97D71061-D5E5-4F1D-B39E-D4CE19360000}">
      <dgm:prSet/>
      <dgm:spPr/>
      <dgm:t>
        <a:bodyPr/>
        <a:lstStyle/>
        <a:p>
          <a:endParaRPr lang="en-US"/>
        </a:p>
      </dgm:t>
    </dgm:pt>
    <dgm:pt modelId="{5A46ED79-1C30-4A42-AB57-6868E88FD241}" type="sibTrans" cxnId="{97D71061-D5E5-4F1D-B39E-D4CE19360000}">
      <dgm:prSet/>
      <dgm:spPr/>
      <dgm:t>
        <a:bodyPr/>
        <a:lstStyle/>
        <a:p>
          <a:endParaRPr lang="en-US"/>
        </a:p>
      </dgm:t>
    </dgm:pt>
    <dgm:pt modelId="{4C0AA24A-F9B2-4275-9278-AF2F91D64C93}">
      <dgm:prSet phldrT="[Text]"/>
      <dgm:spPr/>
      <dgm:t>
        <a:bodyPr/>
        <a:lstStyle/>
        <a:p>
          <a:r>
            <a:rPr lang="en-US" dirty="0"/>
            <a:t>Towards other men</a:t>
          </a:r>
        </a:p>
      </dgm:t>
    </dgm:pt>
    <dgm:pt modelId="{55DEDA2A-AF2E-4ED3-AD03-3C5394DC6C6F}" type="parTrans" cxnId="{E402CCA6-4FB2-4BE1-950F-FBC27A912206}">
      <dgm:prSet/>
      <dgm:spPr/>
      <dgm:t>
        <a:bodyPr/>
        <a:lstStyle/>
        <a:p>
          <a:endParaRPr lang="en-US"/>
        </a:p>
      </dgm:t>
    </dgm:pt>
    <dgm:pt modelId="{C7A73658-54B8-47E3-BF7F-367DC0CEE2E4}" type="sibTrans" cxnId="{E402CCA6-4FB2-4BE1-950F-FBC27A912206}">
      <dgm:prSet/>
      <dgm:spPr/>
      <dgm:t>
        <a:bodyPr/>
        <a:lstStyle/>
        <a:p>
          <a:endParaRPr lang="en-US"/>
        </a:p>
      </dgm:t>
    </dgm:pt>
    <dgm:pt modelId="{64EC42CD-7284-480F-B6D2-F682C7D3F66E}">
      <dgm:prSet phldrT="[Text]"/>
      <dgm:spPr/>
      <dgm:t>
        <a:bodyPr/>
        <a:lstStyle/>
        <a:p>
          <a:r>
            <a:rPr lang="en-US" dirty="0"/>
            <a:t>Towards themselves</a:t>
          </a:r>
        </a:p>
      </dgm:t>
    </dgm:pt>
    <dgm:pt modelId="{4A08EFCF-A582-4121-9EE3-799978BA0B8F}" type="parTrans" cxnId="{53DEF2A8-997B-4298-9968-644280094A99}">
      <dgm:prSet/>
      <dgm:spPr/>
      <dgm:t>
        <a:bodyPr/>
        <a:lstStyle/>
        <a:p>
          <a:endParaRPr lang="en-US"/>
        </a:p>
      </dgm:t>
    </dgm:pt>
    <dgm:pt modelId="{06352311-6926-46B2-8933-C732A12F2C58}" type="sibTrans" cxnId="{53DEF2A8-997B-4298-9968-644280094A99}">
      <dgm:prSet/>
      <dgm:spPr/>
      <dgm:t>
        <a:bodyPr/>
        <a:lstStyle/>
        <a:p>
          <a:endParaRPr lang="en-US"/>
        </a:p>
      </dgm:t>
    </dgm:pt>
    <dgm:pt modelId="{68127D39-61E2-4489-A3FA-FAC9A9BF279A}">
      <dgm:prSet phldrT="[Text]"/>
      <dgm:spPr/>
      <dgm:t>
        <a:bodyPr/>
        <a:lstStyle/>
        <a:p>
          <a:r>
            <a:rPr lang="en-US" dirty="0"/>
            <a:t>Engaging in teamwork</a:t>
          </a:r>
        </a:p>
      </dgm:t>
    </dgm:pt>
    <dgm:pt modelId="{BF0E6ED2-77EB-42E0-8A79-A19AAF382F56}" type="parTrans" cxnId="{F3E19CED-5867-496D-AF4B-4C00E4DD98FC}">
      <dgm:prSet/>
      <dgm:spPr/>
      <dgm:t>
        <a:bodyPr/>
        <a:lstStyle/>
        <a:p>
          <a:endParaRPr lang="en-US"/>
        </a:p>
      </dgm:t>
    </dgm:pt>
    <dgm:pt modelId="{AA8FDEC8-1F29-431A-8031-6714CCD76AB9}" type="sibTrans" cxnId="{F3E19CED-5867-496D-AF4B-4C00E4DD98FC}">
      <dgm:prSet/>
      <dgm:spPr/>
      <dgm:t>
        <a:bodyPr/>
        <a:lstStyle/>
        <a:p>
          <a:endParaRPr lang="en-US"/>
        </a:p>
      </dgm:t>
    </dgm:pt>
    <dgm:pt modelId="{5975FD1E-43DD-4DA8-BEF7-7DC6F54386D4}">
      <dgm:prSet phldrT="[Text]"/>
      <dgm:spPr/>
      <dgm:t>
        <a:bodyPr/>
        <a:lstStyle/>
        <a:p>
          <a:r>
            <a:rPr lang="en-US" dirty="0"/>
            <a:t>Caring and parental roles within the family</a:t>
          </a:r>
        </a:p>
      </dgm:t>
    </dgm:pt>
    <dgm:pt modelId="{CECE2A51-9E65-4305-829F-EC3625B18689}" type="parTrans" cxnId="{F1CBC4D2-6A53-4857-B44C-A63C2A8ABE94}">
      <dgm:prSet/>
      <dgm:spPr/>
      <dgm:t>
        <a:bodyPr/>
        <a:lstStyle/>
        <a:p>
          <a:endParaRPr lang="en-US"/>
        </a:p>
      </dgm:t>
    </dgm:pt>
    <dgm:pt modelId="{F39FA18D-08E8-4C29-8BB4-C8201A6CC5F6}" type="sibTrans" cxnId="{F1CBC4D2-6A53-4857-B44C-A63C2A8ABE94}">
      <dgm:prSet/>
      <dgm:spPr/>
      <dgm:t>
        <a:bodyPr/>
        <a:lstStyle/>
        <a:p>
          <a:endParaRPr lang="en-US"/>
        </a:p>
      </dgm:t>
    </dgm:pt>
    <dgm:pt modelId="{72D795C6-CABE-4032-B795-F40A68D22F9A}">
      <dgm:prSet phldrT="[Text]"/>
      <dgm:spPr/>
      <dgm:t>
        <a:bodyPr/>
        <a:lstStyle/>
        <a:p>
          <a:r>
            <a:rPr lang="en-US" dirty="0"/>
            <a:t>Mutual support between partners in romantic relationships</a:t>
          </a:r>
        </a:p>
      </dgm:t>
    </dgm:pt>
    <dgm:pt modelId="{DA409A01-5764-451C-AD33-6076A4CFB92D}" type="parTrans" cxnId="{6DB55750-EE52-4776-86B7-8B9066AA881A}">
      <dgm:prSet/>
      <dgm:spPr/>
      <dgm:t>
        <a:bodyPr/>
        <a:lstStyle/>
        <a:p>
          <a:endParaRPr lang="en-US"/>
        </a:p>
      </dgm:t>
    </dgm:pt>
    <dgm:pt modelId="{B189706C-A559-4085-8056-19B7D6F00945}" type="sibTrans" cxnId="{6DB55750-EE52-4776-86B7-8B9066AA881A}">
      <dgm:prSet/>
      <dgm:spPr/>
      <dgm:t>
        <a:bodyPr/>
        <a:lstStyle/>
        <a:p>
          <a:endParaRPr lang="en-US"/>
        </a:p>
      </dgm:t>
    </dgm:pt>
    <dgm:pt modelId="{4135B1D7-0C1E-4368-BAFF-AFF809F8D266}" type="pres">
      <dgm:prSet presAssocID="{7729863B-5C6D-472F-85E3-C4EB46EC322B}" presName="diagram" presStyleCnt="0">
        <dgm:presLayoutVars>
          <dgm:chPref val="1"/>
          <dgm:dir/>
          <dgm:animOne val="branch"/>
          <dgm:animLvl val="lvl"/>
          <dgm:resizeHandles/>
        </dgm:presLayoutVars>
      </dgm:prSet>
      <dgm:spPr/>
    </dgm:pt>
    <dgm:pt modelId="{FF5EAEDA-8EFF-46CB-936F-6CC6413821F8}" type="pres">
      <dgm:prSet presAssocID="{E0FE57FD-D638-4EFB-A6B8-D871E4E11899}" presName="root" presStyleCnt="0"/>
      <dgm:spPr/>
    </dgm:pt>
    <dgm:pt modelId="{31D90BD6-75FB-4980-A092-17836A804C57}" type="pres">
      <dgm:prSet presAssocID="{E0FE57FD-D638-4EFB-A6B8-D871E4E11899}" presName="rootComposite" presStyleCnt="0"/>
      <dgm:spPr/>
    </dgm:pt>
    <dgm:pt modelId="{D306D677-172B-4F0D-A457-E251360B8CAC}" type="pres">
      <dgm:prSet presAssocID="{E0FE57FD-D638-4EFB-A6B8-D871E4E11899}" presName="rootText" presStyleLbl="node1" presStyleIdx="0" presStyleCnt="7"/>
      <dgm:spPr/>
    </dgm:pt>
    <dgm:pt modelId="{FA767B81-C8C4-4860-87AD-DFB9283314CB}" type="pres">
      <dgm:prSet presAssocID="{E0FE57FD-D638-4EFB-A6B8-D871E4E11899}" presName="rootConnector" presStyleLbl="node1" presStyleIdx="0" presStyleCnt="7"/>
      <dgm:spPr/>
    </dgm:pt>
    <dgm:pt modelId="{3258FFC2-C585-4787-8ED4-6BA800C4CE3A}" type="pres">
      <dgm:prSet presAssocID="{E0FE57FD-D638-4EFB-A6B8-D871E4E11899}" presName="childShape" presStyleCnt="0"/>
      <dgm:spPr/>
    </dgm:pt>
    <dgm:pt modelId="{820EC0BB-468B-48D4-AC48-15E3D15BCDDC}" type="pres">
      <dgm:prSet presAssocID="{A3706617-9797-48AE-BE7D-1B15F4D27CDD}" presName="Name13" presStyleLbl="parChTrans1D2" presStyleIdx="0" presStyleCnt="10"/>
      <dgm:spPr/>
    </dgm:pt>
    <dgm:pt modelId="{7604F7B8-2CF0-4492-A5A8-A015C2887097}" type="pres">
      <dgm:prSet presAssocID="{3FB8FD4F-DDC4-4268-9168-59023C7F76B6}" presName="childText" presStyleLbl="bgAcc1" presStyleIdx="0" presStyleCnt="10">
        <dgm:presLayoutVars>
          <dgm:bulletEnabled val="1"/>
        </dgm:presLayoutVars>
      </dgm:prSet>
      <dgm:spPr/>
    </dgm:pt>
    <dgm:pt modelId="{1831C8D0-4015-4B21-93D3-C2F6B3376D01}" type="pres">
      <dgm:prSet presAssocID="{BF0E6ED2-77EB-42E0-8A79-A19AAF382F56}" presName="Name13" presStyleLbl="parChTrans1D2" presStyleIdx="1" presStyleCnt="10"/>
      <dgm:spPr/>
    </dgm:pt>
    <dgm:pt modelId="{5A7F4332-AED9-4C91-B497-5B840FDBD796}" type="pres">
      <dgm:prSet presAssocID="{68127D39-61E2-4489-A3FA-FAC9A9BF279A}" presName="childText" presStyleLbl="bgAcc1" presStyleIdx="1" presStyleCnt="10">
        <dgm:presLayoutVars>
          <dgm:bulletEnabled val="1"/>
        </dgm:presLayoutVars>
      </dgm:prSet>
      <dgm:spPr/>
    </dgm:pt>
    <dgm:pt modelId="{067E1969-2985-4BB5-A6B5-168366B63FAD}" type="pres">
      <dgm:prSet presAssocID="{FAF107B2-B521-4E78-AF2A-55208C2E3229}" presName="root" presStyleCnt="0"/>
      <dgm:spPr/>
    </dgm:pt>
    <dgm:pt modelId="{95302EC4-69A3-4BFB-961A-5CAF8727607F}" type="pres">
      <dgm:prSet presAssocID="{FAF107B2-B521-4E78-AF2A-55208C2E3229}" presName="rootComposite" presStyleCnt="0"/>
      <dgm:spPr/>
    </dgm:pt>
    <dgm:pt modelId="{2661C576-71B1-4640-8B76-1712DED66BB0}" type="pres">
      <dgm:prSet presAssocID="{FAF107B2-B521-4E78-AF2A-55208C2E3229}" presName="rootText" presStyleLbl="node1" presStyleIdx="1" presStyleCnt="7"/>
      <dgm:spPr/>
    </dgm:pt>
    <dgm:pt modelId="{8F20D656-247A-4697-A96A-FA330D71853B}" type="pres">
      <dgm:prSet presAssocID="{FAF107B2-B521-4E78-AF2A-55208C2E3229}" presName="rootConnector" presStyleLbl="node1" presStyleIdx="1" presStyleCnt="7"/>
      <dgm:spPr/>
    </dgm:pt>
    <dgm:pt modelId="{1B2C5D5D-E872-4CF9-BDEE-4C4A5CCA2C48}" type="pres">
      <dgm:prSet presAssocID="{FAF107B2-B521-4E78-AF2A-55208C2E3229}" presName="childShape" presStyleCnt="0"/>
      <dgm:spPr/>
    </dgm:pt>
    <dgm:pt modelId="{4637F038-BD6E-405E-86DA-6A18FF5C244A}" type="pres">
      <dgm:prSet presAssocID="{FCA5B46C-CA90-4880-800D-7C940B505E2E}" presName="Name13" presStyleLbl="parChTrans1D2" presStyleIdx="2" presStyleCnt="10"/>
      <dgm:spPr/>
    </dgm:pt>
    <dgm:pt modelId="{DB342287-B264-45F5-9740-9083A67DC7C2}" type="pres">
      <dgm:prSet presAssocID="{03DBD4BF-6D55-42DB-BD19-712F78DBE4DF}" presName="childText" presStyleLbl="bgAcc1" presStyleIdx="2" presStyleCnt="10">
        <dgm:presLayoutVars>
          <dgm:bulletEnabled val="1"/>
        </dgm:presLayoutVars>
      </dgm:prSet>
      <dgm:spPr/>
    </dgm:pt>
    <dgm:pt modelId="{B1F7CE12-76C2-490E-BFCB-1D6F94F9AD0C}" type="pres">
      <dgm:prSet presAssocID="{CECE2A51-9E65-4305-829F-EC3625B18689}" presName="Name13" presStyleLbl="parChTrans1D2" presStyleIdx="3" presStyleCnt="10"/>
      <dgm:spPr/>
    </dgm:pt>
    <dgm:pt modelId="{B22FDBE2-3AD5-4FEC-BED3-ED1463503CCA}" type="pres">
      <dgm:prSet presAssocID="{5975FD1E-43DD-4DA8-BEF7-7DC6F54386D4}" presName="childText" presStyleLbl="bgAcc1" presStyleIdx="3" presStyleCnt="10">
        <dgm:presLayoutVars>
          <dgm:bulletEnabled val="1"/>
        </dgm:presLayoutVars>
      </dgm:prSet>
      <dgm:spPr/>
    </dgm:pt>
    <dgm:pt modelId="{F8C94C8B-DC92-4D33-80EE-6CD087622303}" type="pres">
      <dgm:prSet presAssocID="{F86E1E44-BD5C-46A8-9AEF-1CD9D562854F}" presName="root" presStyleCnt="0"/>
      <dgm:spPr/>
    </dgm:pt>
    <dgm:pt modelId="{A53106F6-460C-4FDB-BE96-1E85CEBE8B0C}" type="pres">
      <dgm:prSet presAssocID="{F86E1E44-BD5C-46A8-9AEF-1CD9D562854F}" presName="rootComposite" presStyleCnt="0"/>
      <dgm:spPr/>
    </dgm:pt>
    <dgm:pt modelId="{65EBDA4E-16F3-4031-96C4-0238F9F34375}" type="pres">
      <dgm:prSet presAssocID="{F86E1E44-BD5C-46A8-9AEF-1CD9D562854F}" presName="rootText" presStyleLbl="node1" presStyleIdx="2" presStyleCnt="7"/>
      <dgm:spPr/>
    </dgm:pt>
    <dgm:pt modelId="{8C9E4FF7-3BCD-45DB-95FD-E5512CED801B}" type="pres">
      <dgm:prSet presAssocID="{F86E1E44-BD5C-46A8-9AEF-1CD9D562854F}" presName="rootConnector" presStyleLbl="node1" presStyleIdx="2" presStyleCnt="7"/>
      <dgm:spPr/>
    </dgm:pt>
    <dgm:pt modelId="{2E09C17C-813E-4DB4-8473-126FFD7A2E54}" type="pres">
      <dgm:prSet presAssocID="{F86E1E44-BD5C-46A8-9AEF-1CD9D562854F}" presName="childShape" presStyleCnt="0"/>
      <dgm:spPr/>
    </dgm:pt>
    <dgm:pt modelId="{D84027AC-DD04-455A-8246-268F83094BCA}" type="pres">
      <dgm:prSet presAssocID="{2C14F28C-4A74-45C8-822B-BD7D97475B9C}" presName="Name13" presStyleLbl="parChTrans1D2" presStyleIdx="4" presStyleCnt="10"/>
      <dgm:spPr/>
    </dgm:pt>
    <dgm:pt modelId="{802C8B96-B265-40FA-9510-F496B40E816C}" type="pres">
      <dgm:prSet presAssocID="{00D96362-976E-4F1E-AE2F-BA4A89218440}" presName="childText" presStyleLbl="bgAcc1" presStyleIdx="4" presStyleCnt="10">
        <dgm:presLayoutVars>
          <dgm:bulletEnabled val="1"/>
        </dgm:presLayoutVars>
      </dgm:prSet>
      <dgm:spPr/>
    </dgm:pt>
    <dgm:pt modelId="{4F4AEA56-EF07-413D-BDA4-00549A500B32}" type="pres">
      <dgm:prSet presAssocID="{B65EEE12-366C-4FD0-B962-08BF0632208E}" presName="root" presStyleCnt="0"/>
      <dgm:spPr/>
    </dgm:pt>
    <dgm:pt modelId="{B6F9F528-7151-48CB-95DC-306E50CCB64F}" type="pres">
      <dgm:prSet presAssocID="{B65EEE12-366C-4FD0-B962-08BF0632208E}" presName="rootComposite" presStyleCnt="0"/>
      <dgm:spPr/>
    </dgm:pt>
    <dgm:pt modelId="{9ABE7846-EBCF-4D47-BEA6-44D97D9C254F}" type="pres">
      <dgm:prSet presAssocID="{B65EEE12-366C-4FD0-B962-08BF0632208E}" presName="rootText" presStyleLbl="node1" presStyleIdx="3" presStyleCnt="7"/>
      <dgm:spPr/>
    </dgm:pt>
    <dgm:pt modelId="{D59D355F-55C9-4AED-BB48-97C5B52C67B7}" type="pres">
      <dgm:prSet presAssocID="{B65EEE12-366C-4FD0-B962-08BF0632208E}" presName="rootConnector" presStyleLbl="node1" presStyleIdx="3" presStyleCnt="7"/>
      <dgm:spPr/>
    </dgm:pt>
    <dgm:pt modelId="{025191B1-7AFF-4917-99F4-899D748E5C78}" type="pres">
      <dgm:prSet presAssocID="{B65EEE12-366C-4FD0-B962-08BF0632208E}" presName="childShape" presStyleCnt="0"/>
      <dgm:spPr/>
    </dgm:pt>
    <dgm:pt modelId="{E098F350-100F-4161-9DD9-DE8E7FD63360}" type="pres">
      <dgm:prSet presAssocID="{B12CDF8C-9D05-4557-9821-F85A5A8BB439}" presName="Name13" presStyleLbl="parChTrans1D2" presStyleIdx="5" presStyleCnt="10"/>
      <dgm:spPr/>
    </dgm:pt>
    <dgm:pt modelId="{B4030F39-2E2B-44AA-9587-3E0B1C21883B}" type="pres">
      <dgm:prSet presAssocID="{BE5DA778-C668-4BC0-8006-15E7192B4D18}" presName="childText" presStyleLbl="bgAcc1" presStyleIdx="5" presStyleCnt="10">
        <dgm:presLayoutVars>
          <dgm:bulletEnabled val="1"/>
        </dgm:presLayoutVars>
      </dgm:prSet>
      <dgm:spPr/>
    </dgm:pt>
    <dgm:pt modelId="{EEC9D61D-A815-4C96-AB26-4131959B1B0A}" type="pres">
      <dgm:prSet presAssocID="{DA409A01-5764-451C-AD33-6076A4CFB92D}" presName="Name13" presStyleLbl="parChTrans1D2" presStyleIdx="6" presStyleCnt="10"/>
      <dgm:spPr/>
    </dgm:pt>
    <dgm:pt modelId="{9BCFBD47-F310-4E1A-B17E-CB525A0B1508}" type="pres">
      <dgm:prSet presAssocID="{72D795C6-CABE-4032-B795-F40A68D22F9A}" presName="childText" presStyleLbl="bgAcc1" presStyleIdx="6" presStyleCnt="10">
        <dgm:presLayoutVars>
          <dgm:bulletEnabled val="1"/>
        </dgm:presLayoutVars>
      </dgm:prSet>
      <dgm:spPr/>
    </dgm:pt>
    <dgm:pt modelId="{E7D31285-8DB6-46A0-81FB-DFD804D4F087}" type="pres">
      <dgm:prSet presAssocID="{7376E1BD-E274-418E-A2DE-F0F9CF0C7231}" presName="root" presStyleCnt="0"/>
      <dgm:spPr/>
    </dgm:pt>
    <dgm:pt modelId="{6F5D33D3-C6DF-491E-80CC-67252BED50C3}" type="pres">
      <dgm:prSet presAssocID="{7376E1BD-E274-418E-A2DE-F0F9CF0C7231}" presName="rootComposite" presStyleCnt="0"/>
      <dgm:spPr/>
    </dgm:pt>
    <dgm:pt modelId="{81D04035-975D-459E-9F1D-508FD7E0482B}" type="pres">
      <dgm:prSet presAssocID="{7376E1BD-E274-418E-A2DE-F0F9CF0C7231}" presName="rootText" presStyleLbl="node1" presStyleIdx="4" presStyleCnt="7" custLinFactX="-100000" custLinFactY="200000" custLinFactNeighborX="-135395" custLinFactNeighborY="208408"/>
      <dgm:spPr/>
    </dgm:pt>
    <dgm:pt modelId="{0B39F198-E6E5-4E95-8F8F-C1E0C8BE3A1F}" type="pres">
      <dgm:prSet presAssocID="{7376E1BD-E274-418E-A2DE-F0F9CF0C7231}" presName="rootConnector" presStyleLbl="node1" presStyleIdx="4" presStyleCnt="7"/>
      <dgm:spPr/>
    </dgm:pt>
    <dgm:pt modelId="{FB0BBE20-F9E9-4217-B887-64672A485554}" type="pres">
      <dgm:prSet presAssocID="{7376E1BD-E274-418E-A2DE-F0F9CF0C7231}" presName="childShape" presStyleCnt="0"/>
      <dgm:spPr/>
    </dgm:pt>
    <dgm:pt modelId="{DB9F3152-A510-4B45-BEEB-58A1748B7CF6}" type="pres">
      <dgm:prSet presAssocID="{119F88BE-9FD8-4B1C-B953-430B2F4CB351}" presName="root" presStyleCnt="0"/>
      <dgm:spPr/>
    </dgm:pt>
    <dgm:pt modelId="{42718B4A-025A-4BED-BE37-D72AB581E6CC}" type="pres">
      <dgm:prSet presAssocID="{119F88BE-9FD8-4B1C-B953-430B2F4CB351}" presName="rootComposite" presStyleCnt="0"/>
      <dgm:spPr/>
    </dgm:pt>
    <dgm:pt modelId="{B2345933-1C29-43EE-B7C4-992FF3A0DD6B}" type="pres">
      <dgm:prSet presAssocID="{119F88BE-9FD8-4B1C-B953-430B2F4CB351}" presName="rootText" presStyleLbl="node1" presStyleIdx="5" presStyleCnt="7" custLinFactX="-100000" custLinFactY="200000" custLinFactNeighborX="-141113" custLinFactNeighborY="207637"/>
      <dgm:spPr/>
    </dgm:pt>
    <dgm:pt modelId="{1EF21CAE-1B7B-4779-83FE-36B0069FC44D}" type="pres">
      <dgm:prSet presAssocID="{119F88BE-9FD8-4B1C-B953-430B2F4CB351}" presName="rootConnector" presStyleLbl="node1" presStyleIdx="5" presStyleCnt="7"/>
      <dgm:spPr/>
    </dgm:pt>
    <dgm:pt modelId="{6B016098-83FD-4EF8-9B94-941EE630871C}" type="pres">
      <dgm:prSet presAssocID="{119F88BE-9FD8-4B1C-B953-430B2F4CB351}" presName="childShape" presStyleCnt="0"/>
      <dgm:spPr/>
    </dgm:pt>
    <dgm:pt modelId="{B5057773-3817-4FF6-8A37-AE782748571E}" type="pres">
      <dgm:prSet presAssocID="{814F1EF6-2FDF-4B97-A85B-4F178849791E}" presName="root" presStyleCnt="0"/>
      <dgm:spPr/>
    </dgm:pt>
    <dgm:pt modelId="{D85F6BCC-53D4-40E2-9F83-E78C764DA166}" type="pres">
      <dgm:prSet presAssocID="{814F1EF6-2FDF-4B97-A85B-4F178849791E}" presName="rootComposite" presStyleCnt="0"/>
      <dgm:spPr/>
    </dgm:pt>
    <dgm:pt modelId="{45E1832A-1479-4333-89DE-CB7EDCE7D885}" type="pres">
      <dgm:prSet presAssocID="{814F1EF6-2FDF-4B97-A85B-4F178849791E}" presName="rootText" presStyleLbl="node1" presStyleIdx="6" presStyleCnt="7" custLinFactX="-100000" custLinFactY="3370" custLinFactNeighborX="-116845" custLinFactNeighborY="100000"/>
      <dgm:spPr/>
    </dgm:pt>
    <dgm:pt modelId="{00BDD13A-5907-4BA3-89FD-F52B72A794E5}" type="pres">
      <dgm:prSet presAssocID="{814F1EF6-2FDF-4B97-A85B-4F178849791E}" presName="rootConnector" presStyleLbl="node1" presStyleIdx="6" presStyleCnt="7"/>
      <dgm:spPr/>
    </dgm:pt>
    <dgm:pt modelId="{4305C7E9-801F-4BB9-AAFC-F89352D2095F}" type="pres">
      <dgm:prSet presAssocID="{814F1EF6-2FDF-4B97-A85B-4F178849791E}" presName="childShape" presStyleCnt="0"/>
      <dgm:spPr/>
    </dgm:pt>
    <dgm:pt modelId="{75EDB8E7-044A-424B-B865-FC644EA2860F}" type="pres">
      <dgm:prSet presAssocID="{DCA01F06-332F-41AA-85D7-198CCE66A612}" presName="Name13" presStyleLbl="parChTrans1D2" presStyleIdx="7" presStyleCnt="10"/>
      <dgm:spPr/>
    </dgm:pt>
    <dgm:pt modelId="{6FF5517A-7449-417C-B782-9DBC6AFFAE64}" type="pres">
      <dgm:prSet presAssocID="{FF1FB93D-422C-44C5-B121-E4CE440D6A51}" presName="childText" presStyleLbl="bgAcc1" presStyleIdx="7" presStyleCnt="10" custLinFactX="-100000" custLinFactY="5874" custLinFactNeighborX="-175947" custLinFactNeighborY="100000">
        <dgm:presLayoutVars>
          <dgm:bulletEnabled val="1"/>
        </dgm:presLayoutVars>
      </dgm:prSet>
      <dgm:spPr/>
    </dgm:pt>
    <dgm:pt modelId="{54B24C8F-63E2-4ED4-8594-02D363E11FC1}" type="pres">
      <dgm:prSet presAssocID="{55DEDA2A-AF2E-4ED3-AD03-3C5394DC6C6F}" presName="Name13" presStyleLbl="parChTrans1D2" presStyleIdx="8" presStyleCnt="10"/>
      <dgm:spPr/>
    </dgm:pt>
    <dgm:pt modelId="{870C3518-AF19-41BC-B9D5-02EAB0B0B411}" type="pres">
      <dgm:prSet presAssocID="{4C0AA24A-F9B2-4275-9278-AF2F91D64C93}" presName="childText" presStyleLbl="bgAcc1" presStyleIdx="8" presStyleCnt="10" custLinFactX="-100000" custLinFactNeighborX="-175036" custLinFactNeighborY="94829">
        <dgm:presLayoutVars>
          <dgm:bulletEnabled val="1"/>
        </dgm:presLayoutVars>
      </dgm:prSet>
      <dgm:spPr/>
    </dgm:pt>
    <dgm:pt modelId="{0E969F2D-EFCB-49A0-A7FE-BA282FC282D8}" type="pres">
      <dgm:prSet presAssocID="{4A08EFCF-A582-4121-9EE3-799978BA0B8F}" presName="Name13" presStyleLbl="parChTrans1D2" presStyleIdx="9" presStyleCnt="10"/>
      <dgm:spPr/>
    </dgm:pt>
    <dgm:pt modelId="{49766926-1498-45ED-A618-99B98ECF0CAD}" type="pres">
      <dgm:prSet presAssocID="{64EC42CD-7284-480F-B6D2-F682C7D3F66E}" presName="childText" presStyleLbl="bgAcc1" presStyleIdx="9" presStyleCnt="10" custLinFactX="-100000" custLinFactNeighborX="-172537" custLinFactNeighborY="77791">
        <dgm:presLayoutVars>
          <dgm:bulletEnabled val="1"/>
        </dgm:presLayoutVars>
      </dgm:prSet>
      <dgm:spPr/>
    </dgm:pt>
  </dgm:ptLst>
  <dgm:cxnLst>
    <dgm:cxn modelId="{A4305602-C82A-4F59-A483-DFCF67829574}" type="presOf" srcId="{F86E1E44-BD5C-46A8-9AEF-1CD9D562854F}" destId="{65EBDA4E-16F3-4031-96C4-0238F9F34375}" srcOrd="0" destOrd="0" presId="urn:microsoft.com/office/officeart/2005/8/layout/hierarchy3"/>
    <dgm:cxn modelId="{AFDF5706-56BE-4AD4-B5C3-56C40A5D1315}" srcId="{7729863B-5C6D-472F-85E3-C4EB46EC322B}" destId="{B65EEE12-366C-4FD0-B962-08BF0632208E}" srcOrd="3" destOrd="0" parTransId="{3A6CEFE9-A0A4-4200-B22D-CA1C9B65FAFB}" sibTransId="{3A9C0C5B-5C46-41F3-BE7D-5B784CCD23D8}"/>
    <dgm:cxn modelId="{3850E60E-76C8-479D-BA9B-C7ED594E7B05}" srcId="{FAF107B2-B521-4E78-AF2A-55208C2E3229}" destId="{03DBD4BF-6D55-42DB-BD19-712F78DBE4DF}" srcOrd="0" destOrd="0" parTransId="{FCA5B46C-CA90-4880-800D-7C940B505E2E}" sibTransId="{07FBF9D6-7D20-40CD-99CE-9A2A8F00687A}"/>
    <dgm:cxn modelId="{3AFE700F-E5CD-4F8E-866F-3588B58A9A27}" type="presOf" srcId="{DCA01F06-332F-41AA-85D7-198CCE66A612}" destId="{75EDB8E7-044A-424B-B865-FC644EA2860F}" srcOrd="0" destOrd="0" presId="urn:microsoft.com/office/officeart/2005/8/layout/hierarchy3"/>
    <dgm:cxn modelId="{55EF6D1A-2A4D-4CCA-988B-CC632739B080}" type="presOf" srcId="{E0FE57FD-D638-4EFB-A6B8-D871E4E11899}" destId="{D306D677-172B-4F0D-A457-E251360B8CAC}" srcOrd="0" destOrd="0" presId="urn:microsoft.com/office/officeart/2005/8/layout/hierarchy3"/>
    <dgm:cxn modelId="{43029023-A48E-467E-AA18-E977531C9ECE}" type="presOf" srcId="{E0FE57FD-D638-4EFB-A6B8-D871E4E11899}" destId="{FA767B81-C8C4-4860-87AD-DFB9283314CB}" srcOrd="1" destOrd="0" presId="urn:microsoft.com/office/officeart/2005/8/layout/hierarchy3"/>
    <dgm:cxn modelId="{34049427-1528-4058-92F2-2EC26CD65600}" type="presOf" srcId="{BF0E6ED2-77EB-42E0-8A79-A19AAF382F56}" destId="{1831C8D0-4015-4B21-93D3-C2F6B3376D01}" srcOrd="0" destOrd="0" presId="urn:microsoft.com/office/officeart/2005/8/layout/hierarchy3"/>
    <dgm:cxn modelId="{0D26905E-4FB7-412B-90C4-DBD8F20A9F03}" type="presOf" srcId="{7729863B-5C6D-472F-85E3-C4EB46EC322B}" destId="{4135B1D7-0C1E-4368-BAFF-AFF809F8D266}" srcOrd="0" destOrd="0" presId="urn:microsoft.com/office/officeart/2005/8/layout/hierarchy3"/>
    <dgm:cxn modelId="{97D71061-D5E5-4F1D-B39E-D4CE19360000}" srcId="{814F1EF6-2FDF-4B97-A85B-4F178849791E}" destId="{FF1FB93D-422C-44C5-B121-E4CE440D6A51}" srcOrd="0" destOrd="0" parTransId="{DCA01F06-332F-41AA-85D7-198CCE66A612}" sibTransId="{5A46ED79-1C30-4A42-AB57-6868E88FD241}"/>
    <dgm:cxn modelId="{AAB92F61-0529-4C71-B393-01721E7E1B00}" type="presOf" srcId="{814F1EF6-2FDF-4B97-A85B-4F178849791E}" destId="{45E1832A-1479-4333-89DE-CB7EDCE7D885}" srcOrd="0" destOrd="0" presId="urn:microsoft.com/office/officeart/2005/8/layout/hierarchy3"/>
    <dgm:cxn modelId="{1E4A9361-5D24-4CF4-A0B2-7EE6D43F0291}" type="presOf" srcId="{F86E1E44-BD5C-46A8-9AEF-1CD9D562854F}" destId="{8C9E4FF7-3BCD-45DB-95FD-E5512CED801B}" srcOrd="1" destOrd="0" presId="urn:microsoft.com/office/officeart/2005/8/layout/hierarchy3"/>
    <dgm:cxn modelId="{19D7B44E-DF76-4110-AAC8-FA2E4B13F95E}" type="presOf" srcId="{CECE2A51-9E65-4305-829F-EC3625B18689}" destId="{B1F7CE12-76C2-490E-BFCB-1D6F94F9AD0C}" srcOrd="0" destOrd="0" presId="urn:microsoft.com/office/officeart/2005/8/layout/hierarchy3"/>
    <dgm:cxn modelId="{6DB55750-EE52-4776-86B7-8B9066AA881A}" srcId="{B65EEE12-366C-4FD0-B962-08BF0632208E}" destId="{72D795C6-CABE-4032-B795-F40A68D22F9A}" srcOrd="1" destOrd="0" parTransId="{DA409A01-5764-451C-AD33-6076A4CFB92D}" sibTransId="{B189706C-A559-4085-8056-19B7D6F00945}"/>
    <dgm:cxn modelId="{F5450171-5191-441E-99C7-D7AFA30E4217}" srcId="{E0FE57FD-D638-4EFB-A6B8-D871E4E11899}" destId="{3FB8FD4F-DDC4-4268-9168-59023C7F76B6}" srcOrd="0" destOrd="0" parTransId="{A3706617-9797-48AE-BE7D-1B15F4D27CDD}" sibTransId="{90F3BFA2-E979-4186-9718-CB10ED430322}"/>
    <dgm:cxn modelId="{3F294777-CD80-4A3D-B631-6949EE672683}" type="presOf" srcId="{68127D39-61E2-4489-A3FA-FAC9A9BF279A}" destId="{5A7F4332-AED9-4C91-B497-5B840FDBD796}" srcOrd="0" destOrd="0" presId="urn:microsoft.com/office/officeart/2005/8/layout/hierarchy3"/>
    <dgm:cxn modelId="{83AF6C77-4C78-42D2-BA5F-7963D60E4095}" type="presOf" srcId="{7376E1BD-E274-418E-A2DE-F0F9CF0C7231}" destId="{81D04035-975D-459E-9F1D-508FD7E0482B}" srcOrd="0" destOrd="0" presId="urn:microsoft.com/office/officeart/2005/8/layout/hierarchy3"/>
    <dgm:cxn modelId="{6CAF527B-E383-4FD7-B001-0D419662EF0D}" type="presOf" srcId="{FF1FB93D-422C-44C5-B121-E4CE440D6A51}" destId="{6FF5517A-7449-417C-B782-9DBC6AFFAE64}" srcOrd="0" destOrd="0" presId="urn:microsoft.com/office/officeart/2005/8/layout/hierarchy3"/>
    <dgm:cxn modelId="{9BF3027F-58CC-4E02-BE29-0E8C5811A7A9}" type="presOf" srcId="{00D96362-976E-4F1E-AE2F-BA4A89218440}" destId="{802C8B96-B265-40FA-9510-F496B40E816C}" srcOrd="0" destOrd="0" presId="urn:microsoft.com/office/officeart/2005/8/layout/hierarchy3"/>
    <dgm:cxn modelId="{DB404E82-FC19-4511-981D-70B827E6A57A}" srcId="{7729863B-5C6D-472F-85E3-C4EB46EC322B}" destId="{119F88BE-9FD8-4B1C-B953-430B2F4CB351}" srcOrd="5" destOrd="0" parTransId="{CE6D4A6F-D041-4C82-BDDE-E475EADEC80B}" sibTransId="{C4C6037F-1CE1-40ED-A457-FA2DE4BDC17A}"/>
    <dgm:cxn modelId="{27302084-66D9-4A26-87DD-48C125C559AA}" type="presOf" srcId="{3FB8FD4F-DDC4-4268-9168-59023C7F76B6}" destId="{7604F7B8-2CF0-4492-A5A8-A015C2887097}" srcOrd="0" destOrd="0" presId="urn:microsoft.com/office/officeart/2005/8/layout/hierarchy3"/>
    <dgm:cxn modelId="{D7AD2886-C488-461D-AE2F-3D345414E983}" type="presOf" srcId="{FAF107B2-B521-4E78-AF2A-55208C2E3229}" destId="{2661C576-71B1-4640-8B76-1712DED66BB0}" srcOrd="0" destOrd="0" presId="urn:microsoft.com/office/officeart/2005/8/layout/hierarchy3"/>
    <dgm:cxn modelId="{C71D4F88-EAB3-441F-BB25-D32672C34AE4}" type="presOf" srcId="{B65EEE12-366C-4FD0-B962-08BF0632208E}" destId="{D59D355F-55C9-4AED-BB48-97C5B52C67B7}" srcOrd="1" destOrd="0" presId="urn:microsoft.com/office/officeart/2005/8/layout/hierarchy3"/>
    <dgm:cxn modelId="{0DF54F8B-4B37-47CD-9F03-4F567F650F12}" type="presOf" srcId="{A3706617-9797-48AE-BE7D-1B15F4D27CDD}" destId="{820EC0BB-468B-48D4-AC48-15E3D15BCDDC}" srcOrd="0" destOrd="0" presId="urn:microsoft.com/office/officeart/2005/8/layout/hierarchy3"/>
    <dgm:cxn modelId="{6DE2D88B-7DD4-4280-8853-B32F98A84D50}" type="presOf" srcId="{FAF107B2-B521-4E78-AF2A-55208C2E3229}" destId="{8F20D656-247A-4697-A96A-FA330D71853B}" srcOrd="1" destOrd="0" presId="urn:microsoft.com/office/officeart/2005/8/layout/hierarchy3"/>
    <dgm:cxn modelId="{AB90E48C-A95F-40D4-B71C-F0E060699C67}" srcId="{7729863B-5C6D-472F-85E3-C4EB46EC322B}" destId="{E0FE57FD-D638-4EFB-A6B8-D871E4E11899}" srcOrd="0" destOrd="0" parTransId="{4EE4FA6E-C01F-4BA2-9917-B035CE23E2DA}" sibTransId="{C24F648D-DA64-434D-B51F-44CB18BD85F0}"/>
    <dgm:cxn modelId="{733C5D8E-A3E4-42E5-B236-5B6222903E79}" type="presOf" srcId="{B65EEE12-366C-4FD0-B962-08BF0632208E}" destId="{9ABE7846-EBCF-4D47-BEA6-44D97D9C254F}" srcOrd="0" destOrd="0" presId="urn:microsoft.com/office/officeart/2005/8/layout/hierarchy3"/>
    <dgm:cxn modelId="{30F04490-52A8-4E9A-A285-4AF71EC77E77}" type="presOf" srcId="{119F88BE-9FD8-4B1C-B953-430B2F4CB351}" destId="{1EF21CAE-1B7B-4779-83FE-36B0069FC44D}" srcOrd="1" destOrd="0" presId="urn:microsoft.com/office/officeart/2005/8/layout/hierarchy3"/>
    <dgm:cxn modelId="{688CBF95-E7B9-4370-8621-1E129543181B}" srcId="{7729863B-5C6D-472F-85E3-C4EB46EC322B}" destId="{FAF107B2-B521-4E78-AF2A-55208C2E3229}" srcOrd="1" destOrd="0" parTransId="{2479001A-CAED-4BB3-8688-58D345B8CCCD}" sibTransId="{CF7900CD-3E12-4DE5-8106-A344A8895512}"/>
    <dgm:cxn modelId="{4F013398-6FD4-4D33-AC63-D53387D1C050}" srcId="{7729863B-5C6D-472F-85E3-C4EB46EC322B}" destId="{814F1EF6-2FDF-4B97-A85B-4F178849791E}" srcOrd="6" destOrd="0" parTransId="{48528205-92BA-4D6B-9518-3EB5587E7814}" sibTransId="{8EC5ABA8-AA43-43B6-B260-57B1B876D44F}"/>
    <dgm:cxn modelId="{7F61409B-F584-462B-9C1B-DAE9CBDDD2DD}" type="presOf" srcId="{64EC42CD-7284-480F-B6D2-F682C7D3F66E}" destId="{49766926-1498-45ED-A618-99B98ECF0CAD}" srcOrd="0" destOrd="0" presId="urn:microsoft.com/office/officeart/2005/8/layout/hierarchy3"/>
    <dgm:cxn modelId="{E402CCA6-4FB2-4BE1-950F-FBC27A912206}" srcId="{814F1EF6-2FDF-4B97-A85B-4F178849791E}" destId="{4C0AA24A-F9B2-4275-9278-AF2F91D64C93}" srcOrd="1" destOrd="0" parTransId="{55DEDA2A-AF2E-4ED3-AD03-3C5394DC6C6F}" sibTransId="{C7A73658-54B8-47E3-BF7F-367DC0CEE2E4}"/>
    <dgm:cxn modelId="{87BD15A8-8DEA-4A5E-9FD0-BD42DC0D978F}" srcId="{B65EEE12-366C-4FD0-B962-08BF0632208E}" destId="{BE5DA778-C668-4BC0-8006-15E7192B4D18}" srcOrd="0" destOrd="0" parTransId="{B12CDF8C-9D05-4557-9821-F85A5A8BB439}" sibTransId="{FDDA27D1-E261-4352-929E-A5E6AD32AE86}"/>
    <dgm:cxn modelId="{53DEF2A8-997B-4298-9968-644280094A99}" srcId="{814F1EF6-2FDF-4B97-A85B-4F178849791E}" destId="{64EC42CD-7284-480F-B6D2-F682C7D3F66E}" srcOrd="2" destOrd="0" parTransId="{4A08EFCF-A582-4121-9EE3-799978BA0B8F}" sibTransId="{06352311-6926-46B2-8933-C732A12F2C58}"/>
    <dgm:cxn modelId="{3708DDB0-D38E-4330-BE85-0B3A4A745924}" type="presOf" srcId="{814F1EF6-2FDF-4B97-A85B-4F178849791E}" destId="{00BDD13A-5907-4BA3-89FD-F52B72A794E5}" srcOrd="1" destOrd="0" presId="urn:microsoft.com/office/officeart/2005/8/layout/hierarchy3"/>
    <dgm:cxn modelId="{DEBC2DB3-DF2A-4A8E-A427-53960B941305}" type="presOf" srcId="{4C0AA24A-F9B2-4275-9278-AF2F91D64C93}" destId="{870C3518-AF19-41BC-B9D5-02EAB0B0B411}" srcOrd="0" destOrd="0" presId="urn:microsoft.com/office/officeart/2005/8/layout/hierarchy3"/>
    <dgm:cxn modelId="{187B8EBA-9EAE-4631-9D62-BA81E90F9E56}" type="presOf" srcId="{DA409A01-5764-451C-AD33-6076A4CFB92D}" destId="{EEC9D61D-A815-4C96-AB26-4131959B1B0A}" srcOrd="0" destOrd="0" presId="urn:microsoft.com/office/officeart/2005/8/layout/hierarchy3"/>
    <dgm:cxn modelId="{75C024BB-FD17-425C-9B19-F3A8BFA787F1}" type="presOf" srcId="{5975FD1E-43DD-4DA8-BEF7-7DC6F54386D4}" destId="{B22FDBE2-3AD5-4FEC-BED3-ED1463503CCA}" srcOrd="0" destOrd="0" presId="urn:microsoft.com/office/officeart/2005/8/layout/hierarchy3"/>
    <dgm:cxn modelId="{E9F510C1-3F48-47A5-9DE5-9A9676AD8F27}" srcId="{7729863B-5C6D-472F-85E3-C4EB46EC322B}" destId="{F86E1E44-BD5C-46A8-9AEF-1CD9D562854F}" srcOrd="2" destOrd="0" parTransId="{42AC70DC-B308-43C1-98BD-2B36E13648E3}" sibTransId="{03F2B521-F0D1-4D9B-A3C2-6246B0C24D8F}"/>
    <dgm:cxn modelId="{6AB231C5-619A-4E18-8F39-DF902D9BA9B7}" type="presOf" srcId="{119F88BE-9FD8-4B1C-B953-430B2F4CB351}" destId="{B2345933-1C29-43EE-B7C4-992FF3A0DD6B}" srcOrd="0" destOrd="0" presId="urn:microsoft.com/office/officeart/2005/8/layout/hierarchy3"/>
    <dgm:cxn modelId="{697ED3C5-D465-4D32-8B71-E340BE421C70}" type="presOf" srcId="{B12CDF8C-9D05-4557-9821-F85A5A8BB439}" destId="{E098F350-100F-4161-9DD9-DE8E7FD63360}" srcOrd="0" destOrd="0" presId="urn:microsoft.com/office/officeart/2005/8/layout/hierarchy3"/>
    <dgm:cxn modelId="{CD012DC8-6EEA-413D-9D84-7EE73E554E6B}" srcId="{F86E1E44-BD5C-46A8-9AEF-1CD9D562854F}" destId="{00D96362-976E-4F1E-AE2F-BA4A89218440}" srcOrd="0" destOrd="0" parTransId="{2C14F28C-4A74-45C8-822B-BD7D97475B9C}" sibTransId="{5FE56E1C-F3C7-4113-8D89-8067B75142CC}"/>
    <dgm:cxn modelId="{F1CBC4D2-6A53-4857-B44C-A63C2A8ABE94}" srcId="{FAF107B2-B521-4E78-AF2A-55208C2E3229}" destId="{5975FD1E-43DD-4DA8-BEF7-7DC6F54386D4}" srcOrd="1" destOrd="0" parTransId="{CECE2A51-9E65-4305-829F-EC3625B18689}" sibTransId="{F39FA18D-08E8-4C29-8BB4-C8201A6CC5F6}"/>
    <dgm:cxn modelId="{71A0BFD6-AF0D-4235-91AD-696E12F21F7A}" type="presOf" srcId="{FCA5B46C-CA90-4880-800D-7C940B505E2E}" destId="{4637F038-BD6E-405E-86DA-6A18FF5C244A}" srcOrd="0" destOrd="0" presId="urn:microsoft.com/office/officeart/2005/8/layout/hierarchy3"/>
    <dgm:cxn modelId="{FEE2DED7-01B6-4E97-B7A2-F4C6CCAC290F}" srcId="{7729863B-5C6D-472F-85E3-C4EB46EC322B}" destId="{7376E1BD-E274-418E-A2DE-F0F9CF0C7231}" srcOrd="4" destOrd="0" parTransId="{DFC9AFB6-1140-463D-BF66-FEF9E600B616}" sibTransId="{839A9144-556C-455E-B62F-E73325B63884}"/>
    <dgm:cxn modelId="{DC14B5DD-8D19-4045-9A1D-A499B315EA96}" type="presOf" srcId="{4A08EFCF-A582-4121-9EE3-799978BA0B8F}" destId="{0E969F2D-EFCB-49A0-A7FE-BA282FC282D8}" srcOrd="0" destOrd="0" presId="urn:microsoft.com/office/officeart/2005/8/layout/hierarchy3"/>
    <dgm:cxn modelId="{AB650DDF-0D45-4FD5-8CCF-E05953CFEF59}" type="presOf" srcId="{7376E1BD-E274-418E-A2DE-F0F9CF0C7231}" destId="{0B39F198-E6E5-4E95-8F8F-C1E0C8BE3A1F}" srcOrd="1" destOrd="0" presId="urn:microsoft.com/office/officeart/2005/8/layout/hierarchy3"/>
    <dgm:cxn modelId="{D86684DF-4C5E-4755-84D6-873D02CFD575}" type="presOf" srcId="{2C14F28C-4A74-45C8-822B-BD7D97475B9C}" destId="{D84027AC-DD04-455A-8246-268F83094BCA}" srcOrd="0" destOrd="0" presId="urn:microsoft.com/office/officeart/2005/8/layout/hierarchy3"/>
    <dgm:cxn modelId="{657473E0-C86D-44CF-903F-A076430CF5A8}" type="presOf" srcId="{72D795C6-CABE-4032-B795-F40A68D22F9A}" destId="{9BCFBD47-F310-4E1A-B17E-CB525A0B1508}" srcOrd="0" destOrd="0" presId="urn:microsoft.com/office/officeart/2005/8/layout/hierarchy3"/>
    <dgm:cxn modelId="{75DD27EA-1DFD-4F53-A3C9-9A11EE3BACD5}" type="presOf" srcId="{03DBD4BF-6D55-42DB-BD19-712F78DBE4DF}" destId="{DB342287-B264-45F5-9740-9083A67DC7C2}" srcOrd="0" destOrd="0" presId="urn:microsoft.com/office/officeart/2005/8/layout/hierarchy3"/>
    <dgm:cxn modelId="{352AC6EA-BAA2-4986-A0E9-46E8CADF3DB3}" type="presOf" srcId="{55DEDA2A-AF2E-4ED3-AD03-3C5394DC6C6F}" destId="{54B24C8F-63E2-4ED4-8594-02D363E11FC1}" srcOrd="0" destOrd="0" presId="urn:microsoft.com/office/officeart/2005/8/layout/hierarchy3"/>
    <dgm:cxn modelId="{F3E19CED-5867-496D-AF4B-4C00E4DD98FC}" srcId="{E0FE57FD-D638-4EFB-A6B8-D871E4E11899}" destId="{68127D39-61E2-4489-A3FA-FAC9A9BF279A}" srcOrd="1" destOrd="0" parTransId="{BF0E6ED2-77EB-42E0-8A79-A19AAF382F56}" sibTransId="{AA8FDEC8-1F29-431A-8031-6714CCD76AB9}"/>
    <dgm:cxn modelId="{2CA925EE-2DEA-4615-AE1F-E9C6B20D7272}" type="presOf" srcId="{BE5DA778-C668-4BC0-8006-15E7192B4D18}" destId="{B4030F39-2E2B-44AA-9587-3E0B1C21883B}" srcOrd="0" destOrd="0" presId="urn:microsoft.com/office/officeart/2005/8/layout/hierarchy3"/>
    <dgm:cxn modelId="{44AFBF37-1E6B-4997-9592-11FC39E6285B}" type="presParOf" srcId="{4135B1D7-0C1E-4368-BAFF-AFF809F8D266}" destId="{FF5EAEDA-8EFF-46CB-936F-6CC6413821F8}" srcOrd="0" destOrd="0" presId="urn:microsoft.com/office/officeart/2005/8/layout/hierarchy3"/>
    <dgm:cxn modelId="{040346B0-B48D-437B-80C7-57B83FA1BB31}" type="presParOf" srcId="{FF5EAEDA-8EFF-46CB-936F-6CC6413821F8}" destId="{31D90BD6-75FB-4980-A092-17836A804C57}" srcOrd="0" destOrd="0" presId="urn:microsoft.com/office/officeart/2005/8/layout/hierarchy3"/>
    <dgm:cxn modelId="{EE683280-B906-4C66-8F18-011722197483}" type="presParOf" srcId="{31D90BD6-75FB-4980-A092-17836A804C57}" destId="{D306D677-172B-4F0D-A457-E251360B8CAC}" srcOrd="0" destOrd="0" presId="urn:microsoft.com/office/officeart/2005/8/layout/hierarchy3"/>
    <dgm:cxn modelId="{6F876AE3-90DF-4DA3-97AF-A6B8D620CB85}" type="presParOf" srcId="{31D90BD6-75FB-4980-A092-17836A804C57}" destId="{FA767B81-C8C4-4860-87AD-DFB9283314CB}" srcOrd="1" destOrd="0" presId="urn:microsoft.com/office/officeart/2005/8/layout/hierarchy3"/>
    <dgm:cxn modelId="{B14ACA57-D64A-4B75-8FA9-C207DC81D9A5}" type="presParOf" srcId="{FF5EAEDA-8EFF-46CB-936F-6CC6413821F8}" destId="{3258FFC2-C585-4787-8ED4-6BA800C4CE3A}" srcOrd="1" destOrd="0" presId="urn:microsoft.com/office/officeart/2005/8/layout/hierarchy3"/>
    <dgm:cxn modelId="{B49E9600-85FB-4326-B697-7873B9514603}" type="presParOf" srcId="{3258FFC2-C585-4787-8ED4-6BA800C4CE3A}" destId="{820EC0BB-468B-48D4-AC48-15E3D15BCDDC}" srcOrd="0" destOrd="0" presId="urn:microsoft.com/office/officeart/2005/8/layout/hierarchy3"/>
    <dgm:cxn modelId="{C7B0C08F-9CE6-467D-AEBF-CFB64836FF59}" type="presParOf" srcId="{3258FFC2-C585-4787-8ED4-6BA800C4CE3A}" destId="{7604F7B8-2CF0-4492-A5A8-A015C2887097}" srcOrd="1" destOrd="0" presId="urn:microsoft.com/office/officeart/2005/8/layout/hierarchy3"/>
    <dgm:cxn modelId="{1E8E6B3D-0ED4-40EE-BDE8-5361BF6771A5}" type="presParOf" srcId="{3258FFC2-C585-4787-8ED4-6BA800C4CE3A}" destId="{1831C8D0-4015-4B21-93D3-C2F6B3376D01}" srcOrd="2" destOrd="0" presId="urn:microsoft.com/office/officeart/2005/8/layout/hierarchy3"/>
    <dgm:cxn modelId="{1AD8BA07-CCF3-485B-93AE-86D11F09BBF7}" type="presParOf" srcId="{3258FFC2-C585-4787-8ED4-6BA800C4CE3A}" destId="{5A7F4332-AED9-4C91-B497-5B840FDBD796}" srcOrd="3" destOrd="0" presId="urn:microsoft.com/office/officeart/2005/8/layout/hierarchy3"/>
    <dgm:cxn modelId="{0FFB84EB-55BD-4E29-91F8-E9415685F50E}" type="presParOf" srcId="{4135B1D7-0C1E-4368-BAFF-AFF809F8D266}" destId="{067E1969-2985-4BB5-A6B5-168366B63FAD}" srcOrd="1" destOrd="0" presId="urn:microsoft.com/office/officeart/2005/8/layout/hierarchy3"/>
    <dgm:cxn modelId="{91EF9F6B-C2B6-4627-B7AC-13BB45B69433}" type="presParOf" srcId="{067E1969-2985-4BB5-A6B5-168366B63FAD}" destId="{95302EC4-69A3-4BFB-961A-5CAF8727607F}" srcOrd="0" destOrd="0" presId="urn:microsoft.com/office/officeart/2005/8/layout/hierarchy3"/>
    <dgm:cxn modelId="{30B3007D-5ACD-4285-85B8-258890FE9CB4}" type="presParOf" srcId="{95302EC4-69A3-4BFB-961A-5CAF8727607F}" destId="{2661C576-71B1-4640-8B76-1712DED66BB0}" srcOrd="0" destOrd="0" presId="urn:microsoft.com/office/officeart/2005/8/layout/hierarchy3"/>
    <dgm:cxn modelId="{26DB0678-4FF7-4204-A67C-5E41A5A42948}" type="presParOf" srcId="{95302EC4-69A3-4BFB-961A-5CAF8727607F}" destId="{8F20D656-247A-4697-A96A-FA330D71853B}" srcOrd="1" destOrd="0" presId="urn:microsoft.com/office/officeart/2005/8/layout/hierarchy3"/>
    <dgm:cxn modelId="{925CF748-8730-4671-BBC7-420CF262C115}" type="presParOf" srcId="{067E1969-2985-4BB5-A6B5-168366B63FAD}" destId="{1B2C5D5D-E872-4CF9-BDEE-4C4A5CCA2C48}" srcOrd="1" destOrd="0" presId="urn:microsoft.com/office/officeart/2005/8/layout/hierarchy3"/>
    <dgm:cxn modelId="{225FE00C-528B-4839-8F74-E144620D0C8A}" type="presParOf" srcId="{1B2C5D5D-E872-4CF9-BDEE-4C4A5CCA2C48}" destId="{4637F038-BD6E-405E-86DA-6A18FF5C244A}" srcOrd="0" destOrd="0" presId="urn:microsoft.com/office/officeart/2005/8/layout/hierarchy3"/>
    <dgm:cxn modelId="{6123ECA2-1F18-4337-8046-738DFC8F5D16}" type="presParOf" srcId="{1B2C5D5D-E872-4CF9-BDEE-4C4A5CCA2C48}" destId="{DB342287-B264-45F5-9740-9083A67DC7C2}" srcOrd="1" destOrd="0" presId="urn:microsoft.com/office/officeart/2005/8/layout/hierarchy3"/>
    <dgm:cxn modelId="{ACDC0C03-B35F-4491-8CD7-9D8545929B61}" type="presParOf" srcId="{1B2C5D5D-E872-4CF9-BDEE-4C4A5CCA2C48}" destId="{B1F7CE12-76C2-490E-BFCB-1D6F94F9AD0C}" srcOrd="2" destOrd="0" presId="urn:microsoft.com/office/officeart/2005/8/layout/hierarchy3"/>
    <dgm:cxn modelId="{208225C8-6DFA-4547-9EB6-1E89508C4710}" type="presParOf" srcId="{1B2C5D5D-E872-4CF9-BDEE-4C4A5CCA2C48}" destId="{B22FDBE2-3AD5-4FEC-BED3-ED1463503CCA}" srcOrd="3" destOrd="0" presId="urn:microsoft.com/office/officeart/2005/8/layout/hierarchy3"/>
    <dgm:cxn modelId="{BFEAF5D7-9564-42A5-8869-8945BB13D728}" type="presParOf" srcId="{4135B1D7-0C1E-4368-BAFF-AFF809F8D266}" destId="{F8C94C8B-DC92-4D33-80EE-6CD087622303}" srcOrd="2" destOrd="0" presId="urn:microsoft.com/office/officeart/2005/8/layout/hierarchy3"/>
    <dgm:cxn modelId="{C17D7E7C-BFE7-43E8-9535-F4074BFB8BBC}" type="presParOf" srcId="{F8C94C8B-DC92-4D33-80EE-6CD087622303}" destId="{A53106F6-460C-4FDB-BE96-1E85CEBE8B0C}" srcOrd="0" destOrd="0" presId="urn:microsoft.com/office/officeart/2005/8/layout/hierarchy3"/>
    <dgm:cxn modelId="{862F944A-12BE-4BED-B74D-81C4CEF4354B}" type="presParOf" srcId="{A53106F6-460C-4FDB-BE96-1E85CEBE8B0C}" destId="{65EBDA4E-16F3-4031-96C4-0238F9F34375}" srcOrd="0" destOrd="0" presId="urn:microsoft.com/office/officeart/2005/8/layout/hierarchy3"/>
    <dgm:cxn modelId="{FE9B4BB1-E239-4D6F-BE63-E7D19EF4B9EE}" type="presParOf" srcId="{A53106F6-460C-4FDB-BE96-1E85CEBE8B0C}" destId="{8C9E4FF7-3BCD-45DB-95FD-E5512CED801B}" srcOrd="1" destOrd="0" presId="urn:microsoft.com/office/officeart/2005/8/layout/hierarchy3"/>
    <dgm:cxn modelId="{F679E66E-CB7B-4637-A161-E9A9F5A56CA2}" type="presParOf" srcId="{F8C94C8B-DC92-4D33-80EE-6CD087622303}" destId="{2E09C17C-813E-4DB4-8473-126FFD7A2E54}" srcOrd="1" destOrd="0" presId="urn:microsoft.com/office/officeart/2005/8/layout/hierarchy3"/>
    <dgm:cxn modelId="{90B8B595-21B3-4FFA-8018-EFEF3BDC18BA}" type="presParOf" srcId="{2E09C17C-813E-4DB4-8473-126FFD7A2E54}" destId="{D84027AC-DD04-455A-8246-268F83094BCA}" srcOrd="0" destOrd="0" presId="urn:microsoft.com/office/officeart/2005/8/layout/hierarchy3"/>
    <dgm:cxn modelId="{FC38DB89-4723-4D57-A8F0-5507F46BD796}" type="presParOf" srcId="{2E09C17C-813E-4DB4-8473-126FFD7A2E54}" destId="{802C8B96-B265-40FA-9510-F496B40E816C}" srcOrd="1" destOrd="0" presId="urn:microsoft.com/office/officeart/2005/8/layout/hierarchy3"/>
    <dgm:cxn modelId="{2CF12824-6CAF-4AB8-8DEA-9906A9E4B363}" type="presParOf" srcId="{4135B1D7-0C1E-4368-BAFF-AFF809F8D266}" destId="{4F4AEA56-EF07-413D-BDA4-00549A500B32}" srcOrd="3" destOrd="0" presId="urn:microsoft.com/office/officeart/2005/8/layout/hierarchy3"/>
    <dgm:cxn modelId="{9B5229EE-09BB-43E1-BC0E-B9276011ECF5}" type="presParOf" srcId="{4F4AEA56-EF07-413D-BDA4-00549A500B32}" destId="{B6F9F528-7151-48CB-95DC-306E50CCB64F}" srcOrd="0" destOrd="0" presId="urn:microsoft.com/office/officeart/2005/8/layout/hierarchy3"/>
    <dgm:cxn modelId="{0D4BF669-CE8A-40C9-A6CF-51E1868DCE26}" type="presParOf" srcId="{B6F9F528-7151-48CB-95DC-306E50CCB64F}" destId="{9ABE7846-EBCF-4D47-BEA6-44D97D9C254F}" srcOrd="0" destOrd="0" presId="urn:microsoft.com/office/officeart/2005/8/layout/hierarchy3"/>
    <dgm:cxn modelId="{FEAEDF72-C53A-488C-BAD0-E38ADA9EF7B2}" type="presParOf" srcId="{B6F9F528-7151-48CB-95DC-306E50CCB64F}" destId="{D59D355F-55C9-4AED-BB48-97C5B52C67B7}" srcOrd="1" destOrd="0" presId="urn:microsoft.com/office/officeart/2005/8/layout/hierarchy3"/>
    <dgm:cxn modelId="{FCA2298D-2523-4294-9E48-F2C28E0B3361}" type="presParOf" srcId="{4F4AEA56-EF07-413D-BDA4-00549A500B32}" destId="{025191B1-7AFF-4917-99F4-899D748E5C78}" srcOrd="1" destOrd="0" presId="urn:microsoft.com/office/officeart/2005/8/layout/hierarchy3"/>
    <dgm:cxn modelId="{46B38E9E-76EE-4F12-B3B8-2F45C7C0FEA1}" type="presParOf" srcId="{025191B1-7AFF-4917-99F4-899D748E5C78}" destId="{E098F350-100F-4161-9DD9-DE8E7FD63360}" srcOrd="0" destOrd="0" presId="urn:microsoft.com/office/officeart/2005/8/layout/hierarchy3"/>
    <dgm:cxn modelId="{4B1B7EFA-6239-40E7-A660-402AA79F34FA}" type="presParOf" srcId="{025191B1-7AFF-4917-99F4-899D748E5C78}" destId="{B4030F39-2E2B-44AA-9587-3E0B1C21883B}" srcOrd="1" destOrd="0" presId="urn:microsoft.com/office/officeart/2005/8/layout/hierarchy3"/>
    <dgm:cxn modelId="{345959BB-B8CC-4F52-BE95-BB20B608DFF0}" type="presParOf" srcId="{025191B1-7AFF-4917-99F4-899D748E5C78}" destId="{EEC9D61D-A815-4C96-AB26-4131959B1B0A}" srcOrd="2" destOrd="0" presId="urn:microsoft.com/office/officeart/2005/8/layout/hierarchy3"/>
    <dgm:cxn modelId="{A8501561-59EB-4226-AE10-9A9804E506A2}" type="presParOf" srcId="{025191B1-7AFF-4917-99F4-899D748E5C78}" destId="{9BCFBD47-F310-4E1A-B17E-CB525A0B1508}" srcOrd="3" destOrd="0" presId="urn:microsoft.com/office/officeart/2005/8/layout/hierarchy3"/>
    <dgm:cxn modelId="{EEAB2636-AA40-4D80-BEA3-00B04A7D5968}" type="presParOf" srcId="{4135B1D7-0C1E-4368-BAFF-AFF809F8D266}" destId="{E7D31285-8DB6-46A0-81FB-DFD804D4F087}" srcOrd="4" destOrd="0" presId="urn:microsoft.com/office/officeart/2005/8/layout/hierarchy3"/>
    <dgm:cxn modelId="{28EF6B84-E00A-44A6-AAA6-26FFC0D814C7}" type="presParOf" srcId="{E7D31285-8DB6-46A0-81FB-DFD804D4F087}" destId="{6F5D33D3-C6DF-491E-80CC-67252BED50C3}" srcOrd="0" destOrd="0" presId="urn:microsoft.com/office/officeart/2005/8/layout/hierarchy3"/>
    <dgm:cxn modelId="{8407B699-78D7-4601-A5D7-6267C9B3895D}" type="presParOf" srcId="{6F5D33D3-C6DF-491E-80CC-67252BED50C3}" destId="{81D04035-975D-459E-9F1D-508FD7E0482B}" srcOrd="0" destOrd="0" presId="urn:microsoft.com/office/officeart/2005/8/layout/hierarchy3"/>
    <dgm:cxn modelId="{0E36FAF8-0E44-4C06-8D18-2E5DA47E09AC}" type="presParOf" srcId="{6F5D33D3-C6DF-491E-80CC-67252BED50C3}" destId="{0B39F198-E6E5-4E95-8F8F-C1E0C8BE3A1F}" srcOrd="1" destOrd="0" presId="urn:microsoft.com/office/officeart/2005/8/layout/hierarchy3"/>
    <dgm:cxn modelId="{7194AD10-1D3B-44A3-96B1-7EA420FEF39A}" type="presParOf" srcId="{E7D31285-8DB6-46A0-81FB-DFD804D4F087}" destId="{FB0BBE20-F9E9-4217-B887-64672A485554}" srcOrd="1" destOrd="0" presId="urn:microsoft.com/office/officeart/2005/8/layout/hierarchy3"/>
    <dgm:cxn modelId="{FAC1D380-3CB4-454D-8F6E-23B1A957A4B2}" type="presParOf" srcId="{4135B1D7-0C1E-4368-BAFF-AFF809F8D266}" destId="{DB9F3152-A510-4B45-BEEB-58A1748B7CF6}" srcOrd="5" destOrd="0" presId="urn:microsoft.com/office/officeart/2005/8/layout/hierarchy3"/>
    <dgm:cxn modelId="{86C0D036-B817-41F9-99FF-24B51995B37E}" type="presParOf" srcId="{DB9F3152-A510-4B45-BEEB-58A1748B7CF6}" destId="{42718B4A-025A-4BED-BE37-D72AB581E6CC}" srcOrd="0" destOrd="0" presId="urn:microsoft.com/office/officeart/2005/8/layout/hierarchy3"/>
    <dgm:cxn modelId="{110DC4BB-B9C5-4FD1-9D9B-675A1DA8C7EA}" type="presParOf" srcId="{42718B4A-025A-4BED-BE37-D72AB581E6CC}" destId="{B2345933-1C29-43EE-B7C4-992FF3A0DD6B}" srcOrd="0" destOrd="0" presId="urn:microsoft.com/office/officeart/2005/8/layout/hierarchy3"/>
    <dgm:cxn modelId="{B23946D0-DC35-436B-87B2-4D990D4AB804}" type="presParOf" srcId="{42718B4A-025A-4BED-BE37-D72AB581E6CC}" destId="{1EF21CAE-1B7B-4779-83FE-36B0069FC44D}" srcOrd="1" destOrd="0" presId="urn:microsoft.com/office/officeart/2005/8/layout/hierarchy3"/>
    <dgm:cxn modelId="{AF8465BB-C39D-42C5-B911-0D06806DFBB0}" type="presParOf" srcId="{DB9F3152-A510-4B45-BEEB-58A1748B7CF6}" destId="{6B016098-83FD-4EF8-9B94-941EE630871C}" srcOrd="1" destOrd="0" presId="urn:microsoft.com/office/officeart/2005/8/layout/hierarchy3"/>
    <dgm:cxn modelId="{8FF36C6E-E228-432C-9439-3B8EADC23234}" type="presParOf" srcId="{4135B1D7-0C1E-4368-BAFF-AFF809F8D266}" destId="{B5057773-3817-4FF6-8A37-AE782748571E}" srcOrd="6" destOrd="0" presId="urn:microsoft.com/office/officeart/2005/8/layout/hierarchy3"/>
    <dgm:cxn modelId="{6AD0A98C-A121-49FE-9F20-9468D4AA243C}" type="presParOf" srcId="{B5057773-3817-4FF6-8A37-AE782748571E}" destId="{D85F6BCC-53D4-40E2-9F83-E78C764DA166}" srcOrd="0" destOrd="0" presId="urn:microsoft.com/office/officeart/2005/8/layout/hierarchy3"/>
    <dgm:cxn modelId="{5B3C4787-2CB1-47A2-9C85-D7096A689F62}" type="presParOf" srcId="{D85F6BCC-53D4-40E2-9F83-E78C764DA166}" destId="{45E1832A-1479-4333-89DE-CB7EDCE7D885}" srcOrd="0" destOrd="0" presId="urn:microsoft.com/office/officeart/2005/8/layout/hierarchy3"/>
    <dgm:cxn modelId="{9428990A-67C3-4025-A6D1-3E669178885F}" type="presParOf" srcId="{D85F6BCC-53D4-40E2-9F83-E78C764DA166}" destId="{00BDD13A-5907-4BA3-89FD-F52B72A794E5}" srcOrd="1" destOrd="0" presId="urn:microsoft.com/office/officeart/2005/8/layout/hierarchy3"/>
    <dgm:cxn modelId="{8356879B-E132-4273-8F8F-4B5D1DB4378D}" type="presParOf" srcId="{B5057773-3817-4FF6-8A37-AE782748571E}" destId="{4305C7E9-801F-4BB9-AAFC-F89352D2095F}" srcOrd="1" destOrd="0" presId="urn:microsoft.com/office/officeart/2005/8/layout/hierarchy3"/>
    <dgm:cxn modelId="{E64D8540-DAB5-4716-9F60-F47301ED1377}" type="presParOf" srcId="{4305C7E9-801F-4BB9-AAFC-F89352D2095F}" destId="{75EDB8E7-044A-424B-B865-FC644EA2860F}" srcOrd="0" destOrd="0" presId="urn:microsoft.com/office/officeart/2005/8/layout/hierarchy3"/>
    <dgm:cxn modelId="{99CD22C9-4B3D-4815-87ED-54E88CC0DF29}" type="presParOf" srcId="{4305C7E9-801F-4BB9-AAFC-F89352D2095F}" destId="{6FF5517A-7449-417C-B782-9DBC6AFFAE64}" srcOrd="1" destOrd="0" presId="urn:microsoft.com/office/officeart/2005/8/layout/hierarchy3"/>
    <dgm:cxn modelId="{62146A37-6246-4B53-887C-6E09590C8ED1}" type="presParOf" srcId="{4305C7E9-801F-4BB9-AAFC-F89352D2095F}" destId="{54B24C8F-63E2-4ED4-8594-02D363E11FC1}" srcOrd="2" destOrd="0" presId="urn:microsoft.com/office/officeart/2005/8/layout/hierarchy3"/>
    <dgm:cxn modelId="{F2DE7537-D86E-49C5-B6E9-CFF354766DF4}" type="presParOf" srcId="{4305C7E9-801F-4BB9-AAFC-F89352D2095F}" destId="{870C3518-AF19-41BC-B9D5-02EAB0B0B411}" srcOrd="3" destOrd="0" presId="urn:microsoft.com/office/officeart/2005/8/layout/hierarchy3"/>
    <dgm:cxn modelId="{433420E3-BC7E-4C87-A3D3-558DD0C58590}" type="presParOf" srcId="{4305C7E9-801F-4BB9-AAFC-F89352D2095F}" destId="{0E969F2D-EFCB-49A0-A7FE-BA282FC282D8}" srcOrd="4" destOrd="0" presId="urn:microsoft.com/office/officeart/2005/8/layout/hierarchy3"/>
    <dgm:cxn modelId="{656F855C-1B08-44B5-AAC0-70D5FAE1189C}" type="presParOf" srcId="{4305C7E9-801F-4BB9-AAFC-F89352D2095F}" destId="{49766926-1498-45ED-A618-99B98ECF0CAD}"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B5D8-6DF7-41C9-A7E5-3D553387C803}">
      <dsp:nvSpPr>
        <dsp:cNvPr id="0" name=""/>
        <dsp:cNvSpPr/>
      </dsp:nvSpPr>
      <dsp:spPr>
        <a:xfrm>
          <a:off x="0" y="40158"/>
          <a:ext cx="11223901" cy="878377"/>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dirty="0"/>
            <a:t>An organisation which advocates for </a:t>
          </a:r>
          <a:r>
            <a:rPr lang="en-GB" sz="2200" b="1" kern="1200" dirty="0"/>
            <a:t>transforming masculinities</a:t>
          </a:r>
          <a:r>
            <a:rPr lang="en-GB" sz="2200" kern="1200" dirty="0"/>
            <a:t> </a:t>
          </a:r>
          <a:endParaRPr lang="en-US" sz="2200" kern="1200" dirty="0"/>
        </a:p>
      </dsp:txBody>
      <dsp:txXfrm>
        <a:off x="42879" y="83037"/>
        <a:ext cx="11138143" cy="792619"/>
      </dsp:txXfrm>
    </dsp:sp>
    <dsp:sp modelId="{6DA3795D-5E22-4634-B0D8-E8DF72E094DB}">
      <dsp:nvSpPr>
        <dsp:cNvPr id="0" name=""/>
        <dsp:cNvSpPr/>
      </dsp:nvSpPr>
      <dsp:spPr>
        <a:xfrm>
          <a:off x="0" y="981896"/>
          <a:ext cx="11223901" cy="878377"/>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a:t>with the intention of </a:t>
          </a:r>
          <a:r>
            <a:rPr lang="en-GB" sz="2200" b="1" kern="1200"/>
            <a:t>creating a gender equal society</a:t>
          </a:r>
          <a:r>
            <a:rPr lang="en-GB" sz="2200" kern="1200"/>
            <a:t>,</a:t>
          </a:r>
          <a:endParaRPr lang="en-US" sz="2200" kern="1200"/>
        </a:p>
      </dsp:txBody>
      <dsp:txXfrm>
        <a:off x="42879" y="1024775"/>
        <a:ext cx="11138143" cy="792619"/>
      </dsp:txXfrm>
    </dsp:sp>
    <dsp:sp modelId="{B2171F10-0F94-452B-980B-C69EC6A72562}">
      <dsp:nvSpPr>
        <dsp:cNvPr id="0" name=""/>
        <dsp:cNvSpPr/>
      </dsp:nvSpPr>
      <dsp:spPr>
        <a:xfrm>
          <a:off x="0" y="1923633"/>
          <a:ext cx="11223901" cy="878377"/>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a:t>through a </a:t>
          </a:r>
          <a:r>
            <a:rPr lang="en-GB" sz="2200" b="1" kern="1200"/>
            <a:t>community development model </a:t>
          </a:r>
          <a:r>
            <a:rPr lang="en-GB" sz="2200" b="0" kern="1200"/>
            <a:t>which creates better lives for men and boys, their families, friends, and communities across Ireland</a:t>
          </a:r>
          <a:r>
            <a:rPr lang="en-GB" sz="2200" kern="1200"/>
            <a:t>. </a:t>
          </a:r>
          <a:endParaRPr lang="en-US" sz="2200" kern="1200"/>
        </a:p>
      </dsp:txBody>
      <dsp:txXfrm>
        <a:off x="42879" y="1966512"/>
        <a:ext cx="11138143" cy="7926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6D677-172B-4F0D-A457-E251360B8CAC}">
      <dsp:nvSpPr>
        <dsp:cNvPr id="0" name=""/>
        <dsp:cNvSpPr/>
      </dsp:nvSpPr>
      <dsp:spPr>
        <a:xfrm>
          <a:off x="4593" y="666069"/>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Support-seeking </a:t>
          </a:r>
          <a:r>
            <a:rPr lang="en-US" sz="1000" kern="1200" dirty="0" err="1"/>
            <a:t>behaviours</a:t>
          </a:r>
          <a:endParaRPr lang="en-US" sz="1000" kern="1200" dirty="0"/>
        </a:p>
      </dsp:txBody>
      <dsp:txXfrm>
        <a:off x="24525" y="686001"/>
        <a:ext cx="1321202" cy="640669"/>
      </dsp:txXfrm>
    </dsp:sp>
    <dsp:sp modelId="{820EC0BB-468B-48D4-AC48-15E3D15BCDDC}">
      <dsp:nvSpPr>
        <dsp:cNvPr id="0" name=""/>
        <dsp:cNvSpPr/>
      </dsp:nvSpPr>
      <dsp:spPr>
        <a:xfrm>
          <a:off x="140700"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4F7B8-2CF0-4492-A5A8-A015C2887097}">
      <dsp:nvSpPr>
        <dsp:cNvPr id="0" name=""/>
        <dsp:cNvSpPr/>
      </dsp:nvSpPr>
      <dsp:spPr>
        <a:xfrm>
          <a:off x="276806" y="1516736"/>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Demand for specific male health </a:t>
          </a:r>
          <a:r>
            <a:rPr lang="en-US" sz="900" kern="1200" dirty="0" err="1"/>
            <a:t>programmes</a:t>
          </a:r>
          <a:endParaRPr lang="en-US" sz="900" kern="1200" dirty="0"/>
        </a:p>
      </dsp:txBody>
      <dsp:txXfrm>
        <a:off x="296738" y="1536668"/>
        <a:ext cx="1048989" cy="640669"/>
      </dsp:txXfrm>
    </dsp:sp>
    <dsp:sp modelId="{1831C8D0-4015-4B21-93D3-C2F6B3376D01}">
      <dsp:nvSpPr>
        <dsp:cNvPr id="0" name=""/>
        <dsp:cNvSpPr/>
      </dsp:nvSpPr>
      <dsp:spPr>
        <a:xfrm>
          <a:off x="140700"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F4332-AED9-4C91-B497-5B840FDBD796}">
      <dsp:nvSpPr>
        <dsp:cNvPr id="0" name=""/>
        <dsp:cNvSpPr/>
      </dsp:nvSpPr>
      <dsp:spPr>
        <a:xfrm>
          <a:off x="276806" y="2367403"/>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Men’s perspective  in healthcare &amp; social services</a:t>
          </a:r>
        </a:p>
      </dsp:txBody>
      <dsp:txXfrm>
        <a:off x="296738" y="2387335"/>
        <a:ext cx="1048989" cy="640669"/>
      </dsp:txXfrm>
    </dsp:sp>
    <dsp:sp modelId="{2661C576-71B1-4640-8B76-1712DED66BB0}">
      <dsp:nvSpPr>
        <dsp:cNvPr id="0" name=""/>
        <dsp:cNvSpPr/>
      </dsp:nvSpPr>
      <dsp:spPr>
        <a:xfrm>
          <a:off x="1705926" y="666069"/>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Embracing their ‘soft’ side</a:t>
          </a:r>
        </a:p>
      </dsp:txBody>
      <dsp:txXfrm>
        <a:off x="1725858" y="686001"/>
        <a:ext cx="1321202" cy="640669"/>
      </dsp:txXfrm>
    </dsp:sp>
    <dsp:sp modelId="{4637F038-BD6E-405E-86DA-6A18FF5C244A}">
      <dsp:nvSpPr>
        <dsp:cNvPr id="0" name=""/>
        <dsp:cNvSpPr/>
      </dsp:nvSpPr>
      <dsp:spPr>
        <a:xfrm>
          <a:off x="1842033"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42287-B264-45F5-9740-9083A67DC7C2}">
      <dsp:nvSpPr>
        <dsp:cNvPr id="0" name=""/>
        <dsp:cNvSpPr/>
      </dsp:nvSpPr>
      <dsp:spPr>
        <a:xfrm>
          <a:off x="1978140" y="1516736"/>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Demand for paternal leave</a:t>
          </a:r>
        </a:p>
      </dsp:txBody>
      <dsp:txXfrm>
        <a:off x="1998072" y="1536668"/>
        <a:ext cx="1048989" cy="640669"/>
      </dsp:txXfrm>
    </dsp:sp>
    <dsp:sp modelId="{B76ABDB4-991C-4CE1-9D16-1BE23F76A817}">
      <dsp:nvSpPr>
        <dsp:cNvPr id="0" name=""/>
        <dsp:cNvSpPr/>
      </dsp:nvSpPr>
      <dsp:spPr>
        <a:xfrm>
          <a:off x="1842033"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9109F-7ABA-45B6-A5A2-6716F6837164}">
      <dsp:nvSpPr>
        <dsp:cNvPr id="0" name=""/>
        <dsp:cNvSpPr/>
      </dsp:nvSpPr>
      <dsp:spPr>
        <a:xfrm>
          <a:off x="1978140" y="2367403"/>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Male</a:t>
          </a:r>
          <a:r>
            <a:rPr lang="en-US" sz="900" kern="1200" baseline="0" dirty="0"/>
            <a:t> representation in caring and childhood related careers</a:t>
          </a:r>
          <a:endParaRPr lang="en-US" sz="900" kern="1200" dirty="0"/>
        </a:p>
      </dsp:txBody>
      <dsp:txXfrm>
        <a:off x="1998072" y="2387335"/>
        <a:ext cx="1048989" cy="640669"/>
      </dsp:txXfrm>
    </dsp:sp>
    <dsp:sp modelId="{65EBDA4E-16F3-4031-96C4-0238F9F34375}">
      <dsp:nvSpPr>
        <dsp:cNvPr id="0" name=""/>
        <dsp:cNvSpPr/>
      </dsp:nvSpPr>
      <dsp:spPr>
        <a:xfrm>
          <a:off x="3407259" y="666069"/>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Less focus on appearance or fitness</a:t>
          </a:r>
        </a:p>
      </dsp:txBody>
      <dsp:txXfrm>
        <a:off x="3427191" y="686001"/>
        <a:ext cx="1321202" cy="640669"/>
      </dsp:txXfrm>
    </dsp:sp>
    <dsp:sp modelId="{D84027AC-DD04-455A-8246-268F83094BCA}">
      <dsp:nvSpPr>
        <dsp:cNvPr id="0" name=""/>
        <dsp:cNvSpPr/>
      </dsp:nvSpPr>
      <dsp:spPr>
        <a:xfrm>
          <a:off x="3543366"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C8B96-B265-40FA-9510-F496B40E816C}">
      <dsp:nvSpPr>
        <dsp:cNvPr id="0" name=""/>
        <dsp:cNvSpPr/>
      </dsp:nvSpPr>
      <dsp:spPr>
        <a:xfrm>
          <a:off x="3679473" y="1516736"/>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Less societal pressure on men and boys to ‘perform’</a:t>
          </a:r>
        </a:p>
      </dsp:txBody>
      <dsp:txXfrm>
        <a:off x="3699405" y="1536668"/>
        <a:ext cx="1048989" cy="640669"/>
      </dsp:txXfrm>
    </dsp:sp>
    <dsp:sp modelId="{9ABE7846-EBCF-4D47-BEA6-44D97D9C254F}">
      <dsp:nvSpPr>
        <dsp:cNvPr id="0" name=""/>
        <dsp:cNvSpPr/>
      </dsp:nvSpPr>
      <dsp:spPr>
        <a:xfrm>
          <a:off x="5108593" y="666069"/>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Flexible gender norms</a:t>
          </a:r>
        </a:p>
      </dsp:txBody>
      <dsp:txXfrm>
        <a:off x="5128525" y="686001"/>
        <a:ext cx="1321202" cy="640669"/>
      </dsp:txXfrm>
    </dsp:sp>
    <dsp:sp modelId="{E098F350-100F-4161-9DD9-DE8E7FD63360}">
      <dsp:nvSpPr>
        <dsp:cNvPr id="0" name=""/>
        <dsp:cNvSpPr/>
      </dsp:nvSpPr>
      <dsp:spPr>
        <a:xfrm>
          <a:off x="5244699"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30F39-2E2B-44AA-9587-3E0B1C21883B}">
      <dsp:nvSpPr>
        <dsp:cNvPr id="0" name=""/>
        <dsp:cNvSpPr/>
      </dsp:nvSpPr>
      <dsp:spPr>
        <a:xfrm>
          <a:off x="5380806" y="1516736"/>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Equality in workplaces</a:t>
          </a:r>
        </a:p>
      </dsp:txBody>
      <dsp:txXfrm>
        <a:off x="5400738" y="1536668"/>
        <a:ext cx="1048989" cy="640669"/>
      </dsp:txXfrm>
    </dsp:sp>
    <dsp:sp modelId="{3856A8D4-84F5-4A79-9173-A1A045FBD57D}">
      <dsp:nvSpPr>
        <dsp:cNvPr id="0" name=""/>
        <dsp:cNvSpPr/>
      </dsp:nvSpPr>
      <dsp:spPr>
        <a:xfrm>
          <a:off x="5244699"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1F7F7-96FE-42D3-A1C2-7C0597675D8F}">
      <dsp:nvSpPr>
        <dsp:cNvPr id="0" name=""/>
        <dsp:cNvSpPr/>
      </dsp:nvSpPr>
      <dsp:spPr>
        <a:xfrm>
          <a:off x="5380806" y="2367403"/>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Increased pool of talents</a:t>
          </a:r>
        </a:p>
      </dsp:txBody>
      <dsp:txXfrm>
        <a:off x="5400738" y="2387335"/>
        <a:ext cx="1048989" cy="640669"/>
      </dsp:txXfrm>
    </dsp:sp>
    <dsp:sp modelId="{590D1625-EB33-4A36-8A8B-E1665FCE45D7}">
      <dsp:nvSpPr>
        <dsp:cNvPr id="0" name=""/>
        <dsp:cNvSpPr/>
      </dsp:nvSpPr>
      <dsp:spPr>
        <a:xfrm>
          <a:off x="5244699" y="1346603"/>
          <a:ext cx="136106" cy="2211733"/>
        </a:xfrm>
        <a:custGeom>
          <a:avLst/>
          <a:gdLst/>
          <a:ahLst/>
          <a:cxnLst/>
          <a:rect l="0" t="0" r="0" b="0"/>
          <a:pathLst>
            <a:path>
              <a:moveTo>
                <a:pt x="0" y="0"/>
              </a:moveTo>
              <a:lnTo>
                <a:pt x="0" y="2211733"/>
              </a:lnTo>
              <a:lnTo>
                <a:pt x="136106" y="2211733"/>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CDB03-161F-4BDF-B253-87D1536B48C2}">
      <dsp:nvSpPr>
        <dsp:cNvPr id="0" name=""/>
        <dsp:cNvSpPr/>
      </dsp:nvSpPr>
      <dsp:spPr>
        <a:xfrm>
          <a:off x="5380806" y="3218069"/>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Increased workforce diversity</a:t>
          </a:r>
        </a:p>
      </dsp:txBody>
      <dsp:txXfrm>
        <a:off x="5400738" y="3238001"/>
        <a:ext cx="1048989" cy="640669"/>
      </dsp:txXfrm>
    </dsp:sp>
    <dsp:sp modelId="{81D04035-975D-459E-9F1D-508FD7E0482B}">
      <dsp:nvSpPr>
        <dsp:cNvPr id="0" name=""/>
        <dsp:cNvSpPr/>
      </dsp:nvSpPr>
      <dsp:spPr>
        <a:xfrm>
          <a:off x="3515042" y="2373922"/>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Acceptance of diverse sexual orientations or gender identities</a:t>
          </a:r>
        </a:p>
      </dsp:txBody>
      <dsp:txXfrm>
        <a:off x="3534974" y="2393854"/>
        <a:ext cx="1321202" cy="640669"/>
      </dsp:txXfrm>
    </dsp:sp>
    <dsp:sp modelId="{76B09C20-7931-42F5-AC6C-84C310B6ABFF}">
      <dsp:nvSpPr>
        <dsp:cNvPr id="0" name=""/>
        <dsp:cNvSpPr/>
      </dsp:nvSpPr>
      <dsp:spPr>
        <a:xfrm>
          <a:off x="3651149" y="3054455"/>
          <a:ext cx="92500" cy="507521"/>
        </a:xfrm>
        <a:custGeom>
          <a:avLst/>
          <a:gdLst/>
          <a:ahLst/>
          <a:cxnLst/>
          <a:rect l="0" t="0" r="0" b="0"/>
          <a:pathLst>
            <a:path>
              <a:moveTo>
                <a:pt x="0" y="0"/>
              </a:moveTo>
              <a:lnTo>
                <a:pt x="0" y="507521"/>
              </a:lnTo>
              <a:lnTo>
                <a:pt x="92500" y="507521"/>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8AE2B-5B6E-4702-A421-EF936C4B849B}">
      <dsp:nvSpPr>
        <dsp:cNvPr id="0" name=""/>
        <dsp:cNvSpPr/>
      </dsp:nvSpPr>
      <dsp:spPr>
        <a:xfrm>
          <a:off x="3743650" y="3221710"/>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Same sex marriage or LGBTQI+ protections legislation</a:t>
          </a:r>
        </a:p>
      </dsp:txBody>
      <dsp:txXfrm>
        <a:off x="3763582" y="3241642"/>
        <a:ext cx="1048989" cy="640669"/>
      </dsp:txXfrm>
    </dsp:sp>
    <dsp:sp modelId="{B2345933-1C29-43EE-B7C4-992FF3A0DD6B}">
      <dsp:nvSpPr>
        <dsp:cNvPr id="0" name=""/>
        <dsp:cNvSpPr/>
      </dsp:nvSpPr>
      <dsp:spPr>
        <a:xfrm>
          <a:off x="6858325" y="2478153"/>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Reduction of sexually aggressive or risky </a:t>
          </a:r>
          <a:r>
            <a:rPr lang="en-US" sz="1000" kern="1200" dirty="0" err="1"/>
            <a:t>behaviours</a:t>
          </a:r>
          <a:endParaRPr lang="en-US" sz="1000" kern="1200" dirty="0"/>
        </a:p>
      </dsp:txBody>
      <dsp:txXfrm>
        <a:off x="6878257" y="2498085"/>
        <a:ext cx="1321202" cy="640669"/>
      </dsp:txXfrm>
    </dsp:sp>
    <dsp:sp modelId="{F63F3F57-BD24-4025-8F06-C8C8C6563D10}">
      <dsp:nvSpPr>
        <dsp:cNvPr id="0" name=""/>
        <dsp:cNvSpPr/>
      </dsp:nvSpPr>
      <dsp:spPr>
        <a:xfrm>
          <a:off x="6994432" y="3158686"/>
          <a:ext cx="122158" cy="527120"/>
        </a:xfrm>
        <a:custGeom>
          <a:avLst/>
          <a:gdLst/>
          <a:ahLst/>
          <a:cxnLst/>
          <a:rect l="0" t="0" r="0" b="0"/>
          <a:pathLst>
            <a:path>
              <a:moveTo>
                <a:pt x="0" y="0"/>
              </a:moveTo>
              <a:lnTo>
                <a:pt x="0" y="527120"/>
              </a:lnTo>
              <a:lnTo>
                <a:pt x="122158" y="527120"/>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0F0C81-C48E-46FF-8EE0-90720E1B5E1C}">
      <dsp:nvSpPr>
        <dsp:cNvPr id="0" name=""/>
        <dsp:cNvSpPr/>
      </dsp:nvSpPr>
      <dsp:spPr>
        <a:xfrm>
          <a:off x="7116591" y="3345540"/>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Safer communities</a:t>
          </a:r>
        </a:p>
      </dsp:txBody>
      <dsp:txXfrm>
        <a:off x="7136523" y="3365472"/>
        <a:ext cx="1048989" cy="640669"/>
      </dsp:txXfrm>
    </dsp:sp>
    <dsp:sp modelId="{45E1832A-1479-4333-89DE-CB7EDCE7D885}">
      <dsp:nvSpPr>
        <dsp:cNvPr id="0" name=""/>
        <dsp:cNvSpPr/>
      </dsp:nvSpPr>
      <dsp:spPr>
        <a:xfrm>
          <a:off x="6832560" y="691698"/>
          <a:ext cx="1361066" cy="6805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levels of violence</a:t>
          </a:r>
        </a:p>
      </dsp:txBody>
      <dsp:txXfrm>
        <a:off x="6852492" y="711630"/>
        <a:ext cx="1321202" cy="640669"/>
      </dsp:txXfrm>
    </dsp:sp>
    <dsp:sp modelId="{75EDB8E7-044A-424B-B865-FC644EA2860F}">
      <dsp:nvSpPr>
        <dsp:cNvPr id="0" name=""/>
        <dsp:cNvSpPr/>
      </dsp:nvSpPr>
      <dsp:spPr>
        <a:xfrm>
          <a:off x="6922947" y="1372232"/>
          <a:ext cx="91440" cy="527440"/>
        </a:xfrm>
        <a:custGeom>
          <a:avLst/>
          <a:gdLst/>
          <a:ahLst/>
          <a:cxnLst/>
          <a:rect l="0" t="0" r="0" b="0"/>
          <a:pathLst>
            <a:path>
              <a:moveTo>
                <a:pt x="45720" y="0"/>
              </a:moveTo>
              <a:lnTo>
                <a:pt x="45720" y="527440"/>
              </a:lnTo>
              <a:lnTo>
                <a:pt x="128573" y="527440"/>
              </a:lnTo>
            </a:path>
          </a:pathLst>
        </a:custGeom>
        <a:noFill/>
        <a:ln w="1905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F5517A-7449-417C-B782-9DBC6AFFAE64}">
      <dsp:nvSpPr>
        <dsp:cNvPr id="0" name=""/>
        <dsp:cNvSpPr/>
      </dsp:nvSpPr>
      <dsp:spPr>
        <a:xfrm>
          <a:off x="7051521" y="1559405"/>
          <a:ext cx="1088853" cy="680533"/>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Safer communities</a:t>
          </a:r>
        </a:p>
      </dsp:txBody>
      <dsp:txXfrm>
        <a:off x="7071453" y="1579337"/>
        <a:ext cx="1048989" cy="640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0DFC2-DBF3-45E6-A616-58D9D40061EA}">
      <dsp:nvSpPr>
        <dsp:cNvPr id="0" name=""/>
        <dsp:cNvSpPr/>
      </dsp:nvSpPr>
      <dsp:spPr>
        <a:xfrm>
          <a:off x="0" y="0"/>
          <a:ext cx="10527006" cy="0"/>
        </a:xfrm>
        <a:prstGeom prst="line">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E4307-40AD-442B-B719-19A3EEB849C0}">
      <dsp:nvSpPr>
        <dsp:cNvPr id="0" name=""/>
        <dsp:cNvSpPr/>
      </dsp:nvSpPr>
      <dsp:spPr>
        <a:xfrm>
          <a:off x="0" y="0"/>
          <a:ext cx="1052490" cy="3721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0"/>
        <a:ext cx="1052490" cy="3721704"/>
      </dsp:txXfrm>
    </dsp:sp>
    <dsp:sp modelId="{8656A3A5-0129-4852-8785-64F110FBD5FC}">
      <dsp:nvSpPr>
        <dsp:cNvPr id="0" name=""/>
        <dsp:cNvSpPr/>
      </dsp:nvSpPr>
      <dsp:spPr>
        <a:xfrm>
          <a:off x="1210395" y="29302"/>
          <a:ext cx="8263699" cy="58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6">
                  <a:lumMod val="50000"/>
                </a:schemeClr>
              </a:solidFill>
            </a:rPr>
            <a:t>Use Gender Neutral Language to reduce gender stereotyping. </a:t>
          </a:r>
          <a:br>
            <a:rPr lang="en-US" sz="1600" kern="1200" dirty="0">
              <a:solidFill>
                <a:schemeClr val="accent6">
                  <a:lumMod val="50000"/>
                </a:schemeClr>
              </a:solidFill>
            </a:rPr>
          </a:br>
          <a:r>
            <a:rPr lang="en-US" sz="1600" kern="1200" dirty="0">
              <a:solidFill>
                <a:schemeClr val="accent6">
                  <a:lumMod val="50000"/>
                </a:schemeClr>
              </a:solidFill>
            </a:rPr>
            <a:t>E.g. Police Officer instead of Policeman</a:t>
          </a:r>
        </a:p>
      </dsp:txBody>
      <dsp:txXfrm>
        <a:off x="1210395" y="29302"/>
        <a:ext cx="8263699" cy="586059"/>
      </dsp:txXfrm>
    </dsp:sp>
    <dsp:sp modelId="{26F35293-B570-40CE-BD65-5070360015B1}">
      <dsp:nvSpPr>
        <dsp:cNvPr id="0" name=""/>
        <dsp:cNvSpPr/>
      </dsp:nvSpPr>
      <dsp:spPr>
        <a:xfrm>
          <a:off x="1052490" y="615362"/>
          <a:ext cx="842160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A8919-6246-4140-B4F0-2B65F1EE9A41}">
      <dsp:nvSpPr>
        <dsp:cNvPr id="0" name=""/>
        <dsp:cNvSpPr/>
      </dsp:nvSpPr>
      <dsp:spPr>
        <a:xfrm>
          <a:off x="1210395" y="644665"/>
          <a:ext cx="8263699" cy="58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6">
                  <a:lumMod val="50000"/>
                </a:schemeClr>
              </a:solidFill>
            </a:rPr>
            <a:t>Role Model Respect. </a:t>
          </a:r>
          <a:r>
            <a:rPr lang="en-US" sz="1600" kern="1200" dirty="0">
              <a:solidFill>
                <a:schemeClr val="accent6">
                  <a:lumMod val="50000"/>
                </a:schemeClr>
              </a:solidFill>
            </a:rPr>
            <a:t>For everyone, including women, girls and all minorities</a:t>
          </a:r>
        </a:p>
      </dsp:txBody>
      <dsp:txXfrm>
        <a:off x="1210395" y="644665"/>
        <a:ext cx="8263699" cy="586059"/>
      </dsp:txXfrm>
    </dsp:sp>
    <dsp:sp modelId="{3906A5FF-6083-4B2F-B0E5-9959932B5F72}">
      <dsp:nvSpPr>
        <dsp:cNvPr id="0" name=""/>
        <dsp:cNvSpPr/>
      </dsp:nvSpPr>
      <dsp:spPr>
        <a:xfrm>
          <a:off x="1052490" y="1230724"/>
          <a:ext cx="842160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E7137-1E64-4E3E-9C89-31DD4B3D6C7C}">
      <dsp:nvSpPr>
        <dsp:cNvPr id="0" name=""/>
        <dsp:cNvSpPr/>
      </dsp:nvSpPr>
      <dsp:spPr>
        <a:xfrm>
          <a:off x="1210395" y="1260027"/>
          <a:ext cx="8263699" cy="58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6">
                  <a:lumMod val="50000"/>
                </a:schemeClr>
              </a:solidFill>
            </a:rPr>
            <a:t>Respect Other People’s Gender Identity. </a:t>
          </a:r>
          <a:r>
            <a:rPr lang="en-US" sz="1600" kern="1200" dirty="0">
              <a:solidFill>
                <a:schemeClr val="accent6">
                  <a:lumMod val="50000"/>
                </a:schemeClr>
              </a:solidFill>
            </a:rPr>
            <a:t>E.g. Use of pronouns</a:t>
          </a:r>
        </a:p>
      </dsp:txBody>
      <dsp:txXfrm>
        <a:off x="1210395" y="1260027"/>
        <a:ext cx="8263699" cy="586059"/>
      </dsp:txXfrm>
    </dsp:sp>
    <dsp:sp modelId="{548D6968-66F6-4135-BB53-9103941A464E}">
      <dsp:nvSpPr>
        <dsp:cNvPr id="0" name=""/>
        <dsp:cNvSpPr/>
      </dsp:nvSpPr>
      <dsp:spPr>
        <a:xfrm>
          <a:off x="1052490" y="1846086"/>
          <a:ext cx="842160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0B0FD8-BE21-498F-9305-27D9BDE00CFF}">
      <dsp:nvSpPr>
        <dsp:cNvPr id="0" name=""/>
        <dsp:cNvSpPr/>
      </dsp:nvSpPr>
      <dsp:spPr>
        <a:xfrm>
          <a:off x="1210395" y="1875389"/>
          <a:ext cx="8263699" cy="58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6">
                  <a:lumMod val="50000"/>
                </a:schemeClr>
              </a:solidFill>
            </a:rPr>
            <a:t>Confront Unconscious Bias.  </a:t>
          </a:r>
          <a:r>
            <a:rPr lang="en-US" sz="1600" kern="1200" dirty="0">
              <a:solidFill>
                <a:schemeClr val="accent6">
                  <a:lumMod val="50000"/>
                </a:schemeClr>
              </a:solidFill>
            </a:rPr>
            <a:t>Bias that disadvantage women and minorities.</a:t>
          </a:r>
        </a:p>
      </dsp:txBody>
      <dsp:txXfrm>
        <a:off x="1210395" y="1875389"/>
        <a:ext cx="8263699" cy="586059"/>
      </dsp:txXfrm>
    </dsp:sp>
    <dsp:sp modelId="{0FBA35C4-66F3-443D-8169-5AA02E501DC8}">
      <dsp:nvSpPr>
        <dsp:cNvPr id="0" name=""/>
        <dsp:cNvSpPr/>
      </dsp:nvSpPr>
      <dsp:spPr>
        <a:xfrm>
          <a:off x="1052490" y="2461449"/>
          <a:ext cx="842160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A69B0-2F69-4D4F-A716-053A179117BF}">
      <dsp:nvSpPr>
        <dsp:cNvPr id="0" name=""/>
        <dsp:cNvSpPr/>
      </dsp:nvSpPr>
      <dsp:spPr>
        <a:xfrm>
          <a:off x="1210395" y="2490752"/>
          <a:ext cx="8263699" cy="58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err="1">
              <a:solidFill>
                <a:schemeClr val="accent6">
                  <a:lumMod val="50000"/>
                </a:schemeClr>
              </a:solidFill>
            </a:rPr>
            <a:t>Normalise</a:t>
          </a:r>
          <a:r>
            <a:rPr lang="en-US" sz="1600" b="1" kern="1200" dirty="0">
              <a:solidFill>
                <a:schemeClr val="accent6">
                  <a:lumMod val="50000"/>
                </a:schemeClr>
              </a:solidFill>
            </a:rPr>
            <a:t> Difficult Conversations.  </a:t>
          </a:r>
          <a:r>
            <a:rPr lang="en-US" sz="1600" kern="1200" dirty="0">
              <a:solidFill>
                <a:schemeClr val="accent6">
                  <a:lumMod val="50000"/>
                </a:schemeClr>
              </a:solidFill>
            </a:rPr>
            <a:t>Emotional check ins, calling out sexist </a:t>
          </a:r>
          <a:r>
            <a:rPr lang="en-US" sz="1600" kern="1200" dirty="0" err="1">
              <a:solidFill>
                <a:schemeClr val="accent6">
                  <a:lumMod val="50000"/>
                </a:schemeClr>
              </a:solidFill>
            </a:rPr>
            <a:t>behaviour</a:t>
          </a:r>
          <a:r>
            <a:rPr lang="en-US" sz="1600" kern="1200" dirty="0">
              <a:solidFill>
                <a:schemeClr val="accent6">
                  <a:lumMod val="50000"/>
                </a:schemeClr>
              </a:solidFill>
            </a:rPr>
            <a:t>, challenging stereotypes, etc. </a:t>
          </a:r>
        </a:p>
      </dsp:txBody>
      <dsp:txXfrm>
        <a:off x="1210395" y="2490752"/>
        <a:ext cx="8263699" cy="586059"/>
      </dsp:txXfrm>
    </dsp:sp>
    <dsp:sp modelId="{0D541141-9761-4EDE-840A-B9216076C216}">
      <dsp:nvSpPr>
        <dsp:cNvPr id="0" name=""/>
        <dsp:cNvSpPr/>
      </dsp:nvSpPr>
      <dsp:spPr>
        <a:xfrm>
          <a:off x="1052490" y="3076811"/>
          <a:ext cx="842160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0C202-7D08-4534-A252-E6B8986D852E}">
      <dsp:nvSpPr>
        <dsp:cNvPr id="0" name=""/>
        <dsp:cNvSpPr/>
      </dsp:nvSpPr>
      <dsp:spPr>
        <a:xfrm>
          <a:off x="1210395" y="3106114"/>
          <a:ext cx="8263699" cy="586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6">
                  <a:lumMod val="50000"/>
                </a:schemeClr>
              </a:solidFill>
            </a:rPr>
            <a:t>Foster Diversity and a Culture of Inclusion.</a:t>
          </a:r>
        </a:p>
      </dsp:txBody>
      <dsp:txXfrm>
        <a:off x="1210395" y="3106114"/>
        <a:ext cx="8263699" cy="586059"/>
      </dsp:txXfrm>
    </dsp:sp>
    <dsp:sp modelId="{90DAB622-6C52-445B-AEEC-D0EAA093B7AD}">
      <dsp:nvSpPr>
        <dsp:cNvPr id="0" name=""/>
        <dsp:cNvSpPr/>
      </dsp:nvSpPr>
      <dsp:spPr>
        <a:xfrm>
          <a:off x="1052490" y="3692173"/>
          <a:ext cx="842160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987D-CBA4-4980-A804-C1329DFB2FD2}">
      <dsp:nvSpPr>
        <dsp:cNvPr id="0" name=""/>
        <dsp:cNvSpPr/>
      </dsp:nvSpPr>
      <dsp:spPr>
        <a:xfrm>
          <a:off x="5405996" y="865581"/>
          <a:ext cx="4749037" cy="1981120"/>
        </a:xfrm>
        <a:custGeom>
          <a:avLst/>
          <a:gdLst/>
          <a:ahLst/>
          <a:cxnLst/>
          <a:rect l="0" t="0" r="0" b="0"/>
          <a:pathLst>
            <a:path>
              <a:moveTo>
                <a:pt x="0" y="0"/>
              </a:moveTo>
              <a:lnTo>
                <a:pt x="0" y="1843751"/>
              </a:lnTo>
              <a:lnTo>
                <a:pt x="4749037" y="1843751"/>
              </a:lnTo>
              <a:lnTo>
                <a:pt x="4749037" y="19811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BF6FAA-BBCE-4DDE-A837-AD069A013ED9}">
      <dsp:nvSpPr>
        <dsp:cNvPr id="0" name=""/>
        <dsp:cNvSpPr/>
      </dsp:nvSpPr>
      <dsp:spPr>
        <a:xfrm>
          <a:off x="3827444" y="865581"/>
          <a:ext cx="1578551" cy="1997689"/>
        </a:xfrm>
        <a:custGeom>
          <a:avLst/>
          <a:gdLst/>
          <a:ahLst/>
          <a:cxnLst/>
          <a:rect l="0" t="0" r="0" b="0"/>
          <a:pathLst>
            <a:path>
              <a:moveTo>
                <a:pt x="1578551" y="0"/>
              </a:moveTo>
              <a:lnTo>
                <a:pt x="1578551" y="1860320"/>
              </a:lnTo>
              <a:lnTo>
                <a:pt x="0" y="1860320"/>
              </a:lnTo>
              <a:lnTo>
                <a:pt x="0" y="1997689"/>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3571B4-DF3D-4BDE-9ADF-4F8E5230C06E}">
      <dsp:nvSpPr>
        <dsp:cNvPr id="0" name=""/>
        <dsp:cNvSpPr/>
      </dsp:nvSpPr>
      <dsp:spPr>
        <a:xfrm>
          <a:off x="2208402" y="865581"/>
          <a:ext cx="3197593" cy="1997689"/>
        </a:xfrm>
        <a:custGeom>
          <a:avLst/>
          <a:gdLst/>
          <a:ahLst/>
          <a:cxnLst/>
          <a:rect l="0" t="0" r="0" b="0"/>
          <a:pathLst>
            <a:path>
              <a:moveTo>
                <a:pt x="3197593" y="0"/>
              </a:moveTo>
              <a:lnTo>
                <a:pt x="3197593" y="1860320"/>
              </a:lnTo>
              <a:lnTo>
                <a:pt x="0" y="1860320"/>
              </a:lnTo>
              <a:lnTo>
                <a:pt x="0" y="1997689"/>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0CE27-CDA1-4947-ADB1-AA96AC623941}">
      <dsp:nvSpPr>
        <dsp:cNvPr id="0" name=""/>
        <dsp:cNvSpPr/>
      </dsp:nvSpPr>
      <dsp:spPr>
        <a:xfrm>
          <a:off x="5405996" y="865581"/>
          <a:ext cx="1741719" cy="1997689"/>
        </a:xfrm>
        <a:custGeom>
          <a:avLst/>
          <a:gdLst/>
          <a:ahLst/>
          <a:cxnLst/>
          <a:rect l="0" t="0" r="0" b="0"/>
          <a:pathLst>
            <a:path>
              <a:moveTo>
                <a:pt x="0" y="0"/>
              </a:moveTo>
              <a:lnTo>
                <a:pt x="0" y="1860320"/>
              </a:lnTo>
              <a:lnTo>
                <a:pt x="1741719" y="1860320"/>
              </a:lnTo>
              <a:lnTo>
                <a:pt x="1741719" y="1997689"/>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19DB4-B5DF-4A99-973E-9294126CB4D9}">
      <dsp:nvSpPr>
        <dsp:cNvPr id="0" name=""/>
        <dsp:cNvSpPr/>
      </dsp:nvSpPr>
      <dsp:spPr>
        <a:xfrm>
          <a:off x="5405996" y="865581"/>
          <a:ext cx="3223759" cy="1997689"/>
        </a:xfrm>
        <a:custGeom>
          <a:avLst/>
          <a:gdLst/>
          <a:ahLst/>
          <a:cxnLst/>
          <a:rect l="0" t="0" r="0" b="0"/>
          <a:pathLst>
            <a:path>
              <a:moveTo>
                <a:pt x="0" y="0"/>
              </a:moveTo>
              <a:lnTo>
                <a:pt x="0" y="1860320"/>
              </a:lnTo>
              <a:lnTo>
                <a:pt x="3223759" y="1860320"/>
              </a:lnTo>
              <a:lnTo>
                <a:pt x="3223759" y="1997689"/>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DDC35-9535-425E-AF0B-1386E2D16B7C}">
      <dsp:nvSpPr>
        <dsp:cNvPr id="0" name=""/>
        <dsp:cNvSpPr/>
      </dsp:nvSpPr>
      <dsp:spPr>
        <a:xfrm>
          <a:off x="5360276" y="865581"/>
          <a:ext cx="91440" cy="2018720"/>
        </a:xfrm>
        <a:custGeom>
          <a:avLst/>
          <a:gdLst/>
          <a:ahLst/>
          <a:cxnLst/>
          <a:rect l="0" t="0" r="0" b="0"/>
          <a:pathLst>
            <a:path>
              <a:moveTo>
                <a:pt x="45720" y="0"/>
              </a:moveTo>
              <a:lnTo>
                <a:pt x="45720" y="20187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BC204A-EA1C-4B55-AC9F-9AF27BCBD42F}">
      <dsp:nvSpPr>
        <dsp:cNvPr id="0" name=""/>
        <dsp:cNvSpPr/>
      </dsp:nvSpPr>
      <dsp:spPr>
        <a:xfrm>
          <a:off x="656958" y="865581"/>
          <a:ext cx="4749037" cy="1981120"/>
        </a:xfrm>
        <a:custGeom>
          <a:avLst/>
          <a:gdLst/>
          <a:ahLst/>
          <a:cxnLst/>
          <a:rect l="0" t="0" r="0" b="0"/>
          <a:pathLst>
            <a:path>
              <a:moveTo>
                <a:pt x="4749037" y="0"/>
              </a:moveTo>
              <a:lnTo>
                <a:pt x="4749037" y="1843751"/>
              </a:lnTo>
              <a:lnTo>
                <a:pt x="0" y="1843751"/>
              </a:lnTo>
              <a:lnTo>
                <a:pt x="0" y="19811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3B97A6-FCD4-4E8E-AC77-D342B21BE058}">
      <dsp:nvSpPr>
        <dsp:cNvPr id="0" name=""/>
        <dsp:cNvSpPr/>
      </dsp:nvSpPr>
      <dsp:spPr>
        <a:xfrm>
          <a:off x="4751858" y="211444"/>
          <a:ext cx="1308274" cy="65413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751858" y="211444"/>
        <a:ext cx="1308274" cy="654137"/>
      </dsp:txXfrm>
    </dsp:sp>
    <dsp:sp modelId="{940C6D29-2A9B-4B2C-80FF-1D056FCE5185}">
      <dsp:nvSpPr>
        <dsp:cNvPr id="0" name=""/>
        <dsp:cNvSpPr/>
      </dsp:nvSpPr>
      <dsp:spPr>
        <a:xfrm>
          <a:off x="2821" y="2846702"/>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White Ribbon</a:t>
          </a:r>
        </a:p>
      </dsp:txBody>
      <dsp:txXfrm>
        <a:off x="2821" y="2846702"/>
        <a:ext cx="1308274" cy="654137"/>
      </dsp:txXfrm>
    </dsp:sp>
    <dsp:sp modelId="{3FC2870B-8DF2-4B88-B2EE-9FDD483F5F9D}">
      <dsp:nvSpPr>
        <dsp:cNvPr id="0" name=""/>
        <dsp:cNvSpPr/>
      </dsp:nvSpPr>
      <dsp:spPr>
        <a:xfrm>
          <a:off x="4751858" y="2884302"/>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Men’s Health </a:t>
          </a:r>
          <a:r>
            <a:rPr lang="en-US" sz="1700" kern="1200" dirty="0" err="1"/>
            <a:t>Programme</a:t>
          </a:r>
          <a:endParaRPr lang="en-US" sz="1700" kern="1200" dirty="0"/>
        </a:p>
      </dsp:txBody>
      <dsp:txXfrm>
        <a:off x="4751858" y="2884302"/>
        <a:ext cx="1308274" cy="654137"/>
      </dsp:txXfrm>
    </dsp:sp>
    <dsp:sp modelId="{B32C69F4-2656-402D-939B-0B84989C96C5}">
      <dsp:nvSpPr>
        <dsp:cNvPr id="0" name=""/>
        <dsp:cNvSpPr/>
      </dsp:nvSpPr>
      <dsp:spPr>
        <a:xfrm>
          <a:off x="7975617" y="2863271"/>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Leadership </a:t>
          </a:r>
          <a:r>
            <a:rPr lang="en-US" sz="1700" kern="1200" dirty="0" err="1"/>
            <a:t>Programme</a:t>
          </a:r>
          <a:endParaRPr lang="en-US" sz="1700" kern="1200" dirty="0"/>
        </a:p>
      </dsp:txBody>
      <dsp:txXfrm>
        <a:off x="7975617" y="2863271"/>
        <a:ext cx="1308274" cy="654137"/>
      </dsp:txXfrm>
    </dsp:sp>
    <dsp:sp modelId="{816D48A8-4DA1-4E44-9926-ABB04A0E8FD0}">
      <dsp:nvSpPr>
        <dsp:cNvPr id="0" name=""/>
        <dsp:cNvSpPr/>
      </dsp:nvSpPr>
      <dsp:spPr>
        <a:xfrm>
          <a:off x="6493577" y="2863271"/>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On </a:t>
          </a:r>
          <a:r>
            <a:rPr lang="en-US" sz="1700" kern="1200" dirty="0" err="1"/>
            <a:t>Feirm</a:t>
          </a:r>
          <a:r>
            <a:rPr lang="en-US" sz="1700" kern="1200" dirty="0"/>
            <a:t> Ground 2</a:t>
          </a:r>
        </a:p>
      </dsp:txBody>
      <dsp:txXfrm>
        <a:off x="6493577" y="2863271"/>
        <a:ext cx="1308274" cy="654137"/>
      </dsp:txXfrm>
    </dsp:sp>
    <dsp:sp modelId="{E00A11A0-E367-4EC3-99ED-9CF574588F60}">
      <dsp:nvSpPr>
        <dsp:cNvPr id="0" name=""/>
        <dsp:cNvSpPr/>
      </dsp:nvSpPr>
      <dsp:spPr>
        <a:xfrm>
          <a:off x="1554264" y="2863271"/>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MAL Advice Line</a:t>
          </a:r>
        </a:p>
      </dsp:txBody>
      <dsp:txXfrm>
        <a:off x="1554264" y="2863271"/>
        <a:ext cx="1308274" cy="654137"/>
      </dsp:txXfrm>
    </dsp:sp>
    <dsp:sp modelId="{1E9AE63E-DFBF-42A1-9893-F733CBCD1489}">
      <dsp:nvSpPr>
        <dsp:cNvPr id="0" name=""/>
        <dsp:cNvSpPr/>
      </dsp:nvSpPr>
      <dsp:spPr>
        <a:xfrm>
          <a:off x="3173307" y="2863271"/>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MEND </a:t>
          </a:r>
          <a:r>
            <a:rPr lang="en-US" sz="1700" kern="1200" dirty="0" err="1"/>
            <a:t>Programme</a:t>
          </a:r>
          <a:endParaRPr lang="en-US" sz="1700" kern="1200" dirty="0"/>
        </a:p>
      </dsp:txBody>
      <dsp:txXfrm>
        <a:off x="3173307" y="2863271"/>
        <a:ext cx="1308274" cy="654137"/>
      </dsp:txXfrm>
    </dsp:sp>
    <dsp:sp modelId="{79BBBF53-5668-460E-8637-D8623202B78F}">
      <dsp:nvSpPr>
        <dsp:cNvPr id="0" name=""/>
        <dsp:cNvSpPr/>
      </dsp:nvSpPr>
      <dsp:spPr>
        <a:xfrm>
          <a:off x="9500896" y="2846702"/>
          <a:ext cx="1308274" cy="65413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Counselling service</a:t>
          </a:r>
        </a:p>
      </dsp:txBody>
      <dsp:txXfrm>
        <a:off x="9500896" y="2846702"/>
        <a:ext cx="1308274" cy="654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E9627-A462-4A1C-AD6E-C4C8909AF320}">
      <dsp:nvSpPr>
        <dsp:cNvPr id="0" name=""/>
        <dsp:cNvSpPr/>
      </dsp:nvSpPr>
      <dsp:spPr>
        <a:xfrm>
          <a:off x="0" y="237719"/>
          <a:ext cx="11223901" cy="1712880"/>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The Council of Europe Convention on Preventing and Combating Violence Against Women and Domestic Violence (Istanbul Convention – CETS210)</a:t>
          </a:r>
          <a:r>
            <a:rPr lang="en-IE" sz="2400" kern="1200" dirty="0"/>
            <a:t> recognises domestic, sexual and gender-based violence as a form of discrimination and human right violation. Ireland ratified the convention in 2019.</a:t>
          </a:r>
          <a:endParaRPr lang="en-US" sz="2400" kern="1200" dirty="0"/>
        </a:p>
      </dsp:txBody>
      <dsp:txXfrm>
        <a:off x="83616" y="321335"/>
        <a:ext cx="11056669" cy="1545648"/>
      </dsp:txXfrm>
    </dsp:sp>
    <dsp:sp modelId="{61629AFE-B51F-4214-9B8C-A957B03E9CE6}">
      <dsp:nvSpPr>
        <dsp:cNvPr id="0" name=""/>
        <dsp:cNvSpPr/>
      </dsp:nvSpPr>
      <dsp:spPr>
        <a:xfrm>
          <a:off x="0" y="2019719"/>
          <a:ext cx="11223901" cy="1712880"/>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The Government of Ireland’s ‘Zero Tolerance. Third National Strategy on Domestic, Sexual and Gender-Based Violence 2022 – 2026’.</a:t>
          </a:r>
          <a:endParaRPr lang="en-US" sz="2400" kern="1200" dirty="0"/>
        </a:p>
      </dsp:txBody>
      <dsp:txXfrm>
        <a:off x="83616" y="2103335"/>
        <a:ext cx="11056669" cy="154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2EC70-88F7-4474-B9E0-70F1D15CC7E2}">
      <dsp:nvSpPr>
        <dsp:cNvPr id="0" name=""/>
        <dsp:cNvSpPr/>
      </dsp:nvSpPr>
      <dsp:spPr>
        <a:xfrm>
          <a:off x="0" y="462"/>
          <a:ext cx="11223901" cy="0"/>
        </a:xfrm>
        <a:prstGeom prst="line">
          <a:avLst/>
        </a:prstGeom>
        <a:solidFill>
          <a:schemeClr val="accent6">
            <a:shade val="50000"/>
            <a:hueOff val="0"/>
            <a:satOff val="0"/>
            <a:lumOff val="0"/>
            <a:alphaOff val="0"/>
          </a:schemeClr>
        </a:solidFill>
        <a:ln w="1905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64057-F3CF-4B5F-B567-EB96667B7045}">
      <dsp:nvSpPr>
        <dsp:cNvPr id="0" name=""/>
        <dsp:cNvSpPr/>
      </dsp:nvSpPr>
      <dsp:spPr>
        <a:xfrm>
          <a:off x="0" y="462"/>
          <a:ext cx="11223901" cy="756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Started in Canada in 1991 - in </a:t>
          </a:r>
          <a:r>
            <a:rPr lang="en-US" sz="2100" b="1" kern="1200"/>
            <a:t>over 60 countries </a:t>
          </a:r>
          <a:r>
            <a:rPr lang="en-US" sz="2100" kern="1200"/>
            <a:t>worldwide today</a:t>
          </a:r>
        </a:p>
      </dsp:txBody>
      <dsp:txXfrm>
        <a:off x="0" y="462"/>
        <a:ext cx="11223901" cy="756945"/>
      </dsp:txXfrm>
    </dsp:sp>
    <dsp:sp modelId="{F93AC052-EBD6-4F6B-BA94-6A6ADCB33008}">
      <dsp:nvSpPr>
        <dsp:cNvPr id="0" name=""/>
        <dsp:cNvSpPr/>
      </dsp:nvSpPr>
      <dsp:spPr>
        <a:xfrm>
          <a:off x="0" y="757407"/>
          <a:ext cx="11223901" cy="0"/>
        </a:xfrm>
        <a:prstGeom prst="line">
          <a:avLst/>
        </a:prstGeom>
        <a:solidFill>
          <a:schemeClr val="accent6">
            <a:shade val="50000"/>
            <a:hueOff val="166347"/>
            <a:satOff val="-13045"/>
            <a:lumOff val="18948"/>
            <a:alphaOff val="0"/>
          </a:schemeClr>
        </a:solidFill>
        <a:ln w="19050" cap="flat" cmpd="sng" algn="ctr">
          <a:solidFill>
            <a:schemeClr val="accent6">
              <a:shade val="50000"/>
              <a:hueOff val="166347"/>
              <a:satOff val="-13045"/>
              <a:lumOff val="189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709B4-9FA1-4947-9D76-135E6DD8D58E}">
      <dsp:nvSpPr>
        <dsp:cNvPr id="0" name=""/>
        <dsp:cNvSpPr/>
      </dsp:nvSpPr>
      <dsp:spPr>
        <a:xfrm>
          <a:off x="0" y="757407"/>
          <a:ext cx="11223901" cy="756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Male led movement</a:t>
          </a:r>
          <a:endParaRPr lang="en-US" sz="2100" kern="1200" dirty="0"/>
        </a:p>
      </dsp:txBody>
      <dsp:txXfrm>
        <a:off x="0" y="757407"/>
        <a:ext cx="11223901" cy="756945"/>
      </dsp:txXfrm>
    </dsp:sp>
    <dsp:sp modelId="{92FE15C9-D9E9-4A3B-932B-0B477F9546E9}">
      <dsp:nvSpPr>
        <dsp:cNvPr id="0" name=""/>
        <dsp:cNvSpPr/>
      </dsp:nvSpPr>
      <dsp:spPr>
        <a:xfrm>
          <a:off x="0" y="1514353"/>
          <a:ext cx="11223901" cy="0"/>
        </a:xfrm>
        <a:prstGeom prst="line">
          <a:avLst/>
        </a:prstGeom>
        <a:solidFill>
          <a:schemeClr val="accent6">
            <a:shade val="50000"/>
            <a:hueOff val="332694"/>
            <a:satOff val="-26090"/>
            <a:lumOff val="37895"/>
            <a:alphaOff val="0"/>
          </a:schemeClr>
        </a:solidFill>
        <a:ln w="19050" cap="flat" cmpd="sng" algn="ctr">
          <a:solidFill>
            <a:schemeClr val="accent6">
              <a:shade val="50000"/>
              <a:hueOff val="332694"/>
              <a:satOff val="-26090"/>
              <a:lumOff val="378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55673-6C81-4E98-8E26-96B4CDF578AB}">
      <dsp:nvSpPr>
        <dsp:cNvPr id="0" name=""/>
        <dsp:cNvSpPr/>
      </dsp:nvSpPr>
      <dsp:spPr>
        <a:xfrm>
          <a:off x="0" y="1514353"/>
          <a:ext cx="11223901" cy="756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Engage with men and boys on </a:t>
          </a:r>
          <a:r>
            <a:rPr lang="en-US" sz="2100" b="1" kern="1200"/>
            <a:t>ending Violence against Women and all forms of Gender-Based Violence </a:t>
          </a:r>
          <a:endParaRPr lang="en-US" sz="2100" kern="1200"/>
        </a:p>
      </dsp:txBody>
      <dsp:txXfrm>
        <a:off x="0" y="1514353"/>
        <a:ext cx="11223901" cy="756945"/>
      </dsp:txXfrm>
    </dsp:sp>
    <dsp:sp modelId="{47644A59-268D-4BFA-89E1-36C728F6F268}">
      <dsp:nvSpPr>
        <dsp:cNvPr id="0" name=""/>
        <dsp:cNvSpPr/>
      </dsp:nvSpPr>
      <dsp:spPr>
        <a:xfrm>
          <a:off x="0" y="2271298"/>
          <a:ext cx="11223901" cy="0"/>
        </a:xfrm>
        <a:prstGeom prst="line">
          <a:avLst/>
        </a:prstGeom>
        <a:solidFill>
          <a:schemeClr val="accent6">
            <a:shade val="50000"/>
            <a:hueOff val="332694"/>
            <a:satOff val="-26090"/>
            <a:lumOff val="37895"/>
            <a:alphaOff val="0"/>
          </a:schemeClr>
        </a:solidFill>
        <a:ln w="19050" cap="flat" cmpd="sng" algn="ctr">
          <a:solidFill>
            <a:schemeClr val="accent6">
              <a:shade val="50000"/>
              <a:hueOff val="332694"/>
              <a:satOff val="-26090"/>
              <a:lumOff val="378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291DB-827D-4CC6-B395-0BD0A776CD17}">
      <dsp:nvSpPr>
        <dsp:cNvPr id="0" name=""/>
        <dsp:cNvSpPr/>
      </dsp:nvSpPr>
      <dsp:spPr>
        <a:xfrm>
          <a:off x="0" y="2271298"/>
          <a:ext cx="11223901" cy="756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Attitudes and behaviours change</a:t>
          </a:r>
          <a:r>
            <a:rPr lang="en-US" sz="2100" kern="1200"/>
            <a:t> – raising awareness</a:t>
          </a:r>
        </a:p>
      </dsp:txBody>
      <dsp:txXfrm>
        <a:off x="0" y="2271298"/>
        <a:ext cx="11223901" cy="756945"/>
      </dsp:txXfrm>
    </dsp:sp>
    <dsp:sp modelId="{0075B0A6-ACB3-4D9D-90A5-DEA3F868B1B4}">
      <dsp:nvSpPr>
        <dsp:cNvPr id="0" name=""/>
        <dsp:cNvSpPr/>
      </dsp:nvSpPr>
      <dsp:spPr>
        <a:xfrm>
          <a:off x="0" y="3028244"/>
          <a:ext cx="11223901" cy="0"/>
        </a:xfrm>
        <a:prstGeom prst="line">
          <a:avLst/>
        </a:prstGeom>
        <a:solidFill>
          <a:schemeClr val="accent6">
            <a:shade val="50000"/>
            <a:hueOff val="166347"/>
            <a:satOff val="-13045"/>
            <a:lumOff val="18948"/>
            <a:alphaOff val="0"/>
          </a:schemeClr>
        </a:solidFill>
        <a:ln w="19050" cap="flat" cmpd="sng" algn="ctr">
          <a:solidFill>
            <a:schemeClr val="accent6">
              <a:shade val="50000"/>
              <a:hueOff val="166347"/>
              <a:satOff val="-13045"/>
              <a:lumOff val="189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79BB3-D486-4507-AA76-917A9297C630}">
      <dsp:nvSpPr>
        <dsp:cNvPr id="0" name=""/>
        <dsp:cNvSpPr/>
      </dsp:nvSpPr>
      <dsp:spPr>
        <a:xfrm>
          <a:off x="0" y="3028244"/>
          <a:ext cx="11223901" cy="756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White Ribbon Campaign in Ireland is led by </a:t>
          </a:r>
          <a:r>
            <a:rPr lang="en-US" sz="2100" b="1" kern="1200"/>
            <a:t>Men’s Development Network.</a:t>
          </a:r>
          <a:endParaRPr lang="en-US" sz="2100" kern="1200"/>
        </a:p>
      </dsp:txBody>
      <dsp:txXfrm>
        <a:off x="0" y="3028244"/>
        <a:ext cx="11223901" cy="756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3226-06C1-4F3F-8135-0684627681AF}">
      <dsp:nvSpPr>
        <dsp:cNvPr id="0" name=""/>
        <dsp:cNvSpPr/>
      </dsp:nvSpPr>
      <dsp:spPr>
        <a:xfrm>
          <a:off x="2200811" y="1001139"/>
          <a:ext cx="2494066" cy="2494066"/>
        </a:xfrm>
        <a:prstGeom prst="ellipse">
          <a:avLst/>
        </a:prstGeom>
        <a:solidFill>
          <a:schemeClr val="accent3">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The Man Box</a:t>
          </a:r>
        </a:p>
      </dsp:txBody>
      <dsp:txXfrm>
        <a:off x="2566059" y="1366387"/>
        <a:ext cx="1763570" cy="1763570"/>
      </dsp:txXfrm>
    </dsp:sp>
    <dsp:sp modelId="{CEA40692-7555-4B74-8343-5116F09E4871}">
      <dsp:nvSpPr>
        <dsp:cNvPr id="0" name=""/>
        <dsp:cNvSpPr/>
      </dsp:nvSpPr>
      <dsp:spPr>
        <a:xfrm>
          <a:off x="2843989" y="0"/>
          <a:ext cx="1247033" cy="1247033"/>
        </a:xfrm>
        <a:prstGeom prst="ellipse">
          <a:avLst/>
        </a:prstGeom>
        <a:solidFill>
          <a:schemeClr val="accent3">
            <a:shade val="80000"/>
            <a:alpha val="50000"/>
            <a:hueOff val="-106920"/>
            <a:satOff val="-21760"/>
            <a:lumOff val="211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Patriarchal model</a:t>
          </a:r>
        </a:p>
      </dsp:txBody>
      <dsp:txXfrm>
        <a:off x="3026613" y="182624"/>
        <a:ext cx="881785" cy="881785"/>
      </dsp:txXfrm>
    </dsp:sp>
    <dsp:sp modelId="{8858C0A8-5FE0-4165-B3C4-F5E1CB54628F}">
      <dsp:nvSpPr>
        <dsp:cNvPr id="0" name=""/>
        <dsp:cNvSpPr/>
      </dsp:nvSpPr>
      <dsp:spPr>
        <a:xfrm>
          <a:off x="4527199" y="1644344"/>
          <a:ext cx="1247033" cy="1247033"/>
        </a:xfrm>
        <a:prstGeom prst="ellipse">
          <a:avLst/>
        </a:prstGeom>
        <a:solidFill>
          <a:schemeClr val="accent3">
            <a:shade val="80000"/>
            <a:alpha val="50000"/>
            <a:hueOff val="-213840"/>
            <a:satOff val="-43519"/>
            <a:lumOff val="4233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Rigid gender norms</a:t>
          </a:r>
        </a:p>
      </dsp:txBody>
      <dsp:txXfrm>
        <a:off x="4709823" y="1826968"/>
        <a:ext cx="881785" cy="881785"/>
      </dsp:txXfrm>
    </dsp:sp>
    <dsp:sp modelId="{7C9044AE-FDCD-4198-9959-339077BBD892}">
      <dsp:nvSpPr>
        <dsp:cNvPr id="0" name=""/>
        <dsp:cNvSpPr/>
      </dsp:nvSpPr>
      <dsp:spPr>
        <a:xfrm>
          <a:off x="2824328" y="3248867"/>
          <a:ext cx="1247033" cy="1247033"/>
        </a:xfrm>
        <a:prstGeom prst="ellipse">
          <a:avLst/>
        </a:prstGeom>
        <a:solidFill>
          <a:schemeClr val="accent3">
            <a:shade val="80000"/>
            <a:alpha val="50000"/>
            <a:hueOff val="-213840"/>
            <a:satOff val="-43519"/>
            <a:lumOff val="4233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Unrealistic expectations of compliance</a:t>
          </a:r>
        </a:p>
      </dsp:txBody>
      <dsp:txXfrm>
        <a:off x="3006952" y="3431491"/>
        <a:ext cx="881785" cy="881785"/>
      </dsp:txXfrm>
    </dsp:sp>
    <dsp:sp modelId="{17191D2E-EEB9-4F9C-9EFD-93A0E4B92D40}">
      <dsp:nvSpPr>
        <dsp:cNvPr id="0" name=""/>
        <dsp:cNvSpPr/>
      </dsp:nvSpPr>
      <dsp:spPr>
        <a:xfrm>
          <a:off x="1130709" y="1612498"/>
          <a:ext cx="1247033" cy="1247033"/>
        </a:xfrm>
        <a:prstGeom prst="ellipse">
          <a:avLst/>
        </a:prstGeom>
        <a:solidFill>
          <a:schemeClr val="accent3">
            <a:shade val="80000"/>
            <a:alpha val="50000"/>
            <a:hueOff val="-106920"/>
            <a:satOff val="-21760"/>
            <a:lumOff val="211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Expectation of Social Dominance</a:t>
          </a:r>
        </a:p>
      </dsp:txBody>
      <dsp:txXfrm>
        <a:off x="1313333" y="1795122"/>
        <a:ext cx="881785" cy="881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41C1E-9ABC-4AEA-A1A2-7DC18D5EAACE}">
      <dsp:nvSpPr>
        <dsp:cNvPr id="0" name=""/>
        <dsp:cNvSpPr/>
      </dsp:nvSpPr>
      <dsp:spPr>
        <a:xfrm>
          <a:off x="3340373" y="1931679"/>
          <a:ext cx="1323367" cy="1323367"/>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Violence reduction</a:t>
          </a:r>
        </a:p>
      </dsp:txBody>
      <dsp:txXfrm>
        <a:off x="3404974" y="1996280"/>
        <a:ext cx="1194165" cy="1194165"/>
      </dsp:txXfrm>
    </dsp:sp>
    <dsp:sp modelId="{31CEA175-7DF9-4D9B-A6D3-981657A6D83D}">
      <dsp:nvSpPr>
        <dsp:cNvPr id="0" name=""/>
        <dsp:cNvSpPr/>
      </dsp:nvSpPr>
      <dsp:spPr>
        <a:xfrm rot="16284401">
          <a:off x="3624244" y="1527822"/>
          <a:ext cx="807956" cy="0"/>
        </a:xfrm>
        <a:custGeom>
          <a:avLst/>
          <a:gdLst/>
          <a:ahLst/>
          <a:cxnLst/>
          <a:rect l="0" t="0" r="0" b="0"/>
          <a:pathLst>
            <a:path>
              <a:moveTo>
                <a:pt x="0" y="0"/>
              </a:moveTo>
              <a:lnTo>
                <a:pt x="807956" y="0"/>
              </a:lnTo>
            </a:path>
          </a:pathLst>
        </a:custGeom>
        <a:noFill/>
        <a:ln w="1905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052499-E83B-4E31-8A2E-6F8A14055F47}">
      <dsp:nvSpPr>
        <dsp:cNvPr id="0" name=""/>
        <dsp:cNvSpPr/>
      </dsp:nvSpPr>
      <dsp:spPr>
        <a:xfrm>
          <a:off x="3060870" y="237310"/>
          <a:ext cx="1976312" cy="886656"/>
        </a:xfrm>
        <a:prstGeom prst="roundRect">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t>Men towards women</a:t>
          </a:r>
        </a:p>
      </dsp:txBody>
      <dsp:txXfrm>
        <a:off x="3104153" y="280593"/>
        <a:ext cx="1889746" cy="800090"/>
      </dsp:txXfrm>
    </dsp:sp>
    <dsp:sp modelId="{A1924B84-382E-4798-96D6-2ACFE98CF22B}">
      <dsp:nvSpPr>
        <dsp:cNvPr id="0" name=""/>
        <dsp:cNvSpPr/>
      </dsp:nvSpPr>
      <dsp:spPr>
        <a:xfrm rot="1331840">
          <a:off x="4612809" y="3122987"/>
          <a:ext cx="1374452" cy="0"/>
        </a:xfrm>
        <a:custGeom>
          <a:avLst/>
          <a:gdLst/>
          <a:ahLst/>
          <a:cxnLst/>
          <a:rect l="0" t="0" r="0" b="0"/>
          <a:pathLst>
            <a:path>
              <a:moveTo>
                <a:pt x="0" y="0"/>
              </a:moveTo>
              <a:lnTo>
                <a:pt x="1374452" y="0"/>
              </a:lnTo>
            </a:path>
          </a:pathLst>
        </a:custGeom>
        <a:noFill/>
        <a:ln w="1905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0CF7D7-C70A-4CE8-9D33-24BC795B0439}">
      <dsp:nvSpPr>
        <dsp:cNvPr id="0" name=""/>
        <dsp:cNvSpPr/>
      </dsp:nvSpPr>
      <dsp:spPr>
        <a:xfrm>
          <a:off x="5936330" y="3277219"/>
          <a:ext cx="1656354" cy="886656"/>
        </a:xfrm>
        <a:prstGeom prst="roundRect">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Men towards themselves</a:t>
          </a:r>
        </a:p>
      </dsp:txBody>
      <dsp:txXfrm>
        <a:off x="5979613" y="3320502"/>
        <a:ext cx="1569788" cy="800090"/>
      </dsp:txXfrm>
    </dsp:sp>
    <dsp:sp modelId="{6BC477F4-ECBD-44A8-B45B-4295AA00660C}">
      <dsp:nvSpPr>
        <dsp:cNvPr id="0" name=""/>
        <dsp:cNvSpPr/>
      </dsp:nvSpPr>
      <dsp:spPr>
        <a:xfrm rot="9555460">
          <a:off x="1798799" y="3126081"/>
          <a:ext cx="1593208" cy="0"/>
        </a:xfrm>
        <a:custGeom>
          <a:avLst/>
          <a:gdLst/>
          <a:ahLst/>
          <a:cxnLst/>
          <a:rect l="0" t="0" r="0" b="0"/>
          <a:pathLst>
            <a:path>
              <a:moveTo>
                <a:pt x="0" y="0"/>
              </a:moveTo>
              <a:lnTo>
                <a:pt x="1593208" y="0"/>
              </a:lnTo>
            </a:path>
          </a:pathLst>
        </a:custGeom>
        <a:noFill/>
        <a:ln w="1905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0DC812-4333-4181-B42B-3405532515BB}">
      <dsp:nvSpPr>
        <dsp:cNvPr id="0" name=""/>
        <dsp:cNvSpPr/>
      </dsp:nvSpPr>
      <dsp:spPr>
        <a:xfrm>
          <a:off x="253972" y="3267183"/>
          <a:ext cx="1596460" cy="886656"/>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Men towards other men</a:t>
          </a:r>
        </a:p>
      </dsp:txBody>
      <dsp:txXfrm>
        <a:off x="297255" y="3310466"/>
        <a:ext cx="1509894" cy="800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AF867-509D-4409-92A2-80B641E85004}">
      <dsp:nvSpPr>
        <dsp:cNvPr id="0" name=""/>
        <dsp:cNvSpPr/>
      </dsp:nvSpPr>
      <dsp:spPr>
        <a:xfrm>
          <a:off x="3242600" y="1611554"/>
          <a:ext cx="1087029" cy="1087029"/>
        </a:xfrm>
        <a:prstGeom prst="ellipse">
          <a:avLst/>
        </a:prstGeom>
        <a:solidFill>
          <a:schemeClr val="accent3">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Privilege</a:t>
          </a:r>
        </a:p>
      </dsp:txBody>
      <dsp:txXfrm>
        <a:off x="3401792" y="1770746"/>
        <a:ext cx="768645" cy="768645"/>
      </dsp:txXfrm>
    </dsp:sp>
    <dsp:sp modelId="{AEEA831F-67DF-43D0-AEF3-9248E40ABDD3}">
      <dsp:nvSpPr>
        <dsp:cNvPr id="0" name=""/>
        <dsp:cNvSpPr/>
      </dsp:nvSpPr>
      <dsp:spPr>
        <a:xfrm rot="16200000">
          <a:off x="3618787" y="1120517"/>
          <a:ext cx="334655" cy="369589"/>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68985" y="1244633"/>
        <a:ext cx="234259" cy="221753"/>
      </dsp:txXfrm>
    </dsp:sp>
    <dsp:sp modelId="{AF0D9C03-872F-4EC5-84A0-D1A78ADCAA89}">
      <dsp:nvSpPr>
        <dsp:cNvPr id="0" name=""/>
        <dsp:cNvSpPr/>
      </dsp:nvSpPr>
      <dsp:spPr>
        <a:xfrm>
          <a:off x="3296952" y="1801"/>
          <a:ext cx="978326" cy="978326"/>
        </a:xfrm>
        <a:prstGeom prst="ellipse">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Freedom from domestic (unpaid)  work</a:t>
          </a:r>
        </a:p>
      </dsp:txBody>
      <dsp:txXfrm>
        <a:off x="3440225" y="145074"/>
        <a:ext cx="691780" cy="691780"/>
      </dsp:txXfrm>
    </dsp:sp>
    <dsp:sp modelId="{975FDF88-C4DE-42DB-B4CF-0E873EC8986E}">
      <dsp:nvSpPr>
        <dsp:cNvPr id="0" name=""/>
        <dsp:cNvSpPr/>
      </dsp:nvSpPr>
      <dsp:spPr>
        <a:xfrm rot="18900000">
          <a:off x="4219656" y="1369405"/>
          <a:ext cx="334655" cy="369589"/>
        </a:xfrm>
        <a:prstGeom prst="rightArrow">
          <a:avLst>
            <a:gd name="adj1" fmla="val 60000"/>
            <a:gd name="adj2" fmla="val 50000"/>
          </a:avLst>
        </a:prstGeom>
        <a:solidFill>
          <a:schemeClr val="accent3">
            <a:shade val="90000"/>
            <a:hueOff val="-66955"/>
            <a:satOff val="-13423"/>
            <a:lumOff val="12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234359" y="1478818"/>
        <a:ext cx="234259" cy="221753"/>
      </dsp:txXfrm>
    </dsp:sp>
    <dsp:sp modelId="{F4CAA7C0-07E7-4FC9-8305-E12D51B5334D}">
      <dsp:nvSpPr>
        <dsp:cNvPr id="0" name=""/>
        <dsp:cNvSpPr/>
      </dsp:nvSpPr>
      <dsp:spPr>
        <a:xfrm>
          <a:off x="4473651" y="489206"/>
          <a:ext cx="978326" cy="978326"/>
        </a:xfrm>
        <a:prstGeom prst="ellipse">
          <a:avLst/>
        </a:prstGeom>
        <a:solidFill>
          <a:schemeClr val="accent3">
            <a:shade val="50000"/>
            <a:hueOff val="-66623"/>
            <a:satOff val="-14395"/>
            <a:lumOff val="13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Safety form violence</a:t>
          </a:r>
        </a:p>
      </dsp:txBody>
      <dsp:txXfrm>
        <a:off x="4616924" y="632479"/>
        <a:ext cx="691780" cy="691780"/>
      </dsp:txXfrm>
    </dsp:sp>
    <dsp:sp modelId="{BDE1B8A5-24CF-42D2-83FF-CB8E43AF3C76}">
      <dsp:nvSpPr>
        <dsp:cNvPr id="0" name=""/>
        <dsp:cNvSpPr/>
      </dsp:nvSpPr>
      <dsp:spPr>
        <a:xfrm>
          <a:off x="4468543" y="1970274"/>
          <a:ext cx="334655" cy="369589"/>
        </a:xfrm>
        <a:prstGeom prst="rightArrow">
          <a:avLst>
            <a:gd name="adj1" fmla="val 60000"/>
            <a:gd name="adj2" fmla="val 50000"/>
          </a:avLst>
        </a:prstGeom>
        <a:solidFill>
          <a:schemeClr val="accent3">
            <a:shade val="90000"/>
            <a:hueOff val="-133910"/>
            <a:satOff val="-26845"/>
            <a:lumOff val="257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468543" y="2044192"/>
        <a:ext cx="234259" cy="221753"/>
      </dsp:txXfrm>
    </dsp:sp>
    <dsp:sp modelId="{35A83133-1D73-4FDE-A52A-697A85B6D749}">
      <dsp:nvSpPr>
        <dsp:cNvPr id="0" name=""/>
        <dsp:cNvSpPr/>
      </dsp:nvSpPr>
      <dsp:spPr>
        <a:xfrm>
          <a:off x="4961056" y="1665905"/>
          <a:ext cx="978326" cy="978326"/>
        </a:xfrm>
        <a:prstGeom prst="ellipse">
          <a:avLst/>
        </a:prstGeom>
        <a:solidFill>
          <a:schemeClr val="accent3">
            <a:shade val="50000"/>
            <a:hueOff val="-133245"/>
            <a:satOff val="-28790"/>
            <a:lumOff val="275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Economic power</a:t>
          </a:r>
        </a:p>
      </dsp:txBody>
      <dsp:txXfrm>
        <a:off x="5104329" y="1809178"/>
        <a:ext cx="691780" cy="691780"/>
      </dsp:txXfrm>
    </dsp:sp>
    <dsp:sp modelId="{FF15267A-3E09-4E23-B4A3-105146F48E00}">
      <dsp:nvSpPr>
        <dsp:cNvPr id="0" name=""/>
        <dsp:cNvSpPr/>
      </dsp:nvSpPr>
      <dsp:spPr>
        <a:xfrm rot="2700000">
          <a:off x="4219656" y="2571142"/>
          <a:ext cx="334655" cy="369589"/>
        </a:xfrm>
        <a:prstGeom prst="rightArrow">
          <a:avLst>
            <a:gd name="adj1" fmla="val 60000"/>
            <a:gd name="adj2" fmla="val 50000"/>
          </a:avLst>
        </a:prstGeom>
        <a:solidFill>
          <a:schemeClr val="accent3">
            <a:shade val="90000"/>
            <a:hueOff val="-200865"/>
            <a:satOff val="-40268"/>
            <a:lumOff val="38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234359" y="2609565"/>
        <a:ext cx="234259" cy="221753"/>
      </dsp:txXfrm>
    </dsp:sp>
    <dsp:sp modelId="{ED2F976D-BFD1-4EA0-BB03-097A10B97B7A}">
      <dsp:nvSpPr>
        <dsp:cNvPr id="0" name=""/>
        <dsp:cNvSpPr/>
      </dsp:nvSpPr>
      <dsp:spPr>
        <a:xfrm>
          <a:off x="4473651" y="2842605"/>
          <a:ext cx="978326" cy="978326"/>
        </a:xfrm>
        <a:prstGeom prst="ellipse">
          <a:avLst/>
        </a:prstGeom>
        <a:solidFill>
          <a:schemeClr val="accent3">
            <a:shade val="50000"/>
            <a:hueOff val="-199868"/>
            <a:satOff val="-43184"/>
            <a:lumOff val="412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Political power</a:t>
          </a:r>
        </a:p>
      </dsp:txBody>
      <dsp:txXfrm>
        <a:off x="4616924" y="2985878"/>
        <a:ext cx="691780" cy="691780"/>
      </dsp:txXfrm>
    </dsp:sp>
    <dsp:sp modelId="{8366847D-D5C5-472B-9192-0F38B9457A2E}">
      <dsp:nvSpPr>
        <dsp:cNvPr id="0" name=""/>
        <dsp:cNvSpPr/>
      </dsp:nvSpPr>
      <dsp:spPr>
        <a:xfrm rot="5400000">
          <a:off x="3618787" y="2820030"/>
          <a:ext cx="334655" cy="369589"/>
        </a:xfrm>
        <a:prstGeom prst="rightArrow">
          <a:avLst>
            <a:gd name="adj1" fmla="val 60000"/>
            <a:gd name="adj2" fmla="val 50000"/>
          </a:avLst>
        </a:prstGeom>
        <a:solidFill>
          <a:schemeClr val="accent3">
            <a:shade val="90000"/>
            <a:hueOff val="-267820"/>
            <a:satOff val="-53691"/>
            <a:lumOff val="514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68985" y="2843750"/>
        <a:ext cx="234259" cy="221753"/>
      </dsp:txXfrm>
    </dsp:sp>
    <dsp:sp modelId="{E230F75A-0680-45D5-968A-B061AE7209CA}">
      <dsp:nvSpPr>
        <dsp:cNvPr id="0" name=""/>
        <dsp:cNvSpPr/>
      </dsp:nvSpPr>
      <dsp:spPr>
        <a:xfrm>
          <a:off x="3296952" y="3330009"/>
          <a:ext cx="978326" cy="978326"/>
        </a:xfrm>
        <a:prstGeom prst="ellipse">
          <a:avLst/>
        </a:prstGeom>
        <a:solidFill>
          <a:schemeClr val="accent3">
            <a:shade val="50000"/>
            <a:hueOff val="-266491"/>
            <a:satOff val="-57579"/>
            <a:lumOff val="5501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Gender pay gap</a:t>
          </a:r>
        </a:p>
      </dsp:txBody>
      <dsp:txXfrm>
        <a:off x="3440225" y="3473282"/>
        <a:ext cx="691780" cy="691780"/>
      </dsp:txXfrm>
    </dsp:sp>
    <dsp:sp modelId="{833FBA58-6EA1-4E51-B9CD-99ECD3C6AC0C}">
      <dsp:nvSpPr>
        <dsp:cNvPr id="0" name=""/>
        <dsp:cNvSpPr/>
      </dsp:nvSpPr>
      <dsp:spPr>
        <a:xfrm rot="8100000">
          <a:off x="3017918" y="2571142"/>
          <a:ext cx="334655" cy="369589"/>
        </a:xfrm>
        <a:prstGeom prst="rightArrow">
          <a:avLst>
            <a:gd name="adj1" fmla="val 60000"/>
            <a:gd name="adj2" fmla="val 50000"/>
          </a:avLst>
        </a:prstGeom>
        <a:solidFill>
          <a:schemeClr val="accent3">
            <a:shade val="90000"/>
            <a:hueOff val="-200865"/>
            <a:satOff val="-40268"/>
            <a:lumOff val="38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03611" y="2609565"/>
        <a:ext cx="234259" cy="221753"/>
      </dsp:txXfrm>
    </dsp:sp>
    <dsp:sp modelId="{62D8EDFE-0AE6-485A-BD71-65138352A6B9}">
      <dsp:nvSpPr>
        <dsp:cNvPr id="0" name=""/>
        <dsp:cNvSpPr/>
      </dsp:nvSpPr>
      <dsp:spPr>
        <a:xfrm>
          <a:off x="2120253" y="2842605"/>
          <a:ext cx="978326" cy="978326"/>
        </a:xfrm>
        <a:prstGeom prst="ellipse">
          <a:avLst/>
        </a:prstGeom>
        <a:solidFill>
          <a:schemeClr val="accent3">
            <a:shade val="50000"/>
            <a:hueOff val="-199868"/>
            <a:satOff val="-43184"/>
            <a:lumOff val="412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Gender bias in healthcare</a:t>
          </a:r>
        </a:p>
      </dsp:txBody>
      <dsp:txXfrm>
        <a:off x="2263526" y="2985878"/>
        <a:ext cx="691780" cy="691780"/>
      </dsp:txXfrm>
    </dsp:sp>
    <dsp:sp modelId="{B5D9125E-3D6B-4A5D-9414-9FAB7305BF95}">
      <dsp:nvSpPr>
        <dsp:cNvPr id="0" name=""/>
        <dsp:cNvSpPr/>
      </dsp:nvSpPr>
      <dsp:spPr>
        <a:xfrm rot="10800000">
          <a:off x="2769031" y="1970274"/>
          <a:ext cx="334655" cy="369589"/>
        </a:xfrm>
        <a:prstGeom prst="rightArrow">
          <a:avLst>
            <a:gd name="adj1" fmla="val 60000"/>
            <a:gd name="adj2" fmla="val 50000"/>
          </a:avLst>
        </a:prstGeom>
        <a:solidFill>
          <a:schemeClr val="accent3">
            <a:shade val="90000"/>
            <a:hueOff val="-133910"/>
            <a:satOff val="-26845"/>
            <a:lumOff val="257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69427" y="2044192"/>
        <a:ext cx="234259" cy="221753"/>
      </dsp:txXfrm>
    </dsp:sp>
    <dsp:sp modelId="{18A545D4-E188-446C-85B9-44AF2AE3666F}">
      <dsp:nvSpPr>
        <dsp:cNvPr id="0" name=""/>
        <dsp:cNvSpPr/>
      </dsp:nvSpPr>
      <dsp:spPr>
        <a:xfrm>
          <a:off x="1632848" y="1665905"/>
          <a:ext cx="978326" cy="978326"/>
        </a:xfrm>
        <a:prstGeom prst="ellipse">
          <a:avLst/>
        </a:prstGeom>
        <a:solidFill>
          <a:schemeClr val="accent3">
            <a:shade val="50000"/>
            <a:hueOff val="-133245"/>
            <a:satOff val="-28790"/>
            <a:lumOff val="275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Access to leadership roles</a:t>
          </a:r>
        </a:p>
      </dsp:txBody>
      <dsp:txXfrm>
        <a:off x="1776121" y="1809178"/>
        <a:ext cx="691780" cy="691780"/>
      </dsp:txXfrm>
    </dsp:sp>
    <dsp:sp modelId="{579E751F-BB29-47BD-AAE5-E30DC80EC602}">
      <dsp:nvSpPr>
        <dsp:cNvPr id="0" name=""/>
        <dsp:cNvSpPr/>
      </dsp:nvSpPr>
      <dsp:spPr>
        <a:xfrm rot="13500000">
          <a:off x="3017918" y="1369405"/>
          <a:ext cx="334655" cy="369589"/>
        </a:xfrm>
        <a:prstGeom prst="rightArrow">
          <a:avLst>
            <a:gd name="adj1" fmla="val 60000"/>
            <a:gd name="adj2" fmla="val 50000"/>
          </a:avLst>
        </a:prstGeom>
        <a:solidFill>
          <a:schemeClr val="accent3">
            <a:shade val="90000"/>
            <a:hueOff val="-66955"/>
            <a:satOff val="-13423"/>
            <a:lumOff val="12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03611" y="1478818"/>
        <a:ext cx="234259" cy="221753"/>
      </dsp:txXfrm>
    </dsp:sp>
    <dsp:sp modelId="{1B4F084B-973B-4607-A390-305E56D6F436}">
      <dsp:nvSpPr>
        <dsp:cNvPr id="0" name=""/>
        <dsp:cNvSpPr/>
      </dsp:nvSpPr>
      <dsp:spPr>
        <a:xfrm>
          <a:off x="2120253" y="489206"/>
          <a:ext cx="978326" cy="978326"/>
        </a:xfrm>
        <a:prstGeom prst="ellipse">
          <a:avLst/>
        </a:prstGeom>
        <a:solidFill>
          <a:schemeClr val="accent3">
            <a:shade val="50000"/>
            <a:hueOff val="-66623"/>
            <a:satOff val="-14395"/>
            <a:lumOff val="13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Family status does not affect career prospects</a:t>
          </a:r>
        </a:p>
      </dsp:txBody>
      <dsp:txXfrm>
        <a:off x="2263526" y="632479"/>
        <a:ext cx="691780" cy="691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6D677-172B-4F0D-A457-E251360B8CAC}">
      <dsp:nvSpPr>
        <dsp:cNvPr id="0" name=""/>
        <dsp:cNvSpPr/>
      </dsp:nvSpPr>
      <dsp:spPr>
        <a:xfrm>
          <a:off x="4593" y="666069"/>
          <a:ext cx="1361066" cy="680533"/>
        </a:xfrm>
        <a:prstGeom prst="roundRect">
          <a:avLst>
            <a:gd name="adj" fmla="val 10000"/>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Support-seeking </a:t>
          </a:r>
          <a:r>
            <a:rPr lang="en-US" sz="1200" kern="1200" dirty="0" err="1"/>
            <a:t>behaviours</a:t>
          </a:r>
          <a:endParaRPr lang="en-US" sz="1200" kern="1200" dirty="0"/>
        </a:p>
      </dsp:txBody>
      <dsp:txXfrm>
        <a:off x="24525" y="686001"/>
        <a:ext cx="1321202" cy="640669"/>
      </dsp:txXfrm>
    </dsp:sp>
    <dsp:sp modelId="{820EC0BB-468B-48D4-AC48-15E3D15BCDDC}">
      <dsp:nvSpPr>
        <dsp:cNvPr id="0" name=""/>
        <dsp:cNvSpPr/>
      </dsp:nvSpPr>
      <dsp:spPr>
        <a:xfrm>
          <a:off x="140700"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4F7B8-2CF0-4492-A5A8-A015C2887097}">
      <dsp:nvSpPr>
        <dsp:cNvPr id="0" name=""/>
        <dsp:cNvSpPr/>
      </dsp:nvSpPr>
      <dsp:spPr>
        <a:xfrm>
          <a:off x="276806"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Better Health Outcomes</a:t>
          </a:r>
        </a:p>
      </dsp:txBody>
      <dsp:txXfrm>
        <a:off x="296738" y="1536668"/>
        <a:ext cx="1048989" cy="640669"/>
      </dsp:txXfrm>
    </dsp:sp>
    <dsp:sp modelId="{19FB471A-D6A1-4569-B582-98A956A8963A}">
      <dsp:nvSpPr>
        <dsp:cNvPr id="0" name=""/>
        <dsp:cNvSpPr/>
      </dsp:nvSpPr>
      <dsp:spPr>
        <a:xfrm>
          <a:off x="140700"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9B1C6-4603-4420-8EDB-1E0FB4DBDFFB}">
      <dsp:nvSpPr>
        <dsp:cNvPr id="0" name=""/>
        <dsp:cNvSpPr/>
      </dsp:nvSpPr>
      <dsp:spPr>
        <a:xfrm>
          <a:off x="276806" y="2367403"/>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103967"/>
              <a:satOff val="-8153"/>
              <a:lumOff val="118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stress</a:t>
          </a:r>
        </a:p>
      </dsp:txBody>
      <dsp:txXfrm>
        <a:off x="296738" y="2387335"/>
        <a:ext cx="1048989" cy="640669"/>
      </dsp:txXfrm>
    </dsp:sp>
    <dsp:sp modelId="{1831C8D0-4015-4B21-93D3-C2F6B3376D01}">
      <dsp:nvSpPr>
        <dsp:cNvPr id="0" name=""/>
        <dsp:cNvSpPr/>
      </dsp:nvSpPr>
      <dsp:spPr>
        <a:xfrm>
          <a:off x="140700" y="1346603"/>
          <a:ext cx="136106" cy="2211733"/>
        </a:xfrm>
        <a:custGeom>
          <a:avLst/>
          <a:gdLst/>
          <a:ahLst/>
          <a:cxnLst/>
          <a:rect l="0" t="0" r="0" b="0"/>
          <a:pathLst>
            <a:path>
              <a:moveTo>
                <a:pt x="0" y="0"/>
              </a:moveTo>
              <a:lnTo>
                <a:pt x="0" y="2211733"/>
              </a:lnTo>
              <a:lnTo>
                <a:pt x="136106" y="2211733"/>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F4332-AED9-4C91-B497-5B840FDBD796}">
      <dsp:nvSpPr>
        <dsp:cNvPr id="0" name=""/>
        <dsp:cNvSpPr/>
      </dsp:nvSpPr>
      <dsp:spPr>
        <a:xfrm>
          <a:off x="276806" y="3218069"/>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207934"/>
              <a:satOff val="-16306"/>
              <a:lumOff val="236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risk of poor mental health &amp; suicide</a:t>
          </a:r>
        </a:p>
      </dsp:txBody>
      <dsp:txXfrm>
        <a:off x="296738" y="3238001"/>
        <a:ext cx="1048989" cy="640669"/>
      </dsp:txXfrm>
    </dsp:sp>
    <dsp:sp modelId="{2661C576-71B1-4640-8B76-1712DED66BB0}">
      <dsp:nvSpPr>
        <dsp:cNvPr id="0" name=""/>
        <dsp:cNvSpPr/>
      </dsp:nvSpPr>
      <dsp:spPr>
        <a:xfrm>
          <a:off x="1705926" y="666069"/>
          <a:ext cx="1361066" cy="680533"/>
        </a:xfrm>
        <a:prstGeom prst="roundRect">
          <a:avLst>
            <a:gd name="adj" fmla="val 10000"/>
          </a:avLst>
        </a:prstGeom>
        <a:gradFill rotWithShape="0">
          <a:gsLst>
            <a:gs pos="0">
              <a:schemeClr val="accent6">
                <a:shade val="50000"/>
                <a:hueOff val="118819"/>
                <a:satOff val="-9318"/>
                <a:lumOff val="13534"/>
                <a:alphaOff val="0"/>
                <a:lumMod val="110000"/>
                <a:satMod val="105000"/>
                <a:tint val="67000"/>
              </a:schemeClr>
            </a:gs>
            <a:gs pos="50000">
              <a:schemeClr val="accent6">
                <a:shade val="50000"/>
                <a:hueOff val="118819"/>
                <a:satOff val="-9318"/>
                <a:lumOff val="13534"/>
                <a:alphaOff val="0"/>
                <a:lumMod val="105000"/>
                <a:satMod val="103000"/>
                <a:tint val="73000"/>
              </a:schemeClr>
            </a:gs>
            <a:gs pos="100000">
              <a:schemeClr val="accent6">
                <a:shade val="50000"/>
                <a:hueOff val="118819"/>
                <a:satOff val="-9318"/>
                <a:lumOff val="135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Embracing their ‘soft’ side</a:t>
          </a:r>
        </a:p>
      </dsp:txBody>
      <dsp:txXfrm>
        <a:off x="1725858" y="686001"/>
        <a:ext cx="1321202" cy="640669"/>
      </dsp:txXfrm>
    </dsp:sp>
    <dsp:sp modelId="{4637F038-BD6E-405E-86DA-6A18FF5C244A}">
      <dsp:nvSpPr>
        <dsp:cNvPr id="0" name=""/>
        <dsp:cNvSpPr/>
      </dsp:nvSpPr>
      <dsp:spPr>
        <a:xfrm>
          <a:off x="1842033"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42287-B264-45F5-9740-9083A67DC7C2}">
      <dsp:nvSpPr>
        <dsp:cNvPr id="0" name=""/>
        <dsp:cNvSpPr/>
      </dsp:nvSpPr>
      <dsp:spPr>
        <a:xfrm>
          <a:off x="1978140"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311901"/>
              <a:satOff val="-24459"/>
              <a:lumOff val="355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Better emotional awareness &amp; management</a:t>
          </a:r>
        </a:p>
      </dsp:txBody>
      <dsp:txXfrm>
        <a:off x="1998072" y="1536668"/>
        <a:ext cx="1048989" cy="640669"/>
      </dsp:txXfrm>
    </dsp:sp>
    <dsp:sp modelId="{65EBDA4E-16F3-4031-96C4-0238F9F34375}">
      <dsp:nvSpPr>
        <dsp:cNvPr id="0" name=""/>
        <dsp:cNvSpPr/>
      </dsp:nvSpPr>
      <dsp:spPr>
        <a:xfrm>
          <a:off x="3407259" y="666069"/>
          <a:ext cx="1361066" cy="680533"/>
        </a:xfrm>
        <a:prstGeom prst="roundRect">
          <a:avLst>
            <a:gd name="adj" fmla="val 10000"/>
          </a:avLst>
        </a:prstGeom>
        <a:gradFill rotWithShape="0">
          <a:gsLst>
            <a:gs pos="0">
              <a:schemeClr val="accent6">
                <a:shade val="50000"/>
                <a:hueOff val="237639"/>
                <a:satOff val="-18635"/>
                <a:lumOff val="27068"/>
                <a:alphaOff val="0"/>
                <a:lumMod val="110000"/>
                <a:satMod val="105000"/>
                <a:tint val="67000"/>
              </a:schemeClr>
            </a:gs>
            <a:gs pos="50000">
              <a:schemeClr val="accent6">
                <a:shade val="50000"/>
                <a:hueOff val="237639"/>
                <a:satOff val="-18635"/>
                <a:lumOff val="27068"/>
                <a:alphaOff val="0"/>
                <a:lumMod val="105000"/>
                <a:satMod val="103000"/>
                <a:tint val="73000"/>
              </a:schemeClr>
            </a:gs>
            <a:gs pos="100000">
              <a:schemeClr val="accent6">
                <a:shade val="50000"/>
                <a:hueOff val="237639"/>
                <a:satOff val="-18635"/>
                <a:lumOff val="270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Less focus on appearance or fitness</a:t>
          </a:r>
        </a:p>
      </dsp:txBody>
      <dsp:txXfrm>
        <a:off x="3427191" y="686001"/>
        <a:ext cx="1321202" cy="640669"/>
      </dsp:txXfrm>
    </dsp:sp>
    <dsp:sp modelId="{D84027AC-DD04-455A-8246-268F83094BCA}">
      <dsp:nvSpPr>
        <dsp:cNvPr id="0" name=""/>
        <dsp:cNvSpPr/>
      </dsp:nvSpPr>
      <dsp:spPr>
        <a:xfrm>
          <a:off x="3543366"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C8B96-B265-40FA-9510-F496B40E816C}">
      <dsp:nvSpPr>
        <dsp:cNvPr id="0" name=""/>
        <dsp:cNvSpPr/>
      </dsp:nvSpPr>
      <dsp:spPr>
        <a:xfrm>
          <a:off x="3679473"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415868"/>
              <a:satOff val="-32612"/>
              <a:lumOff val="473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risk of injury or burnout</a:t>
          </a:r>
        </a:p>
      </dsp:txBody>
      <dsp:txXfrm>
        <a:off x="3699405" y="1536668"/>
        <a:ext cx="1048989" cy="640669"/>
      </dsp:txXfrm>
    </dsp:sp>
    <dsp:sp modelId="{9ABE7846-EBCF-4D47-BEA6-44D97D9C254F}">
      <dsp:nvSpPr>
        <dsp:cNvPr id="0" name=""/>
        <dsp:cNvSpPr/>
      </dsp:nvSpPr>
      <dsp:spPr>
        <a:xfrm>
          <a:off x="5108593" y="666069"/>
          <a:ext cx="1361066" cy="680533"/>
        </a:xfrm>
        <a:prstGeom prst="roundRect">
          <a:avLst>
            <a:gd name="adj" fmla="val 10000"/>
          </a:avLst>
        </a:prstGeom>
        <a:gradFill rotWithShape="0">
          <a:gsLst>
            <a:gs pos="0">
              <a:schemeClr val="accent6">
                <a:shade val="50000"/>
                <a:hueOff val="356458"/>
                <a:satOff val="-27953"/>
                <a:lumOff val="40602"/>
                <a:alphaOff val="0"/>
                <a:lumMod val="110000"/>
                <a:satMod val="105000"/>
                <a:tint val="67000"/>
              </a:schemeClr>
            </a:gs>
            <a:gs pos="50000">
              <a:schemeClr val="accent6">
                <a:shade val="50000"/>
                <a:hueOff val="356458"/>
                <a:satOff val="-27953"/>
                <a:lumOff val="40602"/>
                <a:alphaOff val="0"/>
                <a:lumMod val="105000"/>
                <a:satMod val="103000"/>
                <a:tint val="73000"/>
              </a:schemeClr>
            </a:gs>
            <a:gs pos="100000">
              <a:schemeClr val="accent6">
                <a:shade val="50000"/>
                <a:hueOff val="356458"/>
                <a:satOff val="-27953"/>
                <a:lumOff val="406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Flexible gender norms</a:t>
          </a:r>
        </a:p>
      </dsp:txBody>
      <dsp:txXfrm>
        <a:off x="5128525" y="686001"/>
        <a:ext cx="1321202" cy="640669"/>
      </dsp:txXfrm>
    </dsp:sp>
    <dsp:sp modelId="{E098F350-100F-4161-9DD9-DE8E7FD63360}">
      <dsp:nvSpPr>
        <dsp:cNvPr id="0" name=""/>
        <dsp:cNvSpPr/>
      </dsp:nvSpPr>
      <dsp:spPr>
        <a:xfrm>
          <a:off x="5244699"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30F39-2E2B-44AA-9587-3E0B1C21883B}">
      <dsp:nvSpPr>
        <dsp:cNvPr id="0" name=""/>
        <dsp:cNvSpPr/>
      </dsp:nvSpPr>
      <dsp:spPr>
        <a:xfrm>
          <a:off x="5380806"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311901"/>
              <a:satOff val="-24459"/>
              <a:lumOff val="355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Access to a variety of careers or activities</a:t>
          </a:r>
        </a:p>
      </dsp:txBody>
      <dsp:txXfrm>
        <a:off x="5400738" y="1536668"/>
        <a:ext cx="1048989" cy="640669"/>
      </dsp:txXfrm>
    </dsp:sp>
    <dsp:sp modelId="{81D04035-975D-459E-9F1D-508FD7E0482B}">
      <dsp:nvSpPr>
        <dsp:cNvPr id="0" name=""/>
        <dsp:cNvSpPr/>
      </dsp:nvSpPr>
      <dsp:spPr>
        <a:xfrm>
          <a:off x="3743647" y="2792865"/>
          <a:ext cx="1361066" cy="680533"/>
        </a:xfrm>
        <a:prstGeom prst="roundRect">
          <a:avLst>
            <a:gd name="adj" fmla="val 10000"/>
          </a:avLst>
        </a:prstGeom>
        <a:gradFill rotWithShape="0">
          <a:gsLst>
            <a:gs pos="0">
              <a:schemeClr val="accent6">
                <a:shade val="50000"/>
                <a:hueOff val="356458"/>
                <a:satOff val="-27953"/>
                <a:lumOff val="40602"/>
                <a:alphaOff val="0"/>
                <a:lumMod val="110000"/>
                <a:satMod val="105000"/>
                <a:tint val="67000"/>
              </a:schemeClr>
            </a:gs>
            <a:gs pos="50000">
              <a:schemeClr val="accent6">
                <a:shade val="50000"/>
                <a:hueOff val="356458"/>
                <a:satOff val="-27953"/>
                <a:lumOff val="40602"/>
                <a:alphaOff val="0"/>
                <a:lumMod val="105000"/>
                <a:satMod val="103000"/>
                <a:tint val="73000"/>
              </a:schemeClr>
            </a:gs>
            <a:gs pos="100000">
              <a:schemeClr val="accent6">
                <a:shade val="50000"/>
                <a:hueOff val="356458"/>
                <a:satOff val="-27953"/>
                <a:lumOff val="406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Acceptance of own sexual orientation or gender identity</a:t>
          </a:r>
        </a:p>
      </dsp:txBody>
      <dsp:txXfrm>
        <a:off x="3763579" y="2812797"/>
        <a:ext cx="1321202" cy="640669"/>
      </dsp:txXfrm>
    </dsp:sp>
    <dsp:sp modelId="{B2345933-1C29-43EE-B7C4-992FF3A0DD6B}">
      <dsp:nvSpPr>
        <dsp:cNvPr id="0" name=""/>
        <dsp:cNvSpPr/>
      </dsp:nvSpPr>
      <dsp:spPr>
        <a:xfrm>
          <a:off x="5248592" y="2792471"/>
          <a:ext cx="1361066" cy="680533"/>
        </a:xfrm>
        <a:prstGeom prst="roundRect">
          <a:avLst>
            <a:gd name="adj" fmla="val 10000"/>
          </a:avLst>
        </a:prstGeom>
        <a:gradFill rotWithShape="0">
          <a:gsLst>
            <a:gs pos="0">
              <a:schemeClr val="accent6">
                <a:shade val="50000"/>
                <a:hueOff val="237639"/>
                <a:satOff val="-18635"/>
                <a:lumOff val="27068"/>
                <a:alphaOff val="0"/>
                <a:lumMod val="110000"/>
                <a:satMod val="105000"/>
                <a:tint val="67000"/>
              </a:schemeClr>
            </a:gs>
            <a:gs pos="50000">
              <a:schemeClr val="accent6">
                <a:shade val="50000"/>
                <a:hueOff val="237639"/>
                <a:satOff val="-18635"/>
                <a:lumOff val="27068"/>
                <a:alphaOff val="0"/>
                <a:lumMod val="105000"/>
                <a:satMod val="103000"/>
                <a:tint val="73000"/>
              </a:schemeClr>
            </a:gs>
            <a:gs pos="100000">
              <a:schemeClr val="accent6">
                <a:shade val="50000"/>
                <a:hueOff val="237639"/>
                <a:satOff val="-18635"/>
                <a:lumOff val="270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Better sexual health</a:t>
          </a:r>
        </a:p>
      </dsp:txBody>
      <dsp:txXfrm>
        <a:off x="5268524" y="2812403"/>
        <a:ext cx="1321202" cy="640669"/>
      </dsp:txXfrm>
    </dsp:sp>
    <dsp:sp modelId="{45E1832A-1479-4333-89DE-CB7EDCE7D885}">
      <dsp:nvSpPr>
        <dsp:cNvPr id="0" name=""/>
        <dsp:cNvSpPr/>
      </dsp:nvSpPr>
      <dsp:spPr>
        <a:xfrm>
          <a:off x="7261188" y="1369537"/>
          <a:ext cx="1361066" cy="680533"/>
        </a:xfrm>
        <a:prstGeom prst="roundRect">
          <a:avLst>
            <a:gd name="adj" fmla="val 10000"/>
          </a:avLst>
        </a:prstGeom>
        <a:gradFill rotWithShape="0">
          <a:gsLst>
            <a:gs pos="0">
              <a:schemeClr val="accent6">
                <a:shade val="50000"/>
                <a:hueOff val="118819"/>
                <a:satOff val="-9318"/>
                <a:lumOff val="13534"/>
                <a:alphaOff val="0"/>
                <a:lumMod val="110000"/>
                <a:satMod val="105000"/>
                <a:tint val="67000"/>
              </a:schemeClr>
            </a:gs>
            <a:gs pos="50000">
              <a:schemeClr val="accent6">
                <a:shade val="50000"/>
                <a:hueOff val="118819"/>
                <a:satOff val="-9318"/>
                <a:lumOff val="13534"/>
                <a:alphaOff val="0"/>
                <a:lumMod val="105000"/>
                <a:satMod val="103000"/>
                <a:tint val="73000"/>
              </a:schemeClr>
            </a:gs>
            <a:gs pos="100000">
              <a:schemeClr val="accent6">
                <a:shade val="50000"/>
                <a:hueOff val="118819"/>
                <a:satOff val="-9318"/>
                <a:lumOff val="135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Reduced levels of violence</a:t>
          </a:r>
        </a:p>
      </dsp:txBody>
      <dsp:txXfrm>
        <a:off x="7281120" y="1389469"/>
        <a:ext cx="1321202" cy="640669"/>
      </dsp:txXfrm>
    </dsp:sp>
    <dsp:sp modelId="{75EDB8E7-044A-424B-B865-FC644EA2860F}">
      <dsp:nvSpPr>
        <dsp:cNvPr id="0" name=""/>
        <dsp:cNvSpPr/>
      </dsp:nvSpPr>
      <dsp:spPr>
        <a:xfrm>
          <a:off x="7351574" y="2050070"/>
          <a:ext cx="91440" cy="527440"/>
        </a:xfrm>
        <a:custGeom>
          <a:avLst/>
          <a:gdLst/>
          <a:ahLst/>
          <a:cxnLst/>
          <a:rect l="0" t="0" r="0" b="0"/>
          <a:pathLst>
            <a:path>
              <a:moveTo>
                <a:pt x="45720" y="0"/>
              </a:moveTo>
              <a:lnTo>
                <a:pt x="45720" y="527440"/>
              </a:lnTo>
              <a:lnTo>
                <a:pt x="128573" y="527440"/>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F5517A-7449-417C-B782-9DBC6AFFAE64}">
      <dsp:nvSpPr>
        <dsp:cNvPr id="0" name=""/>
        <dsp:cNvSpPr/>
      </dsp:nvSpPr>
      <dsp:spPr>
        <a:xfrm>
          <a:off x="7480148" y="2237244"/>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207934"/>
              <a:satOff val="-16306"/>
              <a:lumOff val="236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risk of injury</a:t>
          </a:r>
        </a:p>
      </dsp:txBody>
      <dsp:txXfrm>
        <a:off x="7500080" y="2257176"/>
        <a:ext cx="1048989" cy="640669"/>
      </dsp:txXfrm>
    </dsp:sp>
    <dsp:sp modelId="{54B24C8F-63E2-4ED4-8594-02D363E11FC1}">
      <dsp:nvSpPr>
        <dsp:cNvPr id="0" name=""/>
        <dsp:cNvSpPr/>
      </dsp:nvSpPr>
      <dsp:spPr>
        <a:xfrm>
          <a:off x="7397294" y="2050070"/>
          <a:ext cx="92773" cy="1302942"/>
        </a:xfrm>
        <a:custGeom>
          <a:avLst/>
          <a:gdLst/>
          <a:ahLst/>
          <a:cxnLst/>
          <a:rect l="0" t="0" r="0" b="0"/>
          <a:pathLst>
            <a:path>
              <a:moveTo>
                <a:pt x="0" y="0"/>
              </a:moveTo>
              <a:lnTo>
                <a:pt x="0" y="1302942"/>
              </a:lnTo>
              <a:lnTo>
                <a:pt x="92773" y="1302942"/>
              </a:lnTo>
            </a:path>
          </a:pathLst>
        </a:custGeom>
        <a:noFill/>
        <a:ln w="1905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C3518-AF19-41BC-B9D5-02EAB0B0B411}">
      <dsp:nvSpPr>
        <dsp:cNvPr id="0" name=""/>
        <dsp:cNvSpPr/>
      </dsp:nvSpPr>
      <dsp:spPr>
        <a:xfrm>
          <a:off x="7490067" y="301274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50000"/>
              <a:hueOff val="103967"/>
              <a:satOff val="-8153"/>
              <a:lumOff val="118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stress &amp; trauma</a:t>
          </a:r>
        </a:p>
      </dsp:txBody>
      <dsp:txXfrm>
        <a:off x="7509999" y="3032678"/>
        <a:ext cx="1048989" cy="640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6D677-172B-4F0D-A457-E251360B8CAC}">
      <dsp:nvSpPr>
        <dsp:cNvPr id="0" name=""/>
        <dsp:cNvSpPr/>
      </dsp:nvSpPr>
      <dsp:spPr>
        <a:xfrm>
          <a:off x="4593" y="666069"/>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Support-seeking </a:t>
          </a:r>
          <a:r>
            <a:rPr lang="en-US" sz="1000" kern="1200" dirty="0" err="1"/>
            <a:t>behaviours</a:t>
          </a:r>
          <a:endParaRPr lang="en-US" sz="1000" kern="1200" dirty="0"/>
        </a:p>
      </dsp:txBody>
      <dsp:txXfrm>
        <a:off x="24525" y="686001"/>
        <a:ext cx="1321202" cy="640669"/>
      </dsp:txXfrm>
    </dsp:sp>
    <dsp:sp modelId="{820EC0BB-468B-48D4-AC48-15E3D15BCDDC}">
      <dsp:nvSpPr>
        <dsp:cNvPr id="0" name=""/>
        <dsp:cNvSpPr/>
      </dsp:nvSpPr>
      <dsp:spPr>
        <a:xfrm>
          <a:off x="140700"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4F7B8-2CF0-4492-A5A8-A015C2887097}">
      <dsp:nvSpPr>
        <dsp:cNvPr id="0" name=""/>
        <dsp:cNvSpPr/>
      </dsp:nvSpPr>
      <dsp:spPr>
        <a:xfrm>
          <a:off x="276806"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Expanded support network</a:t>
          </a:r>
        </a:p>
      </dsp:txBody>
      <dsp:txXfrm>
        <a:off x="296738" y="1536668"/>
        <a:ext cx="1048989" cy="640669"/>
      </dsp:txXfrm>
    </dsp:sp>
    <dsp:sp modelId="{1831C8D0-4015-4B21-93D3-C2F6B3376D01}">
      <dsp:nvSpPr>
        <dsp:cNvPr id="0" name=""/>
        <dsp:cNvSpPr/>
      </dsp:nvSpPr>
      <dsp:spPr>
        <a:xfrm>
          <a:off x="140700"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F4332-AED9-4C91-B497-5B840FDBD796}">
      <dsp:nvSpPr>
        <dsp:cNvPr id="0" name=""/>
        <dsp:cNvSpPr/>
      </dsp:nvSpPr>
      <dsp:spPr>
        <a:xfrm>
          <a:off x="276806" y="2367403"/>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Engaging in teamwork</a:t>
          </a:r>
        </a:p>
      </dsp:txBody>
      <dsp:txXfrm>
        <a:off x="296738" y="2387335"/>
        <a:ext cx="1048989" cy="640669"/>
      </dsp:txXfrm>
    </dsp:sp>
    <dsp:sp modelId="{2661C576-71B1-4640-8B76-1712DED66BB0}">
      <dsp:nvSpPr>
        <dsp:cNvPr id="0" name=""/>
        <dsp:cNvSpPr/>
      </dsp:nvSpPr>
      <dsp:spPr>
        <a:xfrm>
          <a:off x="1705926" y="666069"/>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Embracing their ‘soft’ side</a:t>
          </a:r>
        </a:p>
      </dsp:txBody>
      <dsp:txXfrm>
        <a:off x="1725858" y="686001"/>
        <a:ext cx="1321202" cy="640669"/>
      </dsp:txXfrm>
    </dsp:sp>
    <dsp:sp modelId="{4637F038-BD6E-405E-86DA-6A18FF5C244A}">
      <dsp:nvSpPr>
        <dsp:cNvPr id="0" name=""/>
        <dsp:cNvSpPr/>
      </dsp:nvSpPr>
      <dsp:spPr>
        <a:xfrm>
          <a:off x="1842033"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42287-B264-45F5-9740-9083A67DC7C2}">
      <dsp:nvSpPr>
        <dsp:cNvPr id="0" name=""/>
        <dsp:cNvSpPr/>
      </dsp:nvSpPr>
      <dsp:spPr>
        <a:xfrm>
          <a:off x="1978140"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Easier to relate with other people</a:t>
          </a:r>
        </a:p>
      </dsp:txBody>
      <dsp:txXfrm>
        <a:off x="1998072" y="1536668"/>
        <a:ext cx="1048989" cy="640669"/>
      </dsp:txXfrm>
    </dsp:sp>
    <dsp:sp modelId="{B1F7CE12-76C2-490E-BFCB-1D6F94F9AD0C}">
      <dsp:nvSpPr>
        <dsp:cNvPr id="0" name=""/>
        <dsp:cNvSpPr/>
      </dsp:nvSpPr>
      <dsp:spPr>
        <a:xfrm>
          <a:off x="1842033"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FDBE2-3AD5-4FEC-BED3-ED1463503CCA}">
      <dsp:nvSpPr>
        <dsp:cNvPr id="0" name=""/>
        <dsp:cNvSpPr/>
      </dsp:nvSpPr>
      <dsp:spPr>
        <a:xfrm>
          <a:off x="1978140" y="2367403"/>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Caring and parental roles within the family</a:t>
          </a:r>
        </a:p>
      </dsp:txBody>
      <dsp:txXfrm>
        <a:off x="1998072" y="2387335"/>
        <a:ext cx="1048989" cy="640669"/>
      </dsp:txXfrm>
    </dsp:sp>
    <dsp:sp modelId="{65EBDA4E-16F3-4031-96C4-0238F9F34375}">
      <dsp:nvSpPr>
        <dsp:cNvPr id="0" name=""/>
        <dsp:cNvSpPr/>
      </dsp:nvSpPr>
      <dsp:spPr>
        <a:xfrm>
          <a:off x="3407259" y="666069"/>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Less focus on appearance or fitness</a:t>
          </a:r>
        </a:p>
      </dsp:txBody>
      <dsp:txXfrm>
        <a:off x="3427191" y="686001"/>
        <a:ext cx="1321202" cy="640669"/>
      </dsp:txXfrm>
    </dsp:sp>
    <dsp:sp modelId="{D84027AC-DD04-455A-8246-268F83094BCA}">
      <dsp:nvSpPr>
        <dsp:cNvPr id="0" name=""/>
        <dsp:cNvSpPr/>
      </dsp:nvSpPr>
      <dsp:spPr>
        <a:xfrm>
          <a:off x="3543366"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2C8B96-B265-40FA-9510-F496B40E816C}">
      <dsp:nvSpPr>
        <dsp:cNvPr id="0" name=""/>
        <dsp:cNvSpPr/>
      </dsp:nvSpPr>
      <dsp:spPr>
        <a:xfrm>
          <a:off x="3679473"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Acceptance of disability, ageing and diversity</a:t>
          </a:r>
        </a:p>
      </dsp:txBody>
      <dsp:txXfrm>
        <a:off x="3699405" y="1536668"/>
        <a:ext cx="1048989" cy="640669"/>
      </dsp:txXfrm>
    </dsp:sp>
    <dsp:sp modelId="{9ABE7846-EBCF-4D47-BEA6-44D97D9C254F}">
      <dsp:nvSpPr>
        <dsp:cNvPr id="0" name=""/>
        <dsp:cNvSpPr/>
      </dsp:nvSpPr>
      <dsp:spPr>
        <a:xfrm>
          <a:off x="5108593" y="666069"/>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Flexible gender norms</a:t>
          </a:r>
        </a:p>
      </dsp:txBody>
      <dsp:txXfrm>
        <a:off x="5128525" y="686001"/>
        <a:ext cx="1321202" cy="640669"/>
      </dsp:txXfrm>
    </dsp:sp>
    <dsp:sp modelId="{E098F350-100F-4161-9DD9-DE8E7FD63360}">
      <dsp:nvSpPr>
        <dsp:cNvPr id="0" name=""/>
        <dsp:cNvSpPr/>
      </dsp:nvSpPr>
      <dsp:spPr>
        <a:xfrm>
          <a:off x="5244699" y="1346603"/>
          <a:ext cx="136106" cy="510399"/>
        </a:xfrm>
        <a:custGeom>
          <a:avLst/>
          <a:gdLst/>
          <a:ahLst/>
          <a:cxnLst/>
          <a:rect l="0" t="0" r="0" b="0"/>
          <a:pathLst>
            <a:path>
              <a:moveTo>
                <a:pt x="0" y="0"/>
              </a:moveTo>
              <a:lnTo>
                <a:pt x="0" y="510399"/>
              </a:lnTo>
              <a:lnTo>
                <a:pt x="136106" y="51039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030F39-2E2B-44AA-9587-3E0B1C21883B}">
      <dsp:nvSpPr>
        <dsp:cNvPr id="0" name=""/>
        <dsp:cNvSpPr/>
      </dsp:nvSpPr>
      <dsp:spPr>
        <a:xfrm>
          <a:off x="5380806" y="151673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Ability to view other people’s perspectives</a:t>
          </a:r>
        </a:p>
      </dsp:txBody>
      <dsp:txXfrm>
        <a:off x="5400738" y="1536668"/>
        <a:ext cx="1048989" cy="640669"/>
      </dsp:txXfrm>
    </dsp:sp>
    <dsp:sp modelId="{EEC9D61D-A815-4C96-AB26-4131959B1B0A}">
      <dsp:nvSpPr>
        <dsp:cNvPr id="0" name=""/>
        <dsp:cNvSpPr/>
      </dsp:nvSpPr>
      <dsp:spPr>
        <a:xfrm>
          <a:off x="5244699" y="1346603"/>
          <a:ext cx="136106" cy="1361066"/>
        </a:xfrm>
        <a:custGeom>
          <a:avLst/>
          <a:gdLst/>
          <a:ahLst/>
          <a:cxnLst/>
          <a:rect l="0" t="0" r="0" b="0"/>
          <a:pathLst>
            <a:path>
              <a:moveTo>
                <a:pt x="0" y="0"/>
              </a:moveTo>
              <a:lnTo>
                <a:pt x="0" y="1361066"/>
              </a:lnTo>
              <a:lnTo>
                <a:pt x="136106" y="136106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FBD47-F310-4E1A-B17E-CB525A0B1508}">
      <dsp:nvSpPr>
        <dsp:cNvPr id="0" name=""/>
        <dsp:cNvSpPr/>
      </dsp:nvSpPr>
      <dsp:spPr>
        <a:xfrm>
          <a:off x="5380806" y="2367403"/>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Mutual support between partners in romantic relationships</a:t>
          </a:r>
        </a:p>
      </dsp:txBody>
      <dsp:txXfrm>
        <a:off x="5400738" y="2387335"/>
        <a:ext cx="1048989" cy="640669"/>
      </dsp:txXfrm>
    </dsp:sp>
    <dsp:sp modelId="{81D04035-975D-459E-9F1D-508FD7E0482B}">
      <dsp:nvSpPr>
        <dsp:cNvPr id="0" name=""/>
        <dsp:cNvSpPr/>
      </dsp:nvSpPr>
      <dsp:spPr>
        <a:xfrm>
          <a:off x="3606043" y="3445422"/>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Acceptance of diverse sexual orientations or gender identities</a:t>
          </a:r>
        </a:p>
      </dsp:txBody>
      <dsp:txXfrm>
        <a:off x="3625975" y="3465354"/>
        <a:ext cx="1321202" cy="640669"/>
      </dsp:txXfrm>
    </dsp:sp>
    <dsp:sp modelId="{B2345933-1C29-43EE-B7C4-992FF3A0DD6B}">
      <dsp:nvSpPr>
        <dsp:cNvPr id="0" name=""/>
        <dsp:cNvSpPr/>
      </dsp:nvSpPr>
      <dsp:spPr>
        <a:xfrm>
          <a:off x="5229551" y="3440175"/>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Reduction of sexually aggressive or risky </a:t>
          </a:r>
          <a:r>
            <a:rPr lang="en-US" sz="1000" kern="1200" dirty="0" err="1"/>
            <a:t>behaviours</a:t>
          </a:r>
          <a:endParaRPr lang="en-US" sz="1000" kern="1200" dirty="0"/>
        </a:p>
      </dsp:txBody>
      <dsp:txXfrm>
        <a:off x="5249483" y="3460107"/>
        <a:ext cx="1321202" cy="640669"/>
      </dsp:txXfrm>
    </dsp:sp>
    <dsp:sp modelId="{45E1832A-1479-4333-89DE-CB7EDCE7D885}">
      <dsp:nvSpPr>
        <dsp:cNvPr id="0" name=""/>
        <dsp:cNvSpPr/>
      </dsp:nvSpPr>
      <dsp:spPr>
        <a:xfrm>
          <a:off x="7261188" y="1369537"/>
          <a:ext cx="1361066" cy="68053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Reduced levels of violence</a:t>
          </a:r>
        </a:p>
      </dsp:txBody>
      <dsp:txXfrm>
        <a:off x="7281120" y="1389469"/>
        <a:ext cx="1321202" cy="640669"/>
      </dsp:txXfrm>
    </dsp:sp>
    <dsp:sp modelId="{75EDB8E7-044A-424B-B865-FC644EA2860F}">
      <dsp:nvSpPr>
        <dsp:cNvPr id="0" name=""/>
        <dsp:cNvSpPr/>
      </dsp:nvSpPr>
      <dsp:spPr>
        <a:xfrm>
          <a:off x="7351574" y="2050070"/>
          <a:ext cx="91440" cy="527440"/>
        </a:xfrm>
        <a:custGeom>
          <a:avLst/>
          <a:gdLst/>
          <a:ahLst/>
          <a:cxnLst/>
          <a:rect l="0" t="0" r="0" b="0"/>
          <a:pathLst>
            <a:path>
              <a:moveTo>
                <a:pt x="45720" y="0"/>
              </a:moveTo>
              <a:lnTo>
                <a:pt x="45720" y="527440"/>
              </a:lnTo>
              <a:lnTo>
                <a:pt x="128573" y="52744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F5517A-7449-417C-B782-9DBC6AFFAE64}">
      <dsp:nvSpPr>
        <dsp:cNvPr id="0" name=""/>
        <dsp:cNvSpPr/>
      </dsp:nvSpPr>
      <dsp:spPr>
        <a:xfrm>
          <a:off x="7480148" y="2237244"/>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Towards women</a:t>
          </a:r>
        </a:p>
      </dsp:txBody>
      <dsp:txXfrm>
        <a:off x="7500080" y="2257176"/>
        <a:ext cx="1048989" cy="640669"/>
      </dsp:txXfrm>
    </dsp:sp>
    <dsp:sp modelId="{54B24C8F-63E2-4ED4-8594-02D363E11FC1}">
      <dsp:nvSpPr>
        <dsp:cNvPr id="0" name=""/>
        <dsp:cNvSpPr/>
      </dsp:nvSpPr>
      <dsp:spPr>
        <a:xfrm>
          <a:off x="7397294" y="2050070"/>
          <a:ext cx="92773" cy="1302942"/>
        </a:xfrm>
        <a:custGeom>
          <a:avLst/>
          <a:gdLst/>
          <a:ahLst/>
          <a:cxnLst/>
          <a:rect l="0" t="0" r="0" b="0"/>
          <a:pathLst>
            <a:path>
              <a:moveTo>
                <a:pt x="0" y="0"/>
              </a:moveTo>
              <a:lnTo>
                <a:pt x="0" y="1302942"/>
              </a:lnTo>
              <a:lnTo>
                <a:pt x="92773" y="1302942"/>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C3518-AF19-41BC-B9D5-02EAB0B0B411}">
      <dsp:nvSpPr>
        <dsp:cNvPr id="0" name=""/>
        <dsp:cNvSpPr/>
      </dsp:nvSpPr>
      <dsp:spPr>
        <a:xfrm>
          <a:off x="7490067" y="3012746"/>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Towards other men</a:t>
          </a:r>
        </a:p>
      </dsp:txBody>
      <dsp:txXfrm>
        <a:off x="7509999" y="3032678"/>
        <a:ext cx="1048989" cy="640669"/>
      </dsp:txXfrm>
    </dsp:sp>
    <dsp:sp modelId="{0E969F2D-EFCB-49A0-A7FE-BA282FC282D8}">
      <dsp:nvSpPr>
        <dsp:cNvPr id="0" name=""/>
        <dsp:cNvSpPr/>
      </dsp:nvSpPr>
      <dsp:spPr>
        <a:xfrm>
          <a:off x="7397294" y="2050070"/>
          <a:ext cx="119983" cy="2037659"/>
        </a:xfrm>
        <a:custGeom>
          <a:avLst/>
          <a:gdLst/>
          <a:ahLst/>
          <a:cxnLst/>
          <a:rect l="0" t="0" r="0" b="0"/>
          <a:pathLst>
            <a:path>
              <a:moveTo>
                <a:pt x="0" y="0"/>
              </a:moveTo>
              <a:lnTo>
                <a:pt x="0" y="2037659"/>
              </a:lnTo>
              <a:lnTo>
                <a:pt x="119983" y="203765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66926-1498-45ED-A618-99B98ECF0CAD}">
      <dsp:nvSpPr>
        <dsp:cNvPr id="0" name=""/>
        <dsp:cNvSpPr/>
      </dsp:nvSpPr>
      <dsp:spPr>
        <a:xfrm>
          <a:off x="7517278" y="3747463"/>
          <a:ext cx="1088853" cy="6805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Towards themselves</a:t>
          </a:r>
        </a:p>
      </dsp:txBody>
      <dsp:txXfrm>
        <a:off x="7537210" y="3767395"/>
        <a:ext cx="1048989" cy="640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DF1F-397A-4817-9620-94AA8B1FC4CC}"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5D3FB-1947-45DF-8D94-EBE353F1468C}" type="slidenum">
              <a:rPr lang="en-US" smtClean="0"/>
              <a:t>‹#›</a:t>
            </a:fld>
            <a:endParaRPr lang="en-US"/>
          </a:p>
        </p:txBody>
      </p:sp>
    </p:spTree>
    <p:extLst>
      <p:ext uri="{BB962C8B-B14F-4D97-AF65-F5344CB8AC3E}">
        <p14:creationId xmlns:p14="http://schemas.microsoft.com/office/powerpoint/2010/main" val="418080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Transforming masculinities means changing the norms of what it is to be a man/boy in this world so that people can be their most authentic selves</a:t>
            </a:r>
            <a:endParaRPr lang="en-US" dirty="0"/>
          </a:p>
        </p:txBody>
      </p:sp>
      <p:sp>
        <p:nvSpPr>
          <p:cNvPr id="4" name="Slide Number Placeholder 3"/>
          <p:cNvSpPr>
            <a:spLocks noGrp="1"/>
          </p:cNvSpPr>
          <p:nvPr>
            <p:ph type="sldNum" sz="quarter" idx="5"/>
          </p:nvPr>
        </p:nvSpPr>
        <p:spPr/>
        <p:txBody>
          <a:bodyPr/>
          <a:lstStyle/>
          <a:p>
            <a:fld id="{BC05D3FB-1947-45DF-8D94-EBE353F1468C}" type="slidenum">
              <a:rPr lang="en-US" smtClean="0"/>
              <a:t>2</a:t>
            </a:fld>
            <a:endParaRPr lang="en-US"/>
          </a:p>
        </p:txBody>
      </p:sp>
    </p:spTree>
    <p:extLst>
      <p:ext uri="{BB962C8B-B14F-4D97-AF65-F5344CB8AC3E}">
        <p14:creationId xmlns:p14="http://schemas.microsoft.com/office/powerpoint/2010/main" val="198540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Hegemonic masculinity is a concept developed by Australian sociologist Raewyn Connell.</a:t>
            </a:r>
          </a:p>
          <a:p>
            <a:endParaRPr lang="en-US" dirty="0"/>
          </a:p>
          <a:p>
            <a:r>
              <a:rPr lang="en-US" dirty="0"/>
              <a:t>The patriarchal model of society determines very rigid gender norms for what it means to be men or women and creates unrealistic expectations of compliance for individuals. Those unrealistic expectations are inherently unhealthy, for both genders, and for everyone else who is not adhering to these rigid norms for any reason. The trade-off for men if they adhere to these strict gender norms is social dominance. However, this comes with a price. DSGBV is a mechanism certain men use to maintain their social dominance (real or perceived).</a:t>
            </a:r>
          </a:p>
        </p:txBody>
      </p:sp>
      <p:sp>
        <p:nvSpPr>
          <p:cNvPr id="4" name="Slide Number Placeholder 3"/>
          <p:cNvSpPr>
            <a:spLocks noGrp="1"/>
          </p:cNvSpPr>
          <p:nvPr>
            <p:ph type="sldNum" sz="quarter" idx="5"/>
          </p:nvPr>
        </p:nvSpPr>
        <p:spPr/>
        <p:txBody>
          <a:bodyPr/>
          <a:lstStyle/>
          <a:p>
            <a:fld id="{BC05D3FB-1947-45DF-8D94-EBE353F1468C}" type="slidenum">
              <a:rPr lang="en-US" smtClean="0"/>
              <a:t>25</a:t>
            </a:fld>
            <a:endParaRPr lang="en-US"/>
          </a:p>
        </p:txBody>
      </p:sp>
    </p:spTree>
    <p:extLst>
      <p:ext uri="{BB962C8B-B14F-4D97-AF65-F5344CB8AC3E}">
        <p14:creationId xmlns:p14="http://schemas.microsoft.com/office/powerpoint/2010/main" val="30548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521A-9509-A85A-627A-33A046138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9A231-9AD3-CB6D-0319-C54DBC496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8D299-3F1E-1464-A912-2D1BEF783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329FD9-0E8F-CD6B-9B53-1AA7EE0934E9}"/>
              </a:ext>
            </a:extLst>
          </p:cNvPr>
          <p:cNvSpPr>
            <a:spLocks noGrp="1"/>
          </p:cNvSpPr>
          <p:nvPr>
            <p:ph type="sldNum" sz="quarter" idx="5"/>
          </p:nvPr>
        </p:nvSpPr>
        <p:spPr/>
        <p:txBody>
          <a:bodyPr/>
          <a:lstStyle/>
          <a:p>
            <a:fld id="{BC05D3FB-1947-45DF-8D94-EBE353F1468C}" type="slidenum">
              <a:rPr lang="en-US" smtClean="0"/>
              <a:t>27</a:t>
            </a:fld>
            <a:endParaRPr lang="en-US"/>
          </a:p>
        </p:txBody>
      </p:sp>
    </p:spTree>
    <p:extLst>
      <p:ext uri="{BB962C8B-B14F-4D97-AF65-F5344CB8AC3E}">
        <p14:creationId xmlns:p14="http://schemas.microsoft.com/office/powerpoint/2010/main" val="410437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5D3FB-1947-45DF-8D94-EBE353F1468C}" type="slidenum">
              <a:rPr lang="en-US" smtClean="0"/>
              <a:t>30</a:t>
            </a:fld>
            <a:endParaRPr lang="en-US"/>
          </a:p>
        </p:txBody>
      </p:sp>
    </p:spTree>
    <p:extLst>
      <p:ext uri="{BB962C8B-B14F-4D97-AF65-F5344CB8AC3E}">
        <p14:creationId xmlns:p14="http://schemas.microsoft.com/office/powerpoint/2010/main" val="86277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done in three stages. Every organization can move at their own pace, ideally it should take between 6 months to one year to complete each stage.</a:t>
            </a:r>
          </a:p>
        </p:txBody>
      </p:sp>
      <p:sp>
        <p:nvSpPr>
          <p:cNvPr id="4" name="Slide Number Placeholder 3"/>
          <p:cNvSpPr>
            <a:spLocks noGrp="1"/>
          </p:cNvSpPr>
          <p:nvPr>
            <p:ph type="sldNum" sz="quarter" idx="5"/>
          </p:nvPr>
        </p:nvSpPr>
        <p:spPr/>
        <p:txBody>
          <a:bodyPr/>
          <a:lstStyle/>
          <a:p>
            <a:fld id="{BC05D3FB-1947-45DF-8D94-EBE353F1468C}" type="slidenum">
              <a:rPr lang="en-US" smtClean="0"/>
              <a:t>33</a:t>
            </a:fld>
            <a:endParaRPr lang="en-US"/>
          </a:p>
        </p:txBody>
      </p:sp>
    </p:spTree>
    <p:extLst>
      <p:ext uri="{BB962C8B-B14F-4D97-AF65-F5344CB8AC3E}">
        <p14:creationId xmlns:p14="http://schemas.microsoft.com/office/powerpoint/2010/main" val="299068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88FB2-4E48-EDCF-B286-49C092698B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D2067-5574-232D-1E4E-BCCA69438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39DEE-A43E-563F-83E0-B21A5FE20F4D}"/>
              </a:ext>
            </a:extLst>
          </p:cNvPr>
          <p:cNvSpPr>
            <a:spLocks noGrp="1"/>
          </p:cNvSpPr>
          <p:nvPr>
            <p:ph type="body" idx="1"/>
          </p:nvPr>
        </p:nvSpPr>
        <p:spPr/>
        <p:txBody>
          <a:bodyPr/>
          <a:lstStyle/>
          <a:p>
            <a:r>
              <a:rPr lang="en-US" dirty="0"/>
              <a:t>It’s done in three stages. Every organization can move at their own pace, ideally it should take between 6 months to one year to complete each stage.</a:t>
            </a:r>
          </a:p>
        </p:txBody>
      </p:sp>
      <p:sp>
        <p:nvSpPr>
          <p:cNvPr id="4" name="Slide Number Placeholder 3">
            <a:extLst>
              <a:ext uri="{FF2B5EF4-FFF2-40B4-BE49-F238E27FC236}">
                <a16:creationId xmlns:a16="http://schemas.microsoft.com/office/drawing/2014/main" id="{AF0A830B-DBB9-F865-F677-B75160419D5C}"/>
              </a:ext>
            </a:extLst>
          </p:cNvPr>
          <p:cNvSpPr>
            <a:spLocks noGrp="1"/>
          </p:cNvSpPr>
          <p:nvPr>
            <p:ph type="sldNum" sz="quarter" idx="5"/>
          </p:nvPr>
        </p:nvSpPr>
        <p:spPr/>
        <p:txBody>
          <a:bodyPr/>
          <a:lstStyle/>
          <a:p>
            <a:fld id="{BC05D3FB-1947-45DF-8D94-EBE353F1468C}" type="slidenum">
              <a:rPr lang="en-US" smtClean="0"/>
              <a:t>35</a:t>
            </a:fld>
            <a:endParaRPr lang="en-US"/>
          </a:p>
        </p:txBody>
      </p:sp>
    </p:spTree>
    <p:extLst>
      <p:ext uri="{BB962C8B-B14F-4D97-AF65-F5344CB8AC3E}">
        <p14:creationId xmlns:p14="http://schemas.microsoft.com/office/powerpoint/2010/main" val="360209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4947-CD97-1B22-E0BF-BF14D77E5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3AA26-8B65-BDEA-C2D3-6921DFB05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ECD0D-EB84-CFA9-7192-675645D4C814}"/>
              </a:ext>
            </a:extLst>
          </p:cNvPr>
          <p:cNvSpPr>
            <a:spLocks noGrp="1"/>
          </p:cNvSpPr>
          <p:nvPr>
            <p:ph type="body" idx="1"/>
          </p:nvPr>
        </p:nvSpPr>
        <p:spPr/>
        <p:txBody>
          <a:bodyPr/>
          <a:lstStyle/>
          <a:p>
            <a:r>
              <a:rPr lang="en-US" dirty="0"/>
              <a:t>It’s done in three stages. Every organization can move at their own pace, ideally it should take between 6 months to one year to complete each stage.</a:t>
            </a:r>
          </a:p>
        </p:txBody>
      </p:sp>
      <p:sp>
        <p:nvSpPr>
          <p:cNvPr id="4" name="Slide Number Placeholder 3">
            <a:extLst>
              <a:ext uri="{FF2B5EF4-FFF2-40B4-BE49-F238E27FC236}">
                <a16:creationId xmlns:a16="http://schemas.microsoft.com/office/drawing/2014/main" id="{0578A7DE-05EE-D12A-D46D-77C85F4B8394}"/>
              </a:ext>
            </a:extLst>
          </p:cNvPr>
          <p:cNvSpPr>
            <a:spLocks noGrp="1"/>
          </p:cNvSpPr>
          <p:nvPr>
            <p:ph type="sldNum" sz="quarter" idx="5"/>
          </p:nvPr>
        </p:nvSpPr>
        <p:spPr/>
        <p:txBody>
          <a:bodyPr/>
          <a:lstStyle/>
          <a:p>
            <a:fld id="{BC05D3FB-1947-45DF-8D94-EBE353F1468C}" type="slidenum">
              <a:rPr lang="en-US" smtClean="0"/>
              <a:t>37</a:t>
            </a:fld>
            <a:endParaRPr lang="en-US"/>
          </a:p>
        </p:txBody>
      </p:sp>
    </p:spTree>
    <p:extLst>
      <p:ext uri="{BB962C8B-B14F-4D97-AF65-F5344CB8AC3E}">
        <p14:creationId xmlns:p14="http://schemas.microsoft.com/office/powerpoint/2010/main" val="237372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Transforming masculinities means changing the norms of what it is to be a man/boy in this world so that people can be their most authentic selves</a:t>
            </a:r>
            <a:endParaRPr lang="en-US" dirty="0"/>
          </a:p>
        </p:txBody>
      </p:sp>
      <p:sp>
        <p:nvSpPr>
          <p:cNvPr id="4" name="Slide Number Placeholder 3"/>
          <p:cNvSpPr>
            <a:spLocks noGrp="1"/>
          </p:cNvSpPr>
          <p:nvPr>
            <p:ph type="sldNum" sz="quarter" idx="5"/>
          </p:nvPr>
        </p:nvSpPr>
        <p:spPr/>
        <p:txBody>
          <a:bodyPr/>
          <a:lstStyle/>
          <a:p>
            <a:fld id="{BC05D3FB-1947-45DF-8D94-EBE353F1468C}" type="slidenum">
              <a:rPr lang="en-US" smtClean="0"/>
              <a:t>5</a:t>
            </a:fld>
            <a:endParaRPr lang="en-US"/>
          </a:p>
        </p:txBody>
      </p:sp>
    </p:spTree>
    <p:extLst>
      <p:ext uri="{BB962C8B-B14F-4D97-AF65-F5344CB8AC3E}">
        <p14:creationId xmlns:p14="http://schemas.microsoft.com/office/powerpoint/2010/main" val="365342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05D3FB-1947-45DF-8D94-EBE353F1468C}" type="slidenum">
              <a:rPr lang="en-US" smtClean="0"/>
              <a:t>7</a:t>
            </a:fld>
            <a:endParaRPr lang="en-US"/>
          </a:p>
        </p:txBody>
      </p:sp>
    </p:spTree>
    <p:extLst>
      <p:ext uri="{BB962C8B-B14F-4D97-AF65-F5344CB8AC3E}">
        <p14:creationId xmlns:p14="http://schemas.microsoft.com/office/powerpoint/2010/main" val="176670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2A843-3DC0-7800-471A-EC0103912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1CC74-EFA4-1B38-2069-7CD31F2C9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1854E-83A8-020C-3680-2EEC6567CB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3E4A8-ED0D-F2D6-6C62-D838DB84EAD6}"/>
              </a:ext>
            </a:extLst>
          </p:cNvPr>
          <p:cNvSpPr>
            <a:spLocks noGrp="1"/>
          </p:cNvSpPr>
          <p:nvPr>
            <p:ph type="sldNum" sz="quarter" idx="5"/>
          </p:nvPr>
        </p:nvSpPr>
        <p:spPr/>
        <p:txBody>
          <a:bodyPr/>
          <a:lstStyle/>
          <a:p>
            <a:fld id="{BC05D3FB-1947-45DF-8D94-EBE353F1468C}" type="slidenum">
              <a:rPr lang="en-US" smtClean="0"/>
              <a:t>9</a:t>
            </a:fld>
            <a:endParaRPr lang="en-US"/>
          </a:p>
        </p:txBody>
      </p:sp>
    </p:spTree>
    <p:extLst>
      <p:ext uri="{BB962C8B-B14F-4D97-AF65-F5344CB8AC3E}">
        <p14:creationId xmlns:p14="http://schemas.microsoft.com/office/powerpoint/2010/main" val="138141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F6159-3FD8-2167-349D-0907E55C7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6975D-9269-7BC5-C278-1EFF52B30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BBA4F-0927-C276-8AEF-389B7B12A5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6C348A-915C-BD7C-B358-D44770C7ADF1}"/>
              </a:ext>
            </a:extLst>
          </p:cNvPr>
          <p:cNvSpPr>
            <a:spLocks noGrp="1"/>
          </p:cNvSpPr>
          <p:nvPr>
            <p:ph type="sldNum" sz="quarter" idx="5"/>
          </p:nvPr>
        </p:nvSpPr>
        <p:spPr/>
        <p:txBody>
          <a:bodyPr/>
          <a:lstStyle/>
          <a:p>
            <a:fld id="{BC05D3FB-1947-45DF-8D94-EBE353F1468C}" type="slidenum">
              <a:rPr lang="en-US" smtClean="0"/>
              <a:t>10</a:t>
            </a:fld>
            <a:endParaRPr lang="en-US"/>
          </a:p>
        </p:txBody>
      </p:sp>
    </p:spTree>
    <p:extLst>
      <p:ext uri="{BB962C8B-B14F-4D97-AF65-F5344CB8AC3E}">
        <p14:creationId xmlns:p14="http://schemas.microsoft.com/office/powerpoint/2010/main" val="246065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B8B4-5EBA-7E30-58B1-62F552AB4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4FA51-3E1A-B6CE-5C83-55E6AA414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4A4B3-31C9-C3E1-86DE-9B665D27F681}"/>
              </a:ext>
            </a:extLst>
          </p:cNvPr>
          <p:cNvSpPr>
            <a:spLocks noGrp="1"/>
          </p:cNvSpPr>
          <p:nvPr>
            <p:ph type="body" idx="1"/>
          </p:nvPr>
        </p:nvSpPr>
        <p:spPr/>
        <p:txBody>
          <a:bodyPr/>
          <a:lstStyle/>
          <a:p>
            <a:r>
              <a:rPr lang="en-US" sz="1800" dirty="0">
                <a:effectLst/>
                <a:latin typeface="Segoe UI" panose="020B0502040204020203" pitchFamily="34" charset="0"/>
              </a:rPr>
              <a:t>Transforming masculinities means changing the norms of what it is to be a man/boy in this world so that people can be their most authentic selves</a:t>
            </a:r>
            <a:endParaRPr lang="en-US" dirty="0"/>
          </a:p>
        </p:txBody>
      </p:sp>
      <p:sp>
        <p:nvSpPr>
          <p:cNvPr id="4" name="Slide Number Placeholder 3">
            <a:extLst>
              <a:ext uri="{FF2B5EF4-FFF2-40B4-BE49-F238E27FC236}">
                <a16:creationId xmlns:a16="http://schemas.microsoft.com/office/drawing/2014/main" id="{3DCD02E8-D91F-8635-F107-E744475F40A1}"/>
              </a:ext>
            </a:extLst>
          </p:cNvPr>
          <p:cNvSpPr>
            <a:spLocks noGrp="1"/>
          </p:cNvSpPr>
          <p:nvPr>
            <p:ph type="sldNum" sz="quarter" idx="5"/>
          </p:nvPr>
        </p:nvSpPr>
        <p:spPr/>
        <p:txBody>
          <a:bodyPr/>
          <a:lstStyle/>
          <a:p>
            <a:fld id="{BC05D3FB-1947-45DF-8D94-EBE353F1468C}" type="slidenum">
              <a:rPr lang="en-US" smtClean="0"/>
              <a:t>11</a:t>
            </a:fld>
            <a:endParaRPr lang="en-US"/>
          </a:p>
        </p:txBody>
      </p:sp>
    </p:spTree>
    <p:extLst>
      <p:ext uri="{BB962C8B-B14F-4D97-AF65-F5344CB8AC3E}">
        <p14:creationId xmlns:p14="http://schemas.microsoft.com/office/powerpoint/2010/main" val="180084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McKinsey Sans-McKsans--gPjldzNq"/>
              </a:rPr>
              <a:t>James O. McKinsey, a University of Chicago professor and expert on management accounting – McKinsey &amp; Company consulting firm</a:t>
            </a:r>
            <a:endParaRPr lang="en-US" dirty="0"/>
          </a:p>
        </p:txBody>
      </p:sp>
      <p:sp>
        <p:nvSpPr>
          <p:cNvPr id="4" name="Slide Number Placeholder 3"/>
          <p:cNvSpPr>
            <a:spLocks noGrp="1"/>
          </p:cNvSpPr>
          <p:nvPr>
            <p:ph type="sldNum" sz="quarter" idx="5"/>
          </p:nvPr>
        </p:nvSpPr>
        <p:spPr/>
        <p:txBody>
          <a:bodyPr/>
          <a:lstStyle/>
          <a:p>
            <a:fld id="{BC05D3FB-1947-45DF-8D94-EBE353F1468C}" type="slidenum">
              <a:rPr lang="en-US" smtClean="0"/>
              <a:t>13</a:t>
            </a:fld>
            <a:endParaRPr lang="en-US"/>
          </a:p>
        </p:txBody>
      </p:sp>
    </p:spTree>
    <p:extLst>
      <p:ext uri="{BB962C8B-B14F-4D97-AF65-F5344CB8AC3E}">
        <p14:creationId xmlns:p14="http://schemas.microsoft.com/office/powerpoint/2010/main" val="211460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Hegemonic masculinity is a concept developed by Australian sociologist Raewyn Connell.</a:t>
            </a:r>
          </a:p>
          <a:p>
            <a:endParaRPr lang="en-US" dirty="0"/>
          </a:p>
          <a:p>
            <a:r>
              <a:rPr lang="en-US" dirty="0"/>
              <a:t>The patriarchal model of society determines very rigid gender norms for what it means to be men or women and creates unrealistic expectations of compliance for individuals. Those unrealistic expectations are inherently unhealthy, for both genders, and for everyone else who is not adhering to these rigid norms for any reason. The trade-off for men if they adhere to these strict gender norms is social dominance. However, this comes with a price. DSGBV is a mechanism certain men use to maintain their social dominance (real or perceived).</a:t>
            </a:r>
          </a:p>
        </p:txBody>
      </p:sp>
      <p:sp>
        <p:nvSpPr>
          <p:cNvPr id="4" name="Slide Number Placeholder 3"/>
          <p:cNvSpPr>
            <a:spLocks noGrp="1"/>
          </p:cNvSpPr>
          <p:nvPr>
            <p:ph type="sldNum" sz="quarter" idx="5"/>
          </p:nvPr>
        </p:nvSpPr>
        <p:spPr/>
        <p:txBody>
          <a:bodyPr/>
          <a:lstStyle/>
          <a:p>
            <a:fld id="{BC05D3FB-1947-45DF-8D94-EBE353F1468C}" type="slidenum">
              <a:rPr lang="en-US" smtClean="0"/>
              <a:t>23</a:t>
            </a:fld>
            <a:endParaRPr lang="en-US"/>
          </a:p>
        </p:txBody>
      </p:sp>
    </p:spTree>
    <p:extLst>
      <p:ext uri="{BB962C8B-B14F-4D97-AF65-F5344CB8AC3E}">
        <p14:creationId xmlns:p14="http://schemas.microsoft.com/office/powerpoint/2010/main" val="422770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51A4-640E-6DC0-8833-CCC01B8B6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D3409-2DDD-9B42-7102-0F84AF01D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4A059-808A-A1E3-2D6D-AB8299BE392C}"/>
              </a:ext>
            </a:extLst>
          </p:cNvPr>
          <p:cNvSpPr>
            <a:spLocks noGrp="1"/>
          </p:cNvSpPr>
          <p:nvPr>
            <p:ph type="body" idx="1"/>
          </p:nvPr>
        </p:nvSpPr>
        <p:spPr/>
        <p:txBody>
          <a:bodyPr/>
          <a:lstStyle/>
          <a:p>
            <a:r>
              <a:rPr lang="en-US" dirty="0"/>
              <a:t>Hegemonic masculinity is a concept developed by Australian sociologist Raewyn Connell.</a:t>
            </a:r>
          </a:p>
          <a:p>
            <a:endParaRPr lang="en-US" dirty="0"/>
          </a:p>
          <a:p>
            <a:r>
              <a:rPr lang="en-US" dirty="0"/>
              <a:t>The patriarchal model of society determines very rigid gender norms for what it means to be men or women and creates unrealistic expectations of compliance for individuals. Those unrealistic expectations are inherently unhealthy, for both genders, and for everyone else who is not adhering to these rigid norms for any reason. The trade-off for men if they adhere to these strict gender norms is social dominance. However, this comes with a price. DSGBV is a mechanism certain men use to maintain their social dominance (real or perceived).</a:t>
            </a:r>
          </a:p>
        </p:txBody>
      </p:sp>
      <p:sp>
        <p:nvSpPr>
          <p:cNvPr id="4" name="Slide Number Placeholder 3">
            <a:extLst>
              <a:ext uri="{FF2B5EF4-FFF2-40B4-BE49-F238E27FC236}">
                <a16:creationId xmlns:a16="http://schemas.microsoft.com/office/drawing/2014/main" id="{F47402B7-EB9C-6EB8-0D28-04A680176FA7}"/>
              </a:ext>
            </a:extLst>
          </p:cNvPr>
          <p:cNvSpPr>
            <a:spLocks noGrp="1"/>
          </p:cNvSpPr>
          <p:nvPr>
            <p:ph type="sldNum" sz="quarter" idx="5"/>
          </p:nvPr>
        </p:nvSpPr>
        <p:spPr/>
        <p:txBody>
          <a:bodyPr/>
          <a:lstStyle/>
          <a:p>
            <a:fld id="{BC05D3FB-1947-45DF-8D94-EBE353F1468C}" type="slidenum">
              <a:rPr lang="en-US" smtClean="0"/>
              <a:t>24</a:t>
            </a:fld>
            <a:endParaRPr lang="en-US"/>
          </a:p>
        </p:txBody>
      </p:sp>
    </p:spTree>
    <p:extLst>
      <p:ext uri="{BB962C8B-B14F-4D97-AF65-F5344CB8AC3E}">
        <p14:creationId xmlns:p14="http://schemas.microsoft.com/office/powerpoint/2010/main" val="242998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1619-5C7F-F924-B40D-84070C31F7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FA18930-1DDA-5000-C140-5E17551D7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950BDF7-4D37-DAB8-F326-AB4D5CE14F26}"/>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5" name="Footer Placeholder 4">
            <a:extLst>
              <a:ext uri="{FF2B5EF4-FFF2-40B4-BE49-F238E27FC236}">
                <a16:creationId xmlns:a16="http://schemas.microsoft.com/office/drawing/2014/main" id="{51095BD9-079C-0450-202A-073AF4AECAB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0AF9234-ACE4-BEDC-BEE7-A1612CD16ACE}"/>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66333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90FE-3AD1-CF36-543D-5CFCA8CF3BF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156FED4-E1D8-DBB6-7ABC-BE818BCF8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9D93486-04ED-E426-04B1-4C0C6D742BC0}"/>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5" name="Footer Placeholder 4">
            <a:extLst>
              <a:ext uri="{FF2B5EF4-FFF2-40B4-BE49-F238E27FC236}">
                <a16:creationId xmlns:a16="http://schemas.microsoft.com/office/drawing/2014/main" id="{F1B70521-2AE5-0EA1-DE91-0CEF65382B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B0D21E-DC11-4EC0-A019-932AEE7D195D}"/>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263386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1BD69D-CE81-2A53-3315-6F78B6BEEA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122989F-0D20-251D-5A07-AC9DA42F5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768B77-D44B-5D96-F571-634D00D3A64D}"/>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5" name="Footer Placeholder 4">
            <a:extLst>
              <a:ext uri="{FF2B5EF4-FFF2-40B4-BE49-F238E27FC236}">
                <a16:creationId xmlns:a16="http://schemas.microsoft.com/office/drawing/2014/main" id="{A8C49F6A-7092-B59F-D2CF-08F6BEAB0D2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FE7FFB8-0EB5-A12F-BC29-921A7A0D9C03}"/>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49786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4FFB-929C-AD89-8436-AED993325D8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BAD0229-4732-AA44-1221-D0D48783E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9035429-7926-6AE5-96C9-91799376AABD}"/>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5" name="Footer Placeholder 4">
            <a:extLst>
              <a:ext uri="{FF2B5EF4-FFF2-40B4-BE49-F238E27FC236}">
                <a16:creationId xmlns:a16="http://schemas.microsoft.com/office/drawing/2014/main" id="{7B77A9B1-71E8-63EA-F372-5ABF06E67C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8006A4-92D7-2107-F9CD-382402481462}"/>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355602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138B-E914-CE78-2AE9-FEFB1116AB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B83F3E5-4B13-BD19-1B81-F9A0159BB4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EB2FE-9233-9DF5-2F72-91D1D975A05C}"/>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5" name="Footer Placeholder 4">
            <a:extLst>
              <a:ext uri="{FF2B5EF4-FFF2-40B4-BE49-F238E27FC236}">
                <a16:creationId xmlns:a16="http://schemas.microsoft.com/office/drawing/2014/main" id="{EC44CAF1-C796-2BF8-D250-4CF0BEE5913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6D3292C-2210-C4D8-79D6-A1059ADAAEF3}"/>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92646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0F60-577D-F309-283E-9B8ECD425BF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92655C1-698F-7AA9-38F3-4F0C94870C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AB42B0-4D89-E4DA-005D-AAE2EE186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8C5970E-1B5C-8EA0-BFE6-EAD1E0A1C8F7}"/>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6" name="Footer Placeholder 5">
            <a:extLst>
              <a:ext uri="{FF2B5EF4-FFF2-40B4-BE49-F238E27FC236}">
                <a16:creationId xmlns:a16="http://schemas.microsoft.com/office/drawing/2014/main" id="{A9E2BC66-4926-73FF-3E52-4617A5F70FA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82AC3D-66B1-84EC-C2DD-4BADB2FFF592}"/>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200262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B478-4AC0-90EC-0B0E-95E976FDF14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2365CFF-9ADA-0E5D-FDB4-F039526BB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ED05E-BA60-C62A-1AB2-175698EC9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3C8C3F-26F9-456A-9F14-1AF0EFB52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A845F-D684-B14C-5B23-A098A24E3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205E682-F226-8E83-9714-AEC9D958315B}"/>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8" name="Footer Placeholder 7">
            <a:extLst>
              <a:ext uri="{FF2B5EF4-FFF2-40B4-BE49-F238E27FC236}">
                <a16:creationId xmlns:a16="http://schemas.microsoft.com/office/drawing/2014/main" id="{B43609FC-73E4-02C0-B44E-DF7B5B67842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972377D-895D-E87E-53A4-23AE33ECEE44}"/>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406732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A42D-21EB-D46B-D838-0CFB325C5C0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C9AC31D-8996-1BF3-4D8C-7FB72291D2C5}"/>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4" name="Footer Placeholder 3">
            <a:extLst>
              <a:ext uri="{FF2B5EF4-FFF2-40B4-BE49-F238E27FC236}">
                <a16:creationId xmlns:a16="http://schemas.microsoft.com/office/drawing/2014/main" id="{F5A6ECF3-EF79-752A-7A60-66C29FFA367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5DA9E04-110D-D34F-91C0-56D31B36D02E}"/>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101935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F27C9-C39C-43A3-9A53-0F7F0D302D52}"/>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3" name="Footer Placeholder 2">
            <a:extLst>
              <a:ext uri="{FF2B5EF4-FFF2-40B4-BE49-F238E27FC236}">
                <a16:creationId xmlns:a16="http://schemas.microsoft.com/office/drawing/2014/main" id="{FFF0DFFF-67C2-C65E-DAB7-18DD90A06E1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14A66F0-A54F-7E8C-44C0-5AEF26B73937}"/>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352137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E164-B6CB-B0C5-3911-5CBE2F79B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C0ABC47-1C2C-F37A-D35A-06A584528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D5B1CE2-4E60-24A9-5765-44B5B7A0F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3992F-2ACC-2451-0B34-1C66A17A5BBD}"/>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6" name="Footer Placeholder 5">
            <a:extLst>
              <a:ext uri="{FF2B5EF4-FFF2-40B4-BE49-F238E27FC236}">
                <a16:creationId xmlns:a16="http://schemas.microsoft.com/office/drawing/2014/main" id="{DD8279D5-E4EE-070A-793D-98F5CA30D29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941377A-2061-C12B-DD0C-1DCC8BEAB406}"/>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6472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E92A-F4F2-3863-8E79-0F70D9216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9D81855-E17F-DE35-8A65-1E1F46232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81F1E6F-774B-1221-5A30-F4076AB9E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728C0-A060-8B1B-14EB-A24CF0CD0A27}"/>
              </a:ext>
            </a:extLst>
          </p:cNvPr>
          <p:cNvSpPr>
            <a:spLocks noGrp="1"/>
          </p:cNvSpPr>
          <p:nvPr>
            <p:ph type="dt" sz="half" idx="10"/>
          </p:nvPr>
        </p:nvSpPr>
        <p:spPr/>
        <p:txBody>
          <a:bodyPr/>
          <a:lstStyle/>
          <a:p>
            <a:fld id="{31B11E70-C06A-4952-846F-6926319E7E11}" type="datetimeFigureOut">
              <a:rPr lang="en-IE" smtClean="0"/>
              <a:t>11/10/2024</a:t>
            </a:fld>
            <a:endParaRPr lang="en-IE"/>
          </a:p>
        </p:txBody>
      </p:sp>
      <p:sp>
        <p:nvSpPr>
          <p:cNvPr id="6" name="Footer Placeholder 5">
            <a:extLst>
              <a:ext uri="{FF2B5EF4-FFF2-40B4-BE49-F238E27FC236}">
                <a16:creationId xmlns:a16="http://schemas.microsoft.com/office/drawing/2014/main" id="{611FC8FC-5B74-C945-875E-E237B452D89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C63C1A-7E96-F324-02E5-1816C577644B}"/>
              </a:ext>
            </a:extLst>
          </p:cNvPr>
          <p:cNvSpPr>
            <a:spLocks noGrp="1"/>
          </p:cNvSpPr>
          <p:nvPr>
            <p:ph type="sldNum" sz="quarter" idx="12"/>
          </p:nvPr>
        </p:nvSpPr>
        <p:spPr/>
        <p:txBody>
          <a:bodyPr/>
          <a:lstStyle/>
          <a:p>
            <a:fld id="{E3165CED-9070-49D0-BC68-3B8DF6A989F0}" type="slidenum">
              <a:rPr lang="en-IE" smtClean="0"/>
              <a:t>‹#›</a:t>
            </a:fld>
            <a:endParaRPr lang="en-IE"/>
          </a:p>
        </p:txBody>
      </p:sp>
    </p:spTree>
    <p:extLst>
      <p:ext uri="{BB962C8B-B14F-4D97-AF65-F5344CB8AC3E}">
        <p14:creationId xmlns:p14="http://schemas.microsoft.com/office/powerpoint/2010/main" val="27575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794C5-04AD-E0A3-0BEF-C28C8CD8D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103701E-BD0A-B962-E75E-D63760E77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2E9575D-E443-B9CF-4BEE-2F8948A56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B11E70-C06A-4952-846F-6926319E7E11}" type="datetimeFigureOut">
              <a:rPr lang="en-IE" smtClean="0"/>
              <a:t>11/10/2024</a:t>
            </a:fld>
            <a:endParaRPr lang="en-IE"/>
          </a:p>
        </p:txBody>
      </p:sp>
      <p:sp>
        <p:nvSpPr>
          <p:cNvPr id="5" name="Footer Placeholder 4">
            <a:extLst>
              <a:ext uri="{FF2B5EF4-FFF2-40B4-BE49-F238E27FC236}">
                <a16:creationId xmlns:a16="http://schemas.microsoft.com/office/drawing/2014/main" id="{4F013C63-C8EB-7390-97A0-E86664B53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0BDF3807-73C4-3F65-7C89-8AC894F44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165CED-9070-49D0-BC68-3B8DF6A989F0}" type="slidenum">
              <a:rPr lang="en-IE" smtClean="0"/>
              <a:t>‹#›</a:t>
            </a:fld>
            <a:endParaRPr lang="en-IE"/>
          </a:p>
        </p:txBody>
      </p:sp>
    </p:spTree>
    <p:extLst>
      <p:ext uri="{BB962C8B-B14F-4D97-AF65-F5344CB8AC3E}">
        <p14:creationId xmlns:p14="http://schemas.microsoft.com/office/powerpoint/2010/main" val="149564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2932C58C-F200-75DC-9BE1-BA3D2BFB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8BF463-C52B-B075-33B4-03EEE61B0D49}"/>
              </a:ext>
            </a:extLst>
          </p:cNvPr>
          <p:cNvSpPr>
            <a:spLocks noGrp="1"/>
          </p:cNvSpPr>
          <p:nvPr>
            <p:ph type="ctrTitle"/>
          </p:nvPr>
        </p:nvSpPr>
        <p:spPr>
          <a:xfrm>
            <a:off x="1314447" y="2894148"/>
            <a:ext cx="9563102" cy="1371599"/>
          </a:xfrm>
        </p:spPr>
        <p:txBody>
          <a:bodyPr>
            <a:noAutofit/>
          </a:bodyPr>
          <a:lstStyle/>
          <a:p>
            <a:r>
              <a:rPr lang="en-IE" sz="3200" b="1" kern="100" dirty="0">
                <a:latin typeface="Calibri" panose="020F0502020204030204" pitchFamily="34" charset="0"/>
                <a:ea typeface="Aptos" panose="020B0004020202020204" pitchFamily="34" charset="0"/>
                <a:cs typeface="Times New Roman" panose="02020603050405020304" pitchFamily="18" charset="0"/>
              </a:rPr>
              <a:t>Why and How do Men Benefit from Gender Equality?</a:t>
            </a:r>
            <a:br>
              <a:rPr lang="en-IE" sz="3200" b="1" kern="100" dirty="0">
                <a:effectLst/>
                <a:latin typeface="Calibri" panose="020F0502020204030204" pitchFamily="34" charset="0"/>
                <a:ea typeface="Aptos" panose="020B0004020202020204" pitchFamily="34" charset="0"/>
                <a:cs typeface="Times New Roman" panose="02020603050405020304" pitchFamily="18" charset="0"/>
              </a:rPr>
            </a:br>
            <a:r>
              <a:rPr lang="en-IE" sz="1800" b="1" kern="100" dirty="0">
                <a:effectLst/>
                <a:latin typeface="Calibri" panose="020F0502020204030204" pitchFamily="34" charset="0"/>
                <a:ea typeface="Aptos" panose="020B0004020202020204" pitchFamily="34" charset="0"/>
                <a:cs typeface="Times New Roman" panose="02020603050405020304" pitchFamily="18" charset="0"/>
              </a:rPr>
              <a:t> </a:t>
            </a:r>
            <a:br>
              <a:rPr lang="en-IE" sz="1800"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dirty="0"/>
              <a:t>White Ribbon Ireland</a:t>
            </a:r>
            <a:endParaRPr lang="en-IE" sz="4000" b="1" dirty="0"/>
          </a:p>
        </p:txBody>
      </p:sp>
      <p:sp>
        <p:nvSpPr>
          <p:cNvPr id="6" name="TextBox 5">
            <a:extLst>
              <a:ext uri="{FF2B5EF4-FFF2-40B4-BE49-F238E27FC236}">
                <a16:creationId xmlns:a16="http://schemas.microsoft.com/office/drawing/2014/main" id="{364E9F89-035C-FE01-3487-4F53F05B3B49}"/>
              </a:ext>
            </a:extLst>
          </p:cNvPr>
          <p:cNvSpPr txBox="1"/>
          <p:nvPr/>
        </p:nvSpPr>
        <p:spPr>
          <a:xfrm>
            <a:off x="3390208" y="4339679"/>
            <a:ext cx="5411580" cy="369332"/>
          </a:xfrm>
          <a:prstGeom prst="rect">
            <a:avLst/>
          </a:prstGeom>
          <a:noFill/>
        </p:spPr>
        <p:txBody>
          <a:bodyPr wrap="square" rtlCol="0">
            <a:spAutoFit/>
          </a:bodyPr>
          <a:lstStyle/>
          <a:p>
            <a:pPr algn="ctr"/>
            <a:r>
              <a:rPr lang="en-US" dirty="0"/>
              <a:t>Presenter – Daniela Monza</a:t>
            </a:r>
            <a:endParaRPr lang="en-IE" dirty="0"/>
          </a:p>
        </p:txBody>
      </p:sp>
      <p:pic>
        <p:nvPicPr>
          <p:cNvPr id="4" name="Picture 3" descr="A close up of a sign&#10;&#10;Description automatically generated">
            <a:extLst>
              <a:ext uri="{FF2B5EF4-FFF2-40B4-BE49-F238E27FC236}">
                <a16:creationId xmlns:a16="http://schemas.microsoft.com/office/drawing/2014/main" id="{02D23F90-CA11-783D-2E29-ED73D0FFE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1969">
            <a:off x="187052" y="580021"/>
            <a:ext cx="2351787" cy="840563"/>
          </a:xfrm>
          <a:prstGeom prst="rect">
            <a:avLst/>
          </a:prstGeom>
        </p:spPr>
      </p:pic>
    </p:spTree>
    <p:extLst>
      <p:ext uri="{BB962C8B-B14F-4D97-AF65-F5344CB8AC3E}">
        <p14:creationId xmlns:p14="http://schemas.microsoft.com/office/powerpoint/2010/main" val="97748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842AD-20BA-7021-E803-DD1DEF3B4777}"/>
            </a:ext>
          </a:extLst>
        </p:cNvPr>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ED4CF862-7DDE-A9D1-A808-1C531CE79B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7847119F-5D83-7918-A804-E2A772518D0B}"/>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CUAN</a:t>
            </a:r>
            <a:endParaRPr lang="en-IE" sz="3200" b="1" dirty="0">
              <a:solidFill>
                <a:schemeClr val="bg1"/>
              </a:solidFill>
            </a:endParaRPr>
          </a:p>
        </p:txBody>
      </p:sp>
      <p:pic>
        <p:nvPicPr>
          <p:cNvPr id="4" name="Picture 3" descr="A poster of a person sitting on a window&#10;&#10;Description automatically generated">
            <a:extLst>
              <a:ext uri="{FF2B5EF4-FFF2-40B4-BE49-F238E27FC236}">
                <a16:creationId xmlns:a16="http://schemas.microsoft.com/office/drawing/2014/main" id="{27706985-724B-99E8-AC86-552164B81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98" y="1444711"/>
            <a:ext cx="3968578" cy="3968578"/>
          </a:xfrm>
          <a:prstGeom prst="rect">
            <a:avLst/>
          </a:prstGeom>
        </p:spPr>
      </p:pic>
      <p:sp>
        <p:nvSpPr>
          <p:cNvPr id="5" name="TextBox 4">
            <a:extLst>
              <a:ext uri="{FF2B5EF4-FFF2-40B4-BE49-F238E27FC236}">
                <a16:creationId xmlns:a16="http://schemas.microsoft.com/office/drawing/2014/main" id="{56F36BBD-DB51-AA18-D323-5233F3A2EC3A}"/>
              </a:ext>
            </a:extLst>
          </p:cNvPr>
          <p:cNvSpPr txBox="1"/>
          <p:nvPr/>
        </p:nvSpPr>
        <p:spPr>
          <a:xfrm>
            <a:off x="4949974" y="1444711"/>
            <a:ext cx="6662057" cy="4216539"/>
          </a:xfrm>
          <a:prstGeom prst="rect">
            <a:avLst/>
          </a:prstGeom>
          <a:noFill/>
        </p:spPr>
        <p:txBody>
          <a:bodyPr wrap="square" rtlCol="0">
            <a:spAutoFit/>
          </a:bodyPr>
          <a:lstStyle/>
          <a:p>
            <a:pPr algn="ctr"/>
            <a:r>
              <a:rPr lang="en-US" sz="2800" b="1" dirty="0">
                <a:solidFill>
                  <a:schemeClr val="accent6">
                    <a:lumMod val="50000"/>
                  </a:schemeClr>
                </a:solidFill>
              </a:rPr>
              <a:t>2024 – Institution of CUAN</a:t>
            </a:r>
          </a:p>
          <a:p>
            <a:pPr algn="ctr"/>
            <a:endParaRPr lang="en-US" sz="2000" b="1" dirty="0">
              <a:solidFill>
                <a:schemeClr val="accent6">
                  <a:lumMod val="50000"/>
                </a:schemeClr>
              </a:solidFill>
            </a:endParaRPr>
          </a:p>
          <a:p>
            <a:pPr algn="ctr"/>
            <a:r>
              <a:rPr lang="en-US" sz="2000" b="1" dirty="0">
                <a:solidFill>
                  <a:schemeClr val="accent6">
                    <a:lumMod val="50000"/>
                  </a:schemeClr>
                </a:solidFill>
              </a:rPr>
              <a:t>The statutory Domestic, Sexual &amp; Gender-Based Violence Agency coordinating the implementation of the strategy.</a:t>
            </a:r>
          </a:p>
          <a:p>
            <a:pPr algn="ctr"/>
            <a:endParaRPr lang="en-US" sz="2000" b="1" dirty="0">
              <a:solidFill>
                <a:schemeClr val="accent6">
                  <a:lumMod val="50000"/>
                </a:schemeClr>
              </a:solidFill>
            </a:endParaRPr>
          </a:p>
          <a:p>
            <a:pPr algn="ctr"/>
            <a:r>
              <a:rPr lang="en-US" sz="2000" b="1" dirty="0">
                <a:solidFill>
                  <a:schemeClr val="accent6">
                    <a:lumMod val="50000"/>
                  </a:schemeClr>
                </a:solidFill>
              </a:rPr>
              <a:t>A whole of government approach</a:t>
            </a:r>
          </a:p>
          <a:p>
            <a:pPr algn="ctr"/>
            <a:endParaRPr lang="en-US" sz="2000" b="1" dirty="0">
              <a:solidFill>
                <a:schemeClr val="accent6">
                  <a:lumMod val="50000"/>
                </a:schemeClr>
              </a:solidFill>
            </a:endParaRPr>
          </a:p>
          <a:p>
            <a:pPr algn="ctr"/>
            <a:r>
              <a:rPr lang="en-US" sz="2000" b="1" dirty="0">
                <a:solidFill>
                  <a:schemeClr val="accent6">
                    <a:lumMod val="50000"/>
                  </a:schemeClr>
                </a:solidFill>
              </a:rPr>
              <a:t>In partnership with national NGOs delivering frontline services in the area of DSGBV and other community partners.</a:t>
            </a:r>
          </a:p>
          <a:p>
            <a:pPr algn="ctr"/>
            <a:endParaRPr lang="en-US" sz="2000" b="1" dirty="0">
              <a:solidFill>
                <a:schemeClr val="accent6">
                  <a:lumMod val="50000"/>
                </a:schemeClr>
              </a:solidFill>
            </a:endParaRPr>
          </a:p>
          <a:p>
            <a:pPr algn="ctr"/>
            <a:r>
              <a:rPr lang="en-US" sz="2000" b="1" dirty="0">
                <a:solidFill>
                  <a:schemeClr val="accent6">
                    <a:lumMod val="50000"/>
                  </a:schemeClr>
                </a:solidFill>
              </a:rPr>
              <a:t>A whole of society approach to prevention</a:t>
            </a:r>
          </a:p>
        </p:txBody>
      </p:sp>
    </p:spTree>
    <p:extLst>
      <p:ext uri="{BB962C8B-B14F-4D97-AF65-F5344CB8AC3E}">
        <p14:creationId xmlns:p14="http://schemas.microsoft.com/office/powerpoint/2010/main" val="287559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FB94-13F1-BC1C-B003-971299D440FD}"/>
            </a:ext>
          </a:extLst>
        </p:cNvPr>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5B92C4A4-3A73-ED33-EFDE-F686D6E54E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979251A7-9FB7-FC6C-96A1-A46C6252F818}"/>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Equality Legislation</a:t>
            </a:r>
            <a:endParaRPr lang="en-IE" sz="3200" b="1" dirty="0">
              <a:solidFill>
                <a:schemeClr val="bg1"/>
              </a:solidFill>
            </a:endParaRPr>
          </a:p>
        </p:txBody>
      </p:sp>
      <p:sp>
        <p:nvSpPr>
          <p:cNvPr id="5" name="TextBox 4">
            <a:extLst>
              <a:ext uri="{FF2B5EF4-FFF2-40B4-BE49-F238E27FC236}">
                <a16:creationId xmlns:a16="http://schemas.microsoft.com/office/drawing/2014/main" id="{AE919011-A385-03D3-C896-5A4B6B58598E}"/>
              </a:ext>
            </a:extLst>
          </p:cNvPr>
          <p:cNvSpPr txBox="1"/>
          <p:nvPr/>
        </p:nvSpPr>
        <p:spPr>
          <a:xfrm>
            <a:off x="783771" y="1643276"/>
            <a:ext cx="10468947" cy="3785652"/>
          </a:xfrm>
          <a:prstGeom prst="rect">
            <a:avLst/>
          </a:prstGeom>
          <a:noFill/>
        </p:spPr>
        <p:txBody>
          <a:bodyPr wrap="square" rtlCol="0">
            <a:spAutoFit/>
          </a:bodyPr>
          <a:lstStyle/>
          <a:p>
            <a:pPr algn="ctr"/>
            <a:r>
              <a:rPr lang="en-US" sz="2000" b="1" dirty="0">
                <a:solidFill>
                  <a:schemeClr val="accent6">
                    <a:lumMod val="50000"/>
                  </a:schemeClr>
                </a:solidFill>
              </a:rPr>
              <a:t>The Equal Status Acts 2000 – 2018 and the Employment Equality Acts 1998 - 2015</a:t>
            </a:r>
          </a:p>
          <a:p>
            <a:pPr algn="ctr"/>
            <a:endParaRPr lang="en-US" sz="2000" b="1" dirty="0">
              <a:solidFill>
                <a:schemeClr val="accent6">
                  <a:lumMod val="50000"/>
                </a:schemeClr>
              </a:solidFill>
            </a:endParaRPr>
          </a:p>
          <a:p>
            <a:pPr algn="ctr"/>
            <a:r>
              <a:rPr lang="en-US" sz="2000" b="1" dirty="0">
                <a:solidFill>
                  <a:schemeClr val="accent6">
                    <a:lumMod val="50000"/>
                  </a:schemeClr>
                </a:solidFill>
              </a:rPr>
              <a:t>The laws prohibit discrimination based on the nine grounds of</a:t>
            </a:r>
          </a:p>
          <a:p>
            <a:pPr marL="342900" indent="-342900">
              <a:buFont typeface="Arial" panose="020B0604020202020204" pitchFamily="34" charset="0"/>
              <a:buChar char="•"/>
            </a:pPr>
            <a:r>
              <a:rPr lang="en-US" sz="2000" b="1" dirty="0">
                <a:solidFill>
                  <a:schemeClr val="accent6">
                    <a:lumMod val="50000"/>
                  </a:schemeClr>
                </a:solidFill>
              </a:rPr>
              <a:t>Gender</a:t>
            </a:r>
          </a:p>
          <a:p>
            <a:pPr marL="342900" indent="-342900">
              <a:buFont typeface="Arial" panose="020B0604020202020204" pitchFamily="34" charset="0"/>
              <a:buChar char="•"/>
            </a:pPr>
            <a:r>
              <a:rPr lang="en-US" sz="2000" b="1" dirty="0">
                <a:solidFill>
                  <a:schemeClr val="accent6">
                    <a:lumMod val="50000"/>
                  </a:schemeClr>
                </a:solidFill>
              </a:rPr>
              <a:t>Marital status</a:t>
            </a:r>
          </a:p>
          <a:p>
            <a:pPr marL="342900" indent="-342900">
              <a:buFont typeface="Arial" panose="020B0604020202020204" pitchFamily="34" charset="0"/>
              <a:buChar char="•"/>
            </a:pPr>
            <a:r>
              <a:rPr lang="en-US" sz="2000" b="1" dirty="0">
                <a:solidFill>
                  <a:schemeClr val="accent6">
                    <a:lumMod val="50000"/>
                  </a:schemeClr>
                </a:solidFill>
              </a:rPr>
              <a:t>Family status</a:t>
            </a:r>
          </a:p>
          <a:p>
            <a:pPr marL="342900" indent="-342900">
              <a:buFont typeface="Arial" panose="020B0604020202020204" pitchFamily="34" charset="0"/>
              <a:buChar char="•"/>
            </a:pPr>
            <a:r>
              <a:rPr lang="en-US" sz="2000" b="1" dirty="0">
                <a:solidFill>
                  <a:schemeClr val="accent6">
                    <a:lumMod val="50000"/>
                  </a:schemeClr>
                </a:solidFill>
              </a:rPr>
              <a:t>Age</a:t>
            </a:r>
          </a:p>
          <a:p>
            <a:pPr marL="342900" indent="-342900">
              <a:buFont typeface="Arial" panose="020B0604020202020204" pitchFamily="34" charset="0"/>
              <a:buChar char="•"/>
            </a:pPr>
            <a:r>
              <a:rPr lang="en-US" sz="2000" b="1" dirty="0">
                <a:solidFill>
                  <a:schemeClr val="accent6">
                    <a:lumMod val="50000"/>
                  </a:schemeClr>
                </a:solidFill>
              </a:rPr>
              <a:t>Disability</a:t>
            </a:r>
          </a:p>
          <a:p>
            <a:pPr marL="342900" indent="-342900">
              <a:buFont typeface="Arial" panose="020B0604020202020204" pitchFamily="34" charset="0"/>
              <a:buChar char="•"/>
            </a:pPr>
            <a:r>
              <a:rPr lang="en-US" sz="2000" b="1" dirty="0">
                <a:solidFill>
                  <a:schemeClr val="accent6">
                    <a:lumMod val="50000"/>
                  </a:schemeClr>
                </a:solidFill>
              </a:rPr>
              <a:t>Sexual orientation</a:t>
            </a:r>
          </a:p>
          <a:p>
            <a:pPr marL="342900" indent="-342900">
              <a:buFont typeface="Arial" panose="020B0604020202020204" pitchFamily="34" charset="0"/>
              <a:buChar char="•"/>
            </a:pPr>
            <a:r>
              <a:rPr lang="en-US" sz="2000" b="1" dirty="0">
                <a:solidFill>
                  <a:schemeClr val="accent6">
                    <a:lumMod val="50000"/>
                  </a:schemeClr>
                </a:solidFill>
              </a:rPr>
              <a:t>Race </a:t>
            </a:r>
          </a:p>
          <a:p>
            <a:pPr marL="342900" indent="-342900">
              <a:buFont typeface="Arial" panose="020B0604020202020204" pitchFamily="34" charset="0"/>
              <a:buChar char="•"/>
            </a:pPr>
            <a:r>
              <a:rPr lang="en-US" sz="2000" b="1" dirty="0">
                <a:solidFill>
                  <a:schemeClr val="accent6">
                    <a:lumMod val="50000"/>
                  </a:schemeClr>
                </a:solidFill>
              </a:rPr>
              <a:t>Religion</a:t>
            </a:r>
          </a:p>
          <a:p>
            <a:pPr marL="342900" indent="-342900">
              <a:buFont typeface="Arial" panose="020B0604020202020204" pitchFamily="34" charset="0"/>
              <a:buChar char="•"/>
            </a:pPr>
            <a:r>
              <a:rPr lang="en-US" sz="2000" b="1" dirty="0">
                <a:solidFill>
                  <a:schemeClr val="accent6">
                    <a:lumMod val="50000"/>
                  </a:schemeClr>
                </a:solidFill>
              </a:rPr>
              <a:t>Membership of the </a:t>
            </a:r>
            <a:r>
              <a:rPr lang="en-US" sz="2000" b="1" dirty="0" err="1">
                <a:solidFill>
                  <a:schemeClr val="accent6">
                    <a:lumMod val="50000"/>
                  </a:schemeClr>
                </a:solidFill>
              </a:rPr>
              <a:t>Traveller</a:t>
            </a:r>
            <a:r>
              <a:rPr lang="en-US" sz="2000" b="1" dirty="0">
                <a:solidFill>
                  <a:schemeClr val="accent6">
                    <a:lumMod val="50000"/>
                  </a:schemeClr>
                </a:solidFill>
              </a:rPr>
              <a:t> community</a:t>
            </a:r>
          </a:p>
        </p:txBody>
      </p:sp>
      <p:sp>
        <p:nvSpPr>
          <p:cNvPr id="3" name="Rectangle 2">
            <a:extLst>
              <a:ext uri="{FF2B5EF4-FFF2-40B4-BE49-F238E27FC236}">
                <a16:creationId xmlns:a16="http://schemas.microsoft.com/office/drawing/2014/main" id="{7B6EB3F5-4B1C-5E0B-C85B-ED39E5ECDDE3}"/>
              </a:ext>
            </a:extLst>
          </p:cNvPr>
          <p:cNvSpPr/>
          <p:nvPr/>
        </p:nvSpPr>
        <p:spPr>
          <a:xfrm>
            <a:off x="6363478" y="2807026"/>
            <a:ext cx="5085183" cy="2621902"/>
          </a:xfrm>
          <a:prstGeom prst="rect">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50000"/>
                  </a:schemeClr>
                </a:solidFill>
              </a:rPr>
              <a:t>In Workplaces</a:t>
            </a:r>
          </a:p>
          <a:p>
            <a:pPr algn="ctr"/>
            <a:endParaRPr lang="en-US" sz="2800" dirty="0">
              <a:solidFill>
                <a:schemeClr val="accent6">
                  <a:lumMod val="50000"/>
                </a:schemeClr>
              </a:solidFill>
            </a:endParaRPr>
          </a:p>
          <a:p>
            <a:pPr algn="ctr"/>
            <a:r>
              <a:rPr lang="en-US" sz="2800" dirty="0">
                <a:solidFill>
                  <a:schemeClr val="accent6">
                    <a:lumMod val="50000"/>
                  </a:schemeClr>
                </a:solidFill>
              </a:rPr>
              <a:t>When accessing goods, services, facilities &amp; accommodation</a:t>
            </a:r>
          </a:p>
        </p:txBody>
      </p:sp>
    </p:spTree>
    <p:extLst>
      <p:ext uri="{BB962C8B-B14F-4D97-AF65-F5344CB8AC3E}">
        <p14:creationId xmlns:p14="http://schemas.microsoft.com/office/powerpoint/2010/main" val="157318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yellow and green rectangle with black text&#10;&#10;Description automatically generated">
            <a:extLst>
              <a:ext uri="{FF2B5EF4-FFF2-40B4-BE49-F238E27FC236}">
                <a16:creationId xmlns:a16="http://schemas.microsoft.com/office/drawing/2014/main" id="{98E7415E-BF93-1F59-177E-A612909ED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rmAutofit fontScale="90000"/>
          </a:bodyPr>
          <a:lstStyle/>
          <a:p>
            <a:r>
              <a:rPr lang="en-US" sz="4000" b="1" dirty="0">
                <a:solidFill>
                  <a:schemeClr val="bg1"/>
                </a:solidFill>
              </a:rPr>
              <a:t>White Ribbon is a global movement</a:t>
            </a:r>
            <a:endParaRPr lang="en-IE" sz="4000" b="1" dirty="0">
              <a:solidFill>
                <a:schemeClr val="bg1"/>
              </a:solidFill>
            </a:endParaRPr>
          </a:p>
        </p:txBody>
      </p:sp>
      <p:graphicFrame>
        <p:nvGraphicFramePr>
          <p:cNvPr id="8" name="TextBox 5">
            <a:extLst>
              <a:ext uri="{FF2B5EF4-FFF2-40B4-BE49-F238E27FC236}">
                <a16:creationId xmlns:a16="http://schemas.microsoft.com/office/drawing/2014/main" id="{ABC7969B-BF50-B435-C590-C031D01B443D}"/>
              </a:ext>
            </a:extLst>
          </p:cNvPr>
          <p:cNvGraphicFramePr/>
          <p:nvPr>
            <p:extLst>
              <p:ext uri="{D42A27DB-BD31-4B8C-83A1-F6EECF244321}">
                <p14:modId xmlns:p14="http://schemas.microsoft.com/office/powerpoint/2010/main" val="1392643475"/>
              </p:ext>
            </p:extLst>
          </p:nvPr>
        </p:nvGraphicFramePr>
        <p:xfrm>
          <a:off x="452284" y="1533832"/>
          <a:ext cx="11223901"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FD2D185E-BD32-A8EE-D549-4677F3EEB8A8}"/>
              </a:ext>
            </a:extLst>
          </p:cNvPr>
          <p:cNvSpPr/>
          <p:nvPr/>
        </p:nvSpPr>
        <p:spPr>
          <a:xfrm>
            <a:off x="262986" y="2153265"/>
            <a:ext cx="3736258" cy="76691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2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ECF9D3A1-6A17-1810-1EF1-655C628C3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7F8B5BA-33B6-D290-89E0-722A82030E9F}"/>
              </a:ext>
            </a:extLst>
          </p:cNvPr>
          <p:cNvSpPr txBox="1"/>
          <p:nvPr/>
        </p:nvSpPr>
        <p:spPr>
          <a:xfrm>
            <a:off x="830825" y="1413063"/>
            <a:ext cx="10530349" cy="3600986"/>
          </a:xfrm>
          <a:prstGeom prst="rect">
            <a:avLst/>
          </a:prstGeom>
          <a:noFill/>
        </p:spPr>
        <p:txBody>
          <a:bodyPr wrap="square" rtlCol="0">
            <a:spAutoFit/>
          </a:bodyPr>
          <a:lstStyle/>
          <a:p>
            <a:r>
              <a:rPr lang="en-US" sz="2800" i="1" dirty="0">
                <a:solidFill>
                  <a:schemeClr val="accent6">
                    <a:lumMod val="75000"/>
                  </a:schemeClr>
                </a:solidFill>
                <a:latin typeface="Aptos ExtraBold" panose="020B0004020202020204" pitchFamily="34" charset="0"/>
              </a:rPr>
              <a:t>Leadership is a </a:t>
            </a:r>
            <a:r>
              <a:rPr lang="en-US" sz="2800" i="1" dirty="0">
                <a:solidFill>
                  <a:srgbClr val="FF0000"/>
                </a:solidFill>
                <a:latin typeface="Aptos ExtraBold" panose="020B0004020202020204" pitchFamily="34" charset="0"/>
              </a:rPr>
              <a:t>set of behaviors </a:t>
            </a:r>
            <a:r>
              <a:rPr lang="en-US" sz="2800" i="1" dirty="0">
                <a:solidFill>
                  <a:schemeClr val="accent6">
                    <a:lumMod val="75000"/>
                  </a:schemeClr>
                </a:solidFill>
                <a:latin typeface="Aptos ExtraBold" panose="020B0004020202020204" pitchFamily="34" charset="0"/>
              </a:rPr>
              <a:t>used to help people align their collective direction, to execute strategic plans […].</a:t>
            </a:r>
          </a:p>
          <a:p>
            <a:endParaRPr lang="en-US" sz="2800" i="1" dirty="0">
              <a:solidFill>
                <a:schemeClr val="accent6">
                  <a:lumMod val="75000"/>
                </a:schemeClr>
              </a:solidFill>
              <a:latin typeface="Aptos ExtraBold" panose="020B0004020202020204" pitchFamily="34" charset="0"/>
            </a:endParaRPr>
          </a:p>
          <a:p>
            <a:r>
              <a:rPr lang="en-US" sz="2800" i="1" dirty="0">
                <a:solidFill>
                  <a:schemeClr val="accent6">
                    <a:lumMod val="75000"/>
                  </a:schemeClr>
                </a:solidFill>
                <a:latin typeface="Aptos ExtraBold" panose="020B0004020202020204" pitchFamily="34" charset="0"/>
              </a:rPr>
              <a:t>[…] leadership is about […] </a:t>
            </a:r>
            <a:r>
              <a:rPr lang="en-US" sz="2800" i="1" dirty="0">
                <a:solidFill>
                  <a:srgbClr val="FF0000"/>
                </a:solidFill>
                <a:latin typeface="Aptos ExtraBold" panose="020B0004020202020204" pitchFamily="34" charset="0"/>
              </a:rPr>
              <a:t>enabling</a:t>
            </a:r>
            <a:r>
              <a:rPr lang="en-US" sz="2800" i="1" dirty="0">
                <a:solidFill>
                  <a:schemeClr val="accent6">
                    <a:lumMod val="75000"/>
                  </a:schemeClr>
                </a:solidFill>
                <a:latin typeface="Aptos ExtraBold" panose="020B0004020202020204" pitchFamily="34" charset="0"/>
              </a:rPr>
              <a:t> groups of people to work together to accomplish what they couldn’t do working individually. In this sense, leadership is </a:t>
            </a:r>
            <a:r>
              <a:rPr lang="en-US" sz="2800" i="1" dirty="0">
                <a:solidFill>
                  <a:srgbClr val="FF0000"/>
                </a:solidFill>
                <a:latin typeface="Aptos ExtraBold" panose="020B0004020202020204" pitchFamily="34" charset="0"/>
              </a:rPr>
              <a:t>something you do</a:t>
            </a:r>
            <a:r>
              <a:rPr lang="en-US" sz="2800" i="1" dirty="0">
                <a:solidFill>
                  <a:schemeClr val="accent6">
                    <a:lumMod val="75000"/>
                  </a:schemeClr>
                </a:solidFill>
                <a:latin typeface="Aptos ExtraBold" panose="020B0004020202020204" pitchFamily="34" charset="0"/>
              </a:rPr>
              <a:t>, not something you are. </a:t>
            </a:r>
          </a:p>
          <a:p>
            <a:r>
              <a:rPr lang="en-US" sz="3200" i="1" dirty="0">
                <a:solidFill>
                  <a:schemeClr val="accent6">
                    <a:lumMod val="75000"/>
                  </a:schemeClr>
                </a:solidFill>
                <a:latin typeface="Aptos ExtraBold" panose="020B0004020202020204" pitchFamily="34" charset="0"/>
              </a:rPr>
              <a:t>						</a:t>
            </a:r>
            <a:r>
              <a:rPr lang="en-US" sz="2000" i="1" dirty="0">
                <a:solidFill>
                  <a:schemeClr val="accent6">
                    <a:lumMod val="75000"/>
                  </a:schemeClr>
                </a:solidFill>
                <a:latin typeface="Aptos ExtraBold" panose="020B0004020202020204" pitchFamily="34" charset="0"/>
              </a:rPr>
              <a:t>(McKinsey Explainers, August 2022)</a:t>
            </a:r>
            <a:endParaRPr lang="en-US" sz="3200" i="1" dirty="0">
              <a:solidFill>
                <a:schemeClr val="accent6">
                  <a:lumMod val="75000"/>
                </a:schemeClr>
              </a:solidFill>
              <a:latin typeface="Aptos ExtraBold" panose="020B0004020202020204" pitchFamily="34" charset="0"/>
            </a:endParaRPr>
          </a:p>
        </p:txBody>
      </p:sp>
      <p:sp>
        <p:nvSpPr>
          <p:cNvPr id="8" name="Title 1">
            <a:extLst>
              <a:ext uri="{FF2B5EF4-FFF2-40B4-BE49-F238E27FC236}">
                <a16:creationId xmlns:a16="http://schemas.microsoft.com/office/drawing/2014/main" id="{4AD18F0F-837A-1607-00A0-ABA6BCA615EC}"/>
              </a:ext>
            </a:extLst>
          </p:cNvPr>
          <p:cNvSpPr>
            <a:spLocks noGrp="1"/>
          </p:cNvSpPr>
          <p:nvPr>
            <p:ph type="title"/>
          </p:nvPr>
        </p:nvSpPr>
        <p:spPr>
          <a:xfrm>
            <a:off x="3657600" y="314884"/>
            <a:ext cx="8406581" cy="740193"/>
          </a:xfrm>
        </p:spPr>
        <p:txBody>
          <a:bodyPr>
            <a:noAutofit/>
          </a:bodyPr>
          <a:lstStyle/>
          <a:p>
            <a:r>
              <a:rPr lang="en-US" sz="3600" b="1" dirty="0">
                <a:solidFill>
                  <a:schemeClr val="bg1"/>
                </a:solidFill>
              </a:rPr>
              <a:t>What </a:t>
            </a:r>
            <a:r>
              <a:rPr lang="en-US" sz="3600" b="1">
                <a:solidFill>
                  <a:schemeClr val="bg1"/>
                </a:solidFill>
              </a:rPr>
              <a:t>leadership means to us?</a:t>
            </a:r>
            <a:endParaRPr lang="en-IE" sz="3600" b="1" dirty="0">
              <a:solidFill>
                <a:schemeClr val="bg1"/>
              </a:solidFill>
            </a:endParaRPr>
          </a:p>
        </p:txBody>
      </p:sp>
    </p:spTree>
    <p:extLst>
      <p:ext uri="{BB962C8B-B14F-4D97-AF65-F5344CB8AC3E}">
        <p14:creationId xmlns:p14="http://schemas.microsoft.com/office/powerpoint/2010/main" val="154451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4F8BAE45-E4FF-AF50-219E-A0EF1D4C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4EB974-4884-E26F-FB57-921A71BD10A0}"/>
              </a:ext>
            </a:extLst>
          </p:cNvPr>
          <p:cNvSpPr txBox="1"/>
          <p:nvPr/>
        </p:nvSpPr>
        <p:spPr>
          <a:xfrm>
            <a:off x="516193" y="1531063"/>
            <a:ext cx="11159613" cy="646331"/>
          </a:xfrm>
          <a:prstGeom prst="rect">
            <a:avLst/>
          </a:prstGeom>
          <a:noFill/>
        </p:spPr>
        <p:txBody>
          <a:bodyPr wrap="square">
            <a:spAutoFit/>
          </a:bodyPr>
          <a:lstStyle/>
          <a:p>
            <a:pPr algn="ctr"/>
            <a:r>
              <a:rPr lang="en-US" sz="3600" b="1" dirty="0">
                <a:solidFill>
                  <a:schemeClr val="accent6">
                    <a:lumMod val="75000"/>
                  </a:schemeClr>
                </a:solidFill>
              </a:rPr>
              <a:t>Who are those men (and boys) we are talking about?</a:t>
            </a:r>
            <a:endParaRPr lang="en-US" sz="3600" dirty="0">
              <a:solidFill>
                <a:schemeClr val="accent6">
                  <a:lumMod val="75000"/>
                </a:schemeClr>
              </a:solidFill>
            </a:endParaRPr>
          </a:p>
        </p:txBody>
      </p:sp>
      <p:sp>
        <p:nvSpPr>
          <p:cNvPr id="11" name="TextBox 10">
            <a:extLst>
              <a:ext uri="{FF2B5EF4-FFF2-40B4-BE49-F238E27FC236}">
                <a16:creationId xmlns:a16="http://schemas.microsoft.com/office/drawing/2014/main" id="{C8368DFA-DB25-3FB2-2F25-3C940A476894}"/>
              </a:ext>
            </a:extLst>
          </p:cNvPr>
          <p:cNvSpPr txBox="1"/>
          <p:nvPr/>
        </p:nvSpPr>
        <p:spPr>
          <a:xfrm>
            <a:off x="609600" y="2435470"/>
            <a:ext cx="11066205" cy="954107"/>
          </a:xfrm>
          <a:prstGeom prst="rect">
            <a:avLst/>
          </a:prstGeom>
          <a:noFill/>
        </p:spPr>
        <p:txBody>
          <a:bodyPr wrap="square" rtlCol="0">
            <a:spAutoFit/>
          </a:bodyPr>
          <a:lstStyle/>
          <a:p>
            <a:pPr algn="ctr"/>
            <a:r>
              <a:rPr lang="en-US" sz="2800" dirty="0">
                <a:latin typeface="Aptos ExtraBold" panose="020F0502020204030204" pitchFamily="34" charset="0"/>
              </a:rPr>
              <a:t>Every man right here, right now!</a:t>
            </a:r>
          </a:p>
          <a:p>
            <a:pPr algn="ctr"/>
            <a:r>
              <a:rPr lang="en-US" sz="2800" dirty="0">
                <a:latin typeface="Aptos ExtraBold" panose="020F0502020204030204" pitchFamily="34" charset="0"/>
              </a:rPr>
              <a:t>and every other man and boy in every community, too! </a:t>
            </a:r>
          </a:p>
        </p:txBody>
      </p:sp>
      <p:sp>
        <p:nvSpPr>
          <p:cNvPr id="12" name="TextBox 11">
            <a:extLst>
              <a:ext uri="{FF2B5EF4-FFF2-40B4-BE49-F238E27FC236}">
                <a16:creationId xmlns:a16="http://schemas.microsoft.com/office/drawing/2014/main" id="{E4F188D1-61B9-5647-A8FD-429375AFE818}"/>
              </a:ext>
            </a:extLst>
          </p:cNvPr>
          <p:cNvSpPr txBox="1"/>
          <p:nvPr/>
        </p:nvSpPr>
        <p:spPr>
          <a:xfrm>
            <a:off x="609600" y="3508719"/>
            <a:ext cx="10982631" cy="1631216"/>
          </a:xfrm>
          <a:prstGeom prst="rect">
            <a:avLst/>
          </a:prstGeom>
          <a:noFill/>
        </p:spPr>
        <p:txBody>
          <a:bodyPr wrap="square" rtlCol="0">
            <a:spAutoFit/>
          </a:bodyPr>
          <a:lstStyle/>
          <a:p>
            <a:pPr algn="ctr"/>
            <a:r>
              <a:rPr lang="en-US" sz="3200" dirty="0">
                <a:solidFill>
                  <a:schemeClr val="accent6">
                    <a:lumMod val="75000"/>
                  </a:schemeClr>
                </a:solidFill>
                <a:latin typeface="Aptos ExtraBold" panose="020B0004020202020204" pitchFamily="34" charset="0"/>
              </a:rPr>
              <a:t>White Ribbon is an invitation, an encouragement, for men to be active in DSGBV prevention and response.</a:t>
            </a:r>
          </a:p>
          <a:p>
            <a:pPr algn="ctr"/>
            <a:endParaRPr lang="en-US" sz="2000" dirty="0">
              <a:solidFill>
                <a:schemeClr val="accent6">
                  <a:lumMod val="75000"/>
                </a:schemeClr>
              </a:solidFill>
              <a:latin typeface="Aptos ExtraBold" panose="020B0004020202020204" pitchFamily="34" charset="0"/>
            </a:endParaRPr>
          </a:p>
          <a:p>
            <a:pPr algn="ctr"/>
            <a:r>
              <a:rPr lang="en-US" sz="1600" dirty="0">
                <a:solidFill>
                  <a:schemeClr val="accent6">
                    <a:lumMod val="75000"/>
                  </a:schemeClr>
                </a:solidFill>
                <a:latin typeface="Aptos ExtraBold" panose="020B0004020202020204" pitchFamily="34" charset="0"/>
              </a:rPr>
              <a:t>White Ribbon’s role is creating opportunities for engagement and supporting and facilitating the process</a:t>
            </a:r>
          </a:p>
        </p:txBody>
      </p:sp>
    </p:spTree>
    <p:extLst>
      <p:ext uri="{BB962C8B-B14F-4D97-AF65-F5344CB8AC3E}">
        <p14:creationId xmlns:p14="http://schemas.microsoft.com/office/powerpoint/2010/main" val="23237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9FF1BCAD-2627-DAEF-856E-DEA11AF33E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657600" y="314884"/>
            <a:ext cx="8406581" cy="740193"/>
          </a:xfrm>
        </p:spPr>
        <p:txBody>
          <a:bodyPr>
            <a:noAutofit/>
          </a:bodyPr>
          <a:lstStyle/>
          <a:p>
            <a:r>
              <a:rPr lang="en-US" sz="2400" b="1" dirty="0">
                <a:solidFill>
                  <a:schemeClr val="bg1"/>
                </a:solidFill>
              </a:rPr>
              <a:t>White Ribbon Capacity Building </a:t>
            </a:r>
            <a:r>
              <a:rPr lang="en-US" sz="2400" b="1" dirty="0" err="1">
                <a:solidFill>
                  <a:schemeClr val="bg1"/>
                </a:solidFill>
              </a:rPr>
              <a:t>Programmes</a:t>
            </a:r>
            <a:endParaRPr lang="en-IE" sz="2400" b="1" dirty="0">
              <a:solidFill>
                <a:schemeClr val="bg1"/>
              </a:solidFill>
            </a:endParaRPr>
          </a:p>
        </p:txBody>
      </p:sp>
      <p:sp>
        <p:nvSpPr>
          <p:cNvPr id="7" name="Rectangle 6">
            <a:extLst>
              <a:ext uri="{FF2B5EF4-FFF2-40B4-BE49-F238E27FC236}">
                <a16:creationId xmlns:a16="http://schemas.microsoft.com/office/drawing/2014/main" id="{BF31BBDE-D7B3-25F4-825B-D82F4C09E64D}"/>
              </a:ext>
            </a:extLst>
          </p:cNvPr>
          <p:cNvSpPr/>
          <p:nvPr/>
        </p:nvSpPr>
        <p:spPr>
          <a:xfrm>
            <a:off x="569843" y="1288026"/>
            <a:ext cx="11106342" cy="1706965"/>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IE" sz="3200" b="1" dirty="0">
                <a:solidFill>
                  <a:schemeClr val="tx1"/>
                </a:solidFill>
              </a:rPr>
              <a:t>White Ribbon Ireland</a:t>
            </a:r>
            <a:r>
              <a:rPr lang="en-IE" sz="3200" dirty="0">
                <a:solidFill>
                  <a:schemeClr val="tx1"/>
                </a:solidFill>
              </a:rPr>
              <a:t> is a DSGBV Awareness Campaign with a main focus on 25th November - White Ribbon Day </a:t>
            </a:r>
          </a:p>
        </p:txBody>
      </p:sp>
      <p:grpSp>
        <p:nvGrpSpPr>
          <p:cNvPr id="6" name="Group 5">
            <a:extLst>
              <a:ext uri="{FF2B5EF4-FFF2-40B4-BE49-F238E27FC236}">
                <a16:creationId xmlns:a16="http://schemas.microsoft.com/office/drawing/2014/main" id="{4FF38479-699D-1AFB-DFB2-6529ABC6559A}"/>
              </a:ext>
            </a:extLst>
          </p:cNvPr>
          <p:cNvGrpSpPr/>
          <p:nvPr/>
        </p:nvGrpSpPr>
        <p:grpSpPr>
          <a:xfrm>
            <a:off x="6322462" y="3248079"/>
            <a:ext cx="5353724" cy="2438175"/>
            <a:chOff x="6190518" y="689806"/>
            <a:chExt cx="5031025" cy="3018615"/>
          </a:xfrm>
        </p:grpSpPr>
        <p:sp>
          <p:nvSpPr>
            <p:cNvPr id="9" name="Rectangle 8">
              <a:extLst>
                <a:ext uri="{FF2B5EF4-FFF2-40B4-BE49-F238E27FC236}">
                  <a16:creationId xmlns:a16="http://schemas.microsoft.com/office/drawing/2014/main" id="{D1DD4AFE-05A5-436B-E442-E122E32A162D}"/>
                </a:ext>
              </a:extLst>
            </p:cNvPr>
            <p:cNvSpPr/>
            <p:nvPr/>
          </p:nvSpPr>
          <p:spPr>
            <a:xfrm>
              <a:off x="6190518" y="689806"/>
              <a:ext cx="5031025" cy="3018615"/>
            </a:xfrm>
            <a:prstGeom prst="rect">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781C471F-ECDC-4D48-D6F8-898D4136A6D0}"/>
                </a:ext>
              </a:extLst>
            </p:cNvPr>
            <p:cNvSpPr txBox="1"/>
            <p:nvPr/>
          </p:nvSpPr>
          <p:spPr>
            <a:xfrm>
              <a:off x="6190518" y="689806"/>
              <a:ext cx="5031025" cy="3018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6524" tIns="258771" rIns="246524" bIns="258771" numCol="1" spcCol="1270" anchor="ctr" anchorCtr="0">
              <a:noAutofit/>
            </a:bodyPr>
            <a:lstStyle/>
            <a:p>
              <a:pPr lvl="0" algn="ctr" defTabSz="1066800">
                <a:lnSpc>
                  <a:spcPct val="90000"/>
                </a:lnSpc>
                <a:spcBef>
                  <a:spcPct val="0"/>
                </a:spcBef>
                <a:spcAft>
                  <a:spcPct val="35000"/>
                </a:spcAft>
              </a:pPr>
              <a:r>
                <a:rPr lang="en-IE" sz="3600" kern="1200" dirty="0">
                  <a:solidFill>
                    <a:schemeClr val="tx1"/>
                  </a:solidFill>
                </a:rPr>
                <a:t>a Post-Primary School </a:t>
              </a:r>
              <a:r>
                <a:rPr lang="en-IE" sz="3600" kern="1200" dirty="0">
                  <a:solidFill>
                    <a:schemeClr val="tx1"/>
                  </a:solidFill>
                  <a:latin typeface="Aptos Display" panose="02110004020202020204"/>
                </a:rPr>
                <a:t>Programme</a:t>
              </a:r>
            </a:p>
            <a:p>
              <a:pPr lvl="0" algn="ctr" defTabSz="1066800">
                <a:lnSpc>
                  <a:spcPct val="90000"/>
                </a:lnSpc>
                <a:spcBef>
                  <a:spcPct val="0"/>
                </a:spcBef>
                <a:spcAft>
                  <a:spcPct val="35000"/>
                </a:spcAft>
              </a:pPr>
              <a:r>
                <a:rPr lang="en-IE" sz="3600" dirty="0">
                  <a:solidFill>
                    <a:schemeClr val="tx1"/>
                  </a:solidFill>
                  <a:latin typeface="Aptos Display" panose="02110004020202020204"/>
                </a:rPr>
                <a:t>Teacher</a:t>
              </a:r>
              <a:r>
                <a:rPr lang="en-IE" sz="3600" dirty="0">
                  <a:solidFill>
                    <a:schemeClr val="tx1"/>
                  </a:solidFill>
                </a:rPr>
                <a:t> </a:t>
              </a:r>
              <a:r>
                <a:rPr lang="en-IE" sz="3600" dirty="0">
                  <a:solidFill>
                    <a:schemeClr val="tx1"/>
                  </a:solidFill>
                  <a:latin typeface="Aptos Display" panose="02110004020202020204"/>
                </a:rPr>
                <a:t>Training </a:t>
              </a:r>
              <a:endParaRPr lang="en-US" sz="3600" kern="1200" dirty="0">
                <a:solidFill>
                  <a:schemeClr val="tx1"/>
                </a:solidFill>
              </a:endParaRPr>
            </a:p>
          </p:txBody>
        </p:sp>
      </p:grpSp>
      <p:grpSp>
        <p:nvGrpSpPr>
          <p:cNvPr id="11" name="Group 10">
            <a:extLst>
              <a:ext uri="{FF2B5EF4-FFF2-40B4-BE49-F238E27FC236}">
                <a16:creationId xmlns:a16="http://schemas.microsoft.com/office/drawing/2014/main" id="{00E0E4C6-0481-4F74-64EA-D847739FDF8F}"/>
              </a:ext>
            </a:extLst>
          </p:cNvPr>
          <p:cNvGrpSpPr/>
          <p:nvPr/>
        </p:nvGrpSpPr>
        <p:grpSpPr>
          <a:xfrm>
            <a:off x="569843" y="3248079"/>
            <a:ext cx="5353724" cy="2438175"/>
            <a:chOff x="601601" y="2140996"/>
            <a:chExt cx="6066967" cy="1944742"/>
          </a:xfrm>
        </p:grpSpPr>
        <p:sp>
          <p:nvSpPr>
            <p:cNvPr id="12" name="Rectangle 11">
              <a:extLst>
                <a:ext uri="{FF2B5EF4-FFF2-40B4-BE49-F238E27FC236}">
                  <a16:creationId xmlns:a16="http://schemas.microsoft.com/office/drawing/2014/main" id="{A29C8234-3870-4829-FD0B-9E1BAC2341F9}"/>
                </a:ext>
              </a:extLst>
            </p:cNvPr>
            <p:cNvSpPr/>
            <p:nvPr/>
          </p:nvSpPr>
          <p:spPr>
            <a:xfrm>
              <a:off x="601601" y="2140996"/>
              <a:ext cx="6066967" cy="1944742"/>
            </a:xfrm>
            <a:prstGeom prst="rect">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903BC764-E996-8D12-5606-3D10B1A4FA34}"/>
                </a:ext>
              </a:extLst>
            </p:cNvPr>
            <p:cNvSpPr txBox="1"/>
            <p:nvPr/>
          </p:nvSpPr>
          <p:spPr>
            <a:xfrm>
              <a:off x="601601" y="2140996"/>
              <a:ext cx="6066967" cy="1944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9981" tIns="577301" rIns="549981" bIns="577301" numCol="1" spcCol="1270" anchor="ctr" anchorCtr="0">
              <a:noAutofit/>
            </a:bodyPr>
            <a:lstStyle/>
            <a:p>
              <a:pPr marL="0" lvl="0" indent="0" algn="ctr" defTabSz="800100">
                <a:lnSpc>
                  <a:spcPct val="90000"/>
                </a:lnSpc>
                <a:spcBef>
                  <a:spcPct val="0"/>
                </a:spcBef>
                <a:spcAft>
                  <a:spcPct val="35000"/>
                </a:spcAft>
                <a:buNone/>
              </a:pPr>
              <a:r>
                <a:rPr lang="en-IE" sz="2800" kern="1200" dirty="0"/>
                <a:t>an Organisations accreditation process, the </a:t>
              </a:r>
              <a:r>
                <a:rPr lang="en-IE" sz="2800" b="1" kern="1200" dirty="0"/>
                <a:t>White Ribbon Organisations Programme (WROP).</a:t>
              </a:r>
              <a:endParaRPr lang="en-US" sz="2800" kern="1200" dirty="0"/>
            </a:p>
          </p:txBody>
        </p:sp>
      </p:grpSp>
    </p:spTree>
    <p:extLst>
      <p:ext uri="{BB962C8B-B14F-4D97-AF65-F5344CB8AC3E}">
        <p14:creationId xmlns:p14="http://schemas.microsoft.com/office/powerpoint/2010/main" val="160474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5A7E05CE-305E-8A97-E991-252D277CEB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rmAutofit/>
          </a:bodyPr>
          <a:lstStyle/>
          <a:p>
            <a:r>
              <a:rPr lang="en-US" sz="4000" b="1" dirty="0">
                <a:solidFill>
                  <a:schemeClr val="bg1"/>
                </a:solidFill>
              </a:rPr>
              <a:t>Information &amp; Awareness</a:t>
            </a:r>
            <a:endParaRPr lang="en-IE" sz="4000" b="1" dirty="0">
              <a:solidFill>
                <a:schemeClr val="bg1"/>
              </a:solidFill>
            </a:endParaRPr>
          </a:p>
        </p:txBody>
      </p:sp>
      <p:sp>
        <p:nvSpPr>
          <p:cNvPr id="3" name="TextBox 2">
            <a:extLst>
              <a:ext uri="{FF2B5EF4-FFF2-40B4-BE49-F238E27FC236}">
                <a16:creationId xmlns:a16="http://schemas.microsoft.com/office/drawing/2014/main" id="{1E898073-DC32-6E90-C9D2-DFB02B049712}"/>
              </a:ext>
            </a:extLst>
          </p:cNvPr>
          <p:cNvSpPr txBox="1"/>
          <p:nvPr/>
        </p:nvSpPr>
        <p:spPr>
          <a:xfrm>
            <a:off x="703285" y="1414999"/>
            <a:ext cx="2408138" cy="646331"/>
          </a:xfrm>
          <a:prstGeom prst="rect">
            <a:avLst/>
          </a:prstGeom>
          <a:noFill/>
        </p:spPr>
        <p:txBody>
          <a:bodyPr wrap="square" rtlCol="0">
            <a:spAutoFit/>
          </a:bodyPr>
          <a:lstStyle/>
          <a:p>
            <a:r>
              <a:rPr lang="en-US" b="1" dirty="0">
                <a:solidFill>
                  <a:schemeClr val="accent6">
                    <a:lumMod val="50000"/>
                  </a:schemeClr>
                </a:solidFill>
              </a:rPr>
              <a:t>White Ribbon Day / </a:t>
            </a:r>
          </a:p>
          <a:p>
            <a:r>
              <a:rPr lang="en-US" b="1" dirty="0">
                <a:solidFill>
                  <a:schemeClr val="accent6">
                    <a:lumMod val="50000"/>
                  </a:schemeClr>
                </a:solidFill>
              </a:rPr>
              <a:t>16 Days of Activism</a:t>
            </a:r>
          </a:p>
        </p:txBody>
      </p:sp>
      <p:pic>
        <p:nvPicPr>
          <p:cNvPr id="6" name="Picture 5">
            <a:extLst>
              <a:ext uri="{FF2B5EF4-FFF2-40B4-BE49-F238E27FC236}">
                <a16:creationId xmlns:a16="http://schemas.microsoft.com/office/drawing/2014/main" id="{3874EF5D-E643-25AD-5408-AE0E462CA549}"/>
              </a:ext>
            </a:extLst>
          </p:cNvPr>
          <p:cNvPicPr>
            <a:picLocks noChangeAspect="1"/>
          </p:cNvPicPr>
          <p:nvPr/>
        </p:nvPicPr>
        <p:blipFill>
          <a:blip r:embed="rId3"/>
          <a:stretch>
            <a:fillRect/>
          </a:stretch>
        </p:blipFill>
        <p:spPr>
          <a:xfrm>
            <a:off x="703285" y="2199001"/>
            <a:ext cx="2220668" cy="3403037"/>
          </a:xfrm>
          <a:prstGeom prst="rect">
            <a:avLst/>
          </a:prstGeom>
        </p:spPr>
      </p:pic>
      <p:sp>
        <p:nvSpPr>
          <p:cNvPr id="7" name="TextBox 6">
            <a:extLst>
              <a:ext uri="{FF2B5EF4-FFF2-40B4-BE49-F238E27FC236}">
                <a16:creationId xmlns:a16="http://schemas.microsoft.com/office/drawing/2014/main" id="{ABEC8CA0-0121-710B-1AA8-117D271BD587}"/>
              </a:ext>
            </a:extLst>
          </p:cNvPr>
          <p:cNvSpPr txBox="1"/>
          <p:nvPr/>
        </p:nvSpPr>
        <p:spPr>
          <a:xfrm>
            <a:off x="3687861" y="1414999"/>
            <a:ext cx="4520473" cy="369332"/>
          </a:xfrm>
          <a:prstGeom prst="rect">
            <a:avLst/>
          </a:prstGeom>
          <a:noFill/>
        </p:spPr>
        <p:txBody>
          <a:bodyPr wrap="square" rtlCol="0">
            <a:spAutoFit/>
          </a:bodyPr>
          <a:lstStyle/>
          <a:p>
            <a:r>
              <a:rPr lang="en-US" b="1" dirty="0">
                <a:solidFill>
                  <a:schemeClr val="accent6">
                    <a:lumMod val="50000"/>
                  </a:schemeClr>
                </a:solidFill>
              </a:rPr>
              <a:t>Information &amp; signposting materials</a:t>
            </a:r>
          </a:p>
        </p:txBody>
      </p:sp>
      <p:pic>
        <p:nvPicPr>
          <p:cNvPr id="10" name="Picture 9">
            <a:extLst>
              <a:ext uri="{FF2B5EF4-FFF2-40B4-BE49-F238E27FC236}">
                <a16:creationId xmlns:a16="http://schemas.microsoft.com/office/drawing/2014/main" id="{52B5E8B7-0E89-2DEA-574F-D95F4F954EFA}"/>
              </a:ext>
            </a:extLst>
          </p:cNvPr>
          <p:cNvPicPr>
            <a:picLocks noChangeAspect="1"/>
          </p:cNvPicPr>
          <p:nvPr/>
        </p:nvPicPr>
        <p:blipFill>
          <a:blip r:embed="rId4"/>
          <a:stretch>
            <a:fillRect/>
          </a:stretch>
        </p:blipFill>
        <p:spPr>
          <a:xfrm>
            <a:off x="3786586" y="1890394"/>
            <a:ext cx="2096756" cy="2984180"/>
          </a:xfrm>
          <a:prstGeom prst="rect">
            <a:avLst/>
          </a:prstGeom>
        </p:spPr>
      </p:pic>
      <p:pic>
        <p:nvPicPr>
          <p:cNvPr id="12" name="Picture 11">
            <a:extLst>
              <a:ext uri="{FF2B5EF4-FFF2-40B4-BE49-F238E27FC236}">
                <a16:creationId xmlns:a16="http://schemas.microsoft.com/office/drawing/2014/main" id="{92349319-E94A-BA78-F018-F16249CFFE4C}"/>
              </a:ext>
            </a:extLst>
          </p:cNvPr>
          <p:cNvPicPr>
            <a:picLocks noChangeAspect="1"/>
          </p:cNvPicPr>
          <p:nvPr/>
        </p:nvPicPr>
        <p:blipFill>
          <a:blip r:embed="rId5"/>
          <a:stretch>
            <a:fillRect/>
          </a:stretch>
        </p:blipFill>
        <p:spPr>
          <a:xfrm>
            <a:off x="5510683" y="2470076"/>
            <a:ext cx="2103674" cy="2984181"/>
          </a:xfrm>
          <a:prstGeom prst="rect">
            <a:avLst/>
          </a:prstGeom>
        </p:spPr>
      </p:pic>
      <p:pic>
        <p:nvPicPr>
          <p:cNvPr id="14" name="Picture 13">
            <a:extLst>
              <a:ext uri="{FF2B5EF4-FFF2-40B4-BE49-F238E27FC236}">
                <a16:creationId xmlns:a16="http://schemas.microsoft.com/office/drawing/2014/main" id="{125BAD36-8DC3-27AA-AD41-1FA8F4D19538}"/>
              </a:ext>
            </a:extLst>
          </p:cNvPr>
          <p:cNvPicPr>
            <a:picLocks noChangeAspect="1"/>
          </p:cNvPicPr>
          <p:nvPr/>
        </p:nvPicPr>
        <p:blipFill>
          <a:blip r:embed="rId6"/>
          <a:stretch>
            <a:fillRect/>
          </a:stretch>
        </p:blipFill>
        <p:spPr>
          <a:xfrm>
            <a:off x="6710539" y="2918718"/>
            <a:ext cx="1965628" cy="2829685"/>
          </a:xfrm>
          <a:prstGeom prst="rect">
            <a:avLst/>
          </a:prstGeom>
        </p:spPr>
      </p:pic>
      <p:sp>
        <p:nvSpPr>
          <p:cNvPr id="15" name="TextBox 14">
            <a:extLst>
              <a:ext uri="{FF2B5EF4-FFF2-40B4-BE49-F238E27FC236}">
                <a16:creationId xmlns:a16="http://schemas.microsoft.com/office/drawing/2014/main" id="{27CF9D0E-6317-8574-A13F-C160D4BFBBA9}"/>
              </a:ext>
            </a:extLst>
          </p:cNvPr>
          <p:cNvSpPr txBox="1"/>
          <p:nvPr/>
        </p:nvSpPr>
        <p:spPr>
          <a:xfrm>
            <a:off x="9774113" y="1433768"/>
            <a:ext cx="1714602" cy="646331"/>
          </a:xfrm>
          <a:prstGeom prst="rect">
            <a:avLst/>
          </a:prstGeom>
          <a:noFill/>
        </p:spPr>
        <p:txBody>
          <a:bodyPr wrap="square" rtlCol="0">
            <a:spAutoFit/>
          </a:bodyPr>
          <a:lstStyle/>
          <a:p>
            <a:r>
              <a:rPr lang="en-US" b="1" dirty="0">
                <a:solidFill>
                  <a:schemeClr val="accent6">
                    <a:lumMod val="50000"/>
                  </a:schemeClr>
                </a:solidFill>
              </a:rPr>
              <a:t>Talks  at events</a:t>
            </a:r>
          </a:p>
        </p:txBody>
      </p:sp>
      <p:pic>
        <p:nvPicPr>
          <p:cNvPr id="17" name="Picture 16" descr="A pink and white poster with text and silhouettes of women&#10;&#10;Description automatically generated">
            <a:extLst>
              <a:ext uri="{FF2B5EF4-FFF2-40B4-BE49-F238E27FC236}">
                <a16:creationId xmlns:a16="http://schemas.microsoft.com/office/drawing/2014/main" id="{04E56598-8B9C-5994-722D-E81FF84129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2085" y="2266950"/>
            <a:ext cx="2324100" cy="2324100"/>
          </a:xfrm>
          <a:prstGeom prst="rect">
            <a:avLst/>
          </a:prstGeom>
        </p:spPr>
      </p:pic>
    </p:spTree>
    <p:extLst>
      <p:ext uri="{BB962C8B-B14F-4D97-AF65-F5344CB8AC3E}">
        <p14:creationId xmlns:p14="http://schemas.microsoft.com/office/powerpoint/2010/main" val="129158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5F156-4CBF-DE8B-1351-4D4D9BA43A60}"/>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141FFE7B-EFD2-0FB1-D4C7-5FCFBD4657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F4AA435A-285E-54FC-6006-97FC978F4846}"/>
              </a:ext>
            </a:extLst>
          </p:cNvPr>
          <p:cNvSpPr>
            <a:spLocks noGrp="1"/>
          </p:cNvSpPr>
          <p:nvPr>
            <p:ph type="title"/>
          </p:nvPr>
        </p:nvSpPr>
        <p:spPr>
          <a:xfrm>
            <a:off x="3999244" y="314884"/>
            <a:ext cx="7676941" cy="740193"/>
          </a:xfrm>
        </p:spPr>
        <p:txBody>
          <a:bodyPr>
            <a:normAutofit/>
          </a:bodyPr>
          <a:lstStyle/>
          <a:p>
            <a:r>
              <a:rPr lang="en-US" sz="4000" b="1" dirty="0">
                <a:solidFill>
                  <a:schemeClr val="bg1"/>
                </a:solidFill>
              </a:rPr>
              <a:t>Education Opportunities</a:t>
            </a:r>
            <a:endParaRPr lang="en-IE" sz="4000" b="1" dirty="0">
              <a:solidFill>
                <a:schemeClr val="bg1"/>
              </a:solidFill>
            </a:endParaRPr>
          </a:p>
        </p:txBody>
      </p:sp>
      <p:sp>
        <p:nvSpPr>
          <p:cNvPr id="3" name="TextBox 2">
            <a:extLst>
              <a:ext uri="{FF2B5EF4-FFF2-40B4-BE49-F238E27FC236}">
                <a16:creationId xmlns:a16="http://schemas.microsoft.com/office/drawing/2014/main" id="{AB014F3C-3DB3-B2D6-31F7-C7DF61FF8017}"/>
              </a:ext>
            </a:extLst>
          </p:cNvPr>
          <p:cNvSpPr txBox="1"/>
          <p:nvPr/>
        </p:nvSpPr>
        <p:spPr>
          <a:xfrm>
            <a:off x="627421" y="1563411"/>
            <a:ext cx="4520473" cy="3016210"/>
          </a:xfrm>
          <a:prstGeom prst="rect">
            <a:avLst/>
          </a:prstGeom>
          <a:noFill/>
        </p:spPr>
        <p:txBody>
          <a:bodyPr wrap="square" rtlCol="0">
            <a:spAutoFit/>
          </a:bodyPr>
          <a:lstStyle/>
          <a:p>
            <a:r>
              <a:rPr lang="en-US" sz="2800" b="1" dirty="0">
                <a:solidFill>
                  <a:schemeClr val="accent6">
                    <a:lumMod val="50000"/>
                  </a:schemeClr>
                </a:solidFill>
              </a:rPr>
              <a:t>Workshops</a:t>
            </a:r>
          </a:p>
          <a:p>
            <a:endParaRPr lang="en-US" b="1" dirty="0">
              <a:solidFill>
                <a:schemeClr val="accent6">
                  <a:lumMod val="50000"/>
                </a:schemeClr>
              </a:solidFill>
            </a:endParaRPr>
          </a:p>
          <a:p>
            <a:r>
              <a:rPr lang="en-US" b="1" dirty="0">
                <a:solidFill>
                  <a:schemeClr val="accent6">
                    <a:lumMod val="50000"/>
                  </a:schemeClr>
                </a:solidFill>
              </a:rPr>
              <a:t>Topics:</a:t>
            </a:r>
          </a:p>
          <a:p>
            <a:pPr marL="285750" indent="-285750">
              <a:buFont typeface="Arial" panose="020B0604020202020204" pitchFamily="34" charset="0"/>
              <a:buChar char="•"/>
            </a:pPr>
            <a:r>
              <a:rPr lang="en-US" b="1" dirty="0">
                <a:solidFill>
                  <a:schemeClr val="accent6">
                    <a:lumMod val="50000"/>
                  </a:schemeClr>
                </a:solidFill>
              </a:rPr>
              <a:t>Healthy Masculinity (The Man Box)</a:t>
            </a:r>
          </a:p>
          <a:p>
            <a:pPr marL="285750" indent="-285750">
              <a:buFont typeface="Arial" panose="020B0604020202020204" pitchFamily="34" charset="0"/>
              <a:buChar char="•"/>
            </a:pPr>
            <a:r>
              <a:rPr lang="en-US" b="1" dirty="0">
                <a:solidFill>
                  <a:schemeClr val="accent6">
                    <a:lumMod val="50000"/>
                  </a:schemeClr>
                </a:solidFill>
              </a:rPr>
              <a:t>Healthy Relationships &amp; Masculinity</a:t>
            </a:r>
          </a:p>
          <a:p>
            <a:pPr marL="285750" indent="-285750">
              <a:buFont typeface="Arial" panose="020B0604020202020204" pitchFamily="34" charset="0"/>
              <a:buChar char="•"/>
            </a:pPr>
            <a:endParaRPr lang="en-US" b="1" dirty="0">
              <a:solidFill>
                <a:schemeClr val="accent6">
                  <a:lumMod val="50000"/>
                </a:schemeClr>
              </a:solidFill>
            </a:endParaRPr>
          </a:p>
          <a:p>
            <a:r>
              <a:rPr lang="en-US" b="1" dirty="0">
                <a:solidFill>
                  <a:schemeClr val="accent6">
                    <a:lumMod val="50000"/>
                  </a:schemeClr>
                </a:solidFill>
              </a:rPr>
              <a:t>Delivered in communities, workplaces, third level education settings, events, etc.</a:t>
            </a:r>
          </a:p>
          <a:p>
            <a:endParaRPr lang="en-US" b="1" dirty="0">
              <a:solidFill>
                <a:schemeClr val="accent6">
                  <a:lumMod val="50000"/>
                </a:schemeClr>
              </a:solidFill>
            </a:endParaRPr>
          </a:p>
          <a:p>
            <a:r>
              <a:rPr lang="en-US" b="1" dirty="0">
                <a:solidFill>
                  <a:schemeClr val="accent6">
                    <a:lumMod val="50000"/>
                  </a:schemeClr>
                </a:solidFill>
              </a:rPr>
              <a:t>To audiences of all genders</a:t>
            </a:r>
          </a:p>
        </p:txBody>
      </p:sp>
      <p:pic>
        <p:nvPicPr>
          <p:cNvPr id="6" name="Picture 5">
            <a:extLst>
              <a:ext uri="{FF2B5EF4-FFF2-40B4-BE49-F238E27FC236}">
                <a16:creationId xmlns:a16="http://schemas.microsoft.com/office/drawing/2014/main" id="{E46A958C-2F23-5FB0-D5D4-51FFBDE77EF3}"/>
              </a:ext>
            </a:extLst>
          </p:cNvPr>
          <p:cNvPicPr>
            <a:picLocks noChangeAspect="1"/>
          </p:cNvPicPr>
          <p:nvPr/>
        </p:nvPicPr>
        <p:blipFill>
          <a:blip r:embed="rId3"/>
          <a:stretch>
            <a:fillRect/>
          </a:stretch>
        </p:blipFill>
        <p:spPr>
          <a:xfrm>
            <a:off x="8006771" y="1317040"/>
            <a:ext cx="2999416" cy="4223920"/>
          </a:xfrm>
          <a:prstGeom prst="rect">
            <a:avLst/>
          </a:prstGeom>
        </p:spPr>
      </p:pic>
    </p:spTree>
    <p:extLst>
      <p:ext uri="{BB962C8B-B14F-4D97-AF65-F5344CB8AC3E}">
        <p14:creationId xmlns:p14="http://schemas.microsoft.com/office/powerpoint/2010/main" val="264418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3332-078B-1458-8068-4EFD127F7D43}"/>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9D12F625-AE1A-9B81-1913-AF8C6F9D1D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A6199B14-58A7-A6B6-683A-D6D8159147A5}"/>
              </a:ext>
            </a:extLst>
          </p:cNvPr>
          <p:cNvSpPr>
            <a:spLocks noGrp="1"/>
          </p:cNvSpPr>
          <p:nvPr>
            <p:ph type="title"/>
          </p:nvPr>
        </p:nvSpPr>
        <p:spPr>
          <a:xfrm>
            <a:off x="3999244" y="314884"/>
            <a:ext cx="7676941" cy="740193"/>
          </a:xfrm>
        </p:spPr>
        <p:txBody>
          <a:bodyPr>
            <a:normAutofit/>
          </a:bodyPr>
          <a:lstStyle/>
          <a:p>
            <a:r>
              <a:rPr lang="en-US" sz="4000" b="1" dirty="0">
                <a:solidFill>
                  <a:schemeClr val="bg1"/>
                </a:solidFill>
              </a:rPr>
              <a:t>Creating Spaces for Conversations</a:t>
            </a:r>
            <a:endParaRPr lang="en-IE" sz="4000" b="1" dirty="0">
              <a:solidFill>
                <a:schemeClr val="bg1"/>
              </a:solidFill>
            </a:endParaRPr>
          </a:p>
        </p:txBody>
      </p:sp>
      <p:sp>
        <p:nvSpPr>
          <p:cNvPr id="3" name="TextBox 2">
            <a:extLst>
              <a:ext uri="{FF2B5EF4-FFF2-40B4-BE49-F238E27FC236}">
                <a16:creationId xmlns:a16="http://schemas.microsoft.com/office/drawing/2014/main" id="{6411ED2A-9A59-75C0-F7DD-DADF3AC12C45}"/>
              </a:ext>
            </a:extLst>
          </p:cNvPr>
          <p:cNvSpPr txBox="1"/>
          <p:nvPr/>
        </p:nvSpPr>
        <p:spPr>
          <a:xfrm>
            <a:off x="328841" y="1526967"/>
            <a:ext cx="4520473" cy="369332"/>
          </a:xfrm>
          <a:prstGeom prst="rect">
            <a:avLst/>
          </a:prstGeom>
          <a:noFill/>
        </p:spPr>
        <p:txBody>
          <a:bodyPr wrap="square" rtlCol="0">
            <a:spAutoFit/>
          </a:bodyPr>
          <a:lstStyle/>
          <a:p>
            <a:r>
              <a:rPr lang="en-US" b="1" dirty="0">
                <a:solidFill>
                  <a:schemeClr val="accent6">
                    <a:lumMod val="50000"/>
                  </a:schemeClr>
                </a:solidFill>
              </a:rPr>
              <a:t>On Social Media</a:t>
            </a:r>
          </a:p>
        </p:txBody>
      </p:sp>
      <p:pic>
        <p:nvPicPr>
          <p:cNvPr id="6" name="Picture 5">
            <a:extLst>
              <a:ext uri="{FF2B5EF4-FFF2-40B4-BE49-F238E27FC236}">
                <a16:creationId xmlns:a16="http://schemas.microsoft.com/office/drawing/2014/main" id="{9DAA47CB-5B12-CF39-BA64-413F032806DA}"/>
              </a:ext>
            </a:extLst>
          </p:cNvPr>
          <p:cNvPicPr>
            <a:picLocks noChangeAspect="1"/>
          </p:cNvPicPr>
          <p:nvPr/>
        </p:nvPicPr>
        <p:blipFill>
          <a:blip r:embed="rId3"/>
          <a:stretch>
            <a:fillRect/>
          </a:stretch>
        </p:blipFill>
        <p:spPr>
          <a:xfrm>
            <a:off x="328842" y="2155372"/>
            <a:ext cx="2526326" cy="2518983"/>
          </a:xfrm>
          <a:prstGeom prst="rect">
            <a:avLst/>
          </a:prstGeom>
        </p:spPr>
      </p:pic>
      <p:pic>
        <p:nvPicPr>
          <p:cNvPr id="8" name="Picture 7">
            <a:extLst>
              <a:ext uri="{FF2B5EF4-FFF2-40B4-BE49-F238E27FC236}">
                <a16:creationId xmlns:a16="http://schemas.microsoft.com/office/drawing/2014/main" id="{8BE988BF-C1AE-9884-433E-5F5A3AA4FF95}"/>
              </a:ext>
            </a:extLst>
          </p:cNvPr>
          <p:cNvPicPr>
            <a:picLocks noChangeAspect="1"/>
          </p:cNvPicPr>
          <p:nvPr/>
        </p:nvPicPr>
        <p:blipFill>
          <a:blip r:embed="rId4"/>
          <a:stretch>
            <a:fillRect/>
          </a:stretch>
        </p:blipFill>
        <p:spPr>
          <a:xfrm>
            <a:off x="2459190" y="2885667"/>
            <a:ext cx="2526326" cy="2515342"/>
          </a:xfrm>
          <a:prstGeom prst="rect">
            <a:avLst/>
          </a:prstGeom>
        </p:spPr>
      </p:pic>
      <p:pic>
        <p:nvPicPr>
          <p:cNvPr id="10" name="Picture 9">
            <a:extLst>
              <a:ext uri="{FF2B5EF4-FFF2-40B4-BE49-F238E27FC236}">
                <a16:creationId xmlns:a16="http://schemas.microsoft.com/office/drawing/2014/main" id="{13D88B69-6D79-6A95-A513-443C9293DA20}"/>
              </a:ext>
            </a:extLst>
          </p:cNvPr>
          <p:cNvPicPr>
            <a:picLocks noChangeAspect="1"/>
          </p:cNvPicPr>
          <p:nvPr/>
        </p:nvPicPr>
        <p:blipFill>
          <a:blip r:embed="rId5"/>
          <a:stretch>
            <a:fillRect/>
          </a:stretch>
        </p:blipFill>
        <p:spPr>
          <a:xfrm>
            <a:off x="4379505" y="1896299"/>
            <a:ext cx="2617696" cy="2613886"/>
          </a:xfrm>
          <a:prstGeom prst="rect">
            <a:avLst/>
          </a:prstGeom>
        </p:spPr>
      </p:pic>
      <p:sp>
        <p:nvSpPr>
          <p:cNvPr id="11" name="TextBox 10">
            <a:extLst>
              <a:ext uri="{FF2B5EF4-FFF2-40B4-BE49-F238E27FC236}">
                <a16:creationId xmlns:a16="http://schemas.microsoft.com/office/drawing/2014/main" id="{01997370-244E-CCBD-0273-64485FC330CC}"/>
              </a:ext>
            </a:extLst>
          </p:cNvPr>
          <p:cNvSpPr txBox="1"/>
          <p:nvPr/>
        </p:nvSpPr>
        <p:spPr>
          <a:xfrm>
            <a:off x="7637862" y="1526967"/>
            <a:ext cx="3913477" cy="2862322"/>
          </a:xfrm>
          <a:prstGeom prst="rect">
            <a:avLst/>
          </a:prstGeom>
          <a:noFill/>
        </p:spPr>
        <p:txBody>
          <a:bodyPr wrap="square" rtlCol="0">
            <a:spAutoFit/>
          </a:bodyPr>
          <a:lstStyle/>
          <a:p>
            <a:r>
              <a:rPr lang="en-US" b="1" dirty="0">
                <a:solidFill>
                  <a:schemeClr val="accent6">
                    <a:lumMod val="50000"/>
                  </a:schemeClr>
                </a:solidFill>
              </a:rPr>
              <a:t>Engaging with Partners with similar goals</a:t>
            </a:r>
          </a:p>
          <a:p>
            <a:endParaRPr lang="en-US" b="1" dirty="0">
              <a:solidFill>
                <a:schemeClr val="accent6">
                  <a:lumMod val="50000"/>
                </a:schemeClr>
              </a:solidFill>
            </a:endParaRPr>
          </a:p>
          <a:p>
            <a:pPr marL="285750" indent="-285750">
              <a:buFont typeface="Arial" panose="020B0604020202020204" pitchFamily="34" charset="0"/>
              <a:buChar char="•"/>
            </a:pPr>
            <a:r>
              <a:rPr lang="en-US" b="1" dirty="0">
                <a:solidFill>
                  <a:schemeClr val="accent6">
                    <a:lumMod val="50000"/>
                  </a:schemeClr>
                </a:solidFill>
              </a:rPr>
              <a:t>Other NGOs</a:t>
            </a:r>
          </a:p>
          <a:p>
            <a:pPr marL="285750" indent="-285750">
              <a:buFont typeface="Arial" panose="020B0604020202020204" pitchFamily="34" charset="0"/>
              <a:buChar char="•"/>
            </a:pPr>
            <a:r>
              <a:rPr lang="en-US" b="1" dirty="0">
                <a:solidFill>
                  <a:schemeClr val="accent6">
                    <a:lumMod val="50000"/>
                  </a:schemeClr>
                </a:solidFill>
              </a:rPr>
              <a:t>Public administrations</a:t>
            </a:r>
          </a:p>
          <a:p>
            <a:pPr marL="285750" indent="-285750">
              <a:buFont typeface="Arial" panose="020B0604020202020204" pitchFamily="34" charset="0"/>
              <a:buChar char="•"/>
            </a:pPr>
            <a:r>
              <a:rPr lang="en-US" b="1" dirty="0">
                <a:solidFill>
                  <a:schemeClr val="accent6">
                    <a:lumMod val="50000"/>
                  </a:schemeClr>
                </a:solidFill>
              </a:rPr>
              <a:t>Employers </a:t>
            </a:r>
            <a:r>
              <a:rPr lang="en-US" b="1" dirty="0" err="1">
                <a:solidFill>
                  <a:schemeClr val="accent6">
                    <a:lumMod val="50000"/>
                  </a:schemeClr>
                </a:solidFill>
              </a:rPr>
              <a:t>Organisations</a:t>
            </a:r>
            <a:r>
              <a:rPr lang="en-US" b="1" dirty="0">
                <a:solidFill>
                  <a:schemeClr val="accent6">
                    <a:lumMod val="50000"/>
                  </a:schemeClr>
                </a:solidFill>
              </a:rPr>
              <a:t> and Trade Unions</a:t>
            </a:r>
          </a:p>
          <a:p>
            <a:pPr marL="285750" indent="-285750">
              <a:buFont typeface="Arial" panose="020B0604020202020204" pitchFamily="34" charset="0"/>
              <a:buChar char="•"/>
            </a:pPr>
            <a:r>
              <a:rPr lang="en-US" b="1" dirty="0">
                <a:solidFill>
                  <a:schemeClr val="accent6">
                    <a:lumMod val="50000"/>
                  </a:schemeClr>
                </a:solidFill>
              </a:rPr>
              <a:t>Sports </a:t>
            </a:r>
            <a:r>
              <a:rPr lang="en-US" b="1" dirty="0" err="1">
                <a:solidFill>
                  <a:schemeClr val="accent6">
                    <a:lumMod val="50000"/>
                  </a:schemeClr>
                </a:solidFill>
              </a:rPr>
              <a:t>Organisations</a:t>
            </a:r>
            <a:endParaRPr lang="en-US" b="1" dirty="0">
              <a:solidFill>
                <a:schemeClr val="accent6">
                  <a:lumMod val="50000"/>
                </a:schemeClr>
              </a:solidFill>
            </a:endParaRPr>
          </a:p>
          <a:p>
            <a:pPr marL="285750" indent="-285750">
              <a:buFont typeface="Arial" panose="020B0604020202020204" pitchFamily="34" charset="0"/>
              <a:buChar char="•"/>
            </a:pPr>
            <a:r>
              <a:rPr lang="en-US" b="1" dirty="0">
                <a:solidFill>
                  <a:schemeClr val="accent6">
                    <a:lumMod val="50000"/>
                  </a:schemeClr>
                </a:solidFill>
              </a:rPr>
              <a:t>The Media</a:t>
            </a:r>
          </a:p>
          <a:p>
            <a:pPr marL="285750" indent="-285750">
              <a:buFont typeface="Arial" panose="020B0604020202020204" pitchFamily="34" charset="0"/>
              <a:buChar char="•"/>
            </a:pPr>
            <a:r>
              <a:rPr lang="en-US" b="1" dirty="0">
                <a:solidFill>
                  <a:schemeClr val="accent6">
                    <a:lumMod val="50000"/>
                  </a:schemeClr>
                </a:solidFill>
              </a:rPr>
              <a:t>Etc.</a:t>
            </a:r>
          </a:p>
        </p:txBody>
      </p:sp>
    </p:spTree>
    <p:extLst>
      <p:ext uri="{BB962C8B-B14F-4D97-AF65-F5344CB8AC3E}">
        <p14:creationId xmlns:p14="http://schemas.microsoft.com/office/powerpoint/2010/main" val="3035818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2A27-6864-B9C3-8961-6640CE1E6505}"/>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1D4721BB-BB95-0E91-92C6-76B70CAEA4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ACF4C960-49AD-41CD-DBBC-C321BE612312}"/>
              </a:ext>
            </a:extLst>
          </p:cNvPr>
          <p:cNvSpPr>
            <a:spLocks noGrp="1"/>
          </p:cNvSpPr>
          <p:nvPr>
            <p:ph type="title"/>
          </p:nvPr>
        </p:nvSpPr>
        <p:spPr>
          <a:xfrm>
            <a:off x="3999244" y="314884"/>
            <a:ext cx="7676941" cy="740193"/>
          </a:xfrm>
        </p:spPr>
        <p:txBody>
          <a:bodyPr>
            <a:normAutofit/>
          </a:bodyPr>
          <a:lstStyle/>
          <a:p>
            <a:r>
              <a:rPr lang="en-US" sz="4000" b="1" dirty="0">
                <a:solidFill>
                  <a:schemeClr val="bg1"/>
                </a:solidFill>
              </a:rPr>
              <a:t>Building Skills &amp; Capacity</a:t>
            </a:r>
            <a:endParaRPr lang="en-IE" sz="4000" b="1" dirty="0">
              <a:solidFill>
                <a:schemeClr val="bg1"/>
              </a:solidFill>
            </a:endParaRPr>
          </a:p>
        </p:txBody>
      </p:sp>
      <p:pic>
        <p:nvPicPr>
          <p:cNvPr id="4" name="Picture 3">
            <a:extLst>
              <a:ext uri="{FF2B5EF4-FFF2-40B4-BE49-F238E27FC236}">
                <a16:creationId xmlns:a16="http://schemas.microsoft.com/office/drawing/2014/main" id="{381394E0-2065-33B8-A28C-CFDE203A2525}"/>
              </a:ext>
            </a:extLst>
          </p:cNvPr>
          <p:cNvPicPr>
            <a:picLocks noChangeAspect="1"/>
          </p:cNvPicPr>
          <p:nvPr/>
        </p:nvPicPr>
        <p:blipFill>
          <a:blip r:embed="rId3"/>
          <a:stretch>
            <a:fillRect/>
          </a:stretch>
        </p:blipFill>
        <p:spPr>
          <a:xfrm>
            <a:off x="7211118" y="1369961"/>
            <a:ext cx="1806705" cy="2508303"/>
          </a:xfrm>
          <a:prstGeom prst="rect">
            <a:avLst/>
          </a:prstGeom>
        </p:spPr>
      </p:pic>
      <p:pic>
        <p:nvPicPr>
          <p:cNvPr id="1026" name="Picture 2">
            <a:extLst>
              <a:ext uri="{FF2B5EF4-FFF2-40B4-BE49-F238E27FC236}">
                <a16:creationId xmlns:a16="http://schemas.microsoft.com/office/drawing/2014/main" id="{DB19C780-DF3A-67D7-67F8-B740E57FC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547" y="1369961"/>
            <a:ext cx="3623104" cy="2508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F7BC28-017A-D00C-CB66-4BFB15784BEA}"/>
              </a:ext>
            </a:extLst>
          </p:cNvPr>
          <p:cNvSpPr txBox="1"/>
          <p:nvPr/>
        </p:nvSpPr>
        <p:spPr>
          <a:xfrm>
            <a:off x="1156996" y="4376057"/>
            <a:ext cx="9797143" cy="830997"/>
          </a:xfrm>
          <a:prstGeom prst="rect">
            <a:avLst/>
          </a:prstGeom>
          <a:noFill/>
        </p:spPr>
        <p:txBody>
          <a:bodyPr wrap="square" rtlCol="0">
            <a:spAutoFit/>
          </a:bodyPr>
          <a:lstStyle/>
          <a:p>
            <a:pPr algn="ctr"/>
            <a:r>
              <a:rPr lang="en-US" sz="2400" b="1" dirty="0">
                <a:solidFill>
                  <a:schemeClr val="accent6">
                    <a:lumMod val="50000"/>
                  </a:schemeClr>
                </a:solidFill>
              </a:rPr>
              <a:t>Both initiatives are directly in response to the National Strategy as established in its implementation plan.</a:t>
            </a:r>
          </a:p>
        </p:txBody>
      </p:sp>
    </p:spTree>
    <p:extLst>
      <p:ext uri="{BB962C8B-B14F-4D97-AF65-F5344CB8AC3E}">
        <p14:creationId xmlns:p14="http://schemas.microsoft.com/office/powerpoint/2010/main" val="188118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DFF0A81B-70E5-8FC9-F097-A55FA575A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Who are the Men’s Development Network?</a:t>
            </a:r>
            <a:endParaRPr lang="en-IE" sz="3200" b="1" dirty="0">
              <a:solidFill>
                <a:schemeClr val="bg1"/>
              </a:solidFill>
            </a:endParaRPr>
          </a:p>
        </p:txBody>
      </p:sp>
      <p:graphicFrame>
        <p:nvGraphicFramePr>
          <p:cNvPr id="8" name="TextBox 5">
            <a:extLst>
              <a:ext uri="{FF2B5EF4-FFF2-40B4-BE49-F238E27FC236}">
                <a16:creationId xmlns:a16="http://schemas.microsoft.com/office/drawing/2014/main" id="{D823948C-24CD-85F5-DD81-36621EDFAB87}"/>
              </a:ext>
            </a:extLst>
          </p:cNvPr>
          <p:cNvGraphicFramePr/>
          <p:nvPr/>
        </p:nvGraphicFramePr>
        <p:xfrm>
          <a:off x="452284" y="2723535"/>
          <a:ext cx="11223901" cy="2842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6E91C4EB-FCD6-6533-27E5-1BC770C8406C}"/>
              </a:ext>
            </a:extLst>
          </p:cNvPr>
          <p:cNvSpPr/>
          <p:nvPr/>
        </p:nvSpPr>
        <p:spPr>
          <a:xfrm>
            <a:off x="3765755" y="1242166"/>
            <a:ext cx="4670322" cy="1392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A black background with white text&#10;&#10;Description automatically generated">
            <a:extLst>
              <a:ext uri="{FF2B5EF4-FFF2-40B4-BE49-F238E27FC236}">
                <a16:creationId xmlns:a16="http://schemas.microsoft.com/office/drawing/2014/main" id="{3506CDEF-ED1B-5A19-3067-6CCEF558E4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168" y="1292295"/>
            <a:ext cx="4571663" cy="1294279"/>
          </a:xfrm>
          <a:prstGeom prst="rect">
            <a:avLst/>
          </a:prstGeom>
        </p:spPr>
      </p:pic>
    </p:spTree>
    <p:extLst>
      <p:ext uri="{BB962C8B-B14F-4D97-AF65-F5344CB8AC3E}">
        <p14:creationId xmlns:p14="http://schemas.microsoft.com/office/powerpoint/2010/main" val="10915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E4C4B-27C5-5F29-59E5-C4485D751734}"/>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3B5A9153-8BBD-78C2-D97A-8206B8D4B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0958558F-3045-E20E-23AD-BB2B8C21F30C}"/>
              </a:ext>
            </a:extLst>
          </p:cNvPr>
          <p:cNvSpPr>
            <a:spLocks noGrp="1"/>
          </p:cNvSpPr>
          <p:nvPr>
            <p:ph type="title"/>
          </p:nvPr>
        </p:nvSpPr>
        <p:spPr>
          <a:xfrm>
            <a:off x="3999244" y="314884"/>
            <a:ext cx="7676941" cy="740193"/>
          </a:xfrm>
        </p:spPr>
        <p:txBody>
          <a:bodyPr>
            <a:normAutofit/>
          </a:bodyPr>
          <a:lstStyle/>
          <a:p>
            <a:r>
              <a:rPr lang="en-US" sz="4000" b="1" dirty="0">
                <a:solidFill>
                  <a:schemeClr val="bg1"/>
                </a:solidFill>
              </a:rPr>
              <a:t>Advocacy</a:t>
            </a:r>
            <a:endParaRPr lang="en-IE" sz="4000" b="1" dirty="0">
              <a:solidFill>
                <a:schemeClr val="bg1"/>
              </a:solidFill>
            </a:endParaRPr>
          </a:p>
        </p:txBody>
      </p:sp>
      <p:pic>
        <p:nvPicPr>
          <p:cNvPr id="6" name="Picture 5">
            <a:extLst>
              <a:ext uri="{FF2B5EF4-FFF2-40B4-BE49-F238E27FC236}">
                <a16:creationId xmlns:a16="http://schemas.microsoft.com/office/drawing/2014/main" id="{4AD296B4-030E-4A22-F50E-25E968324513}"/>
              </a:ext>
            </a:extLst>
          </p:cNvPr>
          <p:cNvPicPr>
            <a:picLocks noChangeAspect="1"/>
          </p:cNvPicPr>
          <p:nvPr/>
        </p:nvPicPr>
        <p:blipFill>
          <a:blip r:embed="rId3"/>
          <a:stretch>
            <a:fillRect/>
          </a:stretch>
        </p:blipFill>
        <p:spPr>
          <a:xfrm>
            <a:off x="2462214" y="1607443"/>
            <a:ext cx="2694577" cy="3776554"/>
          </a:xfrm>
          <a:prstGeom prst="rect">
            <a:avLst/>
          </a:prstGeom>
        </p:spPr>
      </p:pic>
      <p:pic>
        <p:nvPicPr>
          <p:cNvPr id="8" name="Picture 7">
            <a:extLst>
              <a:ext uri="{FF2B5EF4-FFF2-40B4-BE49-F238E27FC236}">
                <a16:creationId xmlns:a16="http://schemas.microsoft.com/office/drawing/2014/main" id="{FE98537A-6E4F-EEF9-EE7C-3B75EBDAB46F}"/>
              </a:ext>
            </a:extLst>
          </p:cNvPr>
          <p:cNvPicPr>
            <a:picLocks noChangeAspect="1"/>
          </p:cNvPicPr>
          <p:nvPr/>
        </p:nvPicPr>
        <p:blipFill>
          <a:blip r:embed="rId4"/>
          <a:stretch>
            <a:fillRect/>
          </a:stretch>
        </p:blipFill>
        <p:spPr>
          <a:xfrm>
            <a:off x="5507928" y="1607443"/>
            <a:ext cx="3054566" cy="3776554"/>
          </a:xfrm>
          <a:prstGeom prst="rect">
            <a:avLst/>
          </a:prstGeom>
        </p:spPr>
      </p:pic>
      <p:sp>
        <p:nvSpPr>
          <p:cNvPr id="3" name="TextBox 2">
            <a:extLst>
              <a:ext uri="{FF2B5EF4-FFF2-40B4-BE49-F238E27FC236}">
                <a16:creationId xmlns:a16="http://schemas.microsoft.com/office/drawing/2014/main" id="{7EF39156-92A0-8B0F-E2E2-3B58CC43512C}"/>
              </a:ext>
            </a:extLst>
          </p:cNvPr>
          <p:cNvSpPr txBox="1"/>
          <p:nvPr/>
        </p:nvSpPr>
        <p:spPr>
          <a:xfrm>
            <a:off x="9023420" y="2522136"/>
            <a:ext cx="2652765" cy="646331"/>
          </a:xfrm>
          <a:prstGeom prst="rect">
            <a:avLst/>
          </a:prstGeom>
          <a:noFill/>
        </p:spPr>
        <p:txBody>
          <a:bodyPr wrap="square" rtlCol="0">
            <a:spAutoFit/>
          </a:bodyPr>
          <a:lstStyle/>
          <a:p>
            <a:r>
              <a:rPr lang="en-US" b="1" dirty="0">
                <a:solidFill>
                  <a:schemeClr val="accent6">
                    <a:lumMod val="50000"/>
                  </a:schemeClr>
                </a:solidFill>
              </a:rPr>
              <a:t>Policy submissions &amp; Recommendations</a:t>
            </a:r>
          </a:p>
        </p:txBody>
      </p:sp>
    </p:spTree>
    <p:extLst>
      <p:ext uri="{BB962C8B-B14F-4D97-AF65-F5344CB8AC3E}">
        <p14:creationId xmlns:p14="http://schemas.microsoft.com/office/powerpoint/2010/main" val="15459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2932C58C-F200-75DC-9BE1-BA3D2BFB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8BF463-C52B-B075-33B4-03EEE61B0D49}"/>
              </a:ext>
            </a:extLst>
          </p:cNvPr>
          <p:cNvSpPr>
            <a:spLocks noGrp="1"/>
          </p:cNvSpPr>
          <p:nvPr>
            <p:ph type="ctrTitle"/>
          </p:nvPr>
        </p:nvSpPr>
        <p:spPr>
          <a:xfrm>
            <a:off x="1524000" y="3429000"/>
            <a:ext cx="9144000" cy="660595"/>
          </a:xfrm>
        </p:spPr>
        <p:txBody>
          <a:bodyPr>
            <a:noAutofit/>
          </a:bodyPr>
          <a:lstStyle/>
          <a:p>
            <a:r>
              <a:rPr lang="en-US" sz="3200" b="1" kern="100" dirty="0">
                <a:latin typeface="Calibri" panose="020F0502020204030204" pitchFamily="34" charset="0"/>
                <a:ea typeface="Aptos" panose="020B0004020202020204" pitchFamily="34" charset="0"/>
                <a:cs typeface="Times New Roman" panose="02020603050405020304" pitchFamily="18" charset="0"/>
              </a:rPr>
              <a:t>Our Framework &amp; Methodology</a:t>
            </a:r>
            <a:endParaRPr lang="en-IE" sz="4000" b="1" dirty="0"/>
          </a:p>
        </p:txBody>
      </p:sp>
    </p:spTree>
    <p:extLst>
      <p:ext uri="{BB962C8B-B14F-4D97-AF65-F5344CB8AC3E}">
        <p14:creationId xmlns:p14="http://schemas.microsoft.com/office/powerpoint/2010/main" val="365681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yellow and green rectangle with black text&#10;&#10;Description automatically generated">
            <a:extLst>
              <a:ext uri="{FF2B5EF4-FFF2-40B4-BE49-F238E27FC236}">
                <a16:creationId xmlns:a16="http://schemas.microsoft.com/office/drawing/2014/main" id="{CA62D896-3401-7408-4282-C36583E8B9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4AD18F0F-837A-1607-00A0-ABA6BCA615EC}"/>
              </a:ext>
            </a:extLst>
          </p:cNvPr>
          <p:cNvSpPr>
            <a:spLocks noGrp="1"/>
          </p:cNvSpPr>
          <p:nvPr>
            <p:ph type="title"/>
          </p:nvPr>
        </p:nvSpPr>
        <p:spPr>
          <a:xfrm>
            <a:off x="3657600" y="314884"/>
            <a:ext cx="8406581" cy="740193"/>
          </a:xfrm>
        </p:spPr>
        <p:txBody>
          <a:bodyPr>
            <a:noAutofit/>
          </a:bodyPr>
          <a:lstStyle/>
          <a:p>
            <a:r>
              <a:rPr lang="en-US" sz="3600" b="1" dirty="0">
                <a:solidFill>
                  <a:schemeClr val="bg1"/>
                </a:solidFill>
              </a:rPr>
              <a:t>Working in Circles</a:t>
            </a:r>
            <a:endParaRPr lang="en-IE" sz="3600" b="1" dirty="0">
              <a:solidFill>
                <a:schemeClr val="bg1"/>
              </a:solidFill>
            </a:endParaRPr>
          </a:p>
        </p:txBody>
      </p:sp>
      <p:sp>
        <p:nvSpPr>
          <p:cNvPr id="2" name="TextBox 1">
            <a:extLst>
              <a:ext uri="{FF2B5EF4-FFF2-40B4-BE49-F238E27FC236}">
                <a16:creationId xmlns:a16="http://schemas.microsoft.com/office/drawing/2014/main" id="{B3F36617-E395-9B55-20FF-7C56ACD50931}"/>
              </a:ext>
            </a:extLst>
          </p:cNvPr>
          <p:cNvSpPr txBox="1"/>
          <p:nvPr/>
        </p:nvSpPr>
        <p:spPr>
          <a:xfrm>
            <a:off x="530942" y="1627770"/>
            <a:ext cx="11130116" cy="3416320"/>
          </a:xfrm>
          <a:prstGeom prst="rect">
            <a:avLst/>
          </a:prstGeom>
          <a:noFill/>
        </p:spPr>
        <p:txBody>
          <a:bodyPr wrap="square" lIns="91440" tIns="45720" rIns="91440" bIns="45720" rtlCol="0" anchor="t">
            <a:spAutoFit/>
          </a:bodyPr>
          <a:lstStyle/>
          <a:p>
            <a:r>
              <a:rPr lang="en-US" sz="2400" dirty="0">
                <a:solidFill>
                  <a:schemeClr val="accent6">
                    <a:lumMod val="75000"/>
                  </a:schemeClr>
                </a:solidFill>
                <a:latin typeface="Aptos ExtraBold" panose="020B0004020202020204" pitchFamily="34" charset="0"/>
              </a:rPr>
              <a:t>A significant aspect of Men’s Development Groups is that they are a place for men to be their most authentic selves, which serves as a space to observe and reflect on messages that have influenced, informed, or impacted on our ability to care for our health, wellbeing, and access to services. </a:t>
            </a:r>
          </a:p>
          <a:p>
            <a:endParaRPr lang="en-US" sz="2400" dirty="0">
              <a:solidFill>
                <a:schemeClr val="accent6">
                  <a:lumMod val="75000"/>
                </a:schemeClr>
              </a:solidFill>
              <a:latin typeface="Aptos ExtraBold" panose="020B0004020202020204" pitchFamily="34" charset="0"/>
            </a:endParaRPr>
          </a:p>
          <a:p>
            <a:r>
              <a:rPr lang="en-US" sz="2400" dirty="0">
                <a:solidFill>
                  <a:schemeClr val="accent6">
                    <a:lumMod val="75000"/>
                  </a:schemeClr>
                </a:solidFill>
                <a:latin typeface="Aptos ExtraBold" panose="020B0004020202020204" pitchFamily="34" charset="0"/>
              </a:rPr>
              <a:t>Through </a:t>
            </a:r>
            <a:r>
              <a:rPr lang="en-US" sz="2400" dirty="0" err="1">
                <a:solidFill>
                  <a:schemeClr val="accent6">
                    <a:lumMod val="75000"/>
                  </a:schemeClr>
                </a:solidFill>
                <a:latin typeface="Aptos ExtraBold" panose="020B0004020202020204" pitchFamily="34" charset="0"/>
              </a:rPr>
              <a:t>normalising</a:t>
            </a:r>
            <a:r>
              <a:rPr lang="en-US" sz="2400" dirty="0">
                <a:solidFill>
                  <a:schemeClr val="accent6">
                    <a:lumMod val="75000"/>
                  </a:schemeClr>
                </a:solidFill>
                <a:latin typeface="Aptos ExtraBold" panose="020B0004020202020204" pitchFamily="34" charset="0"/>
              </a:rPr>
              <a:t> conversations, we explore the qualities, values and actions that inform positive masculinities.</a:t>
            </a:r>
          </a:p>
          <a:p>
            <a:endParaRPr lang="en-US" sz="2400" dirty="0"/>
          </a:p>
          <a:p>
            <a:r>
              <a:rPr lang="en-US" sz="2400" dirty="0"/>
              <a:t>(MDN – ‘</a:t>
            </a:r>
            <a:r>
              <a:rPr lang="en-US" sz="2400" i="1" dirty="0"/>
              <a:t>New Conversation with Leaders</a:t>
            </a:r>
            <a:r>
              <a:rPr lang="en-US" sz="2400" dirty="0"/>
              <a:t>’ Facilitation Manual)</a:t>
            </a:r>
          </a:p>
        </p:txBody>
      </p:sp>
    </p:spTree>
    <p:extLst>
      <p:ext uri="{BB962C8B-B14F-4D97-AF65-F5344CB8AC3E}">
        <p14:creationId xmlns:p14="http://schemas.microsoft.com/office/powerpoint/2010/main" val="252839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yellow and green rectangle with black text&#10;&#10;Description automatically generated">
            <a:extLst>
              <a:ext uri="{FF2B5EF4-FFF2-40B4-BE49-F238E27FC236}">
                <a16:creationId xmlns:a16="http://schemas.microsoft.com/office/drawing/2014/main" id="{72AEDF0D-7EDD-8658-B254-D825C403EE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4AD18F0F-837A-1607-00A0-ABA6BCA615EC}"/>
              </a:ext>
            </a:extLst>
          </p:cNvPr>
          <p:cNvSpPr>
            <a:spLocks noGrp="1"/>
          </p:cNvSpPr>
          <p:nvPr>
            <p:ph type="title"/>
          </p:nvPr>
        </p:nvSpPr>
        <p:spPr>
          <a:xfrm>
            <a:off x="3657600" y="314884"/>
            <a:ext cx="8406581" cy="740193"/>
          </a:xfrm>
        </p:spPr>
        <p:txBody>
          <a:bodyPr>
            <a:noAutofit/>
          </a:bodyPr>
          <a:lstStyle/>
          <a:p>
            <a:r>
              <a:rPr lang="en-US" sz="3200" b="1" dirty="0">
                <a:solidFill>
                  <a:schemeClr val="bg1"/>
                </a:solidFill>
              </a:rPr>
              <a:t>What does masculinity have to do with DSGBV?</a:t>
            </a:r>
            <a:endParaRPr lang="en-IE" sz="3200" b="1" dirty="0">
              <a:solidFill>
                <a:schemeClr val="bg1"/>
              </a:solidFill>
            </a:endParaRPr>
          </a:p>
        </p:txBody>
      </p:sp>
      <p:graphicFrame>
        <p:nvGraphicFramePr>
          <p:cNvPr id="2" name="Diagram 1">
            <a:extLst>
              <a:ext uri="{FF2B5EF4-FFF2-40B4-BE49-F238E27FC236}">
                <a16:creationId xmlns:a16="http://schemas.microsoft.com/office/drawing/2014/main" id="{1925561C-6214-EF20-048A-646EB5564CCA}"/>
              </a:ext>
            </a:extLst>
          </p:cNvPr>
          <p:cNvGraphicFramePr/>
          <p:nvPr/>
        </p:nvGraphicFramePr>
        <p:xfrm>
          <a:off x="4807979" y="1268361"/>
          <a:ext cx="6895690" cy="449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EEBA3A8-F9A6-5469-FF4C-BE8032A4ADF3}"/>
              </a:ext>
            </a:extLst>
          </p:cNvPr>
          <p:cNvSpPr txBox="1"/>
          <p:nvPr/>
        </p:nvSpPr>
        <p:spPr>
          <a:xfrm>
            <a:off x="281522" y="2827234"/>
            <a:ext cx="4473678" cy="1200329"/>
          </a:xfrm>
          <a:prstGeom prst="rect">
            <a:avLst/>
          </a:prstGeom>
          <a:noFill/>
        </p:spPr>
        <p:txBody>
          <a:bodyPr wrap="square" rtlCol="0">
            <a:spAutoFit/>
          </a:bodyPr>
          <a:lstStyle/>
          <a:p>
            <a:r>
              <a:rPr lang="en-US" dirty="0">
                <a:solidFill>
                  <a:schemeClr val="accent6">
                    <a:lumMod val="75000"/>
                  </a:schemeClr>
                </a:solidFill>
                <a:latin typeface="Aptos ExtraBold" panose="020B0004020202020204" pitchFamily="34" charset="0"/>
              </a:rPr>
              <a:t>Rigid gender norms, including hegemonic (Harmful) masculinity is one of the root causes of Domestic, Sexual and Gender-Based Violence</a:t>
            </a:r>
          </a:p>
        </p:txBody>
      </p:sp>
      <p:grpSp>
        <p:nvGrpSpPr>
          <p:cNvPr id="10" name="Group 9">
            <a:extLst>
              <a:ext uri="{FF2B5EF4-FFF2-40B4-BE49-F238E27FC236}">
                <a16:creationId xmlns:a16="http://schemas.microsoft.com/office/drawing/2014/main" id="{C23C1BE6-7B29-592B-FCC9-169B9579D2A1}"/>
              </a:ext>
            </a:extLst>
          </p:cNvPr>
          <p:cNvGrpSpPr/>
          <p:nvPr/>
        </p:nvGrpSpPr>
        <p:grpSpPr>
          <a:xfrm>
            <a:off x="4438671" y="1837855"/>
            <a:ext cx="2180493" cy="1590125"/>
            <a:chOff x="4438671" y="1837855"/>
            <a:chExt cx="2180493" cy="1590125"/>
          </a:xfrm>
        </p:grpSpPr>
        <p:sp>
          <p:nvSpPr>
            <p:cNvPr id="4" name="TextBox 3">
              <a:extLst>
                <a:ext uri="{FF2B5EF4-FFF2-40B4-BE49-F238E27FC236}">
                  <a16:creationId xmlns:a16="http://schemas.microsoft.com/office/drawing/2014/main" id="{CC948C18-D5D0-988E-A17D-B8B951E545CA}"/>
                </a:ext>
              </a:extLst>
            </p:cNvPr>
            <p:cNvSpPr txBox="1"/>
            <p:nvPr/>
          </p:nvSpPr>
          <p:spPr>
            <a:xfrm>
              <a:off x="4438671" y="1837855"/>
              <a:ext cx="2180493" cy="923330"/>
            </a:xfrm>
            <a:prstGeom prst="rect">
              <a:avLst/>
            </a:prstGeom>
            <a:noFill/>
          </p:spPr>
          <p:txBody>
            <a:bodyPr wrap="square" rtlCol="0">
              <a:spAutoFit/>
            </a:bodyPr>
            <a:lstStyle/>
            <a:p>
              <a:r>
                <a:rPr lang="en-US" dirty="0"/>
                <a:t>Violence towards women and minorities</a:t>
              </a:r>
            </a:p>
          </p:txBody>
        </p:sp>
        <p:sp>
          <p:nvSpPr>
            <p:cNvPr id="6" name="Arrow: Curved Down 5">
              <a:extLst>
                <a:ext uri="{FF2B5EF4-FFF2-40B4-BE49-F238E27FC236}">
                  <a16:creationId xmlns:a16="http://schemas.microsoft.com/office/drawing/2014/main" id="{51BC4F17-D5FA-9F75-AF4A-3045E56E035C}"/>
                </a:ext>
              </a:extLst>
            </p:cNvPr>
            <p:cNvSpPr/>
            <p:nvPr/>
          </p:nvSpPr>
          <p:spPr>
            <a:xfrm rot="11946775">
              <a:off x="4888926" y="3034290"/>
              <a:ext cx="1079355" cy="393690"/>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0789D4A8-C562-E6F5-42A0-BDBDB1918301}"/>
              </a:ext>
            </a:extLst>
          </p:cNvPr>
          <p:cNvGrpSpPr/>
          <p:nvPr/>
        </p:nvGrpSpPr>
        <p:grpSpPr>
          <a:xfrm>
            <a:off x="4438671" y="3794494"/>
            <a:ext cx="2180493" cy="1313127"/>
            <a:chOff x="4438671" y="3794494"/>
            <a:chExt cx="2180493" cy="1313127"/>
          </a:xfrm>
        </p:grpSpPr>
        <p:sp>
          <p:nvSpPr>
            <p:cNvPr id="5" name="TextBox 4">
              <a:extLst>
                <a:ext uri="{FF2B5EF4-FFF2-40B4-BE49-F238E27FC236}">
                  <a16:creationId xmlns:a16="http://schemas.microsoft.com/office/drawing/2014/main" id="{275CD531-F264-921A-59D2-DE2C1A7B1401}"/>
                </a:ext>
              </a:extLst>
            </p:cNvPr>
            <p:cNvSpPr txBox="1"/>
            <p:nvPr/>
          </p:nvSpPr>
          <p:spPr>
            <a:xfrm>
              <a:off x="4438671" y="4461290"/>
              <a:ext cx="2180493" cy="646331"/>
            </a:xfrm>
            <a:prstGeom prst="rect">
              <a:avLst/>
            </a:prstGeom>
            <a:noFill/>
          </p:spPr>
          <p:txBody>
            <a:bodyPr wrap="square" rtlCol="0">
              <a:spAutoFit/>
            </a:bodyPr>
            <a:lstStyle/>
            <a:p>
              <a:r>
                <a:rPr lang="en-US" dirty="0"/>
                <a:t>Poor(er) health &amp; life outcomes for men</a:t>
              </a:r>
            </a:p>
          </p:txBody>
        </p:sp>
        <p:sp>
          <p:nvSpPr>
            <p:cNvPr id="9" name="Arrow: Curved Down 8">
              <a:extLst>
                <a:ext uri="{FF2B5EF4-FFF2-40B4-BE49-F238E27FC236}">
                  <a16:creationId xmlns:a16="http://schemas.microsoft.com/office/drawing/2014/main" id="{1237BF6B-B4CC-CBA8-8F5A-25BA1BD59237}"/>
                </a:ext>
              </a:extLst>
            </p:cNvPr>
            <p:cNvSpPr/>
            <p:nvPr/>
          </p:nvSpPr>
          <p:spPr>
            <a:xfrm rot="9653225" flipV="1">
              <a:off x="5040728" y="3794494"/>
              <a:ext cx="1079355" cy="393690"/>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3004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F9B2-3943-11B9-865E-39F683993E5E}"/>
            </a:ext>
          </a:extLst>
        </p:cNvPr>
        <p:cNvGrpSpPr/>
        <p:nvPr/>
      </p:nvGrpSpPr>
      <p:grpSpPr>
        <a:xfrm>
          <a:off x="0" y="0"/>
          <a:ext cx="0" cy="0"/>
          <a:chOff x="0" y="0"/>
          <a:chExt cx="0" cy="0"/>
        </a:xfrm>
      </p:grpSpPr>
      <p:pic>
        <p:nvPicPr>
          <p:cNvPr id="7" name="Content Placeholder 5" descr="A yellow and green rectangle with black text&#10;&#10;Description automatically generated">
            <a:extLst>
              <a:ext uri="{FF2B5EF4-FFF2-40B4-BE49-F238E27FC236}">
                <a16:creationId xmlns:a16="http://schemas.microsoft.com/office/drawing/2014/main" id="{A425DF17-7CE2-EDA8-9B47-A0042085EF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261A4285-448F-8D03-CDB3-E13BB20F38FC}"/>
              </a:ext>
            </a:extLst>
          </p:cNvPr>
          <p:cNvSpPr>
            <a:spLocks noGrp="1"/>
          </p:cNvSpPr>
          <p:nvPr>
            <p:ph type="title"/>
          </p:nvPr>
        </p:nvSpPr>
        <p:spPr>
          <a:xfrm>
            <a:off x="3657600" y="314884"/>
            <a:ext cx="8406581" cy="740193"/>
          </a:xfrm>
        </p:spPr>
        <p:txBody>
          <a:bodyPr>
            <a:noAutofit/>
          </a:bodyPr>
          <a:lstStyle/>
          <a:p>
            <a:r>
              <a:rPr lang="en-US" sz="2800" b="1" dirty="0">
                <a:solidFill>
                  <a:schemeClr val="bg1"/>
                </a:solidFill>
              </a:rPr>
              <a:t>The MAN survey of 2022</a:t>
            </a:r>
            <a:endParaRPr lang="en-IE" sz="2800" b="1" dirty="0">
              <a:solidFill>
                <a:schemeClr val="bg1"/>
              </a:solidFill>
            </a:endParaRPr>
          </a:p>
        </p:txBody>
      </p:sp>
      <p:sp>
        <p:nvSpPr>
          <p:cNvPr id="3" name="TextBox 2">
            <a:extLst>
              <a:ext uri="{FF2B5EF4-FFF2-40B4-BE49-F238E27FC236}">
                <a16:creationId xmlns:a16="http://schemas.microsoft.com/office/drawing/2014/main" id="{6AB6063E-4223-62CA-8790-70EC758A8C7A}"/>
              </a:ext>
            </a:extLst>
          </p:cNvPr>
          <p:cNvSpPr txBox="1"/>
          <p:nvPr/>
        </p:nvSpPr>
        <p:spPr>
          <a:xfrm>
            <a:off x="4390804" y="1673503"/>
            <a:ext cx="7486348" cy="3416320"/>
          </a:xfrm>
          <a:prstGeom prst="rect">
            <a:avLst/>
          </a:prstGeom>
          <a:noFill/>
        </p:spPr>
        <p:txBody>
          <a:bodyPr wrap="square" rtlCol="0">
            <a:spAutoFit/>
          </a:bodyPr>
          <a:lstStyle/>
          <a:p>
            <a:r>
              <a:rPr lang="en-US" dirty="0"/>
              <a:t>According to MDN’s MAN survey 2022, the Irish men who participated, hold quite progressive personal views about masculinity and gender equality. E.g.</a:t>
            </a:r>
          </a:p>
          <a:p>
            <a:pPr marL="285750" indent="-285750">
              <a:buFont typeface="Arial" panose="020B0604020202020204" pitchFamily="34" charset="0"/>
              <a:buChar char="•"/>
            </a:pPr>
            <a:r>
              <a:rPr lang="en-US" dirty="0"/>
              <a:t>the mean figure for combined disagree and strongly disagree to Homophobia across all age groups was 93.6%</a:t>
            </a:r>
          </a:p>
          <a:p>
            <a:pPr marL="285750" indent="-285750">
              <a:buFont typeface="Arial" panose="020B0604020202020204" pitchFamily="34" charset="0"/>
              <a:buChar char="•"/>
            </a:pPr>
            <a:r>
              <a:rPr lang="en-US" dirty="0"/>
              <a:t>60+% of men strongly disagree that men should have the final say about decisions in their relationships or marriage</a:t>
            </a:r>
          </a:p>
          <a:p>
            <a:endParaRPr lang="en-US" dirty="0"/>
          </a:p>
          <a:p>
            <a:r>
              <a:rPr lang="en-US" dirty="0"/>
              <a:t>However, the majority of participants thought that society in general had far less progressive views than they had themselves. These views constitute the cultural expectations of masculinity, which can create peer pressure on individual men.</a:t>
            </a:r>
          </a:p>
        </p:txBody>
      </p:sp>
      <p:pic>
        <p:nvPicPr>
          <p:cNvPr id="6" name="Picture 5">
            <a:extLst>
              <a:ext uri="{FF2B5EF4-FFF2-40B4-BE49-F238E27FC236}">
                <a16:creationId xmlns:a16="http://schemas.microsoft.com/office/drawing/2014/main" id="{16E8D213-3F3D-BD40-6CDB-11C4BF1CDA39}"/>
              </a:ext>
            </a:extLst>
          </p:cNvPr>
          <p:cNvPicPr>
            <a:picLocks noChangeAspect="1"/>
          </p:cNvPicPr>
          <p:nvPr/>
        </p:nvPicPr>
        <p:blipFill>
          <a:blip r:embed="rId4"/>
          <a:stretch>
            <a:fillRect/>
          </a:stretch>
        </p:blipFill>
        <p:spPr>
          <a:xfrm>
            <a:off x="707571" y="1276927"/>
            <a:ext cx="2975662" cy="4209473"/>
          </a:xfrm>
          <a:prstGeom prst="rect">
            <a:avLst/>
          </a:prstGeom>
        </p:spPr>
      </p:pic>
    </p:spTree>
    <p:extLst>
      <p:ext uri="{BB962C8B-B14F-4D97-AF65-F5344CB8AC3E}">
        <p14:creationId xmlns:p14="http://schemas.microsoft.com/office/powerpoint/2010/main" val="362385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yellow and green rectangle with black text&#10;&#10;Description automatically generated">
            <a:extLst>
              <a:ext uri="{FF2B5EF4-FFF2-40B4-BE49-F238E27FC236}">
                <a16:creationId xmlns:a16="http://schemas.microsoft.com/office/drawing/2014/main" id="{72AEDF0D-7EDD-8658-B254-D825C403EE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4AD18F0F-837A-1607-00A0-ABA6BCA615EC}"/>
              </a:ext>
            </a:extLst>
          </p:cNvPr>
          <p:cNvSpPr>
            <a:spLocks noGrp="1"/>
          </p:cNvSpPr>
          <p:nvPr>
            <p:ph type="title"/>
          </p:nvPr>
        </p:nvSpPr>
        <p:spPr>
          <a:xfrm>
            <a:off x="3657600" y="314884"/>
            <a:ext cx="8406581" cy="740193"/>
          </a:xfrm>
        </p:spPr>
        <p:txBody>
          <a:bodyPr>
            <a:noAutofit/>
          </a:bodyPr>
          <a:lstStyle/>
          <a:p>
            <a:r>
              <a:rPr lang="en-US" sz="2800" b="1" dirty="0">
                <a:solidFill>
                  <a:schemeClr val="bg1"/>
                </a:solidFill>
              </a:rPr>
              <a:t>Benefits of working with men in violence prevention</a:t>
            </a:r>
            <a:endParaRPr lang="en-IE" sz="2800" b="1" dirty="0">
              <a:solidFill>
                <a:schemeClr val="bg1"/>
              </a:solidFill>
            </a:endParaRPr>
          </a:p>
        </p:txBody>
      </p:sp>
      <p:graphicFrame>
        <p:nvGraphicFramePr>
          <p:cNvPr id="4" name="Diagram 3">
            <a:extLst>
              <a:ext uri="{FF2B5EF4-FFF2-40B4-BE49-F238E27FC236}">
                <a16:creationId xmlns:a16="http://schemas.microsoft.com/office/drawing/2014/main" id="{DC71BC36-7F7B-7A01-A800-6870C4B22727}"/>
              </a:ext>
            </a:extLst>
          </p:cNvPr>
          <p:cNvGraphicFramePr/>
          <p:nvPr/>
        </p:nvGraphicFramePr>
        <p:xfrm>
          <a:off x="2032000" y="1225899"/>
          <a:ext cx="8128000" cy="4411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D89D1CE-E29D-DA00-A9F7-93928A2E507E}"/>
              </a:ext>
            </a:extLst>
          </p:cNvPr>
          <p:cNvSpPr txBox="1"/>
          <p:nvPr/>
        </p:nvSpPr>
        <p:spPr>
          <a:xfrm>
            <a:off x="9857433" y="3758084"/>
            <a:ext cx="2059912" cy="369332"/>
          </a:xfrm>
          <a:prstGeom prst="rect">
            <a:avLst/>
          </a:prstGeom>
          <a:noFill/>
        </p:spPr>
        <p:txBody>
          <a:bodyPr wrap="square" rtlCol="0">
            <a:spAutoFit/>
          </a:bodyPr>
          <a:lstStyle/>
          <a:p>
            <a:r>
              <a:rPr lang="en-US" dirty="0"/>
              <a:t>Jackson Katz, PhD</a:t>
            </a:r>
          </a:p>
        </p:txBody>
      </p:sp>
    </p:spTree>
    <p:extLst>
      <p:ext uri="{BB962C8B-B14F-4D97-AF65-F5344CB8AC3E}">
        <p14:creationId xmlns:p14="http://schemas.microsoft.com/office/powerpoint/2010/main" val="272519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2932C58C-F200-75DC-9BE1-BA3D2BFB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8BF463-C52B-B075-33B4-03EEE61B0D49}"/>
              </a:ext>
            </a:extLst>
          </p:cNvPr>
          <p:cNvSpPr>
            <a:spLocks noGrp="1"/>
          </p:cNvSpPr>
          <p:nvPr>
            <p:ph type="ctrTitle"/>
          </p:nvPr>
        </p:nvSpPr>
        <p:spPr>
          <a:xfrm>
            <a:off x="1396481" y="3415004"/>
            <a:ext cx="9399037" cy="660595"/>
          </a:xfrm>
        </p:spPr>
        <p:txBody>
          <a:bodyPr>
            <a:noAutofit/>
          </a:bodyPr>
          <a:lstStyle/>
          <a:p>
            <a:r>
              <a:rPr lang="en-US" sz="3200" b="1" kern="100" dirty="0">
                <a:latin typeface="Calibri" panose="020F0502020204030204" pitchFamily="34" charset="0"/>
                <a:ea typeface="Aptos" panose="020B0004020202020204" pitchFamily="34" charset="0"/>
                <a:cs typeface="Times New Roman" panose="02020603050405020304" pitchFamily="18" charset="0"/>
              </a:rPr>
              <a:t>Why and How do Men Benefit from Gender Equality?</a:t>
            </a:r>
            <a:endParaRPr lang="en-IE" sz="4000" b="1" dirty="0"/>
          </a:p>
        </p:txBody>
      </p:sp>
    </p:spTree>
    <p:extLst>
      <p:ext uri="{BB962C8B-B14F-4D97-AF65-F5344CB8AC3E}">
        <p14:creationId xmlns:p14="http://schemas.microsoft.com/office/powerpoint/2010/main" val="204709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9798-7D4F-25DE-038F-855D3047B311}"/>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908B4F77-B8DC-D8C2-9480-D1F5B4E88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E1A3319-F0BD-03D8-6426-0A58A33071C3}"/>
              </a:ext>
            </a:extLst>
          </p:cNvPr>
          <p:cNvSpPr>
            <a:spLocks noGrp="1"/>
          </p:cNvSpPr>
          <p:nvPr>
            <p:ph type="title"/>
          </p:nvPr>
        </p:nvSpPr>
        <p:spPr>
          <a:xfrm>
            <a:off x="3657600" y="314884"/>
            <a:ext cx="8406581" cy="740193"/>
          </a:xfrm>
        </p:spPr>
        <p:txBody>
          <a:bodyPr>
            <a:noAutofit/>
          </a:bodyPr>
          <a:lstStyle/>
          <a:p>
            <a:r>
              <a:rPr lang="en-US" sz="3600" b="1" dirty="0">
                <a:solidFill>
                  <a:schemeClr val="bg1"/>
                </a:solidFill>
              </a:rPr>
              <a:t>The Man Box</a:t>
            </a:r>
            <a:endParaRPr lang="en-IE" sz="3600" b="1" dirty="0">
              <a:solidFill>
                <a:schemeClr val="bg1"/>
              </a:solidFill>
            </a:endParaRPr>
          </a:p>
        </p:txBody>
      </p:sp>
      <p:sp>
        <p:nvSpPr>
          <p:cNvPr id="2" name="TextBox 1">
            <a:extLst>
              <a:ext uri="{FF2B5EF4-FFF2-40B4-BE49-F238E27FC236}">
                <a16:creationId xmlns:a16="http://schemas.microsoft.com/office/drawing/2014/main" id="{FFBB3CD1-B78C-984A-7B9E-EDE6ACAB4143}"/>
              </a:ext>
            </a:extLst>
          </p:cNvPr>
          <p:cNvSpPr txBox="1"/>
          <p:nvPr/>
        </p:nvSpPr>
        <p:spPr>
          <a:xfrm>
            <a:off x="474306" y="1502229"/>
            <a:ext cx="11243388" cy="4031873"/>
          </a:xfrm>
          <a:prstGeom prst="rect">
            <a:avLst/>
          </a:prstGeom>
          <a:noFill/>
        </p:spPr>
        <p:txBody>
          <a:bodyPr wrap="square" rtlCol="0">
            <a:spAutoFit/>
          </a:bodyPr>
          <a:lstStyle/>
          <a:p>
            <a:endParaRPr lang="en-US" b="1" dirty="0">
              <a:solidFill>
                <a:schemeClr val="accent6">
                  <a:lumMod val="50000"/>
                </a:schemeClr>
              </a:solidFill>
            </a:endParaRPr>
          </a:p>
          <a:p>
            <a:r>
              <a:rPr lang="en-US" sz="2000" b="1" dirty="0">
                <a:solidFill>
                  <a:schemeClr val="accent6">
                    <a:lumMod val="50000"/>
                  </a:schemeClr>
                </a:solidFill>
              </a:rPr>
              <a:t>Men and boys are socialized in a way that requires </a:t>
            </a:r>
            <a:r>
              <a:rPr lang="en-US" sz="2000" b="1" dirty="0">
                <a:solidFill>
                  <a:srgbClr val="FF0000"/>
                </a:solidFill>
              </a:rPr>
              <a:t>adhering to strict gender norms</a:t>
            </a:r>
            <a:r>
              <a:rPr lang="en-US" sz="2000" b="1" dirty="0">
                <a:solidFill>
                  <a:schemeClr val="accent6">
                    <a:lumMod val="50000"/>
                  </a:schemeClr>
                </a:solidFill>
              </a:rPr>
              <a:t> which establish what is expected from and acceptable for men and boys. </a:t>
            </a:r>
          </a:p>
          <a:p>
            <a:endParaRPr lang="en-US" sz="2000" b="1" dirty="0">
              <a:solidFill>
                <a:schemeClr val="accent6">
                  <a:lumMod val="50000"/>
                </a:schemeClr>
              </a:solidFill>
            </a:endParaRPr>
          </a:p>
          <a:p>
            <a:r>
              <a:rPr lang="en-US" sz="2000" b="1" dirty="0">
                <a:solidFill>
                  <a:schemeClr val="accent6">
                    <a:lumMod val="50000"/>
                  </a:schemeClr>
                </a:solidFill>
              </a:rPr>
              <a:t>This is a </a:t>
            </a:r>
            <a:r>
              <a:rPr lang="en-US" sz="2000" b="1" dirty="0">
                <a:solidFill>
                  <a:srgbClr val="FF0000"/>
                </a:solidFill>
              </a:rPr>
              <a:t>taught </a:t>
            </a:r>
            <a:r>
              <a:rPr lang="en-US" sz="2000" b="1" dirty="0" err="1">
                <a:solidFill>
                  <a:srgbClr val="FF0000"/>
                </a:solidFill>
              </a:rPr>
              <a:t>behaviour</a:t>
            </a:r>
            <a:r>
              <a:rPr lang="en-US" sz="2000" b="1" dirty="0">
                <a:solidFill>
                  <a:schemeClr val="accent6">
                    <a:lumMod val="50000"/>
                  </a:schemeClr>
                </a:solidFill>
              </a:rPr>
              <a:t>, achieved through messaging coming from family, education settings, faith leaders, peer culture, the media, the world of sport, media influencers, the gaming culture, etc.</a:t>
            </a:r>
          </a:p>
          <a:p>
            <a:endParaRPr lang="en-US" sz="2000" b="1" dirty="0">
              <a:solidFill>
                <a:schemeClr val="accent6">
                  <a:lumMod val="50000"/>
                </a:schemeClr>
              </a:solidFill>
            </a:endParaRPr>
          </a:p>
          <a:p>
            <a:r>
              <a:rPr lang="en-US" sz="2000" b="1" dirty="0">
                <a:solidFill>
                  <a:schemeClr val="accent6">
                    <a:lumMod val="50000"/>
                  </a:schemeClr>
                </a:solidFill>
              </a:rPr>
              <a:t>These norms are also </a:t>
            </a:r>
            <a:r>
              <a:rPr lang="en-US" sz="2000" b="1" dirty="0">
                <a:solidFill>
                  <a:srgbClr val="FF0000"/>
                </a:solidFill>
              </a:rPr>
              <a:t>continually reinforced </a:t>
            </a:r>
            <a:r>
              <a:rPr lang="en-US" sz="2000" b="1" dirty="0">
                <a:solidFill>
                  <a:schemeClr val="accent6">
                    <a:lumMod val="50000"/>
                  </a:schemeClr>
                </a:solidFill>
              </a:rPr>
              <a:t>in society</a:t>
            </a:r>
          </a:p>
          <a:p>
            <a:endParaRPr lang="en-US" sz="2000" b="1" dirty="0">
              <a:solidFill>
                <a:schemeClr val="accent6">
                  <a:lumMod val="50000"/>
                </a:schemeClr>
              </a:solidFill>
            </a:endParaRPr>
          </a:p>
          <a:p>
            <a:pPr marL="285750" indent="-285750">
              <a:buFont typeface="Arial" panose="020B0604020202020204" pitchFamily="34" charset="0"/>
              <a:buChar char="•"/>
            </a:pPr>
            <a:r>
              <a:rPr lang="en-US" sz="2000" b="1" dirty="0">
                <a:solidFill>
                  <a:schemeClr val="accent6">
                    <a:lumMod val="50000"/>
                  </a:schemeClr>
                </a:solidFill>
                <a:highlight>
                  <a:srgbClr val="FFFF00"/>
                </a:highlight>
              </a:rPr>
              <a:t>Individual level </a:t>
            </a:r>
            <a:r>
              <a:rPr lang="en-US" sz="2000" b="1" dirty="0">
                <a:solidFill>
                  <a:schemeClr val="accent6">
                    <a:lumMod val="50000"/>
                  </a:schemeClr>
                </a:solidFill>
              </a:rPr>
              <a:t>– peer pressure, discrimination, exclusion, and in extreme cases, violence</a:t>
            </a:r>
          </a:p>
          <a:p>
            <a:pPr marL="285750" indent="-285750">
              <a:buFont typeface="Arial" panose="020B0604020202020204" pitchFamily="34" charset="0"/>
              <a:buChar char="•"/>
            </a:pPr>
            <a:r>
              <a:rPr lang="en-US" sz="2000" b="1" dirty="0">
                <a:solidFill>
                  <a:schemeClr val="accent6">
                    <a:lumMod val="50000"/>
                  </a:schemeClr>
                </a:solidFill>
                <a:highlight>
                  <a:srgbClr val="FFFF00"/>
                </a:highlight>
              </a:rPr>
              <a:t>Systemic level </a:t>
            </a:r>
            <a:r>
              <a:rPr lang="en-US" sz="2000" b="1" dirty="0">
                <a:solidFill>
                  <a:schemeClr val="accent6">
                    <a:lumMod val="50000"/>
                  </a:schemeClr>
                </a:solidFill>
              </a:rPr>
              <a:t>– legislation, policy, etc. (e.g. paternity leave, access to housing, etc.)</a:t>
            </a:r>
          </a:p>
          <a:p>
            <a:endParaRPr lang="en-US" b="1" dirty="0">
              <a:solidFill>
                <a:schemeClr val="accent6">
                  <a:lumMod val="50000"/>
                </a:schemeClr>
              </a:solidFill>
            </a:endParaRPr>
          </a:p>
        </p:txBody>
      </p:sp>
    </p:spTree>
    <p:extLst>
      <p:ext uri="{BB962C8B-B14F-4D97-AF65-F5344CB8AC3E}">
        <p14:creationId xmlns:p14="http://schemas.microsoft.com/office/powerpoint/2010/main" val="92575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E1402AC3-8C6B-4594-4300-84D2D5CD10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7 Pillars of the Man Box</a:t>
            </a:r>
          </a:p>
        </p:txBody>
      </p:sp>
      <p:sp>
        <p:nvSpPr>
          <p:cNvPr id="3" name="TextBox 2">
            <a:extLst>
              <a:ext uri="{FF2B5EF4-FFF2-40B4-BE49-F238E27FC236}">
                <a16:creationId xmlns:a16="http://schemas.microsoft.com/office/drawing/2014/main" id="{E51CADFA-228C-DE71-AD95-43165AF779DE}"/>
              </a:ext>
            </a:extLst>
          </p:cNvPr>
          <p:cNvSpPr txBox="1"/>
          <p:nvPr/>
        </p:nvSpPr>
        <p:spPr>
          <a:xfrm>
            <a:off x="6096000" y="1903445"/>
            <a:ext cx="4840319"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accent6">
                    <a:lumMod val="50000"/>
                  </a:schemeClr>
                </a:solidFill>
              </a:rPr>
              <a:t>Heterosexuality &amp; Homophobia</a:t>
            </a:r>
          </a:p>
          <a:p>
            <a:pPr marL="457200" indent="-457200">
              <a:buFont typeface="Wingdings" panose="05000000000000000000" pitchFamily="2" charset="2"/>
              <a:buChar char="Ø"/>
            </a:pPr>
            <a:endParaRPr lang="en-US" sz="2800" b="1" dirty="0">
              <a:solidFill>
                <a:schemeClr val="accent6">
                  <a:lumMod val="50000"/>
                </a:schemeClr>
              </a:solidFill>
            </a:endParaRPr>
          </a:p>
          <a:p>
            <a:pPr marL="457200" indent="-457200">
              <a:buFont typeface="Wingdings" panose="05000000000000000000" pitchFamily="2" charset="2"/>
              <a:buChar char="Ø"/>
            </a:pPr>
            <a:r>
              <a:rPr lang="en-US" sz="2800" b="1" dirty="0">
                <a:solidFill>
                  <a:schemeClr val="accent6">
                    <a:lumMod val="50000"/>
                  </a:schemeClr>
                </a:solidFill>
              </a:rPr>
              <a:t>Hypersexuality</a:t>
            </a:r>
          </a:p>
          <a:p>
            <a:pPr marL="457200" indent="-457200">
              <a:buFont typeface="Wingdings" panose="05000000000000000000" pitchFamily="2" charset="2"/>
              <a:buChar char="Ø"/>
            </a:pPr>
            <a:endParaRPr lang="en-US" sz="2800" b="1" dirty="0">
              <a:solidFill>
                <a:schemeClr val="accent6">
                  <a:lumMod val="50000"/>
                </a:schemeClr>
              </a:solidFill>
            </a:endParaRPr>
          </a:p>
          <a:p>
            <a:pPr marL="457200" indent="-457200">
              <a:buFont typeface="Wingdings" panose="05000000000000000000" pitchFamily="2" charset="2"/>
              <a:buChar char="Ø"/>
            </a:pPr>
            <a:r>
              <a:rPr lang="en-US" sz="2800" b="1" dirty="0">
                <a:solidFill>
                  <a:schemeClr val="accent6">
                    <a:lumMod val="50000"/>
                  </a:schemeClr>
                </a:solidFill>
              </a:rPr>
              <a:t>Aggression &amp; Control</a:t>
            </a:r>
          </a:p>
        </p:txBody>
      </p:sp>
      <p:sp>
        <p:nvSpPr>
          <p:cNvPr id="4" name="TextBox 3">
            <a:extLst>
              <a:ext uri="{FF2B5EF4-FFF2-40B4-BE49-F238E27FC236}">
                <a16:creationId xmlns:a16="http://schemas.microsoft.com/office/drawing/2014/main" id="{051C3D44-0928-03EC-4E54-6EF705224555}"/>
              </a:ext>
            </a:extLst>
          </p:cNvPr>
          <p:cNvSpPr txBox="1"/>
          <p:nvPr/>
        </p:nvSpPr>
        <p:spPr>
          <a:xfrm>
            <a:off x="523210" y="1511559"/>
            <a:ext cx="4244733"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accent6">
                    <a:lumMod val="50000"/>
                  </a:schemeClr>
                </a:solidFill>
              </a:rPr>
              <a:t>Self-sufficiency</a:t>
            </a:r>
          </a:p>
          <a:p>
            <a:pPr marL="457200" indent="-457200">
              <a:buFont typeface="Wingdings" panose="05000000000000000000" pitchFamily="2" charset="2"/>
              <a:buChar char="Ø"/>
            </a:pPr>
            <a:endParaRPr lang="en-US" sz="2800" b="1" dirty="0">
              <a:solidFill>
                <a:schemeClr val="accent6">
                  <a:lumMod val="50000"/>
                </a:schemeClr>
              </a:solidFill>
            </a:endParaRPr>
          </a:p>
          <a:p>
            <a:pPr marL="457200" indent="-457200">
              <a:buFont typeface="Wingdings" panose="05000000000000000000" pitchFamily="2" charset="2"/>
              <a:buChar char="Ø"/>
            </a:pPr>
            <a:r>
              <a:rPr lang="en-US" sz="2800" b="1" dirty="0">
                <a:solidFill>
                  <a:schemeClr val="accent6">
                    <a:lumMod val="50000"/>
                  </a:schemeClr>
                </a:solidFill>
              </a:rPr>
              <a:t>Acting Tough</a:t>
            </a:r>
          </a:p>
          <a:p>
            <a:pPr marL="457200" indent="-457200">
              <a:buFont typeface="Wingdings" panose="05000000000000000000" pitchFamily="2" charset="2"/>
              <a:buChar char="Ø"/>
            </a:pPr>
            <a:endParaRPr lang="en-US" sz="2800" b="1" dirty="0">
              <a:solidFill>
                <a:schemeClr val="accent6">
                  <a:lumMod val="50000"/>
                </a:schemeClr>
              </a:solidFill>
            </a:endParaRPr>
          </a:p>
          <a:p>
            <a:pPr marL="457200" indent="-457200">
              <a:buFont typeface="Wingdings" panose="05000000000000000000" pitchFamily="2" charset="2"/>
              <a:buChar char="Ø"/>
            </a:pPr>
            <a:r>
              <a:rPr lang="en-US" sz="2800" b="1" dirty="0">
                <a:solidFill>
                  <a:schemeClr val="accent6">
                    <a:lumMod val="50000"/>
                  </a:schemeClr>
                </a:solidFill>
              </a:rPr>
              <a:t>Physical Attractiveness</a:t>
            </a:r>
          </a:p>
          <a:p>
            <a:pPr marL="457200" indent="-457200">
              <a:buFont typeface="Wingdings" panose="05000000000000000000" pitchFamily="2" charset="2"/>
              <a:buChar char="Ø"/>
            </a:pPr>
            <a:endParaRPr lang="en-US" sz="2800" b="1" dirty="0">
              <a:solidFill>
                <a:schemeClr val="accent6">
                  <a:lumMod val="50000"/>
                </a:schemeClr>
              </a:solidFill>
            </a:endParaRPr>
          </a:p>
          <a:p>
            <a:pPr marL="457200" indent="-457200">
              <a:buFont typeface="Wingdings" panose="05000000000000000000" pitchFamily="2" charset="2"/>
              <a:buChar char="Ø"/>
            </a:pPr>
            <a:r>
              <a:rPr lang="en-US" sz="2800" b="1" dirty="0">
                <a:solidFill>
                  <a:schemeClr val="accent6">
                    <a:lumMod val="50000"/>
                  </a:schemeClr>
                </a:solidFill>
              </a:rPr>
              <a:t>Rigid Masculine Gender Roles</a:t>
            </a:r>
          </a:p>
        </p:txBody>
      </p:sp>
    </p:spTree>
    <p:extLst>
      <p:ext uri="{BB962C8B-B14F-4D97-AF65-F5344CB8AC3E}">
        <p14:creationId xmlns:p14="http://schemas.microsoft.com/office/powerpoint/2010/main" val="3375264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77DE-8DBC-EA11-76BC-53D7BEF236F9}"/>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65ACE7A4-1C36-8C94-CC7D-CF1001637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684D90D3-FA03-B305-8ADE-63A9F6BCDDBA}"/>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Expected Benefits of the Man Box</a:t>
            </a:r>
          </a:p>
        </p:txBody>
      </p:sp>
      <p:graphicFrame>
        <p:nvGraphicFramePr>
          <p:cNvPr id="4" name="Diagram 3">
            <a:extLst>
              <a:ext uri="{FF2B5EF4-FFF2-40B4-BE49-F238E27FC236}">
                <a16:creationId xmlns:a16="http://schemas.microsoft.com/office/drawing/2014/main" id="{74F99486-D5BD-D72D-D91A-36C8B823CE59}"/>
              </a:ext>
            </a:extLst>
          </p:cNvPr>
          <p:cNvGraphicFramePr/>
          <p:nvPr>
            <p:extLst>
              <p:ext uri="{D42A27DB-BD31-4B8C-83A1-F6EECF244321}">
                <p14:modId xmlns:p14="http://schemas.microsoft.com/office/powerpoint/2010/main" val="3259208654"/>
              </p:ext>
            </p:extLst>
          </p:nvPr>
        </p:nvGraphicFramePr>
        <p:xfrm>
          <a:off x="2612571" y="1250302"/>
          <a:ext cx="7572231" cy="431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53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yellow and green rectangle with black text&#10;&#10;Description automatically generated">
            <a:extLst>
              <a:ext uri="{FF2B5EF4-FFF2-40B4-BE49-F238E27FC236}">
                <a16:creationId xmlns:a16="http://schemas.microsoft.com/office/drawing/2014/main" id="{CA62D896-3401-7408-4282-C36583E8B9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itle 1">
            <a:extLst>
              <a:ext uri="{FF2B5EF4-FFF2-40B4-BE49-F238E27FC236}">
                <a16:creationId xmlns:a16="http://schemas.microsoft.com/office/drawing/2014/main" id="{4AD18F0F-837A-1607-00A0-ABA6BCA615EC}"/>
              </a:ext>
            </a:extLst>
          </p:cNvPr>
          <p:cNvSpPr>
            <a:spLocks noGrp="1"/>
          </p:cNvSpPr>
          <p:nvPr>
            <p:ph type="title"/>
          </p:nvPr>
        </p:nvSpPr>
        <p:spPr>
          <a:xfrm>
            <a:off x="3657600" y="314884"/>
            <a:ext cx="8406581" cy="740193"/>
          </a:xfrm>
        </p:spPr>
        <p:txBody>
          <a:bodyPr>
            <a:noAutofit/>
          </a:bodyPr>
          <a:lstStyle/>
          <a:p>
            <a:r>
              <a:rPr lang="en-US" sz="3600" b="1" dirty="0">
                <a:solidFill>
                  <a:schemeClr val="bg1"/>
                </a:solidFill>
              </a:rPr>
              <a:t>What is </a:t>
            </a:r>
            <a:r>
              <a:rPr lang="en-US" sz="3600" b="1">
                <a:solidFill>
                  <a:schemeClr val="bg1"/>
                </a:solidFill>
              </a:rPr>
              <a:t>Transforming Masculinities?</a:t>
            </a:r>
            <a:endParaRPr lang="en-IE" sz="3600" b="1" dirty="0">
              <a:solidFill>
                <a:schemeClr val="bg1"/>
              </a:solidFill>
            </a:endParaRPr>
          </a:p>
        </p:txBody>
      </p:sp>
      <p:sp>
        <p:nvSpPr>
          <p:cNvPr id="2" name="TextBox 1">
            <a:extLst>
              <a:ext uri="{FF2B5EF4-FFF2-40B4-BE49-F238E27FC236}">
                <a16:creationId xmlns:a16="http://schemas.microsoft.com/office/drawing/2014/main" id="{B3F36617-E395-9B55-20FF-7C56ACD50931}"/>
              </a:ext>
            </a:extLst>
          </p:cNvPr>
          <p:cNvSpPr txBox="1"/>
          <p:nvPr/>
        </p:nvSpPr>
        <p:spPr>
          <a:xfrm>
            <a:off x="521110" y="1596796"/>
            <a:ext cx="11130116" cy="1200329"/>
          </a:xfrm>
          <a:prstGeom prst="rect">
            <a:avLst/>
          </a:prstGeom>
          <a:noFill/>
        </p:spPr>
        <p:txBody>
          <a:bodyPr wrap="square" lIns="91440" tIns="45720" rIns="91440" bIns="45720" rtlCol="0" anchor="t">
            <a:spAutoFit/>
          </a:bodyPr>
          <a:lstStyle/>
          <a:p>
            <a:r>
              <a:rPr lang="en-US" sz="2400" dirty="0">
                <a:solidFill>
                  <a:schemeClr val="accent6">
                    <a:lumMod val="75000"/>
                  </a:schemeClr>
                </a:solidFill>
                <a:latin typeface="Aptos ExtraBold"/>
              </a:rPr>
              <a:t>Transforming masculinities is a process of engagement for men and boys to explore how their notion or view of masculinity might be beneficial or harmful for them.</a:t>
            </a:r>
            <a:endParaRPr lang="en-US" sz="2400" dirty="0">
              <a:solidFill>
                <a:schemeClr val="accent6">
                  <a:lumMod val="75000"/>
                </a:schemeClr>
              </a:solidFill>
              <a:latin typeface="Aptos ExtraBold" panose="020B0004020202020204" pitchFamily="34" charset="0"/>
            </a:endParaRPr>
          </a:p>
        </p:txBody>
      </p:sp>
      <p:sp>
        <p:nvSpPr>
          <p:cNvPr id="3" name="TextBox 2">
            <a:extLst>
              <a:ext uri="{FF2B5EF4-FFF2-40B4-BE49-F238E27FC236}">
                <a16:creationId xmlns:a16="http://schemas.microsoft.com/office/drawing/2014/main" id="{ECA6EE54-86AB-F4C4-D21A-86ADF6C3B707}"/>
              </a:ext>
            </a:extLst>
          </p:cNvPr>
          <p:cNvSpPr txBox="1"/>
          <p:nvPr/>
        </p:nvSpPr>
        <p:spPr>
          <a:xfrm>
            <a:off x="521110" y="2823602"/>
            <a:ext cx="11130116" cy="830997"/>
          </a:xfrm>
          <a:prstGeom prst="rect">
            <a:avLst/>
          </a:prstGeom>
          <a:noFill/>
        </p:spPr>
        <p:txBody>
          <a:bodyPr wrap="square" rtlCol="0">
            <a:spAutoFit/>
          </a:bodyPr>
          <a:lstStyle/>
          <a:p>
            <a:r>
              <a:rPr lang="en-US" sz="2400" dirty="0">
                <a:solidFill>
                  <a:schemeClr val="accent6">
                    <a:lumMod val="75000"/>
                  </a:schemeClr>
                </a:solidFill>
                <a:latin typeface="Aptos ExtraBold" panose="020B0004020202020204" pitchFamily="34" charset="0"/>
              </a:rPr>
              <a:t>It means creating space for other possibilities to emerge, a space for safety, and acceptance.</a:t>
            </a:r>
          </a:p>
        </p:txBody>
      </p:sp>
      <p:sp>
        <p:nvSpPr>
          <p:cNvPr id="4" name="TextBox 3">
            <a:extLst>
              <a:ext uri="{FF2B5EF4-FFF2-40B4-BE49-F238E27FC236}">
                <a16:creationId xmlns:a16="http://schemas.microsoft.com/office/drawing/2014/main" id="{89E7EA02-C581-2F52-9562-79FF824CAF50}"/>
              </a:ext>
            </a:extLst>
          </p:cNvPr>
          <p:cNvSpPr txBox="1"/>
          <p:nvPr/>
        </p:nvSpPr>
        <p:spPr>
          <a:xfrm>
            <a:off x="521110" y="3725706"/>
            <a:ext cx="11130116" cy="461665"/>
          </a:xfrm>
          <a:prstGeom prst="rect">
            <a:avLst/>
          </a:prstGeom>
          <a:noFill/>
        </p:spPr>
        <p:txBody>
          <a:bodyPr wrap="square" rtlCol="0">
            <a:spAutoFit/>
          </a:bodyPr>
          <a:lstStyle/>
          <a:p>
            <a:r>
              <a:rPr lang="en-US" sz="2400" dirty="0">
                <a:solidFill>
                  <a:schemeClr val="accent6">
                    <a:lumMod val="75000"/>
                  </a:schemeClr>
                </a:solidFill>
                <a:latin typeface="Aptos ExtraBold" panose="020B0004020202020204" pitchFamily="34" charset="0"/>
              </a:rPr>
              <a:t>It means men can empower themselves to reach their full potential.</a:t>
            </a:r>
          </a:p>
        </p:txBody>
      </p:sp>
      <p:sp>
        <p:nvSpPr>
          <p:cNvPr id="5" name="TextBox 4">
            <a:extLst>
              <a:ext uri="{FF2B5EF4-FFF2-40B4-BE49-F238E27FC236}">
                <a16:creationId xmlns:a16="http://schemas.microsoft.com/office/drawing/2014/main" id="{1E69C361-0F2F-5587-2D2E-AC2ADBEA7F55}"/>
              </a:ext>
            </a:extLst>
          </p:cNvPr>
          <p:cNvSpPr txBox="1"/>
          <p:nvPr/>
        </p:nvSpPr>
        <p:spPr>
          <a:xfrm>
            <a:off x="530942" y="4300263"/>
            <a:ext cx="11130116" cy="830997"/>
          </a:xfrm>
          <a:prstGeom prst="rect">
            <a:avLst/>
          </a:prstGeom>
          <a:noFill/>
        </p:spPr>
        <p:txBody>
          <a:bodyPr wrap="square" rtlCol="0">
            <a:spAutoFit/>
          </a:bodyPr>
          <a:lstStyle/>
          <a:p>
            <a:r>
              <a:rPr lang="en-US" sz="2400" dirty="0">
                <a:solidFill>
                  <a:schemeClr val="accent6">
                    <a:lumMod val="75000"/>
                  </a:schemeClr>
                </a:solidFill>
                <a:latin typeface="Aptos ExtraBold" panose="020B0004020202020204" pitchFamily="34" charset="0"/>
              </a:rPr>
              <a:t>Transforming masculinities is a </a:t>
            </a:r>
            <a:r>
              <a:rPr lang="en-US" sz="2400" dirty="0">
                <a:solidFill>
                  <a:schemeClr val="accent6">
                    <a:lumMod val="75000"/>
                  </a:schemeClr>
                </a:solidFill>
                <a:highlight>
                  <a:srgbClr val="FFFF00"/>
                </a:highlight>
                <a:latin typeface="Aptos ExtraBold" panose="020B0004020202020204" pitchFamily="34" charset="0"/>
              </a:rPr>
              <a:t>pro-feminist approach</a:t>
            </a:r>
            <a:r>
              <a:rPr lang="en-US" sz="2400" dirty="0">
                <a:solidFill>
                  <a:schemeClr val="accent6">
                    <a:lumMod val="75000"/>
                  </a:schemeClr>
                </a:solidFill>
                <a:latin typeface="Aptos ExtraBold" panose="020B0004020202020204" pitchFamily="34" charset="0"/>
              </a:rPr>
              <a:t>. For this reason, MDN is a member of the National Women’s Council of Ireland.</a:t>
            </a:r>
          </a:p>
        </p:txBody>
      </p:sp>
    </p:spTree>
    <p:extLst>
      <p:ext uri="{BB962C8B-B14F-4D97-AF65-F5344CB8AC3E}">
        <p14:creationId xmlns:p14="http://schemas.microsoft.com/office/powerpoint/2010/main" val="18313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ECF9D3A1-6A17-1810-1EF1-655C628C3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AD18F0F-837A-1607-00A0-ABA6BCA615EC}"/>
              </a:ext>
            </a:extLst>
          </p:cNvPr>
          <p:cNvSpPr>
            <a:spLocks noGrp="1"/>
          </p:cNvSpPr>
          <p:nvPr>
            <p:ph type="title"/>
          </p:nvPr>
        </p:nvSpPr>
        <p:spPr>
          <a:xfrm>
            <a:off x="3657600" y="314884"/>
            <a:ext cx="8406581" cy="740193"/>
          </a:xfrm>
        </p:spPr>
        <p:txBody>
          <a:bodyPr>
            <a:noAutofit/>
          </a:bodyPr>
          <a:lstStyle/>
          <a:p>
            <a:r>
              <a:rPr lang="en-US" sz="3600" b="1" dirty="0">
                <a:solidFill>
                  <a:schemeClr val="bg1"/>
                </a:solidFill>
              </a:rPr>
              <a:t>The Man Box side effects</a:t>
            </a:r>
            <a:endParaRPr lang="en-IE" sz="3600" b="1" dirty="0">
              <a:solidFill>
                <a:schemeClr val="bg1"/>
              </a:solidFill>
            </a:endParaRPr>
          </a:p>
        </p:txBody>
      </p:sp>
      <p:sp>
        <p:nvSpPr>
          <p:cNvPr id="2" name="TextBox 1">
            <a:extLst>
              <a:ext uri="{FF2B5EF4-FFF2-40B4-BE49-F238E27FC236}">
                <a16:creationId xmlns:a16="http://schemas.microsoft.com/office/drawing/2014/main" id="{F4E71466-2F03-42C0-C85B-BD9934B81167}"/>
              </a:ext>
            </a:extLst>
          </p:cNvPr>
          <p:cNvSpPr txBox="1"/>
          <p:nvPr/>
        </p:nvSpPr>
        <p:spPr>
          <a:xfrm>
            <a:off x="494522" y="1642188"/>
            <a:ext cx="11243388" cy="3600986"/>
          </a:xfrm>
          <a:prstGeom prst="rect">
            <a:avLst/>
          </a:prstGeom>
          <a:noFill/>
        </p:spPr>
        <p:txBody>
          <a:bodyPr wrap="square" rtlCol="0">
            <a:spAutoFit/>
          </a:bodyPr>
          <a:lstStyle/>
          <a:p>
            <a:r>
              <a:rPr lang="en-US" sz="2000" b="1" dirty="0">
                <a:solidFill>
                  <a:srgbClr val="FF0000"/>
                </a:solidFill>
              </a:rPr>
              <a:t>Self-Sufficiency</a:t>
            </a:r>
            <a:r>
              <a:rPr lang="en-US" b="1" dirty="0">
                <a:solidFill>
                  <a:schemeClr val="accent6">
                    <a:lumMod val="50000"/>
                  </a:schemeClr>
                </a:solidFill>
              </a:rPr>
              <a:t> – deters men from asking for support or seek healthcare.  It can negatively impact their physical and mental health outcomes</a:t>
            </a:r>
          </a:p>
          <a:p>
            <a:r>
              <a:rPr lang="en-US" sz="2000" b="1" dirty="0">
                <a:solidFill>
                  <a:srgbClr val="FF0000"/>
                </a:solidFill>
              </a:rPr>
              <a:t>Acting Tough </a:t>
            </a:r>
            <a:r>
              <a:rPr lang="en-US" b="1" dirty="0">
                <a:solidFill>
                  <a:schemeClr val="accent6">
                    <a:lumMod val="50000"/>
                  </a:schemeClr>
                </a:solidFill>
              </a:rPr>
              <a:t>– It can encourage risky </a:t>
            </a:r>
            <a:r>
              <a:rPr lang="en-US" b="1" dirty="0" err="1">
                <a:solidFill>
                  <a:schemeClr val="accent6">
                    <a:lumMod val="50000"/>
                  </a:schemeClr>
                </a:solidFill>
              </a:rPr>
              <a:t>behaviours</a:t>
            </a:r>
            <a:r>
              <a:rPr lang="en-US" b="1" dirty="0">
                <a:solidFill>
                  <a:schemeClr val="accent6">
                    <a:lumMod val="50000"/>
                  </a:schemeClr>
                </a:solidFill>
              </a:rPr>
              <a:t> to ‘prove their masculinity’ – they can lead to injury or death</a:t>
            </a:r>
          </a:p>
          <a:p>
            <a:r>
              <a:rPr lang="en-US" sz="2000" b="1" dirty="0">
                <a:solidFill>
                  <a:srgbClr val="FF0000"/>
                </a:solidFill>
              </a:rPr>
              <a:t>Physical Attractiveness </a:t>
            </a:r>
            <a:r>
              <a:rPr lang="en-US" b="1" dirty="0">
                <a:solidFill>
                  <a:schemeClr val="accent6">
                    <a:lumMod val="50000"/>
                  </a:schemeClr>
                </a:solidFill>
              </a:rPr>
              <a:t>– The constant pursuit of physical prowess and fitness – it can lead to stress, injury, and discrimination towards men who are disabled or less fit</a:t>
            </a:r>
          </a:p>
          <a:p>
            <a:r>
              <a:rPr lang="en-US" sz="2000" b="1" dirty="0">
                <a:solidFill>
                  <a:srgbClr val="FF0000"/>
                </a:solidFill>
              </a:rPr>
              <a:t>Rigid Masculine Gender Roles </a:t>
            </a:r>
            <a:r>
              <a:rPr lang="en-US" b="1" dirty="0">
                <a:solidFill>
                  <a:schemeClr val="accent6">
                    <a:lumMod val="50000"/>
                  </a:schemeClr>
                </a:solidFill>
              </a:rPr>
              <a:t>-  Reduced range of options and possibilities in life (e.g. hobbies/interests, careers, personal look, etc.)</a:t>
            </a:r>
          </a:p>
          <a:p>
            <a:r>
              <a:rPr lang="en-US" sz="2000" b="1" dirty="0">
                <a:solidFill>
                  <a:srgbClr val="FF0000"/>
                </a:solidFill>
              </a:rPr>
              <a:t>Heterosexuality &amp; Homophobia </a:t>
            </a:r>
            <a:r>
              <a:rPr lang="en-US" b="1" dirty="0">
                <a:solidFill>
                  <a:schemeClr val="accent6">
                    <a:lumMod val="50000"/>
                  </a:schemeClr>
                </a:solidFill>
              </a:rPr>
              <a:t>– Discrimination towards men who are considered ‘less masculine’, hate and, eventually, violence</a:t>
            </a:r>
          </a:p>
          <a:p>
            <a:r>
              <a:rPr lang="en-US" sz="2000" b="1" dirty="0">
                <a:solidFill>
                  <a:srgbClr val="FF0000"/>
                </a:solidFill>
              </a:rPr>
              <a:t>Hypersexuality</a:t>
            </a:r>
            <a:r>
              <a:rPr lang="en-US" b="1" dirty="0">
                <a:solidFill>
                  <a:schemeClr val="accent6">
                    <a:lumMod val="50000"/>
                  </a:schemeClr>
                </a:solidFill>
              </a:rPr>
              <a:t> – Difficulty in maintaining romantic relationships, risky sexual </a:t>
            </a:r>
            <a:r>
              <a:rPr lang="en-US" b="1" dirty="0" err="1">
                <a:solidFill>
                  <a:schemeClr val="accent6">
                    <a:lumMod val="50000"/>
                  </a:schemeClr>
                </a:solidFill>
              </a:rPr>
              <a:t>behaviours</a:t>
            </a:r>
            <a:endParaRPr lang="en-US" b="1" dirty="0">
              <a:solidFill>
                <a:schemeClr val="accent6">
                  <a:lumMod val="50000"/>
                </a:schemeClr>
              </a:solidFill>
            </a:endParaRPr>
          </a:p>
          <a:p>
            <a:r>
              <a:rPr lang="en-US" sz="2000" b="1" dirty="0">
                <a:solidFill>
                  <a:srgbClr val="FF0000"/>
                </a:solidFill>
              </a:rPr>
              <a:t>Aggression &amp; Control </a:t>
            </a:r>
            <a:r>
              <a:rPr lang="en-US" b="1" dirty="0">
                <a:solidFill>
                  <a:schemeClr val="accent6">
                    <a:lumMod val="50000"/>
                  </a:schemeClr>
                </a:solidFill>
              </a:rPr>
              <a:t>– Violence is acceptable</a:t>
            </a:r>
          </a:p>
        </p:txBody>
      </p:sp>
    </p:spTree>
    <p:extLst>
      <p:ext uri="{BB962C8B-B14F-4D97-AF65-F5344CB8AC3E}">
        <p14:creationId xmlns:p14="http://schemas.microsoft.com/office/powerpoint/2010/main" val="194378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A606A-CDDD-8AAE-3A27-7AF47BF734CB}"/>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D288FE76-AD9A-9E30-6844-4BBDF4BB62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5E363FDF-6012-4C96-BEFD-956B84293711}"/>
              </a:ext>
            </a:extLst>
          </p:cNvPr>
          <p:cNvSpPr/>
          <p:nvPr/>
        </p:nvSpPr>
        <p:spPr>
          <a:xfrm>
            <a:off x="653143" y="1670180"/>
            <a:ext cx="10692881" cy="3415004"/>
          </a:xfrm>
          <a:prstGeom prst="rect">
            <a:avLst/>
          </a:prstGeom>
          <a:solidFill>
            <a:srgbClr val="CCFFCC"/>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a:p>
            <a:pPr algn="ctr"/>
            <a:endParaRPr lang="en-US" sz="2400" b="1" dirty="0">
              <a:solidFill>
                <a:schemeClr val="accent6">
                  <a:lumMod val="50000"/>
                </a:schemeClr>
              </a:solidFill>
            </a:endParaRPr>
          </a:p>
          <a:p>
            <a:pPr algn="ctr"/>
            <a:r>
              <a:rPr lang="en-US" sz="4400" b="1" dirty="0">
                <a:solidFill>
                  <a:schemeClr val="accent6">
                    <a:lumMod val="50000"/>
                  </a:schemeClr>
                </a:solidFill>
              </a:rPr>
              <a:t>If gender makes no difference, </a:t>
            </a:r>
          </a:p>
          <a:p>
            <a:pPr algn="ctr"/>
            <a:r>
              <a:rPr lang="en-US" sz="4400" b="1" dirty="0">
                <a:solidFill>
                  <a:schemeClr val="accent6">
                    <a:lumMod val="50000"/>
                  </a:schemeClr>
                </a:solidFill>
              </a:rPr>
              <a:t>why put all that effort in complying?</a:t>
            </a:r>
            <a:endParaRPr lang="en-US" sz="6000" b="1" dirty="0">
              <a:solidFill>
                <a:schemeClr val="accent6">
                  <a:lumMod val="50000"/>
                </a:schemeClr>
              </a:solidFill>
            </a:endParaRPr>
          </a:p>
          <a:p>
            <a:pPr algn="ctr"/>
            <a:endParaRPr lang="en-US" sz="3600" dirty="0">
              <a:solidFill>
                <a:schemeClr val="accent6">
                  <a:lumMod val="50000"/>
                </a:schemeClr>
              </a:solidFill>
            </a:endParaRPr>
          </a:p>
        </p:txBody>
      </p:sp>
      <p:sp>
        <p:nvSpPr>
          <p:cNvPr id="2" name="Title 1">
            <a:extLst>
              <a:ext uri="{FF2B5EF4-FFF2-40B4-BE49-F238E27FC236}">
                <a16:creationId xmlns:a16="http://schemas.microsoft.com/office/drawing/2014/main" id="{FC5FEEE3-48AD-0A53-15EE-0D3D6C762B3C}"/>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Equality</a:t>
            </a:r>
          </a:p>
        </p:txBody>
      </p:sp>
    </p:spTree>
    <p:extLst>
      <p:ext uri="{BB962C8B-B14F-4D97-AF65-F5344CB8AC3E}">
        <p14:creationId xmlns:p14="http://schemas.microsoft.com/office/powerpoint/2010/main" val="1426923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06B67-4CDB-E5E5-CD5E-81B72767D3A7}"/>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5742D63D-4DC4-00E4-52E0-D94509BFF9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04360F2C-4616-5154-70B6-74860FC9EADA}"/>
              </a:ext>
            </a:extLst>
          </p:cNvPr>
          <p:cNvSpPr/>
          <p:nvPr/>
        </p:nvSpPr>
        <p:spPr>
          <a:xfrm>
            <a:off x="653143" y="1670180"/>
            <a:ext cx="10692881" cy="3415004"/>
          </a:xfrm>
          <a:prstGeom prst="rect">
            <a:avLst/>
          </a:prstGeom>
          <a:solidFill>
            <a:srgbClr val="92D050"/>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a:p>
            <a:pPr algn="ctr"/>
            <a:endParaRPr lang="en-US" sz="2400" b="1" dirty="0">
              <a:solidFill>
                <a:schemeClr val="accent6">
                  <a:lumMod val="50000"/>
                </a:schemeClr>
              </a:solidFill>
            </a:endParaRPr>
          </a:p>
          <a:p>
            <a:pPr algn="ctr"/>
            <a:r>
              <a:rPr lang="en-US" sz="2400" b="1" dirty="0">
                <a:solidFill>
                  <a:schemeClr val="accent6">
                    <a:lumMod val="50000"/>
                  </a:schemeClr>
                </a:solidFill>
              </a:rPr>
              <a:t>Gender equality </a:t>
            </a:r>
            <a:r>
              <a:rPr lang="en-US" sz="2400" b="1" dirty="0" err="1">
                <a:solidFill>
                  <a:schemeClr val="accent6">
                    <a:lumMod val="50000"/>
                  </a:schemeClr>
                </a:solidFill>
              </a:rPr>
              <a:t>minimises</a:t>
            </a:r>
            <a:r>
              <a:rPr lang="en-US" sz="2400" b="1" dirty="0">
                <a:solidFill>
                  <a:schemeClr val="accent6">
                    <a:lumMod val="50000"/>
                  </a:schemeClr>
                </a:solidFill>
              </a:rPr>
              <a:t> the side-effects of adopting rigid gender norms and unhealthy perspectives of masculinity. It encourages healthier </a:t>
            </a:r>
            <a:r>
              <a:rPr lang="en-US" sz="2400" b="1" dirty="0" err="1">
                <a:solidFill>
                  <a:schemeClr val="accent6">
                    <a:lumMod val="50000"/>
                  </a:schemeClr>
                </a:solidFill>
              </a:rPr>
              <a:t>behaviours</a:t>
            </a:r>
            <a:r>
              <a:rPr lang="en-US" sz="2400" b="1" dirty="0">
                <a:solidFill>
                  <a:schemeClr val="accent6">
                    <a:lumMod val="50000"/>
                  </a:schemeClr>
                </a:solidFill>
              </a:rPr>
              <a:t> and attitudes.</a:t>
            </a:r>
          </a:p>
          <a:p>
            <a:pPr algn="ctr"/>
            <a:endParaRPr lang="en-US" sz="2400" b="1" dirty="0">
              <a:solidFill>
                <a:schemeClr val="accent6">
                  <a:lumMod val="50000"/>
                </a:schemeClr>
              </a:solidFill>
            </a:endParaRPr>
          </a:p>
          <a:p>
            <a:pPr algn="ctr"/>
            <a:r>
              <a:rPr lang="en-US" sz="2400" b="1" dirty="0">
                <a:solidFill>
                  <a:srgbClr val="FF0000"/>
                </a:solidFill>
                <a:latin typeface="var(--font-family-body)"/>
              </a:rPr>
              <a:t>B</a:t>
            </a:r>
            <a:r>
              <a:rPr lang="en-US" sz="2400" b="1" i="0" dirty="0">
                <a:solidFill>
                  <a:srgbClr val="FF0000"/>
                </a:solidFill>
                <a:effectLst/>
                <a:latin typeface="var(--font-family-body)"/>
              </a:rPr>
              <a:t>y advocating against gendered structures of inequality, men and boys are liberated from the costs of conformity with hegemonic definitions of masculinity.</a:t>
            </a:r>
            <a:endParaRPr lang="en-US" sz="2400" dirty="0">
              <a:solidFill>
                <a:srgbClr val="FF0000"/>
              </a:solidFill>
            </a:endParaRPr>
          </a:p>
          <a:p>
            <a:pPr algn="ctr"/>
            <a:endParaRPr lang="en-US" sz="3600" b="1" dirty="0">
              <a:solidFill>
                <a:schemeClr val="accent6">
                  <a:lumMod val="50000"/>
                </a:schemeClr>
              </a:solidFill>
            </a:endParaRPr>
          </a:p>
          <a:p>
            <a:pPr algn="ctr"/>
            <a:endParaRPr lang="en-US" sz="3600" dirty="0">
              <a:solidFill>
                <a:schemeClr val="accent6">
                  <a:lumMod val="50000"/>
                </a:schemeClr>
              </a:solidFill>
            </a:endParaRPr>
          </a:p>
        </p:txBody>
      </p:sp>
      <p:sp>
        <p:nvSpPr>
          <p:cNvPr id="2" name="Title 1">
            <a:extLst>
              <a:ext uri="{FF2B5EF4-FFF2-40B4-BE49-F238E27FC236}">
                <a16:creationId xmlns:a16="http://schemas.microsoft.com/office/drawing/2014/main" id="{2B3ADA3F-3065-8BE1-E149-18EE2A348DC4}"/>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The Effect of Gender Equality</a:t>
            </a:r>
          </a:p>
        </p:txBody>
      </p:sp>
    </p:spTree>
    <p:extLst>
      <p:ext uri="{BB962C8B-B14F-4D97-AF65-F5344CB8AC3E}">
        <p14:creationId xmlns:p14="http://schemas.microsoft.com/office/powerpoint/2010/main" val="2635046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57A19915-7316-667D-ED12-D71D486FFC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Individual Level </a:t>
            </a:r>
            <a:r>
              <a:rPr lang="en-IE" sz="3200" b="1" dirty="0" err="1">
                <a:solidFill>
                  <a:schemeClr val="bg1"/>
                </a:solidFill>
              </a:rPr>
              <a:t>Benfits</a:t>
            </a:r>
            <a:endParaRPr lang="en-IE" sz="3200" b="1" dirty="0">
              <a:solidFill>
                <a:schemeClr val="bg1"/>
              </a:solidFill>
            </a:endParaRPr>
          </a:p>
        </p:txBody>
      </p:sp>
      <p:graphicFrame>
        <p:nvGraphicFramePr>
          <p:cNvPr id="5" name="Diagram 4">
            <a:extLst>
              <a:ext uri="{FF2B5EF4-FFF2-40B4-BE49-F238E27FC236}">
                <a16:creationId xmlns:a16="http://schemas.microsoft.com/office/drawing/2014/main" id="{AFA8F424-035B-0817-E0C0-E0571A58C426}"/>
              </a:ext>
            </a:extLst>
          </p:cNvPr>
          <p:cNvGraphicFramePr/>
          <p:nvPr>
            <p:extLst>
              <p:ext uri="{D42A27DB-BD31-4B8C-83A1-F6EECF244321}">
                <p14:modId xmlns:p14="http://schemas.microsoft.com/office/powerpoint/2010/main" val="3748509437"/>
              </p:ext>
            </p:extLst>
          </p:nvPr>
        </p:nvGraphicFramePr>
        <p:xfrm>
          <a:off x="1885626" y="1146663"/>
          <a:ext cx="11578253" cy="4564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7966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7DFC9-0059-9D59-E48D-70A6555499AB}"/>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F6FFFD1D-EC9F-12DD-18DF-EE11E9FA5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17350E4C-65D0-AC38-975E-4D057B61CF32}"/>
              </a:ext>
            </a:extLst>
          </p:cNvPr>
          <p:cNvSpPr/>
          <p:nvPr/>
        </p:nvSpPr>
        <p:spPr>
          <a:xfrm>
            <a:off x="653143" y="1670180"/>
            <a:ext cx="10692881" cy="3415004"/>
          </a:xfrm>
          <a:prstGeom prst="rect">
            <a:avLst/>
          </a:prstGeom>
          <a:solidFill>
            <a:srgbClr val="92D050"/>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a:p>
            <a:pPr algn="ctr" fontAlgn="base"/>
            <a:r>
              <a:rPr lang="en-US" sz="3200" b="1" i="0" dirty="0">
                <a:solidFill>
                  <a:schemeClr val="accent6">
                    <a:lumMod val="50000"/>
                  </a:schemeClr>
                </a:solidFill>
                <a:effectLst/>
                <a:latin typeface="var(--font-family-body)"/>
              </a:rPr>
              <a:t>Men and boys live in a social relationship with women, girls and people of other genders, including other men and boys.</a:t>
            </a:r>
          </a:p>
          <a:p>
            <a:pPr algn="ctr" fontAlgn="base"/>
            <a:endParaRPr lang="en-US" sz="3200" b="1" i="0" dirty="0">
              <a:solidFill>
                <a:schemeClr val="accent6">
                  <a:lumMod val="50000"/>
                </a:schemeClr>
              </a:solidFill>
              <a:effectLst/>
              <a:latin typeface="Poppins" panose="00000500000000000000" pitchFamily="2" charset="0"/>
            </a:endParaRPr>
          </a:p>
          <a:p>
            <a:pPr algn="ctr" fontAlgn="base"/>
            <a:r>
              <a:rPr lang="en-US" sz="3200" b="1" i="0" dirty="0">
                <a:solidFill>
                  <a:schemeClr val="accent6">
                    <a:lumMod val="50000"/>
                  </a:schemeClr>
                </a:solidFill>
                <a:effectLst/>
                <a:latin typeface="var(--font-family-body)"/>
              </a:rPr>
              <a:t>The quality of every man's life depends to a large extent on the quality of those relationships.</a:t>
            </a:r>
            <a:endParaRPr lang="en-US" sz="3200" b="1" i="0" dirty="0">
              <a:solidFill>
                <a:schemeClr val="accent6">
                  <a:lumMod val="50000"/>
                </a:schemeClr>
              </a:solidFill>
              <a:effectLst/>
              <a:latin typeface="Poppins" panose="00000500000000000000" pitchFamily="2" charset="0"/>
            </a:endParaRPr>
          </a:p>
          <a:p>
            <a:pPr algn="ctr"/>
            <a:endParaRPr lang="en-US" sz="3600" b="1" dirty="0">
              <a:solidFill>
                <a:schemeClr val="accent6">
                  <a:lumMod val="50000"/>
                </a:schemeClr>
              </a:solidFill>
            </a:endParaRPr>
          </a:p>
          <a:p>
            <a:pPr algn="ctr"/>
            <a:endParaRPr lang="en-US" sz="3600" dirty="0">
              <a:solidFill>
                <a:schemeClr val="accent6">
                  <a:lumMod val="50000"/>
                </a:schemeClr>
              </a:solidFill>
            </a:endParaRPr>
          </a:p>
        </p:txBody>
      </p:sp>
      <p:sp>
        <p:nvSpPr>
          <p:cNvPr id="2" name="Title 1">
            <a:extLst>
              <a:ext uri="{FF2B5EF4-FFF2-40B4-BE49-F238E27FC236}">
                <a16:creationId xmlns:a16="http://schemas.microsoft.com/office/drawing/2014/main" id="{8D6A0ECE-EC09-B9FC-CC43-CB79681C38AE}"/>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Better relationships</a:t>
            </a:r>
          </a:p>
        </p:txBody>
      </p:sp>
    </p:spTree>
    <p:extLst>
      <p:ext uri="{BB962C8B-B14F-4D97-AF65-F5344CB8AC3E}">
        <p14:creationId xmlns:p14="http://schemas.microsoft.com/office/powerpoint/2010/main" val="42066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DA72-300B-42CA-6117-940282CC942A}"/>
            </a:ext>
          </a:extLst>
        </p:cNvPr>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F13D6536-310A-4CBA-343E-DC97723934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AD693A41-1694-A2E5-DD83-BE7C04F87739}"/>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Relational Level Benefits</a:t>
            </a:r>
            <a:endParaRPr lang="en-IE" sz="3200" b="1" dirty="0">
              <a:solidFill>
                <a:schemeClr val="bg1"/>
              </a:solidFill>
            </a:endParaRPr>
          </a:p>
        </p:txBody>
      </p:sp>
      <p:graphicFrame>
        <p:nvGraphicFramePr>
          <p:cNvPr id="5" name="Diagram 4">
            <a:extLst>
              <a:ext uri="{FF2B5EF4-FFF2-40B4-BE49-F238E27FC236}">
                <a16:creationId xmlns:a16="http://schemas.microsoft.com/office/drawing/2014/main" id="{32CF2B02-3BCF-A7B7-525D-A652E6247805}"/>
              </a:ext>
            </a:extLst>
          </p:cNvPr>
          <p:cNvGraphicFramePr/>
          <p:nvPr>
            <p:extLst>
              <p:ext uri="{D42A27DB-BD31-4B8C-83A1-F6EECF244321}">
                <p14:modId xmlns:p14="http://schemas.microsoft.com/office/powerpoint/2010/main" val="1609310789"/>
              </p:ext>
            </p:extLst>
          </p:nvPr>
        </p:nvGraphicFramePr>
        <p:xfrm>
          <a:off x="1809426" y="1081454"/>
          <a:ext cx="11578253" cy="4564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3925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95FD-3F69-11CE-C75F-6987B2CF8A6C}"/>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076FA74C-227F-A1AB-1A4A-93F1610D2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E999DF0D-B5B6-7A4B-C8C4-3EE670E5CFBD}"/>
              </a:ext>
            </a:extLst>
          </p:cNvPr>
          <p:cNvSpPr/>
          <p:nvPr/>
        </p:nvSpPr>
        <p:spPr>
          <a:xfrm>
            <a:off x="653143" y="1670180"/>
            <a:ext cx="10692881" cy="3415004"/>
          </a:xfrm>
          <a:prstGeom prst="rect">
            <a:avLst/>
          </a:prstGeom>
          <a:solidFill>
            <a:srgbClr val="92D050"/>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r>
              <a:rPr lang="en-US" sz="2800" b="1" i="0" dirty="0">
                <a:solidFill>
                  <a:schemeClr val="accent6">
                    <a:lumMod val="50000"/>
                  </a:schemeClr>
                </a:solidFill>
                <a:effectLst/>
                <a:latin typeface="Poppins" panose="00000500000000000000" pitchFamily="2" charset="0"/>
              </a:rPr>
              <a:t>Gender reforms benefit the wellbeing of the communities in which men and boys live.</a:t>
            </a:r>
          </a:p>
          <a:p>
            <a:pPr algn="ctr"/>
            <a:endParaRPr lang="en-US" sz="2800" b="1" dirty="0">
              <a:solidFill>
                <a:schemeClr val="accent6">
                  <a:lumMod val="50000"/>
                </a:schemeClr>
              </a:solidFill>
              <a:latin typeface="Poppins" panose="00000500000000000000" pitchFamily="2" charset="0"/>
            </a:endParaRPr>
          </a:p>
          <a:p>
            <a:pPr algn="ctr"/>
            <a:r>
              <a:rPr lang="en-US" sz="3600" b="1" dirty="0">
                <a:solidFill>
                  <a:schemeClr val="accent6">
                    <a:lumMod val="50000"/>
                  </a:schemeClr>
                </a:solidFill>
              </a:rPr>
              <a:t>Healthier and Safer communities are better for everyone.</a:t>
            </a:r>
          </a:p>
        </p:txBody>
      </p:sp>
      <p:sp>
        <p:nvSpPr>
          <p:cNvPr id="2" name="Title 1">
            <a:extLst>
              <a:ext uri="{FF2B5EF4-FFF2-40B4-BE49-F238E27FC236}">
                <a16:creationId xmlns:a16="http://schemas.microsoft.com/office/drawing/2014/main" id="{02D7608D-522E-F217-EF0C-4D0E95F3FFD5}"/>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Benefits for society</a:t>
            </a:r>
          </a:p>
        </p:txBody>
      </p:sp>
    </p:spTree>
    <p:extLst>
      <p:ext uri="{BB962C8B-B14F-4D97-AF65-F5344CB8AC3E}">
        <p14:creationId xmlns:p14="http://schemas.microsoft.com/office/powerpoint/2010/main" val="3973887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C578-3362-5AAA-5611-47C85485E8D5}"/>
            </a:ext>
          </a:extLst>
        </p:cNvPr>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B70C0812-3665-6F4C-AEDA-AA62F41FBA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115093EA-FDBC-E8D3-5DC0-2FC33BDB956F}"/>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Societal Level Benefits</a:t>
            </a:r>
            <a:endParaRPr lang="en-IE" sz="3200" b="1" dirty="0">
              <a:solidFill>
                <a:schemeClr val="bg1"/>
              </a:solidFill>
            </a:endParaRPr>
          </a:p>
        </p:txBody>
      </p:sp>
      <p:graphicFrame>
        <p:nvGraphicFramePr>
          <p:cNvPr id="5" name="Diagram 4">
            <a:extLst>
              <a:ext uri="{FF2B5EF4-FFF2-40B4-BE49-F238E27FC236}">
                <a16:creationId xmlns:a16="http://schemas.microsoft.com/office/drawing/2014/main" id="{96284EC8-B541-5CD8-8655-04E6A0FAE199}"/>
              </a:ext>
            </a:extLst>
          </p:cNvPr>
          <p:cNvGraphicFramePr/>
          <p:nvPr>
            <p:extLst>
              <p:ext uri="{D42A27DB-BD31-4B8C-83A1-F6EECF244321}">
                <p14:modId xmlns:p14="http://schemas.microsoft.com/office/powerpoint/2010/main" val="2359623075"/>
              </p:ext>
            </p:extLst>
          </p:nvPr>
        </p:nvGraphicFramePr>
        <p:xfrm>
          <a:off x="2352351" y="1055077"/>
          <a:ext cx="11578253" cy="4564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6637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96C02-AF62-FF47-A336-FD82AA8923D7}"/>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153C81A2-3011-ECC3-0DF1-681D3628C6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BACE3F35-E7B9-CB03-2AC6-91188B417723}"/>
              </a:ext>
            </a:extLst>
          </p:cNvPr>
          <p:cNvSpPr/>
          <p:nvPr/>
        </p:nvSpPr>
        <p:spPr>
          <a:xfrm>
            <a:off x="653143" y="1670180"/>
            <a:ext cx="10692881" cy="3415004"/>
          </a:xfrm>
          <a:prstGeom prst="rect">
            <a:avLst/>
          </a:prstGeom>
          <a:solidFill>
            <a:srgbClr val="92D050"/>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r>
              <a:rPr lang="en-US" sz="2800" b="1" i="0" dirty="0">
                <a:solidFill>
                  <a:schemeClr val="accent6">
                    <a:lumMod val="50000"/>
                  </a:schemeClr>
                </a:solidFill>
                <a:effectLst/>
                <a:latin typeface="Poppins" panose="00000500000000000000" pitchFamily="2" charset="0"/>
              </a:rPr>
              <a:t>Gender equality, and adopting transformative views of masculinity, benefits men </a:t>
            </a:r>
            <a:r>
              <a:rPr lang="en-US" sz="2800" b="1" dirty="0">
                <a:solidFill>
                  <a:schemeClr val="accent6">
                    <a:lumMod val="50000"/>
                  </a:schemeClr>
                </a:solidFill>
                <a:latin typeface="Poppins" panose="00000500000000000000" pitchFamily="2" charset="0"/>
              </a:rPr>
              <a:t>personally, in their relationships, and the whole community.</a:t>
            </a:r>
            <a:endParaRPr lang="en-US" sz="3600" b="1" dirty="0">
              <a:solidFill>
                <a:schemeClr val="accent6">
                  <a:lumMod val="50000"/>
                </a:schemeClr>
              </a:solidFill>
            </a:endParaRPr>
          </a:p>
        </p:txBody>
      </p:sp>
      <p:sp>
        <p:nvSpPr>
          <p:cNvPr id="2" name="Title 1">
            <a:extLst>
              <a:ext uri="{FF2B5EF4-FFF2-40B4-BE49-F238E27FC236}">
                <a16:creationId xmlns:a16="http://schemas.microsoft.com/office/drawing/2014/main" id="{B9D6EEF5-70E0-8B24-6CF9-932665A3ED67}"/>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Benefits for men</a:t>
            </a:r>
          </a:p>
        </p:txBody>
      </p:sp>
    </p:spTree>
    <p:extLst>
      <p:ext uri="{BB962C8B-B14F-4D97-AF65-F5344CB8AC3E}">
        <p14:creationId xmlns:p14="http://schemas.microsoft.com/office/powerpoint/2010/main" val="1494498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A7725-AE5C-B0C9-65E9-5C11B6B8BEEB}"/>
            </a:ext>
          </a:extLst>
        </p:cNvPr>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D83CF0FA-3A98-8FC9-6D05-951E27371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292DFC-5392-05CF-B1CA-B7808BF881E6}"/>
              </a:ext>
            </a:extLst>
          </p:cNvPr>
          <p:cNvSpPr>
            <a:spLocks noGrp="1"/>
          </p:cNvSpPr>
          <p:nvPr>
            <p:ph type="ctrTitle"/>
          </p:nvPr>
        </p:nvSpPr>
        <p:spPr>
          <a:xfrm>
            <a:off x="1396481" y="3415004"/>
            <a:ext cx="9399037" cy="660595"/>
          </a:xfrm>
        </p:spPr>
        <p:txBody>
          <a:bodyPr>
            <a:noAutofit/>
          </a:bodyPr>
          <a:lstStyle/>
          <a:p>
            <a:r>
              <a:rPr lang="en-US" sz="2800" b="1" kern="100" dirty="0">
                <a:latin typeface="Calibri" panose="020F0502020204030204" pitchFamily="34" charset="0"/>
                <a:ea typeface="Aptos" panose="020B0004020202020204" pitchFamily="34" charset="0"/>
                <a:cs typeface="Times New Roman" panose="02020603050405020304" pitchFamily="18" charset="0"/>
              </a:rPr>
              <a:t>How Can Men &amp; Boys Engage in Gender Equality work?</a:t>
            </a:r>
            <a:endParaRPr lang="en-IE" sz="3600" b="1" dirty="0"/>
          </a:p>
        </p:txBody>
      </p:sp>
    </p:spTree>
    <p:extLst>
      <p:ext uri="{BB962C8B-B14F-4D97-AF65-F5344CB8AC3E}">
        <p14:creationId xmlns:p14="http://schemas.microsoft.com/office/powerpoint/2010/main" val="185773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E1402AC3-8C6B-4594-4300-84D2D5CD10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Our Vision, Mission and Core Values</a:t>
            </a:r>
            <a:endParaRPr lang="en-IE" sz="3200" b="1" dirty="0">
              <a:solidFill>
                <a:schemeClr val="bg1"/>
              </a:solidFill>
            </a:endParaRPr>
          </a:p>
        </p:txBody>
      </p:sp>
      <p:sp>
        <p:nvSpPr>
          <p:cNvPr id="6" name="TextBox 5">
            <a:extLst>
              <a:ext uri="{FF2B5EF4-FFF2-40B4-BE49-F238E27FC236}">
                <a16:creationId xmlns:a16="http://schemas.microsoft.com/office/drawing/2014/main" id="{13EC6940-82C5-B7C5-66D3-DCE0BA6A9099}"/>
              </a:ext>
            </a:extLst>
          </p:cNvPr>
          <p:cNvSpPr txBox="1"/>
          <p:nvPr/>
        </p:nvSpPr>
        <p:spPr>
          <a:xfrm>
            <a:off x="452284" y="1533832"/>
            <a:ext cx="11223901" cy="378565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1"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OUR VISION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E" sz="2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“That men play an active part in all aspects of their lives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and be their most authentic selves”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1"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MISSION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E" sz="2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“Better Lives for Men, Better Lives for All”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1"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CORE VALUES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IE" sz="20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Equality, Non-Judgmental, Professionalism, Partnership &amp; Love</a:t>
            </a:r>
          </a:p>
        </p:txBody>
      </p:sp>
      <p:sp>
        <p:nvSpPr>
          <p:cNvPr id="3" name="Rectangle 2">
            <a:extLst>
              <a:ext uri="{FF2B5EF4-FFF2-40B4-BE49-F238E27FC236}">
                <a16:creationId xmlns:a16="http://schemas.microsoft.com/office/drawing/2014/main" id="{E36DB32B-4D57-8292-CF1A-6AFF0C22AF10}"/>
              </a:ext>
            </a:extLst>
          </p:cNvPr>
          <p:cNvSpPr/>
          <p:nvPr/>
        </p:nvSpPr>
        <p:spPr>
          <a:xfrm>
            <a:off x="7005863" y="2834992"/>
            <a:ext cx="4670322" cy="1392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A black background with white text&#10;&#10;Description automatically generated">
            <a:extLst>
              <a:ext uri="{FF2B5EF4-FFF2-40B4-BE49-F238E27FC236}">
                <a16:creationId xmlns:a16="http://schemas.microsoft.com/office/drawing/2014/main" id="{EF42A654-1738-84DC-7156-94715A2B3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276" y="2885121"/>
            <a:ext cx="4571663" cy="1294279"/>
          </a:xfrm>
          <a:prstGeom prst="rect">
            <a:avLst/>
          </a:prstGeom>
        </p:spPr>
      </p:pic>
    </p:spTree>
    <p:extLst>
      <p:ext uri="{BB962C8B-B14F-4D97-AF65-F5344CB8AC3E}">
        <p14:creationId xmlns:p14="http://schemas.microsoft.com/office/powerpoint/2010/main" val="42745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70425-658A-C37B-0775-9C3183B0E028}"/>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8E8CA1DB-49AE-CB2B-E74C-A4649F101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C1EFD25B-91E1-3F69-9C69-A775A06B36DD}"/>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Simple ways in everyday life</a:t>
            </a:r>
          </a:p>
        </p:txBody>
      </p:sp>
      <p:graphicFrame>
        <p:nvGraphicFramePr>
          <p:cNvPr id="6" name="Diagram 5">
            <a:extLst>
              <a:ext uri="{FF2B5EF4-FFF2-40B4-BE49-F238E27FC236}">
                <a16:creationId xmlns:a16="http://schemas.microsoft.com/office/drawing/2014/main" id="{741041DB-E324-2DF0-F3C5-8F413BF554E5}"/>
              </a:ext>
            </a:extLst>
          </p:cNvPr>
          <p:cNvGraphicFramePr/>
          <p:nvPr>
            <p:extLst>
              <p:ext uri="{D42A27DB-BD31-4B8C-83A1-F6EECF244321}">
                <p14:modId xmlns:p14="http://schemas.microsoft.com/office/powerpoint/2010/main" val="3531199094"/>
              </p:ext>
            </p:extLst>
          </p:nvPr>
        </p:nvGraphicFramePr>
        <p:xfrm>
          <a:off x="1005631" y="1568148"/>
          <a:ext cx="10527006" cy="3721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9810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77125-ED8A-14D9-F3F5-96CCA07FE472}"/>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68C5CD57-35BE-A5C2-987E-4D6E95E667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46E3D3A9-D991-5F12-E90D-51CCC8478BEC}"/>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A more strategic approach</a:t>
            </a:r>
          </a:p>
        </p:txBody>
      </p:sp>
      <p:sp>
        <p:nvSpPr>
          <p:cNvPr id="3" name="Rectangle 2">
            <a:extLst>
              <a:ext uri="{FF2B5EF4-FFF2-40B4-BE49-F238E27FC236}">
                <a16:creationId xmlns:a16="http://schemas.microsoft.com/office/drawing/2014/main" id="{BB8BB580-F1E7-8905-9E59-E87BEAA38BEA}"/>
              </a:ext>
            </a:extLst>
          </p:cNvPr>
          <p:cNvSpPr/>
          <p:nvPr/>
        </p:nvSpPr>
        <p:spPr>
          <a:xfrm>
            <a:off x="653143" y="1670180"/>
            <a:ext cx="10692881" cy="3415004"/>
          </a:xfrm>
          <a:prstGeom prst="rect">
            <a:avLst/>
          </a:prstGeom>
          <a:solidFill>
            <a:schemeClr val="accent3">
              <a:lumMod val="20000"/>
              <a:lumOff val="8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endParaRPr lang="en-US" sz="3600" b="1" i="0" dirty="0">
              <a:solidFill>
                <a:srgbClr val="FF0000"/>
              </a:solidFill>
              <a:effectLst/>
              <a:latin typeface="Poppins" panose="00000500000000000000" pitchFamily="2" charset="0"/>
            </a:endParaRPr>
          </a:p>
          <a:p>
            <a:pPr algn="ctr"/>
            <a:r>
              <a:rPr lang="en-US" sz="3600" b="1" i="0" dirty="0">
                <a:solidFill>
                  <a:srgbClr val="FF0000"/>
                </a:solidFill>
                <a:effectLst/>
                <a:latin typeface="Poppins" panose="00000500000000000000" pitchFamily="2" charset="0"/>
              </a:rPr>
              <a:t>3 Leadership actions</a:t>
            </a:r>
          </a:p>
          <a:p>
            <a:pPr algn="ctr"/>
            <a:endParaRPr lang="en-US" sz="3600" b="1" dirty="0">
              <a:solidFill>
                <a:schemeClr val="accent6">
                  <a:lumMod val="50000"/>
                </a:schemeClr>
              </a:solidFill>
              <a:latin typeface="Poppins" panose="00000500000000000000" pitchFamily="2" charset="0"/>
            </a:endParaRPr>
          </a:p>
          <a:p>
            <a:pPr algn="ctr"/>
            <a:r>
              <a:rPr lang="en-US" sz="2800" b="1" dirty="0">
                <a:solidFill>
                  <a:schemeClr val="accent6">
                    <a:lumMod val="50000"/>
                  </a:schemeClr>
                </a:solidFill>
                <a:latin typeface="Poppins" panose="00000500000000000000" pitchFamily="2" charset="0"/>
              </a:rPr>
              <a:t>3 STEPS</a:t>
            </a:r>
          </a:p>
          <a:p>
            <a:pPr algn="ctr"/>
            <a:endParaRPr lang="en-US" sz="2800" b="1" dirty="0">
              <a:solidFill>
                <a:schemeClr val="accent6">
                  <a:lumMod val="50000"/>
                </a:schemeClr>
              </a:solidFill>
              <a:latin typeface="Poppins" panose="00000500000000000000" pitchFamily="2" charset="0"/>
            </a:endParaRPr>
          </a:p>
          <a:p>
            <a:pPr algn="ctr"/>
            <a:r>
              <a:rPr lang="en-US" sz="2800" b="1" dirty="0">
                <a:solidFill>
                  <a:schemeClr val="accent6">
                    <a:lumMod val="50000"/>
                  </a:schemeClr>
                </a:solidFill>
                <a:latin typeface="Poppins" panose="00000500000000000000" pitchFamily="2" charset="0"/>
              </a:rPr>
              <a:t>Step in – Step Up - Step back</a:t>
            </a:r>
          </a:p>
          <a:p>
            <a:pPr algn="ctr"/>
            <a:endParaRPr lang="en-US" sz="2800" b="1" dirty="0">
              <a:solidFill>
                <a:schemeClr val="accent6">
                  <a:lumMod val="50000"/>
                </a:schemeClr>
              </a:solidFill>
            </a:endParaRPr>
          </a:p>
          <a:p>
            <a:pPr algn="ctr"/>
            <a:endParaRPr lang="en-US" sz="3600" dirty="0">
              <a:solidFill>
                <a:schemeClr val="accent6">
                  <a:lumMod val="50000"/>
                </a:schemeClr>
              </a:solidFill>
            </a:endParaRPr>
          </a:p>
        </p:txBody>
      </p:sp>
    </p:spTree>
    <p:extLst>
      <p:ext uri="{BB962C8B-B14F-4D97-AF65-F5344CB8AC3E}">
        <p14:creationId xmlns:p14="http://schemas.microsoft.com/office/powerpoint/2010/main" val="23557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F2F6-DCA6-7671-A923-31970340B68F}"/>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659AD020-74C2-6D3B-CD2A-F7AFE9C8F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98C0F2B4-FDB5-5739-9FA8-D0C434DF788E}"/>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Step in</a:t>
            </a:r>
          </a:p>
        </p:txBody>
      </p:sp>
      <p:sp>
        <p:nvSpPr>
          <p:cNvPr id="3" name="Rectangle 2">
            <a:extLst>
              <a:ext uri="{FF2B5EF4-FFF2-40B4-BE49-F238E27FC236}">
                <a16:creationId xmlns:a16="http://schemas.microsoft.com/office/drawing/2014/main" id="{6B1B86C6-C66A-FA0F-5356-E020FBAE469C}"/>
              </a:ext>
            </a:extLst>
          </p:cNvPr>
          <p:cNvSpPr/>
          <p:nvPr/>
        </p:nvSpPr>
        <p:spPr>
          <a:xfrm>
            <a:off x="653143" y="1670180"/>
            <a:ext cx="10692881" cy="3415004"/>
          </a:xfrm>
          <a:prstGeom prst="rect">
            <a:avLst/>
          </a:prstGeom>
          <a:solidFill>
            <a:schemeClr val="accent3">
              <a:lumMod val="20000"/>
              <a:lumOff val="8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r>
              <a:rPr lang="en-US" sz="2800" b="1" i="0" dirty="0">
                <a:solidFill>
                  <a:srgbClr val="FF0000"/>
                </a:solidFill>
                <a:effectLst/>
                <a:latin typeface="Poppins" panose="00000500000000000000" pitchFamily="2" charset="0"/>
              </a:rPr>
              <a:t>Step into conversations</a:t>
            </a:r>
          </a:p>
          <a:p>
            <a:pPr algn="ctr"/>
            <a:endParaRPr lang="en-US" sz="2800" b="1" dirty="0">
              <a:solidFill>
                <a:schemeClr val="accent6">
                  <a:lumMod val="50000"/>
                </a:schemeClr>
              </a:solidFill>
              <a:latin typeface="Poppins" panose="00000500000000000000" pitchFamily="2" charset="0"/>
            </a:endParaRPr>
          </a:p>
          <a:p>
            <a:pPr algn="ctr"/>
            <a:r>
              <a:rPr lang="en-US" sz="2000" b="1" dirty="0">
                <a:solidFill>
                  <a:schemeClr val="accent6">
                    <a:lumMod val="50000"/>
                  </a:schemeClr>
                </a:solidFill>
                <a:latin typeface="Poppins" panose="00000500000000000000" pitchFamily="2" charset="0"/>
              </a:rPr>
              <a:t>With women and girls, to learn about their experiences, in a nonjudgmental way, without assumptions, as a form of allyship.</a:t>
            </a:r>
          </a:p>
          <a:p>
            <a:pPr algn="ctr"/>
            <a:endParaRPr lang="en-US" sz="2000" b="1" dirty="0">
              <a:solidFill>
                <a:schemeClr val="accent6">
                  <a:lumMod val="50000"/>
                </a:schemeClr>
              </a:solidFill>
              <a:latin typeface="Poppins" panose="00000500000000000000" pitchFamily="2" charset="0"/>
            </a:endParaRPr>
          </a:p>
          <a:p>
            <a:pPr algn="ctr"/>
            <a:r>
              <a:rPr lang="en-US" sz="2000" b="1" dirty="0">
                <a:solidFill>
                  <a:srgbClr val="FF0000"/>
                </a:solidFill>
                <a:latin typeface="Poppins" panose="00000500000000000000" pitchFamily="2" charset="0"/>
              </a:rPr>
              <a:t>Mutual understanding </a:t>
            </a:r>
            <a:r>
              <a:rPr lang="en-US" sz="2000" b="1" dirty="0">
                <a:solidFill>
                  <a:schemeClr val="accent6">
                    <a:lumMod val="50000"/>
                  </a:schemeClr>
                </a:solidFill>
                <a:latin typeface="Poppins" panose="00000500000000000000" pitchFamily="2" charset="0"/>
              </a:rPr>
              <a:t>is a key element of working together to make communities better and safer.</a:t>
            </a:r>
          </a:p>
          <a:p>
            <a:pPr algn="ctr"/>
            <a:endParaRPr lang="en-US" sz="2800" b="1" dirty="0">
              <a:solidFill>
                <a:schemeClr val="accent6">
                  <a:lumMod val="50000"/>
                </a:schemeClr>
              </a:solidFill>
            </a:endParaRPr>
          </a:p>
          <a:p>
            <a:pPr algn="ctr"/>
            <a:endParaRPr lang="en-US" sz="3600" dirty="0">
              <a:solidFill>
                <a:schemeClr val="accent6">
                  <a:lumMod val="50000"/>
                </a:schemeClr>
              </a:solidFill>
            </a:endParaRPr>
          </a:p>
        </p:txBody>
      </p:sp>
    </p:spTree>
    <p:extLst>
      <p:ext uri="{BB962C8B-B14F-4D97-AF65-F5344CB8AC3E}">
        <p14:creationId xmlns:p14="http://schemas.microsoft.com/office/powerpoint/2010/main" val="2897505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A782-99BA-0995-9D8A-4F7B20B627E6}"/>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7868E4BA-77F8-716D-3609-0DD07E81A8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DFAE728D-6F89-C9C8-FE6D-20D178C10226}"/>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Step up</a:t>
            </a:r>
          </a:p>
        </p:txBody>
      </p:sp>
      <p:sp>
        <p:nvSpPr>
          <p:cNvPr id="3" name="Rectangle 2">
            <a:extLst>
              <a:ext uri="{FF2B5EF4-FFF2-40B4-BE49-F238E27FC236}">
                <a16:creationId xmlns:a16="http://schemas.microsoft.com/office/drawing/2014/main" id="{1C706150-8D72-4990-EE25-F057A9C75F13}"/>
              </a:ext>
            </a:extLst>
          </p:cNvPr>
          <p:cNvSpPr/>
          <p:nvPr/>
        </p:nvSpPr>
        <p:spPr>
          <a:xfrm>
            <a:off x="653143" y="1670180"/>
            <a:ext cx="10692881" cy="3415004"/>
          </a:xfrm>
          <a:prstGeom prst="rect">
            <a:avLst/>
          </a:prstGeom>
          <a:solidFill>
            <a:schemeClr val="accent3">
              <a:lumMod val="20000"/>
              <a:lumOff val="8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r>
              <a:rPr lang="en-US" sz="2800" b="1" i="0" dirty="0">
                <a:solidFill>
                  <a:srgbClr val="FF0000"/>
                </a:solidFill>
                <a:effectLst/>
                <a:latin typeface="Poppins" panose="00000500000000000000" pitchFamily="2" charset="0"/>
              </a:rPr>
              <a:t>Choose positive role models</a:t>
            </a:r>
          </a:p>
          <a:p>
            <a:pPr algn="ctr"/>
            <a:endParaRPr lang="en-US" sz="2800" b="1" dirty="0">
              <a:solidFill>
                <a:schemeClr val="accent6">
                  <a:lumMod val="50000"/>
                </a:schemeClr>
              </a:solidFill>
              <a:latin typeface="Poppins" panose="00000500000000000000" pitchFamily="2" charset="0"/>
            </a:endParaRPr>
          </a:p>
          <a:p>
            <a:pPr algn="ctr"/>
            <a:r>
              <a:rPr lang="en-US" sz="2000" b="1" dirty="0">
                <a:solidFill>
                  <a:schemeClr val="accent6">
                    <a:lumMod val="50000"/>
                  </a:schemeClr>
                </a:solidFill>
                <a:latin typeface="Poppins" panose="00000500000000000000" pitchFamily="2" charset="0"/>
              </a:rPr>
              <a:t>Disavow unhealthy or negative role models and choose role models who support respect for all, equality, and partnership between genders.</a:t>
            </a:r>
          </a:p>
          <a:p>
            <a:pPr algn="ctr"/>
            <a:endParaRPr lang="en-US" sz="2000" b="1" dirty="0">
              <a:solidFill>
                <a:schemeClr val="accent6">
                  <a:lumMod val="50000"/>
                </a:schemeClr>
              </a:solidFill>
              <a:latin typeface="Poppins" panose="00000500000000000000" pitchFamily="2" charset="0"/>
            </a:endParaRPr>
          </a:p>
          <a:p>
            <a:pPr algn="ctr"/>
            <a:r>
              <a:rPr lang="en-US" sz="2000" b="1" dirty="0">
                <a:solidFill>
                  <a:srgbClr val="FF0000"/>
                </a:solidFill>
                <a:latin typeface="Poppins" panose="00000500000000000000" pitchFamily="2" charset="0"/>
              </a:rPr>
              <a:t>Get involved</a:t>
            </a:r>
            <a:r>
              <a:rPr lang="en-US" sz="2000" b="1" dirty="0">
                <a:solidFill>
                  <a:schemeClr val="accent6">
                    <a:lumMod val="50000"/>
                  </a:schemeClr>
                </a:solidFill>
                <a:latin typeface="Poppins" panose="00000500000000000000" pitchFamily="2" charset="0"/>
              </a:rPr>
              <a:t> in initiatives that promote gender equality.</a:t>
            </a:r>
          </a:p>
          <a:p>
            <a:pPr algn="ctr"/>
            <a:endParaRPr lang="en-US" sz="2800" b="1" dirty="0">
              <a:solidFill>
                <a:schemeClr val="accent6">
                  <a:lumMod val="50000"/>
                </a:schemeClr>
              </a:solidFill>
            </a:endParaRPr>
          </a:p>
          <a:p>
            <a:pPr algn="ctr"/>
            <a:endParaRPr lang="en-US" sz="3600" dirty="0">
              <a:solidFill>
                <a:schemeClr val="accent6">
                  <a:lumMod val="50000"/>
                </a:schemeClr>
              </a:solidFill>
            </a:endParaRPr>
          </a:p>
        </p:txBody>
      </p:sp>
    </p:spTree>
    <p:extLst>
      <p:ext uri="{BB962C8B-B14F-4D97-AF65-F5344CB8AC3E}">
        <p14:creationId xmlns:p14="http://schemas.microsoft.com/office/powerpoint/2010/main" val="169275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402F7-A85A-F96E-0771-8C0F88BA75E5}"/>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CC6230F3-011F-AC15-2140-35B9E1D5C6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0E57F7C6-18FD-A985-A56B-E310363E1557}"/>
              </a:ext>
            </a:extLst>
          </p:cNvPr>
          <p:cNvSpPr>
            <a:spLocks noGrp="1"/>
          </p:cNvSpPr>
          <p:nvPr>
            <p:ph type="title"/>
          </p:nvPr>
        </p:nvSpPr>
        <p:spPr>
          <a:xfrm>
            <a:off x="3999244" y="314884"/>
            <a:ext cx="7676941" cy="740193"/>
          </a:xfrm>
        </p:spPr>
        <p:txBody>
          <a:bodyPr>
            <a:noAutofit/>
          </a:bodyPr>
          <a:lstStyle/>
          <a:p>
            <a:r>
              <a:rPr lang="en-IE" sz="3200" b="1" dirty="0">
                <a:solidFill>
                  <a:schemeClr val="bg1"/>
                </a:solidFill>
              </a:rPr>
              <a:t>Step back</a:t>
            </a:r>
          </a:p>
        </p:txBody>
      </p:sp>
      <p:sp>
        <p:nvSpPr>
          <p:cNvPr id="3" name="Rectangle 2">
            <a:extLst>
              <a:ext uri="{FF2B5EF4-FFF2-40B4-BE49-F238E27FC236}">
                <a16:creationId xmlns:a16="http://schemas.microsoft.com/office/drawing/2014/main" id="{81F662EA-9E2C-725F-6455-C6ED71BBAF9C}"/>
              </a:ext>
            </a:extLst>
          </p:cNvPr>
          <p:cNvSpPr/>
          <p:nvPr/>
        </p:nvSpPr>
        <p:spPr>
          <a:xfrm>
            <a:off x="653143" y="1670180"/>
            <a:ext cx="10692881" cy="3415004"/>
          </a:xfrm>
          <a:prstGeom prst="rect">
            <a:avLst/>
          </a:prstGeom>
          <a:solidFill>
            <a:schemeClr val="accent3">
              <a:lumMod val="20000"/>
              <a:lumOff val="8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r>
              <a:rPr lang="en-US" sz="2800" b="1" i="0" dirty="0">
                <a:solidFill>
                  <a:srgbClr val="FF0000"/>
                </a:solidFill>
                <a:effectLst/>
                <a:latin typeface="Poppins" panose="00000500000000000000" pitchFamily="2" charset="0"/>
              </a:rPr>
              <a:t>Take a step back</a:t>
            </a:r>
          </a:p>
          <a:p>
            <a:pPr algn="ctr"/>
            <a:endParaRPr lang="en-US" sz="2800" b="1" dirty="0">
              <a:solidFill>
                <a:schemeClr val="accent6">
                  <a:lumMod val="50000"/>
                </a:schemeClr>
              </a:solidFill>
              <a:latin typeface="Poppins" panose="00000500000000000000" pitchFamily="2" charset="0"/>
            </a:endParaRPr>
          </a:p>
          <a:p>
            <a:pPr algn="ctr"/>
            <a:r>
              <a:rPr lang="en-US" sz="2000" b="1" dirty="0">
                <a:solidFill>
                  <a:schemeClr val="accent6">
                    <a:lumMod val="50000"/>
                  </a:schemeClr>
                </a:solidFill>
                <a:latin typeface="Poppins" panose="00000500000000000000" pitchFamily="2" charset="0"/>
              </a:rPr>
              <a:t>Take time to </a:t>
            </a:r>
            <a:r>
              <a:rPr lang="en-US" sz="2000" b="1" dirty="0">
                <a:solidFill>
                  <a:srgbClr val="FF0000"/>
                </a:solidFill>
                <a:latin typeface="Poppins" panose="00000500000000000000" pitchFamily="2" charset="0"/>
              </a:rPr>
              <a:t>reflect on their privilege</a:t>
            </a:r>
            <a:r>
              <a:rPr lang="en-US" sz="2000" b="1" dirty="0">
                <a:solidFill>
                  <a:schemeClr val="accent6">
                    <a:lumMod val="50000"/>
                  </a:schemeClr>
                </a:solidFill>
                <a:latin typeface="Poppins" panose="00000500000000000000" pitchFamily="2" charset="0"/>
              </a:rPr>
              <a:t>, on how inequality negatively affects disadvantaged groups.</a:t>
            </a:r>
          </a:p>
          <a:p>
            <a:pPr algn="ctr"/>
            <a:endParaRPr lang="en-US" sz="2000" b="1" dirty="0">
              <a:solidFill>
                <a:schemeClr val="accent6">
                  <a:lumMod val="50000"/>
                </a:schemeClr>
              </a:solidFill>
              <a:latin typeface="Poppins" panose="00000500000000000000" pitchFamily="2" charset="0"/>
            </a:endParaRPr>
          </a:p>
          <a:p>
            <a:pPr algn="ctr"/>
            <a:r>
              <a:rPr lang="en-US" sz="2000" b="1" dirty="0">
                <a:solidFill>
                  <a:srgbClr val="FF0000"/>
                </a:solidFill>
                <a:latin typeface="Poppins" panose="00000500000000000000" pitchFamily="2" charset="0"/>
              </a:rPr>
              <a:t>Educate themselves </a:t>
            </a:r>
            <a:r>
              <a:rPr lang="en-US" sz="2000" b="1" dirty="0">
                <a:solidFill>
                  <a:schemeClr val="accent6">
                    <a:lumMod val="50000"/>
                  </a:schemeClr>
                </a:solidFill>
                <a:latin typeface="Poppins" panose="00000500000000000000" pitchFamily="2" charset="0"/>
              </a:rPr>
              <a:t>on how equality is a human right, and how it benefits everyone; how it leads to a better quality of life, and safer communities for everyone.</a:t>
            </a:r>
          </a:p>
          <a:p>
            <a:pPr algn="ctr"/>
            <a:endParaRPr lang="en-US" sz="2800" b="1" dirty="0">
              <a:solidFill>
                <a:schemeClr val="accent6">
                  <a:lumMod val="50000"/>
                </a:schemeClr>
              </a:solidFill>
            </a:endParaRPr>
          </a:p>
          <a:p>
            <a:pPr algn="ctr"/>
            <a:endParaRPr lang="en-US" sz="3600" dirty="0">
              <a:solidFill>
                <a:schemeClr val="accent6">
                  <a:lumMod val="50000"/>
                </a:schemeClr>
              </a:solidFill>
            </a:endParaRPr>
          </a:p>
        </p:txBody>
      </p:sp>
    </p:spTree>
    <p:extLst>
      <p:ext uri="{BB962C8B-B14F-4D97-AF65-F5344CB8AC3E}">
        <p14:creationId xmlns:p14="http://schemas.microsoft.com/office/powerpoint/2010/main" val="1022834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7E79C-3409-1AD8-17BA-F99ABE7A3BFD}"/>
            </a:ext>
          </a:extLst>
        </p:cNvPr>
        <p:cNvGrpSpPr/>
        <p:nvPr/>
      </p:nvGrpSpPr>
      <p:grpSpPr>
        <a:xfrm>
          <a:off x="0" y="0"/>
          <a:ext cx="0" cy="0"/>
          <a:chOff x="0" y="0"/>
          <a:chExt cx="0" cy="0"/>
        </a:xfrm>
      </p:grpSpPr>
      <p:pic>
        <p:nvPicPr>
          <p:cNvPr id="5" name="Content Placeholder 5" descr="A yellow and green rectangle with black text&#10;&#10;Description automatically generated">
            <a:extLst>
              <a:ext uri="{FF2B5EF4-FFF2-40B4-BE49-F238E27FC236}">
                <a16:creationId xmlns:a16="http://schemas.microsoft.com/office/drawing/2014/main" id="{8602A0BC-6497-0E9A-2BF4-BFEBE477CA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9BB4885A-92A1-5218-4A57-C8F04B7F4E30}"/>
              </a:ext>
            </a:extLst>
          </p:cNvPr>
          <p:cNvSpPr>
            <a:spLocks noGrp="1"/>
          </p:cNvSpPr>
          <p:nvPr>
            <p:ph type="title"/>
          </p:nvPr>
        </p:nvSpPr>
        <p:spPr>
          <a:xfrm>
            <a:off x="3999244" y="314884"/>
            <a:ext cx="7676941" cy="740193"/>
          </a:xfrm>
        </p:spPr>
        <p:txBody>
          <a:bodyPr>
            <a:noAutofit/>
          </a:bodyPr>
          <a:lstStyle/>
          <a:p>
            <a:r>
              <a:rPr lang="en-IE" sz="2800" b="1" dirty="0">
                <a:solidFill>
                  <a:schemeClr val="bg1"/>
                </a:solidFill>
              </a:rPr>
              <a:t>The systemic Approach – Policy and Legislation</a:t>
            </a:r>
          </a:p>
        </p:txBody>
      </p:sp>
      <p:sp>
        <p:nvSpPr>
          <p:cNvPr id="3" name="Rectangle 2">
            <a:extLst>
              <a:ext uri="{FF2B5EF4-FFF2-40B4-BE49-F238E27FC236}">
                <a16:creationId xmlns:a16="http://schemas.microsoft.com/office/drawing/2014/main" id="{D3CAF853-2AD6-A493-C3B3-8D20EB56A3A7}"/>
              </a:ext>
            </a:extLst>
          </p:cNvPr>
          <p:cNvSpPr/>
          <p:nvPr/>
        </p:nvSpPr>
        <p:spPr>
          <a:xfrm>
            <a:off x="653143" y="1670180"/>
            <a:ext cx="10692881" cy="3415004"/>
          </a:xfrm>
          <a:prstGeom prst="rect">
            <a:avLst/>
          </a:prstGeom>
          <a:solidFill>
            <a:srgbClr val="00FF00"/>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i="0" dirty="0">
              <a:solidFill>
                <a:schemeClr val="accent6">
                  <a:lumMod val="50000"/>
                </a:schemeClr>
              </a:solidFill>
              <a:effectLst/>
              <a:latin typeface="Poppins" panose="00000500000000000000" pitchFamily="2" charset="0"/>
            </a:endParaRPr>
          </a:p>
          <a:p>
            <a:pPr algn="ctr"/>
            <a:r>
              <a:rPr lang="en-US" sz="2800" b="1" i="0" dirty="0">
                <a:solidFill>
                  <a:srgbClr val="FF0000"/>
                </a:solidFill>
                <a:effectLst/>
                <a:latin typeface="Poppins" panose="00000500000000000000" pitchFamily="2" charset="0"/>
              </a:rPr>
              <a:t>Political action</a:t>
            </a:r>
          </a:p>
          <a:p>
            <a:pPr algn="ctr"/>
            <a:endParaRPr lang="en-US" sz="2800" b="1" dirty="0">
              <a:solidFill>
                <a:schemeClr val="accent6">
                  <a:lumMod val="50000"/>
                </a:schemeClr>
              </a:solidFill>
              <a:latin typeface="Poppins" panose="00000500000000000000" pitchFamily="2" charset="0"/>
            </a:endParaRPr>
          </a:p>
          <a:p>
            <a:pPr marL="342900" indent="-342900" algn="ctr">
              <a:buFont typeface="Arial" panose="020B0604020202020204" pitchFamily="34" charset="0"/>
              <a:buChar char="•"/>
            </a:pPr>
            <a:r>
              <a:rPr lang="en-US" sz="2000" b="1" dirty="0">
                <a:solidFill>
                  <a:schemeClr val="accent6">
                    <a:lumMod val="50000"/>
                  </a:schemeClr>
                </a:solidFill>
                <a:latin typeface="Poppins" panose="00000500000000000000" pitchFamily="2" charset="0"/>
              </a:rPr>
              <a:t>It is a legal obligation for countries who ratified the Istanbul Convention</a:t>
            </a:r>
          </a:p>
          <a:p>
            <a:pPr marL="342900" indent="-342900" algn="ctr">
              <a:buFont typeface="Arial" panose="020B0604020202020204" pitchFamily="34" charset="0"/>
              <a:buChar char="•"/>
            </a:pPr>
            <a:r>
              <a:rPr lang="en-US" sz="2000" b="1" dirty="0">
                <a:solidFill>
                  <a:schemeClr val="accent6">
                    <a:lumMod val="50000"/>
                  </a:schemeClr>
                </a:solidFill>
                <a:latin typeface="Poppins" panose="00000500000000000000" pitchFamily="2" charset="0"/>
              </a:rPr>
              <a:t>Lawmakers have a duty to lead, and ending DSGBV is a leadership matter</a:t>
            </a:r>
          </a:p>
          <a:p>
            <a:pPr marL="342900" indent="-342900" algn="ctr">
              <a:buFont typeface="Arial" panose="020B0604020202020204" pitchFamily="34" charset="0"/>
              <a:buChar char="•"/>
            </a:pPr>
            <a:r>
              <a:rPr lang="en-US" sz="2000" b="1" dirty="0">
                <a:solidFill>
                  <a:schemeClr val="accent6">
                    <a:lumMod val="50000"/>
                  </a:schemeClr>
                </a:solidFill>
                <a:latin typeface="Poppins" panose="00000500000000000000" pitchFamily="2" charset="0"/>
              </a:rPr>
              <a:t>Social costs related to DSGBV are immense (cost of healthcare, housing, policing, the prison system, provision of social services, etc.)</a:t>
            </a:r>
          </a:p>
          <a:p>
            <a:pPr algn="ctr"/>
            <a:endParaRPr lang="en-US" sz="2800" b="1" dirty="0">
              <a:solidFill>
                <a:schemeClr val="accent6">
                  <a:lumMod val="50000"/>
                </a:schemeClr>
              </a:solidFill>
            </a:endParaRPr>
          </a:p>
          <a:p>
            <a:pPr algn="ctr"/>
            <a:endParaRPr lang="en-US" sz="3600" dirty="0">
              <a:solidFill>
                <a:schemeClr val="accent6">
                  <a:lumMod val="50000"/>
                </a:schemeClr>
              </a:solidFill>
            </a:endParaRPr>
          </a:p>
        </p:txBody>
      </p:sp>
    </p:spTree>
    <p:extLst>
      <p:ext uri="{BB962C8B-B14F-4D97-AF65-F5344CB8AC3E}">
        <p14:creationId xmlns:p14="http://schemas.microsoft.com/office/powerpoint/2010/main" val="2088004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CB63B0FF-7E2E-C38E-E17A-213E3D2C0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8BF463-C52B-B075-33B4-03EEE61B0D49}"/>
              </a:ext>
            </a:extLst>
          </p:cNvPr>
          <p:cNvSpPr>
            <a:spLocks noGrp="1"/>
          </p:cNvSpPr>
          <p:nvPr>
            <p:ph type="ctrTitle"/>
          </p:nvPr>
        </p:nvSpPr>
        <p:spPr>
          <a:xfrm>
            <a:off x="1523998" y="2743200"/>
            <a:ext cx="9144000" cy="1371599"/>
          </a:xfrm>
        </p:spPr>
        <p:txBody>
          <a:bodyPr>
            <a:noAutofit/>
          </a:bodyPr>
          <a:lstStyle/>
          <a:p>
            <a:r>
              <a:rPr lang="en-IE" sz="3200" b="1" kern="100" dirty="0">
                <a:effectLst/>
                <a:latin typeface="Calibri" panose="020F0502020204030204" pitchFamily="34" charset="0"/>
                <a:ea typeface="Aptos" panose="020B0004020202020204" pitchFamily="34" charset="0"/>
                <a:cs typeface="Times New Roman" panose="02020603050405020304" pitchFamily="18" charset="0"/>
              </a:rPr>
              <a:t>Thank you!</a:t>
            </a:r>
            <a:br>
              <a:rPr lang="en-IE" sz="3200" b="1" kern="100" dirty="0">
                <a:effectLst/>
                <a:latin typeface="Calibri" panose="020F0502020204030204" pitchFamily="34" charset="0"/>
                <a:ea typeface="Aptos" panose="020B0004020202020204" pitchFamily="34" charset="0"/>
                <a:cs typeface="Times New Roman" panose="02020603050405020304" pitchFamily="18" charset="0"/>
              </a:rPr>
            </a:br>
            <a:r>
              <a:rPr lang="en-IE" sz="1800" b="1" kern="100" dirty="0">
                <a:effectLst/>
                <a:latin typeface="Calibri" panose="020F0502020204030204" pitchFamily="34" charset="0"/>
                <a:ea typeface="Aptos" panose="020B0004020202020204" pitchFamily="34" charset="0"/>
                <a:cs typeface="Times New Roman" panose="02020603050405020304" pitchFamily="18" charset="0"/>
              </a:rPr>
              <a:t> </a:t>
            </a:r>
            <a:br>
              <a:rPr lang="en-IE" sz="1800"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dirty="0"/>
              <a:t>Any Questions?</a:t>
            </a:r>
            <a:endParaRPr lang="en-IE" sz="4000" b="1" dirty="0"/>
          </a:p>
        </p:txBody>
      </p:sp>
      <p:sp>
        <p:nvSpPr>
          <p:cNvPr id="6" name="TextBox 5">
            <a:extLst>
              <a:ext uri="{FF2B5EF4-FFF2-40B4-BE49-F238E27FC236}">
                <a16:creationId xmlns:a16="http://schemas.microsoft.com/office/drawing/2014/main" id="{364E9F89-035C-FE01-3487-4F53F05B3B49}"/>
              </a:ext>
            </a:extLst>
          </p:cNvPr>
          <p:cNvSpPr txBox="1"/>
          <p:nvPr/>
        </p:nvSpPr>
        <p:spPr>
          <a:xfrm>
            <a:off x="2824313" y="4336026"/>
            <a:ext cx="6543370" cy="369332"/>
          </a:xfrm>
          <a:prstGeom prst="rect">
            <a:avLst/>
          </a:prstGeom>
          <a:noFill/>
        </p:spPr>
        <p:txBody>
          <a:bodyPr wrap="square" rtlCol="0">
            <a:spAutoFit/>
          </a:bodyPr>
          <a:lstStyle/>
          <a:p>
            <a:r>
              <a:rPr lang="en-US" dirty="0"/>
              <a:t>Contact details – Daniela Monza – wri@mensnetwork.ie</a:t>
            </a:r>
            <a:endParaRPr lang="en-IE" dirty="0"/>
          </a:p>
        </p:txBody>
      </p:sp>
      <p:pic>
        <p:nvPicPr>
          <p:cNvPr id="3" name="Picture 2" descr="A close up of a sign&#10;&#10;Description automatically generated">
            <a:extLst>
              <a:ext uri="{FF2B5EF4-FFF2-40B4-BE49-F238E27FC236}">
                <a16:creationId xmlns:a16="http://schemas.microsoft.com/office/drawing/2014/main" id="{D8C48984-000F-7E12-5A99-ACB7B5F20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1969">
            <a:off x="187052" y="580021"/>
            <a:ext cx="2351787" cy="840563"/>
          </a:xfrm>
          <a:prstGeom prst="rect">
            <a:avLst/>
          </a:prstGeom>
        </p:spPr>
      </p:pic>
    </p:spTree>
    <p:extLst>
      <p:ext uri="{BB962C8B-B14F-4D97-AF65-F5344CB8AC3E}">
        <p14:creationId xmlns:p14="http://schemas.microsoft.com/office/powerpoint/2010/main" val="233026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DFF0A81B-70E5-8FC9-F097-A55FA575A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Who are the Men’s Development Network?</a:t>
            </a:r>
            <a:endParaRPr lang="en-IE" sz="3200" b="1" dirty="0">
              <a:solidFill>
                <a:schemeClr val="bg1"/>
              </a:solidFill>
            </a:endParaRPr>
          </a:p>
        </p:txBody>
      </p:sp>
      <p:graphicFrame>
        <p:nvGraphicFramePr>
          <p:cNvPr id="3" name="Diagram 2">
            <a:extLst>
              <a:ext uri="{FF2B5EF4-FFF2-40B4-BE49-F238E27FC236}">
                <a16:creationId xmlns:a16="http://schemas.microsoft.com/office/drawing/2014/main" id="{93D48B31-DDA6-120C-A413-61BFFC628664}"/>
              </a:ext>
            </a:extLst>
          </p:cNvPr>
          <p:cNvGraphicFramePr/>
          <p:nvPr>
            <p:extLst>
              <p:ext uri="{D42A27DB-BD31-4B8C-83A1-F6EECF244321}">
                <p14:modId xmlns:p14="http://schemas.microsoft.com/office/powerpoint/2010/main" val="378440827"/>
              </p:ext>
            </p:extLst>
          </p:nvPr>
        </p:nvGraphicFramePr>
        <p:xfrm>
          <a:off x="690004" y="1247205"/>
          <a:ext cx="1081199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108D4172-F857-17A4-10F8-409FDC6A24D2}"/>
              </a:ext>
            </a:extLst>
          </p:cNvPr>
          <p:cNvGrpSpPr/>
          <p:nvPr/>
        </p:nvGrpSpPr>
        <p:grpSpPr>
          <a:xfrm>
            <a:off x="3552544" y="1188834"/>
            <a:ext cx="4670322" cy="1392879"/>
            <a:chOff x="3765755" y="1242166"/>
            <a:chExt cx="4670322" cy="1392879"/>
          </a:xfrm>
        </p:grpSpPr>
        <p:sp>
          <p:nvSpPr>
            <p:cNvPr id="10" name="Rectangle 9">
              <a:extLst>
                <a:ext uri="{FF2B5EF4-FFF2-40B4-BE49-F238E27FC236}">
                  <a16:creationId xmlns:a16="http://schemas.microsoft.com/office/drawing/2014/main" id="{6E91C4EB-FCD6-6533-27E5-1BC770C8406C}"/>
                </a:ext>
              </a:extLst>
            </p:cNvPr>
            <p:cNvSpPr/>
            <p:nvPr/>
          </p:nvSpPr>
          <p:spPr>
            <a:xfrm>
              <a:off x="3765755" y="1242166"/>
              <a:ext cx="4670322" cy="1392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A black background with white text&#10;&#10;Description automatically generated">
              <a:extLst>
                <a:ext uri="{FF2B5EF4-FFF2-40B4-BE49-F238E27FC236}">
                  <a16:creationId xmlns:a16="http://schemas.microsoft.com/office/drawing/2014/main" id="{3506CDEF-ED1B-5A19-3067-6CCEF558E4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0168" y="1292295"/>
              <a:ext cx="4571663" cy="1294279"/>
            </a:xfrm>
            <a:prstGeom prst="rect">
              <a:avLst/>
            </a:prstGeom>
          </p:spPr>
        </p:pic>
      </p:grpSp>
      <p:sp>
        <p:nvSpPr>
          <p:cNvPr id="5" name="Oval 4">
            <a:extLst>
              <a:ext uri="{FF2B5EF4-FFF2-40B4-BE49-F238E27FC236}">
                <a16:creationId xmlns:a16="http://schemas.microsoft.com/office/drawing/2014/main" id="{4C04E7DE-FDB8-16F3-5FD3-747B8ACE78F8}"/>
              </a:ext>
            </a:extLst>
          </p:cNvPr>
          <p:cNvSpPr/>
          <p:nvPr/>
        </p:nvSpPr>
        <p:spPr>
          <a:xfrm>
            <a:off x="499731" y="3956538"/>
            <a:ext cx="1658679" cy="80807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704EEA-5D8C-93BF-B5FE-5B66168CBA75}"/>
              </a:ext>
            </a:extLst>
          </p:cNvPr>
          <p:cNvSpPr/>
          <p:nvPr/>
        </p:nvSpPr>
        <p:spPr>
          <a:xfrm>
            <a:off x="358346" y="3682314"/>
            <a:ext cx="6635578" cy="1392879"/>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EE9951-81EE-4FB9-C94F-F1CBEEB96DBB}"/>
              </a:ext>
            </a:extLst>
          </p:cNvPr>
          <p:cNvSpPr txBox="1"/>
          <p:nvPr/>
        </p:nvSpPr>
        <p:spPr>
          <a:xfrm>
            <a:off x="499731" y="5157081"/>
            <a:ext cx="8229600" cy="369332"/>
          </a:xfrm>
          <a:prstGeom prst="rect">
            <a:avLst/>
          </a:prstGeom>
          <a:noFill/>
        </p:spPr>
        <p:txBody>
          <a:bodyPr wrap="square" rtlCol="0">
            <a:spAutoFit/>
          </a:bodyPr>
          <a:lstStyle/>
          <a:p>
            <a:r>
              <a:rPr lang="en-US" dirty="0">
                <a:solidFill>
                  <a:schemeClr val="accent6">
                    <a:lumMod val="50000"/>
                  </a:schemeClr>
                </a:solidFill>
              </a:rPr>
              <a:t>We work to prevent DSGBV, with victims and with perpetrators</a:t>
            </a:r>
          </a:p>
        </p:txBody>
      </p:sp>
      <p:sp>
        <p:nvSpPr>
          <p:cNvPr id="11" name="Rectangle 10">
            <a:extLst>
              <a:ext uri="{FF2B5EF4-FFF2-40B4-BE49-F238E27FC236}">
                <a16:creationId xmlns:a16="http://schemas.microsoft.com/office/drawing/2014/main" id="{8803F152-416E-DB3A-01F2-D9F22CDFFFE3}"/>
              </a:ext>
            </a:extLst>
          </p:cNvPr>
          <p:cNvSpPr/>
          <p:nvPr/>
        </p:nvSpPr>
        <p:spPr>
          <a:xfrm>
            <a:off x="8729331" y="5157081"/>
            <a:ext cx="2012357" cy="550383"/>
          </a:xfrm>
          <a:prstGeom prst="rect">
            <a:avLst/>
          </a:prstGeom>
          <a:solidFill>
            <a:srgbClr val="4EA72E"/>
          </a:solid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Getting Fit for Equality</a:t>
            </a:r>
          </a:p>
        </p:txBody>
      </p:sp>
    </p:spTree>
    <p:extLst>
      <p:ext uri="{BB962C8B-B14F-4D97-AF65-F5344CB8AC3E}">
        <p14:creationId xmlns:p14="http://schemas.microsoft.com/office/powerpoint/2010/main" val="1816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ard&#10;&#10;Description automatically generated">
            <a:extLst>
              <a:ext uri="{FF2B5EF4-FFF2-40B4-BE49-F238E27FC236}">
                <a16:creationId xmlns:a16="http://schemas.microsoft.com/office/drawing/2014/main" id="{2932C58C-F200-75DC-9BE1-BA3D2BFB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8BF463-C52B-B075-33B4-03EEE61B0D49}"/>
              </a:ext>
            </a:extLst>
          </p:cNvPr>
          <p:cNvSpPr>
            <a:spLocks noGrp="1"/>
          </p:cNvSpPr>
          <p:nvPr>
            <p:ph type="ctrTitle"/>
          </p:nvPr>
        </p:nvSpPr>
        <p:spPr>
          <a:xfrm>
            <a:off x="1524000" y="3429000"/>
            <a:ext cx="9144000" cy="660595"/>
          </a:xfrm>
        </p:spPr>
        <p:txBody>
          <a:bodyPr>
            <a:noAutofit/>
          </a:bodyPr>
          <a:lstStyle/>
          <a:p>
            <a:r>
              <a:rPr lang="en-US" sz="3200" b="1" kern="100" dirty="0">
                <a:latin typeface="Calibri" panose="020F0502020204030204" pitchFamily="34" charset="0"/>
                <a:ea typeface="Aptos" panose="020B0004020202020204" pitchFamily="34" charset="0"/>
                <a:cs typeface="Times New Roman" panose="02020603050405020304" pitchFamily="18" charset="0"/>
              </a:rPr>
              <a:t>The Irish Context</a:t>
            </a:r>
            <a:endParaRPr lang="en-IE" sz="4000" b="1" dirty="0"/>
          </a:p>
        </p:txBody>
      </p:sp>
    </p:spTree>
    <p:extLst>
      <p:ext uri="{BB962C8B-B14F-4D97-AF65-F5344CB8AC3E}">
        <p14:creationId xmlns:p14="http://schemas.microsoft.com/office/powerpoint/2010/main" val="323119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DFF0A81B-70E5-8FC9-F097-A55FA575A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DSGBV in Ireland</a:t>
            </a:r>
            <a:endParaRPr lang="en-IE" sz="3200" b="1" dirty="0">
              <a:solidFill>
                <a:schemeClr val="bg1"/>
              </a:solidFill>
            </a:endParaRPr>
          </a:p>
        </p:txBody>
      </p:sp>
      <p:pic>
        <p:nvPicPr>
          <p:cNvPr id="9" name="Picture 8">
            <a:extLst>
              <a:ext uri="{FF2B5EF4-FFF2-40B4-BE49-F238E27FC236}">
                <a16:creationId xmlns:a16="http://schemas.microsoft.com/office/drawing/2014/main" id="{239DBF9D-E5F9-5374-2B64-E59235FAA938}"/>
              </a:ext>
            </a:extLst>
          </p:cNvPr>
          <p:cNvPicPr>
            <a:picLocks noChangeAspect="1"/>
          </p:cNvPicPr>
          <p:nvPr/>
        </p:nvPicPr>
        <p:blipFill>
          <a:blip r:embed="rId4"/>
          <a:stretch>
            <a:fillRect/>
          </a:stretch>
        </p:blipFill>
        <p:spPr>
          <a:xfrm>
            <a:off x="9673472" y="1310000"/>
            <a:ext cx="2002713" cy="4237999"/>
          </a:xfrm>
          <a:prstGeom prst="rect">
            <a:avLst/>
          </a:prstGeom>
        </p:spPr>
      </p:pic>
      <p:sp>
        <p:nvSpPr>
          <p:cNvPr id="11" name="TextBox 10">
            <a:extLst>
              <a:ext uri="{FF2B5EF4-FFF2-40B4-BE49-F238E27FC236}">
                <a16:creationId xmlns:a16="http://schemas.microsoft.com/office/drawing/2014/main" id="{7BB1F2CD-06A4-E779-3DF9-BDA9084CEC90}"/>
              </a:ext>
            </a:extLst>
          </p:cNvPr>
          <p:cNvSpPr txBox="1"/>
          <p:nvPr/>
        </p:nvSpPr>
        <p:spPr>
          <a:xfrm>
            <a:off x="6623530" y="1627241"/>
            <a:ext cx="3168502" cy="2585323"/>
          </a:xfrm>
          <a:prstGeom prst="rect">
            <a:avLst/>
          </a:prstGeom>
          <a:noFill/>
        </p:spPr>
        <p:txBody>
          <a:bodyPr wrap="square" rtlCol="0">
            <a:spAutoFit/>
          </a:bodyPr>
          <a:lstStyle/>
          <a:p>
            <a:pPr algn="l"/>
            <a:r>
              <a:rPr lang="en-US" b="1" dirty="0">
                <a:solidFill>
                  <a:schemeClr val="accent6">
                    <a:lumMod val="50000"/>
                  </a:schemeClr>
                </a:solidFill>
                <a:latin typeface="OmnesMedium-Roman"/>
              </a:rPr>
              <a:t>R</a:t>
            </a:r>
            <a:r>
              <a:rPr lang="en-US" b="1" i="0" u="none" strike="noStrike" baseline="0" dirty="0">
                <a:solidFill>
                  <a:schemeClr val="accent6">
                    <a:lumMod val="50000"/>
                  </a:schemeClr>
                </a:solidFill>
                <a:latin typeface="OmnesMedium-Roman"/>
              </a:rPr>
              <a:t>eport by Dr Caroline Forde and Dr Nata </a:t>
            </a:r>
            <a:r>
              <a:rPr lang="en-US" b="1" i="0" u="none" strike="noStrike" baseline="0" dirty="0" err="1">
                <a:solidFill>
                  <a:schemeClr val="accent6">
                    <a:lumMod val="50000"/>
                  </a:schemeClr>
                </a:solidFill>
                <a:latin typeface="OmnesMedium-Roman"/>
              </a:rPr>
              <a:t>Duvvury</a:t>
            </a:r>
            <a:r>
              <a:rPr lang="en-US" b="1" i="0" u="none" strike="noStrike" baseline="0" dirty="0">
                <a:solidFill>
                  <a:schemeClr val="accent6">
                    <a:lumMod val="50000"/>
                  </a:schemeClr>
                </a:solidFill>
                <a:latin typeface="OmnesMedium-Roman"/>
              </a:rPr>
              <a:t>,</a:t>
            </a:r>
          </a:p>
          <a:p>
            <a:pPr algn="l"/>
            <a:r>
              <a:rPr lang="en-US" b="1" i="0" u="none" strike="noStrike" baseline="0" dirty="0">
                <a:solidFill>
                  <a:schemeClr val="accent6">
                    <a:lumMod val="50000"/>
                  </a:schemeClr>
                </a:solidFill>
                <a:latin typeface="OmnesMedium-Roman"/>
              </a:rPr>
              <a:t>Centre for Global Women’s Studies, NUI Galway with support from Safe </a:t>
            </a:r>
            <a:r>
              <a:rPr lang="en-US" b="1" dirty="0">
                <a:solidFill>
                  <a:schemeClr val="accent6">
                    <a:lumMod val="50000"/>
                  </a:schemeClr>
                </a:solidFill>
                <a:latin typeface="OmnesMedium-Roman"/>
              </a:rPr>
              <a:t>Ireland.</a:t>
            </a:r>
          </a:p>
          <a:p>
            <a:pPr algn="l"/>
            <a:endParaRPr lang="en-US" b="1" dirty="0">
              <a:solidFill>
                <a:schemeClr val="accent6">
                  <a:lumMod val="50000"/>
                </a:schemeClr>
              </a:solidFill>
              <a:latin typeface="OmnesMedium-Roman"/>
            </a:endParaRPr>
          </a:p>
          <a:p>
            <a:pPr algn="l"/>
            <a:r>
              <a:rPr lang="en-US" b="1" dirty="0">
                <a:solidFill>
                  <a:schemeClr val="accent6">
                    <a:lumMod val="50000"/>
                  </a:schemeClr>
                </a:solidFill>
                <a:latin typeface="OmnesMedium-Roman"/>
              </a:rPr>
              <a:t>An estimated cost of 2.7 Billion Euros each year (not including the costs of service provision)</a:t>
            </a:r>
            <a:endParaRPr lang="en-US" b="1" dirty="0">
              <a:solidFill>
                <a:schemeClr val="accent6">
                  <a:lumMod val="50000"/>
                </a:schemeClr>
              </a:solidFill>
            </a:endParaRPr>
          </a:p>
        </p:txBody>
      </p:sp>
      <p:pic>
        <p:nvPicPr>
          <p:cNvPr id="13" name="Picture 12">
            <a:extLst>
              <a:ext uri="{FF2B5EF4-FFF2-40B4-BE49-F238E27FC236}">
                <a16:creationId xmlns:a16="http://schemas.microsoft.com/office/drawing/2014/main" id="{3E9648F9-FB93-6CCF-3512-F521D01829F2}"/>
              </a:ext>
            </a:extLst>
          </p:cNvPr>
          <p:cNvPicPr>
            <a:picLocks noChangeAspect="1"/>
          </p:cNvPicPr>
          <p:nvPr/>
        </p:nvPicPr>
        <p:blipFill>
          <a:blip r:embed="rId5"/>
          <a:stretch>
            <a:fillRect/>
          </a:stretch>
        </p:blipFill>
        <p:spPr>
          <a:xfrm>
            <a:off x="515815" y="1310000"/>
            <a:ext cx="5360567" cy="2778492"/>
          </a:xfrm>
          <a:prstGeom prst="rect">
            <a:avLst/>
          </a:prstGeom>
        </p:spPr>
      </p:pic>
      <p:pic>
        <p:nvPicPr>
          <p:cNvPr id="15" name="Picture 14">
            <a:extLst>
              <a:ext uri="{FF2B5EF4-FFF2-40B4-BE49-F238E27FC236}">
                <a16:creationId xmlns:a16="http://schemas.microsoft.com/office/drawing/2014/main" id="{47200DDF-0F34-C257-933A-307FB52871D3}"/>
              </a:ext>
            </a:extLst>
          </p:cNvPr>
          <p:cNvPicPr>
            <a:picLocks noChangeAspect="1"/>
          </p:cNvPicPr>
          <p:nvPr/>
        </p:nvPicPr>
        <p:blipFill>
          <a:blip r:embed="rId6"/>
          <a:stretch>
            <a:fillRect/>
          </a:stretch>
        </p:blipFill>
        <p:spPr>
          <a:xfrm>
            <a:off x="515815" y="4505422"/>
            <a:ext cx="8535140" cy="967824"/>
          </a:xfrm>
          <a:prstGeom prst="rect">
            <a:avLst/>
          </a:prstGeom>
        </p:spPr>
      </p:pic>
      <p:sp>
        <p:nvSpPr>
          <p:cNvPr id="16" name="Rectangle 15">
            <a:extLst>
              <a:ext uri="{FF2B5EF4-FFF2-40B4-BE49-F238E27FC236}">
                <a16:creationId xmlns:a16="http://schemas.microsoft.com/office/drawing/2014/main" id="{D76E6A86-214D-043F-1FA5-6A8B35C0CCCB}"/>
              </a:ext>
            </a:extLst>
          </p:cNvPr>
          <p:cNvSpPr/>
          <p:nvPr/>
        </p:nvSpPr>
        <p:spPr>
          <a:xfrm>
            <a:off x="515815" y="4989334"/>
            <a:ext cx="8535140" cy="483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10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A yellow and green rectangle with black text&#10;&#10;Description automatically generated">
            <a:extLst>
              <a:ext uri="{FF2B5EF4-FFF2-40B4-BE49-F238E27FC236}">
                <a16:creationId xmlns:a16="http://schemas.microsoft.com/office/drawing/2014/main" id="{0714CED9-6F32-2EBA-9CFB-95D9E0155C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0529CFD-9CFB-0CB9-148E-1CFC825DFE36}"/>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The Irish Response</a:t>
            </a:r>
            <a:endParaRPr lang="en-IE" sz="3200" b="1" dirty="0">
              <a:solidFill>
                <a:schemeClr val="bg1"/>
              </a:solidFill>
            </a:endParaRPr>
          </a:p>
        </p:txBody>
      </p:sp>
      <p:graphicFrame>
        <p:nvGraphicFramePr>
          <p:cNvPr id="8" name="TextBox 5">
            <a:extLst>
              <a:ext uri="{FF2B5EF4-FFF2-40B4-BE49-F238E27FC236}">
                <a16:creationId xmlns:a16="http://schemas.microsoft.com/office/drawing/2014/main" id="{F703C77B-3AEC-0123-9A1A-4FEBF063A4AA}"/>
              </a:ext>
            </a:extLst>
          </p:cNvPr>
          <p:cNvGraphicFramePr/>
          <p:nvPr>
            <p:extLst>
              <p:ext uri="{D42A27DB-BD31-4B8C-83A1-F6EECF244321}">
                <p14:modId xmlns:p14="http://schemas.microsoft.com/office/powerpoint/2010/main" val="3137118659"/>
              </p:ext>
            </p:extLst>
          </p:nvPr>
        </p:nvGraphicFramePr>
        <p:xfrm>
          <a:off x="484049" y="1553497"/>
          <a:ext cx="11223901"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4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EB781-1F56-D63E-5B4E-389849D6EE41}"/>
            </a:ext>
          </a:extLst>
        </p:cNvPr>
        <p:cNvGrpSpPr/>
        <p:nvPr/>
      </p:nvGrpSpPr>
      <p:grpSpPr>
        <a:xfrm>
          <a:off x="0" y="0"/>
          <a:ext cx="0" cy="0"/>
          <a:chOff x="0" y="0"/>
          <a:chExt cx="0" cy="0"/>
        </a:xfrm>
      </p:grpSpPr>
      <p:pic>
        <p:nvPicPr>
          <p:cNvPr id="6" name="Content Placeholder 5" descr="A yellow and green rectangle with black text&#10;&#10;Description automatically generated">
            <a:extLst>
              <a:ext uri="{FF2B5EF4-FFF2-40B4-BE49-F238E27FC236}">
                <a16:creationId xmlns:a16="http://schemas.microsoft.com/office/drawing/2014/main" id="{6EECACD8-087E-2696-5CE3-08B74C9B07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97915028-045D-DAF6-9C2C-DDDFE3EBCD96}"/>
              </a:ext>
            </a:extLst>
          </p:cNvPr>
          <p:cNvSpPr>
            <a:spLocks noGrp="1"/>
          </p:cNvSpPr>
          <p:nvPr>
            <p:ph type="title"/>
          </p:nvPr>
        </p:nvSpPr>
        <p:spPr>
          <a:xfrm>
            <a:off x="3999244" y="314884"/>
            <a:ext cx="7676941" cy="740193"/>
          </a:xfrm>
        </p:spPr>
        <p:txBody>
          <a:bodyPr>
            <a:noAutofit/>
          </a:bodyPr>
          <a:lstStyle/>
          <a:p>
            <a:r>
              <a:rPr lang="en-US" sz="3200" b="1" dirty="0">
                <a:solidFill>
                  <a:schemeClr val="bg1"/>
                </a:solidFill>
              </a:rPr>
              <a:t>National Strategy</a:t>
            </a:r>
            <a:endParaRPr lang="en-IE" sz="3200" b="1" dirty="0">
              <a:solidFill>
                <a:schemeClr val="bg1"/>
              </a:solidFill>
            </a:endParaRPr>
          </a:p>
        </p:txBody>
      </p:sp>
      <p:sp>
        <p:nvSpPr>
          <p:cNvPr id="5" name="TextBox 4">
            <a:extLst>
              <a:ext uri="{FF2B5EF4-FFF2-40B4-BE49-F238E27FC236}">
                <a16:creationId xmlns:a16="http://schemas.microsoft.com/office/drawing/2014/main" id="{364D176D-9CE4-C8FD-6256-429D7B87E4E8}"/>
              </a:ext>
            </a:extLst>
          </p:cNvPr>
          <p:cNvSpPr txBox="1"/>
          <p:nvPr/>
        </p:nvSpPr>
        <p:spPr>
          <a:xfrm>
            <a:off x="782715" y="1553674"/>
            <a:ext cx="6662057" cy="3477299"/>
          </a:xfrm>
          <a:prstGeom prst="rect">
            <a:avLst/>
          </a:prstGeom>
          <a:noFill/>
        </p:spPr>
        <p:txBody>
          <a:bodyPr wrap="square" rtlCol="0">
            <a:spAutoFit/>
          </a:bodyPr>
          <a:lstStyle/>
          <a:p>
            <a:pPr algn="ctr"/>
            <a:r>
              <a:rPr lang="en-US" sz="2800" b="1" dirty="0">
                <a:solidFill>
                  <a:schemeClr val="accent6">
                    <a:lumMod val="50000"/>
                  </a:schemeClr>
                </a:solidFill>
              </a:rPr>
              <a:t>Modeled on the Istanbul Convention</a:t>
            </a:r>
          </a:p>
          <a:p>
            <a:pPr algn="ctr"/>
            <a:endParaRPr lang="en-US" sz="2800" b="1" dirty="0">
              <a:solidFill>
                <a:schemeClr val="accent6">
                  <a:lumMod val="50000"/>
                </a:schemeClr>
              </a:solidFill>
            </a:endParaRPr>
          </a:p>
          <a:p>
            <a:pPr>
              <a:lnSpc>
                <a:spcPct val="150000"/>
              </a:lnSpc>
            </a:pPr>
            <a:r>
              <a:rPr lang="en-US" sz="2800" dirty="0">
                <a:solidFill>
                  <a:schemeClr val="accent6">
                    <a:lumMod val="50000"/>
                  </a:schemeClr>
                </a:solidFill>
              </a:rPr>
              <a:t>Pillar 1 – Prevention</a:t>
            </a:r>
          </a:p>
          <a:p>
            <a:pPr>
              <a:lnSpc>
                <a:spcPct val="150000"/>
              </a:lnSpc>
            </a:pPr>
            <a:r>
              <a:rPr lang="en-US" sz="2800" dirty="0">
                <a:solidFill>
                  <a:schemeClr val="accent6">
                    <a:lumMod val="50000"/>
                  </a:schemeClr>
                </a:solidFill>
              </a:rPr>
              <a:t>Pillar 2 – Protection</a:t>
            </a:r>
          </a:p>
          <a:p>
            <a:pPr>
              <a:lnSpc>
                <a:spcPct val="150000"/>
              </a:lnSpc>
            </a:pPr>
            <a:r>
              <a:rPr lang="en-US" sz="2800" dirty="0">
                <a:solidFill>
                  <a:schemeClr val="accent6">
                    <a:lumMod val="50000"/>
                  </a:schemeClr>
                </a:solidFill>
              </a:rPr>
              <a:t>Pillar 3 – Prosecution</a:t>
            </a:r>
          </a:p>
          <a:p>
            <a:pPr>
              <a:lnSpc>
                <a:spcPct val="150000"/>
              </a:lnSpc>
            </a:pPr>
            <a:r>
              <a:rPr lang="en-US" sz="2800" dirty="0">
                <a:solidFill>
                  <a:schemeClr val="accent6">
                    <a:lumMod val="50000"/>
                  </a:schemeClr>
                </a:solidFill>
              </a:rPr>
              <a:t>Pillar 4 – Policy Coordination</a:t>
            </a:r>
            <a:endParaRPr lang="en-US" sz="2000" dirty="0">
              <a:solidFill>
                <a:schemeClr val="accent6">
                  <a:lumMod val="50000"/>
                </a:schemeClr>
              </a:solidFill>
            </a:endParaRPr>
          </a:p>
        </p:txBody>
      </p:sp>
      <p:pic>
        <p:nvPicPr>
          <p:cNvPr id="7" name="Picture 6">
            <a:extLst>
              <a:ext uri="{FF2B5EF4-FFF2-40B4-BE49-F238E27FC236}">
                <a16:creationId xmlns:a16="http://schemas.microsoft.com/office/drawing/2014/main" id="{E2CA553C-4179-E83E-85F0-E2BE62720E48}"/>
              </a:ext>
            </a:extLst>
          </p:cNvPr>
          <p:cNvPicPr>
            <a:picLocks noChangeAspect="1"/>
          </p:cNvPicPr>
          <p:nvPr/>
        </p:nvPicPr>
        <p:blipFill>
          <a:blip r:embed="rId4"/>
          <a:stretch>
            <a:fillRect/>
          </a:stretch>
        </p:blipFill>
        <p:spPr>
          <a:xfrm>
            <a:off x="8078257" y="1196750"/>
            <a:ext cx="3232460" cy="4573855"/>
          </a:xfrm>
          <a:prstGeom prst="rect">
            <a:avLst/>
          </a:prstGeom>
        </p:spPr>
      </p:pic>
    </p:spTree>
    <p:extLst>
      <p:ext uri="{BB962C8B-B14F-4D97-AF65-F5344CB8AC3E}">
        <p14:creationId xmlns:p14="http://schemas.microsoft.com/office/powerpoint/2010/main" val="2715436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6C615EBA40DE4AA55900FDA8684747" ma:contentTypeVersion="18" ma:contentTypeDescription="Create a new document." ma:contentTypeScope="" ma:versionID="87b2f1c7c0809a798e034c305b36aae7">
  <xsd:schema xmlns:xsd="http://www.w3.org/2001/XMLSchema" xmlns:xs="http://www.w3.org/2001/XMLSchema" xmlns:p="http://schemas.microsoft.com/office/2006/metadata/properties" xmlns:ns2="45190358-07c2-4eac-8f25-1117e8cb7d65" xmlns:ns3="78658ef6-5bd7-4913-960a-180840970cf7" targetNamespace="http://schemas.microsoft.com/office/2006/metadata/properties" ma:root="true" ma:fieldsID="8d2f2b56f6def072d5511d1e8da8aae2" ns2:_="" ns3:_="">
    <xsd:import namespace="45190358-07c2-4eac-8f25-1117e8cb7d65"/>
    <xsd:import namespace="78658ef6-5bd7-4913-960a-180840970c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90358-07c2-4eac-8f25-1117e8cb7d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306824-9467-40e5-9af5-422dbc1df110"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58ef6-5bd7-4913-960a-180840970c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881896-8cdc-4083-a242-660675362de3}" ma:internalName="TaxCatchAll" ma:showField="CatchAllData" ma:web="78658ef6-5bd7-4913-960a-180840970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190358-07c2-4eac-8f25-1117e8cb7d65">
      <Terms xmlns="http://schemas.microsoft.com/office/infopath/2007/PartnerControls"/>
    </lcf76f155ced4ddcb4097134ff3c332f>
    <TaxCatchAll xmlns="78658ef6-5bd7-4913-960a-180840970cf7" xsi:nil="true"/>
  </documentManagement>
</p:properties>
</file>

<file path=customXml/itemProps1.xml><?xml version="1.0" encoding="utf-8"?>
<ds:datastoreItem xmlns:ds="http://schemas.openxmlformats.org/officeDocument/2006/customXml" ds:itemID="{FC01196F-94EE-429C-A171-3E318AAA0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90358-07c2-4eac-8f25-1117e8cb7d65"/>
    <ds:schemaRef ds:uri="78658ef6-5bd7-4913-960a-180840970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8DC2AE-4B49-42D6-A35D-F4BAFE153EAD}">
  <ds:schemaRefs>
    <ds:schemaRef ds:uri="http://schemas.microsoft.com/sharepoint/v3/contenttype/forms"/>
  </ds:schemaRefs>
</ds:datastoreItem>
</file>

<file path=customXml/itemProps3.xml><?xml version="1.0" encoding="utf-8"?>
<ds:datastoreItem xmlns:ds="http://schemas.openxmlformats.org/officeDocument/2006/customXml" ds:itemID="{62CCAF12-A450-4F39-AECC-9043EC727CD8}">
  <ds:schemaRefs>
    <ds:schemaRef ds:uri="http://schemas.microsoft.com/office/2006/metadata/properties"/>
    <ds:schemaRef ds:uri="http://schemas.microsoft.com/office/infopath/2007/PartnerControls"/>
    <ds:schemaRef ds:uri="45190358-07c2-4eac-8f25-1117e8cb7d65"/>
    <ds:schemaRef ds:uri="78658ef6-5bd7-4913-960a-180840970cf7"/>
  </ds:schemaRefs>
</ds:datastoreItem>
</file>

<file path=docProps/app.xml><?xml version="1.0" encoding="utf-8"?>
<Properties xmlns="http://schemas.openxmlformats.org/officeDocument/2006/extended-properties" xmlns:vt="http://schemas.openxmlformats.org/officeDocument/2006/docPropsVTypes">
  <TotalTime>1818</TotalTime>
  <Words>2759</Words>
  <Application>Microsoft Office PowerPoint</Application>
  <PresentationFormat>Widescreen</PresentationFormat>
  <Paragraphs>351</Paragraphs>
  <Slides>46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Aptos</vt:lpstr>
      <vt:lpstr>Aptos Display</vt:lpstr>
      <vt:lpstr>Aptos ExtraBold</vt:lpstr>
      <vt:lpstr>Arial</vt:lpstr>
      <vt:lpstr>Calibri</vt:lpstr>
      <vt:lpstr>McKinsey Sans-McKsans--gPjldzNq</vt:lpstr>
      <vt:lpstr>OmnesMedium-Roman</vt:lpstr>
      <vt:lpstr>Poppins</vt:lpstr>
      <vt:lpstr>Segoe UI</vt:lpstr>
      <vt:lpstr>var(--font-family-body)</vt:lpstr>
      <vt:lpstr>Wingdings</vt:lpstr>
      <vt:lpstr>Office Theme</vt:lpstr>
      <vt:lpstr>Why and How do Men Benefit from Gender Equality?   White Ribbon Ireland</vt:lpstr>
      <vt:lpstr>Who are the Men’s Development Network?</vt:lpstr>
      <vt:lpstr>What is Transforming Masculinities?</vt:lpstr>
      <vt:lpstr>Our Vision, Mission and Core Values</vt:lpstr>
      <vt:lpstr>Who are the Men’s Development Network?</vt:lpstr>
      <vt:lpstr>The Irish Context</vt:lpstr>
      <vt:lpstr>DSGBV in Ireland</vt:lpstr>
      <vt:lpstr>The Irish Response</vt:lpstr>
      <vt:lpstr>National Strategy</vt:lpstr>
      <vt:lpstr>CUAN</vt:lpstr>
      <vt:lpstr>Equality Legislation</vt:lpstr>
      <vt:lpstr>White Ribbon is a global movement</vt:lpstr>
      <vt:lpstr>What leadership means to us?</vt:lpstr>
      <vt:lpstr>PowerPoint Presentation</vt:lpstr>
      <vt:lpstr>White Ribbon Capacity Building Programmes</vt:lpstr>
      <vt:lpstr>Information &amp; Awareness</vt:lpstr>
      <vt:lpstr>Education Opportunities</vt:lpstr>
      <vt:lpstr>Creating Spaces for Conversations</vt:lpstr>
      <vt:lpstr>Building Skills &amp; Capacity</vt:lpstr>
      <vt:lpstr>Advocacy</vt:lpstr>
      <vt:lpstr>Our Framework &amp; Methodology</vt:lpstr>
      <vt:lpstr>Working in Circles</vt:lpstr>
      <vt:lpstr>What does masculinity have to do with DSGBV?</vt:lpstr>
      <vt:lpstr>The MAN survey of 2022</vt:lpstr>
      <vt:lpstr>Benefits of working with men in violence prevention</vt:lpstr>
      <vt:lpstr>Why and How do Men Benefit from Gender Equality?</vt:lpstr>
      <vt:lpstr>The Man Box</vt:lpstr>
      <vt:lpstr>7 Pillars of the Man Box</vt:lpstr>
      <vt:lpstr>Expected Benefits of the Man Box</vt:lpstr>
      <vt:lpstr>The Man Box side effects</vt:lpstr>
      <vt:lpstr>Equality</vt:lpstr>
      <vt:lpstr>The Effect of Gender Equality</vt:lpstr>
      <vt:lpstr>Individual Level Benfits</vt:lpstr>
      <vt:lpstr>Better relationships</vt:lpstr>
      <vt:lpstr>Relational Level Benefits</vt:lpstr>
      <vt:lpstr>Benefits for society</vt:lpstr>
      <vt:lpstr>Societal Level Benefits</vt:lpstr>
      <vt:lpstr>Benefits for men</vt:lpstr>
      <vt:lpstr>How Can Men &amp; Boys Engage in Gender Equality work?</vt:lpstr>
      <vt:lpstr>Simple ways in everyday life</vt:lpstr>
      <vt:lpstr>A more strategic approach</vt:lpstr>
      <vt:lpstr>Step in</vt:lpstr>
      <vt:lpstr>Step up</vt:lpstr>
      <vt:lpstr>Step back</vt:lpstr>
      <vt:lpstr>The systemic Approach – Policy and Legislation</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Monza</dc:creator>
  <cp:lastModifiedBy>Daniela Monza</cp:lastModifiedBy>
  <cp:revision>33</cp:revision>
  <dcterms:created xsi:type="dcterms:W3CDTF">2024-05-21T10:11:35Z</dcterms:created>
  <dcterms:modified xsi:type="dcterms:W3CDTF">2024-10-11T16:04:41Z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0x010100B36C615EBA40DE4AA55900FDA8684747</vt:lpwstr>
  </property>
  <property fmtid="{D5CDD505-2E9C-101B-9397-08002B2CF9AE}" pid="3" name="MediaServiceImageTags">
    <vt:lpwstr/>
  </property>
</Properties>
</file>