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59" r:id="rId4"/>
    <p:sldId id="1027" r:id="rId5"/>
    <p:sldId id="1028" r:id="rId6"/>
    <p:sldId id="1022" r:id="rId7"/>
    <p:sldId id="1029" r:id="rId8"/>
    <p:sldId id="1040" r:id="rId9"/>
    <p:sldId id="1030" r:id="rId10"/>
    <p:sldId id="1031" r:id="rId11"/>
    <p:sldId id="1032" r:id="rId12"/>
    <p:sldId id="1014" r:id="rId13"/>
    <p:sldId id="1034" r:id="rId14"/>
    <p:sldId id="1013" r:id="rId15"/>
    <p:sldId id="1035" r:id="rId16"/>
    <p:sldId id="1036" r:id="rId17"/>
    <p:sldId id="1039" r:id="rId18"/>
    <p:sldId id="1037" r:id="rId19"/>
    <p:sldId id="1011" r:id="rId20"/>
    <p:sldId id="1043" r:id="rId21"/>
    <p:sldId id="1044" r:id="rId22"/>
    <p:sldId id="1026" r:id="rId23"/>
    <p:sldId id="986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FB6E4B-C4E5-4538-81F1-BB4813191149}" v="166" dt="2024-10-12T14:43:33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6" autoAdjust="0"/>
    <p:restoredTop sz="93285" autoAdjust="0"/>
  </p:normalViewPr>
  <p:slideViewPr>
    <p:cSldViewPr snapToGrid="0">
      <p:cViewPr varScale="1">
        <p:scale>
          <a:sx n="57" d="100"/>
          <a:sy n="57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Beck Kronborg" userId="c3c21b0c32d62b84" providerId="LiveId" clId="{FDFB6E4B-C4E5-4538-81F1-BB4813191149}"/>
    <pc:docChg chg="undo redo custSel addSld delSld modSld sldOrd">
      <pc:chgData name="Andreas Beck Kronborg" userId="c3c21b0c32d62b84" providerId="LiveId" clId="{FDFB6E4B-C4E5-4538-81F1-BB4813191149}" dt="2024-10-12T14:37:12.658" v="24543" actId="1076"/>
      <pc:docMkLst>
        <pc:docMk/>
      </pc:docMkLst>
      <pc:sldChg chg="modSp mod">
        <pc:chgData name="Andreas Beck Kronborg" userId="c3c21b0c32d62b84" providerId="LiveId" clId="{FDFB6E4B-C4E5-4538-81F1-BB4813191149}" dt="2024-10-12T13:33:52.505" v="24008" actId="207"/>
        <pc:sldMkLst>
          <pc:docMk/>
          <pc:sldMk cId="0" sldId="257"/>
        </pc:sldMkLst>
        <pc:spChg chg="mod">
          <ac:chgData name="Andreas Beck Kronborg" userId="c3c21b0c32d62b84" providerId="LiveId" clId="{FDFB6E4B-C4E5-4538-81F1-BB4813191149}" dt="2024-10-12T13:33:52.505" v="24008" actId="207"/>
          <ac:spMkLst>
            <pc:docMk/>
            <pc:sldMk cId="0" sldId="257"/>
            <ac:spMk id="2" creationId="{92041432-B217-34FB-E475-59EF7E3A97D5}"/>
          </ac:spMkLst>
        </pc:spChg>
        <pc:spChg chg="mod">
          <ac:chgData name="Andreas Beck Kronborg" userId="c3c21b0c32d62b84" providerId="LiveId" clId="{FDFB6E4B-C4E5-4538-81F1-BB4813191149}" dt="2024-10-12T13:33:07.739" v="24001" actId="20577"/>
          <ac:spMkLst>
            <pc:docMk/>
            <pc:sldMk cId="0" sldId="257"/>
            <ac:spMk id="3" creationId="{B52F1611-B9CE-59A3-D8D0-3E9884528478}"/>
          </ac:spMkLst>
        </pc:spChg>
        <pc:spChg chg="mod">
          <ac:chgData name="Andreas Beck Kronborg" userId="c3c21b0c32d62b84" providerId="LiveId" clId="{FDFB6E4B-C4E5-4538-81F1-BB4813191149}" dt="2024-10-09T12:15:49.269" v="9274" actId="14100"/>
          <ac:spMkLst>
            <pc:docMk/>
            <pc:sldMk cId="0" sldId="257"/>
            <ac:spMk id="5" creationId="{31E4F9DA-FA29-F3E1-78FC-1EB92B4621AD}"/>
          </ac:spMkLst>
        </pc:spChg>
      </pc:sldChg>
      <pc:sldChg chg="modSp mod">
        <pc:chgData name="Andreas Beck Kronborg" userId="c3c21b0c32d62b84" providerId="LiveId" clId="{FDFB6E4B-C4E5-4538-81F1-BB4813191149}" dt="2024-10-08T12:18:35.445" v="316" actId="27636"/>
        <pc:sldMkLst>
          <pc:docMk/>
          <pc:sldMk cId="2643221498" sldId="258"/>
        </pc:sldMkLst>
        <pc:spChg chg="mod">
          <ac:chgData name="Andreas Beck Kronborg" userId="c3c21b0c32d62b84" providerId="LiveId" clId="{FDFB6E4B-C4E5-4538-81F1-BB4813191149}" dt="2024-10-08T12:18:35.445" v="316" actId="27636"/>
          <ac:spMkLst>
            <pc:docMk/>
            <pc:sldMk cId="2643221498" sldId="258"/>
            <ac:spMk id="3" creationId="{4356A5FA-4B8B-2640-9197-816BDDA35CD8}"/>
          </ac:spMkLst>
        </pc:spChg>
      </pc:sldChg>
      <pc:sldChg chg="addSp delSp modSp mod">
        <pc:chgData name="Andreas Beck Kronborg" userId="c3c21b0c32d62b84" providerId="LiveId" clId="{FDFB6E4B-C4E5-4538-81F1-BB4813191149}" dt="2024-10-08T12:45:50.584" v="948" actId="207"/>
        <pc:sldMkLst>
          <pc:docMk/>
          <pc:sldMk cId="1577067366" sldId="259"/>
        </pc:sldMkLst>
        <pc:spChg chg="add mod">
          <ac:chgData name="Andreas Beck Kronborg" userId="c3c21b0c32d62b84" providerId="LiveId" clId="{FDFB6E4B-C4E5-4538-81F1-BB4813191149}" dt="2024-10-08T12:19:33.245" v="337" actId="20577"/>
          <ac:spMkLst>
            <pc:docMk/>
            <pc:sldMk cId="1577067366" sldId="259"/>
            <ac:spMk id="2" creationId="{56445AB5-A571-F9EA-F5F5-FE2F7563D552}"/>
          </ac:spMkLst>
        </pc:spChg>
        <pc:spChg chg="mod">
          <ac:chgData name="Andreas Beck Kronborg" userId="c3c21b0c32d62b84" providerId="LiveId" clId="{FDFB6E4B-C4E5-4538-81F1-BB4813191149}" dt="2024-10-08T12:45:50.584" v="948" actId="207"/>
          <ac:spMkLst>
            <pc:docMk/>
            <pc:sldMk cId="1577067366" sldId="259"/>
            <ac:spMk id="5" creationId="{DC110109-8AED-0D82-660B-295E0C8784E7}"/>
          </ac:spMkLst>
        </pc:spChg>
        <pc:picChg chg="del">
          <ac:chgData name="Andreas Beck Kronborg" userId="c3c21b0c32d62b84" providerId="LiveId" clId="{FDFB6E4B-C4E5-4538-81F1-BB4813191149}" dt="2024-10-08T12:19:14.590" v="317" actId="478"/>
          <ac:picMkLst>
            <pc:docMk/>
            <pc:sldMk cId="1577067366" sldId="259"/>
            <ac:picMk id="9" creationId="{B9AD77AB-6AAE-1E91-9C8D-459D7C09B29A}"/>
          </ac:picMkLst>
        </pc:picChg>
      </pc:sldChg>
      <pc:sldChg chg="addSp delSp modSp mod">
        <pc:chgData name="Andreas Beck Kronborg" userId="c3c21b0c32d62b84" providerId="LiveId" clId="{FDFB6E4B-C4E5-4538-81F1-BB4813191149}" dt="2024-10-12T14:36:03.869" v="24530" actId="1076"/>
        <pc:sldMkLst>
          <pc:docMk/>
          <pc:sldMk cId="4133997406" sldId="986"/>
        </pc:sldMkLst>
        <pc:spChg chg="mod">
          <ac:chgData name="Andreas Beck Kronborg" userId="c3c21b0c32d62b84" providerId="LiveId" clId="{FDFB6E4B-C4E5-4538-81F1-BB4813191149}" dt="2024-10-12T14:30:38.095" v="24518" actId="20577"/>
          <ac:spMkLst>
            <pc:docMk/>
            <pc:sldMk cId="4133997406" sldId="986"/>
            <ac:spMk id="2" creationId="{E1D59AA7-6667-B709-184D-59C9514A78B0}"/>
          </ac:spMkLst>
        </pc:spChg>
        <pc:picChg chg="add del mod">
          <ac:chgData name="Andreas Beck Kronborg" userId="c3c21b0c32d62b84" providerId="LiveId" clId="{FDFB6E4B-C4E5-4538-81F1-BB4813191149}" dt="2024-10-11T17:15:45.051" v="23910" actId="478"/>
          <ac:picMkLst>
            <pc:docMk/>
            <pc:sldMk cId="4133997406" sldId="986"/>
            <ac:picMk id="4" creationId="{5F5903D2-4139-C5B0-FDA2-049A85E401F4}"/>
          </ac:picMkLst>
        </pc:picChg>
        <pc:picChg chg="add mod">
          <ac:chgData name="Andreas Beck Kronborg" userId="c3c21b0c32d62b84" providerId="LiveId" clId="{FDFB6E4B-C4E5-4538-81F1-BB4813191149}" dt="2024-10-12T14:36:03.869" v="24530" actId="1076"/>
          <ac:picMkLst>
            <pc:docMk/>
            <pc:sldMk cId="4133997406" sldId="986"/>
            <ac:picMk id="6" creationId="{BA01E839-8FD4-AB25-0F6A-575930DBCEA1}"/>
          </ac:picMkLst>
        </pc:picChg>
      </pc:sldChg>
      <pc:sldChg chg="addSp delSp modSp mod">
        <pc:chgData name="Andreas Beck Kronborg" userId="c3c21b0c32d62b84" providerId="LiveId" clId="{FDFB6E4B-C4E5-4538-81F1-BB4813191149}" dt="2024-10-11T17:34:37.653" v="23987" actId="14100"/>
        <pc:sldMkLst>
          <pc:docMk/>
          <pc:sldMk cId="668516784" sldId="1011"/>
        </pc:sldMkLst>
        <pc:spChg chg="add mod ord">
          <ac:chgData name="Andreas Beck Kronborg" userId="c3c21b0c32d62b84" providerId="LiveId" clId="{FDFB6E4B-C4E5-4538-81F1-BB4813191149}" dt="2024-10-11T14:48:24.915" v="21438" actId="255"/>
          <ac:spMkLst>
            <pc:docMk/>
            <pc:sldMk cId="668516784" sldId="1011"/>
            <ac:spMk id="2" creationId="{5A6AA327-DAEB-3F76-0FC8-C4264C9DEA7C}"/>
          </ac:spMkLst>
        </pc:spChg>
        <pc:spChg chg="del">
          <ac:chgData name="Andreas Beck Kronborg" userId="c3c21b0c32d62b84" providerId="LiveId" clId="{FDFB6E4B-C4E5-4538-81F1-BB4813191149}" dt="2024-10-11T14:38:35.878" v="21201" actId="478"/>
          <ac:spMkLst>
            <pc:docMk/>
            <pc:sldMk cId="668516784" sldId="1011"/>
            <ac:spMk id="4" creationId="{19B6770F-98A8-E711-CB70-01047EE2A524}"/>
          </ac:spMkLst>
        </pc:spChg>
        <pc:spChg chg="add mod">
          <ac:chgData name="Andreas Beck Kronborg" userId="c3c21b0c32d62b84" providerId="LiveId" clId="{FDFB6E4B-C4E5-4538-81F1-BB4813191149}" dt="2024-10-11T14:49:09.579" v="21442"/>
          <ac:spMkLst>
            <pc:docMk/>
            <pc:sldMk cId="668516784" sldId="1011"/>
            <ac:spMk id="6" creationId="{D72ED036-C492-3067-B129-5FD1736CD0E1}"/>
          </ac:spMkLst>
        </pc:spChg>
        <pc:spChg chg="mod">
          <ac:chgData name="Andreas Beck Kronborg" userId="c3c21b0c32d62b84" providerId="LiveId" clId="{FDFB6E4B-C4E5-4538-81F1-BB4813191149}" dt="2024-10-11T15:03:08.615" v="22192" actId="207"/>
          <ac:spMkLst>
            <pc:docMk/>
            <pc:sldMk cId="668516784" sldId="1011"/>
            <ac:spMk id="9" creationId="{FC8B9688-E548-C63A-5011-99DEB6102197}"/>
          </ac:spMkLst>
        </pc:spChg>
        <pc:picChg chg="add del mod">
          <ac:chgData name="Andreas Beck Kronborg" userId="c3c21b0c32d62b84" providerId="LiveId" clId="{FDFB6E4B-C4E5-4538-81F1-BB4813191149}" dt="2024-10-11T17:34:09.251" v="23979" actId="478"/>
          <ac:picMkLst>
            <pc:docMk/>
            <pc:sldMk cId="668516784" sldId="1011"/>
            <ac:picMk id="5" creationId="{BA2C9480-E07A-ACEC-898D-33F13190F4C3}"/>
          </ac:picMkLst>
        </pc:picChg>
        <pc:picChg chg="del">
          <ac:chgData name="Andreas Beck Kronborg" userId="c3c21b0c32d62b84" providerId="LiveId" clId="{FDFB6E4B-C4E5-4538-81F1-BB4813191149}" dt="2024-10-11T14:43:05.311" v="21421" actId="478"/>
          <ac:picMkLst>
            <pc:docMk/>
            <pc:sldMk cId="668516784" sldId="1011"/>
            <ac:picMk id="7" creationId="{477C7814-2F21-4A13-8F29-9AFEFD6A6888}"/>
          </ac:picMkLst>
        </pc:picChg>
        <pc:picChg chg="add mod">
          <ac:chgData name="Andreas Beck Kronborg" userId="c3c21b0c32d62b84" providerId="LiveId" clId="{FDFB6E4B-C4E5-4538-81F1-BB4813191149}" dt="2024-10-11T17:34:37.653" v="23987" actId="14100"/>
          <ac:picMkLst>
            <pc:docMk/>
            <pc:sldMk cId="668516784" sldId="1011"/>
            <ac:picMk id="10" creationId="{56E9B075-1FC9-FD5E-D989-022EC000E13C}"/>
          </ac:picMkLst>
        </pc:picChg>
      </pc:sldChg>
      <pc:sldChg chg="addSp delSp modSp mod modNotesTx">
        <pc:chgData name="Andreas Beck Kronborg" userId="c3c21b0c32d62b84" providerId="LiveId" clId="{FDFB6E4B-C4E5-4538-81F1-BB4813191149}" dt="2024-10-11T12:13:52.405" v="18042" actId="20577"/>
        <pc:sldMkLst>
          <pc:docMk/>
          <pc:sldMk cId="2028107365" sldId="1013"/>
        </pc:sldMkLst>
        <pc:spChg chg="add mod">
          <ac:chgData name="Andreas Beck Kronborg" userId="c3c21b0c32d62b84" providerId="LiveId" clId="{FDFB6E4B-C4E5-4538-81F1-BB4813191149}" dt="2024-10-09T14:46:56.729" v="15365" actId="20577"/>
          <ac:spMkLst>
            <pc:docMk/>
            <pc:sldMk cId="2028107365" sldId="1013"/>
            <ac:spMk id="2" creationId="{93F6CA28-4C1D-F416-98FE-8416A6A5E9D2}"/>
          </ac:spMkLst>
        </pc:spChg>
        <pc:spChg chg="add del mod">
          <ac:chgData name="Andreas Beck Kronborg" userId="c3c21b0c32d62b84" providerId="LiveId" clId="{FDFB6E4B-C4E5-4538-81F1-BB4813191149}" dt="2024-10-09T14:48:05.720" v="15369" actId="931"/>
          <ac:spMkLst>
            <pc:docMk/>
            <pc:sldMk cId="2028107365" sldId="1013"/>
            <ac:spMk id="3" creationId="{4136D2D3-7DF6-73CF-0B44-20B4B061A237}"/>
          </ac:spMkLst>
        </pc:spChg>
        <pc:spChg chg="del">
          <ac:chgData name="Andreas Beck Kronborg" userId="c3c21b0c32d62b84" providerId="LiveId" clId="{FDFB6E4B-C4E5-4538-81F1-BB4813191149}" dt="2024-10-09T14:47:06.963" v="15367" actId="478"/>
          <ac:spMkLst>
            <pc:docMk/>
            <pc:sldMk cId="2028107365" sldId="1013"/>
            <ac:spMk id="5" creationId="{86C40298-5A25-166C-4E75-A6862C73B875}"/>
          </ac:spMkLst>
        </pc:spChg>
        <pc:spChg chg="add del mod">
          <ac:chgData name="Andreas Beck Kronborg" userId="c3c21b0c32d62b84" providerId="LiveId" clId="{FDFB6E4B-C4E5-4538-81F1-BB4813191149}" dt="2024-10-09T14:49:21.001" v="15374" actId="931"/>
          <ac:spMkLst>
            <pc:docMk/>
            <pc:sldMk cId="2028107365" sldId="1013"/>
            <ac:spMk id="7" creationId="{605A55F3-1264-7479-04BE-E23C60C052AE}"/>
          </ac:spMkLst>
        </pc:spChg>
        <pc:spChg chg="del">
          <ac:chgData name="Andreas Beck Kronborg" userId="c3c21b0c32d62b84" providerId="LiveId" clId="{FDFB6E4B-C4E5-4538-81F1-BB4813191149}" dt="2024-10-09T14:46:43.184" v="15358" actId="478"/>
          <ac:spMkLst>
            <pc:docMk/>
            <pc:sldMk cId="2028107365" sldId="1013"/>
            <ac:spMk id="8" creationId="{547BE780-0304-309B-2521-ED209DAB0E01}"/>
          </ac:spMkLst>
        </pc:spChg>
        <pc:spChg chg="add mod">
          <ac:chgData name="Andreas Beck Kronborg" userId="c3c21b0c32d62b84" providerId="LiveId" clId="{FDFB6E4B-C4E5-4538-81F1-BB4813191149}" dt="2024-10-11T12:13:08.447" v="17996" actId="1076"/>
          <ac:spMkLst>
            <pc:docMk/>
            <pc:sldMk cId="2028107365" sldId="1013"/>
            <ac:spMk id="12" creationId="{DEEFBED8-ACD1-BB90-6329-F1DD4C535C18}"/>
          </ac:spMkLst>
        </pc:spChg>
        <pc:picChg chg="add del mod">
          <ac:chgData name="Andreas Beck Kronborg" userId="c3c21b0c32d62b84" providerId="LiveId" clId="{FDFB6E4B-C4E5-4538-81F1-BB4813191149}" dt="2024-10-09T14:48:13.261" v="15372" actId="478"/>
          <ac:picMkLst>
            <pc:docMk/>
            <pc:sldMk cId="2028107365" sldId="1013"/>
            <ac:picMk id="6" creationId="{D8FAC7C0-E85D-E17E-785B-73A394C0C5EE}"/>
          </ac:picMkLst>
        </pc:picChg>
        <pc:picChg chg="del">
          <ac:chgData name="Andreas Beck Kronborg" userId="c3c21b0c32d62b84" providerId="LiveId" clId="{FDFB6E4B-C4E5-4538-81F1-BB4813191149}" dt="2024-10-09T14:47:02.604" v="15366" actId="478"/>
          <ac:picMkLst>
            <pc:docMk/>
            <pc:sldMk cId="2028107365" sldId="1013"/>
            <ac:picMk id="9" creationId="{65B5A7A3-EC16-082C-59DC-AFB15B24FCB0}"/>
          </ac:picMkLst>
        </pc:picChg>
        <pc:picChg chg="add mod">
          <ac:chgData name="Andreas Beck Kronborg" userId="c3c21b0c32d62b84" providerId="LiveId" clId="{FDFB6E4B-C4E5-4538-81F1-BB4813191149}" dt="2024-10-11T12:12:34.364" v="17991" actId="1076"/>
          <ac:picMkLst>
            <pc:docMk/>
            <pc:sldMk cId="2028107365" sldId="1013"/>
            <ac:picMk id="11" creationId="{BADD08F7-E2DE-DA98-72E1-40D7FB281A8D}"/>
          </ac:picMkLst>
        </pc:picChg>
      </pc:sldChg>
      <pc:sldChg chg="addSp delSp modSp mod modClrScheme chgLayout modNotesTx">
        <pc:chgData name="Andreas Beck Kronborg" userId="c3c21b0c32d62b84" providerId="LiveId" clId="{FDFB6E4B-C4E5-4538-81F1-BB4813191149}" dt="2024-10-11T16:52:57.465" v="22613" actId="20577"/>
        <pc:sldMkLst>
          <pc:docMk/>
          <pc:sldMk cId="1073520177" sldId="1014"/>
        </pc:sldMkLst>
        <pc:spChg chg="add del mod">
          <ac:chgData name="Andreas Beck Kronborg" userId="c3c21b0c32d62b84" providerId="LiveId" clId="{FDFB6E4B-C4E5-4538-81F1-BB4813191149}" dt="2024-10-09T11:06:45.431" v="6668" actId="478"/>
          <ac:spMkLst>
            <pc:docMk/>
            <pc:sldMk cId="1073520177" sldId="1014"/>
            <ac:spMk id="3" creationId="{76CB413F-0CA6-A884-5C88-0F336AF33505}"/>
          </ac:spMkLst>
        </pc:spChg>
        <pc:spChg chg="del">
          <ac:chgData name="Andreas Beck Kronborg" userId="c3c21b0c32d62b84" providerId="LiveId" clId="{FDFB6E4B-C4E5-4538-81F1-BB4813191149}" dt="2024-10-09T11:06:42.138" v="6667" actId="478"/>
          <ac:spMkLst>
            <pc:docMk/>
            <pc:sldMk cId="1073520177" sldId="1014"/>
            <ac:spMk id="4" creationId="{A54D6D97-BA0A-C736-23EA-6A8AA5287B84}"/>
          </ac:spMkLst>
        </pc:spChg>
        <pc:spChg chg="del mod">
          <ac:chgData name="Andreas Beck Kronborg" userId="c3c21b0c32d62b84" providerId="LiveId" clId="{FDFB6E4B-C4E5-4538-81F1-BB4813191149}" dt="2024-10-09T13:19:30.543" v="12284" actId="478"/>
          <ac:spMkLst>
            <pc:docMk/>
            <pc:sldMk cId="1073520177" sldId="1014"/>
            <ac:spMk id="5" creationId="{62E8B300-1489-A3F9-B0F0-DB04AF67B580}"/>
          </ac:spMkLst>
        </pc:spChg>
        <pc:spChg chg="add mod ord">
          <ac:chgData name="Andreas Beck Kronborg" userId="c3c21b0c32d62b84" providerId="LiveId" clId="{FDFB6E4B-C4E5-4538-81F1-BB4813191149}" dt="2024-10-09T13:24:02.432" v="12307" actId="255"/>
          <ac:spMkLst>
            <pc:docMk/>
            <pc:sldMk cId="1073520177" sldId="1014"/>
            <ac:spMk id="7" creationId="{05F55391-0647-0CF3-37B2-F6B298EF894A}"/>
          </ac:spMkLst>
        </pc:spChg>
        <pc:spChg chg="add del mod">
          <ac:chgData name="Andreas Beck Kronborg" userId="c3c21b0c32d62b84" providerId="LiveId" clId="{FDFB6E4B-C4E5-4538-81F1-BB4813191149}" dt="2024-10-09T13:18:00.644" v="12268" actId="478"/>
          <ac:spMkLst>
            <pc:docMk/>
            <pc:sldMk cId="1073520177" sldId="1014"/>
            <ac:spMk id="8" creationId="{064F5BA3-2340-D316-E1A8-7FD51F9488D9}"/>
          </ac:spMkLst>
        </pc:spChg>
        <pc:spChg chg="add del mod">
          <ac:chgData name="Andreas Beck Kronborg" userId="c3c21b0c32d62b84" providerId="LiveId" clId="{FDFB6E4B-C4E5-4538-81F1-BB4813191149}" dt="2024-10-09T13:24:04.015" v="12309"/>
          <ac:spMkLst>
            <pc:docMk/>
            <pc:sldMk cId="1073520177" sldId="1014"/>
            <ac:spMk id="9" creationId="{C778C0C8-B373-7C00-1900-916E48FE596E}"/>
          </ac:spMkLst>
        </pc:spChg>
        <pc:spChg chg="add del mod">
          <ac:chgData name="Andreas Beck Kronborg" userId="c3c21b0c32d62b84" providerId="LiveId" clId="{FDFB6E4B-C4E5-4538-81F1-BB4813191149}" dt="2024-10-11T09:16:52.806" v="15634" actId="20577"/>
          <ac:spMkLst>
            <pc:docMk/>
            <pc:sldMk cId="1073520177" sldId="1014"/>
            <ac:spMk id="12" creationId="{EEDCC3B4-8198-3685-B0E5-AEC198DA4268}"/>
          </ac:spMkLst>
        </pc:spChg>
        <pc:picChg chg="del">
          <ac:chgData name="Andreas Beck Kronborg" userId="c3c21b0c32d62b84" providerId="LiveId" clId="{FDFB6E4B-C4E5-4538-81F1-BB4813191149}" dt="2024-10-09T13:17:56.348" v="12267" actId="478"/>
          <ac:picMkLst>
            <pc:docMk/>
            <pc:sldMk cId="1073520177" sldId="1014"/>
            <ac:picMk id="6" creationId="{AB50ECAF-E21D-8683-B0C1-27583BC7B302}"/>
          </ac:picMkLst>
        </pc:picChg>
        <pc:picChg chg="add mod ord">
          <ac:chgData name="Andreas Beck Kronborg" userId="c3c21b0c32d62b84" providerId="LiveId" clId="{FDFB6E4B-C4E5-4538-81F1-BB4813191149}" dt="2024-10-09T14:43:32.211" v="15325" actId="1076"/>
          <ac:picMkLst>
            <pc:docMk/>
            <pc:sldMk cId="1073520177" sldId="1014"/>
            <ac:picMk id="11" creationId="{B58B8B2F-DDF2-1975-E5CD-FF3D59C464D9}"/>
          </ac:picMkLst>
        </pc:picChg>
      </pc:sldChg>
      <pc:sldChg chg="modSp del mod">
        <pc:chgData name="Andreas Beck Kronborg" userId="c3c21b0c32d62b84" providerId="LiveId" clId="{FDFB6E4B-C4E5-4538-81F1-BB4813191149}" dt="2024-10-11T16:48:33.755" v="22604" actId="47"/>
        <pc:sldMkLst>
          <pc:docMk/>
          <pc:sldMk cId="3990277304" sldId="1015"/>
        </pc:sldMkLst>
        <pc:spChg chg="mod">
          <ac:chgData name="Andreas Beck Kronborg" userId="c3c21b0c32d62b84" providerId="LiveId" clId="{FDFB6E4B-C4E5-4538-81F1-BB4813191149}" dt="2024-10-08T13:19:22.318" v="1121" actId="20577"/>
          <ac:spMkLst>
            <pc:docMk/>
            <pc:sldMk cId="3990277304" sldId="1015"/>
            <ac:spMk id="5" creationId="{F8A5D768-6159-DEC1-8DC5-966712ECE249}"/>
          </ac:spMkLst>
        </pc:spChg>
        <pc:spChg chg="mod">
          <ac:chgData name="Andreas Beck Kronborg" userId="c3c21b0c32d62b84" providerId="LiveId" clId="{FDFB6E4B-C4E5-4538-81F1-BB4813191149}" dt="2024-10-08T13:12:02.086" v="1014" actId="20577"/>
          <ac:spMkLst>
            <pc:docMk/>
            <pc:sldMk cId="3990277304" sldId="1015"/>
            <ac:spMk id="6" creationId="{9911AB2A-3740-6224-CC38-96DE50CA502F}"/>
          </ac:spMkLst>
        </pc:spChg>
        <pc:spChg chg="mod">
          <ac:chgData name="Andreas Beck Kronborg" userId="c3c21b0c32d62b84" providerId="LiveId" clId="{FDFB6E4B-C4E5-4538-81F1-BB4813191149}" dt="2024-10-08T13:34:36.126" v="1240" actId="21"/>
          <ac:spMkLst>
            <pc:docMk/>
            <pc:sldMk cId="3990277304" sldId="1015"/>
            <ac:spMk id="8" creationId="{07E4D1AD-A55A-DA8B-A579-688B4F03D5DA}"/>
          </ac:spMkLst>
        </pc:spChg>
      </pc:sldChg>
      <pc:sldChg chg="del ord">
        <pc:chgData name="Andreas Beck Kronborg" userId="c3c21b0c32d62b84" providerId="LiveId" clId="{FDFB6E4B-C4E5-4538-81F1-BB4813191149}" dt="2024-10-09T09:13:41.597" v="2978" actId="2696"/>
        <pc:sldMkLst>
          <pc:docMk/>
          <pc:sldMk cId="3793676241" sldId="1017"/>
        </pc:sldMkLst>
      </pc:sldChg>
      <pc:sldChg chg="addSp delSp modSp mod modNotesTx">
        <pc:chgData name="Andreas Beck Kronborg" userId="c3c21b0c32d62b84" providerId="LiveId" clId="{FDFB6E4B-C4E5-4538-81F1-BB4813191149}" dt="2024-10-12T14:06:12.010" v="24194" actId="1076"/>
        <pc:sldMkLst>
          <pc:docMk/>
          <pc:sldMk cId="175147601" sldId="1022"/>
        </pc:sldMkLst>
        <pc:spChg chg="del">
          <ac:chgData name="Andreas Beck Kronborg" userId="c3c21b0c32d62b84" providerId="LiveId" clId="{FDFB6E4B-C4E5-4538-81F1-BB4813191149}" dt="2024-10-09T08:50:57.653" v="1790" actId="478"/>
          <ac:spMkLst>
            <pc:docMk/>
            <pc:sldMk cId="175147601" sldId="1022"/>
            <ac:spMk id="2" creationId="{1605D7BE-9F4A-5665-FE97-3C0D27A1D899}"/>
          </ac:spMkLst>
        </pc:spChg>
        <pc:spChg chg="del">
          <ac:chgData name="Andreas Beck Kronborg" userId="c3c21b0c32d62b84" providerId="LiveId" clId="{FDFB6E4B-C4E5-4538-81F1-BB4813191149}" dt="2024-10-08T14:04:19.524" v="1576" actId="478"/>
          <ac:spMkLst>
            <pc:docMk/>
            <pc:sldMk cId="175147601" sldId="1022"/>
            <ac:spMk id="3" creationId="{5BC25C55-CA35-9E67-ABEF-88D650DDDADB}"/>
          </ac:spMkLst>
        </pc:spChg>
        <pc:spChg chg="add mod">
          <ac:chgData name="Andreas Beck Kronborg" userId="c3c21b0c32d62b84" providerId="LiveId" clId="{FDFB6E4B-C4E5-4538-81F1-BB4813191149}" dt="2024-10-09T08:50:13.243" v="1789" actId="1076"/>
          <ac:spMkLst>
            <pc:docMk/>
            <pc:sldMk cId="175147601" sldId="1022"/>
            <ac:spMk id="3" creationId="{9A5CF5D8-D7AF-39BE-80B4-3A6415C0EC82}"/>
          </ac:spMkLst>
        </pc:spChg>
        <pc:spChg chg="add mod">
          <ac:chgData name="Andreas Beck Kronborg" userId="c3c21b0c32d62b84" providerId="LiveId" clId="{FDFB6E4B-C4E5-4538-81F1-BB4813191149}" dt="2024-10-09T09:52:23.206" v="4884" actId="14100"/>
          <ac:spMkLst>
            <pc:docMk/>
            <pc:sldMk cId="175147601" sldId="1022"/>
            <ac:spMk id="5" creationId="{6514128A-CFF4-19FF-4689-197310A6DF1D}"/>
          </ac:spMkLst>
        </pc:spChg>
        <pc:spChg chg="add del mod">
          <ac:chgData name="Andreas Beck Kronborg" userId="c3c21b0c32d62b84" providerId="LiveId" clId="{FDFB6E4B-C4E5-4538-81F1-BB4813191149}" dt="2024-10-08T14:03:49.270" v="1571" actId="478"/>
          <ac:spMkLst>
            <pc:docMk/>
            <pc:sldMk cId="175147601" sldId="1022"/>
            <ac:spMk id="6" creationId="{8066A0CF-55A5-18FD-621A-F7C0FD4A2DAB}"/>
          </ac:spMkLst>
        </pc:spChg>
        <pc:spChg chg="add del mod">
          <ac:chgData name="Andreas Beck Kronborg" userId="c3c21b0c32d62b84" providerId="LiveId" clId="{FDFB6E4B-C4E5-4538-81F1-BB4813191149}" dt="2024-10-09T08:46:41.738" v="1750" actId="478"/>
          <ac:spMkLst>
            <pc:docMk/>
            <pc:sldMk cId="175147601" sldId="1022"/>
            <ac:spMk id="7" creationId="{0B390843-2922-2FC0-3168-3AEFE3FEDC07}"/>
          </ac:spMkLst>
        </pc:spChg>
        <pc:spChg chg="add del mod">
          <ac:chgData name="Andreas Beck Kronborg" userId="c3c21b0c32d62b84" providerId="LiveId" clId="{FDFB6E4B-C4E5-4538-81F1-BB4813191149}" dt="2024-10-09T08:51:00.768" v="1791" actId="478"/>
          <ac:spMkLst>
            <pc:docMk/>
            <pc:sldMk cId="175147601" sldId="1022"/>
            <ac:spMk id="8" creationId="{657E3CD3-AB40-AE12-585C-EAF88EABFB77}"/>
          </ac:spMkLst>
        </pc:spChg>
        <pc:spChg chg="add mod">
          <ac:chgData name="Andreas Beck Kronborg" userId="c3c21b0c32d62b84" providerId="LiveId" clId="{FDFB6E4B-C4E5-4538-81F1-BB4813191149}" dt="2024-10-09T08:51:01.612" v="1792"/>
          <ac:spMkLst>
            <pc:docMk/>
            <pc:sldMk cId="175147601" sldId="1022"/>
            <ac:spMk id="9" creationId="{A4DE0809-DB0D-441C-C256-DEABE19BDC3A}"/>
          </ac:spMkLst>
        </pc:spChg>
        <pc:spChg chg="del">
          <ac:chgData name="Andreas Beck Kronborg" userId="c3c21b0c32d62b84" providerId="LiveId" clId="{FDFB6E4B-C4E5-4538-81F1-BB4813191149}" dt="2024-10-08T14:03:45.623" v="1570" actId="478"/>
          <ac:spMkLst>
            <pc:docMk/>
            <pc:sldMk cId="175147601" sldId="1022"/>
            <ac:spMk id="10" creationId="{3B000EB5-BB78-5814-9A15-A2DCF5E9EAC4}"/>
          </ac:spMkLst>
        </pc:spChg>
        <pc:spChg chg="add del mod topLvl">
          <ac:chgData name="Andreas Beck Kronborg" userId="c3c21b0c32d62b84" providerId="LiveId" clId="{FDFB6E4B-C4E5-4538-81F1-BB4813191149}" dt="2024-10-12T14:06:04.939" v="24192" actId="1076"/>
          <ac:spMkLst>
            <pc:docMk/>
            <pc:sldMk cId="175147601" sldId="1022"/>
            <ac:spMk id="10" creationId="{AE17D2DB-6C3F-C11E-E338-88F316B5BDAE}"/>
          </ac:spMkLst>
        </pc:spChg>
        <pc:grpChg chg="add del mod">
          <ac:chgData name="Andreas Beck Kronborg" userId="c3c21b0c32d62b84" providerId="LiveId" clId="{FDFB6E4B-C4E5-4538-81F1-BB4813191149}" dt="2024-10-12T14:05:43.406" v="24188" actId="478"/>
          <ac:grpSpMkLst>
            <pc:docMk/>
            <pc:sldMk cId="175147601" sldId="1022"/>
            <ac:grpSpMk id="12" creationId="{414A9734-636A-0355-10E6-3D427E391800}"/>
          </ac:grpSpMkLst>
        </pc:grpChg>
        <pc:picChg chg="mod">
          <ac:chgData name="Andreas Beck Kronborg" userId="c3c21b0c32d62b84" providerId="LiveId" clId="{FDFB6E4B-C4E5-4538-81F1-BB4813191149}" dt="2024-10-12T14:06:12.010" v="24194" actId="1076"/>
          <ac:picMkLst>
            <pc:docMk/>
            <pc:sldMk cId="175147601" sldId="1022"/>
            <ac:picMk id="4" creationId="{FB5485FA-857D-3198-511F-65D9370F13B8}"/>
          </ac:picMkLst>
        </pc:picChg>
        <pc:picChg chg="add del mod topLvl">
          <ac:chgData name="Andreas Beck Kronborg" userId="c3c21b0c32d62b84" providerId="LiveId" clId="{FDFB6E4B-C4E5-4538-81F1-BB4813191149}" dt="2024-10-12T14:05:43.406" v="24188" actId="478"/>
          <ac:picMkLst>
            <pc:docMk/>
            <pc:sldMk cId="175147601" sldId="1022"/>
            <ac:picMk id="11" creationId="{750F0C5F-9111-DAEE-B2D2-E44E6EA5E08B}"/>
          </ac:picMkLst>
        </pc:picChg>
        <pc:picChg chg="add mod">
          <ac:chgData name="Andreas Beck Kronborg" userId="c3c21b0c32d62b84" providerId="LiveId" clId="{FDFB6E4B-C4E5-4538-81F1-BB4813191149}" dt="2024-10-12T14:05:59.203" v="24191" actId="1076"/>
          <ac:picMkLst>
            <pc:docMk/>
            <pc:sldMk cId="175147601" sldId="1022"/>
            <ac:picMk id="13" creationId="{83F46A33-BB25-492D-2D1C-2A86487DB2ED}"/>
          </ac:picMkLst>
        </pc:picChg>
      </pc:sldChg>
      <pc:sldChg chg="addSp delSp modSp mod modNotesTx">
        <pc:chgData name="Andreas Beck Kronborg" userId="c3c21b0c32d62b84" providerId="LiveId" clId="{FDFB6E4B-C4E5-4538-81F1-BB4813191149}" dt="2024-10-12T14:14:29.962" v="24245" actId="207"/>
        <pc:sldMkLst>
          <pc:docMk/>
          <pc:sldMk cId="1794752093" sldId="1026"/>
        </pc:sldMkLst>
        <pc:spChg chg="del">
          <ac:chgData name="Andreas Beck Kronborg" userId="c3c21b0c32d62b84" providerId="LiveId" clId="{FDFB6E4B-C4E5-4538-81F1-BB4813191149}" dt="2024-10-11T16:57:37.771" v="22616" actId="478"/>
          <ac:spMkLst>
            <pc:docMk/>
            <pc:sldMk cId="1794752093" sldId="1026"/>
            <ac:spMk id="2" creationId="{1605D7BE-9F4A-5665-FE97-3C0D27A1D899}"/>
          </ac:spMkLst>
        </pc:spChg>
        <pc:spChg chg="add del mod">
          <ac:chgData name="Andreas Beck Kronborg" userId="c3c21b0c32d62b84" providerId="LiveId" clId="{FDFB6E4B-C4E5-4538-81F1-BB4813191149}" dt="2024-10-11T16:57:41.294" v="22617" actId="478"/>
          <ac:spMkLst>
            <pc:docMk/>
            <pc:sldMk cId="1794752093" sldId="1026"/>
            <ac:spMk id="4" creationId="{9217C4B9-F692-631D-7E7E-15103C9F1606}"/>
          </ac:spMkLst>
        </pc:spChg>
        <pc:spChg chg="add mod">
          <ac:chgData name="Andreas Beck Kronborg" userId="c3c21b0c32d62b84" providerId="LiveId" clId="{FDFB6E4B-C4E5-4538-81F1-BB4813191149}" dt="2024-10-12T14:07:55.944" v="24200" actId="207"/>
          <ac:spMkLst>
            <pc:docMk/>
            <pc:sldMk cId="1794752093" sldId="1026"/>
            <ac:spMk id="5" creationId="{B059476A-7256-0ECE-4E8A-5EE2421578DF}"/>
          </ac:spMkLst>
        </pc:spChg>
        <pc:spChg chg="add del mod">
          <ac:chgData name="Andreas Beck Kronborg" userId="c3c21b0c32d62b84" providerId="LiveId" clId="{FDFB6E4B-C4E5-4538-81F1-BB4813191149}" dt="2024-10-11T17:02:50.188" v="22923" actId="931"/>
          <ac:spMkLst>
            <pc:docMk/>
            <pc:sldMk cId="1794752093" sldId="1026"/>
            <ac:spMk id="6" creationId="{DBD79533-4B6B-3899-A2B3-5A7158CAB428}"/>
          </ac:spMkLst>
        </pc:spChg>
        <pc:spChg chg="mod">
          <ac:chgData name="Andreas Beck Kronborg" userId="c3c21b0c32d62b84" providerId="LiveId" clId="{FDFB6E4B-C4E5-4538-81F1-BB4813191149}" dt="2024-10-12T14:14:29.962" v="24245" actId="207"/>
          <ac:spMkLst>
            <pc:docMk/>
            <pc:sldMk cId="1794752093" sldId="1026"/>
            <ac:spMk id="10" creationId="{3B000EB5-BB78-5814-9A15-A2DCF5E9EAC4}"/>
          </ac:spMkLst>
        </pc:spChg>
        <pc:picChg chg="add mod">
          <ac:chgData name="Andreas Beck Kronborg" userId="c3c21b0c32d62b84" providerId="LiveId" clId="{FDFB6E4B-C4E5-4538-81F1-BB4813191149}" dt="2024-10-12T14:13:55.143" v="24242" actId="14100"/>
          <ac:picMkLst>
            <pc:docMk/>
            <pc:sldMk cId="1794752093" sldId="1026"/>
            <ac:picMk id="8" creationId="{45A4EA71-57F0-4DC3-E493-4F266F527192}"/>
          </ac:picMkLst>
        </pc:picChg>
        <pc:picChg chg="del">
          <ac:chgData name="Andreas Beck Kronborg" userId="c3c21b0c32d62b84" providerId="LiveId" clId="{FDFB6E4B-C4E5-4538-81F1-BB4813191149}" dt="2024-10-11T17:02:30.421" v="22922" actId="478"/>
          <ac:picMkLst>
            <pc:docMk/>
            <pc:sldMk cId="1794752093" sldId="1026"/>
            <ac:picMk id="12" creationId="{8381E549-84F6-E443-1596-32BB0DD77BA4}"/>
          </ac:picMkLst>
        </pc:picChg>
      </pc:sldChg>
      <pc:sldChg chg="addSp modSp mod modNotesTx">
        <pc:chgData name="Andreas Beck Kronborg" userId="c3c21b0c32d62b84" providerId="LiveId" clId="{FDFB6E4B-C4E5-4538-81F1-BB4813191149}" dt="2024-10-12T14:03:42.871" v="24153" actId="14100"/>
        <pc:sldMkLst>
          <pc:docMk/>
          <pc:sldMk cId="162845081" sldId="1027"/>
        </pc:sldMkLst>
        <pc:spChg chg="add mod">
          <ac:chgData name="Andreas Beck Kronborg" userId="c3c21b0c32d62b84" providerId="LiveId" clId="{FDFB6E4B-C4E5-4538-81F1-BB4813191149}" dt="2024-10-12T13:42:40.208" v="24013" actId="1076"/>
          <ac:spMkLst>
            <pc:docMk/>
            <pc:sldMk cId="162845081" sldId="1027"/>
            <ac:spMk id="2" creationId="{9DC506C1-6EE9-5B67-31CA-E0B157B8247E}"/>
          </ac:spMkLst>
        </pc:spChg>
        <pc:spChg chg="mod">
          <ac:chgData name="Andreas Beck Kronborg" userId="c3c21b0c32d62b84" providerId="LiveId" clId="{FDFB6E4B-C4E5-4538-81F1-BB4813191149}" dt="2024-10-08T12:47:31.278" v="965" actId="20577"/>
          <ac:spMkLst>
            <pc:docMk/>
            <pc:sldMk cId="162845081" sldId="1027"/>
            <ac:spMk id="4" creationId="{FB89EDB5-3ECD-3365-C57C-14BD85B5B8C5}"/>
          </ac:spMkLst>
        </pc:spChg>
        <pc:spChg chg="add mod">
          <ac:chgData name="Andreas Beck Kronborg" userId="c3c21b0c32d62b84" providerId="LiveId" clId="{FDFB6E4B-C4E5-4538-81F1-BB4813191149}" dt="2024-10-12T13:58:31.331" v="24020" actId="767"/>
          <ac:spMkLst>
            <pc:docMk/>
            <pc:sldMk cId="162845081" sldId="1027"/>
            <ac:spMk id="7" creationId="{18C61FC9-7315-E873-E51B-942F79C1D519}"/>
          </ac:spMkLst>
        </pc:spChg>
        <pc:spChg chg="add mod">
          <ac:chgData name="Andreas Beck Kronborg" userId="c3c21b0c32d62b84" providerId="LiveId" clId="{FDFB6E4B-C4E5-4538-81F1-BB4813191149}" dt="2024-10-12T14:00:18.321" v="24070" actId="20577"/>
          <ac:spMkLst>
            <pc:docMk/>
            <pc:sldMk cId="162845081" sldId="1027"/>
            <ac:spMk id="9" creationId="{77836EC1-0DA1-B989-2067-F3E24A184C8C}"/>
          </ac:spMkLst>
        </pc:spChg>
        <pc:picChg chg="add mod">
          <ac:chgData name="Andreas Beck Kronborg" userId="c3c21b0c32d62b84" providerId="LiveId" clId="{FDFB6E4B-C4E5-4538-81F1-BB4813191149}" dt="2024-10-12T14:03:42.871" v="24153" actId="14100"/>
          <ac:picMkLst>
            <pc:docMk/>
            <pc:sldMk cId="162845081" sldId="1027"/>
            <ac:picMk id="5" creationId="{29DED831-31F1-42D6-0EF8-304C0CE34096}"/>
          </ac:picMkLst>
        </pc:picChg>
        <pc:picChg chg="add mod">
          <ac:chgData name="Andreas Beck Kronborg" userId="c3c21b0c32d62b84" providerId="LiveId" clId="{FDFB6E4B-C4E5-4538-81F1-BB4813191149}" dt="2024-10-12T13:58:52.989" v="24024" actId="1076"/>
          <ac:picMkLst>
            <pc:docMk/>
            <pc:sldMk cId="162845081" sldId="1027"/>
            <ac:picMk id="10" creationId="{34EDC447-C132-17C3-44FE-E848CCC3B3E8}"/>
          </ac:picMkLst>
        </pc:picChg>
      </pc:sldChg>
      <pc:sldChg chg="addSp delSp modSp mod modNotesTx">
        <pc:chgData name="Andreas Beck Kronborg" userId="c3c21b0c32d62b84" providerId="LiveId" clId="{FDFB6E4B-C4E5-4538-81F1-BB4813191149}" dt="2024-10-09T14:41:55.556" v="15275" actId="20577"/>
        <pc:sldMkLst>
          <pc:docMk/>
          <pc:sldMk cId="4267605816" sldId="1028"/>
        </pc:sldMkLst>
        <pc:spChg chg="del mod">
          <ac:chgData name="Andreas Beck Kronborg" userId="c3c21b0c32d62b84" providerId="LiveId" clId="{FDFB6E4B-C4E5-4538-81F1-BB4813191149}" dt="2024-10-09T09:51:03.971" v="4880" actId="478"/>
          <ac:spMkLst>
            <pc:docMk/>
            <pc:sldMk cId="4267605816" sldId="1028"/>
            <ac:spMk id="2" creationId="{5E395B75-AF51-FAF5-854A-A4B7A26A3B30}"/>
          </ac:spMkLst>
        </pc:spChg>
        <pc:spChg chg="add mod">
          <ac:chgData name="Andreas Beck Kronborg" userId="c3c21b0c32d62b84" providerId="LiveId" clId="{FDFB6E4B-C4E5-4538-81F1-BB4813191149}" dt="2024-10-08T13:47:11.433" v="1267"/>
          <ac:spMkLst>
            <pc:docMk/>
            <pc:sldMk cId="4267605816" sldId="1028"/>
            <ac:spMk id="3" creationId="{EF0D2F20-2029-22D2-9EC7-E0F1E5EBD929}"/>
          </ac:spMkLst>
        </pc:spChg>
        <pc:spChg chg="mod">
          <ac:chgData name="Andreas Beck Kronborg" userId="c3c21b0c32d62b84" providerId="LiveId" clId="{FDFB6E4B-C4E5-4538-81F1-BB4813191149}" dt="2024-10-09T09:51:47.288" v="4883" actId="1076"/>
          <ac:spMkLst>
            <pc:docMk/>
            <pc:sldMk cId="4267605816" sldId="1028"/>
            <ac:spMk id="5" creationId="{D3F33EDA-8A67-8912-5B15-899C621BB32F}"/>
          </ac:spMkLst>
        </pc:spChg>
        <pc:spChg chg="mod">
          <ac:chgData name="Andreas Beck Kronborg" userId="c3c21b0c32d62b84" providerId="LiveId" clId="{FDFB6E4B-C4E5-4538-81F1-BB4813191149}" dt="2024-10-09T09:51:37.421" v="4881" actId="1076"/>
          <ac:spMkLst>
            <pc:docMk/>
            <pc:sldMk cId="4267605816" sldId="1028"/>
            <ac:spMk id="6" creationId="{F2D434ED-F806-698A-1D62-FB458F129776}"/>
          </ac:spMkLst>
        </pc:spChg>
        <pc:spChg chg="mod">
          <ac:chgData name="Andreas Beck Kronborg" userId="c3c21b0c32d62b84" providerId="LiveId" clId="{FDFB6E4B-C4E5-4538-81F1-BB4813191149}" dt="2024-10-08T13:47:56.306" v="1268" actId="1076"/>
          <ac:spMkLst>
            <pc:docMk/>
            <pc:sldMk cId="4267605816" sldId="1028"/>
            <ac:spMk id="7" creationId="{943F929E-4E02-2057-B796-058DFA856EB0}"/>
          </ac:spMkLst>
        </pc:spChg>
        <pc:spChg chg="mod">
          <ac:chgData name="Andreas Beck Kronborg" userId="c3c21b0c32d62b84" providerId="LiveId" clId="{FDFB6E4B-C4E5-4538-81F1-BB4813191149}" dt="2024-10-08T13:48:01.923" v="1269" actId="1076"/>
          <ac:spMkLst>
            <pc:docMk/>
            <pc:sldMk cId="4267605816" sldId="1028"/>
            <ac:spMk id="8" creationId="{C7BF2222-EBBB-385B-98B7-52BB08C542C3}"/>
          </ac:spMkLst>
        </pc:spChg>
        <pc:spChg chg="del mod">
          <ac:chgData name="Andreas Beck Kronborg" userId="c3c21b0c32d62b84" providerId="LiveId" clId="{FDFB6E4B-C4E5-4538-81F1-BB4813191149}" dt="2024-10-09T08:55:59.437" v="1990" actId="478"/>
          <ac:spMkLst>
            <pc:docMk/>
            <pc:sldMk cId="4267605816" sldId="1028"/>
            <ac:spMk id="9" creationId="{2378DE8E-3BD2-C237-D739-773B2DAEB075}"/>
          </ac:spMkLst>
        </pc:spChg>
      </pc:sldChg>
      <pc:sldChg chg="addSp delSp modSp add mod ord modNotesTx">
        <pc:chgData name="Andreas Beck Kronborg" userId="c3c21b0c32d62b84" providerId="LiveId" clId="{FDFB6E4B-C4E5-4538-81F1-BB4813191149}" dt="2024-10-12T14:02:06.361" v="24107" actId="1076"/>
        <pc:sldMkLst>
          <pc:docMk/>
          <pc:sldMk cId="565029013" sldId="1029"/>
        </pc:sldMkLst>
        <pc:spChg chg="add del mod">
          <ac:chgData name="Andreas Beck Kronborg" userId="c3c21b0c32d62b84" providerId="LiveId" clId="{FDFB6E4B-C4E5-4538-81F1-BB4813191149}" dt="2024-10-08T14:03:37.474" v="1568" actId="21"/>
          <ac:spMkLst>
            <pc:docMk/>
            <pc:sldMk cId="565029013" sldId="1029"/>
            <ac:spMk id="2" creationId="{6514128A-CFF4-19FF-4689-197310A6DF1D}"/>
          </ac:spMkLst>
        </pc:spChg>
        <pc:spChg chg="add del mod">
          <ac:chgData name="Andreas Beck Kronborg" userId="c3c21b0c32d62b84" providerId="LiveId" clId="{FDFB6E4B-C4E5-4538-81F1-BB4813191149}" dt="2024-10-09T08:48:35.223" v="1777" actId="478"/>
          <ac:spMkLst>
            <pc:docMk/>
            <pc:sldMk cId="565029013" sldId="1029"/>
            <ac:spMk id="3" creationId="{4D799ED0-E291-A00F-20D2-2C79062523C0}"/>
          </ac:spMkLst>
        </pc:spChg>
        <pc:spChg chg="add mod">
          <ac:chgData name="Andreas Beck Kronborg" userId="c3c21b0c32d62b84" providerId="LiveId" clId="{FDFB6E4B-C4E5-4538-81F1-BB4813191149}" dt="2024-10-09T08:48:36.088" v="1778"/>
          <ac:spMkLst>
            <pc:docMk/>
            <pc:sldMk cId="565029013" sldId="1029"/>
            <ac:spMk id="4" creationId="{76DCC4D1-1A84-2B15-96B9-4F45CE27FFCE}"/>
          </ac:spMkLst>
        </pc:spChg>
        <pc:spChg chg="del">
          <ac:chgData name="Andreas Beck Kronborg" userId="c3c21b0c32d62b84" providerId="LiveId" clId="{FDFB6E4B-C4E5-4538-81F1-BB4813191149}" dt="2024-10-09T08:48:30.369" v="1776" actId="478"/>
          <ac:spMkLst>
            <pc:docMk/>
            <pc:sldMk cId="565029013" sldId="1029"/>
            <ac:spMk id="5" creationId="{969CDDC2-61D6-1D78-B622-2C3015A61ABC}"/>
          </ac:spMkLst>
        </pc:spChg>
        <pc:spChg chg="mod">
          <ac:chgData name="Andreas Beck Kronborg" userId="c3c21b0c32d62b84" providerId="LiveId" clId="{FDFB6E4B-C4E5-4538-81F1-BB4813191149}" dt="2024-10-09T09:10:10.996" v="2976" actId="207"/>
          <ac:spMkLst>
            <pc:docMk/>
            <pc:sldMk cId="565029013" sldId="1029"/>
            <ac:spMk id="6" creationId="{9CE5749A-5DA0-619D-AC46-D571214400CF}"/>
          </ac:spMkLst>
        </pc:spChg>
        <pc:spChg chg="mod">
          <ac:chgData name="Andreas Beck Kronborg" userId="c3c21b0c32d62b84" providerId="LiveId" clId="{FDFB6E4B-C4E5-4538-81F1-BB4813191149}" dt="2024-10-09T10:01:15.746" v="5122" actId="20577"/>
          <ac:spMkLst>
            <pc:docMk/>
            <pc:sldMk cId="565029013" sldId="1029"/>
            <ac:spMk id="7" creationId="{8F6B24A9-711B-C501-9226-4C7D948DA51F}"/>
          </ac:spMkLst>
        </pc:spChg>
        <pc:spChg chg="del">
          <ac:chgData name="Andreas Beck Kronborg" userId="c3c21b0c32d62b84" providerId="LiveId" clId="{FDFB6E4B-C4E5-4538-81F1-BB4813191149}" dt="2024-10-11T17:23:32.800" v="23912" actId="478"/>
          <ac:spMkLst>
            <pc:docMk/>
            <pc:sldMk cId="565029013" sldId="1029"/>
            <ac:spMk id="8" creationId="{A97E61EB-EB7D-AFA5-5CEA-362775B4B9C3}"/>
          </ac:spMkLst>
        </pc:spChg>
        <pc:spChg chg="add mod">
          <ac:chgData name="Andreas Beck Kronborg" userId="c3c21b0c32d62b84" providerId="LiveId" clId="{FDFB6E4B-C4E5-4538-81F1-BB4813191149}" dt="2024-10-12T14:02:06.361" v="24107" actId="1076"/>
          <ac:spMkLst>
            <pc:docMk/>
            <pc:sldMk cId="565029013" sldId="1029"/>
            <ac:spMk id="9" creationId="{7480854D-C48C-7308-760E-A99683FC6C1B}"/>
          </ac:spMkLst>
        </pc:spChg>
      </pc:sldChg>
      <pc:sldChg chg="add del">
        <pc:chgData name="Andreas Beck Kronborg" userId="c3c21b0c32d62b84" providerId="LiveId" clId="{FDFB6E4B-C4E5-4538-81F1-BB4813191149}" dt="2024-10-08T14:03:18.814" v="1566" actId="2696"/>
        <pc:sldMkLst>
          <pc:docMk/>
          <pc:sldMk cId="912380290" sldId="1030"/>
        </pc:sldMkLst>
      </pc:sldChg>
      <pc:sldChg chg="addSp modSp add mod modNotesTx">
        <pc:chgData name="Andreas Beck Kronborg" userId="c3c21b0c32d62b84" providerId="LiveId" clId="{FDFB6E4B-C4E5-4538-81F1-BB4813191149}" dt="2024-10-12T14:06:52.993" v="24199"/>
        <pc:sldMkLst>
          <pc:docMk/>
          <pc:sldMk cId="2801227100" sldId="1030"/>
        </pc:sldMkLst>
        <pc:spChg chg="add mod">
          <ac:chgData name="Andreas Beck Kronborg" userId="c3c21b0c32d62b84" providerId="LiveId" clId="{FDFB6E4B-C4E5-4538-81F1-BB4813191149}" dt="2024-10-12T14:06:52.993" v="24199"/>
          <ac:spMkLst>
            <pc:docMk/>
            <pc:sldMk cId="2801227100" sldId="1030"/>
            <ac:spMk id="2" creationId="{E8386DCE-9CBF-4266-D460-B8111E57C873}"/>
          </ac:spMkLst>
        </pc:spChg>
        <pc:spChg chg="mod">
          <ac:chgData name="Andreas Beck Kronborg" userId="c3c21b0c32d62b84" providerId="LiveId" clId="{FDFB6E4B-C4E5-4538-81F1-BB4813191149}" dt="2024-10-09T10:08:10.019" v="5870" actId="122"/>
          <ac:spMkLst>
            <pc:docMk/>
            <pc:sldMk cId="2801227100" sldId="1030"/>
            <ac:spMk id="5" creationId="{E38C56AC-1EC4-4A56-5340-1C4F3638ECA2}"/>
          </ac:spMkLst>
        </pc:spChg>
        <pc:picChg chg="add mod">
          <ac:chgData name="Andreas Beck Kronborg" userId="c3c21b0c32d62b84" providerId="LiveId" clId="{FDFB6E4B-C4E5-4538-81F1-BB4813191149}" dt="2024-10-12T14:06:52.993" v="24199"/>
          <ac:picMkLst>
            <pc:docMk/>
            <pc:sldMk cId="2801227100" sldId="1030"/>
            <ac:picMk id="6" creationId="{A966B8BA-8D2A-6B28-8F04-974FF321A771}"/>
          </ac:picMkLst>
        </pc:picChg>
      </pc:sldChg>
      <pc:sldChg chg="addSp delSp modSp add mod modNotesTx">
        <pc:chgData name="Andreas Beck Kronborg" userId="c3c21b0c32d62b84" providerId="LiveId" clId="{FDFB6E4B-C4E5-4538-81F1-BB4813191149}" dt="2024-10-09T14:36:51.080" v="15134" actId="20577"/>
        <pc:sldMkLst>
          <pc:docMk/>
          <pc:sldMk cId="2705630943" sldId="1031"/>
        </pc:sldMkLst>
        <pc:spChg chg="add mod">
          <ac:chgData name="Andreas Beck Kronborg" userId="c3c21b0c32d62b84" providerId="LiveId" clId="{FDFB6E4B-C4E5-4538-81F1-BB4813191149}" dt="2024-10-09T11:27:42.996" v="6950" actId="1076"/>
          <ac:spMkLst>
            <pc:docMk/>
            <pc:sldMk cId="2705630943" sldId="1031"/>
            <ac:spMk id="2" creationId="{DB32CEFE-CF6B-6DFB-DCBA-EA61368E1653}"/>
          </ac:spMkLst>
        </pc:spChg>
        <pc:spChg chg="add del mod">
          <ac:chgData name="Andreas Beck Kronborg" userId="c3c21b0c32d62b84" providerId="LiveId" clId="{FDFB6E4B-C4E5-4538-81F1-BB4813191149}" dt="2024-10-09T11:26:15.955" v="6932" actId="478"/>
          <ac:spMkLst>
            <pc:docMk/>
            <pc:sldMk cId="2705630943" sldId="1031"/>
            <ac:spMk id="3" creationId="{0C760610-21D9-49D3-28B5-91C94A45EE60}"/>
          </ac:spMkLst>
        </pc:spChg>
        <pc:spChg chg="add del mod">
          <ac:chgData name="Andreas Beck Kronborg" userId="c3c21b0c32d62b84" providerId="LiveId" clId="{FDFB6E4B-C4E5-4538-81F1-BB4813191149}" dt="2024-10-09T11:26:16.717" v="6933" actId="478"/>
          <ac:spMkLst>
            <pc:docMk/>
            <pc:sldMk cId="2705630943" sldId="1031"/>
            <ac:spMk id="5" creationId="{24501478-4D05-A8C3-BC12-5781E9CD4353}"/>
          </ac:spMkLst>
        </pc:spChg>
        <pc:spChg chg="del">
          <ac:chgData name="Andreas Beck Kronborg" userId="c3c21b0c32d62b84" providerId="LiveId" clId="{FDFB6E4B-C4E5-4538-81F1-BB4813191149}" dt="2024-10-09T11:07:19.044" v="6671" actId="478"/>
          <ac:spMkLst>
            <pc:docMk/>
            <pc:sldMk cId="2705630943" sldId="1031"/>
            <ac:spMk id="6" creationId="{73D0CDB3-A9EB-9C37-3826-09795C0857FE}"/>
          </ac:spMkLst>
        </pc:spChg>
        <pc:spChg chg="del">
          <ac:chgData name="Andreas Beck Kronborg" userId="c3c21b0c32d62b84" providerId="LiveId" clId="{FDFB6E4B-C4E5-4538-81F1-BB4813191149}" dt="2024-10-09T11:07:21.272" v="6672" actId="478"/>
          <ac:spMkLst>
            <pc:docMk/>
            <pc:sldMk cId="2705630943" sldId="1031"/>
            <ac:spMk id="7" creationId="{B40EA12F-7CB8-7B4E-D477-2BE4B91580BA}"/>
          </ac:spMkLst>
        </pc:spChg>
        <pc:spChg chg="del">
          <ac:chgData name="Andreas Beck Kronborg" userId="c3c21b0c32d62b84" providerId="LiveId" clId="{FDFB6E4B-C4E5-4538-81F1-BB4813191149}" dt="2024-10-09T11:07:25.789" v="6673" actId="478"/>
          <ac:spMkLst>
            <pc:docMk/>
            <pc:sldMk cId="2705630943" sldId="1031"/>
            <ac:spMk id="8" creationId="{B23C8FC5-4CCC-B546-B018-C242E25272BB}"/>
          </ac:spMkLst>
        </pc:spChg>
        <pc:spChg chg="add del mod">
          <ac:chgData name="Andreas Beck Kronborg" userId="c3c21b0c32d62b84" providerId="LiveId" clId="{FDFB6E4B-C4E5-4538-81F1-BB4813191149}" dt="2024-10-09T11:26:17.456" v="6934" actId="478"/>
          <ac:spMkLst>
            <pc:docMk/>
            <pc:sldMk cId="2705630943" sldId="1031"/>
            <ac:spMk id="9" creationId="{CEA71839-D0A4-CFA0-D0AB-E9F8BA1C59CE}"/>
          </ac:spMkLst>
        </pc:spChg>
        <pc:spChg chg="add del mod">
          <ac:chgData name="Andreas Beck Kronborg" userId="c3c21b0c32d62b84" providerId="LiveId" clId="{FDFB6E4B-C4E5-4538-81F1-BB4813191149}" dt="2024-10-09T11:26:18.194" v="6935" actId="478"/>
          <ac:spMkLst>
            <pc:docMk/>
            <pc:sldMk cId="2705630943" sldId="1031"/>
            <ac:spMk id="10" creationId="{6AF392B8-A23E-E132-C74B-A0190CCF7108}"/>
          </ac:spMkLst>
        </pc:spChg>
        <pc:spChg chg="add del mod">
          <ac:chgData name="Andreas Beck Kronborg" userId="c3c21b0c32d62b84" providerId="LiveId" clId="{FDFB6E4B-C4E5-4538-81F1-BB4813191149}" dt="2024-10-09T11:19:53.990" v="6740" actId="478"/>
          <ac:spMkLst>
            <pc:docMk/>
            <pc:sldMk cId="2705630943" sldId="1031"/>
            <ac:spMk id="11" creationId="{A8134F54-8090-3F9B-FD5D-720FAC7B702B}"/>
          </ac:spMkLst>
        </pc:spChg>
        <pc:spChg chg="add del mod">
          <ac:chgData name="Andreas Beck Kronborg" userId="c3c21b0c32d62b84" providerId="LiveId" clId="{FDFB6E4B-C4E5-4538-81F1-BB4813191149}" dt="2024-10-09T11:26:18.899" v="6936" actId="478"/>
          <ac:spMkLst>
            <pc:docMk/>
            <pc:sldMk cId="2705630943" sldId="1031"/>
            <ac:spMk id="12" creationId="{707DAAEF-E131-78E5-91F9-913906E0C3D2}"/>
          </ac:spMkLst>
        </pc:spChg>
        <pc:spChg chg="add del mod">
          <ac:chgData name="Andreas Beck Kronborg" userId="c3c21b0c32d62b84" providerId="LiveId" clId="{FDFB6E4B-C4E5-4538-81F1-BB4813191149}" dt="2024-10-09T11:26:19.668" v="6937" actId="478"/>
          <ac:spMkLst>
            <pc:docMk/>
            <pc:sldMk cId="2705630943" sldId="1031"/>
            <ac:spMk id="13" creationId="{80ED8A6C-16C9-01A9-52AC-55EC115B2F5D}"/>
          </ac:spMkLst>
        </pc:spChg>
        <pc:spChg chg="add del mod">
          <ac:chgData name="Andreas Beck Kronborg" userId="c3c21b0c32d62b84" providerId="LiveId" clId="{FDFB6E4B-C4E5-4538-81F1-BB4813191149}" dt="2024-10-09T11:26:20.884" v="6938" actId="478"/>
          <ac:spMkLst>
            <pc:docMk/>
            <pc:sldMk cId="2705630943" sldId="1031"/>
            <ac:spMk id="14" creationId="{95026C6F-385C-6BBB-B9E8-FD4E430BA1E9}"/>
          </ac:spMkLst>
        </pc:spChg>
        <pc:spChg chg="add mod">
          <ac:chgData name="Andreas Beck Kronborg" userId="c3c21b0c32d62b84" providerId="LiveId" clId="{FDFB6E4B-C4E5-4538-81F1-BB4813191149}" dt="2024-10-09T11:26:41.802" v="6940" actId="1076"/>
          <ac:spMkLst>
            <pc:docMk/>
            <pc:sldMk cId="2705630943" sldId="1031"/>
            <ac:spMk id="15" creationId="{D1AEBF09-1DC8-B274-074A-DD042240B769}"/>
          </ac:spMkLst>
        </pc:spChg>
        <pc:spChg chg="add del mod">
          <ac:chgData name="Andreas Beck Kronborg" userId="c3c21b0c32d62b84" providerId="LiveId" clId="{FDFB6E4B-C4E5-4538-81F1-BB4813191149}" dt="2024-10-09T11:24:20.519" v="6897" actId="21"/>
          <ac:spMkLst>
            <pc:docMk/>
            <pc:sldMk cId="2705630943" sldId="1031"/>
            <ac:spMk id="16" creationId="{9E6719D3-D0BD-7B7F-63DE-F88EC3900704}"/>
          </ac:spMkLst>
        </pc:spChg>
        <pc:spChg chg="add mod">
          <ac:chgData name="Andreas Beck Kronborg" userId="c3c21b0c32d62b84" providerId="LiveId" clId="{FDFB6E4B-C4E5-4538-81F1-BB4813191149}" dt="2024-10-09T11:27:13.723" v="6945" actId="1076"/>
          <ac:spMkLst>
            <pc:docMk/>
            <pc:sldMk cId="2705630943" sldId="1031"/>
            <ac:spMk id="17" creationId="{B745FD2B-C55F-2D12-03C9-88D2C2A23935}"/>
          </ac:spMkLst>
        </pc:spChg>
        <pc:spChg chg="add mod">
          <ac:chgData name="Andreas Beck Kronborg" userId="c3c21b0c32d62b84" providerId="LiveId" clId="{FDFB6E4B-C4E5-4538-81F1-BB4813191149}" dt="2024-10-09T11:27:09.175" v="6944" actId="1076"/>
          <ac:spMkLst>
            <pc:docMk/>
            <pc:sldMk cId="2705630943" sldId="1031"/>
            <ac:spMk id="18" creationId="{2FCFE298-B438-47C8-D3FE-B8CD8135754C}"/>
          </ac:spMkLst>
        </pc:spChg>
        <pc:spChg chg="add mod">
          <ac:chgData name="Andreas Beck Kronborg" userId="c3c21b0c32d62b84" providerId="LiveId" clId="{FDFB6E4B-C4E5-4538-81F1-BB4813191149}" dt="2024-10-09T11:26:34.198" v="6939" actId="1076"/>
          <ac:spMkLst>
            <pc:docMk/>
            <pc:sldMk cId="2705630943" sldId="1031"/>
            <ac:spMk id="19" creationId="{ADDB2684-3307-4C72-979C-384778F2FC38}"/>
          </ac:spMkLst>
        </pc:spChg>
        <pc:spChg chg="add mod">
          <ac:chgData name="Andreas Beck Kronborg" userId="c3c21b0c32d62b84" providerId="LiveId" clId="{FDFB6E4B-C4E5-4538-81F1-BB4813191149}" dt="2024-10-09T11:27:24.208" v="6947" actId="1076"/>
          <ac:spMkLst>
            <pc:docMk/>
            <pc:sldMk cId="2705630943" sldId="1031"/>
            <ac:spMk id="20" creationId="{A8DB3BED-077B-68A7-98CE-7FFCF2BA1CC4}"/>
          </ac:spMkLst>
        </pc:spChg>
        <pc:spChg chg="add mod">
          <ac:chgData name="Andreas Beck Kronborg" userId="c3c21b0c32d62b84" providerId="LiveId" clId="{FDFB6E4B-C4E5-4538-81F1-BB4813191149}" dt="2024-10-09T11:27:27.973" v="6948" actId="1076"/>
          <ac:spMkLst>
            <pc:docMk/>
            <pc:sldMk cId="2705630943" sldId="1031"/>
            <ac:spMk id="21" creationId="{411D4A00-4714-DBCD-17A6-4ED7D9F1551D}"/>
          </ac:spMkLst>
        </pc:spChg>
        <pc:spChg chg="add mod">
          <ac:chgData name="Andreas Beck Kronborg" userId="c3c21b0c32d62b84" providerId="LiveId" clId="{FDFB6E4B-C4E5-4538-81F1-BB4813191149}" dt="2024-10-09T11:27:19.517" v="6946" actId="1076"/>
          <ac:spMkLst>
            <pc:docMk/>
            <pc:sldMk cId="2705630943" sldId="1031"/>
            <ac:spMk id="22" creationId="{86C93A00-4B18-AE35-0ACB-739D0D3D3DFA}"/>
          </ac:spMkLst>
        </pc:spChg>
        <pc:spChg chg="add mod">
          <ac:chgData name="Andreas Beck Kronborg" userId="c3c21b0c32d62b84" providerId="LiveId" clId="{FDFB6E4B-C4E5-4538-81F1-BB4813191149}" dt="2024-10-09T11:26:46.370" v="6941" actId="1076"/>
          <ac:spMkLst>
            <pc:docMk/>
            <pc:sldMk cId="2705630943" sldId="1031"/>
            <ac:spMk id="23" creationId="{1EBF6655-2A72-5366-563A-FB0B7913DC74}"/>
          </ac:spMkLst>
        </pc:spChg>
      </pc:sldChg>
      <pc:sldChg chg="addSp modSp add mod modNotesTx">
        <pc:chgData name="Andreas Beck Kronborg" userId="c3c21b0c32d62b84" providerId="LiveId" clId="{FDFB6E4B-C4E5-4538-81F1-BB4813191149}" dt="2024-10-09T13:05:01.566" v="11936" actId="20577"/>
        <pc:sldMkLst>
          <pc:docMk/>
          <pc:sldMk cId="3395900107" sldId="1032"/>
        </pc:sldMkLst>
        <pc:spChg chg="add mod">
          <ac:chgData name="Andreas Beck Kronborg" userId="c3c21b0c32d62b84" providerId="LiveId" clId="{FDFB6E4B-C4E5-4538-81F1-BB4813191149}" dt="2024-10-09T12:50:01.448" v="11613" actId="207"/>
          <ac:spMkLst>
            <pc:docMk/>
            <pc:sldMk cId="3395900107" sldId="1032"/>
            <ac:spMk id="4" creationId="{EF5524E2-37C5-D42D-E270-43A5756047B4}"/>
          </ac:spMkLst>
        </pc:spChg>
      </pc:sldChg>
      <pc:sldChg chg="addSp delSp modSp add del mod">
        <pc:chgData name="Andreas Beck Kronborg" userId="c3c21b0c32d62b84" providerId="LiveId" clId="{FDFB6E4B-C4E5-4538-81F1-BB4813191149}" dt="2024-10-11T16:41:22.952" v="22589" actId="47"/>
        <pc:sldMkLst>
          <pc:docMk/>
          <pc:sldMk cId="2285536270" sldId="1033"/>
        </pc:sldMkLst>
        <pc:spChg chg="add del mod">
          <ac:chgData name="Andreas Beck Kronborg" userId="c3c21b0c32d62b84" providerId="LiveId" clId="{FDFB6E4B-C4E5-4538-81F1-BB4813191149}" dt="2024-10-11T09:24:15.902" v="15993" actId="478"/>
          <ac:spMkLst>
            <pc:docMk/>
            <pc:sldMk cId="2285536270" sldId="1033"/>
            <ac:spMk id="3" creationId="{96A5DE73-6259-0F3E-CFF4-AE6837E90B50}"/>
          </ac:spMkLst>
        </pc:spChg>
        <pc:spChg chg="mod">
          <ac:chgData name="Andreas Beck Kronborg" userId="c3c21b0c32d62b84" providerId="LiveId" clId="{FDFB6E4B-C4E5-4538-81F1-BB4813191149}" dt="2024-10-11T09:36:01.899" v="16860" actId="255"/>
          <ac:spMkLst>
            <pc:docMk/>
            <pc:sldMk cId="2285536270" sldId="1033"/>
            <ac:spMk id="5" creationId="{BA872CB0-A6B3-9AB7-FB7B-B0CE501958F9}"/>
          </ac:spMkLst>
        </pc:spChg>
        <pc:spChg chg="mod">
          <ac:chgData name="Andreas Beck Kronborg" userId="c3c21b0c32d62b84" providerId="LiveId" clId="{FDFB6E4B-C4E5-4538-81F1-BB4813191149}" dt="2024-10-11T09:37:22.881" v="16872" actId="14100"/>
          <ac:spMkLst>
            <pc:docMk/>
            <pc:sldMk cId="2285536270" sldId="1033"/>
            <ac:spMk id="6" creationId="{EF55FD6C-D4E7-E4A9-5061-A7E7A969E94C}"/>
          </ac:spMkLst>
        </pc:spChg>
        <pc:spChg chg="mod">
          <ac:chgData name="Andreas Beck Kronborg" userId="c3c21b0c32d62b84" providerId="LiveId" clId="{FDFB6E4B-C4E5-4538-81F1-BB4813191149}" dt="2024-10-11T09:37:00.491" v="16868" actId="1076"/>
          <ac:spMkLst>
            <pc:docMk/>
            <pc:sldMk cId="2285536270" sldId="1033"/>
            <ac:spMk id="7" creationId="{D3C4C424-FDDE-1A30-D82D-1ED6110B8BC7}"/>
          </ac:spMkLst>
        </pc:spChg>
        <pc:spChg chg="mod">
          <ac:chgData name="Andreas Beck Kronborg" userId="c3c21b0c32d62b84" providerId="LiveId" clId="{FDFB6E4B-C4E5-4538-81F1-BB4813191149}" dt="2024-10-11T09:37:05.076" v="16869" actId="1076"/>
          <ac:spMkLst>
            <pc:docMk/>
            <pc:sldMk cId="2285536270" sldId="1033"/>
            <ac:spMk id="8" creationId="{8A242ADA-1CB3-9070-3CA9-310E5215FAF1}"/>
          </ac:spMkLst>
        </pc:spChg>
        <pc:spChg chg="mod">
          <ac:chgData name="Andreas Beck Kronborg" userId="c3c21b0c32d62b84" providerId="LiveId" clId="{FDFB6E4B-C4E5-4538-81F1-BB4813191149}" dt="2024-10-11T09:37:30.808" v="16873" actId="255"/>
          <ac:spMkLst>
            <pc:docMk/>
            <pc:sldMk cId="2285536270" sldId="1033"/>
            <ac:spMk id="9" creationId="{6E7F09FD-F8CF-7E7A-2AAD-A2242ADF9642}"/>
          </ac:spMkLst>
        </pc:spChg>
        <pc:spChg chg="mod">
          <ac:chgData name="Andreas Beck Kronborg" userId="c3c21b0c32d62b84" providerId="LiveId" clId="{FDFB6E4B-C4E5-4538-81F1-BB4813191149}" dt="2024-10-11T09:37:46.055" v="16875" actId="1076"/>
          <ac:spMkLst>
            <pc:docMk/>
            <pc:sldMk cId="2285536270" sldId="1033"/>
            <ac:spMk id="10" creationId="{FE4D8253-E8DD-9143-F3DD-AB2B13300D71}"/>
          </ac:spMkLst>
        </pc:spChg>
        <pc:spChg chg="mod">
          <ac:chgData name="Andreas Beck Kronborg" userId="c3c21b0c32d62b84" providerId="LiveId" clId="{FDFB6E4B-C4E5-4538-81F1-BB4813191149}" dt="2024-10-11T09:37:10.493" v="16870" actId="1076"/>
          <ac:spMkLst>
            <pc:docMk/>
            <pc:sldMk cId="2285536270" sldId="1033"/>
            <ac:spMk id="13" creationId="{D8070F7C-55E6-C44C-FD48-5DC14038CE37}"/>
          </ac:spMkLst>
        </pc:spChg>
        <pc:spChg chg="mod">
          <ac:chgData name="Andreas Beck Kronborg" userId="c3c21b0c32d62b84" providerId="LiveId" clId="{FDFB6E4B-C4E5-4538-81F1-BB4813191149}" dt="2024-10-11T09:36:11.382" v="16861" actId="14100"/>
          <ac:spMkLst>
            <pc:docMk/>
            <pc:sldMk cId="2285536270" sldId="1033"/>
            <ac:spMk id="14" creationId="{314638FC-5077-EC99-09BC-39B7DC8E0BDD}"/>
          </ac:spMkLst>
        </pc:spChg>
        <pc:spChg chg="del mod">
          <ac:chgData name="Andreas Beck Kronborg" userId="c3c21b0c32d62b84" providerId="LiveId" clId="{FDFB6E4B-C4E5-4538-81F1-BB4813191149}" dt="2024-10-11T09:26:05.892" v="16030" actId="478"/>
          <ac:spMkLst>
            <pc:docMk/>
            <pc:sldMk cId="2285536270" sldId="1033"/>
            <ac:spMk id="16" creationId="{05836F9A-0C2B-2297-629A-78E6DCED2912}"/>
          </ac:spMkLst>
        </pc:spChg>
        <pc:grpChg chg="add mod">
          <ac:chgData name="Andreas Beck Kronborg" userId="c3c21b0c32d62b84" providerId="LiveId" clId="{FDFB6E4B-C4E5-4538-81F1-BB4813191149}" dt="2024-10-11T09:26:18.743" v="16033" actId="14100"/>
          <ac:grpSpMkLst>
            <pc:docMk/>
            <pc:sldMk cId="2285536270" sldId="1033"/>
            <ac:grpSpMk id="4" creationId="{21BE1D99-A674-7870-4AE3-89EFB6FC0983}"/>
          </ac:grpSpMkLst>
        </pc:grpChg>
        <pc:picChg chg="del">
          <ac:chgData name="Andreas Beck Kronborg" userId="c3c21b0c32d62b84" providerId="LiveId" clId="{FDFB6E4B-C4E5-4538-81F1-BB4813191149}" dt="2024-10-11T09:24:10.513" v="15992" actId="478"/>
          <ac:picMkLst>
            <pc:docMk/>
            <pc:sldMk cId="2285536270" sldId="1033"/>
            <ac:picMk id="11" creationId="{BA1D0892-E03A-ABF4-1E62-07635C8C5DE3}"/>
          </ac:picMkLst>
        </pc:picChg>
        <pc:picChg chg="mod">
          <ac:chgData name="Andreas Beck Kronborg" userId="c3c21b0c32d62b84" providerId="LiveId" clId="{FDFB6E4B-C4E5-4538-81F1-BB4813191149}" dt="2024-10-11T09:25:42.738" v="15994"/>
          <ac:picMkLst>
            <pc:docMk/>
            <pc:sldMk cId="2285536270" sldId="1033"/>
            <ac:picMk id="12" creationId="{B16EDF0C-F27C-CAAC-D909-78DEBF70A22F}"/>
          </ac:picMkLst>
        </pc:picChg>
        <pc:picChg chg="del mod">
          <ac:chgData name="Andreas Beck Kronborg" userId="c3c21b0c32d62b84" providerId="LiveId" clId="{FDFB6E4B-C4E5-4538-81F1-BB4813191149}" dt="2024-10-11T09:25:53.428" v="15996" actId="478"/>
          <ac:picMkLst>
            <pc:docMk/>
            <pc:sldMk cId="2285536270" sldId="1033"/>
            <ac:picMk id="15" creationId="{3ACFA79F-D3D6-F7C7-1793-753F6A562846}"/>
          </ac:picMkLst>
        </pc:picChg>
      </pc:sldChg>
      <pc:sldChg chg="addSp delSp modSp add mod modNotesTx">
        <pc:chgData name="Andreas Beck Kronborg" userId="c3c21b0c32d62b84" providerId="LiveId" clId="{FDFB6E4B-C4E5-4538-81F1-BB4813191149}" dt="2024-10-11T11:52:55.484" v="17202" actId="1076"/>
        <pc:sldMkLst>
          <pc:docMk/>
          <pc:sldMk cId="4019555944" sldId="1034"/>
        </pc:sldMkLst>
        <pc:spChg chg="add mod">
          <ac:chgData name="Andreas Beck Kronborg" userId="c3c21b0c32d62b84" providerId="LiveId" clId="{FDFB6E4B-C4E5-4538-81F1-BB4813191149}" dt="2024-10-11T11:52:30.894" v="17197" actId="1076"/>
          <ac:spMkLst>
            <pc:docMk/>
            <pc:sldMk cId="4019555944" sldId="1034"/>
            <ac:spMk id="3" creationId="{7CD75193-01AC-9292-FFF7-64934509AA8D}"/>
          </ac:spMkLst>
        </pc:spChg>
        <pc:spChg chg="add mod">
          <ac:chgData name="Andreas Beck Kronborg" userId="c3c21b0c32d62b84" providerId="LiveId" clId="{FDFB6E4B-C4E5-4538-81F1-BB4813191149}" dt="2024-10-11T11:52:52.981" v="17201" actId="1076"/>
          <ac:spMkLst>
            <pc:docMk/>
            <pc:sldMk cId="4019555944" sldId="1034"/>
            <ac:spMk id="11" creationId="{79996C39-10AC-5E79-71F1-D1ADACEB9047}"/>
          </ac:spMkLst>
        </pc:spChg>
        <pc:spChg chg="add mod">
          <ac:chgData name="Andreas Beck Kronborg" userId="c3c21b0c32d62b84" providerId="LiveId" clId="{FDFB6E4B-C4E5-4538-81F1-BB4813191149}" dt="2024-10-11T11:52:49.398" v="17200" actId="1076"/>
          <ac:spMkLst>
            <pc:docMk/>
            <pc:sldMk cId="4019555944" sldId="1034"/>
            <ac:spMk id="15" creationId="{C0A6FD54-2D9D-2319-E408-8A1BBD4EC77B}"/>
          </ac:spMkLst>
        </pc:spChg>
        <pc:spChg chg="add mod">
          <ac:chgData name="Andreas Beck Kronborg" userId="c3c21b0c32d62b84" providerId="LiveId" clId="{FDFB6E4B-C4E5-4538-81F1-BB4813191149}" dt="2024-10-11T11:52:55.484" v="17202" actId="1076"/>
          <ac:spMkLst>
            <pc:docMk/>
            <pc:sldMk cId="4019555944" sldId="1034"/>
            <ac:spMk id="16" creationId="{5C76A894-C4F6-C130-03BC-07E7EC9F8891}"/>
          </ac:spMkLst>
        </pc:spChg>
        <pc:spChg chg="add mod">
          <ac:chgData name="Andreas Beck Kronborg" userId="c3c21b0c32d62b84" providerId="LiveId" clId="{FDFB6E4B-C4E5-4538-81F1-BB4813191149}" dt="2024-10-11T11:52:47.140" v="17199" actId="1076"/>
          <ac:spMkLst>
            <pc:docMk/>
            <pc:sldMk cId="4019555944" sldId="1034"/>
            <ac:spMk id="17" creationId="{C9F62E19-B35C-63B0-CDF5-D3AD1BADC140}"/>
          </ac:spMkLst>
        </pc:spChg>
        <pc:spChg chg="add del mod">
          <ac:chgData name="Andreas Beck Kronborg" userId="c3c21b0c32d62b84" providerId="LiveId" clId="{FDFB6E4B-C4E5-4538-81F1-BB4813191149}" dt="2024-10-11T10:22:06.762" v="16882" actId="478"/>
          <ac:spMkLst>
            <pc:docMk/>
            <pc:sldMk cId="4019555944" sldId="1034"/>
            <ac:spMk id="20" creationId="{257D1007-BA5D-C8FD-8B3D-A5897D4EEAEC}"/>
          </ac:spMkLst>
        </pc:spChg>
        <pc:grpChg chg="del">
          <ac:chgData name="Andreas Beck Kronborg" userId="c3c21b0c32d62b84" providerId="LiveId" clId="{FDFB6E4B-C4E5-4538-81F1-BB4813191149}" dt="2024-10-11T09:43:13.103" v="16877" actId="478"/>
          <ac:grpSpMkLst>
            <pc:docMk/>
            <pc:sldMk cId="4019555944" sldId="1034"/>
            <ac:grpSpMk id="4" creationId="{22064E59-F04C-819C-8456-451305B6E7E9}"/>
          </ac:grpSpMkLst>
        </pc:grpChg>
        <pc:picChg chg="add mod">
          <ac:chgData name="Andreas Beck Kronborg" userId="c3c21b0c32d62b84" providerId="LiveId" clId="{FDFB6E4B-C4E5-4538-81F1-BB4813191149}" dt="2024-10-11T10:21:55.335" v="16880"/>
          <ac:picMkLst>
            <pc:docMk/>
            <pc:sldMk cId="4019555944" sldId="1034"/>
            <ac:picMk id="18" creationId="{64784BB8-0851-4717-920D-256FD1F26050}"/>
          </ac:picMkLst>
        </pc:picChg>
        <pc:picChg chg="add del mod">
          <ac:chgData name="Andreas Beck Kronborg" userId="c3c21b0c32d62b84" providerId="LiveId" clId="{FDFB6E4B-C4E5-4538-81F1-BB4813191149}" dt="2024-10-11T10:22:01.188" v="16881" actId="478"/>
          <ac:picMkLst>
            <pc:docMk/>
            <pc:sldMk cId="4019555944" sldId="1034"/>
            <ac:picMk id="19" creationId="{25ED3AC5-4B8C-8B53-529A-FADBC5A6C1B5}"/>
          </ac:picMkLst>
        </pc:picChg>
      </pc:sldChg>
      <pc:sldChg chg="add del">
        <pc:chgData name="Andreas Beck Kronborg" userId="c3c21b0c32d62b84" providerId="LiveId" clId="{FDFB6E4B-C4E5-4538-81F1-BB4813191149}" dt="2024-10-11T10:21:31.074" v="16879"/>
        <pc:sldMkLst>
          <pc:docMk/>
          <pc:sldMk cId="716683515" sldId="1035"/>
        </pc:sldMkLst>
      </pc:sldChg>
      <pc:sldChg chg="addSp delSp modSp add mod modNotesTx">
        <pc:chgData name="Andreas Beck Kronborg" userId="c3c21b0c32d62b84" providerId="LiveId" clId="{FDFB6E4B-C4E5-4538-81F1-BB4813191149}" dt="2024-10-11T17:32:15.831" v="23978" actId="20577"/>
        <pc:sldMkLst>
          <pc:docMk/>
          <pc:sldMk cId="2386947460" sldId="1035"/>
        </pc:sldMkLst>
        <pc:spChg chg="add del mod">
          <ac:chgData name="Andreas Beck Kronborg" userId="c3c21b0c32d62b84" providerId="LiveId" clId="{FDFB6E4B-C4E5-4538-81F1-BB4813191149}" dt="2024-10-11T12:30:11.346" v="18045" actId="931"/>
          <ac:spMkLst>
            <pc:docMk/>
            <pc:sldMk cId="2386947460" sldId="1035"/>
            <ac:spMk id="3" creationId="{2D90247C-F651-DC73-62DC-D8C79A52BF56}"/>
          </ac:spMkLst>
        </pc:spChg>
        <pc:spChg chg="add mod">
          <ac:chgData name="Andreas Beck Kronborg" userId="c3c21b0c32d62b84" providerId="LiveId" clId="{FDFB6E4B-C4E5-4538-81F1-BB4813191149}" dt="2024-10-11T12:51:28.507" v="18417" actId="207"/>
          <ac:spMkLst>
            <pc:docMk/>
            <pc:sldMk cId="2386947460" sldId="1035"/>
            <ac:spMk id="6" creationId="{34B60024-F445-F389-7D65-4B2706994E6F}"/>
          </ac:spMkLst>
        </pc:spChg>
        <pc:spChg chg="del mod">
          <ac:chgData name="Andreas Beck Kronborg" userId="c3c21b0c32d62b84" providerId="LiveId" clId="{FDFB6E4B-C4E5-4538-81F1-BB4813191149}" dt="2024-10-11T12:51:12.500" v="18415" actId="478"/>
          <ac:spMkLst>
            <pc:docMk/>
            <pc:sldMk cId="2386947460" sldId="1035"/>
            <ac:spMk id="12" creationId="{07E672CB-52BA-D5D8-58B6-D30D09744A8F}"/>
          </ac:spMkLst>
        </pc:spChg>
        <pc:picChg chg="add mod">
          <ac:chgData name="Andreas Beck Kronborg" userId="c3c21b0c32d62b84" providerId="LiveId" clId="{FDFB6E4B-C4E5-4538-81F1-BB4813191149}" dt="2024-10-11T12:30:12.741" v="18047" actId="962"/>
          <ac:picMkLst>
            <pc:docMk/>
            <pc:sldMk cId="2386947460" sldId="1035"/>
            <ac:picMk id="5" creationId="{4D4FC661-408D-07F0-E550-87B2A668A4EF}"/>
          </ac:picMkLst>
        </pc:picChg>
        <pc:picChg chg="del">
          <ac:chgData name="Andreas Beck Kronborg" userId="c3c21b0c32d62b84" providerId="LiveId" clId="{FDFB6E4B-C4E5-4538-81F1-BB4813191149}" dt="2024-10-11T12:29:47.834" v="18044" actId="478"/>
          <ac:picMkLst>
            <pc:docMk/>
            <pc:sldMk cId="2386947460" sldId="1035"/>
            <ac:picMk id="11" creationId="{216254AC-3CAC-7893-701D-A3013220D434}"/>
          </ac:picMkLst>
        </pc:picChg>
      </pc:sldChg>
      <pc:sldChg chg="add del">
        <pc:chgData name="Andreas Beck Kronborg" userId="c3c21b0c32d62b84" providerId="LiveId" clId="{FDFB6E4B-C4E5-4538-81F1-BB4813191149}" dt="2024-10-11T12:35:41.210" v="18100"/>
        <pc:sldMkLst>
          <pc:docMk/>
          <pc:sldMk cId="888205714" sldId="1036"/>
        </pc:sldMkLst>
      </pc:sldChg>
      <pc:sldChg chg="addSp delSp modSp add mod modNotesTx">
        <pc:chgData name="Andreas Beck Kronborg" userId="c3c21b0c32d62b84" providerId="LiveId" clId="{FDFB6E4B-C4E5-4538-81F1-BB4813191149}" dt="2024-10-11T16:41:57.691" v="22590" actId="20577"/>
        <pc:sldMkLst>
          <pc:docMk/>
          <pc:sldMk cId="4022880870" sldId="1036"/>
        </pc:sldMkLst>
        <pc:spChg chg="add del mod">
          <ac:chgData name="Andreas Beck Kronborg" userId="c3c21b0c32d62b84" providerId="LiveId" clId="{FDFB6E4B-C4E5-4538-81F1-BB4813191149}" dt="2024-10-11T12:39:29.788" v="18204" actId="931"/>
          <ac:spMkLst>
            <pc:docMk/>
            <pc:sldMk cId="4022880870" sldId="1036"/>
            <ac:spMk id="3" creationId="{D9BF33BB-95CD-E2B9-BB8A-9A75EEC3DBD2}"/>
          </ac:spMkLst>
        </pc:spChg>
        <pc:spChg chg="mod">
          <ac:chgData name="Andreas Beck Kronborg" userId="c3c21b0c32d62b84" providerId="LiveId" clId="{FDFB6E4B-C4E5-4538-81F1-BB4813191149}" dt="2024-10-11T12:51:34.798" v="18419" actId="6549"/>
          <ac:spMkLst>
            <pc:docMk/>
            <pc:sldMk cId="4022880870" sldId="1036"/>
            <ac:spMk id="6" creationId="{F4FD5779-BAFB-CD68-0D14-C967B0DF7DC1}"/>
          </ac:spMkLst>
        </pc:spChg>
        <pc:spChg chg="mod">
          <ac:chgData name="Andreas Beck Kronborg" userId="c3c21b0c32d62b84" providerId="LiveId" clId="{FDFB6E4B-C4E5-4538-81F1-BB4813191149}" dt="2024-10-11T12:51:46.354" v="18425" actId="207"/>
          <ac:spMkLst>
            <pc:docMk/>
            <pc:sldMk cId="4022880870" sldId="1036"/>
            <ac:spMk id="12" creationId="{79465BBB-6F5A-A773-DCF0-DA8AB0E6AE29}"/>
          </ac:spMkLst>
        </pc:spChg>
        <pc:picChg chg="del mod">
          <ac:chgData name="Andreas Beck Kronborg" userId="c3c21b0c32d62b84" providerId="LiveId" clId="{FDFB6E4B-C4E5-4538-81F1-BB4813191149}" dt="2024-10-11T12:39:10.628" v="18201" actId="478"/>
          <ac:picMkLst>
            <pc:docMk/>
            <pc:sldMk cId="4022880870" sldId="1036"/>
            <ac:picMk id="5" creationId="{0FDA6671-B3DD-CC42-CA73-A7513935A3D4}"/>
          </ac:picMkLst>
        </pc:picChg>
        <pc:picChg chg="add mod">
          <ac:chgData name="Andreas Beck Kronborg" userId="c3c21b0c32d62b84" providerId="LiveId" clId="{FDFB6E4B-C4E5-4538-81F1-BB4813191149}" dt="2024-10-11T12:39:30.955" v="18206" actId="962"/>
          <ac:picMkLst>
            <pc:docMk/>
            <pc:sldMk cId="4022880870" sldId="1036"/>
            <ac:picMk id="7" creationId="{0C9186D6-E61C-27F6-68A7-539E9473CD99}"/>
          </ac:picMkLst>
        </pc:picChg>
      </pc:sldChg>
      <pc:sldChg chg="modSp add mod">
        <pc:chgData name="Andreas Beck Kronborg" userId="c3c21b0c32d62b84" providerId="LiveId" clId="{FDFB6E4B-C4E5-4538-81F1-BB4813191149}" dt="2024-10-11T13:07:53.886" v="18427" actId="14100"/>
        <pc:sldMkLst>
          <pc:docMk/>
          <pc:sldMk cId="1902587035" sldId="1037"/>
        </pc:sldMkLst>
        <pc:spChg chg="mod">
          <ac:chgData name="Andreas Beck Kronborg" userId="c3c21b0c32d62b84" providerId="LiveId" clId="{FDFB6E4B-C4E5-4538-81F1-BB4813191149}" dt="2024-10-11T13:07:53.886" v="18427" actId="14100"/>
          <ac:spMkLst>
            <pc:docMk/>
            <pc:sldMk cId="1902587035" sldId="1037"/>
            <ac:spMk id="4" creationId="{EE54290E-7F13-6351-21AC-94244280DFEB}"/>
          </ac:spMkLst>
        </pc:spChg>
      </pc:sldChg>
      <pc:sldChg chg="addSp delSp modSp add del mod modNotesTx">
        <pc:chgData name="Andreas Beck Kronborg" userId="c3c21b0c32d62b84" providerId="LiveId" clId="{FDFB6E4B-C4E5-4538-81F1-BB4813191149}" dt="2024-10-12T14:10:24.780" v="24202" actId="47"/>
        <pc:sldMkLst>
          <pc:docMk/>
          <pc:sldMk cId="3982905585" sldId="1038"/>
        </pc:sldMkLst>
        <pc:spChg chg="mod">
          <ac:chgData name="Andreas Beck Kronborg" userId="c3c21b0c32d62b84" providerId="LiveId" clId="{FDFB6E4B-C4E5-4538-81F1-BB4813191149}" dt="2024-10-11T13:09:10.671" v="18484" actId="207"/>
          <ac:spMkLst>
            <pc:docMk/>
            <pc:sldMk cId="3982905585" sldId="1038"/>
            <ac:spMk id="2" creationId="{5897F6B5-76C7-4FA4-A1AA-9FB3EBFA047D}"/>
          </ac:spMkLst>
        </pc:spChg>
        <pc:spChg chg="add mod">
          <ac:chgData name="Andreas Beck Kronborg" userId="c3c21b0c32d62b84" providerId="LiveId" clId="{FDFB6E4B-C4E5-4538-81F1-BB4813191149}" dt="2024-10-11T13:12:20.652" v="18485" actId="478"/>
          <ac:spMkLst>
            <pc:docMk/>
            <pc:sldMk cId="3982905585" sldId="1038"/>
            <ac:spMk id="3" creationId="{2953CE5F-9B4C-6031-D37B-7D387341BDA7}"/>
          </ac:spMkLst>
        </pc:spChg>
        <pc:spChg chg="add del mod">
          <ac:chgData name="Andreas Beck Kronborg" userId="c3c21b0c32d62b84" providerId="LiveId" clId="{FDFB6E4B-C4E5-4538-81F1-BB4813191149}" dt="2024-10-11T13:13:30.491" v="18490" actId="931"/>
          <ac:spMkLst>
            <pc:docMk/>
            <pc:sldMk cId="3982905585" sldId="1038"/>
            <ac:spMk id="4" creationId="{009725ED-7753-722D-2994-603F65EB7A75}"/>
          </ac:spMkLst>
        </pc:spChg>
        <pc:spChg chg="del">
          <ac:chgData name="Andreas Beck Kronborg" userId="c3c21b0c32d62b84" providerId="LiveId" clId="{FDFB6E4B-C4E5-4538-81F1-BB4813191149}" dt="2024-10-11T13:12:34.969" v="18488" actId="478"/>
          <ac:spMkLst>
            <pc:docMk/>
            <pc:sldMk cId="3982905585" sldId="1038"/>
            <ac:spMk id="6" creationId="{2AA66B37-B3AA-4713-FEDC-DCF78EF2D525}"/>
          </ac:spMkLst>
        </pc:spChg>
        <pc:spChg chg="add mod">
          <ac:chgData name="Andreas Beck Kronborg" userId="c3c21b0c32d62b84" providerId="LiveId" clId="{FDFB6E4B-C4E5-4538-81F1-BB4813191149}" dt="2024-10-11T13:22:43.287" v="18776" actId="255"/>
          <ac:spMkLst>
            <pc:docMk/>
            <pc:sldMk cId="3982905585" sldId="1038"/>
            <ac:spMk id="9" creationId="{3B695CD2-1E0A-7FE9-EBD4-783D906F23B3}"/>
          </ac:spMkLst>
        </pc:spChg>
        <pc:spChg chg="del">
          <ac:chgData name="Andreas Beck Kronborg" userId="c3c21b0c32d62b84" providerId="LiveId" clId="{FDFB6E4B-C4E5-4538-81F1-BB4813191149}" dt="2024-10-11T13:12:30.234" v="18487" actId="478"/>
          <ac:spMkLst>
            <pc:docMk/>
            <pc:sldMk cId="3982905585" sldId="1038"/>
            <ac:spMk id="12" creationId="{D0870BDF-E327-83B6-FB15-331BA9D1046B}"/>
          </ac:spMkLst>
        </pc:spChg>
        <pc:picChg chg="add del">
          <ac:chgData name="Andreas Beck Kronborg" userId="c3c21b0c32d62b84" providerId="LiveId" clId="{FDFB6E4B-C4E5-4538-81F1-BB4813191149}" dt="2024-10-11T13:12:50.068" v="18489" actId="478"/>
          <ac:picMkLst>
            <pc:docMk/>
            <pc:sldMk cId="3982905585" sldId="1038"/>
            <ac:picMk id="7" creationId="{323DEA2F-7E19-B941-0461-D3985DB09CA6}"/>
          </ac:picMkLst>
        </pc:picChg>
        <pc:picChg chg="add mod">
          <ac:chgData name="Andreas Beck Kronborg" userId="c3c21b0c32d62b84" providerId="LiveId" clId="{FDFB6E4B-C4E5-4538-81F1-BB4813191149}" dt="2024-10-11T13:13:32.525" v="18491" actId="27614"/>
          <ac:picMkLst>
            <pc:docMk/>
            <pc:sldMk cId="3982905585" sldId="1038"/>
            <ac:picMk id="8" creationId="{8AE4A597-1ACF-1138-2413-5AF38BAB6084}"/>
          </ac:picMkLst>
        </pc:picChg>
      </pc:sldChg>
      <pc:sldChg chg="addSp delSp modSp add mod modNotesTx">
        <pc:chgData name="Andreas Beck Kronborg" userId="c3c21b0c32d62b84" providerId="LiveId" clId="{FDFB6E4B-C4E5-4538-81F1-BB4813191149}" dt="2024-10-11T13:56:32.678" v="20629" actId="20577"/>
        <pc:sldMkLst>
          <pc:docMk/>
          <pc:sldMk cId="1807707282" sldId="1039"/>
        </pc:sldMkLst>
        <pc:spChg chg="add del mod">
          <ac:chgData name="Andreas Beck Kronborg" userId="c3c21b0c32d62b84" providerId="LiveId" clId="{FDFB6E4B-C4E5-4538-81F1-BB4813191149}" dt="2024-10-11T13:30:36.826" v="19117" actId="931"/>
          <ac:spMkLst>
            <pc:docMk/>
            <pc:sldMk cId="1807707282" sldId="1039"/>
            <ac:spMk id="3" creationId="{B1EA9B9D-1075-A13A-04DC-0E2F5A08EEBA}"/>
          </ac:spMkLst>
        </pc:spChg>
        <pc:spChg chg="mod">
          <ac:chgData name="Andreas Beck Kronborg" userId="c3c21b0c32d62b84" providerId="LiveId" clId="{FDFB6E4B-C4E5-4538-81F1-BB4813191149}" dt="2024-10-11T13:47:57.842" v="20331" actId="207"/>
          <ac:spMkLst>
            <pc:docMk/>
            <pc:sldMk cId="1807707282" sldId="1039"/>
            <ac:spMk id="6" creationId="{2972E113-E053-3972-EB05-066C15220E0D}"/>
          </ac:spMkLst>
        </pc:spChg>
        <pc:spChg chg="mod">
          <ac:chgData name="Andreas Beck Kronborg" userId="c3c21b0c32d62b84" providerId="LiveId" clId="{FDFB6E4B-C4E5-4538-81F1-BB4813191149}" dt="2024-10-11T13:52:06.711" v="20333" actId="1076"/>
          <ac:spMkLst>
            <pc:docMk/>
            <pc:sldMk cId="1807707282" sldId="1039"/>
            <ac:spMk id="12" creationId="{F20C55DB-085D-80D7-77D3-CF9D6BC088F4}"/>
          </ac:spMkLst>
        </pc:spChg>
        <pc:picChg chg="add mod">
          <ac:chgData name="Andreas Beck Kronborg" userId="c3c21b0c32d62b84" providerId="LiveId" clId="{FDFB6E4B-C4E5-4538-81F1-BB4813191149}" dt="2024-10-11T13:30:42.312" v="19120" actId="14100"/>
          <ac:picMkLst>
            <pc:docMk/>
            <pc:sldMk cId="1807707282" sldId="1039"/>
            <ac:picMk id="5" creationId="{3C241B34-CF36-EA08-06C1-82528BC3C4C9}"/>
          </ac:picMkLst>
        </pc:picChg>
        <pc:picChg chg="del">
          <ac:chgData name="Andreas Beck Kronborg" userId="c3c21b0c32d62b84" providerId="LiveId" clId="{FDFB6E4B-C4E5-4538-81F1-BB4813191149}" dt="2024-10-11T13:30:19.533" v="19115" actId="478"/>
          <ac:picMkLst>
            <pc:docMk/>
            <pc:sldMk cId="1807707282" sldId="1039"/>
            <ac:picMk id="7" creationId="{56152A53-AD87-A815-841D-9DC9003479D1}"/>
          </ac:picMkLst>
        </pc:picChg>
      </pc:sldChg>
      <pc:sldChg chg="addSp delSp modSp add mod ord modNotesTx">
        <pc:chgData name="Andreas Beck Kronborg" userId="c3c21b0c32d62b84" providerId="LiveId" clId="{FDFB6E4B-C4E5-4538-81F1-BB4813191149}" dt="2024-10-12T14:06:46.245" v="24198" actId="1076"/>
        <pc:sldMkLst>
          <pc:docMk/>
          <pc:sldMk cId="3882821307" sldId="1040"/>
        </pc:sldMkLst>
        <pc:spChg chg="del">
          <ac:chgData name="Andreas Beck Kronborg" userId="c3c21b0c32d62b84" providerId="LiveId" clId="{FDFB6E4B-C4E5-4538-81F1-BB4813191149}" dt="2024-10-11T14:01:15.260" v="20632" actId="478"/>
          <ac:spMkLst>
            <pc:docMk/>
            <pc:sldMk cId="3882821307" sldId="1040"/>
            <ac:spMk id="3" creationId="{661DE386-4B72-1C8F-7268-B506F26A1953}"/>
          </ac:spMkLst>
        </pc:spChg>
        <pc:spChg chg="del">
          <ac:chgData name="Andreas Beck Kronborg" userId="c3c21b0c32d62b84" providerId="LiveId" clId="{FDFB6E4B-C4E5-4538-81F1-BB4813191149}" dt="2024-10-11T14:01:12.570" v="20631" actId="478"/>
          <ac:spMkLst>
            <pc:docMk/>
            <pc:sldMk cId="3882821307" sldId="1040"/>
            <ac:spMk id="5" creationId="{82782C6C-B5EC-B37E-30BA-BC6757103D4E}"/>
          </ac:spMkLst>
        </pc:spChg>
        <pc:spChg chg="add mod">
          <ac:chgData name="Andreas Beck Kronborg" userId="c3c21b0c32d62b84" providerId="LiveId" clId="{FDFB6E4B-C4E5-4538-81F1-BB4813191149}" dt="2024-10-12T14:02:38.067" v="24110" actId="207"/>
          <ac:spMkLst>
            <pc:docMk/>
            <pc:sldMk cId="3882821307" sldId="1040"/>
            <ac:spMk id="7" creationId="{CE2F65F5-3CEC-62F1-5C0E-BC6DB5FAA98D}"/>
          </ac:spMkLst>
        </pc:spChg>
        <pc:spChg chg="add mod">
          <ac:chgData name="Andreas Beck Kronborg" userId="c3c21b0c32d62b84" providerId="LiveId" clId="{FDFB6E4B-C4E5-4538-81F1-BB4813191149}" dt="2024-10-12T14:06:32.104" v="24196" actId="1076"/>
          <ac:spMkLst>
            <pc:docMk/>
            <pc:sldMk cId="3882821307" sldId="1040"/>
            <ac:spMk id="8" creationId="{DEF3C515-A586-3977-8258-D094EC267AE8}"/>
          </ac:spMkLst>
        </pc:spChg>
        <pc:spChg chg="add mod">
          <ac:chgData name="Andreas Beck Kronborg" userId="c3c21b0c32d62b84" providerId="LiveId" clId="{FDFB6E4B-C4E5-4538-81F1-BB4813191149}" dt="2024-10-12T14:06:40.507" v="24197" actId="1076"/>
          <ac:spMkLst>
            <pc:docMk/>
            <pc:sldMk cId="3882821307" sldId="1040"/>
            <ac:spMk id="10" creationId="{9CA5FE6D-CC04-39CE-EF49-230F96688F5C}"/>
          </ac:spMkLst>
        </pc:spChg>
        <pc:picChg chg="del">
          <ac:chgData name="Andreas Beck Kronborg" userId="c3c21b0c32d62b84" providerId="LiveId" clId="{FDFB6E4B-C4E5-4538-81F1-BB4813191149}" dt="2024-10-11T14:02:14.010" v="20727" actId="478"/>
          <ac:picMkLst>
            <pc:docMk/>
            <pc:sldMk cId="3882821307" sldId="1040"/>
            <ac:picMk id="4" creationId="{3B3AF93F-0064-338E-ACD4-0AB5ADC82213}"/>
          </ac:picMkLst>
        </pc:picChg>
        <pc:picChg chg="add mod">
          <ac:chgData name="Andreas Beck Kronborg" userId="c3c21b0c32d62b84" providerId="LiveId" clId="{FDFB6E4B-C4E5-4538-81F1-BB4813191149}" dt="2024-10-11T14:02:47.581" v="20732" actId="1076"/>
          <ac:picMkLst>
            <pc:docMk/>
            <pc:sldMk cId="3882821307" sldId="1040"/>
            <ac:picMk id="6" creationId="{4F6AA561-7B78-3ED0-0E2E-93AB8F31BE16}"/>
          </ac:picMkLst>
        </pc:picChg>
        <pc:picChg chg="add mod">
          <ac:chgData name="Andreas Beck Kronborg" userId="c3c21b0c32d62b84" providerId="LiveId" clId="{FDFB6E4B-C4E5-4538-81F1-BB4813191149}" dt="2024-10-12T14:06:46.245" v="24198" actId="1076"/>
          <ac:picMkLst>
            <pc:docMk/>
            <pc:sldMk cId="3882821307" sldId="1040"/>
            <ac:picMk id="11" creationId="{9E7A4F24-2886-B266-C139-81E68F4C5899}"/>
          </ac:picMkLst>
        </pc:picChg>
      </pc:sldChg>
      <pc:sldChg chg="addSp delSp modSp add del mod modNotesTx">
        <pc:chgData name="Andreas Beck Kronborg" userId="c3c21b0c32d62b84" providerId="LiveId" clId="{FDFB6E4B-C4E5-4538-81F1-BB4813191149}" dt="2024-10-11T16:41:09.256" v="22588" actId="47"/>
        <pc:sldMkLst>
          <pc:docMk/>
          <pc:sldMk cId="3466925655" sldId="1041"/>
        </pc:sldMkLst>
        <pc:spChg chg="del">
          <ac:chgData name="Andreas Beck Kronborg" userId="c3c21b0c32d62b84" providerId="LiveId" clId="{FDFB6E4B-C4E5-4538-81F1-BB4813191149}" dt="2024-10-11T14:15:19.620" v="20974" actId="478"/>
          <ac:spMkLst>
            <pc:docMk/>
            <pc:sldMk cId="3466925655" sldId="1041"/>
            <ac:spMk id="2" creationId="{20DDB66B-EABC-FE3A-5FCE-B0B770235B66}"/>
          </ac:spMkLst>
        </pc:spChg>
        <pc:spChg chg="add mod">
          <ac:chgData name="Andreas Beck Kronborg" userId="c3c21b0c32d62b84" providerId="LiveId" clId="{FDFB6E4B-C4E5-4538-81F1-BB4813191149}" dt="2024-10-11T14:18:55.915" v="21200" actId="120"/>
          <ac:spMkLst>
            <pc:docMk/>
            <pc:sldMk cId="3466925655" sldId="1041"/>
            <ac:spMk id="3" creationId="{1470ABAD-F8FA-A68D-3BE7-ED06FF75EF5D}"/>
          </ac:spMkLst>
        </pc:spChg>
        <pc:spChg chg="del">
          <ac:chgData name="Andreas Beck Kronborg" userId="c3c21b0c32d62b84" providerId="LiveId" clId="{FDFB6E4B-C4E5-4538-81F1-BB4813191149}" dt="2024-10-11T14:15:19.620" v="20974" actId="478"/>
          <ac:spMkLst>
            <pc:docMk/>
            <pc:sldMk cId="3466925655" sldId="1041"/>
            <ac:spMk id="15" creationId="{DE3427A4-7574-ED78-9FFE-CE7A32A7D32D}"/>
          </ac:spMkLst>
        </pc:spChg>
        <pc:spChg chg="del">
          <ac:chgData name="Andreas Beck Kronborg" userId="c3c21b0c32d62b84" providerId="LiveId" clId="{FDFB6E4B-C4E5-4538-81F1-BB4813191149}" dt="2024-10-11T14:15:32.108" v="20976" actId="478"/>
          <ac:spMkLst>
            <pc:docMk/>
            <pc:sldMk cId="3466925655" sldId="1041"/>
            <ac:spMk id="17" creationId="{A54DF33C-894C-CDFE-C669-1D593F8886DA}"/>
          </ac:spMkLst>
        </pc:spChg>
        <pc:spChg chg="del">
          <ac:chgData name="Andreas Beck Kronborg" userId="c3c21b0c32d62b84" providerId="LiveId" clId="{FDFB6E4B-C4E5-4538-81F1-BB4813191149}" dt="2024-10-11T14:15:19.620" v="20974" actId="478"/>
          <ac:spMkLst>
            <pc:docMk/>
            <pc:sldMk cId="3466925655" sldId="1041"/>
            <ac:spMk id="18" creationId="{C56D9FCB-8F07-8666-973D-8684F1B1AA3C}"/>
          </ac:spMkLst>
        </pc:spChg>
        <pc:spChg chg="del">
          <ac:chgData name="Andreas Beck Kronborg" userId="c3c21b0c32d62b84" providerId="LiveId" clId="{FDFB6E4B-C4E5-4538-81F1-BB4813191149}" dt="2024-10-11T14:15:19.620" v="20974" actId="478"/>
          <ac:spMkLst>
            <pc:docMk/>
            <pc:sldMk cId="3466925655" sldId="1041"/>
            <ac:spMk id="19" creationId="{DA574E1F-29A8-3119-3736-8F61517A1F56}"/>
          </ac:spMkLst>
        </pc:spChg>
        <pc:spChg chg="del">
          <ac:chgData name="Andreas Beck Kronborg" userId="c3c21b0c32d62b84" providerId="LiveId" clId="{FDFB6E4B-C4E5-4538-81F1-BB4813191149}" dt="2024-10-11T14:15:09.970" v="20971" actId="478"/>
          <ac:spMkLst>
            <pc:docMk/>
            <pc:sldMk cId="3466925655" sldId="1041"/>
            <ac:spMk id="20" creationId="{1F62578C-B702-1071-93CF-02AD357D7E9F}"/>
          </ac:spMkLst>
        </pc:spChg>
        <pc:spChg chg="del mod">
          <ac:chgData name="Andreas Beck Kronborg" userId="c3c21b0c32d62b84" providerId="LiveId" clId="{FDFB6E4B-C4E5-4538-81F1-BB4813191149}" dt="2024-10-11T14:15:14.480" v="20973" actId="478"/>
          <ac:spMkLst>
            <pc:docMk/>
            <pc:sldMk cId="3466925655" sldId="1041"/>
            <ac:spMk id="21" creationId="{BA80398E-1B74-5E14-0963-EB9B1948FBB0}"/>
          </ac:spMkLst>
        </pc:spChg>
        <pc:spChg chg="del">
          <ac:chgData name="Andreas Beck Kronborg" userId="c3c21b0c32d62b84" providerId="LiveId" clId="{FDFB6E4B-C4E5-4538-81F1-BB4813191149}" dt="2024-10-11T14:15:19.620" v="20974" actId="478"/>
          <ac:spMkLst>
            <pc:docMk/>
            <pc:sldMk cId="3466925655" sldId="1041"/>
            <ac:spMk id="22" creationId="{58B834A3-BA90-8909-F113-2171EDB1F6F3}"/>
          </ac:spMkLst>
        </pc:spChg>
        <pc:spChg chg="del">
          <ac:chgData name="Andreas Beck Kronborg" userId="c3c21b0c32d62b84" providerId="LiveId" clId="{FDFB6E4B-C4E5-4538-81F1-BB4813191149}" dt="2024-10-11T14:15:19.620" v="20974" actId="478"/>
          <ac:spMkLst>
            <pc:docMk/>
            <pc:sldMk cId="3466925655" sldId="1041"/>
            <ac:spMk id="23" creationId="{1E2056DB-166D-DEAA-A678-16587D746A87}"/>
          </ac:spMkLst>
        </pc:spChg>
      </pc:sldChg>
      <pc:sldChg chg="addSp delSp modSp add del mod">
        <pc:chgData name="Andreas Beck Kronborg" userId="c3c21b0c32d62b84" providerId="LiveId" clId="{FDFB6E4B-C4E5-4538-81F1-BB4813191149}" dt="2024-10-11T16:54:37" v="22614" actId="47"/>
        <pc:sldMkLst>
          <pc:docMk/>
          <pc:sldMk cId="2429588074" sldId="1042"/>
        </pc:sldMkLst>
        <pc:spChg chg="mod">
          <ac:chgData name="Andreas Beck Kronborg" userId="c3c21b0c32d62b84" providerId="LiveId" clId="{FDFB6E4B-C4E5-4538-81F1-BB4813191149}" dt="2024-10-11T14:50:04.895" v="21450" actId="207"/>
          <ac:spMkLst>
            <pc:docMk/>
            <pc:sldMk cId="2429588074" sldId="1042"/>
            <ac:spMk id="2" creationId="{BF00A0D9-6B3C-9B00-F415-6B9E2AADC32C}"/>
          </ac:spMkLst>
        </pc:spChg>
        <pc:spChg chg="add mod">
          <ac:chgData name="Andreas Beck Kronborg" userId="c3c21b0c32d62b84" providerId="LiveId" clId="{FDFB6E4B-C4E5-4538-81F1-BB4813191149}" dt="2024-10-11T14:55:38.605" v="21885" actId="207"/>
          <ac:spMkLst>
            <pc:docMk/>
            <pc:sldMk cId="2429588074" sldId="1042"/>
            <ac:spMk id="6" creationId="{1E028149-D898-2869-EBC4-22A7F8C29327}"/>
          </ac:spMkLst>
        </pc:spChg>
        <pc:spChg chg="del mod">
          <ac:chgData name="Andreas Beck Kronborg" userId="c3c21b0c32d62b84" providerId="LiveId" clId="{FDFB6E4B-C4E5-4538-81F1-BB4813191149}" dt="2024-10-11T14:51:31.543" v="21504" actId="478"/>
          <ac:spMkLst>
            <pc:docMk/>
            <pc:sldMk cId="2429588074" sldId="1042"/>
            <ac:spMk id="9" creationId="{A16BF586-EB72-8C0D-CE0C-DDDBAB1C1AFC}"/>
          </ac:spMkLst>
        </pc:spChg>
        <pc:picChg chg="add mod ord">
          <ac:chgData name="Andreas Beck Kronborg" userId="c3c21b0c32d62b84" providerId="LiveId" clId="{FDFB6E4B-C4E5-4538-81F1-BB4813191149}" dt="2024-10-11T14:49:50.678" v="21448" actId="26606"/>
          <ac:picMkLst>
            <pc:docMk/>
            <pc:sldMk cId="2429588074" sldId="1042"/>
            <ac:picMk id="4" creationId="{82EF4027-6097-F058-F809-FCCF6869BDAD}"/>
          </ac:picMkLst>
        </pc:picChg>
        <pc:picChg chg="del">
          <ac:chgData name="Andreas Beck Kronborg" userId="c3c21b0c32d62b84" providerId="LiveId" clId="{FDFB6E4B-C4E5-4538-81F1-BB4813191149}" dt="2024-10-11T14:49:22.845" v="21444" actId="478"/>
          <ac:picMkLst>
            <pc:docMk/>
            <pc:sldMk cId="2429588074" sldId="1042"/>
            <ac:picMk id="5" creationId="{546CBE45-9437-432A-0DA1-E3EE2B416E29}"/>
          </ac:picMkLst>
        </pc:picChg>
      </pc:sldChg>
      <pc:sldChg chg="addSp delSp modSp add mod">
        <pc:chgData name="Andreas Beck Kronborg" userId="c3c21b0c32d62b84" providerId="LiveId" clId="{FDFB6E4B-C4E5-4538-81F1-BB4813191149}" dt="2024-10-11T15:04:14.136" v="22196" actId="207"/>
        <pc:sldMkLst>
          <pc:docMk/>
          <pc:sldMk cId="88189679" sldId="1043"/>
        </pc:sldMkLst>
        <pc:spChg chg="mod">
          <ac:chgData name="Andreas Beck Kronborg" userId="c3c21b0c32d62b84" providerId="LiveId" clId="{FDFB6E4B-C4E5-4538-81F1-BB4813191149}" dt="2024-10-11T15:04:14.136" v="22196" actId="207"/>
          <ac:spMkLst>
            <pc:docMk/>
            <pc:sldMk cId="88189679" sldId="1043"/>
            <ac:spMk id="6" creationId="{A9A4C1F8-C7A9-DA11-06D4-74C5B9E812A7}"/>
          </ac:spMkLst>
        </pc:spChg>
        <pc:picChg chg="del">
          <ac:chgData name="Andreas Beck Kronborg" userId="c3c21b0c32d62b84" providerId="LiveId" clId="{FDFB6E4B-C4E5-4538-81F1-BB4813191149}" dt="2024-10-11T14:57:17.481" v="21887" actId="478"/>
          <ac:picMkLst>
            <pc:docMk/>
            <pc:sldMk cId="88189679" sldId="1043"/>
            <ac:picMk id="4" creationId="{11C70A26-0D44-4199-6C61-C88B73D652DC}"/>
          </ac:picMkLst>
        </pc:picChg>
        <pc:picChg chg="add mod">
          <ac:chgData name="Andreas Beck Kronborg" userId="c3c21b0c32d62b84" providerId="LiveId" clId="{FDFB6E4B-C4E5-4538-81F1-BB4813191149}" dt="2024-10-11T14:57:44.946" v="21892" actId="1076"/>
          <ac:picMkLst>
            <pc:docMk/>
            <pc:sldMk cId="88189679" sldId="1043"/>
            <ac:picMk id="5" creationId="{0EA67A85-BBAE-7306-21B6-B81A605DBAC7}"/>
          </ac:picMkLst>
        </pc:picChg>
      </pc:sldChg>
      <pc:sldChg chg="addSp delSp modSp add del mod">
        <pc:chgData name="Andreas Beck Kronborg" userId="c3c21b0c32d62b84" providerId="LiveId" clId="{FDFB6E4B-C4E5-4538-81F1-BB4813191149}" dt="2024-10-11T16:54:40.502" v="22615" actId="47"/>
        <pc:sldMkLst>
          <pc:docMk/>
          <pc:sldMk cId="3056252940" sldId="1044"/>
        </pc:sldMkLst>
        <pc:spChg chg="mod">
          <ac:chgData name="Andreas Beck Kronborg" userId="c3c21b0c32d62b84" providerId="LiveId" clId="{FDFB6E4B-C4E5-4538-81F1-BB4813191149}" dt="2024-10-11T15:13:14.362" v="22587" actId="20577"/>
          <ac:spMkLst>
            <pc:docMk/>
            <pc:sldMk cId="3056252940" sldId="1044"/>
            <ac:spMk id="6" creationId="{83305C0E-F691-A810-39B1-EC224FB14D0F}"/>
          </ac:spMkLst>
        </pc:spChg>
        <pc:picChg chg="del">
          <ac:chgData name="Andreas Beck Kronborg" userId="c3c21b0c32d62b84" providerId="LiveId" clId="{FDFB6E4B-C4E5-4538-81F1-BB4813191149}" dt="2024-10-11T15:05:59.814" v="22198" actId="478"/>
          <ac:picMkLst>
            <pc:docMk/>
            <pc:sldMk cId="3056252940" sldId="1044"/>
            <ac:picMk id="4" creationId="{5EB59027-5FAF-952A-84D1-DD3C59E3320F}"/>
          </ac:picMkLst>
        </pc:picChg>
        <pc:picChg chg="add mod">
          <ac:chgData name="Andreas Beck Kronborg" userId="c3c21b0c32d62b84" providerId="LiveId" clId="{FDFB6E4B-C4E5-4538-81F1-BB4813191149}" dt="2024-10-11T15:06:44.706" v="22207" actId="1076"/>
          <ac:picMkLst>
            <pc:docMk/>
            <pc:sldMk cId="3056252940" sldId="1044"/>
            <ac:picMk id="5" creationId="{FEEDAB5C-4D71-8A01-13EA-7981A14F4E46}"/>
          </ac:picMkLst>
        </pc:picChg>
      </pc:sldChg>
      <pc:sldChg chg="addSp modSp add mod">
        <pc:chgData name="Andreas Beck Kronborg" userId="c3c21b0c32d62b84" providerId="LiveId" clId="{FDFB6E4B-C4E5-4538-81F1-BB4813191149}" dt="2024-10-12T14:37:12.658" v="24543" actId="1076"/>
        <pc:sldMkLst>
          <pc:docMk/>
          <pc:sldMk cId="3470852763" sldId="1044"/>
        </pc:sldMkLst>
        <pc:spChg chg="add mod">
          <ac:chgData name="Andreas Beck Kronborg" userId="c3c21b0c32d62b84" providerId="LiveId" clId="{FDFB6E4B-C4E5-4538-81F1-BB4813191149}" dt="2024-10-12T14:22:54.025" v="24337" actId="20577"/>
          <ac:spMkLst>
            <pc:docMk/>
            <pc:sldMk cId="3470852763" sldId="1044"/>
            <ac:spMk id="3" creationId="{B643DE78-128C-E221-AB76-2C0FD327E045}"/>
          </ac:spMkLst>
        </pc:spChg>
        <pc:spChg chg="add mod">
          <ac:chgData name="Andreas Beck Kronborg" userId="c3c21b0c32d62b84" providerId="LiveId" clId="{FDFB6E4B-C4E5-4538-81F1-BB4813191149}" dt="2024-10-12T14:36:52.493" v="24542" actId="20577"/>
          <ac:spMkLst>
            <pc:docMk/>
            <pc:sldMk cId="3470852763" sldId="1044"/>
            <ac:spMk id="4" creationId="{C93236E2-FF34-E196-7E29-E1C14911F3E6}"/>
          </ac:spMkLst>
        </pc:spChg>
        <pc:spChg chg="mod">
          <ac:chgData name="Andreas Beck Kronborg" userId="c3c21b0c32d62b84" providerId="LiveId" clId="{FDFB6E4B-C4E5-4538-81F1-BB4813191149}" dt="2024-10-12T14:27:32.304" v="24502" actId="207"/>
          <ac:spMkLst>
            <pc:docMk/>
            <pc:sldMk cId="3470852763" sldId="1044"/>
            <ac:spMk id="6" creationId="{52253EE6-50CD-DD2B-D64E-B60A1FFE930A}"/>
          </ac:spMkLst>
        </pc:spChg>
        <pc:spChg chg="add mod">
          <ac:chgData name="Andreas Beck Kronborg" userId="c3c21b0c32d62b84" providerId="LiveId" clId="{FDFB6E4B-C4E5-4538-81F1-BB4813191149}" dt="2024-10-12T14:27:50.626" v="24505" actId="207"/>
          <ac:spMkLst>
            <pc:docMk/>
            <pc:sldMk cId="3470852763" sldId="1044"/>
            <ac:spMk id="7" creationId="{BFA45BE8-5FB3-C6DC-F767-E4A897FFC1E0}"/>
          </ac:spMkLst>
        </pc:spChg>
        <pc:picChg chg="mod">
          <ac:chgData name="Andreas Beck Kronborg" userId="c3c21b0c32d62b84" providerId="LiveId" clId="{FDFB6E4B-C4E5-4538-81F1-BB4813191149}" dt="2024-10-12T14:37:12.658" v="24543" actId="1076"/>
          <ac:picMkLst>
            <pc:docMk/>
            <pc:sldMk cId="3470852763" sldId="1044"/>
            <ac:picMk id="5" creationId="{1530C98C-01EF-C71C-2B64-45C7B3FDEA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33861-CD3E-4525-810C-0961E2301900}" type="datetimeFigureOut">
              <a:rPr lang="da-DK" smtClean="0"/>
              <a:t>09-10-2024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00BD6-9F7F-4792-BF3C-B9261B8A44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9060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2271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51C2-B606-DBE9-4D22-2876E2F81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67A1DE2-5B34-C04D-1D7A-01C9DC8967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3F15FB3-F5BC-CC8C-C294-B2A3610F3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solidFill>
                <a:schemeClr val="accent2"/>
              </a:solidFill>
            </a:endParaRP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52EE596-3818-117D-8349-32A5CB38E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570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0334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9A810-5DA3-04DE-C725-DB86A4923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85E248D-EBC4-4B0E-976E-D211B3284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40A5EB3-A74D-C1F3-6DF7-C8CC7A823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021E6B1-35F8-7CF6-B307-C3233FE46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4960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8092F-D249-52D7-35F3-0C8492A0D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235AC40-4CB1-0208-727A-3647C70D15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8A6CADB-AEFD-6DC1-63B7-E0C02635D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E603EB6-87DA-36E6-C047-94133E497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677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0D656-3DCC-3371-6289-339E82DA0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FB458A2-9C5A-F535-649E-5546BF022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77FE096-6ACB-1CFF-91CE-E9ACB0152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EEF16B4-BD43-BB40-202E-3E801D928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4899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A4CB4-C432-9DF8-9A9C-5AF39D565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DF104EF-E961-0F2C-FDB3-A3853A0A6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8F7F915-180C-701E-37F1-731F16126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So I have </a:t>
            </a:r>
            <a:r>
              <a:rPr lang="da-DK" dirty="0" err="1"/>
              <a:t>stated</a:t>
            </a:r>
            <a:r>
              <a:rPr lang="da-DK" dirty="0"/>
              <a:t>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challenges</a:t>
            </a:r>
            <a:r>
              <a:rPr lang="da-DK" dirty="0"/>
              <a:t> </a:t>
            </a:r>
            <a:r>
              <a:rPr lang="da-DK" dirty="0" err="1"/>
              <a:t>within</a:t>
            </a:r>
            <a:r>
              <a:rPr lang="da-DK" dirty="0"/>
              <a:t> </a:t>
            </a:r>
            <a:r>
              <a:rPr lang="da-DK" dirty="0" err="1"/>
              <a:t>men’s</a:t>
            </a:r>
            <a:r>
              <a:rPr lang="da-DK" dirty="0"/>
              <a:t> </a:t>
            </a:r>
            <a:r>
              <a:rPr lang="da-DK" dirty="0" err="1"/>
              <a:t>equality</a:t>
            </a:r>
            <a:r>
              <a:rPr lang="da-DK" dirty="0"/>
              <a:t> from a </a:t>
            </a:r>
            <a:r>
              <a:rPr lang="da-DK" dirty="0" err="1"/>
              <a:t>danish</a:t>
            </a:r>
            <a:r>
              <a:rPr lang="da-DK" dirty="0"/>
              <a:t> </a:t>
            </a:r>
            <a:r>
              <a:rPr lang="da-DK" dirty="0" err="1"/>
              <a:t>perspective</a:t>
            </a:r>
            <a:r>
              <a:rPr lang="da-DK" dirty="0"/>
              <a:t> as of </a:t>
            </a:r>
            <a:r>
              <a:rPr lang="da-DK" dirty="0" err="1"/>
              <a:t>now</a:t>
            </a:r>
            <a:r>
              <a:rPr lang="da-DK" dirty="0"/>
              <a:t>, and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move</a:t>
            </a:r>
            <a:r>
              <a:rPr lang="da-DK" dirty="0"/>
              <a:t> forward to give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insights</a:t>
            </a:r>
            <a:r>
              <a:rPr lang="da-DK" dirty="0"/>
              <a:t> on </a:t>
            </a:r>
            <a:r>
              <a:rPr lang="da-DK" dirty="0" err="1"/>
              <a:t>one</a:t>
            </a:r>
            <a:r>
              <a:rPr lang="da-DK" dirty="0"/>
              <a:t> of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activities</a:t>
            </a:r>
            <a:r>
              <a:rPr lang="da-DK" dirty="0"/>
              <a:t> in </a:t>
            </a:r>
            <a:r>
              <a:rPr lang="da-DK" dirty="0" err="1"/>
              <a:t>DareGender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men </a:t>
            </a:r>
            <a:r>
              <a:rPr lang="da-DK" dirty="0" err="1"/>
              <a:t>allow</a:t>
            </a:r>
            <a:r>
              <a:rPr lang="da-DK" dirty="0"/>
              <a:t> themselves to </a:t>
            </a:r>
            <a:r>
              <a:rPr lang="da-DK" dirty="0" err="1"/>
              <a:t>engage</a:t>
            </a:r>
            <a:r>
              <a:rPr lang="da-DK" dirty="0"/>
              <a:t> in </a:t>
            </a:r>
            <a:r>
              <a:rPr lang="da-DK" dirty="0" err="1"/>
              <a:t>their</a:t>
            </a:r>
            <a:r>
              <a:rPr lang="da-DK" dirty="0"/>
              <a:t> mental </a:t>
            </a:r>
            <a:r>
              <a:rPr lang="da-DK" dirty="0" err="1"/>
              <a:t>health</a:t>
            </a:r>
            <a:r>
              <a:rPr lang="da-DK" dirty="0"/>
              <a:t> and </a:t>
            </a:r>
            <a:r>
              <a:rPr lang="da-DK" dirty="0" err="1"/>
              <a:t>explore</a:t>
            </a:r>
            <a:r>
              <a:rPr lang="da-DK" dirty="0"/>
              <a:t> </a:t>
            </a:r>
            <a:r>
              <a:rPr lang="da-DK" dirty="0" err="1"/>
              <a:t>how</a:t>
            </a:r>
            <a:r>
              <a:rPr lang="da-DK" dirty="0"/>
              <a:t> </a:t>
            </a:r>
            <a:r>
              <a:rPr lang="da-DK" dirty="0" err="1"/>
              <a:t>masculine</a:t>
            </a:r>
            <a:r>
              <a:rPr lang="da-DK" dirty="0"/>
              <a:t> stereotypes </a:t>
            </a:r>
            <a:r>
              <a:rPr lang="da-DK" dirty="0" err="1"/>
              <a:t>affects</a:t>
            </a:r>
            <a:r>
              <a:rPr lang="da-DK" dirty="0"/>
              <a:t> </a:t>
            </a:r>
            <a:r>
              <a:rPr lang="da-DK" dirty="0" err="1"/>
              <a:t>them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254944D-8D85-21C8-EE61-C95B22352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034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19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u="none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8D0A4-97C2-43CC-99CF-ACD17714842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2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8D0A4-97C2-43CC-99CF-ACD177148426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37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952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7349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E5586-15B5-89F2-94E7-A3FCB4090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BEE8226-1953-9F14-F69C-4BAB3898F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81B6AC3-5734-71AA-0E6D-A85963CD06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9C4C86-3530-9276-B07A-4902940FC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3647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52046-9CFE-E8BD-61B7-B28733DC2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7612D7C-E920-1D5E-2646-7ED9DF50D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74836AB-608D-DDB4-A439-7BB4D2176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0A730CF-1075-3097-7B7D-E442E5A03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416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27D9-0EA0-3D9C-194C-D26D7D2C4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582C795-5799-4F91-D99F-438781285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56A7B55-B99E-0985-2F99-8BFA123D8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D470711-99FC-5659-1B09-834750F34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960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0600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00BD6-9F7F-4792-BF3C-B9261B8A447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386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areG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>
            <a:extLst>
              <a:ext uri="{FF2B5EF4-FFF2-40B4-BE49-F238E27FC236}">
                <a16:creationId xmlns:a16="http://schemas.microsoft.com/office/drawing/2014/main" id="{E1F5F790-337B-2734-ACF8-EF2EABB43336}"/>
              </a:ext>
            </a:extLst>
          </p:cNvPr>
          <p:cNvSpPr/>
          <p:nvPr/>
        </p:nvSpPr>
        <p:spPr>
          <a:xfrm>
            <a:off x="1" y="2647952"/>
            <a:ext cx="4762500" cy="4210049"/>
          </a:xfrm>
          <a:prstGeom prst="rtTriangle">
            <a:avLst/>
          </a:prstGeom>
          <a:solidFill>
            <a:srgbClr val="E24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EFFB3128-096E-4728-67A1-A235586F0988}"/>
              </a:ext>
            </a:extLst>
          </p:cNvPr>
          <p:cNvSpPr/>
          <p:nvPr/>
        </p:nvSpPr>
        <p:spPr>
          <a:xfrm>
            <a:off x="-2117" y="-2117"/>
            <a:ext cx="12194117" cy="686011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817360B-29BC-0D94-13F6-D4759D8B40D9}"/>
              </a:ext>
            </a:extLst>
          </p:cNvPr>
          <p:cNvSpPr/>
          <p:nvPr/>
        </p:nvSpPr>
        <p:spPr>
          <a:xfrm>
            <a:off x="-2117" y="-2117"/>
            <a:ext cx="12194117" cy="686011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7" name="Bild 11" descr="LOGO_Clean_v1-01.png">
            <a:extLst>
              <a:ext uri="{FF2B5EF4-FFF2-40B4-BE49-F238E27FC236}">
                <a16:creationId xmlns:a16="http://schemas.microsoft.com/office/drawing/2014/main" id="{7A7BE13E-8451-B4B8-20D2-0428C9737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1" y="1951567"/>
            <a:ext cx="4557183" cy="455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903" y="359475"/>
            <a:ext cx="7281309" cy="1204307"/>
          </a:xfrm>
        </p:spPr>
        <p:txBody>
          <a:bodyPr bIns="9144" anchor="b"/>
          <a:lstStyle>
            <a:lvl1pPr>
              <a:defRPr sz="4267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748" y="1674594"/>
            <a:ext cx="5638977" cy="811893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867" b="0" i="0" u="none" strike="noStrike" kern="1200" cap="all" spc="533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undertiteltypografien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8">
            <a:extLst>
              <a:ext uri="{FF2B5EF4-FFF2-40B4-BE49-F238E27FC236}">
                <a16:creationId xmlns:a16="http://schemas.microsoft.com/office/drawing/2014/main" id="{0FC82B21-5BC4-A19C-1F46-41C15208FF1C}"/>
              </a:ext>
            </a:extLst>
          </p:cNvPr>
          <p:cNvSpPr/>
          <p:nvPr/>
        </p:nvSpPr>
        <p:spPr>
          <a:xfrm>
            <a:off x="1" y="2647952"/>
            <a:ext cx="4762500" cy="4210049"/>
          </a:xfrm>
          <a:prstGeom prst="rtTriangle">
            <a:avLst/>
          </a:prstGeom>
          <a:solidFill>
            <a:srgbClr val="E24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8D7438EC-B7B7-1225-556F-6C60DFBB0E17}"/>
              </a:ext>
            </a:extLst>
          </p:cNvPr>
          <p:cNvSpPr/>
          <p:nvPr/>
        </p:nvSpPr>
        <p:spPr>
          <a:xfrm>
            <a:off x="1" y="5048251"/>
            <a:ext cx="4762500" cy="180974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2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2"/>
            <a:ext cx="7315200" cy="867444"/>
          </a:xfrm>
        </p:spPr>
        <p:txBody>
          <a:bodyPr anchor="b"/>
          <a:lstStyle>
            <a:lvl1pPr algn="l">
              <a:defRPr sz="3733" b="0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41" y="2180529"/>
            <a:ext cx="8128727" cy="740664"/>
          </a:xfrm>
        </p:spPr>
        <p:txBody>
          <a:bodyPr/>
          <a:lstStyle>
            <a:lvl1pPr marL="0" indent="0">
              <a:buNone/>
              <a:defRPr sz="1867">
                <a:solidFill>
                  <a:schemeClr val="tx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94730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1096435" y="1130301"/>
            <a:ext cx="4897967" cy="3771900"/>
          </a:xfrm>
        </p:spPr>
        <p:txBody>
          <a:bodyPr rtlCol="0">
            <a:normAutofit/>
          </a:bodyPr>
          <a:lstStyle/>
          <a:p>
            <a:pPr lvl="0"/>
            <a:r>
              <a:rPr lang="da-DK" noProof="0"/>
              <a:t>Klik på ikonet for at tilføje et billede</a:t>
            </a:r>
            <a:endParaRPr lang="de-DE" noProof="0"/>
          </a:p>
        </p:txBody>
      </p:sp>
      <p:sp>
        <p:nvSpPr>
          <p:cNvPr id="5" name="Bildplatzhalter 3"/>
          <p:cNvSpPr>
            <a:spLocks noGrp="1"/>
          </p:cNvSpPr>
          <p:nvPr>
            <p:ph type="pic" sz="quarter" idx="11"/>
          </p:nvPr>
        </p:nvSpPr>
        <p:spPr>
          <a:xfrm>
            <a:off x="6265335" y="1130301"/>
            <a:ext cx="4859867" cy="3771900"/>
          </a:xfrm>
        </p:spPr>
        <p:txBody>
          <a:bodyPr rtlCol="0">
            <a:normAutofit/>
          </a:bodyPr>
          <a:lstStyle/>
          <a:p>
            <a:pPr lvl="0"/>
            <a:r>
              <a:rPr lang="da-DK" noProof="0"/>
              <a:t>Klik på ikonet for at tilføje et billede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20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096435" y="1054100"/>
            <a:ext cx="5067300" cy="39878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6350000" y="1054101"/>
            <a:ext cx="4775200" cy="1943100"/>
          </a:xfrm>
        </p:spPr>
        <p:txBody>
          <a:bodyPr rtlCol="0">
            <a:normAutofit/>
          </a:bodyPr>
          <a:lstStyle/>
          <a:p>
            <a:pPr lvl="0"/>
            <a:r>
              <a:rPr lang="da-DK" noProof="0"/>
              <a:t>Klik på ikonet for at tilføje et billede</a:t>
            </a:r>
            <a:endParaRPr lang="de-DE" noProof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350000" y="3098801"/>
            <a:ext cx="4775200" cy="1943100"/>
          </a:xfrm>
        </p:spPr>
        <p:txBody>
          <a:bodyPr rtlCol="0">
            <a:normAutofit/>
          </a:bodyPr>
          <a:lstStyle/>
          <a:p>
            <a:pPr lvl="0"/>
            <a:r>
              <a:rPr lang="da-DK" noProof="0"/>
              <a:t>Klik på ikonet for at tilføje et billede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32172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5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7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867" b="0" kern="1200" cap="all" spc="533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867" b="0" kern="1200" cap="all" spc="533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2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2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971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>
            <a:extLst>
              <a:ext uri="{FF2B5EF4-FFF2-40B4-BE49-F238E27FC236}">
                <a16:creationId xmlns:a16="http://schemas.microsoft.com/office/drawing/2014/main" id="{A45F37C4-AAFA-E401-310B-0ABACBF050C5}"/>
              </a:ext>
            </a:extLst>
          </p:cNvPr>
          <p:cNvSpPr/>
          <p:nvPr/>
        </p:nvSpPr>
        <p:spPr>
          <a:xfrm>
            <a:off x="1" y="2647952"/>
            <a:ext cx="4762500" cy="4210049"/>
          </a:xfrm>
          <a:prstGeom prst="rtTriangle">
            <a:avLst/>
          </a:prstGeom>
          <a:solidFill>
            <a:srgbClr val="E24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6" name="Right Triangle 17">
            <a:extLst>
              <a:ext uri="{FF2B5EF4-FFF2-40B4-BE49-F238E27FC236}">
                <a16:creationId xmlns:a16="http://schemas.microsoft.com/office/drawing/2014/main" id="{D0276217-0350-82C9-3574-69D2F25217E4}"/>
              </a:ext>
            </a:extLst>
          </p:cNvPr>
          <p:cNvSpPr/>
          <p:nvPr/>
        </p:nvSpPr>
        <p:spPr>
          <a:xfrm rot="5400000">
            <a:off x="1720851" y="-1720850"/>
            <a:ext cx="6858000" cy="10299700"/>
          </a:xfrm>
          <a:prstGeom prst="rtTriangle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3733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8" y="2618913"/>
            <a:ext cx="5077039" cy="332468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5"/>
          </a:xfrm>
        </p:spPr>
        <p:txBody>
          <a:bodyPr>
            <a:normAutofit/>
          </a:bodyPr>
          <a:lstStyle>
            <a:lvl1pPr marL="0" indent="0">
              <a:buNone/>
              <a:defRPr lang="en-US" sz="1867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300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0D24863-1DEF-0847-1EA7-88ED94873C58}"/>
              </a:ext>
            </a:extLst>
          </p:cNvPr>
          <p:cNvSpPr/>
          <p:nvPr/>
        </p:nvSpPr>
        <p:spPr>
          <a:xfrm>
            <a:off x="-4233" y="5181600"/>
            <a:ext cx="4766733" cy="167640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E24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E0F7D79-54C6-A929-1371-F5CAA6B63452}"/>
              </a:ext>
            </a:extLst>
          </p:cNvPr>
          <p:cNvSpPr/>
          <p:nvPr/>
        </p:nvSpPr>
        <p:spPr>
          <a:xfrm>
            <a:off x="-69851" y="5181600"/>
            <a:ext cx="12196235" cy="167640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4DB74-CBFE-3761-D5E8-D717A3BB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 err="1"/>
              <a:t>Daregender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22C2C3FD-7C55-DEF6-E57C-BB60F2B8B3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96434" y="1100667"/>
            <a:ext cx="10028767" cy="357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Mastertextformat bearbeiten</a:t>
            </a:r>
          </a:p>
          <a:p>
            <a:pPr lvl="1"/>
            <a:r>
              <a:rPr lang="da-DK" altLang="da-DK"/>
              <a:t>Zweite Ebene</a:t>
            </a:r>
          </a:p>
          <a:p>
            <a:pPr lvl="2"/>
            <a:r>
              <a:rPr lang="da-DK" altLang="da-DK"/>
              <a:t>Dritte Ebene</a:t>
            </a:r>
          </a:p>
          <a:p>
            <a:pPr lvl="3"/>
            <a:r>
              <a:rPr lang="da-DK" altLang="da-DK"/>
              <a:t>Vierte Ebene</a:t>
            </a:r>
          </a:p>
          <a:p>
            <a:pPr lvl="4"/>
            <a:r>
              <a:rPr lang="da-DK" altLang="da-DK"/>
              <a:t>Fünfte Ebene</a:t>
            </a:r>
            <a:endParaRPr lang="en-US" altLang="da-DK"/>
          </a:p>
        </p:txBody>
      </p:sp>
      <p:pic>
        <p:nvPicPr>
          <p:cNvPr id="1030" name="Bild 2" descr="LOGO_Clean_v1-01.png">
            <a:extLst>
              <a:ext uri="{FF2B5EF4-FFF2-40B4-BE49-F238E27FC236}">
                <a16:creationId xmlns:a16="http://schemas.microsoft.com/office/drawing/2014/main" id="{E9D42F2C-5C0F-1A43-8732-F3CEC2B8B7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300" y="5376333"/>
            <a:ext cx="1278467" cy="128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59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733" kern="1200" cap="all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Franklin Gothic Medium" charset="0"/>
          <a:ea typeface="MS PGothic" panose="020B0600070205080204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Franklin Gothic Medium" charset="0"/>
          <a:ea typeface="MS PGothic" panose="020B0600070205080204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Franklin Gothic Medium" charset="0"/>
          <a:ea typeface="MS PGothic" panose="020B0600070205080204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Franklin Gothic Medium" charset="0"/>
          <a:ea typeface="MS PGothic" panose="020B0600070205080204" pitchFamily="34" charset="-128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733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9pPr>
    </p:titleStyle>
    <p:bodyStyle>
      <a:lvl1pPr marL="457189" indent="-457189" algn="l" rtl="0" eaLnBrk="1" fontAlgn="base" hangingPunct="1">
        <a:spcBef>
          <a:spcPts val="1067"/>
        </a:spcBef>
        <a:spcAft>
          <a:spcPct val="0"/>
        </a:spcAft>
        <a:buFont typeface="Arial" panose="020B0604020202020204" pitchFamily="34" charset="0"/>
        <a:defRPr sz="2133" b="1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230712" indent="-230712" algn="l" rtl="0" eaLnBrk="1" fontAlgn="base" hangingPunct="1">
        <a:spcBef>
          <a:spcPts val="4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13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535504" indent="-218012" algn="l" rtl="0" eaLnBrk="1" fontAlgn="base" hangingPunct="1">
        <a:spcBef>
          <a:spcPts val="4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13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840296" indent="-218012" algn="l" rtl="0" eaLnBrk="1" fontAlgn="base" hangingPunct="1">
        <a:spcBef>
          <a:spcPts val="4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13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145089" indent="-230712" algn="l" rtl="0" eaLnBrk="1" fontAlgn="base" hangingPunct="1">
        <a:spcBef>
          <a:spcPts val="4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13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463003" indent="-231642" algn="l" defTabSz="1219170" rtl="0" eaLnBrk="1" latinLnBrk="0" hangingPunct="1">
        <a:spcBef>
          <a:spcPts val="400"/>
        </a:spcBef>
        <a:buClr>
          <a:schemeClr val="accent2"/>
        </a:buClr>
        <a:buFont typeface="Wingdings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1804371" indent="-219451" algn="l" defTabSz="1219170" rtl="0" eaLnBrk="1" latinLnBrk="0" hangingPunct="1">
        <a:spcBef>
          <a:spcPts val="400"/>
        </a:spcBef>
        <a:buClr>
          <a:schemeClr val="accent2"/>
        </a:buClr>
        <a:buFont typeface="Wingdings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2109163" indent="-219451" algn="l" defTabSz="1219170" rtl="0" eaLnBrk="1" latinLnBrk="0" hangingPunct="1">
        <a:spcBef>
          <a:spcPts val="400"/>
        </a:spcBef>
        <a:buClr>
          <a:schemeClr val="accent2"/>
        </a:buClr>
        <a:buFont typeface="Wingdings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2389572" indent="-219451" algn="l" defTabSz="1219170" rtl="0" eaLnBrk="1" latinLnBrk="0" hangingPunct="1">
        <a:spcBef>
          <a:spcPts val="400"/>
        </a:spcBef>
        <a:buClr>
          <a:schemeClr val="accent2"/>
        </a:buClr>
        <a:buFont typeface="Wingdings" pitchFamily="2" charset="2"/>
        <a:buChar char="§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abk@daregender.d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gq-magazine.co.uk/culture/article/andrew-tate-tiktok-fame-men-202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41432-B217-34FB-E475-59EF7E3A9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677" y="73010"/>
            <a:ext cx="11434646" cy="1959559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How can boys and men 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transcend masculine stereotypes</a:t>
            </a:r>
            <a:r>
              <a:rPr lang="en-US" dirty="0">
                <a:ea typeface="ＭＳ Ｐゴシック" charset="0"/>
              </a:rPr>
              <a:t>?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</a:t>
            </a:r>
            <a:br>
              <a:rPr lang="en-US" dirty="0">
                <a:solidFill>
                  <a:schemeClr val="accent2"/>
                </a:solidFill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Insights from 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practical interventions.</a:t>
            </a:r>
            <a:endParaRPr lang="de-DE" dirty="0">
              <a:ea typeface="ＭＳ Ｐゴシック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2F1611-B9CE-59A3-D8D0-3E9884528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677" y="2269792"/>
            <a:ext cx="6983195" cy="897155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Equality together: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strengthening the role of boys and men in building an equal society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1E4F9DA-FA29-F3E1-78FC-1EB92B4621AD}"/>
              </a:ext>
            </a:extLst>
          </p:cNvPr>
          <p:cNvSpPr txBox="1"/>
          <p:nvPr/>
        </p:nvSpPr>
        <p:spPr>
          <a:xfrm>
            <a:off x="5808612" y="5913392"/>
            <a:ext cx="2677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000000"/>
                </a:solidFill>
                <a:latin typeface="Franklin Gothic Book" panose="020B0503020102020204" pitchFamily="34" charset="0"/>
                <a:ea typeface="MS PGothic" panose="020B0600070205080204" pitchFamily="34" charset="-128"/>
              </a:rPr>
              <a:t>Andreas Beck Kronborg, Head </a:t>
            </a:r>
            <a:r>
              <a:rPr lang="de-DE" sz="1600" b="1" dirty="0" err="1">
                <a:solidFill>
                  <a:srgbClr val="000000"/>
                </a:solidFill>
                <a:latin typeface="Franklin Gothic Book" panose="020B0503020102020204" pitchFamily="34" charset="0"/>
                <a:ea typeface="MS PGothic" panose="020B0600070205080204" pitchFamily="34" charset="-128"/>
              </a:rPr>
              <a:t>of</a:t>
            </a:r>
            <a:r>
              <a:rPr lang="de-DE" sz="1600" b="1" dirty="0">
                <a:solidFill>
                  <a:srgbClr val="000000"/>
                </a:solidFill>
                <a:latin typeface="Franklin Gothic Book" panose="020B0503020102020204" pitchFamily="34" charset="0"/>
                <a:ea typeface="MS PGothic" panose="020B0600070205080204" pitchFamily="34" charset="-128"/>
              </a:rPr>
              <a:t> </a:t>
            </a:r>
            <a:r>
              <a:rPr lang="de-DE" sz="1600" b="1" dirty="0" err="1">
                <a:solidFill>
                  <a:srgbClr val="000000"/>
                </a:solidFill>
                <a:latin typeface="Franklin Gothic Book" panose="020B0503020102020204" pitchFamily="34" charset="0"/>
                <a:ea typeface="MS PGothic" panose="020B0600070205080204" pitchFamily="34" charset="-128"/>
              </a:rPr>
              <a:t>Secretary</a:t>
            </a:r>
            <a:endParaRPr lang="de-DE" sz="1600" b="1" dirty="0">
              <a:solidFill>
                <a:srgbClr val="000000"/>
              </a:solidFill>
              <a:latin typeface="Franklin Gothic Book" panose="020B0503020102020204" pitchFamily="34" charset="0"/>
              <a:ea typeface="MS PGothic" panose="020B0600070205080204" pitchFamily="34" charset="-128"/>
            </a:endParaRP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000000"/>
                </a:solidFill>
                <a:latin typeface="Franklin Gothic Book" panose="020B0503020102020204" pitchFamily="34" charset="0"/>
                <a:ea typeface="MS PGothic" panose="020B0600070205080204" pitchFamily="34" charset="-128"/>
              </a:rPr>
              <a:t>Master </a:t>
            </a:r>
            <a:r>
              <a:rPr lang="de-DE" sz="1600" b="1" dirty="0" err="1">
                <a:solidFill>
                  <a:srgbClr val="000000"/>
                </a:solidFill>
                <a:latin typeface="Franklin Gothic Book" panose="020B0503020102020204" pitchFamily="34" charset="0"/>
                <a:ea typeface="MS PGothic" panose="020B0600070205080204" pitchFamily="34" charset="-128"/>
              </a:rPr>
              <a:t>of</a:t>
            </a:r>
            <a:r>
              <a:rPr lang="de-DE" sz="1600" b="1" dirty="0">
                <a:solidFill>
                  <a:srgbClr val="000000"/>
                </a:solidFill>
                <a:latin typeface="Franklin Gothic Book" panose="020B0503020102020204" pitchFamily="34" charset="0"/>
                <a:ea typeface="MS PGothic" panose="020B0600070205080204" pitchFamily="34" charset="-128"/>
              </a:rPr>
              <a:t> Education Science</a:t>
            </a:r>
            <a:endParaRPr lang="da-DK" sz="1600" b="1" dirty="0">
              <a:solidFill>
                <a:srgbClr val="000000"/>
              </a:solidFill>
              <a:latin typeface="Franklin Gothic Book" panose="020B05030201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CECE-2EBF-BCB1-4F76-6FC640AE2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C2D6A53-8871-A00B-3B55-E301EEB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</a:t>
            </a:r>
            <a:r>
              <a:rPr lang="da-DK" sz="2930" dirty="0" err="1"/>
              <a:t>challenges</a:t>
            </a:r>
            <a:r>
              <a:rPr lang="da-DK" sz="2930" dirty="0"/>
              <a:t> – the </a:t>
            </a:r>
            <a:r>
              <a:rPr lang="da-DK" sz="2930" dirty="0" err="1"/>
              <a:t>danish</a:t>
            </a:r>
            <a:r>
              <a:rPr lang="da-DK" sz="2930" dirty="0"/>
              <a:t> </a:t>
            </a:r>
            <a:r>
              <a:rPr lang="da-DK" sz="2930" dirty="0" err="1"/>
              <a:t>perspective</a:t>
            </a:r>
            <a:endParaRPr lang="da-DK" sz="2930" dirty="0"/>
          </a:p>
        </p:txBody>
      </p:sp>
      <p:sp>
        <p:nvSpPr>
          <p:cNvPr id="2" name="Rutediagram: Forbindelse 1">
            <a:extLst>
              <a:ext uri="{FF2B5EF4-FFF2-40B4-BE49-F238E27FC236}">
                <a16:creationId xmlns:a16="http://schemas.microsoft.com/office/drawing/2014/main" id="{DB32CEFE-CF6B-6DFB-DCBA-EA61368E1653}"/>
              </a:ext>
            </a:extLst>
          </p:cNvPr>
          <p:cNvSpPr/>
          <p:nvPr/>
        </p:nvSpPr>
        <p:spPr>
          <a:xfrm>
            <a:off x="4535293" y="1861322"/>
            <a:ext cx="3121413" cy="2308303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Challenges </a:t>
            </a:r>
            <a:r>
              <a:rPr lang="da-DK" dirty="0" err="1"/>
              <a:t>within</a:t>
            </a:r>
            <a:r>
              <a:rPr lang="da-DK" dirty="0"/>
              <a:t> </a:t>
            </a:r>
            <a:r>
              <a:rPr lang="da-DK" dirty="0" err="1"/>
              <a:t>men’s</a:t>
            </a:r>
            <a:r>
              <a:rPr lang="da-DK" dirty="0"/>
              <a:t> </a:t>
            </a:r>
            <a:r>
              <a:rPr lang="da-DK" dirty="0" err="1"/>
              <a:t>equality</a:t>
            </a:r>
            <a:endParaRPr lang="da-DK" dirty="0"/>
          </a:p>
        </p:txBody>
      </p:sp>
      <p:sp>
        <p:nvSpPr>
          <p:cNvPr id="15" name="Rutediagram: Forbindelse 14">
            <a:extLst>
              <a:ext uri="{FF2B5EF4-FFF2-40B4-BE49-F238E27FC236}">
                <a16:creationId xmlns:a16="http://schemas.microsoft.com/office/drawing/2014/main" id="{D1AEBF09-1DC8-B274-074A-DD042240B769}"/>
              </a:ext>
            </a:extLst>
          </p:cNvPr>
          <p:cNvSpPr/>
          <p:nvPr/>
        </p:nvSpPr>
        <p:spPr>
          <a:xfrm>
            <a:off x="2609384" y="1083526"/>
            <a:ext cx="2159620" cy="106865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Womens</a:t>
            </a:r>
            <a:r>
              <a:rPr lang="da-DK" dirty="0"/>
              <a:t> </a:t>
            </a:r>
            <a:r>
              <a:rPr lang="da-DK" dirty="0" err="1"/>
              <a:t>achievements</a:t>
            </a:r>
            <a:endParaRPr lang="da-DK" dirty="0"/>
          </a:p>
        </p:txBody>
      </p:sp>
      <p:sp>
        <p:nvSpPr>
          <p:cNvPr id="17" name="Rutediagram: Forbindelse 16">
            <a:extLst>
              <a:ext uri="{FF2B5EF4-FFF2-40B4-BE49-F238E27FC236}">
                <a16:creationId xmlns:a16="http://schemas.microsoft.com/office/drawing/2014/main" id="{B745FD2B-C55F-2D12-03C9-88D2C2A23935}"/>
              </a:ext>
            </a:extLst>
          </p:cNvPr>
          <p:cNvSpPr/>
          <p:nvPr/>
        </p:nvSpPr>
        <p:spPr>
          <a:xfrm>
            <a:off x="6153614" y="4328530"/>
            <a:ext cx="2159620" cy="106865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Male as a </a:t>
            </a:r>
            <a:r>
              <a:rPr lang="da-DK" dirty="0" err="1"/>
              <a:t>gender</a:t>
            </a:r>
            <a:endParaRPr lang="da-DK" dirty="0"/>
          </a:p>
        </p:txBody>
      </p:sp>
      <p:sp>
        <p:nvSpPr>
          <p:cNvPr id="18" name="Rutediagram: Forbindelse 17">
            <a:extLst>
              <a:ext uri="{FF2B5EF4-FFF2-40B4-BE49-F238E27FC236}">
                <a16:creationId xmlns:a16="http://schemas.microsoft.com/office/drawing/2014/main" id="{2FCFE298-B438-47C8-D3FE-B8CD8135754C}"/>
              </a:ext>
            </a:extLst>
          </p:cNvPr>
          <p:cNvSpPr/>
          <p:nvPr/>
        </p:nvSpPr>
        <p:spPr>
          <a:xfrm>
            <a:off x="8313234" y="3615782"/>
            <a:ext cx="2159620" cy="106865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Violence</a:t>
            </a:r>
            <a:endParaRPr lang="da-DK" dirty="0"/>
          </a:p>
        </p:txBody>
      </p:sp>
      <p:sp>
        <p:nvSpPr>
          <p:cNvPr id="19" name="Rutediagram: Forbindelse 18">
            <a:extLst>
              <a:ext uri="{FF2B5EF4-FFF2-40B4-BE49-F238E27FC236}">
                <a16:creationId xmlns:a16="http://schemas.microsoft.com/office/drawing/2014/main" id="{ADDB2684-3307-4C72-979C-384778F2FC38}"/>
              </a:ext>
            </a:extLst>
          </p:cNvPr>
          <p:cNvSpPr/>
          <p:nvPr/>
        </p:nvSpPr>
        <p:spPr>
          <a:xfrm>
            <a:off x="7422995" y="1158797"/>
            <a:ext cx="2159620" cy="106865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Zero sum game</a:t>
            </a:r>
          </a:p>
        </p:txBody>
      </p:sp>
      <p:sp>
        <p:nvSpPr>
          <p:cNvPr id="20" name="Rutediagram: Forbindelse 19">
            <a:extLst>
              <a:ext uri="{FF2B5EF4-FFF2-40B4-BE49-F238E27FC236}">
                <a16:creationId xmlns:a16="http://schemas.microsoft.com/office/drawing/2014/main" id="{A8DB3BED-077B-68A7-98CE-7FFCF2BA1CC4}"/>
              </a:ext>
            </a:extLst>
          </p:cNvPr>
          <p:cNvSpPr/>
          <p:nvPr/>
        </p:nvSpPr>
        <p:spPr>
          <a:xfrm>
            <a:off x="1719145" y="3615782"/>
            <a:ext cx="2159620" cy="106865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 </a:t>
            </a:r>
            <a:r>
              <a:rPr lang="da-DK" dirty="0" err="1"/>
              <a:t>role</a:t>
            </a:r>
            <a:r>
              <a:rPr lang="da-DK" dirty="0"/>
              <a:t> </a:t>
            </a:r>
            <a:r>
              <a:rPr lang="da-DK" dirty="0" err="1"/>
              <a:t>vs</a:t>
            </a:r>
            <a:r>
              <a:rPr lang="da-DK" dirty="0"/>
              <a:t> </a:t>
            </a:r>
            <a:r>
              <a:rPr lang="da-DK" dirty="0" err="1"/>
              <a:t>fluidity</a:t>
            </a:r>
            <a:endParaRPr lang="da-DK" dirty="0"/>
          </a:p>
        </p:txBody>
      </p:sp>
      <p:sp>
        <p:nvSpPr>
          <p:cNvPr id="21" name="Rutediagram: Forbindelse 20">
            <a:extLst>
              <a:ext uri="{FF2B5EF4-FFF2-40B4-BE49-F238E27FC236}">
                <a16:creationId xmlns:a16="http://schemas.microsoft.com/office/drawing/2014/main" id="{411D4A00-4714-DBCD-17A6-4ED7D9F1551D}"/>
              </a:ext>
            </a:extLst>
          </p:cNvPr>
          <p:cNvSpPr/>
          <p:nvPr/>
        </p:nvSpPr>
        <p:spPr>
          <a:xfrm>
            <a:off x="3689194" y="4328529"/>
            <a:ext cx="2159620" cy="106865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Partriarchy</a:t>
            </a:r>
            <a:endParaRPr lang="da-DK" dirty="0"/>
          </a:p>
        </p:txBody>
      </p:sp>
      <p:sp>
        <p:nvSpPr>
          <p:cNvPr id="22" name="Rutediagram: Forbindelse 21">
            <a:extLst>
              <a:ext uri="{FF2B5EF4-FFF2-40B4-BE49-F238E27FC236}">
                <a16:creationId xmlns:a16="http://schemas.microsoft.com/office/drawing/2014/main" id="{86C93A00-4B18-AE35-0ACB-739D0D3D3DFA}"/>
              </a:ext>
            </a:extLst>
          </p:cNvPr>
          <p:cNvSpPr/>
          <p:nvPr/>
        </p:nvSpPr>
        <p:spPr>
          <a:xfrm>
            <a:off x="1251723" y="2220951"/>
            <a:ext cx="2159620" cy="106865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Provide &amp; </a:t>
            </a:r>
            <a:r>
              <a:rPr lang="da-DK" dirty="0" err="1"/>
              <a:t>protect</a:t>
            </a:r>
            <a:endParaRPr lang="da-DK" dirty="0"/>
          </a:p>
        </p:txBody>
      </p:sp>
      <p:sp>
        <p:nvSpPr>
          <p:cNvPr id="23" name="Rutediagram: Forbindelse 22">
            <a:extLst>
              <a:ext uri="{FF2B5EF4-FFF2-40B4-BE49-F238E27FC236}">
                <a16:creationId xmlns:a16="http://schemas.microsoft.com/office/drawing/2014/main" id="{1EBF6655-2A72-5366-563A-FB0B7913DC74}"/>
              </a:ext>
            </a:extLst>
          </p:cNvPr>
          <p:cNvSpPr/>
          <p:nvPr/>
        </p:nvSpPr>
        <p:spPr>
          <a:xfrm>
            <a:off x="8435897" y="2302726"/>
            <a:ext cx="2159620" cy="1068659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Careing</a:t>
            </a:r>
            <a:r>
              <a:rPr lang="da-DK" dirty="0"/>
              <a:t> gene</a:t>
            </a:r>
          </a:p>
        </p:txBody>
      </p:sp>
    </p:spTree>
    <p:extLst>
      <p:ext uri="{BB962C8B-B14F-4D97-AF65-F5344CB8AC3E}">
        <p14:creationId xmlns:p14="http://schemas.microsoft.com/office/powerpoint/2010/main" val="2705630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D30F2-6FBA-0C84-33DB-CB0FFFF3B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7F092-C2AB-A2D1-B41A-2357E7B6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930" dirty="0"/>
              <a:t>Agenda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8AD9972-4461-8EF2-68D3-C16605ABE4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da-DK" b="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/>
              <a:t>Briefly </a:t>
            </a:r>
            <a:r>
              <a:rPr lang="da-DK" b="0" dirty="0" err="1"/>
              <a:t>about</a:t>
            </a:r>
            <a:r>
              <a:rPr lang="da-DK" b="0" dirty="0"/>
              <a:t> </a:t>
            </a:r>
            <a:r>
              <a:rPr lang="da-DK" b="0" dirty="0" err="1">
                <a:solidFill>
                  <a:schemeClr val="accent2"/>
                </a:solidFill>
              </a:rPr>
              <a:t>DareGender</a:t>
            </a:r>
            <a:endParaRPr lang="da-DK" b="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 err="1"/>
              <a:t>Elaborations</a:t>
            </a:r>
            <a:r>
              <a:rPr lang="da-DK" b="0" dirty="0"/>
              <a:t> on </a:t>
            </a:r>
            <a:r>
              <a:rPr lang="da-DK" b="0" dirty="0" err="1">
                <a:solidFill>
                  <a:schemeClr val="accent2"/>
                </a:solidFill>
              </a:rPr>
              <a:t>challenges</a:t>
            </a:r>
            <a:r>
              <a:rPr lang="da-DK" b="0" dirty="0">
                <a:solidFill>
                  <a:schemeClr val="accent2"/>
                </a:solidFill>
              </a:rPr>
              <a:t> </a:t>
            </a:r>
            <a:r>
              <a:rPr lang="da-DK" b="0" dirty="0" err="1">
                <a:solidFill>
                  <a:schemeClr val="accent2"/>
                </a:solidFill>
              </a:rPr>
              <a:t>within</a:t>
            </a:r>
            <a:r>
              <a:rPr lang="da-DK" b="0" dirty="0">
                <a:solidFill>
                  <a:schemeClr val="accent2"/>
                </a:solidFill>
              </a:rPr>
              <a:t> </a:t>
            </a:r>
            <a:r>
              <a:rPr lang="da-DK" b="0" dirty="0" err="1">
                <a:solidFill>
                  <a:schemeClr val="accent2"/>
                </a:solidFill>
              </a:rPr>
              <a:t>men’s</a:t>
            </a:r>
            <a:r>
              <a:rPr lang="da-DK" b="0" dirty="0">
                <a:solidFill>
                  <a:schemeClr val="accent2"/>
                </a:solidFill>
              </a:rPr>
              <a:t> </a:t>
            </a:r>
            <a:r>
              <a:rPr lang="da-DK" b="0" dirty="0" err="1">
                <a:solidFill>
                  <a:schemeClr val="accent2"/>
                </a:solidFill>
              </a:rPr>
              <a:t>equality</a:t>
            </a:r>
            <a:r>
              <a:rPr lang="da-DK" b="0" dirty="0"/>
              <a:t>; the </a:t>
            </a:r>
            <a:r>
              <a:rPr lang="da-DK" b="0" dirty="0" err="1"/>
              <a:t>danish</a:t>
            </a:r>
            <a:r>
              <a:rPr lang="da-DK" b="0" dirty="0"/>
              <a:t> </a:t>
            </a:r>
            <a:r>
              <a:rPr lang="da-DK" b="0" dirty="0" err="1"/>
              <a:t>perspective</a:t>
            </a:r>
            <a:endParaRPr lang="da-DK" b="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/>
              <a:t>On </a:t>
            </a:r>
            <a:r>
              <a:rPr lang="da-DK" b="0" dirty="0">
                <a:solidFill>
                  <a:schemeClr val="accent2"/>
                </a:solidFill>
              </a:rPr>
              <a:t>the Man Group </a:t>
            </a:r>
            <a:r>
              <a:rPr lang="da-DK" b="0" dirty="0" err="1">
                <a:solidFill>
                  <a:schemeClr val="accent2"/>
                </a:solidFill>
              </a:rPr>
              <a:t>Concept</a:t>
            </a:r>
            <a:r>
              <a:rPr lang="da-DK" b="0" dirty="0"/>
              <a:t>.</a:t>
            </a:r>
            <a:br>
              <a:rPr lang="da-DK" b="0" dirty="0"/>
            </a:br>
            <a:r>
              <a:rPr lang="da-DK" b="0" dirty="0" err="1"/>
              <a:t>Why</a:t>
            </a:r>
            <a:r>
              <a:rPr lang="da-DK" b="0" dirty="0"/>
              <a:t> and </a:t>
            </a:r>
            <a:r>
              <a:rPr lang="da-DK" b="0" dirty="0" err="1"/>
              <a:t>how</a:t>
            </a:r>
            <a:r>
              <a:rPr lang="da-DK" b="0" dirty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/>
              <a:t>The </a:t>
            </a:r>
            <a:r>
              <a:rPr lang="da-DK" b="0" dirty="0" err="1">
                <a:solidFill>
                  <a:schemeClr val="accent2"/>
                </a:solidFill>
              </a:rPr>
              <a:t>outcomes</a:t>
            </a:r>
            <a:r>
              <a:rPr lang="da-DK" b="0" dirty="0"/>
              <a:t> of </a:t>
            </a:r>
            <a:r>
              <a:rPr lang="da-DK" b="0" dirty="0" err="1"/>
              <a:t>DareGender’s</a:t>
            </a:r>
            <a:r>
              <a:rPr lang="da-DK" b="0" dirty="0"/>
              <a:t> Man Groups. </a:t>
            </a:r>
            <a:r>
              <a:rPr lang="da-DK" b="0" dirty="0" err="1"/>
              <a:t>Where</a:t>
            </a:r>
            <a:r>
              <a:rPr lang="da-DK" b="0" dirty="0"/>
              <a:t> and </a:t>
            </a:r>
            <a:r>
              <a:rPr lang="da-DK" b="0" dirty="0" err="1"/>
              <a:t>how</a:t>
            </a:r>
            <a:r>
              <a:rPr lang="da-DK" b="0" dirty="0"/>
              <a:t> </a:t>
            </a:r>
            <a:r>
              <a:rPr lang="da-DK" b="0" dirty="0" err="1"/>
              <a:t>does</a:t>
            </a:r>
            <a:r>
              <a:rPr lang="da-DK" b="0" dirty="0"/>
              <a:t> the </a:t>
            </a:r>
            <a:r>
              <a:rPr lang="da-DK" b="0" dirty="0" err="1">
                <a:solidFill>
                  <a:schemeClr val="accent2"/>
                </a:solidFill>
              </a:rPr>
              <a:t>transcend</a:t>
            </a:r>
            <a:r>
              <a:rPr lang="da-DK" b="0" dirty="0"/>
              <a:t> </a:t>
            </a:r>
            <a:r>
              <a:rPr lang="da-DK" b="0" dirty="0" err="1"/>
              <a:t>happen</a:t>
            </a:r>
            <a:r>
              <a:rPr lang="da-DK" b="0" dirty="0"/>
              <a:t>?</a:t>
            </a:r>
            <a:endParaRPr lang="da-DK" b="0" dirty="0">
              <a:solidFill>
                <a:schemeClr val="accent2"/>
              </a:solidFill>
            </a:endParaRPr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E4E1B8F4-5493-B6E4-69AB-0A46A6CE4F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r="7058"/>
          <a:stretch/>
        </p:blipFill>
        <p:spPr>
          <a:xfrm>
            <a:off x="6265333" y="1130301"/>
            <a:ext cx="4859867" cy="37719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F5524E2-37C5-D42D-E270-43A5756047B4}"/>
              </a:ext>
            </a:extLst>
          </p:cNvPr>
          <p:cNvSpPr txBox="1"/>
          <p:nvPr/>
        </p:nvSpPr>
        <p:spPr>
          <a:xfrm>
            <a:off x="591015" y="1360449"/>
            <a:ext cx="5335653" cy="1628078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5900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>
            <a:extLst>
              <a:ext uri="{FF2B5EF4-FFF2-40B4-BE49-F238E27FC236}">
                <a16:creationId xmlns:a16="http://schemas.microsoft.com/office/drawing/2014/main" id="{05F55391-0647-0CF3-37B2-F6B298EF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man </a:t>
            </a:r>
            <a:r>
              <a:rPr lang="da-DK" sz="2930" dirty="0" err="1"/>
              <a:t>group</a:t>
            </a:r>
            <a:r>
              <a:rPr lang="da-DK" sz="2930" dirty="0"/>
              <a:t> </a:t>
            </a:r>
            <a:r>
              <a:rPr lang="da-DK" sz="2930" dirty="0" err="1"/>
              <a:t>concept</a:t>
            </a:r>
            <a:r>
              <a:rPr lang="da-DK" sz="2930" dirty="0"/>
              <a:t> - The </a:t>
            </a:r>
            <a:r>
              <a:rPr lang="da-DK" sz="2930" dirty="0">
                <a:solidFill>
                  <a:schemeClr val="accent2"/>
                </a:solidFill>
              </a:rPr>
              <a:t>WHY</a:t>
            </a:r>
            <a:endParaRPr lang="da-DK" sz="2930" dirty="0"/>
          </a:p>
        </p:txBody>
      </p:sp>
      <p:pic>
        <p:nvPicPr>
          <p:cNvPr id="11" name="Billede 10" descr="Et billede, der indeholder skitse, tegning, Stregtegning, Ansigt&#10;&#10;Automatisk genereret beskrivelse">
            <a:extLst>
              <a:ext uri="{FF2B5EF4-FFF2-40B4-BE49-F238E27FC236}">
                <a16:creationId xmlns:a16="http://schemas.microsoft.com/office/drawing/2014/main" id="{B58B8B2F-DDF2-1975-E5CD-FF3D59C46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91" y="1479476"/>
            <a:ext cx="4273891" cy="3012404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EEDCC3B4-8198-3685-B0E5-AEC198DA4268}"/>
              </a:ext>
            </a:extLst>
          </p:cNvPr>
          <p:cNvSpPr txBox="1"/>
          <p:nvPr/>
        </p:nvSpPr>
        <p:spPr>
          <a:xfrm>
            <a:off x="2062518" y="1924120"/>
            <a:ext cx="3298622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dirty="0"/>
              <a:t>Men </a:t>
            </a:r>
            <a:r>
              <a:rPr lang="da-DK" sz="2670" dirty="0" err="1"/>
              <a:t>need</a:t>
            </a:r>
            <a:r>
              <a:rPr lang="da-DK" sz="2670" dirty="0"/>
              <a:t> a </a:t>
            </a:r>
            <a:r>
              <a:rPr lang="da-DK" sz="2670" dirty="0" err="1"/>
              <a:t>place</a:t>
            </a:r>
            <a:r>
              <a:rPr lang="da-DK" sz="2670" dirty="0"/>
              <a:t> to </a:t>
            </a:r>
          </a:p>
          <a:p>
            <a:pPr marL="457200" indent="-457200">
              <a:buFontTx/>
              <a:buChar char="-"/>
            </a:pPr>
            <a:r>
              <a:rPr lang="da-DK" sz="2670" dirty="0">
                <a:solidFill>
                  <a:schemeClr val="accent2"/>
                </a:solidFill>
              </a:rPr>
              <a:t>practice</a:t>
            </a:r>
          </a:p>
          <a:p>
            <a:pPr marL="457200" indent="-457200">
              <a:buFontTx/>
              <a:buChar char="-"/>
            </a:pPr>
            <a:r>
              <a:rPr lang="da-DK" sz="2670" dirty="0" err="1">
                <a:solidFill>
                  <a:schemeClr val="accent2"/>
                </a:solidFill>
              </a:rPr>
              <a:t>explore</a:t>
            </a:r>
            <a:r>
              <a:rPr lang="da-DK" sz="2670" dirty="0">
                <a:solidFill>
                  <a:schemeClr val="accent2"/>
                </a:solidFill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da-DK" sz="2670" dirty="0" err="1">
                <a:solidFill>
                  <a:schemeClr val="accent2"/>
                </a:solidFill>
              </a:rPr>
              <a:t>share</a:t>
            </a:r>
            <a:endParaRPr lang="da-DK" sz="2670" dirty="0">
              <a:solidFill>
                <a:schemeClr val="accent2"/>
              </a:solidFill>
            </a:endParaRPr>
          </a:p>
          <a:p>
            <a:pPr marL="457200" indent="-457200">
              <a:buFontTx/>
              <a:buChar char="-"/>
            </a:pPr>
            <a:r>
              <a:rPr lang="da-DK" sz="2670" dirty="0" err="1">
                <a:solidFill>
                  <a:schemeClr val="accent2"/>
                </a:solidFill>
              </a:rPr>
              <a:t>challenge</a:t>
            </a:r>
            <a:r>
              <a:rPr lang="da-DK" sz="2670" dirty="0">
                <a:solidFill>
                  <a:schemeClr val="accent2"/>
                </a:solidFill>
              </a:rPr>
              <a:t> the stereotypes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3520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9CEC0-8E56-9A6F-7E54-6C427A967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1811F9F9-7CF7-0DFC-EC92-A2254311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man </a:t>
            </a:r>
            <a:r>
              <a:rPr lang="da-DK" sz="2930" dirty="0" err="1"/>
              <a:t>group</a:t>
            </a:r>
            <a:r>
              <a:rPr lang="da-DK" sz="2930" dirty="0"/>
              <a:t> </a:t>
            </a:r>
            <a:r>
              <a:rPr lang="da-DK" sz="2930" dirty="0" err="1"/>
              <a:t>concept</a:t>
            </a:r>
            <a:r>
              <a:rPr lang="da-DK" sz="2930" dirty="0"/>
              <a:t> - The </a:t>
            </a:r>
            <a:r>
              <a:rPr lang="da-DK" sz="2930" dirty="0" err="1">
                <a:solidFill>
                  <a:schemeClr val="accent2"/>
                </a:solidFill>
              </a:rPr>
              <a:t>how</a:t>
            </a:r>
            <a:endParaRPr lang="da-DK" sz="293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CD75193-01AC-9292-FFF7-64934509AA8D}"/>
              </a:ext>
            </a:extLst>
          </p:cNvPr>
          <p:cNvSpPr/>
          <p:nvPr/>
        </p:nvSpPr>
        <p:spPr>
          <a:xfrm>
            <a:off x="4670466" y="1027099"/>
            <a:ext cx="2914904" cy="1346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err="1">
                <a:solidFill>
                  <a:schemeClr val="accent2"/>
                </a:solidFill>
              </a:rPr>
              <a:t>Safe</a:t>
            </a:r>
            <a:r>
              <a:rPr lang="da-DK" sz="2000" dirty="0">
                <a:solidFill>
                  <a:schemeClr val="accent2"/>
                </a:solidFill>
              </a:rPr>
              <a:t> and </a:t>
            </a:r>
            <a:r>
              <a:rPr lang="da-DK" sz="2000" dirty="0" err="1">
                <a:solidFill>
                  <a:schemeClr val="accent2"/>
                </a:solidFill>
              </a:rPr>
              <a:t>surportive</a:t>
            </a:r>
            <a:r>
              <a:rPr lang="da-DK" sz="2000" dirty="0">
                <a:solidFill>
                  <a:schemeClr val="accent2"/>
                </a:solidFill>
              </a:rPr>
              <a:t> </a:t>
            </a:r>
            <a:r>
              <a:rPr lang="da-DK" sz="2000" dirty="0" err="1">
                <a:solidFill>
                  <a:schemeClr val="accent2"/>
                </a:solidFill>
              </a:rPr>
              <a:t>environment</a:t>
            </a:r>
            <a:endParaRPr lang="da-DK" sz="2000" dirty="0">
              <a:solidFill>
                <a:schemeClr val="accent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9996C39-10AC-5E79-71F1-D1ADACEB9047}"/>
              </a:ext>
            </a:extLst>
          </p:cNvPr>
          <p:cNvSpPr/>
          <p:nvPr/>
        </p:nvSpPr>
        <p:spPr>
          <a:xfrm>
            <a:off x="2181352" y="2082800"/>
            <a:ext cx="2914904" cy="1346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>
                <a:solidFill>
                  <a:schemeClr val="accent2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Building new ressources and </a:t>
            </a:r>
            <a:r>
              <a:rPr lang="da-DK" sz="2000" dirty="0" err="1">
                <a:solidFill>
                  <a:schemeClr val="accent2"/>
                </a:solidFill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tools</a:t>
            </a:r>
            <a:endParaRPr lang="da-DK" sz="2000" dirty="0">
              <a:solidFill>
                <a:schemeClr val="accent2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0A6FD54-2D9D-2319-E408-8A1BBD4EC77B}"/>
              </a:ext>
            </a:extLst>
          </p:cNvPr>
          <p:cNvSpPr/>
          <p:nvPr/>
        </p:nvSpPr>
        <p:spPr>
          <a:xfrm>
            <a:off x="7086483" y="3811602"/>
            <a:ext cx="2914904" cy="1346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err="1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Supportive</a:t>
            </a:r>
            <a:r>
              <a:rPr lang="da-DK" sz="20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000" dirty="0" err="1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endParaRPr lang="da-DK" sz="2000" dirty="0">
              <a:solidFill>
                <a:schemeClr val="accent2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C76A894-C4F6-C130-03BC-07E7EC9F8891}"/>
              </a:ext>
            </a:extLst>
          </p:cNvPr>
          <p:cNvSpPr/>
          <p:nvPr/>
        </p:nvSpPr>
        <p:spPr>
          <a:xfrm>
            <a:off x="7484364" y="2082800"/>
            <a:ext cx="2914904" cy="1346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err="1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Mirroring</a:t>
            </a:r>
            <a:r>
              <a:rPr lang="da-DK" sz="20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a-DK" sz="2000" dirty="0" err="1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reflection</a:t>
            </a:r>
            <a:endParaRPr lang="da-DK" sz="2000" dirty="0">
              <a:solidFill>
                <a:schemeClr val="accent2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9F62E19-B35C-63B0-CDF5-D3AD1BADC140}"/>
              </a:ext>
            </a:extLst>
          </p:cNvPr>
          <p:cNvSpPr/>
          <p:nvPr/>
        </p:nvSpPr>
        <p:spPr>
          <a:xfrm>
            <a:off x="2579233" y="3811602"/>
            <a:ext cx="2914904" cy="1346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err="1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Improved</a:t>
            </a:r>
            <a:r>
              <a:rPr lang="da-DK" sz="20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2000" dirty="0" err="1">
                <a:solidFill>
                  <a:schemeClr val="accent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wellbeing</a:t>
            </a:r>
            <a:endParaRPr lang="da-DK" sz="2000" dirty="0">
              <a:solidFill>
                <a:schemeClr val="accent2"/>
              </a:solidFill>
            </a:endParaRPr>
          </a:p>
        </p:txBody>
      </p:sp>
      <p:pic>
        <p:nvPicPr>
          <p:cNvPr id="18" name="Billede 17" descr="Et billede, der indeholder skitse, tegning, illustration/afbildning, Stregtegning&#10;&#10;Automatisk genereret beskrivelse">
            <a:extLst>
              <a:ext uri="{FF2B5EF4-FFF2-40B4-BE49-F238E27FC236}">
                <a16:creationId xmlns:a16="http://schemas.microsoft.com/office/drawing/2014/main" id="{64784BB8-0851-4717-920D-256FD1F26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82" y="2485999"/>
            <a:ext cx="2187856" cy="15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55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93F6CA28-4C1D-F416-98FE-8416A6A5E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man </a:t>
            </a:r>
            <a:r>
              <a:rPr lang="da-DK" sz="2930" dirty="0" err="1"/>
              <a:t>group</a:t>
            </a:r>
            <a:r>
              <a:rPr lang="da-DK" sz="2930" dirty="0"/>
              <a:t> </a:t>
            </a:r>
            <a:r>
              <a:rPr lang="da-DK" sz="2930" dirty="0" err="1"/>
              <a:t>concept</a:t>
            </a:r>
            <a:r>
              <a:rPr lang="da-DK" sz="2930" dirty="0"/>
              <a:t> - The </a:t>
            </a:r>
            <a:r>
              <a:rPr lang="da-DK" sz="2930" dirty="0" err="1">
                <a:solidFill>
                  <a:schemeClr val="accent2"/>
                </a:solidFill>
              </a:rPr>
              <a:t>how</a:t>
            </a:r>
            <a:endParaRPr lang="da-DK" sz="2930" dirty="0"/>
          </a:p>
        </p:txBody>
      </p:sp>
      <p:pic>
        <p:nvPicPr>
          <p:cNvPr id="11" name="Pladsholder til indhold 10" descr="Et billede, der indeholder tekst, plakat, Ansigt, tøj&#10;&#10;Automatisk genereret beskrivelse">
            <a:extLst>
              <a:ext uri="{FF2B5EF4-FFF2-40B4-BE49-F238E27FC236}">
                <a16:creationId xmlns:a16="http://schemas.microsoft.com/office/drawing/2014/main" id="{BADD08F7-E2DE-DA98-72E1-40D7FB281A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50" y="1146146"/>
            <a:ext cx="2649439" cy="3711575"/>
          </a:xfr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DEEFBED8-ACD1-BB90-6329-F1DD4C535C18}"/>
              </a:ext>
            </a:extLst>
          </p:cNvPr>
          <p:cNvSpPr txBox="1"/>
          <p:nvPr/>
        </p:nvSpPr>
        <p:spPr>
          <a:xfrm>
            <a:off x="1408950" y="1379181"/>
            <a:ext cx="4887255" cy="324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dirty="0">
                <a:solidFill>
                  <a:schemeClr val="accent2"/>
                </a:solidFill>
              </a:rPr>
              <a:t>Training of </a:t>
            </a:r>
            <a:r>
              <a:rPr lang="da-DK" sz="2670" dirty="0" err="1">
                <a:solidFill>
                  <a:schemeClr val="accent2"/>
                </a:solidFill>
              </a:rPr>
              <a:t>volunteers</a:t>
            </a:r>
            <a:r>
              <a:rPr lang="da-DK" sz="2670" dirty="0"/>
              <a:t>:</a:t>
            </a:r>
          </a:p>
          <a:p>
            <a:endParaRPr lang="da-DK" sz="267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670" dirty="0" err="1"/>
              <a:t>Recruitment</a:t>
            </a:r>
            <a:r>
              <a:rPr lang="da-DK" sz="2670" dirty="0"/>
              <a:t> of </a:t>
            </a:r>
            <a:r>
              <a:rPr lang="da-DK" sz="2670" dirty="0" err="1"/>
              <a:t>volunteers</a:t>
            </a:r>
            <a:endParaRPr lang="da-DK" sz="267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670" dirty="0" err="1"/>
              <a:t>Facilitatorcamps</a:t>
            </a:r>
            <a:endParaRPr lang="da-DK" sz="267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670" dirty="0"/>
              <a:t>Teams of </a:t>
            </a:r>
            <a:r>
              <a:rPr lang="da-DK" sz="2670" dirty="0" err="1"/>
              <a:t>two</a:t>
            </a:r>
            <a:endParaRPr lang="da-DK" sz="267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670" dirty="0"/>
              <a:t>Reading the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670" dirty="0"/>
              <a:t>Sparring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28107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0AAFF-6CD5-0517-A490-AF0BEE80F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C9FC17D6-5C09-E92F-32E9-4104E12D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man </a:t>
            </a:r>
            <a:r>
              <a:rPr lang="da-DK" sz="2930" dirty="0" err="1"/>
              <a:t>group</a:t>
            </a:r>
            <a:r>
              <a:rPr lang="da-DK" sz="2930" dirty="0"/>
              <a:t> </a:t>
            </a:r>
            <a:r>
              <a:rPr lang="da-DK" sz="2930" dirty="0" err="1"/>
              <a:t>concept</a:t>
            </a:r>
            <a:r>
              <a:rPr lang="da-DK" sz="2930" dirty="0"/>
              <a:t> - The </a:t>
            </a:r>
            <a:r>
              <a:rPr lang="da-DK" sz="2930" dirty="0" err="1">
                <a:solidFill>
                  <a:schemeClr val="accent2"/>
                </a:solidFill>
              </a:rPr>
              <a:t>how</a:t>
            </a:r>
            <a:endParaRPr lang="da-DK" sz="2930" dirty="0"/>
          </a:p>
        </p:txBody>
      </p:sp>
      <p:pic>
        <p:nvPicPr>
          <p:cNvPr id="5" name="Pladsholder til indhold 4" descr="Et billede, der indeholder skitse, tegning, Ansigt, Stregtegning&#10;&#10;Automatisk genereret beskrivelse">
            <a:extLst>
              <a:ext uri="{FF2B5EF4-FFF2-40B4-BE49-F238E27FC236}">
                <a16:creationId xmlns:a16="http://schemas.microsoft.com/office/drawing/2014/main" id="{4D4FC661-408D-07F0-E550-87B2A668A4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1449700"/>
            <a:ext cx="4267200" cy="3007687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4B60024-F445-F389-7D65-4B2706994E6F}"/>
              </a:ext>
            </a:extLst>
          </p:cNvPr>
          <p:cNvSpPr txBox="1"/>
          <p:nvPr/>
        </p:nvSpPr>
        <p:spPr>
          <a:xfrm>
            <a:off x="1657350" y="1741673"/>
            <a:ext cx="5171016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dirty="0" err="1"/>
              <a:t>Two</a:t>
            </a:r>
            <a:r>
              <a:rPr lang="da-DK" sz="2670" dirty="0"/>
              <a:t> </a:t>
            </a:r>
            <a:r>
              <a:rPr lang="da-DK" sz="2670" dirty="0" err="1">
                <a:solidFill>
                  <a:schemeClr val="accent2"/>
                </a:solidFill>
              </a:rPr>
              <a:t>approaches</a:t>
            </a:r>
            <a:r>
              <a:rPr lang="da-DK" sz="2670" dirty="0"/>
              <a:t>:</a:t>
            </a:r>
          </a:p>
          <a:p>
            <a:endParaRPr lang="da-DK" sz="2670" dirty="0">
              <a:solidFill>
                <a:schemeClr val="accent2"/>
              </a:solidFill>
            </a:endParaRPr>
          </a:p>
          <a:p>
            <a:pPr marL="514350" indent="-514350">
              <a:buAutoNum type="arabicParenR"/>
            </a:pPr>
            <a:r>
              <a:rPr lang="da-DK" sz="2670" dirty="0" err="1"/>
              <a:t>Gender</a:t>
            </a:r>
            <a:r>
              <a:rPr lang="da-DK" sz="2670" dirty="0"/>
              <a:t> has no </a:t>
            </a:r>
            <a:r>
              <a:rPr lang="da-DK" sz="2670" dirty="0">
                <a:solidFill>
                  <a:schemeClr val="accent2"/>
                </a:solidFill>
              </a:rPr>
              <a:t>essens</a:t>
            </a:r>
          </a:p>
          <a:p>
            <a:pPr marL="514350" indent="-514350">
              <a:buAutoNum type="arabicParenR"/>
            </a:pPr>
            <a:r>
              <a:rPr lang="da-DK" sz="2670" dirty="0"/>
              <a:t>No </a:t>
            </a:r>
            <a:r>
              <a:rPr lang="da-DK" sz="2670" dirty="0" err="1">
                <a:solidFill>
                  <a:schemeClr val="accent2"/>
                </a:solidFill>
              </a:rPr>
              <a:t>victimizing</a:t>
            </a:r>
            <a:endParaRPr lang="da-DK" sz="2670" dirty="0">
              <a:solidFill>
                <a:schemeClr val="accent2"/>
              </a:solidFill>
            </a:endParaRPr>
          </a:p>
          <a:p>
            <a:endParaRPr lang="da-DK" sz="2670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8694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FE527-C85E-0026-94BE-72EB96B24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E4F73892-A937-541F-079D-D82ACF83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man </a:t>
            </a:r>
            <a:r>
              <a:rPr lang="da-DK" sz="2930" dirty="0" err="1"/>
              <a:t>group</a:t>
            </a:r>
            <a:r>
              <a:rPr lang="da-DK" sz="2930" dirty="0"/>
              <a:t> </a:t>
            </a:r>
            <a:r>
              <a:rPr lang="da-DK" sz="2930" dirty="0" err="1"/>
              <a:t>concept</a:t>
            </a:r>
            <a:r>
              <a:rPr lang="da-DK" sz="2930" dirty="0"/>
              <a:t> - The </a:t>
            </a:r>
            <a:r>
              <a:rPr lang="da-DK" sz="2930" dirty="0" err="1">
                <a:solidFill>
                  <a:schemeClr val="accent2"/>
                </a:solidFill>
              </a:rPr>
              <a:t>how</a:t>
            </a:r>
            <a:endParaRPr lang="da-DK" sz="2930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79465BBB-6F5A-A773-DCF0-DA8AB0E6AE29}"/>
              </a:ext>
            </a:extLst>
          </p:cNvPr>
          <p:cNvSpPr txBox="1"/>
          <p:nvPr/>
        </p:nvSpPr>
        <p:spPr>
          <a:xfrm>
            <a:off x="6439415" y="1169007"/>
            <a:ext cx="4887255" cy="11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dirty="0" err="1">
                <a:solidFill>
                  <a:schemeClr val="tx2"/>
                </a:solidFill>
              </a:rPr>
              <a:t>Five</a:t>
            </a:r>
            <a:r>
              <a:rPr lang="da-DK" sz="2670" dirty="0">
                <a:solidFill>
                  <a:schemeClr val="accent2"/>
                </a:solidFill>
              </a:rPr>
              <a:t> </a:t>
            </a:r>
            <a:r>
              <a:rPr lang="da-DK" sz="2670" dirty="0" err="1">
                <a:solidFill>
                  <a:schemeClr val="accent2"/>
                </a:solidFill>
              </a:rPr>
              <a:t>methods</a:t>
            </a:r>
            <a:r>
              <a:rPr lang="da-DK" sz="2670" dirty="0"/>
              <a:t>:</a:t>
            </a:r>
          </a:p>
          <a:p>
            <a:endParaRPr lang="da-DK" sz="2670" dirty="0"/>
          </a:p>
          <a:p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4FD5779-BAFB-CD68-0D14-C967B0DF7DC1}"/>
              </a:ext>
            </a:extLst>
          </p:cNvPr>
          <p:cNvSpPr txBox="1"/>
          <p:nvPr/>
        </p:nvSpPr>
        <p:spPr>
          <a:xfrm>
            <a:off x="6544605" y="2185680"/>
            <a:ext cx="5171016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da-DK" sz="2670" dirty="0"/>
              <a:t>Listen!</a:t>
            </a:r>
          </a:p>
          <a:p>
            <a:pPr marL="514350" indent="-514350">
              <a:buAutoNum type="arabicParenR"/>
            </a:pPr>
            <a:r>
              <a:rPr lang="da-DK" sz="2670" dirty="0" err="1"/>
              <a:t>Stay</a:t>
            </a:r>
            <a:r>
              <a:rPr lang="da-DK" sz="2670" dirty="0"/>
              <a:t> in </a:t>
            </a:r>
            <a:r>
              <a:rPr lang="da-DK" sz="2670" dirty="0" err="1"/>
              <a:t>your</a:t>
            </a:r>
            <a:r>
              <a:rPr lang="da-DK" sz="2670" dirty="0"/>
              <a:t> </a:t>
            </a:r>
            <a:r>
              <a:rPr lang="da-DK" sz="2670" dirty="0" err="1"/>
              <a:t>lane</a:t>
            </a:r>
            <a:endParaRPr lang="da-DK" sz="2670" dirty="0"/>
          </a:p>
          <a:p>
            <a:pPr marL="514350" indent="-514350">
              <a:buAutoNum type="arabicParenR"/>
            </a:pPr>
            <a:r>
              <a:rPr lang="da-DK" sz="2670" dirty="0"/>
              <a:t>No </a:t>
            </a:r>
            <a:r>
              <a:rPr lang="da-DK" sz="2670" dirty="0" err="1"/>
              <a:t>comments</a:t>
            </a:r>
            <a:r>
              <a:rPr lang="da-DK" sz="2670" dirty="0"/>
              <a:t> or </a:t>
            </a:r>
            <a:r>
              <a:rPr lang="da-DK" sz="2670" dirty="0" err="1"/>
              <a:t>giving</a:t>
            </a:r>
            <a:r>
              <a:rPr lang="da-DK" sz="2670" dirty="0"/>
              <a:t> </a:t>
            </a:r>
            <a:r>
              <a:rPr lang="da-DK" sz="2670" dirty="0" err="1"/>
              <a:t>advice</a:t>
            </a:r>
            <a:endParaRPr lang="da-DK" sz="2670" dirty="0"/>
          </a:p>
          <a:p>
            <a:pPr marL="514350" indent="-514350">
              <a:buAutoNum type="arabicParenR"/>
            </a:pPr>
            <a:r>
              <a:rPr lang="da-DK" sz="2670" dirty="0"/>
              <a:t>No </a:t>
            </a:r>
            <a:r>
              <a:rPr lang="da-DK" sz="2670" dirty="0" err="1"/>
              <a:t>judgement</a:t>
            </a:r>
            <a:endParaRPr lang="da-DK" sz="2670" dirty="0"/>
          </a:p>
          <a:p>
            <a:pPr marL="514350" indent="-514350">
              <a:buAutoNum type="arabicParenR"/>
            </a:pPr>
            <a:r>
              <a:rPr lang="da-DK" sz="2670" dirty="0" err="1"/>
              <a:t>Theme</a:t>
            </a:r>
            <a:endParaRPr lang="da-DK" sz="2670" dirty="0"/>
          </a:p>
          <a:p>
            <a:endParaRPr lang="da-DK" sz="2670" dirty="0"/>
          </a:p>
          <a:p>
            <a:endParaRPr lang="da-DK" dirty="0"/>
          </a:p>
        </p:txBody>
      </p:sp>
      <p:pic>
        <p:nvPicPr>
          <p:cNvPr id="7" name="Pladsholder til indhold 6" descr="Et billede, der indeholder skitse, tegning, illustration/afbildning, Stregtegning&#10;&#10;Automatisk genereret beskrivelse">
            <a:extLst>
              <a:ext uri="{FF2B5EF4-FFF2-40B4-BE49-F238E27FC236}">
                <a16:creationId xmlns:a16="http://schemas.microsoft.com/office/drawing/2014/main" id="{0C9186D6-E61C-27F6-68A7-539E9473CD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8" y="1521138"/>
            <a:ext cx="4267200" cy="3007687"/>
          </a:xfrm>
        </p:spPr>
      </p:pic>
    </p:spTree>
    <p:extLst>
      <p:ext uri="{BB962C8B-B14F-4D97-AF65-F5344CB8AC3E}">
        <p14:creationId xmlns:p14="http://schemas.microsoft.com/office/powerpoint/2010/main" val="4022880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B1F7F-F0C3-465F-A737-4F63C69ED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59EBB771-2773-13AF-4AE9-D4A7E0431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man </a:t>
            </a:r>
            <a:r>
              <a:rPr lang="da-DK" sz="2930" dirty="0" err="1"/>
              <a:t>group</a:t>
            </a:r>
            <a:r>
              <a:rPr lang="da-DK" sz="2930" dirty="0"/>
              <a:t> </a:t>
            </a:r>
            <a:r>
              <a:rPr lang="da-DK" sz="2930" dirty="0" err="1"/>
              <a:t>concept</a:t>
            </a:r>
            <a:r>
              <a:rPr lang="da-DK" sz="2930" dirty="0"/>
              <a:t> - The </a:t>
            </a:r>
            <a:r>
              <a:rPr lang="da-DK" sz="2930" dirty="0" err="1">
                <a:solidFill>
                  <a:schemeClr val="accent2"/>
                </a:solidFill>
              </a:rPr>
              <a:t>how</a:t>
            </a:r>
            <a:endParaRPr lang="da-DK" sz="2930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F20C55DB-085D-80D7-77D3-CF9D6BC088F4}"/>
              </a:ext>
            </a:extLst>
          </p:cNvPr>
          <p:cNvSpPr txBox="1"/>
          <p:nvPr/>
        </p:nvSpPr>
        <p:spPr>
          <a:xfrm>
            <a:off x="6264277" y="1188838"/>
            <a:ext cx="4887255" cy="11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dirty="0" err="1"/>
              <a:t>Working</a:t>
            </a:r>
            <a:r>
              <a:rPr lang="da-DK" sz="2670" dirty="0"/>
              <a:t> </a:t>
            </a:r>
            <a:r>
              <a:rPr lang="da-DK" sz="2670" dirty="0" err="1">
                <a:solidFill>
                  <a:schemeClr val="accent2"/>
                </a:solidFill>
              </a:rPr>
              <a:t>gender</a:t>
            </a:r>
            <a:r>
              <a:rPr lang="da-DK" sz="2670" dirty="0">
                <a:solidFill>
                  <a:schemeClr val="accent2"/>
                </a:solidFill>
              </a:rPr>
              <a:t> </a:t>
            </a:r>
            <a:r>
              <a:rPr lang="da-DK" sz="2670" dirty="0" err="1">
                <a:solidFill>
                  <a:schemeClr val="accent2"/>
                </a:solidFill>
              </a:rPr>
              <a:t>consciuous</a:t>
            </a:r>
            <a:r>
              <a:rPr lang="da-DK" sz="2670" dirty="0"/>
              <a:t>:</a:t>
            </a:r>
          </a:p>
          <a:p>
            <a:endParaRPr lang="da-DK" sz="2670" dirty="0"/>
          </a:p>
          <a:p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972E113-E053-3972-EB05-066C15220E0D}"/>
              </a:ext>
            </a:extLst>
          </p:cNvPr>
          <p:cNvSpPr txBox="1"/>
          <p:nvPr/>
        </p:nvSpPr>
        <p:spPr>
          <a:xfrm>
            <a:off x="6277232" y="2185680"/>
            <a:ext cx="5438389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dirty="0" err="1"/>
              <a:t>We</a:t>
            </a:r>
            <a:r>
              <a:rPr lang="da-DK" sz="2670" dirty="0"/>
              <a:t> </a:t>
            </a:r>
            <a:r>
              <a:rPr lang="da-DK" sz="2670" dirty="0" err="1"/>
              <a:t>don’t</a:t>
            </a:r>
            <a:r>
              <a:rPr lang="da-DK" sz="2670" dirty="0"/>
              <a:t> </a:t>
            </a:r>
            <a:r>
              <a:rPr lang="da-DK" sz="2670" dirty="0" err="1"/>
              <a:t>add</a:t>
            </a:r>
            <a:r>
              <a:rPr lang="da-DK" sz="2670" dirty="0"/>
              <a:t> </a:t>
            </a:r>
            <a:r>
              <a:rPr lang="da-DK" sz="2670" dirty="0" err="1"/>
              <a:t>anything</a:t>
            </a:r>
            <a:r>
              <a:rPr lang="da-DK" sz="2670" dirty="0"/>
              <a:t>.</a:t>
            </a:r>
          </a:p>
          <a:p>
            <a:endParaRPr lang="da-DK" sz="2670" dirty="0"/>
          </a:p>
          <a:p>
            <a:r>
              <a:rPr lang="da-DK" sz="2670" dirty="0"/>
              <a:t>In </a:t>
            </a:r>
            <a:r>
              <a:rPr lang="da-DK" sz="2670" dirty="0" err="1"/>
              <a:t>stead</a:t>
            </a:r>
            <a:r>
              <a:rPr lang="da-DK" sz="2670" dirty="0"/>
              <a:t>, </a:t>
            </a:r>
            <a:r>
              <a:rPr lang="da-DK" sz="2670" dirty="0" err="1"/>
              <a:t>we</a:t>
            </a:r>
            <a:r>
              <a:rPr lang="da-DK" sz="2670" dirty="0"/>
              <a:t> </a:t>
            </a:r>
            <a:r>
              <a:rPr lang="da-DK" sz="2670" dirty="0" err="1">
                <a:solidFill>
                  <a:schemeClr val="accent2"/>
                </a:solidFill>
              </a:rPr>
              <a:t>remove</a:t>
            </a:r>
            <a:r>
              <a:rPr lang="da-DK" sz="2670" dirty="0">
                <a:solidFill>
                  <a:schemeClr val="accent2"/>
                </a:solidFill>
              </a:rPr>
              <a:t> </a:t>
            </a:r>
            <a:r>
              <a:rPr lang="da-DK" sz="2670" dirty="0" err="1">
                <a:solidFill>
                  <a:schemeClr val="accent2"/>
                </a:solidFill>
              </a:rPr>
              <a:t>traditional</a:t>
            </a:r>
            <a:r>
              <a:rPr lang="da-DK" sz="2670" dirty="0">
                <a:solidFill>
                  <a:schemeClr val="accent2"/>
                </a:solidFill>
              </a:rPr>
              <a:t> </a:t>
            </a:r>
            <a:r>
              <a:rPr lang="da-DK" sz="2670" dirty="0" err="1">
                <a:solidFill>
                  <a:schemeClr val="accent2"/>
                </a:solidFill>
              </a:rPr>
              <a:t>behaviours</a:t>
            </a:r>
            <a:r>
              <a:rPr lang="da-DK" sz="2670" dirty="0"/>
              <a:t> </a:t>
            </a:r>
            <a:r>
              <a:rPr lang="da-DK" sz="2670" dirty="0" err="1"/>
              <a:t>formed</a:t>
            </a:r>
            <a:r>
              <a:rPr lang="da-DK" sz="2670" dirty="0"/>
              <a:t> by social </a:t>
            </a:r>
            <a:r>
              <a:rPr lang="da-DK" sz="2670" dirty="0" err="1"/>
              <a:t>structures</a:t>
            </a:r>
            <a:r>
              <a:rPr lang="da-DK" sz="2670" dirty="0"/>
              <a:t> </a:t>
            </a:r>
            <a:r>
              <a:rPr lang="da-DK" sz="2670" dirty="0" err="1"/>
              <a:t>about</a:t>
            </a:r>
            <a:r>
              <a:rPr lang="da-DK" sz="2670" dirty="0"/>
              <a:t> </a:t>
            </a:r>
            <a:r>
              <a:rPr lang="da-DK" sz="2670" dirty="0" err="1"/>
              <a:t>being</a:t>
            </a:r>
            <a:r>
              <a:rPr lang="da-DK" sz="2670" dirty="0"/>
              <a:t> a man.</a:t>
            </a:r>
          </a:p>
          <a:p>
            <a:endParaRPr lang="da-DK" sz="2670" dirty="0"/>
          </a:p>
          <a:p>
            <a:endParaRPr lang="da-DK" dirty="0"/>
          </a:p>
        </p:txBody>
      </p:sp>
      <p:pic>
        <p:nvPicPr>
          <p:cNvPr id="5" name="Pladsholder til indhold 4" descr="Et billede, der indeholder skitse, tegning, sort-hvid, kunst&#10;&#10;Automatisk genereret beskrivelse">
            <a:extLst>
              <a:ext uri="{FF2B5EF4-FFF2-40B4-BE49-F238E27FC236}">
                <a16:creationId xmlns:a16="http://schemas.microsoft.com/office/drawing/2014/main" id="{3C241B34-CF36-EA08-06C1-82528BC3C4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8" y="1169008"/>
            <a:ext cx="4958737" cy="3550216"/>
          </a:xfrm>
        </p:spPr>
      </p:pic>
    </p:spTree>
    <p:extLst>
      <p:ext uri="{BB962C8B-B14F-4D97-AF65-F5344CB8AC3E}">
        <p14:creationId xmlns:p14="http://schemas.microsoft.com/office/powerpoint/2010/main" val="180770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8F2D6-039F-654B-F703-1F69F52F7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E31D7-B882-3252-6CF1-BB6FAD0E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930" dirty="0"/>
              <a:t>Agenda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E86C056-6495-1FC1-DF15-BD4C7305FC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da-DK" b="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/>
              <a:t>Briefly </a:t>
            </a:r>
            <a:r>
              <a:rPr lang="da-DK" b="0" dirty="0" err="1"/>
              <a:t>about</a:t>
            </a:r>
            <a:r>
              <a:rPr lang="da-DK" b="0" dirty="0"/>
              <a:t> </a:t>
            </a:r>
            <a:r>
              <a:rPr lang="da-DK" b="0" dirty="0" err="1">
                <a:solidFill>
                  <a:schemeClr val="accent2"/>
                </a:solidFill>
              </a:rPr>
              <a:t>DareGender</a:t>
            </a:r>
            <a:endParaRPr lang="da-DK" b="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 err="1"/>
              <a:t>Elaborations</a:t>
            </a:r>
            <a:r>
              <a:rPr lang="da-DK" b="0" dirty="0"/>
              <a:t> on </a:t>
            </a:r>
            <a:r>
              <a:rPr lang="da-DK" b="0" dirty="0" err="1">
                <a:solidFill>
                  <a:schemeClr val="accent2"/>
                </a:solidFill>
              </a:rPr>
              <a:t>challenges</a:t>
            </a:r>
            <a:r>
              <a:rPr lang="da-DK" b="0" dirty="0">
                <a:solidFill>
                  <a:schemeClr val="accent2"/>
                </a:solidFill>
              </a:rPr>
              <a:t> </a:t>
            </a:r>
            <a:r>
              <a:rPr lang="da-DK" b="0" dirty="0" err="1">
                <a:solidFill>
                  <a:schemeClr val="accent2"/>
                </a:solidFill>
              </a:rPr>
              <a:t>within</a:t>
            </a:r>
            <a:r>
              <a:rPr lang="da-DK" b="0" dirty="0">
                <a:solidFill>
                  <a:schemeClr val="accent2"/>
                </a:solidFill>
              </a:rPr>
              <a:t> </a:t>
            </a:r>
            <a:r>
              <a:rPr lang="da-DK" b="0" dirty="0" err="1">
                <a:solidFill>
                  <a:schemeClr val="accent2"/>
                </a:solidFill>
              </a:rPr>
              <a:t>men’s</a:t>
            </a:r>
            <a:r>
              <a:rPr lang="da-DK" b="0" dirty="0">
                <a:solidFill>
                  <a:schemeClr val="accent2"/>
                </a:solidFill>
              </a:rPr>
              <a:t> </a:t>
            </a:r>
            <a:r>
              <a:rPr lang="da-DK" b="0" dirty="0" err="1">
                <a:solidFill>
                  <a:schemeClr val="accent2"/>
                </a:solidFill>
              </a:rPr>
              <a:t>equality</a:t>
            </a:r>
            <a:r>
              <a:rPr lang="da-DK" b="0" dirty="0"/>
              <a:t>; the </a:t>
            </a:r>
            <a:r>
              <a:rPr lang="da-DK" b="0" dirty="0" err="1"/>
              <a:t>danish</a:t>
            </a:r>
            <a:r>
              <a:rPr lang="da-DK" b="0" dirty="0"/>
              <a:t> </a:t>
            </a:r>
            <a:r>
              <a:rPr lang="da-DK" b="0" dirty="0" err="1"/>
              <a:t>perspective</a:t>
            </a:r>
            <a:endParaRPr lang="da-DK" b="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/>
              <a:t>On </a:t>
            </a:r>
            <a:r>
              <a:rPr lang="da-DK" b="0" dirty="0">
                <a:solidFill>
                  <a:schemeClr val="accent2"/>
                </a:solidFill>
              </a:rPr>
              <a:t>the Man Group </a:t>
            </a:r>
            <a:r>
              <a:rPr lang="da-DK" b="0" dirty="0" err="1">
                <a:solidFill>
                  <a:schemeClr val="accent2"/>
                </a:solidFill>
              </a:rPr>
              <a:t>Concept</a:t>
            </a:r>
            <a:r>
              <a:rPr lang="da-DK" b="0" dirty="0"/>
              <a:t>.</a:t>
            </a:r>
            <a:br>
              <a:rPr lang="da-DK" b="0" dirty="0"/>
            </a:br>
            <a:r>
              <a:rPr lang="da-DK" b="0" dirty="0" err="1"/>
              <a:t>Why</a:t>
            </a:r>
            <a:r>
              <a:rPr lang="da-DK" b="0" dirty="0"/>
              <a:t> and </a:t>
            </a:r>
            <a:r>
              <a:rPr lang="da-DK" b="0" dirty="0" err="1"/>
              <a:t>how</a:t>
            </a:r>
            <a:r>
              <a:rPr lang="da-DK" b="0" dirty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/>
              <a:t>The </a:t>
            </a:r>
            <a:r>
              <a:rPr lang="da-DK" b="0" dirty="0" err="1">
                <a:solidFill>
                  <a:schemeClr val="accent2"/>
                </a:solidFill>
              </a:rPr>
              <a:t>outcomes</a:t>
            </a:r>
            <a:r>
              <a:rPr lang="da-DK" b="0" dirty="0"/>
              <a:t> of </a:t>
            </a:r>
            <a:r>
              <a:rPr lang="da-DK" b="0" dirty="0" err="1"/>
              <a:t>DareGender’s</a:t>
            </a:r>
            <a:r>
              <a:rPr lang="da-DK" b="0" dirty="0"/>
              <a:t> Man Groups. </a:t>
            </a:r>
            <a:r>
              <a:rPr lang="da-DK" b="0" dirty="0" err="1"/>
              <a:t>Where</a:t>
            </a:r>
            <a:r>
              <a:rPr lang="da-DK" b="0" dirty="0"/>
              <a:t> and </a:t>
            </a:r>
            <a:r>
              <a:rPr lang="da-DK" b="0" dirty="0" err="1"/>
              <a:t>how</a:t>
            </a:r>
            <a:r>
              <a:rPr lang="da-DK" b="0" dirty="0"/>
              <a:t> </a:t>
            </a:r>
            <a:r>
              <a:rPr lang="da-DK" b="0" dirty="0" err="1"/>
              <a:t>does</a:t>
            </a:r>
            <a:r>
              <a:rPr lang="da-DK" b="0" dirty="0"/>
              <a:t> the </a:t>
            </a:r>
            <a:r>
              <a:rPr lang="da-DK" b="0" dirty="0" err="1">
                <a:solidFill>
                  <a:schemeClr val="accent2"/>
                </a:solidFill>
              </a:rPr>
              <a:t>transcend</a:t>
            </a:r>
            <a:r>
              <a:rPr lang="da-DK" b="0" dirty="0"/>
              <a:t> </a:t>
            </a:r>
            <a:r>
              <a:rPr lang="da-DK" b="0" dirty="0" err="1"/>
              <a:t>happen</a:t>
            </a:r>
            <a:r>
              <a:rPr lang="da-DK" b="0" dirty="0"/>
              <a:t>?</a:t>
            </a:r>
            <a:endParaRPr lang="da-DK" b="0" dirty="0">
              <a:solidFill>
                <a:schemeClr val="accent2"/>
              </a:solidFill>
            </a:endParaRPr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8E6D124C-78AA-A15A-BA72-6F0FF150C1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r="7058"/>
          <a:stretch/>
        </p:blipFill>
        <p:spPr>
          <a:xfrm>
            <a:off x="6265333" y="1130301"/>
            <a:ext cx="4859867" cy="37719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E54290E-7F13-6351-21AC-94244280DFEB}"/>
              </a:ext>
            </a:extLst>
          </p:cNvPr>
          <p:cNvSpPr txBox="1"/>
          <p:nvPr/>
        </p:nvSpPr>
        <p:spPr>
          <a:xfrm>
            <a:off x="591015" y="1360449"/>
            <a:ext cx="5403387" cy="2383648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2587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>
            <a:extLst>
              <a:ext uri="{FF2B5EF4-FFF2-40B4-BE49-F238E27FC236}">
                <a16:creationId xmlns:a16="http://schemas.microsoft.com/office/drawing/2014/main" id="{FC8B9688-E548-C63A-5011-99DEB6102197}"/>
              </a:ext>
            </a:extLst>
          </p:cNvPr>
          <p:cNvSpPr txBox="1"/>
          <p:nvPr/>
        </p:nvSpPr>
        <p:spPr bwMode="auto">
          <a:xfrm>
            <a:off x="1097280" y="1097280"/>
            <a:ext cx="4267200" cy="37124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457189" indent="-457189" defTabSz="609585" fontAlgn="base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en-US" sz="2300" b="1" dirty="0">
                <a:ea typeface="MS PGothic" panose="020B0600070205080204" pitchFamily="34" charset="-128"/>
              </a:rPr>
              <a:t>5 </a:t>
            </a:r>
            <a:r>
              <a:rPr lang="en-US" sz="2300" b="1" dirty="0">
                <a:solidFill>
                  <a:schemeClr val="accent2"/>
                </a:solidFill>
                <a:ea typeface="MS PGothic" panose="020B0600070205080204" pitchFamily="34" charset="-128"/>
              </a:rPr>
              <a:t>central outcomes</a:t>
            </a:r>
          </a:p>
          <a:p>
            <a:pPr marL="457189" indent="-457189" defTabSz="609585" fontAlgn="base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Font typeface="Arial" panose="020B0604020202020204" pitchFamily="34" charset="0"/>
            </a:pPr>
            <a:endParaRPr lang="en-US" sz="2300" b="1" dirty="0">
              <a:ea typeface="MS PGothic" panose="020B0600070205080204" pitchFamily="34" charset="-128"/>
            </a:endParaRPr>
          </a:p>
          <a:p>
            <a:pPr marL="457189" indent="-457189" defTabSz="609585" fontAlgn="base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ea typeface="MS PGothic" panose="020B0600070205080204" pitchFamily="34" charset="-128"/>
              </a:rPr>
              <a:t>Less feeling of loneliness</a:t>
            </a:r>
          </a:p>
          <a:p>
            <a:pPr marL="457189" indent="-457189" defTabSz="609585" fontAlgn="base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ea typeface="MS PGothic" panose="020B0600070205080204" pitchFamily="34" charset="-128"/>
              </a:rPr>
              <a:t>Outlet for emotions</a:t>
            </a:r>
          </a:p>
          <a:p>
            <a:pPr marL="457189" indent="-457189" defTabSz="609585" fontAlgn="base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ea typeface="MS PGothic" panose="020B0600070205080204" pitchFamily="34" charset="-128"/>
              </a:rPr>
              <a:t>Feeling of being good enough</a:t>
            </a:r>
          </a:p>
          <a:p>
            <a:pPr marL="457189" indent="-457189" defTabSz="609585" fontAlgn="base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ea typeface="MS PGothic" panose="020B0600070205080204" pitchFamily="34" charset="-128"/>
              </a:rPr>
              <a:t>Strengthened social skills</a:t>
            </a:r>
          </a:p>
          <a:p>
            <a:pPr marL="457189" indent="-457189" defTabSz="609585" fontAlgn="base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ea typeface="MS PGothic" panose="020B0600070205080204" pitchFamily="34" charset="-128"/>
              </a:rPr>
              <a:t>Personal development</a:t>
            </a:r>
          </a:p>
          <a:p>
            <a:pPr marL="457189" indent="-457189" defTabSz="609585" fontAlgn="base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ea typeface="MS PGothic" panose="020B0600070205080204" pitchFamily="34" charset="-128"/>
              </a:rPr>
              <a:t>Increased mental health</a:t>
            </a:r>
          </a:p>
          <a:p>
            <a:pPr marL="457189" indent="-457189" defTabSz="609585" fontAlgn="base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Font typeface="Arial" panose="020B0604020202020204" pitchFamily="34" charset="0"/>
            </a:pPr>
            <a:endParaRPr lang="en-US" sz="2300" b="1" dirty="0">
              <a:ea typeface="MS PGothic" panose="020B0600070205080204" pitchFamily="34" charset="-128"/>
            </a:endParaRP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5A6AA327-DAEB-3F76-0FC8-C4264C9DE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930" dirty="0"/>
              <a:t>The </a:t>
            </a:r>
            <a:r>
              <a:rPr lang="da-DK" sz="2930" dirty="0" err="1">
                <a:solidFill>
                  <a:schemeClr val="accent2"/>
                </a:solidFill>
              </a:rPr>
              <a:t>outcome</a:t>
            </a:r>
            <a:r>
              <a:rPr lang="da-DK" sz="2930" dirty="0"/>
              <a:t> of </a:t>
            </a:r>
            <a:r>
              <a:rPr lang="da-DK" sz="2930" dirty="0" err="1"/>
              <a:t>Daregender’s</a:t>
            </a:r>
            <a:r>
              <a:rPr lang="da-DK" sz="2930" dirty="0"/>
              <a:t> man </a:t>
            </a:r>
            <a:r>
              <a:rPr lang="da-DK" sz="2930" dirty="0" err="1"/>
              <a:t>groups</a:t>
            </a:r>
            <a:endParaRPr lang="da-DK" sz="2930" dirty="0"/>
          </a:p>
        </p:txBody>
      </p:sp>
      <p:pic>
        <p:nvPicPr>
          <p:cNvPr id="10" name="Billede 9" descr="Et billede, der indeholder skitse, tegning, illustration/afbildning, kunst&#10;&#10;Automatisk genereret beskrivelse">
            <a:extLst>
              <a:ext uri="{FF2B5EF4-FFF2-40B4-BE49-F238E27FC236}">
                <a16:creationId xmlns:a16="http://schemas.microsoft.com/office/drawing/2014/main" id="{56E9B075-1FC9-FD5E-D989-022EC000E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0" y="1248109"/>
            <a:ext cx="5269273" cy="371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1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5F12D-5CF3-D818-E9F1-66697536D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930" dirty="0"/>
              <a:t>Agenda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356A5FA-4B8B-2640-9197-816BDDA35C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da-DK" b="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/>
              <a:t>Briefly </a:t>
            </a:r>
            <a:r>
              <a:rPr lang="da-DK" b="0" dirty="0" err="1"/>
              <a:t>about</a:t>
            </a:r>
            <a:r>
              <a:rPr lang="da-DK" b="0" dirty="0"/>
              <a:t> </a:t>
            </a:r>
            <a:r>
              <a:rPr lang="da-DK" b="0" dirty="0" err="1">
                <a:solidFill>
                  <a:schemeClr val="accent2"/>
                </a:solidFill>
              </a:rPr>
              <a:t>DareGender</a:t>
            </a:r>
            <a:endParaRPr lang="da-DK" b="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 err="1"/>
              <a:t>Elaborations</a:t>
            </a:r>
            <a:r>
              <a:rPr lang="da-DK" b="0" dirty="0"/>
              <a:t> on </a:t>
            </a:r>
            <a:r>
              <a:rPr lang="da-DK" b="0" dirty="0" err="1">
                <a:solidFill>
                  <a:schemeClr val="accent2"/>
                </a:solidFill>
              </a:rPr>
              <a:t>challenges</a:t>
            </a:r>
            <a:r>
              <a:rPr lang="da-DK" b="0" dirty="0">
                <a:solidFill>
                  <a:schemeClr val="accent2"/>
                </a:solidFill>
              </a:rPr>
              <a:t> </a:t>
            </a:r>
            <a:r>
              <a:rPr lang="da-DK" b="0" dirty="0" err="1">
                <a:solidFill>
                  <a:schemeClr val="accent2"/>
                </a:solidFill>
              </a:rPr>
              <a:t>within</a:t>
            </a:r>
            <a:r>
              <a:rPr lang="da-DK" b="0" dirty="0">
                <a:solidFill>
                  <a:schemeClr val="accent2"/>
                </a:solidFill>
              </a:rPr>
              <a:t> </a:t>
            </a:r>
            <a:r>
              <a:rPr lang="da-DK" b="0" dirty="0" err="1">
                <a:solidFill>
                  <a:schemeClr val="accent2"/>
                </a:solidFill>
              </a:rPr>
              <a:t>men’s</a:t>
            </a:r>
            <a:r>
              <a:rPr lang="da-DK" b="0" dirty="0">
                <a:solidFill>
                  <a:schemeClr val="accent2"/>
                </a:solidFill>
              </a:rPr>
              <a:t> </a:t>
            </a:r>
            <a:r>
              <a:rPr lang="da-DK" b="0" dirty="0" err="1">
                <a:solidFill>
                  <a:schemeClr val="accent2"/>
                </a:solidFill>
              </a:rPr>
              <a:t>equality</a:t>
            </a:r>
            <a:r>
              <a:rPr lang="da-DK" b="0" dirty="0"/>
              <a:t>; the </a:t>
            </a:r>
            <a:r>
              <a:rPr lang="da-DK" b="0" dirty="0" err="1"/>
              <a:t>danish</a:t>
            </a:r>
            <a:r>
              <a:rPr lang="da-DK" b="0" dirty="0"/>
              <a:t> </a:t>
            </a:r>
            <a:r>
              <a:rPr lang="da-DK" b="0" dirty="0" err="1"/>
              <a:t>perspective</a:t>
            </a:r>
            <a:endParaRPr lang="da-DK" b="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/>
              <a:t>On </a:t>
            </a:r>
            <a:r>
              <a:rPr lang="da-DK" b="0" dirty="0">
                <a:solidFill>
                  <a:schemeClr val="accent2"/>
                </a:solidFill>
              </a:rPr>
              <a:t>the Man Group </a:t>
            </a:r>
            <a:r>
              <a:rPr lang="da-DK" b="0" dirty="0" err="1">
                <a:solidFill>
                  <a:schemeClr val="accent2"/>
                </a:solidFill>
              </a:rPr>
              <a:t>Concept</a:t>
            </a:r>
            <a:r>
              <a:rPr lang="da-DK" b="0" dirty="0"/>
              <a:t>.</a:t>
            </a:r>
            <a:br>
              <a:rPr lang="da-DK" b="0" dirty="0"/>
            </a:br>
            <a:r>
              <a:rPr lang="da-DK" b="0" dirty="0" err="1"/>
              <a:t>Why</a:t>
            </a:r>
            <a:r>
              <a:rPr lang="da-DK" b="0" dirty="0"/>
              <a:t> and </a:t>
            </a:r>
            <a:r>
              <a:rPr lang="da-DK" b="0" dirty="0" err="1"/>
              <a:t>how</a:t>
            </a:r>
            <a:r>
              <a:rPr lang="da-DK" b="0" dirty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b="0" dirty="0"/>
              <a:t>The </a:t>
            </a:r>
            <a:r>
              <a:rPr lang="da-DK" b="0" dirty="0" err="1">
                <a:solidFill>
                  <a:schemeClr val="accent2"/>
                </a:solidFill>
              </a:rPr>
              <a:t>outcomes</a:t>
            </a:r>
            <a:r>
              <a:rPr lang="da-DK" b="0" dirty="0"/>
              <a:t> of </a:t>
            </a:r>
            <a:r>
              <a:rPr lang="da-DK" b="0" dirty="0" err="1"/>
              <a:t>DareGender’s</a:t>
            </a:r>
            <a:r>
              <a:rPr lang="da-DK" b="0" dirty="0"/>
              <a:t> Man Groups. </a:t>
            </a:r>
            <a:r>
              <a:rPr lang="da-DK" b="0" dirty="0" err="1"/>
              <a:t>Where</a:t>
            </a:r>
            <a:r>
              <a:rPr lang="da-DK" b="0" dirty="0"/>
              <a:t> and </a:t>
            </a:r>
            <a:r>
              <a:rPr lang="da-DK" b="0" dirty="0" err="1"/>
              <a:t>how</a:t>
            </a:r>
            <a:r>
              <a:rPr lang="da-DK" b="0" dirty="0"/>
              <a:t> </a:t>
            </a:r>
            <a:r>
              <a:rPr lang="da-DK" b="0" dirty="0" err="1"/>
              <a:t>does</a:t>
            </a:r>
            <a:r>
              <a:rPr lang="da-DK" b="0" dirty="0"/>
              <a:t> the </a:t>
            </a:r>
            <a:r>
              <a:rPr lang="da-DK" b="0" dirty="0" err="1">
                <a:solidFill>
                  <a:schemeClr val="accent2"/>
                </a:solidFill>
              </a:rPr>
              <a:t>transcend</a:t>
            </a:r>
            <a:r>
              <a:rPr lang="da-DK" b="0" dirty="0"/>
              <a:t> </a:t>
            </a:r>
            <a:r>
              <a:rPr lang="da-DK" b="0" dirty="0" err="1"/>
              <a:t>happen</a:t>
            </a:r>
            <a:r>
              <a:rPr lang="da-DK" b="0" dirty="0"/>
              <a:t>?</a:t>
            </a:r>
            <a:endParaRPr lang="da-DK" b="0" dirty="0">
              <a:solidFill>
                <a:schemeClr val="accent2"/>
              </a:solidFill>
            </a:endParaRPr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25CE88B8-19BB-9220-728F-11EB669F86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r="7058"/>
          <a:stretch/>
        </p:blipFill>
        <p:spPr>
          <a:xfrm>
            <a:off x="6265333" y="1130301"/>
            <a:ext cx="4859867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21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7D95D-3EB3-D6A9-69C8-F53AF4BCF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B0E714BA-10F4-C8B4-8324-E70D1367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930" dirty="0"/>
              <a:t>The </a:t>
            </a:r>
            <a:r>
              <a:rPr lang="da-DK" sz="2930" dirty="0" err="1">
                <a:solidFill>
                  <a:schemeClr val="accent2"/>
                </a:solidFill>
              </a:rPr>
              <a:t>outcome</a:t>
            </a:r>
            <a:r>
              <a:rPr lang="da-DK" sz="2930" dirty="0"/>
              <a:t> of </a:t>
            </a:r>
            <a:r>
              <a:rPr lang="da-DK" sz="2930" dirty="0" err="1"/>
              <a:t>Daregender’s</a:t>
            </a:r>
            <a:r>
              <a:rPr lang="da-DK" sz="2930" dirty="0"/>
              <a:t> man </a:t>
            </a:r>
            <a:r>
              <a:rPr lang="da-DK" sz="2930" dirty="0" err="1"/>
              <a:t>groups</a:t>
            </a:r>
            <a:endParaRPr lang="da-DK" sz="293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9A4C1F8-C7A9-DA11-06D4-74C5B9E812A7}"/>
              </a:ext>
            </a:extLst>
          </p:cNvPr>
          <p:cNvSpPr txBox="1"/>
          <p:nvPr/>
        </p:nvSpPr>
        <p:spPr>
          <a:xfrm>
            <a:off x="5665987" y="1284493"/>
            <a:ext cx="5560540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i="1" dirty="0"/>
              <a:t>It </a:t>
            </a:r>
            <a:r>
              <a:rPr lang="da-DK" sz="2670" i="1" dirty="0" err="1"/>
              <a:t>really</a:t>
            </a:r>
            <a:r>
              <a:rPr lang="da-DK" sz="2670" i="1" dirty="0"/>
              <a:t> is </a:t>
            </a:r>
            <a:r>
              <a:rPr lang="da-DK" sz="2670" i="1" dirty="0" err="1">
                <a:solidFill>
                  <a:schemeClr val="accent2"/>
                </a:solidFill>
              </a:rPr>
              <a:t>uplifting</a:t>
            </a:r>
            <a:r>
              <a:rPr lang="da-DK" sz="2670" i="1" dirty="0"/>
              <a:t> to </a:t>
            </a:r>
            <a:r>
              <a:rPr lang="da-DK" sz="2670" i="1" dirty="0" err="1"/>
              <a:t>hear</a:t>
            </a:r>
            <a:r>
              <a:rPr lang="da-DK" sz="2670" i="1" dirty="0"/>
              <a:t> the </a:t>
            </a:r>
            <a:r>
              <a:rPr lang="da-DK" sz="2670" i="1" dirty="0" err="1"/>
              <a:t>others</a:t>
            </a:r>
            <a:r>
              <a:rPr lang="da-DK" sz="2670" i="1" dirty="0"/>
              <a:t> </a:t>
            </a:r>
            <a:r>
              <a:rPr lang="da-DK" sz="2670" i="1" dirty="0" err="1"/>
              <a:t>share</a:t>
            </a:r>
            <a:r>
              <a:rPr lang="da-DK" sz="2670" i="1" dirty="0"/>
              <a:t> in the </a:t>
            </a:r>
            <a:r>
              <a:rPr lang="da-DK" sz="2670" i="1" dirty="0" err="1"/>
              <a:t>group</a:t>
            </a:r>
            <a:r>
              <a:rPr lang="da-DK" sz="2670" i="1" dirty="0"/>
              <a:t>. It shows </a:t>
            </a:r>
            <a:r>
              <a:rPr lang="da-DK" sz="2670" i="1" dirty="0" err="1"/>
              <a:t>we</a:t>
            </a:r>
            <a:r>
              <a:rPr lang="da-DK" sz="2670" i="1" dirty="0"/>
              <a:t> </a:t>
            </a:r>
            <a:r>
              <a:rPr lang="da-DK" sz="2670" i="1" dirty="0" err="1"/>
              <a:t>are</a:t>
            </a:r>
            <a:r>
              <a:rPr lang="da-DK" sz="2670" i="1" dirty="0"/>
              <a:t> </a:t>
            </a:r>
            <a:r>
              <a:rPr lang="da-DK" sz="2670" i="1" dirty="0">
                <a:solidFill>
                  <a:schemeClr val="accent2"/>
                </a:solidFill>
              </a:rPr>
              <a:t>all human</a:t>
            </a:r>
            <a:r>
              <a:rPr lang="da-DK" sz="2670" i="1" dirty="0"/>
              <a:t>. </a:t>
            </a:r>
            <a:r>
              <a:rPr lang="da-DK" sz="2670" i="1" dirty="0" err="1"/>
              <a:t>We</a:t>
            </a:r>
            <a:r>
              <a:rPr lang="da-DK" sz="2670" i="1" dirty="0"/>
              <a:t> all face </a:t>
            </a:r>
            <a:r>
              <a:rPr lang="da-DK" sz="2670" i="1" dirty="0" err="1"/>
              <a:t>these</a:t>
            </a:r>
            <a:r>
              <a:rPr lang="da-DK" sz="2670" i="1" dirty="0"/>
              <a:t> </a:t>
            </a:r>
            <a:r>
              <a:rPr lang="da-DK" sz="2670" i="1" dirty="0" err="1"/>
              <a:t>challenges</a:t>
            </a:r>
            <a:r>
              <a:rPr lang="da-DK" sz="2670" i="1" dirty="0"/>
              <a:t>. </a:t>
            </a:r>
            <a:r>
              <a:rPr lang="da-DK" sz="2670" i="1" dirty="0" err="1"/>
              <a:t>Everyone</a:t>
            </a:r>
            <a:r>
              <a:rPr lang="da-DK" sz="2670" i="1" dirty="0"/>
              <a:t> </a:t>
            </a:r>
            <a:r>
              <a:rPr lang="da-DK" sz="2670" i="1" dirty="0" err="1"/>
              <a:t>can</a:t>
            </a:r>
            <a:r>
              <a:rPr lang="da-DK" sz="2670" i="1" dirty="0"/>
              <a:t> </a:t>
            </a:r>
            <a:r>
              <a:rPr lang="da-DK" sz="2670" i="1" dirty="0" err="1"/>
              <a:t>experience</a:t>
            </a:r>
            <a:r>
              <a:rPr lang="da-DK" sz="2670" i="1" dirty="0"/>
              <a:t> the </a:t>
            </a:r>
            <a:r>
              <a:rPr lang="da-DK" sz="2670" i="1" dirty="0" err="1"/>
              <a:t>feeling</a:t>
            </a:r>
            <a:r>
              <a:rPr lang="da-DK" sz="2670" i="1" dirty="0"/>
              <a:t> of </a:t>
            </a:r>
            <a:r>
              <a:rPr lang="da-DK" sz="2670" i="1" dirty="0" err="1">
                <a:solidFill>
                  <a:schemeClr val="accent2"/>
                </a:solidFill>
              </a:rPr>
              <a:t>shame</a:t>
            </a:r>
            <a:r>
              <a:rPr lang="da-DK" sz="2670" i="1" dirty="0"/>
              <a:t>, </a:t>
            </a:r>
            <a:r>
              <a:rPr lang="da-DK" sz="2670" i="1" dirty="0" err="1"/>
              <a:t>we</a:t>
            </a:r>
            <a:r>
              <a:rPr lang="da-DK" sz="2670" i="1" dirty="0"/>
              <a:t> </a:t>
            </a:r>
            <a:r>
              <a:rPr lang="da-DK" sz="2670" i="1" dirty="0" err="1"/>
              <a:t>can</a:t>
            </a:r>
            <a:r>
              <a:rPr lang="da-DK" sz="2670" i="1" dirty="0"/>
              <a:t> all feel </a:t>
            </a:r>
            <a:r>
              <a:rPr lang="da-DK" sz="2670" i="1" dirty="0" err="1"/>
              <a:t>that</a:t>
            </a:r>
            <a:r>
              <a:rPr lang="da-DK" sz="2670" i="1" dirty="0"/>
              <a:t> </a:t>
            </a:r>
            <a:r>
              <a:rPr lang="da-DK" sz="2670" i="1" dirty="0" err="1"/>
              <a:t>we</a:t>
            </a:r>
            <a:r>
              <a:rPr lang="da-DK" sz="2670" i="1" dirty="0"/>
              <a:t> </a:t>
            </a:r>
            <a:r>
              <a:rPr lang="da-DK" sz="2670" i="1" dirty="0" err="1"/>
              <a:t>are</a:t>
            </a:r>
            <a:r>
              <a:rPr lang="da-DK" sz="2670" i="1" dirty="0"/>
              <a:t> </a:t>
            </a:r>
            <a:r>
              <a:rPr lang="da-DK" sz="2670" i="1" dirty="0">
                <a:solidFill>
                  <a:schemeClr val="accent2"/>
                </a:solidFill>
              </a:rPr>
              <a:t>not </a:t>
            </a:r>
            <a:r>
              <a:rPr lang="da-DK" sz="2670" i="1" dirty="0" err="1">
                <a:solidFill>
                  <a:schemeClr val="accent2"/>
                </a:solidFill>
              </a:rPr>
              <a:t>good</a:t>
            </a:r>
            <a:r>
              <a:rPr lang="da-DK" sz="2670" i="1" dirty="0">
                <a:solidFill>
                  <a:schemeClr val="accent2"/>
                </a:solidFill>
              </a:rPr>
              <a:t> </a:t>
            </a:r>
            <a:r>
              <a:rPr lang="da-DK" sz="2670" i="1" dirty="0" err="1">
                <a:solidFill>
                  <a:schemeClr val="accent2"/>
                </a:solidFill>
              </a:rPr>
              <a:t>enough</a:t>
            </a:r>
            <a:r>
              <a:rPr lang="da-DK" sz="2670" i="1" dirty="0"/>
              <a:t>. </a:t>
            </a:r>
            <a:r>
              <a:rPr lang="da-DK" sz="2670" i="1" dirty="0" err="1"/>
              <a:t>These</a:t>
            </a:r>
            <a:r>
              <a:rPr lang="da-DK" sz="2670" i="1" dirty="0"/>
              <a:t> basic </a:t>
            </a:r>
            <a:r>
              <a:rPr lang="da-DK" sz="2670" i="1" dirty="0" err="1"/>
              <a:t>feelings</a:t>
            </a:r>
            <a:r>
              <a:rPr lang="da-DK" sz="2670" i="1" dirty="0"/>
              <a:t>. This </a:t>
            </a:r>
            <a:r>
              <a:rPr lang="da-DK" sz="2670" i="1" dirty="0" err="1"/>
              <a:t>really</a:t>
            </a:r>
            <a:r>
              <a:rPr lang="da-DK" sz="2670" i="1" dirty="0"/>
              <a:t> shows, </a:t>
            </a:r>
            <a:r>
              <a:rPr lang="da-DK" sz="2670" i="1" dirty="0" err="1"/>
              <a:t>you</a:t>
            </a:r>
            <a:r>
              <a:rPr lang="da-DK" sz="2670" i="1" dirty="0"/>
              <a:t> </a:t>
            </a:r>
            <a:r>
              <a:rPr lang="da-DK" sz="2670" i="1" dirty="0" err="1"/>
              <a:t>are</a:t>
            </a:r>
            <a:r>
              <a:rPr lang="da-DK" sz="2670" i="1" dirty="0"/>
              <a:t> not </a:t>
            </a:r>
            <a:r>
              <a:rPr lang="da-DK" sz="2670" i="1" dirty="0" err="1"/>
              <a:t>alone</a:t>
            </a:r>
            <a:r>
              <a:rPr lang="da-DK" sz="2670" i="1" dirty="0"/>
              <a:t>.</a:t>
            </a:r>
          </a:p>
        </p:txBody>
      </p:sp>
      <p:pic>
        <p:nvPicPr>
          <p:cNvPr id="5" name="Billede 4" descr="Et billede, der indeholder skitse, tegning, illustration/afbildning, Stregtegning&#10;&#10;Automatisk genereret beskrivelse">
            <a:extLst>
              <a:ext uri="{FF2B5EF4-FFF2-40B4-BE49-F238E27FC236}">
                <a16:creationId xmlns:a16="http://schemas.microsoft.com/office/drawing/2014/main" id="{0EA67A85-BBAE-7306-21B6-B81A605DB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96" y="1284493"/>
            <a:ext cx="4910291" cy="34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9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2C5B-B30C-3272-F5E3-EB0333B21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C82459B0-B8C9-4815-BD0C-EFAAF2F3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930" dirty="0"/>
              <a:t>The </a:t>
            </a:r>
            <a:r>
              <a:rPr lang="da-DK" sz="2930" dirty="0" err="1">
                <a:solidFill>
                  <a:schemeClr val="accent2"/>
                </a:solidFill>
              </a:rPr>
              <a:t>outcome</a:t>
            </a:r>
            <a:r>
              <a:rPr lang="da-DK" sz="2930" dirty="0"/>
              <a:t> of </a:t>
            </a:r>
            <a:r>
              <a:rPr lang="da-DK" sz="2930" dirty="0" err="1"/>
              <a:t>Daregender’s</a:t>
            </a:r>
            <a:r>
              <a:rPr lang="da-DK" sz="2930" dirty="0"/>
              <a:t> man </a:t>
            </a:r>
            <a:r>
              <a:rPr lang="da-DK" sz="2930" dirty="0" err="1"/>
              <a:t>groups</a:t>
            </a:r>
            <a:endParaRPr lang="da-DK" sz="293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2253EE6-50CD-DD2B-D64E-B60A1FFE930A}"/>
              </a:ext>
            </a:extLst>
          </p:cNvPr>
          <p:cNvSpPr txBox="1"/>
          <p:nvPr/>
        </p:nvSpPr>
        <p:spPr>
          <a:xfrm>
            <a:off x="1096434" y="1842053"/>
            <a:ext cx="5906532" cy="91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i="1" dirty="0"/>
              <a:t>86% </a:t>
            </a:r>
            <a:r>
              <a:rPr lang="da-DK" sz="2670" i="1" dirty="0" err="1"/>
              <a:t>states</a:t>
            </a:r>
            <a:r>
              <a:rPr lang="da-DK" sz="2670" i="1" dirty="0"/>
              <a:t>, </a:t>
            </a:r>
            <a:r>
              <a:rPr lang="da-DK" sz="2670" i="1" dirty="0" err="1"/>
              <a:t>they’ve</a:t>
            </a:r>
            <a:r>
              <a:rPr lang="da-DK" sz="2670" i="1" dirty="0"/>
              <a:t> </a:t>
            </a:r>
            <a:r>
              <a:rPr lang="da-DK" sz="2670" i="1" dirty="0" err="1"/>
              <a:t>become</a:t>
            </a:r>
            <a:r>
              <a:rPr lang="da-DK" sz="2670" i="1" dirty="0"/>
              <a:t> </a:t>
            </a:r>
            <a:r>
              <a:rPr lang="da-DK" sz="2670" i="1" dirty="0" err="1"/>
              <a:t>better</a:t>
            </a:r>
            <a:r>
              <a:rPr lang="da-DK" sz="2670" i="1" dirty="0"/>
              <a:t> at </a:t>
            </a:r>
            <a:r>
              <a:rPr lang="da-DK" sz="2670" i="1" dirty="0" err="1">
                <a:solidFill>
                  <a:schemeClr val="accent2"/>
                </a:solidFill>
              </a:rPr>
              <a:t>expressing</a:t>
            </a:r>
            <a:r>
              <a:rPr lang="da-DK" sz="2670" i="1" dirty="0"/>
              <a:t> themselves in </a:t>
            </a:r>
            <a:r>
              <a:rPr lang="da-DK" sz="2670" i="1" dirty="0" err="1"/>
              <a:t>their</a:t>
            </a:r>
            <a:r>
              <a:rPr lang="da-DK" sz="2670" i="1" dirty="0"/>
              <a:t> relations</a:t>
            </a:r>
          </a:p>
        </p:txBody>
      </p:sp>
      <p:pic>
        <p:nvPicPr>
          <p:cNvPr id="5" name="Billede 4" descr="Et billede, der indeholder skitse, tegning, illustration/afbildning, Stregtegning&#10;&#10;Automatisk genereret beskrivelse">
            <a:extLst>
              <a:ext uri="{FF2B5EF4-FFF2-40B4-BE49-F238E27FC236}">
                <a16:creationId xmlns:a16="http://schemas.microsoft.com/office/drawing/2014/main" id="{1530C98C-01EF-C71C-2B64-45C7B3FDE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0" y="1378226"/>
            <a:ext cx="4386146" cy="346096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B643DE78-128C-E221-AB76-2C0FD327E045}"/>
              </a:ext>
            </a:extLst>
          </p:cNvPr>
          <p:cNvSpPr txBox="1"/>
          <p:nvPr/>
        </p:nvSpPr>
        <p:spPr>
          <a:xfrm>
            <a:off x="1096434" y="1126619"/>
            <a:ext cx="5560540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i="1" dirty="0" err="1"/>
              <a:t>After</a:t>
            </a:r>
            <a:r>
              <a:rPr lang="da-DK" sz="2670" i="1" dirty="0"/>
              <a:t> participation in a man </a:t>
            </a:r>
            <a:r>
              <a:rPr lang="da-DK" sz="2670" i="1" dirty="0" err="1"/>
              <a:t>group</a:t>
            </a:r>
            <a:r>
              <a:rPr lang="da-DK" sz="2670" i="1" dirty="0"/>
              <a:t>: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3236E2-FF34-E196-7E29-E1C14911F3E6}"/>
              </a:ext>
            </a:extLst>
          </p:cNvPr>
          <p:cNvSpPr txBox="1"/>
          <p:nvPr/>
        </p:nvSpPr>
        <p:spPr>
          <a:xfrm>
            <a:off x="1096434" y="2971952"/>
            <a:ext cx="5906532" cy="91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i="1" dirty="0"/>
              <a:t>91% </a:t>
            </a:r>
            <a:r>
              <a:rPr lang="da-DK" sz="2670" i="1" dirty="0" err="1"/>
              <a:t>states</a:t>
            </a:r>
            <a:r>
              <a:rPr lang="da-DK" sz="2670" i="1" dirty="0"/>
              <a:t>, </a:t>
            </a:r>
            <a:r>
              <a:rPr lang="da-DK" sz="2670" i="1" dirty="0" err="1"/>
              <a:t>they’ve</a:t>
            </a:r>
            <a:r>
              <a:rPr lang="da-DK" sz="2670" i="1" dirty="0"/>
              <a:t> </a:t>
            </a:r>
            <a:r>
              <a:rPr lang="da-DK" sz="2670" i="1" dirty="0" err="1"/>
              <a:t>become</a:t>
            </a:r>
            <a:r>
              <a:rPr lang="da-DK" sz="2670" i="1" dirty="0"/>
              <a:t> </a:t>
            </a:r>
            <a:r>
              <a:rPr lang="da-DK" sz="2670" i="1" dirty="0" err="1"/>
              <a:t>better</a:t>
            </a:r>
            <a:r>
              <a:rPr lang="da-DK" sz="2670" i="1" dirty="0"/>
              <a:t> at </a:t>
            </a:r>
            <a:r>
              <a:rPr lang="da-DK" sz="2670" i="1" dirty="0" err="1">
                <a:solidFill>
                  <a:schemeClr val="accent2"/>
                </a:solidFill>
              </a:rPr>
              <a:t>listening</a:t>
            </a:r>
            <a:r>
              <a:rPr lang="da-DK" sz="2670" i="1" dirty="0"/>
              <a:t> to </a:t>
            </a:r>
            <a:r>
              <a:rPr lang="da-DK" sz="2670" i="1" dirty="0" err="1"/>
              <a:t>other</a:t>
            </a:r>
            <a:r>
              <a:rPr lang="da-DK" sz="2670" i="1" dirty="0"/>
              <a:t> </a:t>
            </a:r>
            <a:r>
              <a:rPr lang="da-DK" sz="2670" i="1" dirty="0" err="1"/>
              <a:t>peolpe</a:t>
            </a:r>
            <a:endParaRPr lang="da-DK" sz="2670" i="1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FA45BE8-5FB3-C6DC-F767-E4A897FFC1E0}"/>
              </a:ext>
            </a:extLst>
          </p:cNvPr>
          <p:cNvSpPr txBox="1"/>
          <p:nvPr/>
        </p:nvSpPr>
        <p:spPr>
          <a:xfrm>
            <a:off x="1096434" y="4101851"/>
            <a:ext cx="6129556" cy="91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i="1" dirty="0"/>
              <a:t>95% </a:t>
            </a:r>
            <a:r>
              <a:rPr lang="da-DK" sz="2670" i="1" dirty="0" err="1"/>
              <a:t>states</a:t>
            </a:r>
            <a:r>
              <a:rPr lang="da-DK" sz="2670" i="1" dirty="0"/>
              <a:t>, </a:t>
            </a:r>
            <a:r>
              <a:rPr lang="da-DK" sz="2670" i="1" dirty="0" err="1"/>
              <a:t>they’ve</a:t>
            </a:r>
            <a:r>
              <a:rPr lang="da-DK" sz="2670" i="1" dirty="0"/>
              <a:t> </a:t>
            </a:r>
            <a:r>
              <a:rPr lang="da-DK" sz="2670" i="1" dirty="0" err="1"/>
              <a:t>become</a:t>
            </a:r>
            <a:r>
              <a:rPr lang="da-DK" sz="2670" i="1" dirty="0"/>
              <a:t> more </a:t>
            </a:r>
            <a:r>
              <a:rPr lang="da-DK" sz="2670" i="1" dirty="0" err="1"/>
              <a:t>aware</a:t>
            </a:r>
            <a:r>
              <a:rPr lang="da-DK" sz="2670" i="1" dirty="0"/>
              <a:t> on </a:t>
            </a:r>
            <a:r>
              <a:rPr lang="da-DK" sz="2670" i="1" dirty="0" err="1"/>
              <a:t>their</a:t>
            </a:r>
            <a:r>
              <a:rPr lang="da-DK" sz="2670" i="1" dirty="0"/>
              <a:t> </a:t>
            </a:r>
            <a:r>
              <a:rPr lang="da-DK" sz="2670" i="1" dirty="0">
                <a:solidFill>
                  <a:schemeClr val="accent2"/>
                </a:solidFill>
              </a:rPr>
              <a:t>mental </a:t>
            </a:r>
            <a:r>
              <a:rPr lang="da-DK" sz="2670" i="1" dirty="0" err="1">
                <a:solidFill>
                  <a:schemeClr val="accent2"/>
                </a:solidFill>
              </a:rPr>
              <a:t>health</a:t>
            </a:r>
            <a:r>
              <a:rPr lang="da-DK" sz="2670" i="1" dirty="0">
                <a:solidFill>
                  <a:schemeClr val="accent2"/>
                </a:solidFill>
              </a:rPr>
              <a:t> </a:t>
            </a:r>
            <a:r>
              <a:rPr lang="da-DK" sz="2670" i="1" dirty="0"/>
              <a:t>and </a:t>
            </a:r>
            <a:r>
              <a:rPr lang="da-DK" sz="2670" i="1" dirty="0" err="1">
                <a:solidFill>
                  <a:schemeClr val="accent2"/>
                </a:solidFill>
              </a:rPr>
              <a:t>wellbeing</a:t>
            </a:r>
            <a:endParaRPr lang="da-DK" sz="267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52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B000EB5-BB78-5814-9A15-A2DCF5E9E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049" y="1097280"/>
            <a:ext cx="6010507" cy="4076886"/>
          </a:xfrm>
        </p:spPr>
        <p:txBody>
          <a:bodyPr/>
          <a:lstStyle/>
          <a:p>
            <a:pPr marL="0" indent="0"/>
            <a:r>
              <a:rPr lang="da-DK" sz="2670" b="0" kern="0" dirty="0">
                <a:ea typeface="Times New Roman" panose="02020603050405020304" pitchFamily="18" charset="0"/>
              </a:rPr>
              <a:t>In the </a:t>
            </a:r>
            <a:r>
              <a:rPr lang="da-DK" sz="2670" b="0" kern="0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conversation</a:t>
            </a:r>
            <a:r>
              <a:rPr lang="da-DK" sz="2670" b="0" kern="0" dirty="0">
                <a:ea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da-DK" sz="2670" b="0" kern="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sz="2670" b="0" kern="0" dirty="0"/>
              <a:t>By </a:t>
            </a:r>
            <a:r>
              <a:rPr lang="da-DK" sz="2670" b="0" kern="0" dirty="0" err="1"/>
              <a:t>becoming</a:t>
            </a:r>
            <a:r>
              <a:rPr lang="da-DK" sz="2670" b="0" kern="0" dirty="0"/>
              <a:t> </a:t>
            </a:r>
            <a:r>
              <a:rPr lang="da-DK" sz="2670" b="0" kern="0" dirty="0" err="1">
                <a:solidFill>
                  <a:schemeClr val="accent2"/>
                </a:solidFill>
              </a:rPr>
              <a:t>aware</a:t>
            </a:r>
            <a:r>
              <a:rPr lang="da-DK" sz="2670" b="0" kern="0" dirty="0"/>
              <a:t> of the </a:t>
            </a:r>
            <a:r>
              <a:rPr lang="da-DK" sz="2670" b="0" kern="0" dirty="0" err="1"/>
              <a:t>oppression</a:t>
            </a:r>
            <a:r>
              <a:rPr lang="da-DK" sz="2670" b="0" kern="0" dirty="0"/>
              <a:t> of </a:t>
            </a:r>
            <a:r>
              <a:rPr lang="da-DK" sz="2670" b="0" kern="0" dirty="0">
                <a:solidFill>
                  <a:schemeClr val="accent2"/>
                </a:solidFill>
              </a:rPr>
              <a:t>negative social </a:t>
            </a:r>
            <a:r>
              <a:rPr lang="da-DK" sz="2670" b="0" kern="0" dirty="0" err="1">
                <a:solidFill>
                  <a:schemeClr val="accent2"/>
                </a:solidFill>
              </a:rPr>
              <a:t>structures</a:t>
            </a:r>
            <a:r>
              <a:rPr lang="da-DK" sz="2670" b="0" kern="0" dirty="0">
                <a:solidFill>
                  <a:schemeClr val="accent2"/>
                </a:solidFill>
              </a:rPr>
              <a:t> </a:t>
            </a:r>
            <a:r>
              <a:rPr lang="da-DK" sz="2670" b="0" kern="0" dirty="0"/>
              <a:t>and </a:t>
            </a:r>
            <a:r>
              <a:rPr lang="da-DK" sz="2670" b="0" kern="0" dirty="0" err="1"/>
              <a:t>how</a:t>
            </a:r>
            <a:r>
              <a:rPr lang="da-DK" sz="2670" b="0" kern="0" dirty="0"/>
              <a:t> </a:t>
            </a:r>
            <a:r>
              <a:rPr lang="da-DK" sz="2670" b="0" kern="0" dirty="0" err="1"/>
              <a:t>they</a:t>
            </a:r>
            <a:r>
              <a:rPr lang="da-DK" sz="2670" b="0" kern="0" dirty="0"/>
              <a:t> </a:t>
            </a:r>
            <a:r>
              <a:rPr lang="da-DK" sz="2670" b="0" kern="0" dirty="0" err="1"/>
              <a:t>affects</a:t>
            </a:r>
            <a:r>
              <a:rPr lang="da-DK" sz="2670" b="0" kern="0" dirty="0"/>
              <a:t> </a:t>
            </a:r>
            <a:r>
              <a:rPr lang="da-DK" sz="2670" b="0" kern="0" dirty="0" err="1"/>
              <a:t>us</a:t>
            </a:r>
            <a:endParaRPr lang="da-DK" sz="2670" b="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da-DK" sz="2670" b="0" kern="0" dirty="0"/>
              <a:t>By realising </a:t>
            </a:r>
            <a:r>
              <a:rPr lang="da-DK" sz="2670" b="0" kern="0" dirty="0" err="1"/>
              <a:t>they</a:t>
            </a:r>
            <a:r>
              <a:rPr lang="da-DK" sz="2670" b="0" kern="0" dirty="0"/>
              <a:t> </a:t>
            </a:r>
            <a:r>
              <a:rPr lang="da-DK" sz="2670" b="0" kern="0" dirty="0" err="1"/>
              <a:t>are</a:t>
            </a:r>
            <a:r>
              <a:rPr lang="da-DK" sz="2670" b="0" kern="0" dirty="0"/>
              <a:t> </a:t>
            </a:r>
            <a:r>
              <a:rPr lang="da-DK" sz="2670" b="0" kern="0" dirty="0">
                <a:solidFill>
                  <a:schemeClr val="accent2"/>
                </a:solidFill>
              </a:rPr>
              <a:t>not </a:t>
            </a:r>
            <a:r>
              <a:rPr lang="da-DK" sz="2670" b="0" kern="0" dirty="0" err="1">
                <a:solidFill>
                  <a:schemeClr val="accent2"/>
                </a:solidFill>
              </a:rPr>
              <a:t>alone</a:t>
            </a:r>
            <a:r>
              <a:rPr lang="da-DK" sz="2670" b="0" kern="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2670" b="0" kern="0" dirty="0"/>
              <a:t>By </a:t>
            </a:r>
            <a:r>
              <a:rPr lang="da-DK" sz="2670" b="0" kern="0" dirty="0" err="1"/>
              <a:t>being</a:t>
            </a:r>
            <a:r>
              <a:rPr lang="da-DK" sz="2670" b="0" kern="0" dirty="0"/>
              <a:t> </a:t>
            </a:r>
            <a:r>
              <a:rPr lang="da-DK" sz="2670" b="0" kern="0" dirty="0" err="1">
                <a:solidFill>
                  <a:schemeClr val="accent2"/>
                </a:solidFill>
              </a:rPr>
              <a:t>honest</a:t>
            </a:r>
            <a:r>
              <a:rPr lang="da-DK" sz="2670" b="0" kern="0" dirty="0"/>
              <a:t> in </a:t>
            </a:r>
            <a:r>
              <a:rPr lang="da-DK" sz="2670" b="0" kern="0" dirty="0" err="1"/>
              <a:t>their</a:t>
            </a:r>
            <a:r>
              <a:rPr lang="da-DK" sz="2670" b="0" kern="0" dirty="0"/>
              <a:t> relations.</a:t>
            </a:r>
            <a:endParaRPr lang="en-US" sz="2670" b="0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B059476A-7256-0ECE-4E8A-5EE24215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930" dirty="0" err="1"/>
              <a:t>Where</a:t>
            </a:r>
            <a:r>
              <a:rPr lang="da-DK" sz="2930" dirty="0"/>
              <a:t> and </a:t>
            </a:r>
            <a:r>
              <a:rPr lang="da-DK" sz="2930" dirty="0" err="1"/>
              <a:t>how</a:t>
            </a:r>
            <a:r>
              <a:rPr lang="da-DK" sz="2930" dirty="0"/>
              <a:t> </a:t>
            </a:r>
            <a:r>
              <a:rPr lang="da-DK" sz="2930" dirty="0" err="1"/>
              <a:t>does</a:t>
            </a:r>
            <a:r>
              <a:rPr lang="da-DK" sz="2930" dirty="0"/>
              <a:t> the </a:t>
            </a:r>
            <a:r>
              <a:rPr lang="da-DK" sz="2930" dirty="0" err="1">
                <a:solidFill>
                  <a:schemeClr val="accent2"/>
                </a:solidFill>
              </a:rPr>
              <a:t>trancend</a:t>
            </a:r>
            <a:r>
              <a:rPr lang="da-DK" sz="2930" dirty="0"/>
              <a:t> </a:t>
            </a:r>
            <a:r>
              <a:rPr lang="da-DK" sz="2930" dirty="0" err="1"/>
              <a:t>happen</a:t>
            </a:r>
            <a:r>
              <a:rPr lang="da-DK" sz="2930" dirty="0"/>
              <a:t>?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45A4EA71-57F0-4DC3-E493-4F266F5271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1449700"/>
            <a:ext cx="4078094" cy="3007687"/>
          </a:xfrm>
        </p:spPr>
      </p:pic>
    </p:spTree>
    <p:extLst>
      <p:ext uri="{BB962C8B-B14F-4D97-AF65-F5344CB8AC3E}">
        <p14:creationId xmlns:p14="http://schemas.microsoft.com/office/powerpoint/2010/main" val="1794752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59AA7-6667-B709-184D-59C9514A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937758"/>
            <a:ext cx="7080739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a-DK" sz="5400" b="1" dirty="0" err="1">
                <a:solidFill>
                  <a:schemeClr val="accent2"/>
                </a:solidFill>
              </a:rPr>
              <a:t>Thank</a:t>
            </a:r>
            <a:r>
              <a:rPr lang="da-DK" sz="5400" b="1" dirty="0">
                <a:solidFill>
                  <a:schemeClr val="accent2"/>
                </a:solidFill>
              </a:rPr>
              <a:t> </a:t>
            </a:r>
            <a:r>
              <a:rPr lang="da-DK" sz="5400" b="1" dirty="0" err="1">
                <a:solidFill>
                  <a:schemeClr val="accent2"/>
                </a:solidFill>
              </a:rPr>
              <a:t>you</a:t>
            </a:r>
            <a:r>
              <a:rPr lang="da-DK" sz="5400" b="1" dirty="0">
                <a:solidFill>
                  <a:schemeClr val="accent2"/>
                </a:solidFill>
              </a:rPr>
              <a:t> for </a:t>
            </a:r>
            <a:r>
              <a:rPr lang="da-DK" sz="5400" b="1" dirty="0" err="1">
                <a:solidFill>
                  <a:schemeClr val="accent2"/>
                </a:solidFill>
              </a:rPr>
              <a:t>listening</a:t>
            </a:r>
            <a:br>
              <a:rPr lang="da-DK" sz="5400" b="1" dirty="0">
                <a:solidFill>
                  <a:schemeClr val="accent2"/>
                </a:solidFill>
              </a:rPr>
            </a:br>
            <a:r>
              <a:rPr lang="da-DK" sz="2670" cap="none" dirty="0">
                <a:solidFill>
                  <a:schemeClr val="accent2"/>
                </a:solidFill>
                <a:latin typeface="+mn-lt"/>
                <a:hlinkClick r:id="rId3"/>
              </a:rPr>
              <a:t>abk@daregender.dk</a:t>
            </a:r>
            <a:br>
              <a:rPr lang="da-DK" sz="2670" cap="none" dirty="0">
                <a:solidFill>
                  <a:schemeClr val="accent2"/>
                </a:solidFill>
                <a:latin typeface="+mn-lt"/>
              </a:rPr>
            </a:br>
            <a:r>
              <a:rPr lang="da-DK" sz="2670" cap="none" dirty="0">
                <a:solidFill>
                  <a:schemeClr val="accent2"/>
                </a:solidFill>
                <a:latin typeface="+mn-lt"/>
              </a:rPr>
              <a:t>@daregender</a:t>
            </a:r>
            <a:endParaRPr lang="en-US" sz="30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" name="Billede 5" descr="Et billede, der indeholder Grafik, Farverigt, cirkel, grafisk design&#10;&#10;Automatisk genereret beskrivelse">
            <a:extLst>
              <a:ext uri="{FF2B5EF4-FFF2-40B4-BE49-F238E27FC236}">
                <a16:creationId xmlns:a16="http://schemas.microsoft.com/office/drawing/2014/main" id="{BA01E839-8FD4-AB25-0F6A-575930DBC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12" y="3821150"/>
            <a:ext cx="260195" cy="2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97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DC110109-8AED-0D82-660B-295E0C8784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7132" y="992459"/>
            <a:ext cx="10549053" cy="411046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70" b="0" dirty="0"/>
              <a:t>Founded in </a:t>
            </a:r>
            <a:r>
              <a:rPr lang="en-US" sz="2670" b="0" dirty="0">
                <a:solidFill>
                  <a:schemeClr val="accent2"/>
                </a:solidFill>
              </a:rPr>
              <a:t>2016</a:t>
            </a:r>
            <a:r>
              <a:rPr lang="en-US" sz="2670" b="0" dirty="0"/>
              <a:t>, the organization was established in response to a perceived </a:t>
            </a:r>
            <a:r>
              <a:rPr lang="en-US" sz="2670" b="0" dirty="0">
                <a:solidFill>
                  <a:schemeClr val="accent2"/>
                </a:solidFill>
              </a:rPr>
              <a:t>gap in Denmark's equality efforts</a:t>
            </a:r>
            <a:r>
              <a:rPr lang="en-US" sz="2670" b="0" dirty="0"/>
              <a:t>, specifically the lack of a clear focus on </a:t>
            </a:r>
            <a:r>
              <a:rPr lang="en-US" sz="2670" b="0" dirty="0">
                <a:solidFill>
                  <a:schemeClr val="accent2"/>
                </a:solidFill>
              </a:rPr>
              <a:t>including and engaging boys and men </a:t>
            </a:r>
            <a:r>
              <a:rPr lang="en-US" sz="2670" b="0" dirty="0"/>
              <a:t>in this work</a:t>
            </a:r>
            <a:endParaRPr lang="da-DK" sz="2670" b="0" dirty="0">
              <a:cs typeface="Aldhabi" panose="01000000000000000000" pitchFamily="2" charset="-7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670" b="0" dirty="0"/>
              <a:t>Its mission is to transcend polarizing debates, encapsulated by the slogan: ‘</a:t>
            </a:r>
            <a:r>
              <a:rPr lang="en-US" sz="2670" b="0" i="1" dirty="0">
                <a:solidFill>
                  <a:schemeClr val="accent2"/>
                </a:solidFill>
              </a:rPr>
              <a:t>Equality through All Genders</a:t>
            </a:r>
            <a:r>
              <a:rPr lang="en-US" sz="2670" b="0" dirty="0"/>
              <a:t>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70" b="0" dirty="0"/>
              <a:t>While emphasizing engagement with the ‘</a:t>
            </a:r>
            <a:r>
              <a:rPr lang="en-US" sz="2670" b="0" dirty="0">
                <a:solidFill>
                  <a:schemeClr val="accent2"/>
                </a:solidFill>
              </a:rPr>
              <a:t>mainstream man</a:t>
            </a:r>
            <a:r>
              <a:rPr lang="en-US" sz="2670" b="0" dirty="0"/>
              <a:t>’, the organization remains committed to </a:t>
            </a:r>
            <a:r>
              <a:rPr lang="en-US" sz="2670" b="0" dirty="0">
                <a:solidFill>
                  <a:schemeClr val="accent2"/>
                </a:solidFill>
              </a:rPr>
              <a:t>diversity</a:t>
            </a:r>
            <a:r>
              <a:rPr lang="en-US" sz="2670" b="0" dirty="0"/>
              <a:t>, as well as the promotion of </a:t>
            </a:r>
            <a:r>
              <a:rPr lang="en-US" sz="2670" b="0" dirty="0">
                <a:solidFill>
                  <a:schemeClr val="accent2"/>
                </a:solidFill>
              </a:rPr>
              <a:t>norm-critical thinking </a:t>
            </a:r>
            <a:r>
              <a:rPr lang="en-US" sz="2670" b="0" dirty="0"/>
              <a:t>and approaches within its initiatives.</a:t>
            </a:r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56445AB5-A571-F9EA-F5F5-FE2F7563D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 err="1"/>
              <a:t>About</a:t>
            </a:r>
            <a:r>
              <a:rPr lang="da-DK" sz="2930" dirty="0"/>
              <a:t> </a:t>
            </a:r>
            <a:r>
              <a:rPr lang="da-DK" sz="2930" dirty="0" err="1"/>
              <a:t>Daregender</a:t>
            </a:r>
            <a:endParaRPr lang="da-DK" sz="2930" dirty="0"/>
          </a:p>
        </p:txBody>
      </p:sp>
    </p:spTree>
    <p:extLst>
      <p:ext uri="{BB962C8B-B14F-4D97-AF65-F5344CB8AC3E}">
        <p14:creationId xmlns:p14="http://schemas.microsoft.com/office/powerpoint/2010/main" val="1577067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person, Ansigt, menneske, Skæg">
            <a:extLst>
              <a:ext uri="{FF2B5EF4-FFF2-40B4-BE49-F238E27FC236}">
                <a16:creationId xmlns:a16="http://schemas.microsoft.com/office/drawing/2014/main" id="{AD1F510B-9DDB-BFA3-1F50-23BA1FD3F1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67260" y="1530698"/>
            <a:ext cx="4541221" cy="2844105"/>
          </a:xfrm>
        </p:spPr>
      </p:pic>
      <p:pic>
        <p:nvPicPr>
          <p:cNvPr id="8" name="Pladsholder til indhold 7" descr="Et billede, der indeholder person, tøj, Ansigt, Tale&#10;&#10;Automatisk genereret beskrivelse">
            <a:extLst>
              <a:ext uri="{FF2B5EF4-FFF2-40B4-BE49-F238E27FC236}">
                <a16:creationId xmlns:a16="http://schemas.microsoft.com/office/drawing/2014/main" id="{EFA4892B-4B82-DFC1-4879-61BA969A2E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03242" y="1530698"/>
            <a:ext cx="4541221" cy="2844105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B89EDB5-3ECD-3365-C57C-14BD85B5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930" dirty="0"/>
              <a:t>On the </a:t>
            </a:r>
            <a:r>
              <a:rPr lang="da-DK" sz="2930" dirty="0" err="1"/>
              <a:t>challenges</a:t>
            </a:r>
            <a:endParaRPr lang="da-DK" sz="293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9DC506C1-6EE9-5B67-31CA-E0B157B8247E}"/>
              </a:ext>
            </a:extLst>
          </p:cNvPr>
          <p:cNvSpPr txBox="1"/>
          <p:nvPr/>
        </p:nvSpPr>
        <p:spPr>
          <a:xfrm>
            <a:off x="9873466" y="4374803"/>
            <a:ext cx="10479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Maria </a:t>
            </a:r>
            <a:r>
              <a:rPr lang="da-DK" sz="1000" dirty="0" err="1"/>
              <a:t>Baranova</a:t>
            </a:r>
            <a:endParaRPr lang="da-DK" sz="1000" dirty="0"/>
          </a:p>
        </p:txBody>
      </p:sp>
      <p:pic>
        <p:nvPicPr>
          <p:cNvPr id="5" name="Grafik 4" descr="Kamera kontur">
            <a:extLst>
              <a:ext uri="{FF2B5EF4-FFF2-40B4-BE49-F238E27FC236}">
                <a16:creationId xmlns:a16="http://schemas.microsoft.com/office/drawing/2014/main" id="{29DED831-31F1-42D6-0EF8-304C0CE34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7245" y="4374803"/>
            <a:ext cx="246221" cy="246221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77836EC1-0DA1-B989-2067-F3E24A184C8C}"/>
              </a:ext>
            </a:extLst>
          </p:cNvPr>
          <p:cNvSpPr txBox="1"/>
          <p:nvPr/>
        </p:nvSpPr>
        <p:spPr>
          <a:xfrm>
            <a:off x="1096434" y="4374802"/>
            <a:ext cx="1222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@</a:t>
            </a:r>
            <a:r>
              <a:rPr lang="da-DK" sz="1000" dirty="0">
                <a:hlinkClick r:id="rId7"/>
              </a:rPr>
              <a:t>britishGQ</a:t>
            </a:r>
            <a:r>
              <a:rPr lang="da-DK" sz="1000" dirty="0"/>
              <a:t> </a:t>
            </a:r>
          </a:p>
        </p:txBody>
      </p:sp>
      <p:pic>
        <p:nvPicPr>
          <p:cNvPr id="10" name="Grafik 9" descr="Kamera kontur">
            <a:extLst>
              <a:ext uri="{FF2B5EF4-FFF2-40B4-BE49-F238E27FC236}">
                <a16:creationId xmlns:a16="http://schemas.microsoft.com/office/drawing/2014/main" id="{34EDC447-C132-17C3-44FE-E848CCC3B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260" y="4374803"/>
            <a:ext cx="246221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5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D3F33EDA-8A67-8912-5B15-899C621BB32F}"/>
              </a:ext>
            </a:extLst>
          </p:cNvPr>
          <p:cNvSpPr txBox="1"/>
          <p:nvPr/>
        </p:nvSpPr>
        <p:spPr>
          <a:xfrm>
            <a:off x="1433882" y="2112863"/>
            <a:ext cx="2951459" cy="173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dirty="0"/>
              <a:t>From a </a:t>
            </a:r>
            <a:r>
              <a:rPr lang="da-DK" sz="2670" dirty="0" err="1"/>
              <a:t>focus</a:t>
            </a:r>
            <a:r>
              <a:rPr lang="da-DK" sz="2670" dirty="0"/>
              <a:t> on </a:t>
            </a:r>
            <a:r>
              <a:rPr lang="da-DK" sz="2670" dirty="0" err="1"/>
              <a:t>challenges</a:t>
            </a:r>
            <a:r>
              <a:rPr lang="da-DK" sz="2670" dirty="0"/>
              <a:t> </a:t>
            </a:r>
            <a:r>
              <a:rPr lang="da-DK" sz="2670" dirty="0" err="1"/>
              <a:t>within</a:t>
            </a:r>
            <a:r>
              <a:rPr lang="da-DK" sz="2670" dirty="0"/>
              <a:t> </a:t>
            </a:r>
            <a:r>
              <a:rPr lang="da-DK" sz="2670" dirty="0" err="1"/>
              <a:t>equality</a:t>
            </a:r>
            <a:r>
              <a:rPr lang="da-DK" sz="2670" dirty="0"/>
              <a:t> </a:t>
            </a:r>
            <a:r>
              <a:rPr lang="da-DK" sz="2670" dirty="0" err="1"/>
              <a:t>faced</a:t>
            </a:r>
            <a:r>
              <a:rPr lang="da-DK" sz="2670" dirty="0"/>
              <a:t> by </a:t>
            </a:r>
            <a:r>
              <a:rPr lang="da-DK" sz="2670" dirty="0" err="1"/>
              <a:t>women</a:t>
            </a:r>
            <a:endParaRPr lang="da-DK" sz="267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2D434ED-F806-698A-1D62-FB458F129776}"/>
              </a:ext>
            </a:extLst>
          </p:cNvPr>
          <p:cNvSpPr txBox="1"/>
          <p:nvPr/>
        </p:nvSpPr>
        <p:spPr>
          <a:xfrm>
            <a:off x="7490492" y="2082576"/>
            <a:ext cx="4016815" cy="173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70" dirty="0"/>
              <a:t>To a </a:t>
            </a:r>
            <a:r>
              <a:rPr lang="da-DK" sz="2670" dirty="0" err="1"/>
              <a:t>focus</a:t>
            </a:r>
            <a:r>
              <a:rPr lang="da-DK" sz="2670" dirty="0"/>
              <a:t> on </a:t>
            </a:r>
            <a:r>
              <a:rPr lang="da-DK" sz="2670" dirty="0" err="1"/>
              <a:t>challenges</a:t>
            </a:r>
            <a:r>
              <a:rPr lang="da-DK" sz="2670" dirty="0"/>
              <a:t> </a:t>
            </a:r>
            <a:r>
              <a:rPr lang="da-DK" sz="2670" dirty="0" err="1"/>
              <a:t>faced</a:t>
            </a:r>
            <a:r>
              <a:rPr lang="da-DK" sz="2670" dirty="0"/>
              <a:t> by </a:t>
            </a:r>
            <a:r>
              <a:rPr lang="da-DK" sz="2670" dirty="0" err="1"/>
              <a:t>marginalised</a:t>
            </a:r>
            <a:r>
              <a:rPr lang="da-DK" sz="2670" dirty="0"/>
              <a:t> </a:t>
            </a:r>
            <a:r>
              <a:rPr lang="da-DK" sz="2670" dirty="0" err="1"/>
              <a:t>groups</a:t>
            </a:r>
            <a:r>
              <a:rPr lang="da-DK" sz="2670" dirty="0"/>
              <a:t> </a:t>
            </a:r>
            <a:r>
              <a:rPr lang="da-DK" sz="2670" dirty="0" err="1"/>
              <a:t>through</a:t>
            </a:r>
            <a:r>
              <a:rPr lang="da-DK" sz="2670" dirty="0"/>
              <a:t> an </a:t>
            </a:r>
            <a:r>
              <a:rPr lang="da-DK" sz="2670" dirty="0" err="1"/>
              <a:t>intersectionally</a:t>
            </a:r>
            <a:r>
              <a:rPr lang="da-DK" sz="2670" dirty="0"/>
              <a:t> </a:t>
            </a:r>
            <a:r>
              <a:rPr lang="da-DK" sz="2670" dirty="0" err="1"/>
              <a:t>lence</a:t>
            </a:r>
            <a:endParaRPr lang="da-DK" sz="2670" dirty="0"/>
          </a:p>
        </p:txBody>
      </p:sp>
      <p:sp>
        <p:nvSpPr>
          <p:cNvPr id="7" name="Pil: pentagon 6">
            <a:extLst>
              <a:ext uri="{FF2B5EF4-FFF2-40B4-BE49-F238E27FC236}">
                <a16:creationId xmlns:a16="http://schemas.microsoft.com/office/drawing/2014/main" id="{943F929E-4E02-2057-B796-058DFA856EB0}"/>
              </a:ext>
            </a:extLst>
          </p:cNvPr>
          <p:cNvSpPr/>
          <p:nvPr/>
        </p:nvSpPr>
        <p:spPr>
          <a:xfrm rot="5400000">
            <a:off x="5150523" y="680657"/>
            <a:ext cx="1003516" cy="2533879"/>
          </a:xfrm>
          <a:prstGeom prst="homePlat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 err="1">
                <a:solidFill>
                  <a:schemeClr val="tx1"/>
                </a:solidFill>
              </a:rPr>
              <a:t>Privileged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8" name="Pil: pentagon 7">
            <a:extLst>
              <a:ext uri="{FF2B5EF4-FFF2-40B4-BE49-F238E27FC236}">
                <a16:creationId xmlns:a16="http://schemas.microsoft.com/office/drawing/2014/main" id="{C7BF2222-EBBB-385B-98B7-52BB08C542C3}"/>
              </a:ext>
            </a:extLst>
          </p:cNvPr>
          <p:cNvSpPr/>
          <p:nvPr/>
        </p:nvSpPr>
        <p:spPr>
          <a:xfrm rot="16200000">
            <a:off x="4379985" y="2469776"/>
            <a:ext cx="2544591" cy="2533879"/>
          </a:xfrm>
          <a:prstGeom prst="homePlat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a-DK" dirty="0" err="1">
                <a:solidFill>
                  <a:schemeClr val="tx1"/>
                </a:solidFill>
              </a:rPr>
              <a:t>Marginalised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EF0D2F20-2029-22D2-9EC7-E0F1E5EB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</a:t>
            </a:r>
            <a:r>
              <a:rPr lang="da-DK" sz="2930" dirty="0" err="1"/>
              <a:t>challenges</a:t>
            </a:r>
            <a:r>
              <a:rPr lang="da-DK" sz="2930" dirty="0"/>
              <a:t> – the </a:t>
            </a:r>
            <a:r>
              <a:rPr lang="da-DK" sz="2930" dirty="0" err="1"/>
              <a:t>danish</a:t>
            </a:r>
            <a:r>
              <a:rPr lang="da-DK" sz="2930" dirty="0"/>
              <a:t> </a:t>
            </a:r>
            <a:r>
              <a:rPr lang="da-DK" sz="2930" dirty="0" err="1"/>
              <a:t>perspective</a:t>
            </a:r>
            <a:endParaRPr lang="da-DK" sz="2930" dirty="0"/>
          </a:p>
        </p:txBody>
      </p:sp>
    </p:spTree>
    <p:extLst>
      <p:ext uri="{BB962C8B-B14F-4D97-AF65-F5344CB8AC3E}">
        <p14:creationId xmlns:p14="http://schemas.microsoft.com/office/powerpoint/2010/main" val="4267605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øj, person, fodtøj, telt&#10;&#10;Automatisk genereret beskrivelse">
            <a:extLst>
              <a:ext uri="{FF2B5EF4-FFF2-40B4-BE49-F238E27FC236}">
                <a16:creationId xmlns:a16="http://schemas.microsoft.com/office/drawing/2014/main" id="{FB5485FA-857D-3198-511F-65D9370F1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9" b="-2"/>
          <a:stretch/>
        </p:blipFill>
        <p:spPr>
          <a:xfrm>
            <a:off x="6266688" y="1097280"/>
            <a:ext cx="4267200" cy="3712464"/>
          </a:xfrm>
          <a:prstGeom prst="rect">
            <a:avLst/>
          </a:prstGeom>
          <a:noFill/>
        </p:spPr>
      </p:pic>
      <p:sp>
        <p:nvSpPr>
          <p:cNvPr id="5" name="Pil: pentagon 4">
            <a:extLst>
              <a:ext uri="{FF2B5EF4-FFF2-40B4-BE49-F238E27FC236}">
                <a16:creationId xmlns:a16="http://schemas.microsoft.com/office/drawing/2014/main" id="{6514128A-CFF4-19FF-4689-197310A6DF1D}"/>
              </a:ext>
            </a:extLst>
          </p:cNvPr>
          <p:cNvSpPr/>
          <p:nvPr/>
        </p:nvSpPr>
        <p:spPr>
          <a:xfrm rot="16200000">
            <a:off x="1832595" y="1847309"/>
            <a:ext cx="2624102" cy="3300761"/>
          </a:xfrm>
          <a:prstGeom prst="homePlate">
            <a:avLst>
              <a:gd name="adj" fmla="val 5102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da-DK" sz="1800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</a:rPr>
              <a:t>Boys in</a:t>
            </a:r>
            <a:r>
              <a:rPr lang="da-DK" sz="1800" dirty="0">
                <a:solidFill>
                  <a:schemeClr val="accent2"/>
                </a:solidFill>
              </a:rPr>
              <a:t> school </a:t>
            </a:r>
            <a:r>
              <a:rPr lang="da-DK" sz="1800" dirty="0">
                <a:solidFill>
                  <a:schemeClr val="tx1"/>
                </a:solidFill>
              </a:rPr>
              <a:t>and </a:t>
            </a:r>
            <a:r>
              <a:rPr lang="da-DK" sz="1800" dirty="0" err="1">
                <a:solidFill>
                  <a:schemeClr val="tx1"/>
                </a:solidFill>
              </a:rPr>
              <a:t>their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err="1">
                <a:solidFill>
                  <a:schemeClr val="tx1"/>
                </a:solidFill>
              </a:rPr>
              <a:t>academic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err="1">
                <a:solidFill>
                  <a:schemeClr val="tx1"/>
                </a:solidFill>
              </a:rPr>
              <a:t>skills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</a:rPr>
              <a:t>Men in </a:t>
            </a:r>
            <a:r>
              <a:rPr lang="da-DK" sz="1800" dirty="0">
                <a:solidFill>
                  <a:schemeClr val="accent2"/>
                </a:solidFill>
              </a:rPr>
              <a:t>rural </a:t>
            </a:r>
            <a:r>
              <a:rPr lang="da-DK" sz="1800" dirty="0" err="1">
                <a:solidFill>
                  <a:schemeClr val="accent2"/>
                </a:solidFill>
              </a:rPr>
              <a:t>areas</a:t>
            </a:r>
            <a:r>
              <a:rPr lang="da-DK" sz="1800" dirty="0">
                <a:solidFill>
                  <a:schemeClr val="accent2"/>
                </a:solidFill>
              </a:rPr>
              <a:t> </a:t>
            </a:r>
            <a:r>
              <a:rPr lang="da-DK" sz="1800" dirty="0">
                <a:solidFill>
                  <a:schemeClr val="tx1"/>
                </a:solidFill>
              </a:rPr>
              <a:t>and </a:t>
            </a:r>
            <a:r>
              <a:rPr lang="da-DK" sz="1800" dirty="0" err="1">
                <a:solidFill>
                  <a:schemeClr val="tx1"/>
                </a:solidFill>
              </a:rPr>
              <a:t>their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err="1">
                <a:solidFill>
                  <a:schemeClr val="tx1"/>
                </a:solidFill>
              </a:rPr>
              <a:t>health</a:t>
            </a:r>
            <a:endParaRPr lang="da-DK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/>
                </a:solidFill>
              </a:rPr>
              <a:t>Risk</a:t>
            </a:r>
            <a:r>
              <a:rPr lang="da-DK" sz="1800" dirty="0">
                <a:solidFill>
                  <a:schemeClr val="accent2"/>
                </a:solidFill>
              </a:rPr>
              <a:t> </a:t>
            </a:r>
            <a:r>
              <a:rPr lang="da-DK" sz="1800" dirty="0" err="1">
                <a:solidFill>
                  <a:schemeClr val="accent2"/>
                </a:solidFill>
              </a:rPr>
              <a:t>behaviour</a:t>
            </a:r>
            <a:endParaRPr lang="da-DK" sz="1800" dirty="0">
              <a:solidFill>
                <a:schemeClr val="accent2"/>
              </a:solidFill>
            </a:endParaRPr>
          </a:p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Pil: pentagon 2">
            <a:extLst>
              <a:ext uri="{FF2B5EF4-FFF2-40B4-BE49-F238E27FC236}">
                <a16:creationId xmlns:a16="http://schemas.microsoft.com/office/drawing/2014/main" id="{9A5CF5D8-D7AF-39BE-80B4-3A6415C0EC82}"/>
              </a:ext>
            </a:extLst>
          </p:cNvPr>
          <p:cNvSpPr/>
          <p:nvPr/>
        </p:nvSpPr>
        <p:spPr>
          <a:xfrm rot="5400000">
            <a:off x="2642885" y="416941"/>
            <a:ext cx="1003516" cy="2533879"/>
          </a:xfrm>
          <a:prstGeom prst="homePlat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 err="1">
                <a:solidFill>
                  <a:schemeClr val="tx1"/>
                </a:solidFill>
              </a:rPr>
              <a:t>Privileged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A4DE0809-DB0D-441C-C256-DEABE19B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</a:t>
            </a:r>
            <a:r>
              <a:rPr lang="da-DK" sz="2930" dirty="0" err="1"/>
              <a:t>challenges</a:t>
            </a:r>
            <a:r>
              <a:rPr lang="da-DK" sz="2930" dirty="0"/>
              <a:t> – the </a:t>
            </a:r>
            <a:r>
              <a:rPr lang="da-DK" sz="2930" dirty="0" err="1"/>
              <a:t>danish</a:t>
            </a:r>
            <a:r>
              <a:rPr lang="da-DK" sz="2930" dirty="0"/>
              <a:t> </a:t>
            </a:r>
            <a:r>
              <a:rPr lang="da-DK" sz="2930" dirty="0" err="1"/>
              <a:t>perspective</a:t>
            </a:r>
            <a:endParaRPr lang="da-DK" sz="293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E17D2DB-6C3F-C11E-E338-88F316B5BDAE}"/>
              </a:ext>
            </a:extLst>
          </p:cNvPr>
          <p:cNvSpPr txBox="1"/>
          <p:nvPr/>
        </p:nvSpPr>
        <p:spPr>
          <a:xfrm>
            <a:off x="9654237" y="4902084"/>
            <a:ext cx="879651" cy="34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 err="1"/>
              <a:t>DareGender</a:t>
            </a:r>
            <a:endParaRPr lang="da-DK" sz="1000" dirty="0"/>
          </a:p>
        </p:txBody>
      </p:sp>
      <p:pic>
        <p:nvPicPr>
          <p:cNvPr id="13" name="Grafik 12" descr="Kamera kontur">
            <a:extLst>
              <a:ext uri="{FF2B5EF4-FFF2-40B4-BE49-F238E27FC236}">
                <a16:creationId xmlns:a16="http://schemas.microsoft.com/office/drawing/2014/main" id="{83F46A33-BB25-492D-2D1C-2A86487DB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8016" y="4920812"/>
            <a:ext cx="246221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7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67B8D-7039-0C0B-5D4D-752D8241E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9CE5749A-5DA0-619D-AC46-D571214400CF}"/>
              </a:ext>
            </a:extLst>
          </p:cNvPr>
          <p:cNvSpPr txBox="1"/>
          <p:nvPr/>
        </p:nvSpPr>
        <p:spPr>
          <a:xfrm>
            <a:off x="1217216" y="2197893"/>
            <a:ext cx="4363453" cy="173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da-DK" sz="2670" kern="0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Every</a:t>
            </a:r>
            <a:r>
              <a:rPr lang="da-DK" sz="2670" kern="0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fourth</a:t>
            </a:r>
            <a:r>
              <a:rPr lang="da-DK" sz="2670" kern="0" dirty="0">
                <a:solidFill>
                  <a:schemeClr val="accent2"/>
                </a:solidFill>
                <a:ea typeface="Times New Roman" panose="02020603050405020304" pitchFamily="18" charset="0"/>
              </a:rPr>
              <a:t> man </a:t>
            </a:r>
            <a:r>
              <a:rPr lang="da-DK" sz="2670" kern="0" dirty="0" err="1">
                <a:ea typeface="Times New Roman" panose="02020603050405020304" pitchFamily="18" charset="0"/>
              </a:rPr>
              <a:t>between</a:t>
            </a:r>
            <a:r>
              <a:rPr lang="da-DK" sz="2670" kern="0" dirty="0">
                <a:ea typeface="Times New Roman" panose="02020603050405020304" pitchFamily="18" charset="0"/>
              </a:rPr>
              <a:t> the age of </a:t>
            </a:r>
            <a:r>
              <a:rPr lang="da-DK" sz="2670" kern="0" dirty="0">
                <a:solidFill>
                  <a:schemeClr val="accent2"/>
                </a:solidFill>
                <a:ea typeface="Times New Roman" panose="02020603050405020304" pitchFamily="18" charset="0"/>
              </a:rPr>
              <a:t>18-34</a:t>
            </a:r>
            <a:r>
              <a:rPr lang="da-DK" sz="2670" kern="0" dirty="0">
                <a:solidFill>
                  <a:srgbClr val="F96A1B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>
                <a:ea typeface="Times New Roman" panose="02020603050405020304" pitchFamily="18" charset="0"/>
              </a:rPr>
              <a:t>in Denmark </a:t>
            </a:r>
            <a:r>
              <a:rPr lang="da-DK" sz="2670" kern="0" dirty="0" err="1">
                <a:ea typeface="Times New Roman" panose="02020603050405020304" pitchFamily="18" charset="0"/>
              </a:rPr>
              <a:t>believes</a:t>
            </a:r>
            <a:r>
              <a:rPr lang="da-DK" sz="2670" kern="0" dirty="0">
                <a:solidFill>
                  <a:srgbClr val="F96A1B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 err="1">
                <a:solidFill>
                  <a:srgbClr val="F96A1B"/>
                </a:solidFill>
                <a:ea typeface="Times New Roman" panose="02020603050405020304" pitchFamily="18" charset="0"/>
              </a:rPr>
              <a:t>equality</a:t>
            </a:r>
            <a:r>
              <a:rPr lang="da-DK" sz="2670" kern="0" dirty="0">
                <a:solidFill>
                  <a:srgbClr val="F96A1B"/>
                </a:solidFill>
                <a:ea typeface="Times New Roman" panose="02020603050405020304" pitchFamily="18" charset="0"/>
              </a:rPr>
              <a:t> has </a:t>
            </a:r>
            <a:r>
              <a:rPr lang="da-DK" sz="2670" kern="0" dirty="0" err="1">
                <a:solidFill>
                  <a:srgbClr val="F96A1B"/>
                </a:solidFill>
                <a:ea typeface="Times New Roman" panose="02020603050405020304" pitchFamily="18" charset="0"/>
              </a:rPr>
              <a:t>moved</a:t>
            </a:r>
            <a:r>
              <a:rPr lang="da-DK" sz="2670" kern="0" dirty="0">
                <a:solidFill>
                  <a:srgbClr val="F96A1B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 err="1">
                <a:solidFill>
                  <a:srgbClr val="F96A1B"/>
                </a:solidFill>
                <a:ea typeface="Times New Roman" panose="02020603050405020304" pitchFamily="18" charset="0"/>
              </a:rPr>
              <a:t>too</a:t>
            </a:r>
            <a:r>
              <a:rPr lang="da-DK" sz="2670" kern="0" dirty="0">
                <a:solidFill>
                  <a:srgbClr val="F96A1B"/>
                </a:solidFill>
                <a:ea typeface="Times New Roman" panose="02020603050405020304" pitchFamily="18" charset="0"/>
              </a:rPr>
              <a:t> far</a:t>
            </a:r>
            <a:r>
              <a:rPr lang="da-DK" sz="2670" kern="0" dirty="0">
                <a:ea typeface="Times New Roman" panose="02020603050405020304" pitchFamily="18" charset="0"/>
              </a:rPr>
              <a:t>.</a:t>
            </a:r>
            <a:endParaRPr lang="da-DK" sz="2670" dirty="0">
              <a:ea typeface="MS PGothic" panose="020B0600070205080204" pitchFamily="34" charset="-128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F6B24A9-711B-C501-9226-4C7D948DA51F}"/>
              </a:ext>
            </a:extLst>
          </p:cNvPr>
          <p:cNvSpPr txBox="1"/>
          <p:nvPr/>
        </p:nvSpPr>
        <p:spPr>
          <a:xfrm>
            <a:off x="5834742" y="2197893"/>
            <a:ext cx="5234308" cy="173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da-DK" sz="2670" kern="0" dirty="0">
                <a:solidFill>
                  <a:srgbClr val="F96A1B"/>
                </a:solidFill>
                <a:ea typeface="Times New Roman" panose="02020603050405020304" pitchFamily="18" charset="0"/>
              </a:rPr>
              <a:t>70% of </a:t>
            </a:r>
            <a:r>
              <a:rPr lang="da-DK" sz="2670" kern="0" dirty="0" err="1">
                <a:solidFill>
                  <a:srgbClr val="F96A1B"/>
                </a:solidFill>
                <a:ea typeface="Times New Roman" panose="02020603050405020304" pitchFamily="18" charset="0"/>
              </a:rPr>
              <a:t>women</a:t>
            </a:r>
            <a:r>
              <a:rPr lang="da-DK" sz="2670" kern="0" dirty="0">
                <a:solidFill>
                  <a:srgbClr val="F96A1B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who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can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wote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da-DK" sz="267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believes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 err="1">
                <a:solidFill>
                  <a:srgbClr val="F96A1B"/>
                </a:solidFill>
                <a:ea typeface="Times New Roman" panose="02020603050405020304" pitchFamily="18" charset="0"/>
              </a:rPr>
              <a:t>equality</a:t>
            </a:r>
            <a:r>
              <a:rPr lang="da-DK" sz="2670" kern="0" dirty="0">
                <a:solidFill>
                  <a:srgbClr val="F96A1B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 err="1">
                <a:solidFill>
                  <a:srgbClr val="F96A1B"/>
                </a:solidFill>
                <a:ea typeface="Times New Roman" panose="02020603050405020304" pitchFamily="18" charset="0"/>
              </a:rPr>
              <a:t>lacks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da-DK" sz="267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Nearly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>
                <a:solidFill>
                  <a:srgbClr val="F96A1B"/>
                </a:solidFill>
                <a:ea typeface="Times New Roman" panose="02020603050405020304" pitchFamily="18" charset="0"/>
              </a:rPr>
              <a:t>40% af men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da-DK" sz="267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who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can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da-DK" sz="267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wote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da-DK" sz="2670" kern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agree</a:t>
            </a:r>
            <a:r>
              <a:rPr lang="da-DK" sz="267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6DCC4D1-1A84-2B15-96B9-4F45CE27F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</a:t>
            </a:r>
            <a:r>
              <a:rPr lang="da-DK" sz="2930" dirty="0" err="1"/>
              <a:t>challenges</a:t>
            </a:r>
            <a:r>
              <a:rPr lang="da-DK" sz="2930" dirty="0"/>
              <a:t> – the </a:t>
            </a:r>
            <a:r>
              <a:rPr lang="da-DK" sz="2930" dirty="0" err="1"/>
              <a:t>danish</a:t>
            </a:r>
            <a:r>
              <a:rPr lang="da-DK" sz="2930" dirty="0"/>
              <a:t> </a:t>
            </a:r>
            <a:r>
              <a:rPr lang="da-DK" sz="2930" dirty="0" err="1"/>
              <a:t>perspective</a:t>
            </a:r>
            <a:endParaRPr lang="da-DK" sz="293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480854D-C48C-7308-760E-A99683FC6C1B}"/>
              </a:ext>
            </a:extLst>
          </p:cNvPr>
          <p:cNvSpPr txBox="1"/>
          <p:nvPr/>
        </p:nvSpPr>
        <p:spPr>
          <a:xfrm>
            <a:off x="9680179" y="4923019"/>
            <a:ext cx="1445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Mandag Morgen, 2023</a:t>
            </a:r>
          </a:p>
        </p:txBody>
      </p:sp>
    </p:spTree>
    <p:extLst>
      <p:ext uri="{BB962C8B-B14F-4D97-AF65-F5344CB8AC3E}">
        <p14:creationId xmlns:p14="http://schemas.microsoft.com/office/powerpoint/2010/main" val="565029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BE591-AA71-1A60-5F92-DEF815487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>
            <a:extLst>
              <a:ext uri="{FF2B5EF4-FFF2-40B4-BE49-F238E27FC236}">
                <a16:creationId xmlns:a16="http://schemas.microsoft.com/office/drawing/2014/main" id="{C2C30593-553E-49AF-9B73-1FFF1DB4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</a:t>
            </a:r>
            <a:r>
              <a:rPr lang="da-DK" sz="2930" dirty="0" err="1"/>
              <a:t>challenges</a:t>
            </a:r>
            <a:r>
              <a:rPr lang="da-DK" sz="2930" dirty="0"/>
              <a:t> – the </a:t>
            </a:r>
            <a:r>
              <a:rPr lang="da-DK" sz="2930" dirty="0" err="1"/>
              <a:t>danish</a:t>
            </a:r>
            <a:r>
              <a:rPr lang="da-DK" sz="2930" dirty="0"/>
              <a:t> </a:t>
            </a:r>
            <a:r>
              <a:rPr lang="da-DK" sz="2930" dirty="0" err="1"/>
              <a:t>perspective</a:t>
            </a:r>
            <a:endParaRPr lang="da-DK" sz="2930" dirty="0"/>
          </a:p>
        </p:txBody>
      </p:sp>
      <p:pic>
        <p:nvPicPr>
          <p:cNvPr id="6" name="Billede 5" descr="Et billede, der indeholder menneske, udendørs, person, tøj&#10;&#10;Automatisk genereret beskrivelse">
            <a:extLst>
              <a:ext uri="{FF2B5EF4-FFF2-40B4-BE49-F238E27FC236}">
                <a16:creationId xmlns:a16="http://schemas.microsoft.com/office/drawing/2014/main" id="{4F6AA561-7B78-3ED0-0E2E-93AB8F31B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254" y="1784007"/>
            <a:ext cx="5285947" cy="297334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E2F65F5-3CEC-62F1-5C0E-BC6DB5FAA98D}"/>
              </a:ext>
            </a:extLst>
          </p:cNvPr>
          <p:cNvSpPr txBox="1"/>
          <p:nvPr/>
        </p:nvSpPr>
        <p:spPr>
          <a:xfrm>
            <a:off x="553307" y="1580985"/>
            <a:ext cx="5285947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670" dirty="0">
                <a:solidFill>
                  <a:schemeClr val="accent2"/>
                </a:solidFill>
              </a:rPr>
              <a:t>One out of </a:t>
            </a:r>
            <a:r>
              <a:rPr lang="da-DK" sz="2670" dirty="0" err="1">
                <a:solidFill>
                  <a:schemeClr val="accent2"/>
                </a:solidFill>
              </a:rPr>
              <a:t>five</a:t>
            </a:r>
            <a:r>
              <a:rPr lang="da-DK" sz="2670" dirty="0">
                <a:solidFill>
                  <a:schemeClr val="accent2"/>
                </a:solidFill>
              </a:rPr>
              <a:t> </a:t>
            </a:r>
            <a:r>
              <a:rPr lang="da-DK" sz="2670" dirty="0"/>
              <a:t>men, dont have </a:t>
            </a:r>
            <a:r>
              <a:rPr lang="da-DK" sz="2670" dirty="0" err="1"/>
              <a:t>any</a:t>
            </a:r>
            <a:r>
              <a:rPr lang="da-DK" sz="2670" dirty="0"/>
              <a:t> or </a:t>
            </a:r>
            <a:r>
              <a:rPr lang="da-DK" sz="2670" dirty="0" err="1"/>
              <a:t>almost</a:t>
            </a:r>
            <a:r>
              <a:rPr lang="da-DK" sz="2670" dirty="0"/>
              <a:t> dont have </a:t>
            </a:r>
            <a:r>
              <a:rPr lang="da-DK" sz="2670" dirty="0" err="1"/>
              <a:t>any</a:t>
            </a:r>
            <a:r>
              <a:rPr lang="da-DK" sz="2670" dirty="0"/>
              <a:t> </a:t>
            </a:r>
            <a:r>
              <a:rPr lang="da-DK" sz="2670" dirty="0" err="1"/>
              <a:t>they</a:t>
            </a:r>
            <a:r>
              <a:rPr lang="da-DK" sz="2670" dirty="0"/>
              <a:t> </a:t>
            </a:r>
            <a:r>
              <a:rPr lang="da-DK" sz="2670" dirty="0" err="1"/>
              <a:t>can</a:t>
            </a:r>
            <a:r>
              <a:rPr lang="da-DK" sz="2670" dirty="0"/>
              <a:t> </a:t>
            </a:r>
            <a:r>
              <a:rPr lang="da-DK" sz="2670" dirty="0" err="1">
                <a:solidFill>
                  <a:schemeClr val="accent2"/>
                </a:solidFill>
              </a:rPr>
              <a:t>share</a:t>
            </a:r>
            <a:r>
              <a:rPr lang="da-DK" sz="2670" dirty="0">
                <a:solidFill>
                  <a:schemeClr val="accent2"/>
                </a:solidFill>
              </a:rPr>
              <a:t> </a:t>
            </a:r>
            <a:r>
              <a:rPr lang="da-DK" sz="2670" dirty="0" err="1">
                <a:solidFill>
                  <a:schemeClr val="accent2"/>
                </a:solidFill>
              </a:rPr>
              <a:t>their</a:t>
            </a:r>
            <a:r>
              <a:rPr lang="da-DK" sz="2670" dirty="0">
                <a:solidFill>
                  <a:schemeClr val="accent2"/>
                </a:solidFill>
              </a:rPr>
              <a:t> </a:t>
            </a:r>
            <a:r>
              <a:rPr lang="da-DK" sz="2670" dirty="0" err="1">
                <a:solidFill>
                  <a:schemeClr val="accent2"/>
                </a:solidFill>
              </a:rPr>
              <a:t>thoughts</a:t>
            </a:r>
            <a:r>
              <a:rPr lang="da-DK" sz="2670" dirty="0">
                <a:solidFill>
                  <a:schemeClr val="accent2"/>
                </a:solidFill>
              </a:rPr>
              <a:t> </a:t>
            </a:r>
            <a:r>
              <a:rPr lang="da-DK" sz="2670" dirty="0"/>
              <a:t>to in </a:t>
            </a:r>
            <a:r>
              <a:rPr lang="da-DK" sz="2670" dirty="0" err="1"/>
              <a:t>confidentiality</a:t>
            </a:r>
            <a:r>
              <a:rPr lang="da-DK" sz="267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670" dirty="0"/>
              <a:t>Men </a:t>
            </a:r>
            <a:r>
              <a:rPr lang="da-DK" sz="2670" dirty="0" err="1">
                <a:solidFill>
                  <a:schemeClr val="accent2"/>
                </a:solidFill>
              </a:rPr>
              <a:t>underreport</a:t>
            </a:r>
            <a:r>
              <a:rPr lang="da-DK" sz="2670" dirty="0"/>
              <a:t> in </a:t>
            </a:r>
            <a:r>
              <a:rPr lang="da-DK" sz="2670" dirty="0" err="1"/>
              <a:t>questionaires</a:t>
            </a:r>
            <a:r>
              <a:rPr lang="da-DK" sz="267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670" dirty="0"/>
              <a:t>Men </a:t>
            </a:r>
            <a:r>
              <a:rPr lang="da-DK" sz="2670" dirty="0" err="1"/>
              <a:t>commits</a:t>
            </a:r>
            <a:r>
              <a:rPr lang="da-DK" sz="2670" dirty="0"/>
              <a:t> </a:t>
            </a:r>
            <a:r>
              <a:rPr lang="da-DK" sz="2670" dirty="0" err="1">
                <a:solidFill>
                  <a:schemeClr val="accent2"/>
                </a:solidFill>
              </a:rPr>
              <a:t>suicide</a:t>
            </a:r>
            <a:r>
              <a:rPr lang="da-DK" sz="2670" dirty="0"/>
              <a:t> </a:t>
            </a:r>
            <a:r>
              <a:rPr lang="da-DK" sz="2670" dirty="0" err="1"/>
              <a:t>three</a:t>
            </a:r>
            <a:r>
              <a:rPr lang="da-DK" sz="2670" dirty="0"/>
              <a:t> times more </a:t>
            </a:r>
            <a:r>
              <a:rPr lang="da-DK" sz="2670" dirty="0" err="1"/>
              <a:t>than</a:t>
            </a:r>
            <a:r>
              <a:rPr lang="da-DK" sz="2670" dirty="0"/>
              <a:t> </a:t>
            </a:r>
            <a:r>
              <a:rPr lang="da-DK" sz="2670" dirty="0" err="1"/>
              <a:t>women</a:t>
            </a:r>
            <a:r>
              <a:rPr lang="da-DK" sz="2670" dirty="0"/>
              <a:t>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EF3C515-A586-3977-8258-D094EC267AE8}"/>
              </a:ext>
            </a:extLst>
          </p:cNvPr>
          <p:cNvSpPr txBox="1"/>
          <p:nvPr/>
        </p:nvSpPr>
        <p:spPr>
          <a:xfrm>
            <a:off x="3918179" y="4960372"/>
            <a:ext cx="1742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Forum for mænds sundhed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CA5FE6D-CC04-39CE-EF49-230F96688F5C}"/>
              </a:ext>
            </a:extLst>
          </p:cNvPr>
          <p:cNvSpPr txBox="1"/>
          <p:nvPr/>
        </p:nvSpPr>
        <p:spPr>
          <a:xfrm>
            <a:off x="10245550" y="4920812"/>
            <a:ext cx="879651" cy="34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 err="1"/>
              <a:t>DareGender</a:t>
            </a:r>
            <a:endParaRPr lang="da-DK" sz="1000" dirty="0"/>
          </a:p>
        </p:txBody>
      </p:sp>
      <p:pic>
        <p:nvPicPr>
          <p:cNvPr id="11" name="Grafik 10" descr="Kamera kontur">
            <a:extLst>
              <a:ext uri="{FF2B5EF4-FFF2-40B4-BE49-F238E27FC236}">
                <a16:creationId xmlns:a16="http://schemas.microsoft.com/office/drawing/2014/main" id="{9E7A4F24-2886-B266-C139-81E68F4C5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9329" y="4920812"/>
            <a:ext cx="246221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2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7E5AD-4F9A-6196-C1ED-FA4592AF0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øj, person, fodtøj, telt&#10;&#10;Automatisk genereret beskrivelse">
            <a:extLst>
              <a:ext uri="{FF2B5EF4-FFF2-40B4-BE49-F238E27FC236}">
                <a16:creationId xmlns:a16="http://schemas.microsoft.com/office/drawing/2014/main" id="{D2D17C66-ED53-9386-3D0E-75543C682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9" b="-2"/>
          <a:stretch/>
        </p:blipFill>
        <p:spPr>
          <a:xfrm>
            <a:off x="6266688" y="1097280"/>
            <a:ext cx="4267200" cy="3712464"/>
          </a:xfrm>
          <a:prstGeom prst="rect">
            <a:avLst/>
          </a:prstGeom>
          <a:noFill/>
        </p:spPr>
      </p:pic>
      <p:sp>
        <p:nvSpPr>
          <p:cNvPr id="5" name="Pil: pentagon 4">
            <a:extLst>
              <a:ext uri="{FF2B5EF4-FFF2-40B4-BE49-F238E27FC236}">
                <a16:creationId xmlns:a16="http://schemas.microsoft.com/office/drawing/2014/main" id="{E38C56AC-1EC4-4A56-5340-1C4F3638ECA2}"/>
              </a:ext>
            </a:extLst>
          </p:cNvPr>
          <p:cNvSpPr/>
          <p:nvPr/>
        </p:nvSpPr>
        <p:spPr>
          <a:xfrm rot="16200000">
            <a:off x="1832595" y="1847309"/>
            <a:ext cx="2624102" cy="3300761"/>
          </a:xfrm>
          <a:prstGeom prst="homePlate">
            <a:avLst>
              <a:gd name="adj" fmla="val 5102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da-DK" sz="1800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sz="1800" dirty="0">
              <a:solidFill>
                <a:schemeClr val="tx1"/>
              </a:solidFill>
            </a:endParaRPr>
          </a:p>
          <a:p>
            <a:pPr algn="ctr"/>
            <a:r>
              <a:rPr lang="da-DK" sz="1800" dirty="0">
                <a:solidFill>
                  <a:schemeClr val="tx1"/>
                </a:solidFill>
              </a:rPr>
              <a:t>Boys in</a:t>
            </a:r>
            <a:r>
              <a:rPr lang="da-DK" sz="1800" dirty="0">
                <a:solidFill>
                  <a:schemeClr val="accent2"/>
                </a:solidFill>
              </a:rPr>
              <a:t> school </a:t>
            </a:r>
            <a:r>
              <a:rPr lang="da-DK" sz="1800" dirty="0">
                <a:solidFill>
                  <a:schemeClr val="tx1"/>
                </a:solidFill>
              </a:rPr>
              <a:t>and </a:t>
            </a:r>
            <a:r>
              <a:rPr lang="da-DK" sz="1800" dirty="0" err="1">
                <a:solidFill>
                  <a:schemeClr val="tx1"/>
                </a:solidFill>
              </a:rPr>
              <a:t>their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err="1">
                <a:solidFill>
                  <a:schemeClr val="tx1"/>
                </a:solidFill>
              </a:rPr>
              <a:t>academic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err="1">
                <a:solidFill>
                  <a:schemeClr val="tx1"/>
                </a:solidFill>
              </a:rPr>
              <a:t>skills</a:t>
            </a:r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3" name="Pil: pentagon 2">
            <a:extLst>
              <a:ext uri="{FF2B5EF4-FFF2-40B4-BE49-F238E27FC236}">
                <a16:creationId xmlns:a16="http://schemas.microsoft.com/office/drawing/2014/main" id="{CFCF6075-10E4-02AA-B7CF-B1E26D2E35C4}"/>
              </a:ext>
            </a:extLst>
          </p:cNvPr>
          <p:cNvSpPr/>
          <p:nvPr/>
        </p:nvSpPr>
        <p:spPr>
          <a:xfrm rot="5400000">
            <a:off x="2642885" y="416941"/>
            <a:ext cx="1003516" cy="2533879"/>
          </a:xfrm>
          <a:prstGeom prst="homePlat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 err="1">
                <a:solidFill>
                  <a:schemeClr val="tx1"/>
                </a:solidFill>
              </a:rPr>
              <a:t>Privileged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018831B2-64E8-05FA-832B-C3A02EF21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4" y="366184"/>
            <a:ext cx="10028767" cy="548216"/>
          </a:xfrm>
        </p:spPr>
        <p:txBody>
          <a:bodyPr/>
          <a:lstStyle/>
          <a:p>
            <a:r>
              <a:rPr lang="da-DK" sz="2930" dirty="0"/>
              <a:t>On the </a:t>
            </a:r>
            <a:r>
              <a:rPr lang="da-DK" sz="2930" dirty="0" err="1"/>
              <a:t>challenges</a:t>
            </a:r>
            <a:r>
              <a:rPr lang="da-DK" sz="2930" dirty="0"/>
              <a:t> – the </a:t>
            </a:r>
            <a:r>
              <a:rPr lang="da-DK" sz="2930" dirty="0" err="1"/>
              <a:t>danish</a:t>
            </a:r>
            <a:r>
              <a:rPr lang="da-DK" sz="2930" dirty="0"/>
              <a:t> </a:t>
            </a:r>
            <a:r>
              <a:rPr lang="da-DK" sz="2930" dirty="0" err="1"/>
              <a:t>perspective</a:t>
            </a:r>
            <a:endParaRPr lang="da-DK" sz="293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E8386DCE-9CBF-4266-D460-B8111E57C873}"/>
              </a:ext>
            </a:extLst>
          </p:cNvPr>
          <p:cNvSpPr txBox="1"/>
          <p:nvPr/>
        </p:nvSpPr>
        <p:spPr>
          <a:xfrm>
            <a:off x="9654237" y="4902084"/>
            <a:ext cx="879651" cy="34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 err="1"/>
              <a:t>DareGender</a:t>
            </a:r>
            <a:endParaRPr lang="da-DK" sz="1000" dirty="0"/>
          </a:p>
        </p:txBody>
      </p:sp>
      <p:pic>
        <p:nvPicPr>
          <p:cNvPr id="6" name="Grafik 5" descr="Kamera kontur">
            <a:extLst>
              <a:ext uri="{FF2B5EF4-FFF2-40B4-BE49-F238E27FC236}">
                <a16:creationId xmlns:a16="http://schemas.microsoft.com/office/drawing/2014/main" id="{A966B8BA-8D2A-6B28-8F04-974FF321A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8016" y="4920812"/>
            <a:ext cx="246221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271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eGender16-9">
  <a:themeElements>
    <a:clrScheme name="Winkel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Winkel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nk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8172</TotalTime>
  <Words>868</Words>
  <Application>Microsoft Office PowerPoint</Application>
  <PresentationFormat>Widescreen</PresentationFormat>
  <Paragraphs>149</Paragraphs>
  <Slides>23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33" baseType="lpstr">
      <vt:lpstr>ＭＳ Ｐゴシック</vt:lpstr>
      <vt:lpstr>ＭＳ Ｐゴシック</vt:lpstr>
      <vt:lpstr>Aldhabi</vt:lpstr>
      <vt:lpstr>Aptos</vt:lpstr>
      <vt:lpstr>Arial</vt:lpstr>
      <vt:lpstr>Franklin Gothic Book</vt:lpstr>
      <vt:lpstr>Franklin Gothic Medium</vt:lpstr>
      <vt:lpstr>Times New Roman</vt:lpstr>
      <vt:lpstr>Wingdings</vt:lpstr>
      <vt:lpstr>DareGender16-9</vt:lpstr>
      <vt:lpstr>How can boys and men transcend masculine stereotypes?  Insights from practical interventions.</vt:lpstr>
      <vt:lpstr>Agenda</vt:lpstr>
      <vt:lpstr>About Daregender</vt:lpstr>
      <vt:lpstr>On the challenges</vt:lpstr>
      <vt:lpstr>On the challenges – the danish perspective</vt:lpstr>
      <vt:lpstr>On the challenges – the danish perspective</vt:lpstr>
      <vt:lpstr>On the challenges – the danish perspective</vt:lpstr>
      <vt:lpstr>On the challenges – the danish perspective</vt:lpstr>
      <vt:lpstr>On the challenges – the danish perspective</vt:lpstr>
      <vt:lpstr>On the challenges – the danish perspective</vt:lpstr>
      <vt:lpstr>Agenda</vt:lpstr>
      <vt:lpstr>On the man group concept - The WHY</vt:lpstr>
      <vt:lpstr>On the man group concept - The how</vt:lpstr>
      <vt:lpstr>On the man group concept - The how</vt:lpstr>
      <vt:lpstr>On the man group concept - The how</vt:lpstr>
      <vt:lpstr>On the man group concept - The how</vt:lpstr>
      <vt:lpstr>On the man group concept - The how</vt:lpstr>
      <vt:lpstr>Agenda</vt:lpstr>
      <vt:lpstr>The outcome of Daregender’s man groups</vt:lpstr>
      <vt:lpstr>The outcome of Daregender’s man groups</vt:lpstr>
      <vt:lpstr>The outcome of Daregender’s man groups</vt:lpstr>
      <vt:lpstr>Where and how does the trancend happen?</vt:lpstr>
      <vt:lpstr>Thank you for listening abk@daregender.dk @daregender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Andreas Beck Kronborg</dc:creator>
  <cp:lastModifiedBy>Andreas Beck Kronborg</cp:lastModifiedBy>
  <cp:revision>2</cp:revision>
  <dcterms:created xsi:type="dcterms:W3CDTF">2024-09-30T12:50:17Z</dcterms:created>
  <dcterms:modified xsi:type="dcterms:W3CDTF">2024-10-12T14:43:44Z</dcterms:modified>
</cp:coreProperties>
</file>