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</p:sldMasterIdLst>
  <p:notesMasterIdLst>
    <p:notesMasterId r:id="rId19"/>
  </p:notesMasterIdLst>
  <p:sldIdLst>
    <p:sldId id="261" r:id="rId5"/>
    <p:sldId id="2744" r:id="rId6"/>
    <p:sldId id="1313" r:id="rId7"/>
    <p:sldId id="777" r:id="rId8"/>
    <p:sldId id="1266" r:id="rId9"/>
    <p:sldId id="2741" r:id="rId10"/>
    <p:sldId id="1394" r:id="rId11"/>
    <p:sldId id="1398" r:id="rId12"/>
    <p:sldId id="5650" r:id="rId13"/>
    <p:sldId id="1395" r:id="rId14"/>
    <p:sldId id="1308" r:id="rId15"/>
    <p:sldId id="1397" r:id="rId16"/>
    <p:sldId id="5649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518A"/>
    <a:srgbClr val="451299"/>
    <a:srgbClr val="B7A4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A8CA45-5189-4DBA-A7EF-BC2EB7FA1550}" v="19" dt="2024-10-10T19:49:33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64629" autoAdjust="0"/>
  </p:normalViewPr>
  <p:slideViewPr>
    <p:cSldViewPr snapToGrid="0">
      <p:cViewPr varScale="1">
        <p:scale>
          <a:sx n="54" d="100"/>
          <a:sy n="54" d="100"/>
        </p:scale>
        <p:origin x="178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Odh" userId="da55f2da-1526-4ae9-956a-bd39ce06360f" providerId="ADAL" clId="{34A8CA45-5189-4DBA-A7EF-BC2EB7FA1550}"/>
    <pc:docChg chg="undo custSel addSld delSld modSld sldOrd">
      <pc:chgData name="Martin Odh" userId="da55f2da-1526-4ae9-956a-bd39ce06360f" providerId="ADAL" clId="{34A8CA45-5189-4DBA-A7EF-BC2EB7FA1550}" dt="2024-10-10T20:54:50.920" v="7170" actId="2696"/>
      <pc:docMkLst>
        <pc:docMk/>
      </pc:docMkLst>
      <pc:sldChg chg="modSp add mod ord">
        <pc:chgData name="Martin Odh" userId="da55f2da-1526-4ae9-956a-bd39ce06360f" providerId="ADAL" clId="{34A8CA45-5189-4DBA-A7EF-BC2EB7FA1550}" dt="2024-10-10T20:47:49.019" v="6837"/>
        <pc:sldMkLst>
          <pc:docMk/>
          <pc:sldMk cId="3829970762" sldId="267"/>
        </pc:sldMkLst>
        <pc:spChg chg="mod">
          <ac:chgData name="Martin Odh" userId="da55f2da-1526-4ae9-956a-bd39ce06360f" providerId="ADAL" clId="{34A8CA45-5189-4DBA-A7EF-BC2EB7FA1550}" dt="2024-10-10T20:46:51.422" v="6770" actId="20577"/>
          <ac:spMkLst>
            <pc:docMk/>
            <pc:sldMk cId="3829970762" sldId="267"/>
            <ac:spMk id="2" creationId="{FB74670E-640D-E0C6-C232-D795E05764AF}"/>
          </ac:spMkLst>
        </pc:spChg>
        <pc:spChg chg="mod">
          <ac:chgData name="Martin Odh" userId="da55f2da-1526-4ae9-956a-bd39ce06360f" providerId="ADAL" clId="{34A8CA45-5189-4DBA-A7EF-BC2EB7FA1550}" dt="2024-10-10T20:47:49.019" v="6837"/>
          <ac:spMkLst>
            <pc:docMk/>
            <pc:sldMk cId="3829970762" sldId="267"/>
            <ac:spMk id="3" creationId="{64808281-7140-97D6-5622-E63DA5B80533}"/>
          </ac:spMkLst>
        </pc:spChg>
      </pc:sldChg>
      <pc:sldChg chg="modSp add mod modNotesTx">
        <pc:chgData name="Martin Odh" userId="da55f2da-1526-4ae9-956a-bd39ce06360f" providerId="ADAL" clId="{34A8CA45-5189-4DBA-A7EF-BC2EB7FA1550}" dt="2024-10-10T19:48:23.810" v="2129" actId="20577"/>
        <pc:sldMkLst>
          <pc:docMk/>
          <pc:sldMk cId="202218570" sldId="777"/>
        </pc:sldMkLst>
        <pc:graphicFrameChg chg="modGraphic">
          <ac:chgData name="Martin Odh" userId="da55f2da-1526-4ae9-956a-bd39ce06360f" providerId="ADAL" clId="{34A8CA45-5189-4DBA-A7EF-BC2EB7FA1550}" dt="2024-10-10T19:48:23.810" v="2129" actId="20577"/>
          <ac:graphicFrameMkLst>
            <pc:docMk/>
            <pc:sldMk cId="202218570" sldId="777"/>
            <ac:graphicFrameMk id="8" creationId="{FC84D8AA-185D-0946-A31B-D1B3BD7CCE72}"/>
          </ac:graphicFrameMkLst>
        </pc:graphicFrameChg>
      </pc:sldChg>
      <pc:sldChg chg="modSp add mod ord setBg modNotesTx">
        <pc:chgData name="Martin Odh" userId="da55f2da-1526-4ae9-956a-bd39ce06360f" providerId="ADAL" clId="{34A8CA45-5189-4DBA-A7EF-BC2EB7FA1550}" dt="2024-10-10T20:02:04.875" v="2867"/>
        <pc:sldMkLst>
          <pc:docMk/>
          <pc:sldMk cId="2218610341" sldId="1266"/>
        </pc:sldMkLst>
        <pc:spChg chg="mod">
          <ac:chgData name="Martin Odh" userId="da55f2da-1526-4ae9-956a-bd39ce06360f" providerId="ADAL" clId="{34A8CA45-5189-4DBA-A7EF-BC2EB7FA1550}" dt="2024-10-10T19:43:50.315" v="2014" actId="20577"/>
          <ac:spMkLst>
            <pc:docMk/>
            <pc:sldMk cId="2218610341" sldId="1266"/>
            <ac:spMk id="7" creationId="{51BFD987-8FBE-5E40-B899-5A32449AE9E0}"/>
          </ac:spMkLst>
        </pc:spChg>
        <pc:graphicFrameChg chg="modGraphic">
          <ac:chgData name="Martin Odh" userId="da55f2da-1526-4ae9-956a-bd39ce06360f" providerId="ADAL" clId="{34A8CA45-5189-4DBA-A7EF-BC2EB7FA1550}" dt="2024-10-09T14:39:31.309" v="328" actId="14734"/>
          <ac:graphicFrameMkLst>
            <pc:docMk/>
            <pc:sldMk cId="2218610341" sldId="1266"/>
            <ac:graphicFrameMk id="2" creationId="{A39B6E20-6DD8-F740-AD6F-4C534D92F392}"/>
          </ac:graphicFrameMkLst>
        </pc:graphicFrameChg>
      </pc:sldChg>
      <pc:sldChg chg="addSp modSp mod ord modNotesTx">
        <pc:chgData name="Martin Odh" userId="da55f2da-1526-4ae9-956a-bd39ce06360f" providerId="ADAL" clId="{34A8CA45-5189-4DBA-A7EF-BC2EB7FA1550}" dt="2024-10-10T20:37:13.852" v="5765" actId="20577"/>
        <pc:sldMkLst>
          <pc:docMk/>
          <pc:sldMk cId="2364368932" sldId="1308"/>
        </pc:sldMkLst>
        <pc:picChg chg="add mod">
          <ac:chgData name="Martin Odh" userId="da55f2da-1526-4ae9-956a-bd39ce06360f" providerId="ADAL" clId="{34A8CA45-5189-4DBA-A7EF-BC2EB7FA1550}" dt="2024-10-10T14:42:25.471" v="1135" actId="962"/>
          <ac:picMkLst>
            <pc:docMk/>
            <pc:sldMk cId="2364368932" sldId="1308"/>
            <ac:picMk id="3" creationId="{A05ADB64-1CFC-A8D2-CD0D-C145E3B02905}"/>
          </ac:picMkLst>
        </pc:picChg>
      </pc:sldChg>
      <pc:sldChg chg="add modNotesTx">
        <pc:chgData name="Martin Odh" userId="da55f2da-1526-4ae9-956a-bd39ce06360f" providerId="ADAL" clId="{34A8CA45-5189-4DBA-A7EF-BC2EB7FA1550}" dt="2024-10-10T19:42:03.613" v="1962" actId="20577"/>
        <pc:sldMkLst>
          <pc:docMk/>
          <pc:sldMk cId="1829918624" sldId="1313"/>
        </pc:sldMkLst>
      </pc:sldChg>
      <pc:sldChg chg="del">
        <pc:chgData name="Martin Odh" userId="da55f2da-1526-4ae9-956a-bd39ce06360f" providerId="ADAL" clId="{34A8CA45-5189-4DBA-A7EF-BC2EB7FA1550}" dt="2024-10-10T20:54:47.140" v="7169" actId="2696"/>
        <pc:sldMkLst>
          <pc:docMk/>
          <pc:sldMk cId="2883466294" sldId="1379"/>
        </pc:sldMkLst>
      </pc:sldChg>
      <pc:sldChg chg="addSp delSp modSp mod ord modNotesTx">
        <pc:chgData name="Martin Odh" userId="da55f2da-1526-4ae9-956a-bd39ce06360f" providerId="ADAL" clId="{34A8CA45-5189-4DBA-A7EF-BC2EB7FA1550}" dt="2024-10-10T20:03:17.832" v="2994" actId="20577"/>
        <pc:sldMkLst>
          <pc:docMk/>
          <pc:sldMk cId="1731303719" sldId="1394"/>
        </pc:sldMkLst>
        <pc:spChg chg="add del mod">
          <ac:chgData name="Martin Odh" userId="da55f2da-1526-4ae9-956a-bd39ce06360f" providerId="ADAL" clId="{34A8CA45-5189-4DBA-A7EF-BC2EB7FA1550}" dt="2024-10-09T14:40:08.383" v="331" actId="478"/>
          <ac:spMkLst>
            <pc:docMk/>
            <pc:sldMk cId="1731303719" sldId="1394"/>
            <ac:spMk id="3" creationId="{6CE5BFE9-13C4-779F-5E4D-297EC03124C6}"/>
          </ac:spMkLst>
        </pc:spChg>
        <pc:spChg chg="add del">
          <ac:chgData name="Martin Odh" userId="da55f2da-1526-4ae9-956a-bd39ce06360f" providerId="ADAL" clId="{34A8CA45-5189-4DBA-A7EF-BC2EB7FA1550}" dt="2024-10-10T19:45:27.732" v="2072" actId="22"/>
          <ac:spMkLst>
            <pc:docMk/>
            <pc:sldMk cId="1731303719" sldId="1394"/>
            <ac:spMk id="5" creationId="{341ED743-B537-F826-C5EB-ECBC67738CB8}"/>
          </ac:spMkLst>
        </pc:spChg>
        <pc:spChg chg="del mod">
          <ac:chgData name="Martin Odh" userId="da55f2da-1526-4ae9-956a-bd39ce06360f" providerId="ADAL" clId="{34A8CA45-5189-4DBA-A7EF-BC2EB7FA1550}" dt="2024-10-09T14:40:03.997" v="330" actId="478"/>
          <ac:spMkLst>
            <pc:docMk/>
            <pc:sldMk cId="1731303719" sldId="1394"/>
            <ac:spMk id="7" creationId="{68A0F735-72E7-9CA8-3A55-24D091E58F08}"/>
          </ac:spMkLst>
        </pc:spChg>
        <pc:spChg chg="del mod">
          <ac:chgData name="Martin Odh" userId="da55f2da-1526-4ae9-956a-bd39ce06360f" providerId="ADAL" clId="{34A8CA45-5189-4DBA-A7EF-BC2EB7FA1550}" dt="2024-10-09T14:40:01.289" v="329" actId="478"/>
          <ac:spMkLst>
            <pc:docMk/>
            <pc:sldMk cId="1731303719" sldId="1394"/>
            <ac:spMk id="10" creationId="{A50BC113-E733-90B1-4491-E9B4BBA3A985}"/>
          </ac:spMkLst>
        </pc:spChg>
        <pc:picChg chg="mod">
          <ac:chgData name="Martin Odh" userId="da55f2da-1526-4ae9-956a-bd39ce06360f" providerId="ADAL" clId="{34A8CA45-5189-4DBA-A7EF-BC2EB7FA1550}" dt="2024-10-10T19:44:54.394" v="2059" actId="1076"/>
          <ac:picMkLst>
            <pc:docMk/>
            <pc:sldMk cId="1731303719" sldId="1394"/>
            <ac:picMk id="9" creationId="{EAC5BD54-5BE3-0F94-F205-372CCA31CAB2}"/>
          </ac:picMkLst>
        </pc:picChg>
      </pc:sldChg>
      <pc:sldChg chg="addSp delSp modSp mod ord modAnim modNotesTx">
        <pc:chgData name="Martin Odh" userId="da55f2da-1526-4ae9-956a-bd39ce06360f" providerId="ADAL" clId="{34A8CA45-5189-4DBA-A7EF-BC2EB7FA1550}" dt="2024-10-10T20:36:21.560" v="5660" actId="20577"/>
        <pc:sldMkLst>
          <pc:docMk/>
          <pc:sldMk cId="4221857491" sldId="1395"/>
        </pc:sldMkLst>
        <pc:spChg chg="add del mod">
          <ac:chgData name="Martin Odh" userId="da55f2da-1526-4ae9-956a-bd39ce06360f" providerId="ADAL" clId="{34A8CA45-5189-4DBA-A7EF-BC2EB7FA1550}" dt="2024-10-09T14:17:52.695" v="9" actId="478"/>
          <ac:spMkLst>
            <pc:docMk/>
            <pc:sldMk cId="4221857491" sldId="1395"/>
            <ac:spMk id="3" creationId="{77303E37-3995-0A77-BADC-08BBDDF21FF0}"/>
          </ac:spMkLst>
        </pc:spChg>
        <pc:spChg chg="del mod">
          <ac:chgData name="Martin Odh" userId="da55f2da-1526-4ae9-956a-bd39ce06360f" providerId="ADAL" clId="{34A8CA45-5189-4DBA-A7EF-BC2EB7FA1550}" dt="2024-10-09T14:17:29.474" v="6" actId="478"/>
          <ac:spMkLst>
            <pc:docMk/>
            <pc:sldMk cId="4221857491" sldId="1395"/>
            <ac:spMk id="5" creationId="{0806763D-5253-1C75-809F-77B73F062780}"/>
          </ac:spMkLst>
        </pc:spChg>
        <pc:spChg chg="del mod">
          <ac:chgData name="Martin Odh" userId="da55f2da-1526-4ae9-956a-bd39ce06360f" providerId="ADAL" clId="{34A8CA45-5189-4DBA-A7EF-BC2EB7FA1550}" dt="2024-10-09T14:17:24.809" v="4" actId="478"/>
          <ac:spMkLst>
            <pc:docMk/>
            <pc:sldMk cId="4221857491" sldId="1395"/>
            <ac:spMk id="9" creationId="{33FAC6D6-DE26-F402-5610-17C00180DF04}"/>
          </ac:spMkLst>
        </pc:spChg>
        <pc:picChg chg="add mod">
          <ac:chgData name="Martin Odh" userId="da55f2da-1526-4ae9-956a-bd39ce06360f" providerId="ADAL" clId="{34A8CA45-5189-4DBA-A7EF-BC2EB7FA1550}" dt="2024-10-09T14:18:19.997" v="15" actId="1037"/>
          <ac:picMkLst>
            <pc:docMk/>
            <pc:sldMk cId="4221857491" sldId="1395"/>
            <ac:picMk id="4" creationId="{840604DF-E5BA-B8EF-F231-C6E24A345089}"/>
          </ac:picMkLst>
        </pc:picChg>
        <pc:picChg chg="mod">
          <ac:chgData name="Martin Odh" userId="da55f2da-1526-4ae9-956a-bd39ce06360f" providerId="ADAL" clId="{34A8CA45-5189-4DBA-A7EF-BC2EB7FA1550}" dt="2024-10-09T14:18:12.945" v="10" actId="1076"/>
          <ac:picMkLst>
            <pc:docMk/>
            <pc:sldMk cId="4221857491" sldId="1395"/>
            <ac:picMk id="6" creationId="{BD87DF0B-5A9E-1D40-F6DB-F3D686A256CF}"/>
          </ac:picMkLst>
        </pc:picChg>
      </pc:sldChg>
      <pc:sldChg chg="del ord">
        <pc:chgData name="Martin Odh" userId="da55f2da-1526-4ae9-956a-bd39ce06360f" providerId="ADAL" clId="{34A8CA45-5189-4DBA-A7EF-BC2EB7FA1550}" dt="2024-10-09T14:21:54.811" v="105" actId="47"/>
        <pc:sldMkLst>
          <pc:docMk/>
          <pc:sldMk cId="2847505810" sldId="1396"/>
        </pc:sldMkLst>
      </pc:sldChg>
      <pc:sldChg chg="modSp mod modNotesTx">
        <pc:chgData name="Martin Odh" userId="da55f2da-1526-4ae9-956a-bd39ce06360f" providerId="ADAL" clId="{34A8CA45-5189-4DBA-A7EF-BC2EB7FA1550}" dt="2024-10-10T20:46:11.115" v="6740" actId="20577"/>
        <pc:sldMkLst>
          <pc:docMk/>
          <pc:sldMk cId="3979425187" sldId="1397"/>
        </pc:sldMkLst>
        <pc:spChg chg="mod">
          <ac:chgData name="Martin Odh" userId="da55f2da-1526-4ae9-956a-bd39ce06360f" providerId="ADAL" clId="{34A8CA45-5189-4DBA-A7EF-BC2EB7FA1550}" dt="2024-10-10T20:46:11.115" v="6740" actId="20577"/>
          <ac:spMkLst>
            <pc:docMk/>
            <pc:sldMk cId="3979425187" sldId="1397"/>
            <ac:spMk id="2" creationId="{FFB7DA1B-50F0-4096-71B9-0B452195B2C3}"/>
          </ac:spMkLst>
        </pc:spChg>
        <pc:spChg chg="mod">
          <ac:chgData name="Martin Odh" userId="da55f2da-1526-4ae9-956a-bd39ce06360f" providerId="ADAL" clId="{34A8CA45-5189-4DBA-A7EF-BC2EB7FA1550}" dt="2024-10-10T20:32:18.917" v="5234" actId="14100"/>
          <ac:spMkLst>
            <pc:docMk/>
            <pc:sldMk cId="3979425187" sldId="1397"/>
            <ac:spMk id="3" creationId="{1122CE53-0CA3-4E2F-FDA9-94BD8C4D5463}"/>
          </ac:spMkLst>
        </pc:spChg>
      </pc:sldChg>
      <pc:sldChg chg="modSp mod ord modNotesTx">
        <pc:chgData name="Martin Odh" userId="da55f2da-1526-4ae9-956a-bd39ce06360f" providerId="ADAL" clId="{34A8CA45-5189-4DBA-A7EF-BC2EB7FA1550}" dt="2024-10-10T20:27:29.459" v="4912" actId="20577"/>
        <pc:sldMkLst>
          <pc:docMk/>
          <pc:sldMk cId="922959989" sldId="1398"/>
        </pc:sldMkLst>
        <pc:spChg chg="mod">
          <ac:chgData name="Martin Odh" userId="da55f2da-1526-4ae9-956a-bd39ce06360f" providerId="ADAL" clId="{34A8CA45-5189-4DBA-A7EF-BC2EB7FA1550}" dt="2024-10-10T20:07:41.263" v="3116" actId="1076"/>
          <ac:spMkLst>
            <pc:docMk/>
            <pc:sldMk cId="922959989" sldId="1398"/>
            <ac:spMk id="2" creationId="{5BD54A17-7A4D-ACF3-36A5-B4426C31D5E4}"/>
          </ac:spMkLst>
        </pc:spChg>
        <pc:spChg chg="mod">
          <ac:chgData name="Martin Odh" userId="da55f2da-1526-4ae9-956a-bd39ce06360f" providerId="ADAL" clId="{34A8CA45-5189-4DBA-A7EF-BC2EB7FA1550}" dt="2024-10-10T20:26:19.292" v="4719" actId="20577"/>
          <ac:spMkLst>
            <pc:docMk/>
            <pc:sldMk cId="922959989" sldId="1398"/>
            <ac:spMk id="3" creationId="{8D44C5A5-ECED-888B-B56C-1A7EA87951EC}"/>
          </ac:spMkLst>
        </pc:spChg>
      </pc:sldChg>
      <pc:sldChg chg="del">
        <pc:chgData name="Martin Odh" userId="da55f2da-1526-4ae9-956a-bd39ce06360f" providerId="ADAL" clId="{34A8CA45-5189-4DBA-A7EF-BC2EB7FA1550}" dt="2024-10-10T20:54:50.920" v="7170" actId="2696"/>
        <pc:sldMkLst>
          <pc:docMk/>
          <pc:sldMk cId="3513714430" sldId="1399"/>
        </pc:sldMkLst>
      </pc:sldChg>
      <pc:sldChg chg="del">
        <pc:chgData name="Martin Odh" userId="da55f2da-1526-4ae9-956a-bd39ce06360f" providerId="ADAL" clId="{34A8CA45-5189-4DBA-A7EF-BC2EB7FA1550}" dt="2024-10-10T20:53:00.027" v="7166" actId="2696"/>
        <pc:sldMkLst>
          <pc:docMk/>
          <pc:sldMk cId="3349233756" sldId="1401"/>
        </pc:sldMkLst>
      </pc:sldChg>
      <pc:sldChg chg="del">
        <pc:chgData name="Martin Odh" userId="da55f2da-1526-4ae9-956a-bd39ce06360f" providerId="ADAL" clId="{34A8CA45-5189-4DBA-A7EF-BC2EB7FA1550}" dt="2024-10-10T20:53:04.708" v="7167" actId="2696"/>
        <pc:sldMkLst>
          <pc:docMk/>
          <pc:sldMk cId="1498956753" sldId="1402"/>
        </pc:sldMkLst>
      </pc:sldChg>
      <pc:sldChg chg="del">
        <pc:chgData name="Martin Odh" userId="da55f2da-1526-4ae9-956a-bd39ce06360f" providerId="ADAL" clId="{34A8CA45-5189-4DBA-A7EF-BC2EB7FA1550}" dt="2024-10-10T20:53:09.064" v="7168" actId="2696"/>
        <pc:sldMkLst>
          <pc:docMk/>
          <pc:sldMk cId="2944194572" sldId="1403"/>
        </pc:sldMkLst>
      </pc:sldChg>
      <pc:sldChg chg="add del">
        <pc:chgData name="Martin Odh" userId="da55f2da-1526-4ae9-956a-bd39ce06360f" providerId="ADAL" clId="{34A8CA45-5189-4DBA-A7EF-BC2EB7FA1550}" dt="2024-10-09T14:17:04.140" v="1" actId="47"/>
        <pc:sldMkLst>
          <pc:docMk/>
          <pc:sldMk cId="4058219071" sldId="1404"/>
        </pc:sldMkLst>
      </pc:sldChg>
      <pc:sldChg chg="delSp modSp add mod setBg delDesignElem modNotesTx">
        <pc:chgData name="Martin Odh" userId="da55f2da-1526-4ae9-956a-bd39ce06360f" providerId="ADAL" clId="{34A8CA45-5189-4DBA-A7EF-BC2EB7FA1550}" dt="2024-10-10T20:01:49.291" v="2865" actId="20577"/>
        <pc:sldMkLst>
          <pc:docMk/>
          <pc:sldMk cId="552971272" sldId="2741"/>
        </pc:sldMkLst>
        <pc:spChg chg="del mod">
          <ac:chgData name="Martin Odh" userId="da55f2da-1526-4ae9-956a-bd39ce06360f" providerId="ADAL" clId="{34A8CA45-5189-4DBA-A7EF-BC2EB7FA1550}" dt="2024-10-10T19:49:55.124" v="2133" actId="478"/>
          <ac:spMkLst>
            <pc:docMk/>
            <pc:sldMk cId="552971272" sldId="2741"/>
            <ac:spMk id="5" creationId="{5F5A7E0F-7E17-7D44-D281-1FCA7A74339F}"/>
          </ac:spMkLst>
        </pc:spChg>
        <pc:spChg chg="mod">
          <ac:chgData name="Martin Odh" userId="da55f2da-1526-4ae9-956a-bd39ce06360f" providerId="ADAL" clId="{34A8CA45-5189-4DBA-A7EF-BC2EB7FA1550}" dt="2024-10-10T19:55:09.893" v="2281" actId="1076"/>
          <ac:spMkLst>
            <pc:docMk/>
            <pc:sldMk cId="552971272" sldId="2741"/>
            <ac:spMk id="7" creationId="{3612EDA0-44B4-88EA-5335-6BFA78A420B5}"/>
          </ac:spMkLst>
        </pc:spChg>
        <pc:spChg chg="del">
          <ac:chgData name="Martin Odh" userId="da55f2da-1526-4ae9-956a-bd39ce06360f" providerId="ADAL" clId="{34A8CA45-5189-4DBA-A7EF-BC2EB7FA1550}" dt="2024-10-10T19:49:33.198" v="2131"/>
          <ac:spMkLst>
            <pc:docMk/>
            <pc:sldMk cId="552971272" sldId="2741"/>
            <ac:spMk id="9" creationId="{42A4FC2C-047E-45A5-965D-8E1E3BF09BC6}"/>
          </ac:spMkLst>
        </pc:spChg>
      </pc:sldChg>
      <pc:sldChg chg="addSp delSp modSp add mod ord modNotesTx">
        <pc:chgData name="Martin Odh" userId="da55f2da-1526-4ae9-956a-bd39ce06360f" providerId="ADAL" clId="{34A8CA45-5189-4DBA-A7EF-BC2EB7FA1550}" dt="2024-10-10T19:38:33.156" v="1554" actId="20577"/>
        <pc:sldMkLst>
          <pc:docMk/>
          <pc:sldMk cId="1275848713" sldId="2744"/>
        </pc:sldMkLst>
        <pc:spChg chg="mod">
          <ac:chgData name="Martin Odh" userId="da55f2da-1526-4ae9-956a-bd39ce06360f" providerId="ADAL" clId="{34A8CA45-5189-4DBA-A7EF-BC2EB7FA1550}" dt="2024-10-10T19:38:33.156" v="1554" actId="20577"/>
          <ac:spMkLst>
            <pc:docMk/>
            <pc:sldMk cId="1275848713" sldId="2744"/>
            <ac:spMk id="2" creationId="{6DFAFFC1-84F3-EF8E-5031-ED65EF2A61F5}"/>
          </ac:spMkLst>
        </pc:spChg>
        <pc:spChg chg="add del mod">
          <ac:chgData name="Martin Odh" userId="da55f2da-1526-4ae9-956a-bd39ce06360f" providerId="ADAL" clId="{34A8CA45-5189-4DBA-A7EF-BC2EB7FA1550}" dt="2024-10-10T19:32:10.603" v="1186" actId="478"/>
          <ac:spMkLst>
            <pc:docMk/>
            <pc:sldMk cId="1275848713" sldId="2744"/>
            <ac:spMk id="3" creationId="{3669FA9F-E807-A02B-AC3B-81670BBAC296}"/>
          </ac:spMkLst>
        </pc:spChg>
      </pc:sldChg>
      <pc:sldChg chg="delSp add del mod delAnim">
        <pc:chgData name="Martin Odh" userId="da55f2da-1526-4ae9-956a-bd39ce06360f" providerId="ADAL" clId="{34A8CA45-5189-4DBA-A7EF-BC2EB7FA1550}" dt="2024-10-09T14:18:40.658" v="16" actId="47"/>
        <pc:sldMkLst>
          <pc:docMk/>
          <pc:sldMk cId="2484890281" sldId="2746"/>
        </pc:sldMkLst>
        <pc:picChg chg="del">
          <ac:chgData name="Martin Odh" userId="da55f2da-1526-4ae9-956a-bd39ce06360f" providerId="ADAL" clId="{34A8CA45-5189-4DBA-A7EF-BC2EB7FA1550}" dt="2024-10-09T14:17:35.312" v="7" actId="21"/>
          <ac:picMkLst>
            <pc:docMk/>
            <pc:sldMk cId="2484890281" sldId="2746"/>
            <ac:picMk id="3" creationId="{840604DF-E5BA-B8EF-F231-C6E24A345089}"/>
          </ac:picMkLst>
        </pc:picChg>
      </pc:sldChg>
      <pc:sldChg chg="addSp delSp modSp add mod ord modNotesTx">
        <pc:chgData name="Martin Odh" userId="da55f2da-1526-4ae9-956a-bd39ce06360f" providerId="ADAL" clId="{34A8CA45-5189-4DBA-A7EF-BC2EB7FA1550}" dt="2024-10-10T20:51:26.937" v="7165" actId="20577"/>
        <pc:sldMkLst>
          <pc:docMk/>
          <pc:sldMk cId="1516028206" sldId="5649"/>
        </pc:sldMkLst>
        <pc:spChg chg="mod">
          <ac:chgData name="Martin Odh" userId="da55f2da-1526-4ae9-956a-bd39ce06360f" providerId="ADAL" clId="{34A8CA45-5189-4DBA-A7EF-BC2EB7FA1550}" dt="2024-10-09T14:54:05.850" v="494" actId="255"/>
          <ac:spMkLst>
            <pc:docMk/>
            <pc:sldMk cId="1516028206" sldId="5649"/>
            <ac:spMk id="2" creationId="{03B6F63B-3C5A-4F3A-8067-2C69A669D3CD}"/>
          </ac:spMkLst>
        </pc:spChg>
        <pc:spChg chg="mod">
          <ac:chgData name="Martin Odh" userId="da55f2da-1526-4ae9-956a-bd39ce06360f" providerId="ADAL" clId="{34A8CA45-5189-4DBA-A7EF-BC2EB7FA1550}" dt="2024-10-09T14:54:32.109" v="496" actId="255"/>
          <ac:spMkLst>
            <pc:docMk/>
            <pc:sldMk cId="1516028206" sldId="5649"/>
            <ac:spMk id="3" creationId="{793AF41A-F565-440C-9DDF-052CCC5D3545}"/>
          </ac:spMkLst>
        </pc:spChg>
        <pc:spChg chg="del mod">
          <ac:chgData name="Martin Odh" userId="da55f2da-1526-4ae9-956a-bd39ce06360f" providerId="ADAL" clId="{34A8CA45-5189-4DBA-A7EF-BC2EB7FA1550}" dt="2024-10-09T14:54:42.310" v="498" actId="478"/>
          <ac:spMkLst>
            <pc:docMk/>
            <pc:sldMk cId="1516028206" sldId="5649"/>
            <ac:spMk id="11" creationId="{7FF30BEB-F925-4446-9D0B-87E406C3A5B4}"/>
          </ac:spMkLst>
        </pc:spChg>
        <pc:spChg chg="add del mod">
          <ac:chgData name="Martin Odh" userId="da55f2da-1526-4ae9-956a-bd39ce06360f" providerId="ADAL" clId="{34A8CA45-5189-4DBA-A7EF-BC2EB7FA1550}" dt="2024-10-09T14:54:47.581" v="499" actId="478"/>
          <ac:spMkLst>
            <pc:docMk/>
            <pc:sldMk cId="1516028206" sldId="5649"/>
            <ac:spMk id="12" creationId="{FDA8CA1B-509F-DE1D-8035-D96B6AD50113}"/>
          </ac:spMkLst>
        </pc:spChg>
        <pc:grpChg chg="del">
          <ac:chgData name="Martin Odh" userId="da55f2da-1526-4ae9-956a-bd39ce06360f" providerId="ADAL" clId="{34A8CA45-5189-4DBA-A7EF-BC2EB7FA1550}" dt="2024-10-09T14:54:10.733" v="495" actId="478"/>
          <ac:grpSpMkLst>
            <pc:docMk/>
            <pc:sldMk cId="1516028206" sldId="5649"/>
            <ac:grpSpMk id="9" creationId="{22F5F7DD-A38A-EE05-B96A-CD70C52E99D5}"/>
          </ac:grpSpMkLst>
        </pc:grpChg>
      </pc:sldChg>
      <pc:sldChg chg="add del setBg">
        <pc:chgData name="Martin Odh" userId="da55f2da-1526-4ae9-956a-bd39ce06360f" providerId="ADAL" clId="{34A8CA45-5189-4DBA-A7EF-BC2EB7FA1550}" dt="2024-10-09T15:21:26.834" v="503" actId="47"/>
        <pc:sldMkLst>
          <pc:docMk/>
          <pc:sldMk cId="808384835" sldId="5650"/>
        </pc:sldMkLst>
      </pc:sldChg>
      <pc:sldChg chg="addSp delSp modSp add mod ord setBg modNotesTx">
        <pc:chgData name="Martin Odh" userId="da55f2da-1526-4ae9-956a-bd39ce06360f" providerId="ADAL" clId="{34A8CA45-5189-4DBA-A7EF-BC2EB7FA1550}" dt="2024-10-10T20:29:51.431" v="5086" actId="20577"/>
        <pc:sldMkLst>
          <pc:docMk/>
          <pc:sldMk cId="1085054927" sldId="5650"/>
        </pc:sldMkLst>
        <pc:spChg chg="add del mod">
          <ac:chgData name="Martin Odh" userId="da55f2da-1526-4ae9-956a-bd39ce06360f" providerId="ADAL" clId="{34A8CA45-5189-4DBA-A7EF-BC2EB7FA1550}" dt="2024-10-09T15:23:52.131" v="508" actId="478"/>
          <ac:spMkLst>
            <pc:docMk/>
            <pc:sldMk cId="1085054927" sldId="5650"/>
            <ac:spMk id="3" creationId="{AF7410EC-92A0-D103-E5A6-2970A53F7025}"/>
          </ac:spMkLst>
        </pc:spChg>
        <pc:spChg chg="del">
          <ac:chgData name="Martin Odh" userId="da55f2da-1526-4ae9-956a-bd39ce06360f" providerId="ADAL" clId="{34A8CA45-5189-4DBA-A7EF-BC2EB7FA1550}" dt="2024-10-09T15:23:47.529" v="507" actId="478"/>
          <ac:spMkLst>
            <pc:docMk/>
            <pc:sldMk cId="1085054927" sldId="5650"/>
            <ac:spMk id="4" creationId="{F7D58867-A738-0F41-9B49-4365A92974BF}"/>
          </ac:spMkLst>
        </pc:spChg>
        <pc:spChg chg="add mod">
          <ac:chgData name="Martin Odh" userId="da55f2da-1526-4ae9-956a-bd39ce06360f" providerId="ADAL" clId="{34A8CA45-5189-4DBA-A7EF-BC2EB7FA1550}" dt="2024-10-09T15:25:47.474" v="564" actId="14100"/>
          <ac:spMkLst>
            <pc:docMk/>
            <pc:sldMk cId="1085054927" sldId="5650"/>
            <ac:spMk id="9" creationId="{C1243384-140E-C109-6BFB-ED9A9C3D8D04}"/>
          </ac:spMkLst>
        </pc:spChg>
        <pc:picChg chg="add mod">
          <ac:chgData name="Martin Odh" userId="da55f2da-1526-4ae9-956a-bd39ce06360f" providerId="ADAL" clId="{34A8CA45-5189-4DBA-A7EF-BC2EB7FA1550}" dt="2024-10-09T15:35:02.477" v="565" actId="14100"/>
          <ac:picMkLst>
            <pc:docMk/>
            <pc:sldMk cId="1085054927" sldId="5650"/>
            <ac:picMk id="8" creationId="{3FCBCB29-DF02-D4C8-5E10-13D4F0AD433E}"/>
          </ac:picMkLst>
        </pc:picChg>
        <pc:picChg chg="mod ord">
          <ac:chgData name="Martin Odh" userId="da55f2da-1526-4ae9-956a-bd39ce06360f" providerId="ADAL" clId="{34A8CA45-5189-4DBA-A7EF-BC2EB7FA1550}" dt="2024-10-09T15:24:45.399" v="516" actId="170"/>
          <ac:picMkLst>
            <pc:docMk/>
            <pc:sldMk cId="1085054927" sldId="5650"/>
            <ac:picMk id="12" creationId="{5E296A65-F962-A285-1591-19C5C7CADA76}"/>
          </ac:picMkLst>
        </pc:picChg>
      </pc:sldChg>
      <pc:sldChg chg="add del setBg">
        <pc:chgData name="Martin Odh" userId="da55f2da-1526-4ae9-956a-bd39ce06360f" providerId="ADAL" clId="{34A8CA45-5189-4DBA-A7EF-BC2EB7FA1550}" dt="2024-10-09T15:21:58.911" v="505" actId="47"/>
        <pc:sldMkLst>
          <pc:docMk/>
          <pc:sldMk cId="3494847781" sldId="5650"/>
        </pc:sldMkLst>
      </pc:sldChg>
      <pc:sldChg chg="add del setBg">
        <pc:chgData name="Martin Odh" userId="da55f2da-1526-4ae9-956a-bd39ce06360f" providerId="ADAL" clId="{34A8CA45-5189-4DBA-A7EF-BC2EB7FA1550}" dt="2024-10-09T15:21:17.591" v="501" actId="47"/>
        <pc:sldMkLst>
          <pc:docMk/>
          <pc:sldMk cId="3710181911" sldId="5650"/>
        </pc:sldMkLst>
      </pc:sldChg>
      <pc:sldChg chg="add del setBg">
        <pc:chgData name="Martin Odh" userId="da55f2da-1526-4ae9-956a-bd39ce06360f" providerId="ADAL" clId="{34A8CA45-5189-4DBA-A7EF-BC2EB7FA1550}" dt="2024-10-10T19:45:53.694" v="2074" actId="47"/>
        <pc:sldMkLst>
          <pc:docMk/>
          <pc:sldMk cId="3206688789" sldId="565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1055C-7304-304A-A5C4-17356120A9F1}" type="datetimeFigureOut">
              <a:rPr lang="sv-SE" smtClean="0"/>
              <a:t>2024-10-11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881F3-7662-FC44-8EB6-A306E15E8D1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1670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Handuppräckning:</a:t>
            </a:r>
          </a:p>
          <a:p>
            <a:r>
              <a:rPr lang="sv-SE" dirty="0" err="1"/>
              <a:t>Who’s</a:t>
            </a:r>
            <a:r>
              <a:rPr lang="sv-SE" dirty="0"/>
              <a:t> from civil </a:t>
            </a:r>
            <a:r>
              <a:rPr lang="sv-SE" dirty="0" err="1"/>
              <a:t>society</a:t>
            </a:r>
            <a:r>
              <a:rPr lang="sv-SE" dirty="0"/>
              <a:t> NGO</a:t>
            </a:r>
          </a:p>
          <a:p>
            <a:r>
              <a:rPr lang="sv-SE" dirty="0" err="1"/>
              <a:t>Municipality</a:t>
            </a:r>
            <a:r>
              <a:rPr lang="sv-SE" dirty="0"/>
              <a:t> – social services</a:t>
            </a:r>
          </a:p>
          <a:p>
            <a:endParaRPr lang="sv-SE" dirty="0"/>
          </a:p>
          <a:p>
            <a:r>
              <a:rPr lang="sv-SE" dirty="0" err="1"/>
              <a:t>Schools</a:t>
            </a:r>
            <a:r>
              <a:rPr lang="sv-SE" dirty="0"/>
              <a:t>?</a:t>
            </a:r>
          </a:p>
          <a:p>
            <a:r>
              <a:rPr lang="sv-SE" dirty="0" err="1"/>
              <a:t>Agancies</a:t>
            </a:r>
            <a:r>
              <a:rPr lang="sv-SE" dirty="0"/>
              <a:t> or </a:t>
            </a:r>
            <a:r>
              <a:rPr lang="sv-SE" dirty="0" err="1"/>
              <a:t>govrnement</a:t>
            </a:r>
            <a:endParaRPr lang="sv-SE" dirty="0"/>
          </a:p>
          <a:p>
            <a:r>
              <a:rPr lang="sv-SE" dirty="0" err="1"/>
              <a:t>Politicians</a:t>
            </a:r>
            <a:r>
              <a:rPr lang="sv-SE" dirty="0"/>
              <a:t>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881F3-7662-FC44-8EB6-A306E15E8D1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2207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 </a:t>
            </a:r>
            <a:r>
              <a:rPr lang="sv-SE" dirty="0" err="1"/>
              <a:t>brief</a:t>
            </a:r>
            <a:r>
              <a:rPr lang="sv-SE" dirty="0"/>
              <a:t> look at </a:t>
            </a:r>
            <a:r>
              <a:rPr lang="sv-SE" dirty="0" err="1"/>
              <a:t>where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now</a:t>
            </a:r>
            <a:r>
              <a:rPr lang="sv-SE" dirty="0"/>
              <a:t> and </a:t>
            </a:r>
            <a:r>
              <a:rPr lang="sv-SE" dirty="0" err="1"/>
              <a:t>where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going.</a:t>
            </a:r>
          </a:p>
          <a:p>
            <a:endParaRPr lang="sv-SE" dirty="0"/>
          </a:p>
          <a:p>
            <a:r>
              <a:rPr lang="sv-SE" dirty="0" err="1"/>
              <a:t>This</a:t>
            </a:r>
            <a:r>
              <a:rPr lang="sv-SE" dirty="0"/>
              <a:t> is </a:t>
            </a:r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peer</a:t>
            </a:r>
            <a:r>
              <a:rPr lang="sv-SE" dirty="0"/>
              <a:t> to </a:t>
            </a:r>
            <a:r>
              <a:rPr lang="sv-SE" dirty="0" err="1"/>
              <a:t>peer</a:t>
            </a:r>
            <a:r>
              <a:rPr lang="sv-SE" dirty="0"/>
              <a:t> support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881F3-7662-FC44-8EB6-A306E15E8D1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719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Adverts</a:t>
            </a:r>
            <a:r>
              <a:rPr lang="sv-SE" dirty="0"/>
              <a:t> – events – </a:t>
            </a:r>
          </a:p>
          <a:p>
            <a:endParaRPr lang="sv-SE" dirty="0"/>
          </a:p>
          <a:p>
            <a:r>
              <a:rPr lang="sv-SE" dirty="0" err="1"/>
              <a:t>This</a:t>
            </a:r>
            <a:r>
              <a:rPr lang="sv-SE" dirty="0"/>
              <a:t> is all </a:t>
            </a:r>
            <a:r>
              <a:rPr lang="sv-SE" dirty="0" err="1"/>
              <a:t>good</a:t>
            </a:r>
            <a:r>
              <a:rPr lang="sv-SE" dirty="0"/>
              <a:t> and </a:t>
            </a:r>
            <a:r>
              <a:rPr lang="sv-SE" dirty="0" err="1"/>
              <a:t>well</a:t>
            </a:r>
            <a:r>
              <a:rPr lang="sv-SE" dirty="0"/>
              <a:t>. </a:t>
            </a:r>
            <a:r>
              <a:rPr lang="sv-SE" dirty="0" err="1"/>
              <a:t>But</a:t>
            </a:r>
            <a:r>
              <a:rPr lang="sv-SE" dirty="0"/>
              <a:t> it has </a:t>
            </a:r>
            <a:r>
              <a:rPr lang="sv-SE" dirty="0" err="1"/>
              <a:t>it’s</a:t>
            </a:r>
            <a:r>
              <a:rPr lang="sv-SE" dirty="0"/>
              <a:t> limitations.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881F3-7662-FC44-8EB6-A306E15E8D1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623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now</a:t>
            </a:r>
            <a:r>
              <a:rPr lang="sv-SE" dirty="0"/>
              <a:t> </a:t>
            </a:r>
            <a:r>
              <a:rPr lang="sv-SE" dirty="0" err="1"/>
              <a:t>aim</a:t>
            </a:r>
            <a:r>
              <a:rPr lang="sv-SE" dirty="0"/>
              <a:t> to </a:t>
            </a:r>
            <a:r>
              <a:rPr lang="sv-SE" dirty="0" err="1"/>
              <a:t>engage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boys and </a:t>
            </a:r>
            <a:r>
              <a:rPr lang="sv-SE" dirty="0" err="1"/>
              <a:t>young</a:t>
            </a:r>
            <a:r>
              <a:rPr lang="sv-SE" dirty="0"/>
              <a:t> men </a:t>
            </a:r>
            <a:r>
              <a:rPr lang="sv-SE" dirty="0" err="1"/>
              <a:t>around</a:t>
            </a:r>
            <a:r>
              <a:rPr lang="sv-SE" dirty="0"/>
              <a:t> Killar.se. The embryo </a:t>
            </a:r>
            <a:r>
              <a:rPr lang="sv-SE" dirty="0" err="1"/>
              <a:t>was</a:t>
            </a:r>
            <a:r>
              <a:rPr lang="sv-SE" dirty="0"/>
              <a:t> Kille till Kille. The </a:t>
            </a:r>
            <a:r>
              <a:rPr lang="sv-SE" dirty="0" err="1"/>
              <a:t>platform</a:t>
            </a:r>
            <a:r>
              <a:rPr lang="sv-SE" dirty="0"/>
              <a:t> is </a:t>
            </a:r>
            <a:r>
              <a:rPr lang="sv-SE" dirty="0" err="1"/>
              <a:t>now</a:t>
            </a:r>
            <a:r>
              <a:rPr lang="sv-SE" dirty="0"/>
              <a:t> for boys </a:t>
            </a:r>
            <a:r>
              <a:rPr lang="sv-SE" dirty="0" err="1"/>
              <a:t>both</a:t>
            </a:r>
            <a:r>
              <a:rPr lang="sv-SE" dirty="0"/>
              <a:t> </a:t>
            </a:r>
            <a:r>
              <a:rPr lang="sv-SE" dirty="0" err="1"/>
              <a:t>giving</a:t>
            </a:r>
            <a:r>
              <a:rPr lang="sv-SE" dirty="0"/>
              <a:t> and </a:t>
            </a:r>
            <a:r>
              <a:rPr lang="sv-SE" dirty="0" err="1"/>
              <a:t>recieving</a:t>
            </a:r>
            <a:r>
              <a:rPr lang="sv-SE" dirty="0"/>
              <a:t> support. And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think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take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even</a:t>
            </a:r>
            <a:r>
              <a:rPr lang="sv-SE" dirty="0"/>
              <a:t> a bit </a:t>
            </a:r>
            <a:r>
              <a:rPr lang="sv-SE" dirty="0" err="1"/>
              <a:t>further</a:t>
            </a:r>
            <a:r>
              <a:rPr lang="sv-SE" dirty="0"/>
              <a:t>. </a:t>
            </a:r>
            <a:r>
              <a:rPr lang="sv-SE" dirty="0" err="1"/>
              <a:t>We’ve</a:t>
            </a:r>
            <a:r>
              <a:rPr lang="sv-SE" dirty="0"/>
              <a:t> </a:t>
            </a:r>
            <a:r>
              <a:rPr lang="sv-SE" dirty="0" err="1"/>
              <a:t>learned</a:t>
            </a:r>
            <a:r>
              <a:rPr lang="sv-SE" dirty="0"/>
              <a:t> – </a:t>
            </a:r>
            <a:r>
              <a:rPr lang="sv-SE" dirty="0" err="1"/>
              <a:t>surprice</a:t>
            </a:r>
            <a:r>
              <a:rPr lang="sv-SE" dirty="0"/>
              <a:t>  - boys in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teens</a:t>
            </a:r>
            <a:r>
              <a:rPr lang="sv-SE" dirty="0"/>
              <a:t> </a:t>
            </a:r>
            <a:r>
              <a:rPr lang="sv-SE" dirty="0" err="1"/>
              <a:t>arent</a:t>
            </a:r>
            <a:r>
              <a:rPr lang="sv-SE" dirty="0"/>
              <a:t> super </a:t>
            </a:r>
            <a:r>
              <a:rPr lang="sv-SE" dirty="0" err="1"/>
              <a:t>comfortable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identifying</a:t>
            </a:r>
            <a:r>
              <a:rPr lang="sv-SE" dirty="0"/>
              <a:t> as </a:t>
            </a:r>
            <a:r>
              <a:rPr lang="sv-SE" dirty="0" err="1"/>
              <a:t>someone</a:t>
            </a:r>
            <a:r>
              <a:rPr lang="sv-SE" dirty="0"/>
              <a:t> in </a:t>
            </a:r>
            <a:r>
              <a:rPr lang="sv-SE" dirty="0" err="1"/>
              <a:t>need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support. So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now</a:t>
            </a:r>
            <a:r>
              <a:rPr lang="sv-SE" dirty="0"/>
              <a:t> </a:t>
            </a:r>
            <a:r>
              <a:rPr lang="sv-SE" dirty="0" err="1"/>
              <a:t>trying</a:t>
            </a:r>
            <a:r>
              <a:rPr lang="sv-SE" dirty="0"/>
              <a:t> to </a:t>
            </a:r>
            <a:r>
              <a:rPr lang="sv-SE" dirty="0" err="1"/>
              <a:t>gear</a:t>
            </a:r>
            <a:r>
              <a:rPr lang="sv-SE" dirty="0"/>
              <a:t> </a:t>
            </a:r>
            <a:r>
              <a:rPr lang="sv-SE" dirty="0" err="1"/>
              <a:t>away</a:t>
            </a:r>
            <a:r>
              <a:rPr lang="sv-SE" dirty="0"/>
              <a:t> from </a:t>
            </a:r>
            <a:r>
              <a:rPr lang="sv-SE" dirty="0" err="1"/>
              <a:t>that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 err="1"/>
              <a:t>Now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, </a:t>
            </a:r>
            <a:r>
              <a:rPr lang="sv-SE" dirty="0" err="1"/>
              <a:t>together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target</a:t>
            </a:r>
            <a:r>
              <a:rPr lang="sv-SE" dirty="0"/>
              <a:t> </a:t>
            </a:r>
            <a:r>
              <a:rPr lang="sv-SE" dirty="0" err="1"/>
              <a:t>group</a:t>
            </a:r>
            <a:r>
              <a:rPr lang="sv-SE" dirty="0"/>
              <a:t> –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employed</a:t>
            </a:r>
            <a:r>
              <a:rPr lang="sv-SE" dirty="0"/>
              <a:t> a </a:t>
            </a:r>
            <a:r>
              <a:rPr lang="sv-SE" dirty="0" err="1"/>
              <a:t>couple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19-22 </a:t>
            </a:r>
            <a:r>
              <a:rPr lang="sv-SE" dirty="0" err="1"/>
              <a:t>year</a:t>
            </a:r>
            <a:r>
              <a:rPr lang="sv-SE" dirty="0"/>
              <a:t> old </a:t>
            </a:r>
            <a:r>
              <a:rPr lang="sv-SE" dirty="0" err="1"/>
              <a:t>guys</a:t>
            </a:r>
            <a:r>
              <a:rPr lang="sv-SE" dirty="0"/>
              <a:t> to start </a:t>
            </a:r>
            <a:r>
              <a:rPr lang="sv-SE" dirty="0" err="1"/>
              <a:t>working</a:t>
            </a:r>
            <a:r>
              <a:rPr lang="sv-SE" dirty="0"/>
              <a:t> on </a:t>
            </a:r>
            <a:r>
              <a:rPr lang="sv-SE" dirty="0" err="1"/>
              <a:t>their</a:t>
            </a:r>
            <a:r>
              <a:rPr lang="sv-SE" dirty="0"/>
              <a:t> arenas. </a:t>
            </a:r>
            <a:r>
              <a:rPr lang="sv-SE" dirty="0" err="1"/>
              <a:t>Mainly</a:t>
            </a:r>
            <a:r>
              <a:rPr lang="sv-SE" dirty="0"/>
              <a:t> online </a:t>
            </a:r>
            <a:r>
              <a:rPr lang="sv-SE" dirty="0" err="1"/>
              <a:t>gaming</a:t>
            </a:r>
            <a:r>
              <a:rPr lang="sv-SE" dirty="0"/>
              <a:t> at the moment – </a:t>
            </a: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around</a:t>
            </a:r>
            <a:r>
              <a:rPr lang="sv-SE" dirty="0"/>
              <a:t> sports, </a:t>
            </a:r>
            <a:r>
              <a:rPr lang="sv-SE" dirty="0" err="1"/>
              <a:t>music</a:t>
            </a:r>
            <a:r>
              <a:rPr lang="sv-SE" dirty="0"/>
              <a:t> and </a:t>
            </a:r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others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 err="1"/>
              <a:t>Together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create</a:t>
            </a:r>
            <a:r>
              <a:rPr lang="sv-SE" dirty="0"/>
              <a:t> a </a:t>
            </a:r>
            <a:r>
              <a:rPr lang="sv-SE" dirty="0" err="1"/>
              <a:t>comunity</a:t>
            </a:r>
            <a:r>
              <a:rPr lang="sv-SE" dirty="0"/>
              <a:t> for </a:t>
            </a:r>
            <a:r>
              <a:rPr lang="sv-SE" dirty="0" err="1"/>
              <a:t>with</a:t>
            </a:r>
            <a:r>
              <a:rPr lang="sv-SE" dirty="0"/>
              <a:t> and by boys. </a:t>
            </a:r>
            <a:r>
              <a:rPr lang="sv-SE" dirty="0" err="1"/>
              <a:t>Making</a:t>
            </a:r>
            <a:r>
              <a:rPr lang="sv-SE" dirty="0"/>
              <a:t> </a:t>
            </a:r>
            <a:r>
              <a:rPr lang="sv-SE" dirty="0" err="1"/>
              <a:t>them</a:t>
            </a:r>
            <a:r>
              <a:rPr lang="sv-SE" dirty="0"/>
              <a:t> social </a:t>
            </a:r>
            <a:r>
              <a:rPr lang="sv-SE" dirty="0" err="1"/>
              <a:t>pro’s</a:t>
            </a:r>
            <a:r>
              <a:rPr lang="sv-SE" dirty="0"/>
              <a:t> 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881F3-7662-FC44-8EB6-A306E15E8D1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078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For 20 </a:t>
            </a:r>
            <a:r>
              <a:rPr lang="sv-SE" dirty="0" err="1"/>
              <a:t>years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running</a:t>
            </a:r>
            <a:r>
              <a:rPr lang="sv-SE" dirty="0"/>
              <a:t> </a:t>
            </a:r>
            <a:r>
              <a:rPr lang="sv-SE" dirty="0" err="1"/>
              <a:t>fathers</a:t>
            </a:r>
            <a:r>
              <a:rPr lang="sv-SE" dirty="0"/>
              <a:t> </a:t>
            </a:r>
            <a:r>
              <a:rPr lang="sv-SE" dirty="0" err="1"/>
              <a:t>groups</a:t>
            </a:r>
            <a:r>
              <a:rPr lang="sv-SE" dirty="0"/>
              <a:t>. </a:t>
            </a:r>
            <a:r>
              <a:rPr lang="sv-SE" dirty="0" err="1"/>
              <a:t>Now</a:t>
            </a:r>
            <a:r>
              <a:rPr lang="sv-SE" dirty="0"/>
              <a:t> </a:t>
            </a:r>
            <a:r>
              <a:rPr lang="sv-SE" dirty="0" err="1"/>
              <a:t>copying</a:t>
            </a:r>
            <a:r>
              <a:rPr lang="sv-SE" dirty="0"/>
              <a:t> the </a:t>
            </a:r>
            <a:r>
              <a:rPr lang="sv-SE" dirty="0" err="1"/>
              <a:t>lessons</a:t>
            </a:r>
            <a:r>
              <a:rPr lang="sv-SE" dirty="0"/>
              <a:t> from Killar.se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created</a:t>
            </a:r>
            <a:r>
              <a:rPr lang="sv-SE" dirty="0"/>
              <a:t> a </a:t>
            </a:r>
            <a:r>
              <a:rPr lang="sv-SE" dirty="0" err="1"/>
              <a:t>platform</a:t>
            </a:r>
            <a:r>
              <a:rPr lang="sv-SE" dirty="0"/>
              <a:t> for </a:t>
            </a:r>
            <a:r>
              <a:rPr lang="sv-SE" dirty="0" err="1"/>
              <a:t>fathers</a:t>
            </a:r>
            <a:r>
              <a:rPr lang="sv-SE" dirty="0"/>
              <a:t>.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dedicated</a:t>
            </a:r>
            <a:r>
              <a:rPr lang="sv-SE" dirty="0"/>
              <a:t> support for </a:t>
            </a:r>
            <a:r>
              <a:rPr lang="sv-SE" dirty="0" err="1"/>
              <a:t>fathers</a:t>
            </a:r>
            <a:r>
              <a:rPr lang="sv-SE" dirty="0"/>
              <a:t> in separation.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grit</a:t>
            </a:r>
            <a:r>
              <a:rPr lang="sv-SE" dirty="0"/>
              <a:t> and </a:t>
            </a:r>
            <a:r>
              <a:rPr lang="sv-SE" dirty="0" err="1"/>
              <a:t>dedication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reach</a:t>
            </a:r>
            <a:r>
              <a:rPr lang="sv-SE" dirty="0"/>
              <a:t> </a:t>
            </a:r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targets</a:t>
            </a:r>
            <a:r>
              <a:rPr lang="sv-SE" dirty="0"/>
              <a:t> in 3-5 </a:t>
            </a:r>
            <a:r>
              <a:rPr lang="sv-SE" dirty="0" err="1"/>
              <a:t>years</a:t>
            </a:r>
            <a:r>
              <a:rPr lang="sv-SE" dirty="0"/>
              <a:t>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578AD-0529-46A5-84EB-6338160D5A7D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26598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881F3-7662-FC44-8EB6-A306E15E8D1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548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Support services and </a:t>
            </a:r>
            <a:r>
              <a:rPr lang="sv-SE" dirty="0" err="1"/>
              <a:t>health</a:t>
            </a:r>
            <a:r>
              <a:rPr lang="sv-SE" dirty="0"/>
              <a:t> </a:t>
            </a:r>
            <a:r>
              <a:rPr lang="sv-SE" dirty="0" err="1"/>
              <a:t>care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open</a:t>
            </a:r>
            <a:r>
              <a:rPr lang="sv-SE" dirty="0"/>
              <a:t> for men in Sweden. </a:t>
            </a:r>
            <a:r>
              <a:rPr lang="sv-SE" dirty="0" err="1"/>
              <a:t>That</a:t>
            </a:r>
            <a:r>
              <a:rPr lang="sv-SE" dirty="0"/>
              <a:t> is not the problem, the problem is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dont</a:t>
            </a:r>
            <a:r>
              <a:rPr lang="sv-SE" dirty="0"/>
              <a:t> access it. </a:t>
            </a:r>
            <a:r>
              <a:rPr lang="sv-SE" dirty="0" err="1"/>
              <a:t>Today</a:t>
            </a:r>
            <a:r>
              <a:rPr lang="sv-SE" dirty="0"/>
              <a:t> I </a:t>
            </a:r>
            <a:r>
              <a:rPr lang="sv-SE" dirty="0" err="1"/>
              <a:t>thought</a:t>
            </a:r>
            <a:r>
              <a:rPr lang="sv-SE" dirty="0"/>
              <a:t> I </a:t>
            </a:r>
            <a:r>
              <a:rPr lang="sv-SE" dirty="0" err="1"/>
              <a:t>would</a:t>
            </a:r>
            <a:r>
              <a:rPr lang="sv-SE" dirty="0"/>
              <a:t> talk a bit </a:t>
            </a:r>
            <a:r>
              <a:rPr lang="sv-SE" dirty="0" err="1"/>
              <a:t>about</a:t>
            </a:r>
            <a:r>
              <a:rPr lang="sv-SE" dirty="0"/>
              <a:t> </a:t>
            </a:r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strive</a:t>
            </a:r>
            <a:r>
              <a:rPr lang="sv-SE" dirty="0"/>
              <a:t> to make support </a:t>
            </a:r>
            <a:r>
              <a:rPr lang="sv-SE" dirty="0" err="1"/>
              <a:t>accessible</a:t>
            </a:r>
            <a:r>
              <a:rPr lang="sv-SE" dirty="0"/>
              <a:t> and </a:t>
            </a:r>
            <a:r>
              <a:rPr lang="sv-SE" dirty="0" err="1"/>
              <a:t>mitigating</a:t>
            </a:r>
            <a:r>
              <a:rPr lang="sv-SE" dirty="0"/>
              <a:t> </a:t>
            </a:r>
            <a:r>
              <a:rPr lang="sv-SE" dirty="0" err="1"/>
              <a:t>thresholds</a:t>
            </a:r>
            <a:r>
              <a:rPr lang="sv-SE" dirty="0"/>
              <a:t>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881F3-7662-FC44-8EB6-A306E15E8D1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8794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 err="1"/>
              <a:t>First</a:t>
            </a:r>
            <a:r>
              <a:rPr lang="sv-SE" b="1" dirty="0"/>
              <a:t>, </a:t>
            </a:r>
            <a:r>
              <a:rPr lang="sv-SE" b="1" dirty="0" err="1"/>
              <a:t>really</a:t>
            </a:r>
            <a:r>
              <a:rPr lang="sv-SE" b="1" dirty="0"/>
              <a:t> short </a:t>
            </a:r>
            <a:r>
              <a:rPr lang="sv-SE" b="1" dirty="0" err="1"/>
              <a:t>about</a:t>
            </a:r>
            <a:r>
              <a:rPr lang="sv-SE" b="1" dirty="0"/>
              <a:t> the </a:t>
            </a:r>
            <a:r>
              <a:rPr lang="sv-SE" b="1" dirty="0" err="1"/>
              <a:t>organization</a:t>
            </a:r>
            <a:r>
              <a:rPr lang="sv-SE" b="1" dirty="0"/>
              <a:t>. </a:t>
            </a:r>
            <a:r>
              <a:rPr lang="sv-SE" b="1" dirty="0" err="1"/>
              <a:t>Whe</a:t>
            </a:r>
            <a:r>
              <a:rPr lang="sv-SE" b="1" dirty="0"/>
              <a:t> </a:t>
            </a:r>
            <a:r>
              <a:rPr lang="sv-SE" b="1" dirty="0" err="1"/>
              <a:t>are</a:t>
            </a:r>
            <a:r>
              <a:rPr lang="sv-SE" b="1" dirty="0"/>
              <a:t> </a:t>
            </a:r>
            <a:r>
              <a:rPr lang="sv-SE" b="1" dirty="0" err="1"/>
              <a:t>called</a:t>
            </a:r>
            <a:r>
              <a:rPr lang="sv-SE" b="1" dirty="0"/>
              <a:t> MÄN, </a:t>
            </a:r>
            <a:r>
              <a:rPr lang="sv-SE" b="1" dirty="0" err="1"/>
              <a:t>which</a:t>
            </a:r>
            <a:r>
              <a:rPr lang="sv-SE" b="1" dirty="0"/>
              <a:t> </a:t>
            </a:r>
            <a:r>
              <a:rPr lang="sv-SE" b="1" dirty="0" err="1"/>
              <a:t>means</a:t>
            </a:r>
            <a:r>
              <a:rPr lang="sv-SE" b="1" dirty="0"/>
              <a:t> men. </a:t>
            </a:r>
            <a:r>
              <a:rPr lang="sv-SE" b="1" dirty="0" err="1"/>
              <a:t>Because</a:t>
            </a:r>
            <a:r>
              <a:rPr lang="sv-SE" b="1" dirty="0"/>
              <a:t> </a:t>
            </a:r>
            <a:r>
              <a:rPr lang="sv-SE" b="1" dirty="0" err="1"/>
              <a:t>we</a:t>
            </a:r>
            <a:r>
              <a:rPr lang="sv-SE" b="1" dirty="0"/>
              <a:t> </a:t>
            </a:r>
            <a:r>
              <a:rPr lang="sv-SE" b="1" dirty="0" err="1"/>
              <a:t>work</a:t>
            </a:r>
            <a:r>
              <a:rPr lang="sv-SE" b="1" dirty="0"/>
              <a:t> </a:t>
            </a:r>
            <a:r>
              <a:rPr lang="sv-SE" b="1" dirty="0" err="1"/>
              <a:t>with</a:t>
            </a:r>
            <a:r>
              <a:rPr lang="sv-SE" b="1" dirty="0"/>
              <a:t> men. </a:t>
            </a:r>
            <a:r>
              <a:rPr lang="sv-SE" b="1" dirty="0" err="1"/>
              <a:t>We</a:t>
            </a:r>
            <a:r>
              <a:rPr lang="sv-SE" b="1" dirty="0"/>
              <a:t> </a:t>
            </a:r>
            <a:r>
              <a:rPr lang="sv-SE" b="1" dirty="0" err="1"/>
              <a:t>are</a:t>
            </a:r>
            <a:r>
              <a:rPr lang="sv-SE" b="1" dirty="0"/>
              <a:t> a </a:t>
            </a:r>
            <a:r>
              <a:rPr lang="sv-SE" b="1" dirty="0" err="1"/>
              <a:t>members</a:t>
            </a:r>
            <a:r>
              <a:rPr lang="sv-SE" b="1" dirty="0"/>
              <a:t> </a:t>
            </a:r>
            <a:r>
              <a:rPr lang="sv-SE" b="1" dirty="0" err="1"/>
              <a:t>organization</a:t>
            </a:r>
            <a:r>
              <a:rPr lang="sv-SE" b="1" dirty="0"/>
              <a:t> </a:t>
            </a:r>
            <a:r>
              <a:rPr lang="sv-SE" b="1" dirty="0" err="1"/>
              <a:t>with</a:t>
            </a:r>
            <a:r>
              <a:rPr lang="sv-SE" b="1" dirty="0"/>
              <a:t> 2500 </a:t>
            </a:r>
            <a:r>
              <a:rPr lang="sv-SE" b="1" dirty="0" err="1"/>
              <a:t>members</a:t>
            </a:r>
            <a:r>
              <a:rPr lang="sv-SE" b="1" dirty="0"/>
              <a:t> in 24 </a:t>
            </a:r>
            <a:r>
              <a:rPr lang="sv-SE" b="1" dirty="0" err="1"/>
              <a:t>local</a:t>
            </a:r>
            <a:r>
              <a:rPr lang="sv-SE" b="1" dirty="0"/>
              <a:t> </a:t>
            </a:r>
            <a:r>
              <a:rPr lang="sv-SE" b="1" dirty="0" err="1"/>
              <a:t>chapters</a:t>
            </a:r>
            <a:r>
              <a:rPr lang="sv-SE" b="1" dirty="0"/>
              <a:t> all over </a:t>
            </a:r>
            <a:r>
              <a:rPr lang="sv-SE" b="1" dirty="0" err="1"/>
              <a:t>sweden</a:t>
            </a:r>
            <a:r>
              <a:rPr lang="sv-SE" b="1" dirty="0"/>
              <a:t>. </a:t>
            </a:r>
            <a:r>
              <a:rPr lang="sv-SE" b="1" dirty="0" err="1"/>
              <a:t>We</a:t>
            </a:r>
            <a:r>
              <a:rPr lang="sv-SE" b="1" dirty="0"/>
              <a:t> </a:t>
            </a:r>
            <a:r>
              <a:rPr lang="sv-SE" b="1" dirty="0" err="1"/>
              <a:t>have</a:t>
            </a:r>
            <a:r>
              <a:rPr lang="sv-SE" b="1" dirty="0"/>
              <a:t> a </a:t>
            </a:r>
            <a:r>
              <a:rPr lang="sv-SE" b="1" dirty="0" err="1"/>
              <a:t>professional</a:t>
            </a:r>
            <a:r>
              <a:rPr lang="sv-SE" b="1" dirty="0"/>
              <a:t> </a:t>
            </a:r>
            <a:r>
              <a:rPr lang="sv-SE" b="1" dirty="0" err="1"/>
              <a:t>organization</a:t>
            </a:r>
            <a:r>
              <a:rPr lang="sv-SE" b="1" dirty="0"/>
              <a:t> </a:t>
            </a:r>
            <a:r>
              <a:rPr lang="sv-SE" b="1" dirty="0" err="1"/>
              <a:t>that</a:t>
            </a:r>
            <a:r>
              <a:rPr lang="sv-SE" b="1" dirty="0"/>
              <a:t> </a:t>
            </a:r>
            <a:r>
              <a:rPr lang="sv-SE" b="1" dirty="0" err="1"/>
              <a:t>work</a:t>
            </a:r>
            <a:r>
              <a:rPr lang="sv-SE" b="1" dirty="0"/>
              <a:t> </a:t>
            </a:r>
            <a:r>
              <a:rPr lang="sv-SE" b="1" dirty="0" err="1"/>
              <a:t>with</a:t>
            </a:r>
            <a:r>
              <a:rPr lang="sv-SE" b="1" dirty="0"/>
              <a:t> </a:t>
            </a:r>
            <a:r>
              <a:rPr lang="sv-SE" b="1" dirty="0" err="1"/>
              <a:t>four</a:t>
            </a:r>
            <a:r>
              <a:rPr lang="sv-SE" b="1" dirty="0"/>
              <a:t> </a:t>
            </a:r>
            <a:r>
              <a:rPr lang="sv-SE" b="1" dirty="0" err="1"/>
              <a:t>main</a:t>
            </a:r>
            <a:r>
              <a:rPr lang="sv-SE" b="1" dirty="0"/>
              <a:t> focus areas….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3D86F-D416-FA4E-A281-DDA3DE2ADAD1}" type="slidenum">
              <a:rPr lang="en-SE" smtClean="0"/>
              <a:t>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83731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Father</a:t>
            </a:r>
            <a:r>
              <a:rPr lang="sv-SE" dirty="0"/>
              <a:t> </a:t>
            </a:r>
            <a:r>
              <a:rPr lang="sv-SE" dirty="0" err="1"/>
              <a:t>groups</a:t>
            </a:r>
            <a:r>
              <a:rPr lang="sv-SE" dirty="0"/>
              <a:t> – </a:t>
            </a:r>
            <a:r>
              <a:rPr lang="sv-SE" dirty="0" err="1"/>
              <a:t>separated</a:t>
            </a:r>
            <a:r>
              <a:rPr lang="sv-SE" dirty="0"/>
              <a:t> </a:t>
            </a:r>
            <a:r>
              <a:rPr lang="sv-SE" dirty="0" err="1"/>
              <a:t>dads</a:t>
            </a:r>
            <a:r>
              <a:rPr lang="sv-SE" dirty="0"/>
              <a:t> new </a:t>
            </a:r>
            <a:r>
              <a:rPr lang="sv-SE" dirty="0" err="1"/>
              <a:t>project</a:t>
            </a:r>
            <a:r>
              <a:rPr lang="sv-SE" dirty="0"/>
              <a:t> – </a:t>
            </a:r>
            <a:r>
              <a:rPr lang="sv-SE" dirty="0" err="1"/>
              <a:t>divorce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lead</a:t>
            </a:r>
            <a:r>
              <a:rPr lang="sv-SE" dirty="0"/>
              <a:t> to anger, isolation and harm for </a:t>
            </a:r>
            <a:r>
              <a:rPr lang="sv-SE" dirty="0" err="1"/>
              <a:t>children</a:t>
            </a:r>
            <a:endParaRPr lang="sv-SE" dirty="0"/>
          </a:p>
          <a:p>
            <a:endParaRPr lang="sv-SE" dirty="0"/>
          </a:p>
          <a:p>
            <a:r>
              <a:rPr lang="sv-SE" dirty="0"/>
              <a:t>Support boys and </a:t>
            </a:r>
            <a:r>
              <a:rPr lang="sv-SE" dirty="0" err="1"/>
              <a:t>young</a:t>
            </a:r>
            <a:r>
              <a:rPr lang="sv-SE" dirty="0"/>
              <a:t> men </a:t>
            </a:r>
            <a:r>
              <a:rPr lang="sv-SE" dirty="0" err="1"/>
              <a:t>between</a:t>
            </a:r>
            <a:r>
              <a:rPr lang="sv-SE" dirty="0"/>
              <a:t> 10 and 25.  digital plattform, </a:t>
            </a:r>
            <a:r>
              <a:rPr lang="sv-SE" dirty="0" err="1"/>
              <a:t>volunteers</a:t>
            </a:r>
            <a:r>
              <a:rPr lang="sv-SE" dirty="0"/>
              <a:t> and a </a:t>
            </a:r>
            <a:r>
              <a:rPr lang="sv-SE" dirty="0" err="1"/>
              <a:t>councelling</a:t>
            </a:r>
            <a:r>
              <a:rPr lang="sv-SE" dirty="0"/>
              <a:t> </a:t>
            </a:r>
            <a:r>
              <a:rPr lang="sv-SE" dirty="0" err="1"/>
              <a:t>centre</a:t>
            </a:r>
            <a:endParaRPr lang="sv-SE" dirty="0"/>
          </a:p>
          <a:p>
            <a:endParaRPr lang="sv-SE" dirty="0"/>
          </a:p>
          <a:p>
            <a:r>
              <a:rPr lang="sv-SE" dirty="0" err="1"/>
              <a:t>Challange</a:t>
            </a:r>
            <a:r>
              <a:rPr lang="sv-SE" dirty="0"/>
              <a:t> norms – in </a:t>
            </a:r>
            <a:r>
              <a:rPr lang="sv-SE" dirty="0" err="1"/>
              <a:t>school</a:t>
            </a:r>
            <a:r>
              <a:rPr lang="sv-SE" dirty="0"/>
              <a:t> and in </a:t>
            </a:r>
            <a:r>
              <a:rPr lang="sv-SE" dirty="0" err="1"/>
              <a:t>individual</a:t>
            </a:r>
            <a:r>
              <a:rPr lang="sv-SE" dirty="0"/>
              <a:t> talks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challange</a:t>
            </a:r>
            <a:r>
              <a:rPr lang="sv-SE" dirty="0"/>
              <a:t> the </a:t>
            </a:r>
            <a:r>
              <a:rPr lang="sv-SE" dirty="0" err="1"/>
              <a:t>destructive</a:t>
            </a:r>
            <a:r>
              <a:rPr lang="sv-SE" dirty="0"/>
              <a:t> and </a:t>
            </a:r>
            <a:r>
              <a:rPr lang="sv-SE" dirty="0" err="1"/>
              <a:t>often</a:t>
            </a:r>
            <a:r>
              <a:rPr lang="sv-SE" dirty="0"/>
              <a:t> </a:t>
            </a:r>
            <a:r>
              <a:rPr lang="sv-SE" dirty="0" err="1"/>
              <a:t>narrow</a:t>
            </a:r>
            <a:r>
              <a:rPr lang="sv-SE" dirty="0"/>
              <a:t> norms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young</a:t>
            </a:r>
            <a:r>
              <a:rPr lang="sv-SE" dirty="0"/>
              <a:t> </a:t>
            </a:r>
            <a:r>
              <a:rPr lang="sv-SE" dirty="0" err="1"/>
              <a:t>people</a:t>
            </a:r>
            <a:r>
              <a:rPr lang="sv-SE" dirty="0"/>
              <a:t> live by and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affected</a:t>
            </a:r>
            <a:r>
              <a:rPr lang="sv-SE" dirty="0"/>
              <a:t> by.</a:t>
            </a:r>
          </a:p>
          <a:p>
            <a:endParaRPr lang="sv-SE" dirty="0"/>
          </a:p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violence</a:t>
            </a:r>
            <a:r>
              <a:rPr lang="sv-SE" dirty="0"/>
              <a:t> prevention. </a:t>
            </a:r>
            <a:r>
              <a:rPr lang="sv-SE" dirty="0" err="1"/>
              <a:t>Bystander</a:t>
            </a:r>
            <a:r>
              <a:rPr lang="sv-SE" dirty="0"/>
              <a:t> approach, </a:t>
            </a:r>
            <a:r>
              <a:rPr lang="sv-SE" dirty="0" err="1"/>
              <a:t>early</a:t>
            </a:r>
            <a:r>
              <a:rPr lang="sv-SE" dirty="0"/>
              <a:t> prevention.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train</a:t>
            </a:r>
            <a:r>
              <a:rPr lang="sv-SE" dirty="0"/>
              <a:t> </a:t>
            </a:r>
            <a:r>
              <a:rPr lang="sv-SE" dirty="0" err="1"/>
              <a:t>trainers</a:t>
            </a:r>
            <a:r>
              <a:rPr lang="sv-SE" dirty="0"/>
              <a:t>. In </a:t>
            </a:r>
            <a:r>
              <a:rPr lang="sv-SE" dirty="0" err="1"/>
              <a:t>schools</a:t>
            </a:r>
            <a:r>
              <a:rPr lang="sv-SE" dirty="0"/>
              <a:t>,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places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WHY do </a:t>
            </a:r>
            <a:r>
              <a:rPr lang="sv-SE" dirty="0" err="1"/>
              <a:t>we</a:t>
            </a:r>
            <a:r>
              <a:rPr lang="sv-SE" dirty="0"/>
              <a:t> do </a:t>
            </a:r>
            <a:r>
              <a:rPr lang="sv-SE" dirty="0" err="1"/>
              <a:t>this</a:t>
            </a:r>
            <a:r>
              <a:rPr lang="sv-SE" dirty="0"/>
              <a:t>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CF708-5F2E-E24D-A8EE-8B526B344CD8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1763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79 % av de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misstänkta</a:t>
            </a:r>
            <a:r>
              <a:rPr lang="en-US" dirty="0"/>
              <a:t> för </a:t>
            </a:r>
            <a:r>
              <a:rPr lang="en-US" dirty="0" err="1"/>
              <a:t>misshandel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män</a:t>
            </a:r>
            <a:r>
              <a:rPr lang="en-US" dirty="0"/>
              <a:t> (2021)</a:t>
            </a: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/>
              <a:t>98 % av de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misstänkta</a:t>
            </a:r>
            <a:r>
              <a:rPr lang="en-US" dirty="0"/>
              <a:t> för </a:t>
            </a:r>
            <a:r>
              <a:rPr lang="en-US" dirty="0" err="1"/>
              <a:t>sexuella</a:t>
            </a:r>
            <a:r>
              <a:rPr lang="en-US" dirty="0"/>
              <a:t> </a:t>
            </a:r>
            <a:r>
              <a:rPr lang="en-US" dirty="0" err="1"/>
              <a:t>övergrepp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män</a:t>
            </a:r>
            <a:r>
              <a:rPr lang="en-US" dirty="0"/>
              <a:t> (2021)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71 % av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självmord</a:t>
            </a:r>
            <a:r>
              <a:rPr lang="en-US" dirty="0"/>
              <a:t> </a:t>
            </a:r>
            <a:r>
              <a:rPr lang="en-US" dirty="0" err="1"/>
              <a:t>begås</a:t>
            </a:r>
            <a:r>
              <a:rPr lang="en-US" dirty="0"/>
              <a:t> av </a:t>
            </a:r>
            <a:r>
              <a:rPr lang="en-US" dirty="0" err="1"/>
              <a:t>män</a:t>
            </a:r>
            <a:r>
              <a:rPr lang="en-US" dirty="0"/>
              <a:t> (2021)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err="1"/>
              <a:t>Pappor</a:t>
            </a:r>
            <a:r>
              <a:rPr lang="en-US" dirty="0"/>
              <a:t> tar </a:t>
            </a:r>
            <a:r>
              <a:rPr lang="en-US" dirty="0" err="1"/>
              <a:t>endast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30 % av </a:t>
            </a:r>
            <a:r>
              <a:rPr lang="en-US" dirty="0" err="1"/>
              <a:t>föräldraledigheten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11 % av de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söker</a:t>
            </a:r>
            <a:r>
              <a:rPr lang="en-US" dirty="0"/>
              <a:t> </a:t>
            </a:r>
            <a:r>
              <a:rPr lang="en-US" dirty="0" err="1"/>
              <a:t>stöd</a:t>
            </a:r>
            <a:r>
              <a:rPr lang="en-US" dirty="0"/>
              <a:t> hos youth </a:t>
            </a:r>
            <a:r>
              <a:rPr lang="en-US" dirty="0" err="1"/>
              <a:t>centres</a:t>
            </a:r>
            <a:r>
              <a:rPr lang="en-US" dirty="0"/>
              <a:t> and child hotlines are boys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45E4F-2562-A94B-8C8E-53D49BEEA84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0067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Between</a:t>
            </a:r>
            <a:r>
              <a:rPr lang="sv-SE" dirty="0"/>
              <a:t> </a:t>
            </a:r>
            <a:r>
              <a:rPr lang="sv-SE" dirty="0" err="1"/>
              <a:t>child</a:t>
            </a:r>
            <a:r>
              <a:rPr lang="sv-SE" dirty="0"/>
              <a:t> and </a:t>
            </a:r>
            <a:r>
              <a:rPr lang="sv-SE" dirty="0" err="1"/>
              <a:t>teenager</a:t>
            </a:r>
            <a:endParaRPr lang="sv-SE" dirty="0"/>
          </a:p>
          <a:p>
            <a:r>
              <a:rPr lang="sv-SE" dirty="0" err="1"/>
              <a:t>Teenager</a:t>
            </a:r>
            <a:r>
              <a:rPr lang="sv-SE" dirty="0"/>
              <a:t> and adult</a:t>
            </a:r>
          </a:p>
          <a:p>
            <a:r>
              <a:rPr lang="sv-SE" dirty="0"/>
              <a:t>New as a </a:t>
            </a:r>
            <a:r>
              <a:rPr lang="sv-SE" dirty="0" err="1"/>
              <a:t>father</a:t>
            </a:r>
            <a:endParaRPr lang="sv-SE" dirty="0"/>
          </a:p>
          <a:p>
            <a:r>
              <a:rPr lang="sv-SE" dirty="0" err="1"/>
              <a:t>Newly</a:t>
            </a:r>
            <a:r>
              <a:rPr lang="sv-SE" dirty="0"/>
              <a:t> </a:t>
            </a:r>
            <a:r>
              <a:rPr lang="sv-SE" dirty="0" err="1"/>
              <a:t>divorced</a:t>
            </a:r>
            <a:endParaRPr lang="sv-SE" dirty="0"/>
          </a:p>
          <a:p>
            <a:r>
              <a:rPr lang="sv-SE" dirty="0" err="1"/>
              <a:t>Newly</a:t>
            </a:r>
            <a:r>
              <a:rPr lang="sv-SE" dirty="0"/>
              <a:t> </a:t>
            </a:r>
            <a:r>
              <a:rPr lang="sv-SE" dirty="0" err="1"/>
              <a:t>retired</a:t>
            </a:r>
            <a:r>
              <a:rPr lang="sv-SE" dirty="0"/>
              <a:t> (</a:t>
            </a:r>
            <a:r>
              <a:rPr lang="sv-SE" dirty="0" err="1"/>
              <a:t>death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partner)</a:t>
            </a:r>
          </a:p>
          <a:p>
            <a:endParaRPr lang="sv-SE" dirty="0"/>
          </a:p>
          <a:p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a </a:t>
            </a:r>
            <a:r>
              <a:rPr lang="sv-SE" dirty="0" err="1"/>
              <a:t>few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windows</a:t>
            </a:r>
            <a:r>
              <a:rPr lang="sv-SE" dirty="0"/>
              <a:t> </a:t>
            </a:r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men, in general,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open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. In a </a:t>
            </a:r>
            <a:r>
              <a:rPr lang="sv-SE" dirty="0" err="1"/>
              <a:t>good</a:t>
            </a:r>
            <a:r>
              <a:rPr lang="sv-SE" dirty="0"/>
              <a:t> – and a bad </a:t>
            </a:r>
            <a:r>
              <a:rPr lang="sv-SE" dirty="0" err="1"/>
              <a:t>way</a:t>
            </a:r>
            <a:r>
              <a:rPr lang="sv-SE" dirty="0"/>
              <a:t>. Suicid rates go </a:t>
            </a:r>
            <a:r>
              <a:rPr lang="sv-SE" dirty="0" err="1"/>
              <a:t>up</a:t>
            </a:r>
            <a:r>
              <a:rPr lang="sv-SE" dirty="0"/>
              <a:t> all </a:t>
            </a:r>
            <a:r>
              <a:rPr lang="sv-SE" dirty="0" err="1"/>
              <a:t>through</a:t>
            </a:r>
            <a:r>
              <a:rPr lang="sv-SE" dirty="0"/>
              <a:t> </a:t>
            </a:r>
            <a:r>
              <a:rPr lang="sv-SE" dirty="0" err="1"/>
              <a:t>life</a:t>
            </a:r>
            <a:r>
              <a:rPr lang="sv-SE" dirty="0"/>
              <a:t> </a:t>
            </a:r>
            <a:r>
              <a:rPr lang="sv-SE" dirty="0" err="1"/>
              <a:t>among</a:t>
            </a:r>
            <a:r>
              <a:rPr lang="sv-SE" dirty="0"/>
              <a:t> </a:t>
            </a:r>
            <a:r>
              <a:rPr lang="sv-SE" dirty="0" err="1"/>
              <a:t>swedish</a:t>
            </a:r>
            <a:r>
              <a:rPr lang="sv-SE" dirty="0"/>
              <a:t> men. And </a:t>
            </a:r>
            <a:r>
              <a:rPr lang="sv-SE" dirty="0" err="1"/>
              <a:t>their</a:t>
            </a:r>
            <a:r>
              <a:rPr lang="sv-SE" dirty="0"/>
              <a:t> social </a:t>
            </a:r>
            <a:r>
              <a:rPr lang="sv-SE" dirty="0" err="1"/>
              <a:t>safety</a:t>
            </a:r>
            <a:r>
              <a:rPr lang="sv-SE" dirty="0"/>
              <a:t> </a:t>
            </a:r>
            <a:r>
              <a:rPr lang="sv-SE" dirty="0" err="1"/>
              <a:t>net</a:t>
            </a:r>
            <a:r>
              <a:rPr lang="sv-SE" dirty="0"/>
              <a:t> is </a:t>
            </a:r>
            <a:r>
              <a:rPr lang="sv-SE" dirty="0" err="1"/>
              <a:t>shrinking</a:t>
            </a:r>
            <a:r>
              <a:rPr lang="sv-SE" dirty="0"/>
              <a:t> by the </a:t>
            </a:r>
            <a:r>
              <a:rPr lang="sv-SE" dirty="0" err="1"/>
              <a:t>year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/>
              <a:t>So. </a:t>
            </a:r>
            <a:r>
              <a:rPr lang="sv-SE" dirty="0" err="1"/>
              <a:t>Lets</a:t>
            </a:r>
            <a:r>
              <a:rPr lang="sv-SE" dirty="0"/>
              <a:t> </a:t>
            </a:r>
            <a:r>
              <a:rPr lang="sv-SE" dirty="0" err="1"/>
              <a:t>jump</a:t>
            </a:r>
            <a:r>
              <a:rPr lang="sv-SE" dirty="0"/>
              <a:t> in </a:t>
            </a:r>
            <a:r>
              <a:rPr lang="sv-SE" dirty="0" err="1"/>
              <a:t>early</a:t>
            </a:r>
            <a:r>
              <a:rPr lang="sv-SE" dirty="0"/>
              <a:t> and set </a:t>
            </a:r>
            <a:r>
              <a:rPr lang="sv-SE" dirty="0" err="1"/>
              <a:t>them</a:t>
            </a:r>
            <a:r>
              <a:rPr lang="sv-SE" dirty="0"/>
              <a:t> </a:t>
            </a:r>
            <a:r>
              <a:rPr lang="sv-SE" dirty="0" err="1"/>
              <a:t>up</a:t>
            </a:r>
            <a:r>
              <a:rPr lang="sv-SE" dirty="0"/>
              <a:t> for a long </a:t>
            </a:r>
            <a:r>
              <a:rPr lang="sv-SE" dirty="0" err="1"/>
              <a:t>life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a solid social </a:t>
            </a:r>
            <a:r>
              <a:rPr lang="sv-SE" dirty="0" err="1"/>
              <a:t>safety</a:t>
            </a:r>
            <a:r>
              <a:rPr lang="sv-SE" dirty="0"/>
              <a:t> </a:t>
            </a:r>
            <a:r>
              <a:rPr lang="sv-SE" dirty="0" err="1"/>
              <a:t>net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18B52-A7C4-1D46-A887-18C38BDF356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8689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cs typeface="Calibri"/>
              </a:rPr>
              <a:t>So 15 </a:t>
            </a:r>
            <a:r>
              <a:rPr lang="sv-SE" dirty="0" err="1">
                <a:cs typeface="Calibri"/>
              </a:rPr>
              <a:t>years</a:t>
            </a:r>
            <a:r>
              <a:rPr lang="sv-SE" dirty="0">
                <a:cs typeface="Calibri"/>
              </a:rPr>
              <a:t> </a:t>
            </a:r>
            <a:r>
              <a:rPr lang="sv-SE" dirty="0" err="1">
                <a:cs typeface="Calibri"/>
              </a:rPr>
              <a:t>ago</a:t>
            </a:r>
            <a:r>
              <a:rPr lang="sv-SE" dirty="0">
                <a:cs typeface="Calibri"/>
              </a:rPr>
              <a:t> </a:t>
            </a:r>
            <a:r>
              <a:rPr lang="sv-SE" dirty="0" err="1">
                <a:cs typeface="Calibri"/>
              </a:rPr>
              <a:t>we</a:t>
            </a:r>
            <a:r>
              <a:rPr lang="sv-SE" dirty="0">
                <a:cs typeface="Calibri"/>
              </a:rPr>
              <a:t> </a:t>
            </a:r>
            <a:r>
              <a:rPr lang="sv-SE" dirty="0" err="1">
                <a:cs typeface="Calibri"/>
              </a:rPr>
              <a:t>launched</a:t>
            </a:r>
            <a:r>
              <a:rPr lang="sv-SE" dirty="0">
                <a:cs typeface="Calibri"/>
              </a:rPr>
              <a:t> Killar.se guys.se </a:t>
            </a:r>
            <a:r>
              <a:rPr lang="sv-SE" dirty="0" err="1">
                <a:cs typeface="Calibri"/>
              </a:rPr>
              <a:t>basically</a:t>
            </a:r>
            <a:r>
              <a:rPr lang="sv-SE" dirty="0">
                <a:cs typeface="Calibri"/>
              </a:rPr>
              <a:t>. It </a:t>
            </a:r>
            <a:r>
              <a:rPr lang="sv-SE" dirty="0" err="1">
                <a:cs typeface="Calibri"/>
              </a:rPr>
              <a:t>was</a:t>
            </a:r>
            <a:r>
              <a:rPr lang="sv-SE" dirty="0">
                <a:cs typeface="Calibri"/>
              </a:rPr>
              <a:t> a </a:t>
            </a:r>
            <a:r>
              <a:rPr lang="sv-SE" dirty="0" err="1">
                <a:cs typeface="Calibri"/>
              </a:rPr>
              <a:t>chat</a:t>
            </a:r>
            <a:r>
              <a:rPr lang="sv-SE" dirty="0">
                <a:cs typeface="Calibri"/>
              </a:rPr>
              <a:t> for boys.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881F3-7662-FC44-8EB6-A306E15E8D1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513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072FE-E068-C063-20E9-5A7D37258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80EAB41-F235-F3A4-7248-AE1DECC6CC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5995F87-3D15-7D08-FC77-C6A2F4D80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Boys do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seek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support.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always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constructive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ways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 to strong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masculinity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 and all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answers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seek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support in sex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porn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harmful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and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degrading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reproduced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a long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fifteen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hung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”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posted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newspaper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volunteers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eager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computers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Nobody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didn’t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trust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didn’t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existed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So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So – and listen to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asked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hang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told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presence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thing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struggling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fixing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helping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or just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support to start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doing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journey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own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that’s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an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task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either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Again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competent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A5CEEAF-A722-3491-CEF6-5E22E12259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454D5-ECA6-A744-A09D-6D286B8B19D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554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4C4CF-985E-A59D-80DD-204C4C450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9A84021-A267-BBA9-DF0E-AC0D92B982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193BD2F-171E-8EF3-EC5D-D883D59D6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 panose="020B0604020202020204" pitchFamily="34" charset="0"/>
              <a:buNone/>
            </a:pP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WHAT ALL BOYS HAS TO RELATE TO.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Maybe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all live by it.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sure has to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it.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sv-S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Always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showing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toughnes</a:t>
            </a:r>
            <a:endParaRPr lang="sv-S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Emotionally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limitation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ragarding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own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others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feelings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Categoricaly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avoiding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denouncing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feminity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homosexiuality</a:t>
            </a:r>
            <a:endParaRPr lang="sv-S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Enduring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pain and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teasing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expected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a part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it.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sv-S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,Sans-Serif" panose="020B0604020202020204" pitchFamily="34" charset="0"/>
              <a:buNone/>
            </a:pP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Boys and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men’s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relationships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built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competition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E250576-FFEC-282D-C763-91AEC447B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454D5-ECA6-A744-A09D-6D286B8B19D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643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58C9-2EB8-E149-AA9A-EC5F647C6035}" type="datetimeFigureOut">
              <a:rPr lang="sv-SE" smtClean="0"/>
              <a:t>2024-10-11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154-09E8-5748-AADC-D948D46BF8A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985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58C9-2EB8-E149-AA9A-EC5F647C6035}" type="datetimeFigureOut">
              <a:rPr lang="sv-SE" smtClean="0"/>
              <a:t>2024-10-11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154-09E8-5748-AADC-D948D46BF8A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5795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58C9-2EB8-E149-AA9A-EC5F647C6035}" type="datetimeFigureOut">
              <a:rPr lang="sv-SE" smtClean="0"/>
              <a:t>2024-10-11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154-09E8-5748-AADC-D948D46BF8A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390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a med frå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FD452-1923-1C26-F7A6-B706ADB78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085" y="457200"/>
            <a:ext cx="6465411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400" b="0" i="0">
                <a:solidFill>
                  <a:srgbClr val="562CB0"/>
                </a:solidFill>
                <a:latin typeface="Documan Heavy" pitchFamily="2" charset="77"/>
                <a:cs typeface="Documan Heavy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E5F72-559F-F5EF-0043-52018C683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085" y="2281472"/>
            <a:ext cx="6465411" cy="329038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 b="1" i="0">
                <a:latin typeface="Documan Heavy" pitchFamily="2" charset="77"/>
                <a:ea typeface="Open Sans" panose="020B0606030504020204" pitchFamily="34" charset="0"/>
                <a:cs typeface="Documan Heavy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EBA55A-6C95-994C-F7B0-4E14B8520573}"/>
              </a:ext>
            </a:extLst>
          </p:cNvPr>
          <p:cNvSpPr txBox="1"/>
          <p:nvPr userDrawn="1"/>
        </p:nvSpPr>
        <p:spPr>
          <a:xfrm>
            <a:off x="479085" y="5918603"/>
            <a:ext cx="2627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200">
                <a:solidFill>
                  <a:schemeClr val="tx1"/>
                </a:solidFill>
                <a:latin typeface="Documan Heavy" pitchFamily="2" charset="0"/>
                <a:cs typeface="Documan Heavy" pitchFamily="2" charset="0"/>
              </a:rPr>
              <a:t>För jämställdhet.</a:t>
            </a:r>
          </a:p>
          <a:p>
            <a:r>
              <a:rPr lang="en-SE" sz="1200">
                <a:solidFill>
                  <a:schemeClr val="tx1"/>
                </a:solidFill>
                <a:latin typeface="Documan Heavy" pitchFamily="2" charset="0"/>
                <a:cs typeface="Documan Heavy" pitchFamily="2" charset="0"/>
              </a:rPr>
              <a:t>Mot våld.</a:t>
            </a:r>
          </a:p>
          <a:p>
            <a:r>
              <a:rPr lang="en-SE" sz="1200">
                <a:solidFill>
                  <a:schemeClr val="tx1"/>
                </a:solidFill>
                <a:latin typeface="Documan Heavy" pitchFamily="2" charset="0"/>
                <a:cs typeface="Documan Heavy" pitchFamily="2" charset="0"/>
              </a:rPr>
              <a:t>Redefining masculinity.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C754EC-E543-0AD4-79CB-6898894AE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17437" y="5767078"/>
            <a:ext cx="1690605" cy="746088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EDF2A76-F32A-02C7-9A5A-C4FD5286ED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5025" y="457200"/>
            <a:ext cx="4422775" cy="511492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5073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a med frå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FD452-1923-1C26-F7A6-B706ADB78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085" y="457200"/>
            <a:ext cx="6465411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400" b="0" i="0">
                <a:solidFill>
                  <a:srgbClr val="562CB0"/>
                </a:solidFill>
                <a:latin typeface="Documan Heavy" pitchFamily="2" charset="77"/>
                <a:cs typeface="Documan Heavy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E5F72-559F-F5EF-0043-52018C683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085" y="2281472"/>
            <a:ext cx="6465411" cy="329038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 b="1" i="0">
                <a:latin typeface="Documan Heavy" pitchFamily="2" charset="77"/>
                <a:ea typeface="Open Sans" panose="020B0606030504020204" pitchFamily="34" charset="0"/>
                <a:cs typeface="Documan Heavy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EBA55A-6C95-994C-F7B0-4E14B8520573}"/>
              </a:ext>
            </a:extLst>
          </p:cNvPr>
          <p:cNvSpPr txBox="1"/>
          <p:nvPr userDrawn="1"/>
        </p:nvSpPr>
        <p:spPr>
          <a:xfrm>
            <a:off x="479085" y="5918603"/>
            <a:ext cx="2627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200">
                <a:solidFill>
                  <a:schemeClr val="tx1"/>
                </a:solidFill>
                <a:latin typeface="Documan Heavy" pitchFamily="2" charset="0"/>
                <a:cs typeface="Documan Heavy" pitchFamily="2" charset="0"/>
              </a:rPr>
              <a:t>För jämställdhet.</a:t>
            </a:r>
          </a:p>
          <a:p>
            <a:r>
              <a:rPr lang="en-SE" sz="1200">
                <a:solidFill>
                  <a:schemeClr val="tx1"/>
                </a:solidFill>
                <a:latin typeface="Documan Heavy" pitchFamily="2" charset="0"/>
                <a:cs typeface="Documan Heavy" pitchFamily="2" charset="0"/>
              </a:rPr>
              <a:t>Mot våld.</a:t>
            </a:r>
          </a:p>
          <a:p>
            <a:r>
              <a:rPr lang="en-SE" sz="1200">
                <a:solidFill>
                  <a:schemeClr val="tx1"/>
                </a:solidFill>
                <a:latin typeface="Documan Heavy" pitchFamily="2" charset="0"/>
                <a:cs typeface="Documan Heavy" pitchFamily="2" charset="0"/>
              </a:rPr>
              <a:t>Redefining masculinity.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C754EC-E543-0AD4-79CB-6898894AE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17437" y="5767078"/>
            <a:ext cx="1690605" cy="746088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EDF2A76-F32A-02C7-9A5A-C4FD5286ED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85025" y="457200"/>
            <a:ext cx="4422775" cy="511492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3235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424DE5-5266-0541-9FC5-F99883A2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177"/>
            <a:ext cx="10515600" cy="867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571CD24-037D-A34E-BA73-10E0595A0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6543"/>
            <a:ext cx="10515600" cy="2984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27456B-E448-374B-BE9A-706ACE1485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6672" y="5446642"/>
            <a:ext cx="1655927" cy="114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0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_Default">
    <p:bg>
      <p:bgPr>
        <a:gradFill>
          <a:gsLst>
            <a:gs pos="0">
              <a:schemeClr val="bg2"/>
            </a:gs>
            <a:gs pos="100000">
              <a:schemeClr val="bg2">
                <a:lumMod val="5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ngled stripes">
            <a:extLst>
              <a:ext uri="{FF2B5EF4-FFF2-40B4-BE49-F238E27FC236}">
                <a16:creationId xmlns:a16="http://schemas.microsoft.com/office/drawing/2014/main" id="{A8EA68A2-B3CB-46BE-94E3-EBB01F4103C8}"/>
              </a:ext>
            </a:extLst>
          </p:cNvPr>
          <p:cNvGrpSpPr/>
          <p:nvPr userDrawn="1"/>
        </p:nvGrpSpPr>
        <p:grpSpPr>
          <a:xfrm>
            <a:off x="3254052" y="1"/>
            <a:ext cx="8937949" cy="6858001"/>
            <a:chOff x="3254052" y="0"/>
            <a:chExt cx="8937949" cy="6858001"/>
          </a:xfrm>
        </p:grpSpPr>
        <p:sp>
          <p:nvSpPr>
            <p:cNvPr id="18" name="Angled stripe 1">
              <a:extLst>
                <a:ext uri="{FF2B5EF4-FFF2-40B4-BE49-F238E27FC236}">
                  <a16:creationId xmlns:a16="http://schemas.microsoft.com/office/drawing/2014/main" id="{C012E8E7-7252-4438-A68B-CADE1F561D2D}"/>
                </a:ext>
              </a:extLst>
            </p:cNvPr>
            <p:cNvSpPr/>
            <p:nvPr userDrawn="1"/>
          </p:nvSpPr>
          <p:spPr>
            <a:xfrm>
              <a:off x="3254052" y="0"/>
              <a:ext cx="8724042" cy="6858000"/>
            </a:xfrm>
            <a:custGeom>
              <a:avLst/>
              <a:gdLst>
                <a:gd name="connsiteX0" fmla="*/ 6988598 w 8724042"/>
                <a:gd name="connsiteY0" fmla="*/ 0 h 6858000"/>
                <a:gd name="connsiteX1" fmla="*/ 8724042 w 8724042"/>
                <a:gd name="connsiteY1" fmla="*/ 0 h 6858000"/>
                <a:gd name="connsiteX2" fmla="*/ 1735445 w 8724042"/>
                <a:gd name="connsiteY2" fmla="*/ 6858000 h 6858000"/>
                <a:gd name="connsiteX3" fmla="*/ 0 w 872404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24042" h="6858000">
                  <a:moveTo>
                    <a:pt x="6988598" y="0"/>
                  </a:moveTo>
                  <a:lnTo>
                    <a:pt x="8724042" y="0"/>
                  </a:lnTo>
                  <a:lnTo>
                    <a:pt x="173544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US" sz="1200" b="0" i="0">
                <a:solidFill>
                  <a:schemeClr val="bg1"/>
                </a:solidFill>
                <a:latin typeface="Open Sans Medium" pitchFamily="2" charset="0"/>
              </a:endParaRPr>
            </a:p>
          </p:txBody>
        </p:sp>
        <p:sp>
          <p:nvSpPr>
            <p:cNvPr id="20" name="Angled stripe 2">
              <a:extLst>
                <a:ext uri="{FF2B5EF4-FFF2-40B4-BE49-F238E27FC236}">
                  <a16:creationId xmlns:a16="http://schemas.microsoft.com/office/drawing/2014/main" id="{27B5733E-7515-4407-8570-8EB72A299589}"/>
                </a:ext>
              </a:extLst>
            </p:cNvPr>
            <p:cNvSpPr/>
            <p:nvPr userDrawn="1"/>
          </p:nvSpPr>
          <p:spPr>
            <a:xfrm>
              <a:off x="5623056" y="411812"/>
              <a:ext cx="6568945" cy="6446189"/>
            </a:xfrm>
            <a:custGeom>
              <a:avLst/>
              <a:gdLst>
                <a:gd name="connsiteX0" fmla="*/ 6568944 w 6568945"/>
                <a:gd name="connsiteY0" fmla="*/ 0 h 6446189"/>
                <a:gd name="connsiteX1" fmla="*/ 6568945 w 6568945"/>
                <a:gd name="connsiteY1" fmla="*/ 1703013 h 6446189"/>
                <a:gd name="connsiteX2" fmla="*/ 1735444 w 6568945"/>
                <a:gd name="connsiteY2" fmla="*/ 6446189 h 6446189"/>
                <a:gd name="connsiteX3" fmla="*/ 0 w 6568945"/>
                <a:gd name="connsiteY3" fmla="*/ 6446189 h 644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68945" h="6446189">
                  <a:moveTo>
                    <a:pt x="6568944" y="0"/>
                  </a:moveTo>
                  <a:lnTo>
                    <a:pt x="6568945" y="1703013"/>
                  </a:lnTo>
                  <a:lnTo>
                    <a:pt x="1735444" y="6446189"/>
                  </a:lnTo>
                  <a:lnTo>
                    <a:pt x="0" y="6446189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US" sz="1200" b="0" i="0">
                <a:solidFill>
                  <a:schemeClr val="bg1"/>
                </a:solidFill>
                <a:latin typeface="Open Sans Medium" pitchFamily="2" charset="0"/>
              </a:endParaRPr>
            </a:p>
          </p:txBody>
        </p:sp>
      </p:grpSp>
      <p:sp>
        <p:nvSpPr>
          <p:cNvPr id="23" name="strTitle">
            <a:extLst>
              <a:ext uri="{FF2B5EF4-FFF2-40B4-BE49-F238E27FC236}">
                <a16:creationId xmlns:a16="http://schemas.microsoft.com/office/drawing/2014/main" id="{0720AE2E-312C-4683-8989-D798355BAD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368" y="521853"/>
            <a:ext cx="7551997" cy="2479650"/>
          </a:xfrm>
        </p:spPr>
        <p:txBody>
          <a:bodyPr lIns="72000" rIns="72000" anchor="t">
            <a:noAutofit/>
          </a:bodyPr>
          <a:lstStyle>
            <a:lvl1pPr algn="l">
              <a:lnSpc>
                <a:spcPct val="80000"/>
              </a:lnSpc>
              <a:defRPr sz="6000" b="1" i="0" cap="all" spc="-200" baseline="0">
                <a:solidFill>
                  <a:schemeClr val="bg1"/>
                </a:solidFill>
                <a:latin typeface="Documan Heavy" pitchFamily="2" charset="77"/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sp>
        <p:nvSpPr>
          <p:cNvPr id="24" name="strSubtitle">
            <a:extLst>
              <a:ext uri="{FF2B5EF4-FFF2-40B4-BE49-F238E27FC236}">
                <a16:creationId xmlns:a16="http://schemas.microsoft.com/office/drawing/2014/main" id="{65680EBE-7995-4156-B622-28E72E2062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7368" y="3001503"/>
            <a:ext cx="7551997" cy="811367"/>
          </a:xfrm>
        </p:spPr>
        <p:txBody>
          <a:bodyPr wrap="square" lIns="72000" tIns="36000" rIns="72000" bIns="36000">
            <a:noAutofit/>
          </a:bodyPr>
          <a:lstStyle>
            <a:lvl1pPr marL="0" indent="0" algn="l"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Documan Heavy" pitchFamily="2" charset="77"/>
              </a:defRPr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en-US" noProof="0" dirty="0"/>
              <a:t>Subtitle of the presentation</a:t>
            </a:r>
          </a:p>
        </p:txBody>
      </p:sp>
      <p:sp>
        <p:nvSpPr>
          <p:cNvPr id="16" name="strDate">
            <a:extLst>
              <a:ext uri="{FF2B5EF4-FFF2-40B4-BE49-F238E27FC236}">
                <a16:creationId xmlns:a16="http://schemas.microsoft.com/office/drawing/2014/main" id="{E6E47F53-A22F-4C3B-A907-D28F75530F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368" y="4014515"/>
            <a:ext cx="3600000" cy="349702"/>
          </a:xfrm>
        </p:spPr>
        <p:txBody>
          <a:bodyPr wrap="square" lIns="72000" tIns="36000" rIns="72000" bIns="36000"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Month 20##</a:t>
            </a:r>
          </a:p>
        </p:txBody>
      </p:sp>
      <p:cxnSp>
        <p:nvCxnSpPr>
          <p:cNvPr id="17" name="Hline">
            <a:extLst>
              <a:ext uri="{FF2B5EF4-FFF2-40B4-BE49-F238E27FC236}">
                <a16:creationId xmlns:a16="http://schemas.microsoft.com/office/drawing/2014/main" id="{79935D5E-B7ED-4F9D-A894-6B0811A25EEF}"/>
              </a:ext>
            </a:extLst>
          </p:cNvPr>
          <p:cNvCxnSpPr>
            <a:cxnSpLocks/>
          </p:cNvCxnSpPr>
          <p:nvPr userDrawn="1"/>
        </p:nvCxnSpPr>
        <p:spPr>
          <a:xfrm>
            <a:off x="492295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GameChangers">
            <a:extLst>
              <a:ext uri="{FF2B5EF4-FFF2-40B4-BE49-F238E27FC236}">
                <a16:creationId xmlns:a16="http://schemas.microsoft.com/office/drawing/2014/main" id="{EB66571D-7053-4674-B8FB-39C28B00D88B}"/>
              </a:ext>
            </a:extLst>
          </p:cNvPr>
          <p:cNvSpPr/>
          <p:nvPr userDrawn="1"/>
        </p:nvSpPr>
        <p:spPr>
          <a:xfrm>
            <a:off x="7696051" y="5782364"/>
            <a:ext cx="2702074" cy="236588"/>
          </a:xfrm>
          <a:custGeom>
            <a:avLst/>
            <a:gdLst>
              <a:gd name="connsiteX0" fmla="*/ 1609358 w 1722437"/>
              <a:gd name="connsiteY0" fmla="*/ 100518 h 150812"/>
              <a:gd name="connsiteX1" fmla="*/ 1667937 w 1722437"/>
              <a:gd name="connsiteY1" fmla="*/ 149493 h 150812"/>
              <a:gd name="connsiteX2" fmla="*/ 1725246 w 1722437"/>
              <a:gd name="connsiteY2" fmla="*/ 105281 h 150812"/>
              <a:gd name="connsiteX3" fmla="*/ 1684367 w 1722437"/>
              <a:gd name="connsiteY3" fmla="*/ 65196 h 150812"/>
              <a:gd name="connsiteX4" fmla="*/ 1643251 w 1722437"/>
              <a:gd name="connsiteY4" fmla="*/ 44400 h 150812"/>
              <a:gd name="connsiteX5" fmla="*/ 1664127 w 1722437"/>
              <a:gd name="connsiteY5" fmla="*/ 28525 h 150812"/>
              <a:gd name="connsiteX6" fmla="*/ 1691273 w 1722437"/>
              <a:gd name="connsiteY6" fmla="*/ 49321 h 150812"/>
              <a:gd name="connsiteX7" fmla="*/ 1720562 w 1722437"/>
              <a:gd name="connsiteY7" fmla="*/ 49321 h 150812"/>
              <a:gd name="connsiteX8" fmla="*/ 1665476 w 1722437"/>
              <a:gd name="connsiteY8" fmla="*/ 4951 h 150812"/>
              <a:gd name="connsiteX9" fmla="*/ 1613962 w 1722437"/>
              <a:gd name="connsiteY9" fmla="*/ 46623 h 150812"/>
              <a:gd name="connsiteX10" fmla="*/ 1654999 w 1722437"/>
              <a:gd name="connsiteY10" fmla="*/ 85754 h 150812"/>
              <a:gd name="connsiteX11" fmla="*/ 1695956 w 1722437"/>
              <a:gd name="connsiteY11" fmla="*/ 108535 h 150812"/>
              <a:gd name="connsiteX12" fmla="*/ 1669127 w 1722437"/>
              <a:gd name="connsiteY12" fmla="*/ 125680 h 150812"/>
              <a:gd name="connsiteX13" fmla="*/ 1638647 w 1722437"/>
              <a:gd name="connsiteY13" fmla="*/ 100280 h 150812"/>
              <a:gd name="connsiteX14" fmla="*/ 1509107 w 1722437"/>
              <a:gd name="connsiteY14" fmla="*/ 32017 h 150812"/>
              <a:gd name="connsiteX15" fmla="*/ 1542207 w 1722437"/>
              <a:gd name="connsiteY15" fmla="*/ 32017 h 150812"/>
              <a:gd name="connsiteX16" fmla="*/ 1563082 w 1722437"/>
              <a:gd name="connsiteY16" fmla="*/ 51147 h 150812"/>
              <a:gd name="connsiteX17" fmla="*/ 1542207 w 1722437"/>
              <a:gd name="connsiteY17" fmla="*/ 70832 h 150812"/>
              <a:gd name="connsiteX18" fmla="*/ 1509107 w 1722437"/>
              <a:gd name="connsiteY18" fmla="*/ 70832 h 150812"/>
              <a:gd name="connsiteX19" fmla="*/ 1478786 w 1722437"/>
              <a:gd name="connsiteY19" fmla="*/ 146159 h 150812"/>
              <a:gd name="connsiteX20" fmla="*/ 1509107 w 1722437"/>
              <a:gd name="connsiteY20" fmla="*/ 146159 h 150812"/>
              <a:gd name="connsiteX21" fmla="*/ 1509107 w 1722437"/>
              <a:gd name="connsiteY21" fmla="*/ 92422 h 150812"/>
              <a:gd name="connsiteX22" fmla="*/ 1539349 w 1722437"/>
              <a:gd name="connsiteY22" fmla="*/ 92422 h 150812"/>
              <a:gd name="connsiteX23" fmla="*/ 1562288 w 1722437"/>
              <a:gd name="connsiteY23" fmla="*/ 113218 h 150812"/>
              <a:gd name="connsiteX24" fmla="*/ 1567130 w 1722437"/>
              <a:gd name="connsiteY24" fmla="*/ 146159 h 150812"/>
              <a:gd name="connsiteX25" fmla="*/ 1597372 w 1722437"/>
              <a:gd name="connsiteY25" fmla="*/ 146159 h 150812"/>
              <a:gd name="connsiteX26" fmla="*/ 1591578 w 1722437"/>
              <a:gd name="connsiteY26" fmla="*/ 113615 h 150812"/>
              <a:gd name="connsiteX27" fmla="*/ 1571575 w 1722437"/>
              <a:gd name="connsiteY27" fmla="*/ 81389 h 150812"/>
              <a:gd name="connsiteX28" fmla="*/ 1571575 w 1722437"/>
              <a:gd name="connsiteY28" fmla="*/ 81389 h 150812"/>
              <a:gd name="connsiteX29" fmla="*/ 1593324 w 1722437"/>
              <a:gd name="connsiteY29" fmla="*/ 46861 h 150812"/>
              <a:gd name="connsiteX30" fmla="*/ 1555780 w 1722437"/>
              <a:gd name="connsiteY30" fmla="*/ 8840 h 150812"/>
              <a:gd name="connsiteX31" fmla="*/ 1553081 w 1722437"/>
              <a:gd name="connsiteY31" fmla="*/ 8919 h 150812"/>
              <a:gd name="connsiteX32" fmla="*/ 1478786 w 1722437"/>
              <a:gd name="connsiteY32" fmla="*/ 8919 h 150812"/>
              <a:gd name="connsiteX33" fmla="*/ 1353850 w 1722437"/>
              <a:gd name="connsiteY33" fmla="*/ 146159 h 150812"/>
              <a:gd name="connsiteX34" fmla="*/ 1458387 w 1722437"/>
              <a:gd name="connsiteY34" fmla="*/ 146159 h 150812"/>
              <a:gd name="connsiteX35" fmla="*/ 1458387 w 1722437"/>
              <a:gd name="connsiteY35" fmla="*/ 120759 h 150812"/>
              <a:gd name="connsiteX36" fmla="*/ 1384171 w 1722437"/>
              <a:gd name="connsiteY36" fmla="*/ 120759 h 150812"/>
              <a:gd name="connsiteX37" fmla="*/ 1384171 w 1722437"/>
              <a:gd name="connsiteY37" fmla="*/ 87024 h 150812"/>
              <a:gd name="connsiteX38" fmla="*/ 1450846 w 1722437"/>
              <a:gd name="connsiteY38" fmla="*/ 87024 h 150812"/>
              <a:gd name="connsiteX39" fmla="*/ 1450846 w 1722437"/>
              <a:gd name="connsiteY39" fmla="*/ 63212 h 150812"/>
              <a:gd name="connsiteX40" fmla="*/ 1384171 w 1722437"/>
              <a:gd name="connsiteY40" fmla="*/ 63212 h 150812"/>
              <a:gd name="connsiteX41" fmla="*/ 1384171 w 1722437"/>
              <a:gd name="connsiteY41" fmla="*/ 33684 h 150812"/>
              <a:gd name="connsiteX42" fmla="*/ 1456799 w 1722437"/>
              <a:gd name="connsiteY42" fmla="*/ 33684 h 150812"/>
              <a:gd name="connsiteX43" fmla="*/ 1456799 w 1722437"/>
              <a:gd name="connsiteY43" fmla="*/ 8284 h 150812"/>
              <a:gd name="connsiteX44" fmla="*/ 1353612 w 1722437"/>
              <a:gd name="connsiteY44" fmla="*/ 8284 h 150812"/>
              <a:gd name="connsiteX45" fmla="*/ 1310114 w 1722437"/>
              <a:gd name="connsiteY45" fmla="*/ 146159 h 150812"/>
              <a:gd name="connsiteX46" fmla="*/ 1329244 w 1722437"/>
              <a:gd name="connsiteY46" fmla="*/ 146159 h 150812"/>
              <a:gd name="connsiteX47" fmla="*/ 1329244 w 1722437"/>
              <a:gd name="connsiteY47" fmla="*/ 71784 h 150812"/>
              <a:gd name="connsiteX48" fmla="*/ 1271379 w 1722437"/>
              <a:gd name="connsiteY48" fmla="*/ 71784 h 150812"/>
              <a:gd name="connsiteX49" fmla="*/ 1271379 w 1722437"/>
              <a:gd name="connsiteY49" fmla="*/ 94327 h 150812"/>
              <a:gd name="connsiteX50" fmla="*/ 1301859 w 1722437"/>
              <a:gd name="connsiteY50" fmla="*/ 94327 h 150812"/>
              <a:gd name="connsiteX51" fmla="*/ 1271998 w 1722437"/>
              <a:gd name="connsiteY51" fmla="*/ 124156 h 150812"/>
              <a:gd name="connsiteX52" fmla="*/ 1269077 w 1722437"/>
              <a:gd name="connsiteY52" fmla="*/ 124013 h 150812"/>
              <a:gd name="connsiteX53" fmla="*/ 1231612 w 1722437"/>
              <a:gd name="connsiteY53" fmla="*/ 77896 h 150812"/>
              <a:gd name="connsiteX54" fmla="*/ 1269077 w 1722437"/>
              <a:gd name="connsiteY54" fmla="*/ 30668 h 150812"/>
              <a:gd name="connsiteX55" fmla="*/ 1298208 w 1722437"/>
              <a:gd name="connsiteY55" fmla="*/ 53846 h 150812"/>
              <a:gd name="connsiteX56" fmla="*/ 1327100 w 1722437"/>
              <a:gd name="connsiteY56" fmla="*/ 53846 h 150812"/>
              <a:gd name="connsiteX57" fmla="*/ 1269077 w 1722437"/>
              <a:gd name="connsiteY57" fmla="*/ 5189 h 150812"/>
              <a:gd name="connsiteX58" fmla="*/ 1201370 w 1722437"/>
              <a:gd name="connsiteY58" fmla="*/ 77896 h 150812"/>
              <a:gd name="connsiteX59" fmla="*/ 1269077 w 1722437"/>
              <a:gd name="connsiteY59" fmla="*/ 149334 h 150812"/>
              <a:gd name="connsiteX60" fmla="*/ 1306860 w 1722437"/>
              <a:gd name="connsiteY60" fmla="*/ 130363 h 150812"/>
              <a:gd name="connsiteX61" fmla="*/ 1064607 w 1722437"/>
              <a:gd name="connsiteY61" fmla="*/ 146159 h 150812"/>
              <a:gd name="connsiteX62" fmla="*/ 1092944 w 1722437"/>
              <a:gd name="connsiteY62" fmla="*/ 146159 h 150812"/>
              <a:gd name="connsiteX63" fmla="*/ 1092944 w 1722437"/>
              <a:gd name="connsiteY63" fmla="*/ 54004 h 150812"/>
              <a:gd name="connsiteX64" fmla="*/ 1093341 w 1722437"/>
              <a:gd name="connsiteY64" fmla="*/ 54004 h 150812"/>
              <a:gd name="connsiteX65" fmla="*/ 1150650 w 1722437"/>
              <a:gd name="connsiteY65" fmla="*/ 146159 h 150812"/>
              <a:gd name="connsiteX66" fmla="*/ 1180892 w 1722437"/>
              <a:gd name="connsiteY66" fmla="*/ 146159 h 150812"/>
              <a:gd name="connsiteX67" fmla="*/ 1180892 w 1722437"/>
              <a:gd name="connsiteY67" fmla="*/ 8523 h 150812"/>
              <a:gd name="connsiteX68" fmla="*/ 1152555 w 1722437"/>
              <a:gd name="connsiteY68" fmla="*/ 8523 h 150812"/>
              <a:gd name="connsiteX69" fmla="*/ 1152555 w 1722437"/>
              <a:gd name="connsiteY69" fmla="*/ 100836 h 150812"/>
              <a:gd name="connsiteX70" fmla="*/ 1152158 w 1722437"/>
              <a:gd name="connsiteY70" fmla="*/ 100836 h 150812"/>
              <a:gd name="connsiteX71" fmla="*/ 1094690 w 1722437"/>
              <a:gd name="connsiteY71" fmla="*/ 8523 h 150812"/>
              <a:gd name="connsiteX72" fmla="*/ 1064607 w 1722437"/>
              <a:gd name="connsiteY72" fmla="*/ 8523 h 150812"/>
              <a:gd name="connsiteX73" fmla="*/ 985232 w 1722437"/>
              <a:gd name="connsiteY73" fmla="*/ 42416 h 150812"/>
              <a:gd name="connsiteX74" fmla="*/ 985232 w 1722437"/>
              <a:gd name="connsiteY74" fmla="*/ 42416 h 150812"/>
              <a:gd name="connsiteX75" fmla="*/ 1002615 w 1722437"/>
              <a:gd name="connsiteY75" fmla="*/ 92978 h 150812"/>
              <a:gd name="connsiteX76" fmla="*/ 967293 w 1722437"/>
              <a:gd name="connsiteY76" fmla="*/ 92978 h 150812"/>
              <a:gd name="connsiteX77" fmla="*/ 918002 w 1722437"/>
              <a:gd name="connsiteY77" fmla="*/ 146159 h 150812"/>
              <a:gd name="connsiteX78" fmla="*/ 948243 w 1722437"/>
              <a:gd name="connsiteY78" fmla="*/ 146159 h 150812"/>
              <a:gd name="connsiteX79" fmla="*/ 959356 w 1722437"/>
              <a:gd name="connsiteY79" fmla="*/ 115282 h 150812"/>
              <a:gd name="connsiteX80" fmla="*/ 1010870 w 1722437"/>
              <a:gd name="connsiteY80" fmla="*/ 115282 h 150812"/>
              <a:gd name="connsiteX81" fmla="*/ 1021268 w 1722437"/>
              <a:gd name="connsiteY81" fmla="*/ 145921 h 150812"/>
              <a:gd name="connsiteX82" fmla="*/ 1053018 w 1722437"/>
              <a:gd name="connsiteY82" fmla="*/ 145921 h 150812"/>
              <a:gd name="connsiteX83" fmla="*/ 1001504 w 1722437"/>
              <a:gd name="connsiteY83" fmla="*/ 8284 h 150812"/>
              <a:gd name="connsiteX84" fmla="*/ 970468 w 1722437"/>
              <a:gd name="connsiteY84" fmla="*/ 8284 h 150812"/>
              <a:gd name="connsiteX85" fmla="*/ 789731 w 1722437"/>
              <a:gd name="connsiteY85" fmla="*/ 146159 h 150812"/>
              <a:gd name="connsiteX86" fmla="*/ 820053 w 1722437"/>
              <a:gd name="connsiteY86" fmla="*/ 146159 h 150812"/>
              <a:gd name="connsiteX87" fmla="*/ 820053 w 1722437"/>
              <a:gd name="connsiteY87" fmla="*/ 86786 h 150812"/>
              <a:gd name="connsiteX88" fmla="*/ 875615 w 1722437"/>
              <a:gd name="connsiteY88" fmla="*/ 86786 h 150812"/>
              <a:gd name="connsiteX89" fmla="*/ 875615 w 1722437"/>
              <a:gd name="connsiteY89" fmla="*/ 146159 h 150812"/>
              <a:gd name="connsiteX90" fmla="*/ 905857 w 1722437"/>
              <a:gd name="connsiteY90" fmla="*/ 146159 h 150812"/>
              <a:gd name="connsiteX91" fmla="*/ 905857 w 1722437"/>
              <a:gd name="connsiteY91" fmla="*/ 8523 h 150812"/>
              <a:gd name="connsiteX92" fmla="*/ 875615 w 1722437"/>
              <a:gd name="connsiteY92" fmla="*/ 8523 h 150812"/>
              <a:gd name="connsiteX93" fmla="*/ 875615 w 1722437"/>
              <a:gd name="connsiteY93" fmla="*/ 61307 h 150812"/>
              <a:gd name="connsiteX94" fmla="*/ 820053 w 1722437"/>
              <a:gd name="connsiteY94" fmla="*/ 61307 h 150812"/>
              <a:gd name="connsiteX95" fmla="*/ 820053 w 1722437"/>
              <a:gd name="connsiteY95" fmla="*/ 8523 h 150812"/>
              <a:gd name="connsiteX96" fmla="*/ 789493 w 1722437"/>
              <a:gd name="connsiteY96" fmla="*/ 8523 h 150812"/>
              <a:gd name="connsiteX97" fmla="*/ 767983 w 1722437"/>
              <a:gd name="connsiteY97" fmla="*/ 54798 h 150812"/>
              <a:gd name="connsiteX98" fmla="*/ 708610 w 1722437"/>
              <a:gd name="connsiteY98" fmla="*/ 5189 h 150812"/>
              <a:gd name="connsiteX99" fmla="*/ 640903 w 1722437"/>
              <a:gd name="connsiteY99" fmla="*/ 77896 h 150812"/>
              <a:gd name="connsiteX100" fmla="*/ 708610 w 1722437"/>
              <a:gd name="connsiteY100" fmla="*/ 149334 h 150812"/>
              <a:gd name="connsiteX101" fmla="*/ 769094 w 1722437"/>
              <a:gd name="connsiteY101" fmla="*/ 92978 h 150812"/>
              <a:gd name="connsiteX102" fmla="*/ 739805 w 1722437"/>
              <a:gd name="connsiteY102" fmla="*/ 92978 h 150812"/>
              <a:gd name="connsiteX103" fmla="*/ 708610 w 1722437"/>
              <a:gd name="connsiteY103" fmla="*/ 123854 h 150812"/>
              <a:gd name="connsiteX104" fmla="*/ 671145 w 1722437"/>
              <a:gd name="connsiteY104" fmla="*/ 77738 h 150812"/>
              <a:gd name="connsiteX105" fmla="*/ 708610 w 1722437"/>
              <a:gd name="connsiteY105" fmla="*/ 30509 h 150812"/>
              <a:gd name="connsiteX106" fmla="*/ 738614 w 1722437"/>
              <a:gd name="connsiteY106" fmla="*/ 54322 h 150812"/>
              <a:gd name="connsiteX107" fmla="*/ 468342 w 1722437"/>
              <a:gd name="connsiteY107" fmla="*/ 146159 h 150812"/>
              <a:gd name="connsiteX108" fmla="*/ 572800 w 1722437"/>
              <a:gd name="connsiteY108" fmla="*/ 146159 h 150812"/>
              <a:gd name="connsiteX109" fmla="*/ 572800 w 1722437"/>
              <a:gd name="connsiteY109" fmla="*/ 120759 h 150812"/>
              <a:gd name="connsiteX110" fmla="*/ 498584 w 1722437"/>
              <a:gd name="connsiteY110" fmla="*/ 120759 h 150812"/>
              <a:gd name="connsiteX111" fmla="*/ 498584 w 1722437"/>
              <a:gd name="connsiteY111" fmla="*/ 87024 h 150812"/>
              <a:gd name="connsiteX112" fmla="*/ 565338 w 1722437"/>
              <a:gd name="connsiteY112" fmla="*/ 87024 h 150812"/>
              <a:gd name="connsiteX113" fmla="*/ 565338 w 1722437"/>
              <a:gd name="connsiteY113" fmla="*/ 63212 h 150812"/>
              <a:gd name="connsiteX114" fmla="*/ 498584 w 1722437"/>
              <a:gd name="connsiteY114" fmla="*/ 63212 h 150812"/>
              <a:gd name="connsiteX115" fmla="*/ 498584 w 1722437"/>
              <a:gd name="connsiteY115" fmla="*/ 33684 h 150812"/>
              <a:gd name="connsiteX116" fmla="*/ 571291 w 1722437"/>
              <a:gd name="connsiteY116" fmla="*/ 33684 h 150812"/>
              <a:gd name="connsiteX117" fmla="*/ 571291 w 1722437"/>
              <a:gd name="connsiteY117" fmla="*/ 8284 h 150812"/>
              <a:gd name="connsiteX118" fmla="*/ 468104 w 1722437"/>
              <a:gd name="connsiteY118" fmla="*/ 8284 h 150812"/>
              <a:gd name="connsiteX119" fmla="*/ 293717 w 1722437"/>
              <a:gd name="connsiteY119" fmla="*/ 146159 h 150812"/>
              <a:gd name="connsiteX120" fmla="*/ 322054 w 1722437"/>
              <a:gd name="connsiteY120" fmla="*/ 146159 h 150812"/>
              <a:gd name="connsiteX121" fmla="*/ 322054 w 1722437"/>
              <a:gd name="connsiteY121" fmla="*/ 49559 h 150812"/>
              <a:gd name="connsiteX122" fmla="*/ 322054 w 1722437"/>
              <a:gd name="connsiteY122" fmla="*/ 49559 h 150812"/>
              <a:gd name="connsiteX123" fmla="*/ 355788 w 1722437"/>
              <a:gd name="connsiteY123" fmla="*/ 146159 h 150812"/>
              <a:gd name="connsiteX124" fmla="*/ 379125 w 1722437"/>
              <a:gd name="connsiteY124" fmla="*/ 146159 h 150812"/>
              <a:gd name="connsiteX125" fmla="*/ 412938 w 1722437"/>
              <a:gd name="connsiteY125" fmla="*/ 48607 h 150812"/>
              <a:gd name="connsiteX126" fmla="*/ 412938 w 1722437"/>
              <a:gd name="connsiteY126" fmla="*/ 48607 h 150812"/>
              <a:gd name="connsiteX127" fmla="*/ 412938 w 1722437"/>
              <a:gd name="connsiteY127" fmla="*/ 146159 h 150812"/>
              <a:gd name="connsiteX128" fmla="*/ 441275 w 1722437"/>
              <a:gd name="connsiteY128" fmla="*/ 146159 h 150812"/>
              <a:gd name="connsiteX129" fmla="*/ 441275 w 1722437"/>
              <a:gd name="connsiteY129" fmla="*/ 8523 h 150812"/>
              <a:gd name="connsiteX130" fmla="*/ 398730 w 1722437"/>
              <a:gd name="connsiteY130" fmla="*/ 8523 h 150812"/>
              <a:gd name="connsiteX131" fmla="*/ 368806 w 1722437"/>
              <a:gd name="connsiteY131" fmla="*/ 103217 h 150812"/>
              <a:gd name="connsiteX132" fmla="*/ 368806 w 1722437"/>
              <a:gd name="connsiteY132" fmla="*/ 103217 h 150812"/>
              <a:gd name="connsiteX133" fmla="*/ 336580 w 1722437"/>
              <a:gd name="connsiteY133" fmla="*/ 8523 h 150812"/>
              <a:gd name="connsiteX134" fmla="*/ 293955 w 1722437"/>
              <a:gd name="connsiteY134" fmla="*/ 8523 h 150812"/>
              <a:gd name="connsiteX135" fmla="*/ 214342 w 1722437"/>
              <a:gd name="connsiteY135" fmla="*/ 42416 h 150812"/>
              <a:gd name="connsiteX136" fmla="*/ 214342 w 1722437"/>
              <a:gd name="connsiteY136" fmla="*/ 42416 h 150812"/>
              <a:gd name="connsiteX137" fmla="*/ 231725 w 1722437"/>
              <a:gd name="connsiteY137" fmla="*/ 92978 h 150812"/>
              <a:gd name="connsiteX138" fmla="*/ 196006 w 1722437"/>
              <a:gd name="connsiteY138" fmla="*/ 92978 h 150812"/>
              <a:gd name="connsiteX139" fmla="*/ 146556 w 1722437"/>
              <a:gd name="connsiteY139" fmla="*/ 146159 h 150812"/>
              <a:gd name="connsiteX140" fmla="*/ 177194 w 1722437"/>
              <a:gd name="connsiteY140" fmla="*/ 146159 h 150812"/>
              <a:gd name="connsiteX141" fmla="*/ 188069 w 1722437"/>
              <a:gd name="connsiteY141" fmla="*/ 115282 h 150812"/>
              <a:gd name="connsiteX142" fmla="*/ 239583 w 1722437"/>
              <a:gd name="connsiteY142" fmla="*/ 115282 h 150812"/>
              <a:gd name="connsiteX143" fmla="*/ 249743 w 1722437"/>
              <a:gd name="connsiteY143" fmla="*/ 146159 h 150812"/>
              <a:gd name="connsiteX144" fmla="*/ 281493 w 1722437"/>
              <a:gd name="connsiteY144" fmla="*/ 146159 h 150812"/>
              <a:gd name="connsiteX145" fmla="*/ 229899 w 1722437"/>
              <a:gd name="connsiteY145" fmla="*/ 8523 h 150812"/>
              <a:gd name="connsiteX146" fmla="*/ 198864 w 1722437"/>
              <a:gd name="connsiteY146" fmla="*/ 8523 h 150812"/>
              <a:gd name="connsiteX147" fmla="*/ 113615 w 1722437"/>
              <a:gd name="connsiteY147" fmla="*/ 146159 h 150812"/>
              <a:gd name="connsiteX148" fmla="*/ 132903 w 1722437"/>
              <a:gd name="connsiteY148" fmla="*/ 146159 h 150812"/>
              <a:gd name="connsiteX149" fmla="*/ 132903 w 1722437"/>
              <a:gd name="connsiteY149" fmla="*/ 71784 h 150812"/>
              <a:gd name="connsiteX150" fmla="*/ 75118 w 1722437"/>
              <a:gd name="connsiteY150" fmla="*/ 71784 h 150812"/>
              <a:gd name="connsiteX151" fmla="*/ 75118 w 1722437"/>
              <a:gd name="connsiteY151" fmla="*/ 94327 h 150812"/>
              <a:gd name="connsiteX152" fmla="*/ 105598 w 1722437"/>
              <a:gd name="connsiteY152" fmla="*/ 94327 h 150812"/>
              <a:gd name="connsiteX153" fmla="*/ 75739 w 1722437"/>
              <a:gd name="connsiteY153" fmla="*/ 124156 h 150812"/>
              <a:gd name="connsiteX154" fmla="*/ 72816 w 1722437"/>
              <a:gd name="connsiteY154" fmla="*/ 124013 h 150812"/>
              <a:gd name="connsiteX155" fmla="*/ 35431 w 1722437"/>
              <a:gd name="connsiteY155" fmla="*/ 77896 h 150812"/>
              <a:gd name="connsiteX156" fmla="*/ 72816 w 1722437"/>
              <a:gd name="connsiteY156" fmla="*/ 30668 h 150812"/>
              <a:gd name="connsiteX157" fmla="*/ 101947 w 1722437"/>
              <a:gd name="connsiteY157" fmla="*/ 53846 h 150812"/>
              <a:gd name="connsiteX158" fmla="*/ 130681 w 1722437"/>
              <a:gd name="connsiteY158" fmla="*/ 53846 h 150812"/>
              <a:gd name="connsiteX159" fmla="*/ 72658 w 1722437"/>
              <a:gd name="connsiteY159" fmla="*/ 5189 h 150812"/>
              <a:gd name="connsiteX160" fmla="*/ 4951 w 1722437"/>
              <a:gd name="connsiteY160" fmla="*/ 77896 h 150812"/>
              <a:gd name="connsiteX161" fmla="*/ 72658 w 1722437"/>
              <a:gd name="connsiteY161" fmla="*/ 149334 h 150812"/>
              <a:gd name="connsiteX162" fmla="*/ 110440 w 1722437"/>
              <a:gd name="connsiteY162" fmla="*/ 130363 h 15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722437" h="150812">
                <a:moveTo>
                  <a:pt x="1609358" y="100518"/>
                </a:moveTo>
                <a:cubicBezTo>
                  <a:pt x="1608961" y="134411"/>
                  <a:pt x="1637457" y="149493"/>
                  <a:pt x="1667937" y="149493"/>
                </a:cubicBezTo>
                <a:cubicBezTo>
                  <a:pt x="1705402" y="149493"/>
                  <a:pt x="1725246" y="130522"/>
                  <a:pt x="1725246" y="105281"/>
                </a:cubicBezTo>
                <a:cubicBezTo>
                  <a:pt x="1725246" y="74086"/>
                  <a:pt x="1694369" y="67736"/>
                  <a:pt x="1684367" y="65196"/>
                </a:cubicBezTo>
                <a:cubicBezTo>
                  <a:pt x="1649839" y="56306"/>
                  <a:pt x="1643251" y="54957"/>
                  <a:pt x="1643251" y="44400"/>
                </a:cubicBezTo>
                <a:cubicBezTo>
                  <a:pt x="1643251" y="33843"/>
                  <a:pt x="1654443" y="28525"/>
                  <a:pt x="1664127" y="28525"/>
                </a:cubicBezTo>
                <a:cubicBezTo>
                  <a:pt x="1678573" y="28525"/>
                  <a:pt x="1690320" y="32732"/>
                  <a:pt x="1691273" y="49321"/>
                </a:cubicBezTo>
                <a:lnTo>
                  <a:pt x="1720562" y="49321"/>
                </a:lnTo>
                <a:cubicBezTo>
                  <a:pt x="1720562" y="17571"/>
                  <a:pt x="1694210" y="4951"/>
                  <a:pt x="1665476" y="4951"/>
                </a:cubicBezTo>
                <a:cubicBezTo>
                  <a:pt x="1640552" y="4951"/>
                  <a:pt x="1613962" y="18524"/>
                  <a:pt x="1613962" y="46623"/>
                </a:cubicBezTo>
                <a:cubicBezTo>
                  <a:pt x="1613962" y="72499"/>
                  <a:pt x="1634599" y="80357"/>
                  <a:pt x="1654999" y="85754"/>
                </a:cubicBezTo>
                <a:cubicBezTo>
                  <a:pt x="1675398" y="91152"/>
                  <a:pt x="1695956" y="93692"/>
                  <a:pt x="1695956" y="108535"/>
                </a:cubicBezTo>
                <a:cubicBezTo>
                  <a:pt x="1695956" y="123378"/>
                  <a:pt x="1679684" y="125680"/>
                  <a:pt x="1669127" y="125680"/>
                </a:cubicBezTo>
                <a:cubicBezTo>
                  <a:pt x="1653252" y="125680"/>
                  <a:pt x="1638647" y="118536"/>
                  <a:pt x="1638647" y="100280"/>
                </a:cubicBezTo>
                <a:close/>
                <a:moveTo>
                  <a:pt x="1509107" y="32017"/>
                </a:moveTo>
                <a:lnTo>
                  <a:pt x="1542207" y="32017"/>
                </a:lnTo>
                <a:cubicBezTo>
                  <a:pt x="1555780" y="32017"/>
                  <a:pt x="1563082" y="37812"/>
                  <a:pt x="1563082" y="51147"/>
                </a:cubicBezTo>
                <a:cubicBezTo>
                  <a:pt x="1563082" y="64482"/>
                  <a:pt x="1555780" y="70832"/>
                  <a:pt x="1542207" y="70832"/>
                </a:cubicBezTo>
                <a:lnTo>
                  <a:pt x="1509107" y="70832"/>
                </a:lnTo>
                <a:close/>
                <a:moveTo>
                  <a:pt x="1478786" y="146159"/>
                </a:moveTo>
                <a:lnTo>
                  <a:pt x="1509107" y="146159"/>
                </a:lnTo>
                <a:lnTo>
                  <a:pt x="1509107" y="92422"/>
                </a:lnTo>
                <a:lnTo>
                  <a:pt x="1539349" y="92422"/>
                </a:lnTo>
                <a:cubicBezTo>
                  <a:pt x="1554589" y="92422"/>
                  <a:pt x="1560145" y="98772"/>
                  <a:pt x="1562288" y="113218"/>
                </a:cubicBezTo>
                <a:cubicBezTo>
                  <a:pt x="1562685" y="124347"/>
                  <a:pt x="1564305" y="135388"/>
                  <a:pt x="1567130" y="146159"/>
                </a:cubicBezTo>
                <a:lnTo>
                  <a:pt x="1597372" y="146159"/>
                </a:lnTo>
                <a:cubicBezTo>
                  <a:pt x="1591975" y="138221"/>
                  <a:pt x="1592213" y="122346"/>
                  <a:pt x="1591578" y="113615"/>
                </a:cubicBezTo>
                <a:cubicBezTo>
                  <a:pt x="1590625" y="99724"/>
                  <a:pt x="1586419" y="85278"/>
                  <a:pt x="1571575" y="81389"/>
                </a:cubicBezTo>
                <a:lnTo>
                  <a:pt x="1571575" y="81389"/>
                </a:lnTo>
                <a:cubicBezTo>
                  <a:pt x="1585736" y="76047"/>
                  <a:pt x="1594618" y="61942"/>
                  <a:pt x="1593324" y="46861"/>
                </a:cubicBezTo>
                <a:cubicBezTo>
                  <a:pt x="1593459" y="25993"/>
                  <a:pt x="1576648" y="8975"/>
                  <a:pt x="1555780" y="8840"/>
                </a:cubicBezTo>
                <a:cubicBezTo>
                  <a:pt x="1554883" y="8832"/>
                  <a:pt x="1553978" y="8864"/>
                  <a:pt x="1553081" y="8919"/>
                </a:cubicBezTo>
                <a:lnTo>
                  <a:pt x="1478786" y="8919"/>
                </a:lnTo>
                <a:close/>
                <a:moveTo>
                  <a:pt x="1353850" y="146159"/>
                </a:moveTo>
                <a:lnTo>
                  <a:pt x="1458387" y="146159"/>
                </a:lnTo>
                <a:lnTo>
                  <a:pt x="1458387" y="120759"/>
                </a:lnTo>
                <a:lnTo>
                  <a:pt x="1384171" y="120759"/>
                </a:lnTo>
                <a:lnTo>
                  <a:pt x="1384171" y="87024"/>
                </a:lnTo>
                <a:lnTo>
                  <a:pt x="1450846" y="87024"/>
                </a:lnTo>
                <a:lnTo>
                  <a:pt x="1450846" y="63212"/>
                </a:lnTo>
                <a:lnTo>
                  <a:pt x="1384171" y="63212"/>
                </a:lnTo>
                <a:lnTo>
                  <a:pt x="1384171" y="33684"/>
                </a:lnTo>
                <a:lnTo>
                  <a:pt x="1456799" y="33684"/>
                </a:lnTo>
                <a:lnTo>
                  <a:pt x="1456799" y="8284"/>
                </a:lnTo>
                <a:lnTo>
                  <a:pt x="1353612" y="8284"/>
                </a:lnTo>
                <a:close/>
                <a:moveTo>
                  <a:pt x="1310114" y="146159"/>
                </a:moveTo>
                <a:lnTo>
                  <a:pt x="1329244" y="146159"/>
                </a:lnTo>
                <a:lnTo>
                  <a:pt x="1329244" y="71784"/>
                </a:lnTo>
                <a:lnTo>
                  <a:pt x="1271379" y="71784"/>
                </a:lnTo>
                <a:lnTo>
                  <a:pt x="1271379" y="94327"/>
                </a:lnTo>
                <a:lnTo>
                  <a:pt x="1301859" y="94327"/>
                </a:lnTo>
                <a:cubicBezTo>
                  <a:pt x="1301851" y="110813"/>
                  <a:pt x="1288485" y="124164"/>
                  <a:pt x="1271998" y="124156"/>
                </a:cubicBezTo>
                <a:cubicBezTo>
                  <a:pt x="1271022" y="124156"/>
                  <a:pt x="1270046" y="124108"/>
                  <a:pt x="1269077" y="124013"/>
                </a:cubicBezTo>
                <a:cubicBezTo>
                  <a:pt x="1241852" y="124013"/>
                  <a:pt x="1231612" y="100836"/>
                  <a:pt x="1231612" y="77896"/>
                </a:cubicBezTo>
                <a:cubicBezTo>
                  <a:pt x="1231612" y="54957"/>
                  <a:pt x="1241852" y="30668"/>
                  <a:pt x="1269077" y="30668"/>
                </a:cubicBezTo>
                <a:cubicBezTo>
                  <a:pt x="1283214" y="30041"/>
                  <a:pt x="1295644" y="39931"/>
                  <a:pt x="1298208" y="53846"/>
                </a:cubicBezTo>
                <a:lnTo>
                  <a:pt x="1327100" y="53846"/>
                </a:lnTo>
                <a:cubicBezTo>
                  <a:pt x="1323846" y="22572"/>
                  <a:pt x="1297176" y="5189"/>
                  <a:pt x="1269077" y="5189"/>
                </a:cubicBezTo>
                <a:cubicBezTo>
                  <a:pt x="1226453" y="5189"/>
                  <a:pt x="1201370" y="36939"/>
                  <a:pt x="1201370" y="77896"/>
                </a:cubicBezTo>
                <a:cubicBezTo>
                  <a:pt x="1201370" y="118854"/>
                  <a:pt x="1226453" y="149334"/>
                  <a:pt x="1269077" y="149334"/>
                </a:cubicBezTo>
                <a:cubicBezTo>
                  <a:pt x="1283976" y="149405"/>
                  <a:pt x="1298017" y="142357"/>
                  <a:pt x="1306860" y="130363"/>
                </a:cubicBezTo>
                <a:close/>
                <a:moveTo>
                  <a:pt x="1064607" y="146159"/>
                </a:moveTo>
                <a:lnTo>
                  <a:pt x="1092944" y="146159"/>
                </a:lnTo>
                <a:lnTo>
                  <a:pt x="1092944" y="54004"/>
                </a:lnTo>
                <a:lnTo>
                  <a:pt x="1093341" y="54004"/>
                </a:lnTo>
                <a:lnTo>
                  <a:pt x="1150650" y="146159"/>
                </a:lnTo>
                <a:lnTo>
                  <a:pt x="1180892" y="146159"/>
                </a:lnTo>
                <a:lnTo>
                  <a:pt x="1180892" y="8523"/>
                </a:lnTo>
                <a:lnTo>
                  <a:pt x="1152555" y="8523"/>
                </a:lnTo>
                <a:lnTo>
                  <a:pt x="1152555" y="100836"/>
                </a:lnTo>
                <a:lnTo>
                  <a:pt x="1152158" y="100836"/>
                </a:lnTo>
                <a:lnTo>
                  <a:pt x="1094690" y="8523"/>
                </a:lnTo>
                <a:lnTo>
                  <a:pt x="1064607" y="8523"/>
                </a:lnTo>
                <a:close/>
                <a:moveTo>
                  <a:pt x="985232" y="42416"/>
                </a:moveTo>
                <a:lnTo>
                  <a:pt x="985232" y="42416"/>
                </a:lnTo>
                <a:lnTo>
                  <a:pt x="1002615" y="92978"/>
                </a:lnTo>
                <a:lnTo>
                  <a:pt x="967293" y="92978"/>
                </a:lnTo>
                <a:close/>
                <a:moveTo>
                  <a:pt x="918002" y="146159"/>
                </a:moveTo>
                <a:lnTo>
                  <a:pt x="948243" y="146159"/>
                </a:lnTo>
                <a:lnTo>
                  <a:pt x="959356" y="115282"/>
                </a:lnTo>
                <a:lnTo>
                  <a:pt x="1010870" y="115282"/>
                </a:lnTo>
                <a:lnTo>
                  <a:pt x="1021268" y="145921"/>
                </a:lnTo>
                <a:lnTo>
                  <a:pt x="1053018" y="145921"/>
                </a:lnTo>
                <a:lnTo>
                  <a:pt x="1001504" y="8284"/>
                </a:lnTo>
                <a:lnTo>
                  <a:pt x="970468" y="8284"/>
                </a:lnTo>
                <a:close/>
                <a:moveTo>
                  <a:pt x="789731" y="146159"/>
                </a:moveTo>
                <a:lnTo>
                  <a:pt x="820053" y="146159"/>
                </a:lnTo>
                <a:lnTo>
                  <a:pt x="820053" y="86786"/>
                </a:lnTo>
                <a:lnTo>
                  <a:pt x="875615" y="86786"/>
                </a:lnTo>
                <a:lnTo>
                  <a:pt x="875615" y="146159"/>
                </a:lnTo>
                <a:lnTo>
                  <a:pt x="905857" y="146159"/>
                </a:lnTo>
                <a:lnTo>
                  <a:pt x="905857" y="8523"/>
                </a:lnTo>
                <a:lnTo>
                  <a:pt x="875615" y="8523"/>
                </a:lnTo>
                <a:lnTo>
                  <a:pt x="875615" y="61307"/>
                </a:lnTo>
                <a:lnTo>
                  <a:pt x="820053" y="61307"/>
                </a:lnTo>
                <a:lnTo>
                  <a:pt x="820053" y="8523"/>
                </a:lnTo>
                <a:lnTo>
                  <a:pt x="789493" y="8523"/>
                </a:lnTo>
                <a:close/>
                <a:moveTo>
                  <a:pt x="767983" y="54798"/>
                </a:moveTo>
                <a:cubicBezTo>
                  <a:pt x="764332" y="23048"/>
                  <a:pt x="738852" y="5189"/>
                  <a:pt x="708610" y="5189"/>
                </a:cubicBezTo>
                <a:cubicBezTo>
                  <a:pt x="665986" y="5189"/>
                  <a:pt x="640903" y="36939"/>
                  <a:pt x="640903" y="77896"/>
                </a:cubicBezTo>
                <a:cubicBezTo>
                  <a:pt x="640903" y="118854"/>
                  <a:pt x="665986" y="149334"/>
                  <a:pt x="708610" y="149334"/>
                </a:cubicBezTo>
                <a:cubicBezTo>
                  <a:pt x="742345" y="149334"/>
                  <a:pt x="765998" y="127347"/>
                  <a:pt x="769094" y="92978"/>
                </a:cubicBezTo>
                <a:lnTo>
                  <a:pt x="739805" y="92978"/>
                </a:lnTo>
                <a:cubicBezTo>
                  <a:pt x="737503" y="111154"/>
                  <a:pt x="727105" y="123854"/>
                  <a:pt x="708610" y="123854"/>
                </a:cubicBezTo>
                <a:cubicBezTo>
                  <a:pt x="681385" y="123854"/>
                  <a:pt x="671145" y="100677"/>
                  <a:pt x="671145" y="77738"/>
                </a:cubicBezTo>
                <a:cubicBezTo>
                  <a:pt x="671145" y="54798"/>
                  <a:pt x="681385" y="30509"/>
                  <a:pt x="708610" y="30509"/>
                </a:cubicBezTo>
                <a:cubicBezTo>
                  <a:pt x="723080" y="30073"/>
                  <a:pt x="735756" y="40130"/>
                  <a:pt x="738614" y="54322"/>
                </a:cubicBezTo>
                <a:close/>
                <a:moveTo>
                  <a:pt x="468342" y="146159"/>
                </a:moveTo>
                <a:lnTo>
                  <a:pt x="572800" y="146159"/>
                </a:lnTo>
                <a:lnTo>
                  <a:pt x="572800" y="120759"/>
                </a:lnTo>
                <a:lnTo>
                  <a:pt x="498584" y="120759"/>
                </a:lnTo>
                <a:lnTo>
                  <a:pt x="498584" y="87024"/>
                </a:lnTo>
                <a:lnTo>
                  <a:pt x="565338" y="87024"/>
                </a:lnTo>
                <a:lnTo>
                  <a:pt x="565338" y="63212"/>
                </a:lnTo>
                <a:lnTo>
                  <a:pt x="498584" y="63212"/>
                </a:lnTo>
                <a:lnTo>
                  <a:pt x="498584" y="33684"/>
                </a:lnTo>
                <a:lnTo>
                  <a:pt x="571291" y="33684"/>
                </a:lnTo>
                <a:lnTo>
                  <a:pt x="571291" y="8284"/>
                </a:lnTo>
                <a:lnTo>
                  <a:pt x="468104" y="8284"/>
                </a:lnTo>
                <a:close/>
                <a:moveTo>
                  <a:pt x="293717" y="146159"/>
                </a:moveTo>
                <a:lnTo>
                  <a:pt x="322054" y="146159"/>
                </a:lnTo>
                <a:lnTo>
                  <a:pt x="322054" y="49559"/>
                </a:lnTo>
                <a:lnTo>
                  <a:pt x="322054" y="49559"/>
                </a:lnTo>
                <a:lnTo>
                  <a:pt x="355788" y="146159"/>
                </a:lnTo>
                <a:lnTo>
                  <a:pt x="379125" y="146159"/>
                </a:lnTo>
                <a:lnTo>
                  <a:pt x="412938" y="48607"/>
                </a:lnTo>
                <a:lnTo>
                  <a:pt x="412938" y="48607"/>
                </a:lnTo>
                <a:lnTo>
                  <a:pt x="412938" y="146159"/>
                </a:lnTo>
                <a:lnTo>
                  <a:pt x="441275" y="146159"/>
                </a:lnTo>
                <a:lnTo>
                  <a:pt x="441275" y="8523"/>
                </a:lnTo>
                <a:lnTo>
                  <a:pt x="398730" y="8523"/>
                </a:lnTo>
                <a:lnTo>
                  <a:pt x="368806" y="103217"/>
                </a:lnTo>
                <a:lnTo>
                  <a:pt x="368806" y="103217"/>
                </a:lnTo>
                <a:lnTo>
                  <a:pt x="336580" y="8523"/>
                </a:lnTo>
                <a:lnTo>
                  <a:pt x="293955" y="8523"/>
                </a:lnTo>
                <a:close/>
                <a:moveTo>
                  <a:pt x="214342" y="42416"/>
                </a:moveTo>
                <a:lnTo>
                  <a:pt x="214342" y="42416"/>
                </a:lnTo>
                <a:lnTo>
                  <a:pt x="231725" y="92978"/>
                </a:lnTo>
                <a:lnTo>
                  <a:pt x="196006" y="92978"/>
                </a:lnTo>
                <a:close/>
                <a:moveTo>
                  <a:pt x="146556" y="146159"/>
                </a:moveTo>
                <a:lnTo>
                  <a:pt x="177194" y="146159"/>
                </a:lnTo>
                <a:lnTo>
                  <a:pt x="188069" y="115282"/>
                </a:lnTo>
                <a:lnTo>
                  <a:pt x="239583" y="115282"/>
                </a:lnTo>
                <a:lnTo>
                  <a:pt x="249743" y="146159"/>
                </a:lnTo>
                <a:lnTo>
                  <a:pt x="281493" y="146159"/>
                </a:lnTo>
                <a:lnTo>
                  <a:pt x="229899" y="8523"/>
                </a:lnTo>
                <a:lnTo>
                  <a:pt x="198864" y="8523"/>
                </a:lnTo>
                <a:close/>
                <a:moveTo>
                  <a:pt x="113615" y="146159"/>
                </a:moveTo>
                <a:lnTo>
                  <a:pt x="132903" y="146159"/>
                </a:lnTo>
                <a:lnTo>
                  <a:pt x="132903" y="71784"/>
                </a:lnTo>
                <a:lnTo>
                  <a:pt x="75118" y="71784"/>
                </a:lnTo>
                <a:lnTo>
                  <a:pt x="75118" y="94327"/>
                </a:lnTo>
                <a:lnTo>
                  <a:pt x="105598" y="94327"/>
                </a:lnTo>
                <a:cubicBezTo>
                  <a:pt x="105590" y="110813"/>
                  <a:pt x="92222" y="124164"/>
                  <a:pt x="75739" y="124156"/>
                </a:cubicBezTo>
                <a:cubicBezTo>
                  <a:pt x="74763" y="124156"/>
                  <a:pt x="73788" y="124108"/>
                  <a:pt x="72816" y="124013"/>
                </a:cubicBezTo>
                <a:cubicBezTo>
                  <a:pt x="45591" y="124013"/>
                  <a:pt x="35431" y="100836"/>
                  <a:pt x="35431" y="77896"/>
                </a:cubicBezTo>
                <a:cubicBezTo>
                  <a:pt x="35431" y="54957"/>
                  <a:pt x="45591" y="30668"/>
                  <a:pt x="72816" y="30668"/>
                </a:cubicBezTo>
                <a:cubicBezTo>
                  <a:pt x="86963" y="30001"/>
                  <a:pt x="99417" y="39915"/>
                  <a:pt x="101947" y="53846"/>
                </a:cubicBezTo>
                <a:lnTo>
                  <a:pt x="130681" y="53846"/>
                </a:lnTo>
                <a:cubicBezTo>
                  <a:pt x="127426" y="22572"/>
                  <a:pt x="100836" y="5189"/>
                  <a:pt x="72658" y="5189"/>
                </a:cubicBezTo>
                <a:cubicBezTo>
                  <a:pt x="30033" y="5189"/>
                  <a:pt x="4951" y="36939"/>
                  <a:pt x="4951" y="77896"/>
                </a:cubicBezTo>
                <a:cubicBezTo>
                  <a:pt x="4951" y="118854"/>
                  <a:pt x="30033" y="149334"/>
                  <a:pt x="72658" y="149334"/>
                </a:cubicBezTo>
                <a:cubicBezTo>
                  <a:pt x="87564" y="149429"/>
                  <a:pt x="101614" y="142373"/>
                  <a:pt x="110440" y="130363"/>
                </a:cubicBezTo>
                <a:close/>
              </a:path>
            </a:pathLst>
          </a:custGeom>
          <a:solidFill>
            <a:schemeClr val="bg1"/>
          </a:solidFill>
          <a:ln w="79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 b="0" i="0" noProof="0">
              <a:latin typeface="Open Sans Medium" pitchFamily="2" charset="0"/>
            </a:endParaRPr>
          </a:p>
        </p:txBody>
      </p:sp>
      <p:pic>
        <p:nvPicPr>
          <p:cNvPr id="11" name="IpsosLogo">
            <a:extLst>
              <a:ext uri="{FF2B5EF4-FFF2-40B4-BE49-F238E27FC236}">
                <a16:creationId xmlns:a16="http://schemas.microsoft.com/office/drawing/2014/main" id="{E01017A4-D304-441E-9D3A-D03E5A1B9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0260" y="5358931"/>
            <a:ext cx="863743" cy="79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35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FBAE40"/>
          </p15:clr>
        </p15:guide>
        <p15:guide id="2" orient="horz" pos="1888">
          <p15:clr>
            <a:srgbClr val="FBAE40"/>
          </p15:clr>
        </p15:guide>
        <p15:guide id="4" orient="horz" pos="331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58C9-2EB8-E149-AA9A-EC5F647C6035}" type="datetimeFigureOut">
              <a:rPr lang="sv-SE" smtClean="0"/>
              <a:t>2024-10-11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154-09E8-5748-AADC-D948D46BF8A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3102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58C9-2EB8-E149-AA9A-EC5F647C6035}" type="datetimeFigureOut">
              <a:rPr lang="sv-SE" smtClean="0"/>
              <a:t>2024-10-11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154-09E8-5748-AADC-D948D46BF8A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12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58C9-2EB8-E149-AA9A-EC5F647C6035}" type="datetimeFigureOut">
              <a:rPr lang="sv-SE" smtClean="0"/>
              <a:t>2024-10-11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154-09E8-5748-AADC-D948D46BF8A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5523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58C9-2EB8-E149-AA9A-EC5F647C6035}" type="datetimeFigureOut">
              <a:rPr lang="sv-SE" smtClean="0"/>
              <a:t>2024-10-11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154-09E8-5748-AADC-D948D46BF8A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5628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58C9-2EB8-E149-AA9A-EC5F647C6035}" type="datetimeFigureOut">
              <a:rPr lang="sv-SE" smtClean="0"/>
              <a:t>2024-10-11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154-09E8-5748-AADC-D948D46BF8A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1965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58C9-2EB8-E149-AA9A-EC5F647C6035}" type="datetimeFigureOut">
              <a:rPr lang="sv-SE" smtClean="0"/>
              <a:t>2024-10-11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154-09E8-5748-AADC-D948D46BF8A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8379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58C9-2EB8-E149-AA9A-EC5F647C6035}" type="datetimeFigureOut">
              <a:rPr lang="sv-SE" smtClean="0"/>
              <a:t>2024-10-11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154-09E8-5748-AADC-D948D46BF8A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285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58C9-2EB8-E149-AA9A-EC5F647C6035}" type="datetimeFigureOut">
              <a:rPr lang="sv-SE" smtClean="0"/>
              <a:t>2024-10-11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76154-09E8-5748-AADC-D948D46BF8A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8380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858C9-2EB8-E149-AA9A-EC5F647C6035}" type="datetimeFigureOut">
              <a:rPr lang="sv-SE" smtClean="0"/>
              <a:t>2024-10-11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76154-09E8-5748-AADC-D948D46BF8A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523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664" r:id="rId13"/>
    <p:sldLayoutId id="2147483707" r:id="rId14"/>
    <p:sldLayoutId id="21474837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F6D9006E-4101-3E71-C6B6-AB380F2DA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440" y="5776662"/>
            <a:ext cx="2509838" cy="587409"/>
          </a:xfrm>
          <a:prstGeom prst="rect">
            <a:avLst/>
          </a:prstGeom>
        </p:spPr>
      </p:pic>
      <p:pic>
        <p:nvPicPr>
          <p:cNvPr id="4" name="Bildobjekt 3" descr="En bild som visar Grafik, Teckensnitt, grafisk design, violett&#10;&#10;Automatiskt genererad beskrivning">
            <a:extLst>
              <a:ext uri="{FF2B5EF4-FFF2-40B4-BE49-F238E27FC236}">
                <a16:creationId xmlns:a16="http://schemas.microsoft.com/office/drawing/2014/main" id="{318D3F5E-9C35-3855-AE1D-2441B2EFA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900" y="2235200"/>
            <a:ext cx="54102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92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1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eckensnitt, Grafik, vit, grafisk design&#10;&#10;Automatiskt genererad beskrivning">
            <a:extLst>
              <a:ext uri="{FF2B5EF4-FFF2-40B4-BE49-F238E27FC236}">
                <a16:creationId xmlns:a16="http://schemas.microsoft.com/office/drawing/2014/main" id="{BD87DF0B-5A9E-1D40-F6DB-F3D686A25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6147485"/>
            <a:ext cx="2519558" cy="589684"/>
          </a:xfrm>
          <a:prstGeom prst="rect">
            <a:avLst/>
          </a:prstGeom>
        </p:spPr>
      </p:pic>
      <p:pic>
        <p:nvPicPr>
          <p:cNvPr id="4" name="Kille-Till-Kille_Animation">
            <a:hlinkClick r:id="" action="ppaction://media"/>
            <a:extLst>
              <a:ext uri="{FF2B5EF4-FFF2-40B4-BE49-F238E27FC236}">
                <a16:creationId xmlns:a16="http://schemas.microsoft.com/office/drawing/2014/main" id="{840604DF-E5BA-B8EF-F231-C6E24A3450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01685" y="2930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5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12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50AAE7A-6592-20EE-D0CE-D706D666AE67}"/>
              </a:ext>
            </a:extLst>
          </p:cNvPr>
          <p:cNvSpPr txBox="1">
            <a:spLocks/>
          </p:cNvSpPr>
          <p:nvPr/>
        </p:nvSpPr>
        <p:spPr>
          <a:xfrm>
            <a:off x="493736" y="283699"/>
            <a:ext cx="66780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Documan Heavy" pitchFamily="2" charset="0"/>
                <a:ea typeface="+mj-ea"/>
                <a:cs typeface="Documan Heavy" pitchFamily="2" charset="0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Documan Heavy" pitchFamily="2" charset="77"/>
                <a:cs typeface="Documan Heavy" pitchFamily="2" charset="77"/>
              </a:rPr>
              <a:t>Vad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8518A"/>
                </a:solidFill>
                <a:effectLst/>
                <a:uLnTx/>
                <a:uFillTx/>
                <a:latin typeface="Documan Heavy" pitchFamily="2" charset="77"/>
                <a:cs typeface="Documan Heavy" pitchFamily="2" charset="77"/>
              </a:rPr>
              <a:t>erbjuder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Documan Heavy" pitchFamily="2" charset="77"/>
                <a:cs typeface="Documan Heavy" pitchFamily="2" charset="77"/>
              </a:rPr>
              <a:t> Killar.se?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07F67B-17AE-67D2-6833-78A230945226}"/>
              </a:ext>
            </a:extLst>
          </p:cNvPr>
          <p:cNvSpPr txBox="1">
            <a:spLocks/>
          </p:cNvSpPr>
          <p:nvPr/>
        </p:nvSpPr>
        <p:spPr>
          <a:xfrm>
            <a:off x="493736" y="1609262"/>
            <a:ext cx="3600302" cy="4192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Documan Heavy" pitchFamily="2" charset="0"/>
                <a:ea typeface="+mn-ea"/>
                <a:cs typeface="Documan Heavy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latin typeface="Documan Heavy" pitchFamily="2" charset="77"/>
                <a:ea typeface="Open Sans" panose="020B0606030504020204" pitchFamily="34" charset="0"/>
                <a:cs typeface="Documan Heavy" pitchFamily="2" charset="77"/>
              </a:rPr>
              <a:t>Våra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Documan Heavy" pitchFamily="2" charset="77"/>
                <a:ea typeface="Open Sans" panose="020B0606030504020204" pitchFamily="34" charset="0"/>
                <a:cs typeface="Documan Heavy" pitchFamily="2" charset="77"/>
              </a:rPr>
              <a:t>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latin typeface="Documan Heavy" pitchFamily="2" charset="77"/>
                <a:ea typeface="Open Sans" panose="020B0606030504020204" pitchFamily="34" charset="0"/>
                <a:cs typeface="Documan Heavy" pitchFamily="2" charset="77"/>
              </a:rPr>
              <a:t>stödfunktioner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Documan Heavy" pitchFamily="2" charset="77"/>
                <a:ea typeface="Open Sans" panose="020B0606030504020204" pitchFamily="34" charset="0"/>
                <a:cs typeface="Documan Heavy" pitchFamily="2" charset="77"/>
              </a:rPr>
              <a:t>:</a:t>
            </a: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Documan Heavy" pitchFamily="2" charset="77"/>
              <a:ea typeface="Open Sans" panose="020B0606030504020204" pitchFamily="34" charset="0"/>
              <a:cs typeface="Documan Heavy" pitchFamily="2" charset="77"/>
            </a:endParaRPr>
          </a:p>
          <a:p>
            <a:pPr marL="34290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och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berättelser</a:t>
            </a:r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Filmer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och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poddar</a:t>
            </a:r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Anonymt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forum ”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Kille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till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kille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</a:p>
          <a:p>
            <a:pPr marL="34290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Anonym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stödchatt</a:t>
            </a:r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Anonym,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regelbunden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chattkontakt</a:t>
            </a:r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Samtalsmottagning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fysiskt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och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digitalt</a:t>
            </a:r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Bildobjekt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3FBD77EB-B3A6-6889-A9DF-3630DC98C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88900"/>
            <a:ext cx="12350047" cy="694689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pic>
        <p:nvPicPr>
          <p:cNvPr id="3" name="Bildobjekt 2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A05ADB64-1CFC-A8D2-CD0D-C145E3B02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68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1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8" descr="En bild som visar tecknad serie, illustration, Grafik, däggdjur&#10;&#10;Automatiskt genererad beskrivning">
            <a:extLst>
              <a:ext uri="{FF2B5EF4-FFF2-40B4-BE49-F238E27FC236}">
                <a16:creationId xmlns:a16="http://schemas.microsoft.com/office/drawing/2014/main" id="{47E40BA6-CB45-B9B2-6E38-D5B7667CFA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28" r="844"/>
          <a:stretch/>
        </p:blipFill>
        <p:spPr>
          <a:xfrm flipH="1">
            <a:off x="5699010" y="0"/>
            <a:ext cx="6492989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pic>
        <p:nvPicPr>
          <p:cNvPr id="6" name="Bildobjekt 5" descr="En bild som visar Teckensnitt, Grafik, vit, grafisk design&#10;&#10;Automatiskt genererad beskrivning">
            <a:extLst>
              <a:ext uri="{FF2B5EF4-FFF2-40B4-BE49-F238E27FC236}">
                <a16:creationId xmlns:a16="http://schemas.microsoft.com/office/drawing/2014/main" id="{BD87DF0B-5A9E-1D40-F6DB-F3D686A25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444" y="5925416"/>
            <a:ext cx="2519558" cy="58968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B7DA1B-50F0-4096-71B9-0B452195B2C3}"/>
              </a:ext>
            </a:extLst>
          </p:cNvPr>
          <p:cNvSpPr txBox="1">
            <a:spLocks/>
          </p:cNvSpPr>
          <p:nvPr/>
        </p:nvSpPr>
        <p:spPr>
          <a:xfrm>
            <a:off x="554920" y="2304457"/>
            <a:ext cx="6492989" cy="22385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Documan Heavy" pitchFamily="2" charset="0"/>
                <a:ea typeface="+mn-ea"/>
                <a:cs typeface="Documan Heavy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cuman Heavy" pitchFamily="2" charset="0"/>
                <a:ea typeface="+mn-ea"/>
                <a:cs typeface="Documan Heavy" pitchFamily="2" charset="0"/>
              </a:rPr>
              <a:t>Chain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cuman Heavy" pitchFamily="2" charset="0"/>
                <a:ea typeface="+mn-ea"/>
                <a:cs typeface="Documan Heavy" pitchFamily="2" charset="0"/>
              </a:rPr>
              <a:t>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cuman Heavy" pitchFamily="2" charset="0"/>
                <a:ea typeface="+mn-ea"/>
                <a:cs typeface="Documan Heavy" pitchFamily="2" charset="0"/>
              </a:rPr>
              <a:t>of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cuman Heavy" pitchFamily="2" charset="0"/>
                <a:ea typeface="+mn-ea"/>
                <a:cs typeface="Documan Heavy" pitchFamily="2" charset="0"/>
              </a:rPr>
              <a:t> support 2.0:</a:t>
            </a:r>
            <a:b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cuman Heavy" pitchFamily="2" charset="0"/>
                <a:ea typeface="+mn-ea"/>
                <a:cs typeface="Documan Heavy" pitchFamily="2" charset="0"/>
              </a:rPr>
            </a:b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cuman Heavy" pitchFamily="2" charset="0"/>
              <a:ea typeface="+mn-ea"/>
              <a:cs typeface="Documan Heavy" pitchFamily="2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Challange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support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seeker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F8518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Working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also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their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arenas – interests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F8518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Pro-social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F8518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-&gt; social pro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122CE53-0CA3-4E2F-FDA9-94BD8C4D5463}"/>
              </a:ext>
            </a:extLst>
          </p:cNvPr>
          <p:cNvSpPr txBox="1">
            <a:spLocks/>
          </p:cNvSpPr>
          <p:nvPr/>
        </p:nvSpPr>
        <p:spPr>
          <a:xfrm>
            <a:off x="545804" y="993847"/>
            <a:ext cx="4650309" cy="820437"/>
          </a:xfrm>
          <a:prstGeom prst="rect">
            <a:avLst/>
          </a:prstGeom>
        </p:spPr>
        <p:txBody>
          <a:bodyPr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Documan Heavy" pitchFamily="2" charset="0"/>
                <a:ea typeface="+mj-ea"/>
                <a:cs typeface="Documan Heav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>
                <a:solidFill>
                  <a:srgbClr val="F8518A"/>
                </a:solidFill>
              </a:rPr>
              <a:t>Exploring</a:t>
            </a:r>
            <a:r>
              <a:rPr lang="sv-SE" dirty="0">
                <a:solidFill>
                  <a:srgbClr val="F8518A"/>
                </a:solidFill>
              </a:rPr>
              <a:t> </a:t>
            </a:r>
            <a:r>
              <a:rPr lang="sv-SE" dirty="0" err="1"/>
              <a:t>their</a:t>
            </a:r>
            <a:r>
              <a:rPr lang="sv-SE" dirty="0"/>
              <a:t> arenas</a:t>
            </a:r>
            <a:endParaRPr kumimoji="0" lang="sv-SE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cuman Heavy" pitchFamily="2" charset="0"/>
              <a:ea typeface="+mj-ea"/>
              <a:cs typeface="Documan Heav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425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person, vägg, klädsel&#10;&#10;Automatiskt genererad beskrivning">
            <a:extLst>
              <a:ext uri="{FF2B5EF4-FFF2-40B4-BE49-F238E27FC236}">
                <a16:creationId xmlns:a16="http://schemas.microsoft.com/office/drawing/2014/main" id="{34E950B3-FB5B-5C0C-0FDF-A2655ADA2B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" r="1805" b="14122"/>
          <a:stretch/>
        </p:blipFill>
        <p:spPr>
          <a:xfrm>
            <a:off x="373" y="105"/>
            <a:ext cx="12191441" cy="68577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115B0C-E9F0-5E24-B132-61A21FD32771}"/>
              </a:ext>
            </a:extLst>
          </p:cNvPr>
          <p:cNvSpPr/>
          <p:nvPr/>
        </p:nvSpPr>
        <p:spPr>
          <a:xfrm>
            <a:off x="187" y="105"/>
            <a:ext cx="8950544" cy="685779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7189"/>
                  <a:lumOff val="12811"/>
                  <a:alpha val="59253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9" tIns="35999" rIns="35999" bIns="35999" rtlCol="0" anchor="ctr"/>
          <a:lstStyle/>
          <a:p>
            <a:pPr algn="ctr" defTabSz="321457"/>
            <a:endParaRPr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trTitle">
            <a:extLst>
              <a:ext uri="{FF2B5EF4-FFF2-40B4-BE49-F238E27FC236}">
                <a16:creationId xmlns:a16="http://schemas.microsoft.com/office/drawing/2014/main" id="{03B6F63B-3C5A-4F3A-8067-2C69A669D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6029" y="535314"/>
            <a:ext cx="6148430" cy="2479574"/>
          </a:xfrm>
        </p:spPr>
        <p:txBody>
          <a:bodyPr/>
          <a:lstStyle/>
          <a:p>
            <a:pPr algn="r"/>
            <a:r>
              <a:rPr lang="sv-SE" sz="8800" cap="none" spc="0" dirty="0"/>
              <a:t>Pappor</a:t>
            </a:r>
            <a:r>
              <a:rPr lang="sv-SE" sz="5400" cap="none" spc="0" dirty="0"/>
              <a:t>.</a:t>
            </a:r>
            <a:r>
              <a:rPr lang="sv-SE" sz="8800" cap="none" spc="0" dirty="0"/>
              <a:t>se</a:t>
            </a:r>
          </a:p>
        </p:txBody>
      </p:sp>
      <p:sp>
        <p:nvSpPr>
          <p:cNvPr id="3" name="strSubtitle">
            <a:extLst>
              <a:ext uri="{FF2B5EF4-FFF2-40B4-BE49-F238E27FC236}">
                <a16:creationId xmlns:a16="http://schemas.microsoft.com/office/drawing/2014/main" id="{793AF41A-F565-440C-9DDF-052CCC5D3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5304" y="2630224"/>
            <a:ext cx="3409155" cy="1573913"/>
          </a:xfrm>
        </p:spPr>
        <p:txBody>
          <a:bodyPr/>
          <a:lstStyle/>
          <a:p>
            <a:pPr algn="r"/>
            <a:r>
              <a:rPr lang="en-US" dirty="0"/>
              <a:t>Fathers' groups</a:t>
            </a:r>
          </a:p>
          <a:p>
            <a:pPr algn="r"/>
            <a:r>
              <a:rPr lang="en-US" dirty="0"/>
              <a:t>Separated fathers</a:t>
            </a:r>
          </a:p>
          <a:p>
            <a:pPr algn="r"/>
            <a:r>
              <a:rPr lang="en-US" dirty="0"/>
              <a:t>Online/offline support community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2CB025-639A-75BE-4D78-F033F9C28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7" y="4970667"/>
            <a:ext cx="1941567" cy="85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28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4670E-640D-E0C6-C232-D795E057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THANK YOU FOR LISTENING!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08281-7140-97D6-5622-E63DA5B80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Questions?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Martin Odh</a:t>
            </a:r>
          </a:p>
          <a:p>
            <a:pPr marL="0" indent="0">
              <a:buNone/>
            </a:pPr>
            <a:r>
              <a:rPr lang="en-GB" dirty="0"/>
              <a:t>HEAD OF PSYCHOSOCIAL SUPPORT</a:t>
            </a:r>
          </a:p>
          <a:p>
            <a:pPr marL="0" indent="0">
              <a:buNone/>
            </a:pPr>
            <a:endParaRPr lang="en-GB" dirty="0"/>
          </a:p>
          <a:p>
            <a:endParaRPr lang="sv-SE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4BA62DF-9820-EDFB-0A79-BFEA16A4CF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766" r="6766"/>
          <a:stretch>
            <a:fillRect/>
          </a:stretch>
        </p:blipFill>
        <p:spPr>
          <a:xfrm>
            <a:off x="7073266" y="1280160"/>
            <a:ext cx="3333416" cy="3855085"/>
          </a:xfrm>
        </p:spPr>
      </p:pic>
      <p:pic>
        <p:nvPicPr>
          <p:cNvPr id="4" name="Bildobjekt 3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C0FF8D65-A6FD-C09E-681C-F23E4F2A6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513" y="5953125"/>
            <a:ext cx="2509838" cy="58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70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F6D9006E-4101-3E71-C6B6-AB380F2DA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440" y="5776662"/>
            <a:ext cx="2509838" cy="587409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6DFAFFC1-84F3-EF8E-5031-ED65EF2A61F5}"/>
              </a:ext>
            </a:extLst>
          </p:cNvPr>
          <p:cNvSpPr txBox="1"/>
          <p:nvPr/>
        </p:nvSpPr>
        <p:spPr>
          <a:xfrm flipH="1">
            <a:off x="3410357" y="1463603"/>
            <a:ext cx="53712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 err="1">
                <a:solidFill>
                  <a:srgbClr val="57257D"/>
                </a:solidFill>
                <a:latin typeface=" documan heavy"/>
                <a:cs typeface="Documan" pitchFamily="50" charset="0"/>
              </a:rPr>
              <a:t>Making</a:t>
            </a:r>
            <a:r>
              <a:rPr lang="sv-SE" sz="4800" dirty="0">
                <a:solidFill>
                  <a:srgbClr val="57257D"/>
                </a:solidFill>
                <a:latin typeface=" documan heavy"/>
                <a:cs typeface="Documan" pitchFamily="50" charset="0"/>
              </a:rPr>
              <a:t> </a:t>
            </a:r>
            <a:r>
              <a:rPr lang="sv-SE" sz="4800" dirty="0" err="1">
                <a:solidFill>
                  <a:srgbClr val="57257D"/>
                </a:solidFill>
                <a:latin typeface=" documan heavy"/>
                <a:cs typeface="Documan" pitchFamily="50" charset="0"/>
              </a:rPr>
              <a:t>accessible</a:t>
            </a:r>
            <a:r>
              <a:rPr lang="sv-SE" sz="4800" dirty="0">
                <a:solidFill>
                  <a:srgbClr val="57257D"/>
                </a:solidFill>
                <a:latin typeface=" documan heavy"/>
                <a:cs typeface="Documan" pitchFamily="50" charset="0"/>
              </a:rPr>
              <a:t>  </a:t>
            </a:r>
            <a:r>
              <a:rPr lang="sv-SE" sz="4800" dirty="0">
                <a:solidFill>
                  <a:srgbClr val="FF3399"/>
                </a:solidFill>
                <a:latin typeface=" documan heavy"/>
                <a:cs typeface="Documan" pitchFamily="50" charset="0"/>
              </a:rPr>
              <a:t>support </a:t>
            </a:r>
            <a:r>
              <a:rPr lang="sv-SE" sz="4800" dirty="0">
                <a:solidFill>
                  <a:srgbClr val="57257D"/>
                </a:solidFill>
                <a:latin typeface=" documan heavy"/>
                <a:cs typeface="Documan" pitchFamily="50" charset="0"/>
              </a:rPr>
              <a:t>for boys and men.</a:t>
            </a:r>
          </a:p>
        </p:txBody>
      </p:sp>
    </p:spTree>
    <p:extLst>
      <p:ext uri="{BB962C8B-B14F-4D97-AF65-F5344CB8AC3E}">
        <p14:creationId xmlns:p14="http://schemas.microsoft.com/office/powerpoint/2010/main" val="1275848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1206CD-1D08-98C2-A3FD-EF6858B74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4" t="13118" b="11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3F11F0-B7AB-C3D5-98EF-2020AF9B21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D13FE5-1A45-1C74-4045-F2C671F331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31851" y="2272133"/>
            <a:ext cx="4823496" cy="212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18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26FF3547-7672-A94D-AB55-08FB952C9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961" y="0"/>
            <a:ext cx="4849515" cy="6858000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5BA0C84E-5BA2-004F-A73E-0D9245DDDA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12" r="36828"/>
          <a:stretch/>
        </p:blipFill>
        <p:spPr>
          <a:xfrm>
            <a:off x="6096000" y="6200"/>
            <a:ext cx="3030961" cy="6858000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02AC9B68-6AC0-0B47-8BD8-B178C15D9B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16" r="47250"/>
          <a:stretch/>
        </p:blipFill>
        <p:spPr>
          <a:xfrm>
            <a:off x="3030961" y="6200"/>
            <a:ext cx="3065039" cy="6858000"/>
          </a:xfrm>
          <a:prstGeom prst="rect">
            <a:avLst/>
          </a:prstGeo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B3E530E9-3C96-564A-B39B-E42DD0BB94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962" t="950" r="35395" b="423"/>
          <a:stretch/>
        </p:blipFill>
        <p:spPr>
          <a:xfrm>
            <a:off x="-164600" y="0"/>
            <a:ext cx="3195561" cy="6864200"/>
          </a:xfrm>
          <a:prstGeom prst="rect">
            <a:avLst/>
          </a:prstGeom>
          <a:noFill/>
        </p:spPr>
      </p:pic>
      <p:sp>
        <p:nvSpPr>
          <p:cNvPr id="7" name="Rectangle 18">
            <a:extLst>
              <a:ext uri="{FF2B5EF4-FFF2-40B4-BE49-F238E27FC236}">
                <a16:creationId xmlns:a16="http://schemas.microsoft.com/office/drawing/2014/main" id="{723EE8E6-AF29-A248-AFB9-86FF57878D5C}"/>
              </a:ext>
            </a:extLst>
          </p:cNvPr>
          <p:cNvSpPr/>
          <p:nvPr/>
        </p:nvSpPr>
        <p:spPr>
          <a:xfrm>
            <a:off x="-254365" y="-307258"/>
            <a:ext cx="12700729" cy="7472516"/>
          </a:xfrm>
          <a:prstGeom prst="rect">
            <a:avLst/>
          </a:prstGeom>
          <a:solidFill>
            <a:schemeClr val="dk1">
              <a:alpha val="31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aphicFrame>
        <p:nvGraphicFramePr>
          <p:cNvPr id="8" name="Table 15">
            <a:extLst>
              <a:ext uri="{FF2B5EF4-FFF2-40B4-BE49-F238E27FC236}">
                <a16:creationId xmlns:a16="http://schemas.microsoft.com/office/drawing/2014/main" id="{FC84D8AA-185D-0946-A31B-D1B3BD7CC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146728"/>
              </p:ext>
            </p:extLst>
          </p:nvPr>
        </p:nvGraphicFramePr>
        <p:xfrm>
          <a:off x="0" y="2227481"/>
          <a:ext cx="12192000" cy="1770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6428088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31492339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4305219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506136902"/>
                    </a:ext>
                  </a:extLst>
                </a:gridCol>
              </a:tblGrid>
              <a:tr h="17703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3600" b="0" dirty="0" err="1">
                          <a:solidFill>
                            <a:schemeClr val="bg1"/>
                          </a:solidFill>
                          <a:latin typeface="Documan Heavy" pitchFamily="2" charset="77"/>
                          <a:cs typeface="Documan Heavy" pitchFamily="2" charset="77"/>
                        </a:rPr>
                        <a:t>Promote</a:t>
                      </a:r>
                      <a:r>
                        <a:rPr lang="sv-SE" sz="3600" b="0" dirty="0">
                          <a:solidFill>
                            <a:schemeClr val="bg1"/>
                          </a:solidFill>
                          <a:latin typeface="Documan Heavy" pitchFamily="2" charset="77"/>
                          <a:cs typeface="Documan Heavy" pitchFamily="2" charset="77"/>
                        </a:rPr>
                        <a:t> </a:t>
                      </a:r>
                      <a:r>
                        <a:rPr lang="sv-SE" sz="3600" b="0" dirty="0" err="1">
                          <a:solidFill>
                            <a:schemeClr val="bg1"/>
                          </a:solidFill>
                          <a:latin typeface="Documan Heavy" pitchFamily="2" charset="77"/>
                          <a:cs typeface="Documan Heavy" pitchFamily="2" charset="77"/>
                        </a:rPr>
                        <a:t>men’s</a:t>
                      </a:r>
                      <a:r>
                        <a:rPr lang="sv-SE" sz="3600" b="0" dirty="0">
                          <a:solidFill>
                            <a:schemeClr val="bg1"/>
                          </a:solidFill>
                          <a:latin typeface="Documan Heavy" pitchFamily="2" charset="77"/>
                          <a:cs typeface="Documan Heavy" pitchFamily="2" charset="77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3600" b="0" dirty="0" err="1">
                          <a:solidFill>
                            <a:schemeClr val="bg1"/>
                          </a:solidFill>
                          <a:latin typeface="Documan Heavy" pitchFamily="2" charset="77"/>
                          <a:cs typeface="Documan Heavy" pitchFamily="2" charset="77"/>
                        </a:rPr>
                        <a:t>caregiving</a:t>
                      </a:r>
                      <a:endParaRPr lang="en-SE" sz="3600" b="0" dirty="0">
                        <a:solidFill>
                          <a:schemeClr val="bg1"/>
                        </a:solidFill>
                        <a:latin typeface="Documan Heavy" pitchFamily="2" charset="77"/>
                        <a:cs typeface="Documan Heavy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3600" b="0" dirty="0">
                          <a:solidFill>
                            <a:schemeClr val="bg1"/>
                          </a:solidFill>
                          <a:latin typeface="Documan Heavy" pitchFamily="2" charset="77"/>
                          <a:cs typeface="Documan Heavy" pitchFamily="2" charset="77"/>
                        </a:rPr>
                        <a:t>Support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3600" b="0" dirty="0">
                          <a:solidFill>
                            <a:schemeClr val="bg1"/>
                          </a:solidFill>
                          <a:latin typeface="Documan Heavy" pitchFamily="2" charset="77"/>
                          <a:cs typeface="Documan Heavy" pitchFamily="2" charset="77"/>
                        </a:rPr>
                        <a:t>boys</a:t>
                      </a:r>
                      <a:endParaRPr lang="en-SE" sz="3600" b="0" dirty="0">
                        <a:solidFill>
                          <a:schemeClr val="bg1"/>
                        </a:solidFill>
                        <a:latin typeface="Documan Heavy" pitchFamily="2" charset="77"/>
                        <a:cs typeface="Documan Heavy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3600" b="0" dirty="0">
                          <a:solidFill>
                            <a:schemeClr val="bg1"/>
                          </a:solidFill>
                          <a:latin typeface="Documan Heavy" pitchFamily="2" charset="77"/>
                          <a:cs typeface="Documan Heavy" pitchFamily="2" charset="77"/>
                        </a:rPr>
                        <a:t>Challenge norms</a:t>
                      </a:r>
                      <a:endParaRPr lang="en-SE" sz="3600" b="0" dirty="0">
                        <a:solidFill>
                          <a:schemeClr val="bg1"/>
                        </a:solidFill>
                        <a:latin typeface="Documan Heavy" pitchFamily="2" charset="77"/>
                        <a:cs typeface="Documan Heavy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3600" b="0" dirty="0" err="1">
                          <a:solidFill>
                            <a:schemeClr val="bg1"/>
                          </a:solidFill>
                          <a:latin typeface="Documan Heavy" pitchFamily="2" charset="77"/>
                          <a:cs typeface="Documan Heavy" pitchFamily="2" charset="77"/>
                        </a:rPr>
                        <a:t>Prevent</a:t>
                      </a:r>
                      <a:r>
                        <a:rPr lang="sv-SE" sz="3600" b="0" dirty="0">
                          <a:solidFill>
                            <a:schemeClr val="bg1"/>
                          </a:solidFill>
                          <a:latin typeface="Documan Heavy" pitchFamily="2" charset="77"/>
                          <a:cs typeface="Documan Heavy" pitchFamily="2" charset="77"/>
                        </a:rPr>
                        <a:t> </a:t>
                      </a:r>
                      <a:r>
                        <a:rPr lang="sv-SE" sz="3600" b="0" dirty="0" err="1">
                          <a:solidFill>
                            <a:schemeClr val="bg1"/>
                          </a:solidFill>
                          <a:latin typeface="Documan Heavy" pitchFamily="2" charset="77"/>
                          <a:cs typeface="Documan Heavy" pitchFamily="2" charset="77"/>
                        </a:rPr>
                        <a:t>violence</a:t>
                      </a:r>
                      <a:endParaRPr lang="en-SE" sz="3600" b="0" dirty="0">
                        <a:solidFill>
                          <a:schemeClr val="bg1"/>
                        </a:solidFill>
                        <a:latin typeface="Documan Heavy" pitchFamily="2" charset="77"/>
                        <a:cs typeface="Documan Heavy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8886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218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BFD987-8FBE-5E40-B899-5A32449AE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9772"/>
            <a:ext cx="10515600" cy="867327"/>
          </a:xfrm>
        </p:spPr>
        <p:txBody>
          <a:bodyPr>
            <a:normAutofit/>
          </a:bodyPr>
          <a:lstStyle/>
          <a:p>
            <a:pPr algn="ctr"/>
            <a:r>
              <a:rPr lang="sv-SE" dirty="0" err="1">
                <a:solidFill>
                  <a:srgbClr val="4C1F9F"/>
                </a:solidFill>
                <a:latin typeface="Documan Heavy"/>
                <a:cs typeface="Documan Heavy" pitchFamily="2" charset="77"/>
              </a:rPr>
              <a:t>Why</a:t>
            </a:r>
            <a:r>
              <a:rPr lang="sv-SE" dirty="0">
                <a:solidFill>
                  <a:srgbClr val="4C1F9F"/>
                </a:solidFill>
                <a:latin typeface="Documan Heavy"/>
                <a:cs typeface="Documan Heavy" pitchFamily="2" charset="77"/>
              </a:rPr>
              <a:t> do </a:t>
            </a:r>
            <a:r>
              <a:rPr lang="sv-SE" dirty="0" err="1">
                <a:solidFill>
                  <a:srgbClr val="4C1F9F"/>
                </a:solidFill>
                <a:latin typeface="Documan Heavy"/>
                <a:cs typeface="Documan Heavy" pitchFamily="2" charset="77"/>
              </a:rPr>
              <a:t>we</a:t>
            </a:r>
            <a:r>
              <a:rPr lang="sv-SE" dirty="0">
                <a:solidFill>
                  <a:srgbClr val="4C1F9F"/>
                </a:solidFill>
                <a:latin typeface="Documan Heavy"/>
                <a:cs typeface="Documan Heavy" pitchFamily="2" charset="77"/>
              </a:rPr>
              <a:t> do it?</a:t>
            </a:r>
            <a:endParaRPr lang="en-SE" dirty="0">
              <a:solidFill>
                <a:srgbClr val="4C1F9F"/>
              </a:solidFill>
              <a:latin typeface="Documan Heavy"/>
              <a:cs typeface="Documan Heavy" pitchFamily="2" charset="77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A39B6E20-6DD8-F740-AD6F-4C534D92F3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126980"/>
              </p:ext>
            </p:extLst>
          </p:nvPr>
        </p:nvGraphicFramePr>
        <p:xfrm>
          <a:off x="2453347" y="2428944"/>
          <a:ext cx="7250431" cy="248602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453257">
                  <a:extLst>
                    <a:ext uri="{9D8B030D-6E8A-4147-A177-3AD203B41FA5}">
                      <a16:colId xmlns:a16="http://schemas.microsoft.com/office/drawing/2014/main" val="2675627118"/>
                    </a:ext>
                  </a:extLst>
                </a:gridCol>
                <a:gridCol w="1453257">
                  <a:extLst>
                    <a:ext uri="{9D8B030D-6E8A-4147-A177-3AD203B41FA5}">
                      <a16:colId xmlns:a16="http://schemas.microsoft.com/office/drawing/2014/main" val="1443151587"/>
                    </a:ext>
                  </a:extLst>
                </a:gridCol>
                <a:gridCol w="1469111">
                  <a:extLst>
                    <a:ext uri="{9D8B030D-6E8A-4147-A177-3AD203B41FA5}">
                      <a16:colId xmlns:a16="http://schemas.microsoft.com/office/drawing/2014/main" val="3112279571"/>
                    </a:ext>
                  </a:extLst>
                </a:gridCol>
                <a:gridCol w="1437403">
                  <a:extLst>
                    <a:ext uri="{9D8B030D-6E8A-4147-A177-3AD203B41FA5}">
                      <a16:colId xmlns:a16="http://schemas.microsoft.com/office/drawing/2014/main" val="1396707575"/>
                    </a:ext>
                  </a:extLst>
                </a:gridCol>
                <a:gridCol w="1437403">
                  <a:extLst>
                    <a:ext uri="{9D8B030D-6E8A-4147-A177-3AD203B41FA5}">
                      <a16:colId xmlns:a16="http://schemas.microsoft.com/office/drawing/2014/main" val="2613618759"/>
                    </a:ext>
                  </a:extLst>
                </a:gridCol>
              </a:tblGrid>
              <a:tr h="2486025">
                <a:tc>
                  <a:txBody>
                    <a:bodyPr/>
                    <a:lstStyle/>
                    <a:p>
                      <a:pPr algn="ctr"/>
                      <a:r>
                        <a:rPr lang="sv-SE" sz="4400" b="0">
                          <a:ln>
                            <a:noFill/>
                          </a:ln>
                          <a:solidFill>
                            <a:schemeClr val="lt1"/>
                          </a:solidFill>
                          <a:latin typeface="Documan Heavy" pitchFamily="2" charset="77"/>
                          <a:cs typeface="Documan Heavy" pitchFamily="2" charset="77"/>
                        </a:rPr>
                        <a:t>79%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51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4400" b="0">
                          <a:ln>
                            <a:noFill/>
                          </a:ln>
                          <a:solidFill>
                            <a:schemeClr val="lt1"/>
                          </a:solidFill>
                          <a:latin typeface="Documan Heavy" pitchFamily="2" charset="77"/>
                          <a:cs typeface="Documan Heavy" pitchFamily="2" charset="77"/>
                        </a:rPr>
                        <a:t>98%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51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4400" b="0">
                          <a:ln>
                            <a:noFill/>
                          </a:ln>
                          <a:solidFill>
                            <a:schemeClr val="lt1"/>
                          </a:solidFill>
                          <a:latin typeface="Documan Heavy" pitchFamily="2" charset="77"/>
                          <a:cs typeface="Documan Heavy" pitchFamily="2" charset="77"/>
                        </a:rPr>
                        <a:t>71%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51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4400" b="0" dirty="0">
                        <a:ln>
                          <a:noFill/>
                        </a:ln>
                        <a:solidFill>
                          <a:schemeClr val="lt1"/>
                        </a:solidFill>
                        <a:latin typeface="Documan Heavy" pitchFamily="2" charset="77"/>
                        <a:cs typeface="Documan Heavy" pitchFamily="2" charset="77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4400" b="0" dirty="0">
                          <a:ln>
                            <a:noFill/>
                          </a:ln>
                          <a:solidFill>
                            <a:schemeClr val="lt1"/>
                          </a:solidFill>
                          <a:latin typeface="Documan Heavy" pitchFamily="2" charset="77"/>
                          <a:cs typeface="Documan Heavy" pitchFamily="2" charset="77"/>
                        </a:rPr>
                        <a:t>30%</a:t>
                      </a:r>
                    </a:p>
                    <a:p>
                      <a:pPr algn="ctr"/>
                      <a:endParaRPr lang="sv-SE" sz="4400" b="0" dirty="0">
                        <a:ln>
                          <a:noFill/>
                        </a:ln>
                        <a:solidFill>
                          <a:schemeClr val="lt1"/>
                        </a:solidFill>
                        <a:latin typeface="Documan Heavy" pitchFamily="2" charset="77"/>
                        <a:cs typeface="Documan Heavy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51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4400" b="0" dirty="0">
                          <a:ln>
                            <a:noFill/>
                          </a:ln>
                          <a:solidFill>
                            <a:schemeClr val="lt1"/>
                          </a:solidFill>
                          <a:latin typeface="Documan Heavy" pitchFamily="2" charset="77"/>
                          <a:cs typeface="Documan Heavy" pitchFamily="2" charset="77"/>
                        </a:rPr>
                        <a:t>11%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51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925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610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n bild som visar grafisk design, Grafik, clipart, illustration&#10;&#10;Automatiskt genererad beskrivning">
            <a:extLst>
              <a:ext uri="{FF2B5EF4-FFF2-40B4-BE49-F238E27FC236}">
                <a16:creationId xmlns:a16="http://schemas.microsoft.com/office/drawing/2014/main" id="{CAB6FCB8-6C91-B486-C848-0D839AF40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3612EDA0-44B4-88EA-5335-6BFA78A420B5}"/>
              </a:ext>
            </a:extLst>
          </p:cNvPr>
          <p:cNvSpPr txBox="1"/>
          <p:nvPr/>
        </p:nvSpPr>
        <p:spPr>
          <a:xfrm>
            <a:off x="1425457" y="1136064"/>
            <a:ext cx="552746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dirty="0" err="1">
                <a:solidFill>
                  <a:schemeClr val="bg1"/>
                </a:solidFill>
                <a:latin typeface="Documan Heavy" pitchFamily="2" charset="0"/>
                <a:cs typeface="Documan Heavy" pitchFamily="2" charset="0"/>
              </a:rPr>
              <a:t>Where</a:t>
            </a:r>
            <a:r>
              <a:rPr lang="sv-SE" sz="4400" dirty="0">
                <a:solidFill>
                  <a:schemeClr val="bg1"/>
                </a:solidFill>
                <a:latin typeface="Documan Heavy" pitchFamily="2" charset="0"/>
                <a:cs typeface="Documan Heavy" pitchFamily="2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Documan Heavy" pitchFamily="2" charset="0"/>
                <a:cs typeface="Documan Heavy" pitchFamily="2" charset="0"/>
              </a:rPr>
              <a:t>change</a:t>
            </a:r>
            <a:r>
              <a:rPr lang="sv-SE" sz="4400" dirty="0">
                <a:solidFill>
                  <a:schemeClr val="bg1"/>
                </a:solidFill>
                <a:latin typeface="Documan Heavy" pitchFamily="2" charset="0"/>
                <a:cs typeface="Documan Heavy" pitchFamily="2" charset="0"/>
              </a:rPr>
              <a:t> </a:t>
            </a:r>
            <a:r>
              <a:rPr lang="sv-SE" sz="4400" dirty="0" err="1">
                <a:solidFill>
                  <a:schemeClr val="bg1"/>
                </a:solidFill>
                <a:latin typeface="Documan Heavy" pitchFamily="2" charset="0"/>
                <a:cs typeface="Documan Heavy" pitchFamily="2" charset="0"/>
              </a:rPr>
              <a:t>possible</a:t>
            </a:r>
            <a:endParaRPr lang="sv-SE" sz="4400" dirty="0">
              <a:solidFill>
                <a:schemeClr val="bg1"/>
              </a:solidFill>
              <a:latin typeface="Documan Heavy" pitchFamily="2" charset="0"/>
              <a:cs typeface="Documan Heavy" pitchFamily="2" charset="0"/>
            </a:endParaRPr>
          </a:p>
          <a:p>
            <a:endParaRPr lang="sv-SE" sz="4400" dirty="0">
              <a:solidFill>
                <a:schemeClr val="bg1"/>
              </a:solidFill>
              <a:latin typeface="Documan Heavy" pitchFamily="2" charset="0"/>
              <a:cs typeface="Documan Heavy" pitchFamily="2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sv-SE" sz="3200" dirty="0">
                <a:solidFill>
                  <a:schemeClr val="bg1"/>
                </a:solidFill>
                <a:latin typeface="Documan Heavy" pitchFamily="2" charset="0"/>
                <a:cs typeface="Documan Heavy" pitchFamily="2" charset="0"/>
              </a:rPr>
              <a:t>Child/</a:t>
            </a:r>
            <a:r>
              <a:rPr lang="sv-SE" sz="3200" dirty="0" err="1">
                <a:solidFill>
                  <a:schemeClr val="bg1"/>
                </a:solidFill>
                <a:latin typeface="Documan Heavy" pitchFamily="2" charset="0"/>
                <a:cs typeface="Documan Heavy" pitchFamily="2" charset="0"/>
              </a:rPr>
              <a:t>teen</a:t>
            </a:r>
            <a:endParaRPr lang="sv-SE" sz="3200" dirty="0">
              <a:solidFill>
                <a:schemeClr val="bg1"/>
              </a:solidFill>
              <a:latin typeface="Documan Heavy" pitchFamily="2" charset="0"/>
              <a:cs typeface="Documan Heavy" pitchFamily="2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sv-SE" sz="3200" dirty="0" err="1">
                <a:solidFill>
                  <a:schemeClr val="bg1"/>
                </a:solidFill>
                <a:latin typeface="Documan Heavy" pitchFamily="2" charset="0"/>
                <a:cs typeface="Documan Heavy" pitchFamily="2" charset="0"/>
              </a:rPr>
              <a:t>Teen</a:t>
            </a:r>
            <a:r>
              <a:rPr lang="sv-SE" sz="3200" dirty="0">
                <a:solidFill>
                  <a:schemeClr val="bg1"/>
                </a:solidFill>
                <a:latin typeface="Documan Heavy" pitchFamily="2" charset="0"/>
                <a:cs typeface="Documan Heavy" pitchFamily="2" charset="0"/>
              </a:rPr>
              <a:t>/adult</a:t>
            </a:r>
          </a:p>
          <a:p>
            <a:pPr marL="742950" indent="-742950">
              <a:buFont typeface="+mj-lt"/>
              <a:buAutoNum type="arabicPeriod"/>
            </a:pPr>
            <a:r>
              <a:rPr lang="sv-SE" sz="3200" dirty="0" err="1">
                <a:solidFill>
                  <a:schemeClr val="bg1"/>
                </a:solidFill>
                <a:latin typeface="Documan Heavy" pitchFamily="2" charset="0"/>
                <a:cs typeface="Documan Heavy" pitchFamily="2" charset="0"/>
              </a:rPr>
              <a:t>Fatherhood</a:t>
            </a:r>
            <a:endParaRPr lang="sv-SE" sz="3200" dirty="0">
              <a:solidFill>
                <a:schemeClr val="bg1"/>
              </a:solidFill>
              <a:latin typeface="Documan Heavy" pitchFamily="2" charset="0"/>
              <a:cs typeface="Documan Heavy" pitchFamily="2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sv-SE" sz="3200" dirty="0" err="1">
                <a:solidFill>
                  <a:schemeClr val="bg1"/>
                </a:solidFill>
                <a:latin typeface="Documan Heavy" pitchFamily="2" charset="0"/>
                <a:cs typeface="Documan Heavy" pitchFamily="2" charset="0"/>
              </a:rPr>
              <a:t>Divorce</a:t>
            </a:r>
            <a:endParaRPr lang="sv-SE" sz="3200" dirty="0">
              <a:solidFill>
                <a:schemeClr val="bg1"/>
              </a:solidFill>
              <a:latin typeface="Documan Heavy" pitchFamily="2" charset="0"/>
              <a:cs typeface="Documan Heavy" pitchFamily="2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sv-SE" sz="3200" dirty="0" err="1">
                <a:solidFill>
                  <a:schemeClr val="bg1"/>
                </a:solidFill>
                <a:latin typeface="Documan Heavy" pitchFamily="2" charset="0"/>
                <a:cs typeface="Documan Heavy" pitchFamily="2" charset="0"/>
              </a:rPr>
              <a:t>Retirement</a:t>
            </a:r>
            <a:r>
              <a:rPr lang="sv-SE" sz="3200" dirty="0">
                <a:solidFill>
                  <a:schemeClr val="bg1"/>
                </a:solidFill>
                <a:latin typeface="Documan Heavy" pitchFamily="2" charset="0"/>
                <a:cs typeface="Documan Heavy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2971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1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text, Grafik, clipart, Teckensnitt&#10;&#10;Automatiskt genererad beskrivning">
            <a:extLst>
              <a:ext uri="{FF2B5EF4-FFF2-40B4-BE49-F238E27FC236}">
                <a16:creationId xmlns:a16="http://schemas.microsoft.com/office/drawing/2014/main" id="{EAC5BD54-5BE3-0F94-F205-372CCA31C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832" y="2194877"/>
            <a:ext cx="3362336" cy="267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03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513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9F3FA4-78DF-225E-5B05-F83D7C7DF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54A17-7A4D-ACF3-36A5-B4426C31D5E4}"/>
              </a:ext>
            </a:extLst>
          </p:cNvPr>
          <p:cNvSpPr txBox="1">
            <a:spLocks/>
          </p:cNvSpPr>
          <p:nvPr/>
        </p:nvSpPr>
        <p:spPr>
          <a:xfrm>
            <a:off x="720100" y="580848"/>
            <a:ext cx="7098900" cy="941834"/>
          </a:xfrm>
          <a:prstGeom prst="rect">
            <a:avLst/>
          </a:prstGeom>
        </p:spPr>
        <p:txBody>
          <a:bodyPr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Documan Heavy" pitchFamily="2" charset="0"/>
                <a:ea typeface="+mj-ea"/>
                <a:cs typeface="Documan Heav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cuman Heavy" pitchFamily="2" charset="0"/>
                <a:ea typeface="+mj-ea"/>
                <a:cs typeface="Documan Heavy" pitchFamily="2" charset="0"/>
              </a:rPr>
              <a:t>Lessons</a:t>
            </a: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cuman Heavy" pitchFamily="2" charset="0"/>
                <a:ea typeface="+mj-ea"/>
                <a:cs typeface="Documan Heavy" pitchFamily="2" charset="0"/>
              </a:rPr>
              <a:t> </a:t>
            </a:r>
            <a:r>
              <a:rPr kumimoji="0" lang="sv-S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cuman Heavy" pitchFamily="2" charset="0"/>
                <a:ea typeface="+mj-ea"/>
                <a:cs typeface="Documan Heavy" pitchFamily="2" charset="0"/>
              </a:rPr>
              <a:t>we’ve</a:t>
            </a: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cuman Heavy" pitchFamily="2" charset="0"/>
                <a:ea typeface="+mj-ea"/>
                <a:cs typeface="Documan Heavy" pitchFamily="2" charset="0"/>
              </a:rPr>
              <a:t> </a:t>
            </a:r>
            <a:r>
              <a:rPr kumimoji="0" lang="sv-S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cuman Heavy" pitchFamily="2" charset="0"/>
                <a:ea typeface="+mj-ea"/>
                <a:cs typeface="Documan Heavy" pitchFamily="2" charset="0"/>
              </a:rPr>
              <a:t>learend</a:t>
            </a:r>
            <a:endParaRPr kumimoji="0" lang="sv-S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cuman Heavy" pitchFamily="2" charset="0"/>
              <a:ea typeface="+mj-ea"/>
              <a:cs typeface="Documan Heavy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cuman Heavy" pitchFamily="2" charset="0"/>
                <a:ea typeface="+mj-ea"/>
                <a:cs typeface="Documan Heavy" pitchFamily="2" charset="0"/>
              </a:rPr>
              <a:t>(so far)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4C5A5-ECED-888B-B56C-1A7EA87951EC}"/>
              </a:ext>
            </a:extLst>
          </p:cNvPr>
          <p:cNvSpPr txBox="1">
            <a:spLocks/>
          </p:cNvSpPr>
          <p:nvPr/>
        </p:nvSpPr>
        <p:spPr>
          <a:xfrm>
            <a:off x="720100" y="1915675"/>
            <a:ext cx="6132554" cy="3722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Documan Heavy" pitchFamily="2" charset="0"/>
                <a:ea typeface="+mn-ea"/>
                <a:cs typeface="Documan Heavy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cuman Heavy" pitchFamily="2" charset="0"/>
              <a:ea typeface="+mn-ea"/>
              <a:cs typeface="Documan Heavy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”boys </a:t>
            </a:r>
            <a:r>
              <a:rPr lang="sv-SE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</a:t>
            </a: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seek</a:t>
            </a: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support”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</a:t>
            </a: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trust – </a:t>
            </a:r>
            <a:r>
              <a:rPr lang="sv-SE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before</a:t>
            </a: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sv-SE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during</a:t>
            </a: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support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</a:t>
            </a: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gave</a:t>
            </a: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support – </a:t>
            </a:r>
            <a:r>
              <a:rPr lang="sv-SE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</a:t>
            </a: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wanted</a:t>
            </a: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quick</a:t>
            </a: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fixes</a:t>
            </a: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Ask </a:t>
            </a:r>
            <a:r>
              <a:rPr lang="sv-SE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</a:t>
            </a: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sv-SE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</a:t>
            </a: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super </a:t>
            </a:r>
            <a:r>
              <a:rPr lang="sv-SE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competent</a:t>
            </a: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experts </a:t>
            </a:r>
            <a:r>
              <a:rPr lang="sv-SE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their</a:t>
            </a: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own</a:t>
            </a: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lifes</a:t>
            </a:r>
            <a:r>
              <a:rPr lang="sv-S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F8518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Bildobjekt 4" descr="En bild som visar Teckensnitt, Grafik, vit, grafisk design&#10;&#10;Automatiskt genererad beskrivning">
            <a:extLst>
              <a:ext uri="{FF2B5EF4-FFF2-40B4-BE49-F238E27FC236}">
                <a16:creationId xmlns:a16="http://schemas.microsoft.com/office/drawing/2014/main" id="{528A4241-FACD-A89C-231B-3E48FAF07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00" y="6033656"/>
            <a:ext cx="2519558" cy="589684"/>
          </a:xfrm>
          <a:prstGeom prst="rect">
            <a:avLst/>
          </a:prstGeom>
        </p:spPr>
      </p:pic>
      <p:pic>
        <p:nvPicPr>
          <p:cNvPr id="12" name="Bildobjekt 11" descr="En bild som visar skärmbild&#10;&#10;Automatiskt genererad beskrivning">
            <a:extLst>
              <a:ext uri="{FF2B5EF4-FFF2-40B4-BE49-F238E27FC236}">
                <a16:creationId xmlns:a16="http://schemas.microsoft.com/office/drawing/2014/main" id="{17B690D0-A24E-8005-B95A-9D78252F78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179" b="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2959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ABC81-808E-AD6A-868C-78237AB52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ckensnitt, Grafik, vit, grafisk design&#10;&#10;Automatiskt genererad beskrivning">
            <a:extLst>
              <a:ext uri="{FF2B5EF4-FFF2-40B4-BE49-F238E27FC236}">
                <a16:creationId xmlns:a16="http://schemas.microsoft.com/office/drawing/2014/main" id="{E01FABE7-7845-48D2-EAC4-9EF4D1A66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00" y="6033656"/>
            <a:ext cx="2519558" cy="58968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91E37A-9454-9420-CBA9-9E61E41F9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048"/>
            <a:ext cx="7636727" cy="4351338"/>
          </a:xfrm>
        </p:spPr>
        <p:txBody>
          <a:bodyPr lIns="91440" tIns="45720" rIns="91440" bIns="45720" anchor="t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400" b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Kropp och snopp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Killnormer</a:t>
            </a:r>
            <a:endParaRPr lang="sv-SE" sz="2400" b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Psykisk ohälsa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400" b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Relationer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400" b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Porr och sex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Våld</a:t>
            </a:r>
          </a:p>
        </p:txBody>
      </p:sp>
      <p:pic>
        <p:nvPicPr>
          <p:cNvPr id="8" name="Bildobjekt 7" descr="En bild som visar text, Teckensnitt, cirkel, skärmbild&#10;&#10;Automatiskt genererad beskrivning">
            <a:extLst>
              <a:ext uri="{FF2B5EF4-FFF2-40B4-BE49-F238E27FC236}">
                <a16:creationId xmlns:a16="http://schemas.microsoft.com/office/drawing/2014/main" id="{3FCBCB29-DF02-D4C8-5E10-13D4F0AD4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057" y="1"/>
            <a:ext cx="6926942" cy="6926942"/>
          </a:xfrm>
          <a:prstGeom prst="rect">
            <a:avLst/>
          </a:prstGeom>
        </p:spPr>
      </p:pic>
      <p:pic>
        <p:nvPicPr>
          <p:cNvPr id="12" name="Bildobjekt 11" descr="En bild som visar skärmbild&#10;&#10;Automatiskt genererad beskrivning">
            <a:extLst>
              <a:ext uri="{FF2B5EF4-FFF2-40B4-BE49-F238E27FC236}">
                <a16:creationId xmlns:a16="http://schemas.microsoft.com/office/drawing/2014/main" id="{5E296A65-F962-A285-1591-19C5C7CADA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1179" b="2"/>
          <a:stretch/>
        </p:blipFill>
        <p:spPr>
          <a:xfrm>
            <a:off x="9205737" y="3983421"/>
            <a:ext cx="2986263" cy="2874579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C1243384-140E-C109-6BFB-ED9A9C3D8D04}"/>
              </a:ext>
            </a:extLst>
          </p:cNvPr>
          <p:cNvSpPr txBox="1"/>
          <p:nvPr/>
        </p:nvSpPr>
        <p:spPr>
          <a:xfrm>
            <a:off x="359808" y="5977009"/>
            <a:ext cx="2879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Source: </a:t>
            </a:r>
            <a:r>
              <a:rPr lang="sv-SE" dirty="0" err="1"/>
              <a:t>Oransky</a:t>
            </a:r>
            <a:r>
              <a:rPr lang="sv-SE" dirty="0"/>
              <a:t> &amp; Fischer</a:t>
            </a:r>
          </a:p>
        </p:txBody>
      </p:sp>
    </p:spTree>
    <p:extLst>
      <p:ext uri="{BB962C8B-B14F-4D97-AF65-F5344CB8AC3E}">
        <p14:creationId xmlns:p14="http://schemas.microsoft.com/office/powerpoint/2010/main" val="10850549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Office 2013 – 2022">
  <a:themeElements>
    <a:clrScheme name="Tema Office 2013 –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Office 2013 –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58d846-9272-4f2a-befc-a96d3871aec0" xsi:nil="true"/>
    <lcf76f155ced4ddcb4097134ff3c332f xmlns="4ae8180d-ef21-4c1c-b685-0de16884a04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22D8E989332AD429758B37F3F3ED1D6" ma:contentTypeVersion="15" ma:contentTypeDescription="Skapa ett nytt dokument." ma:contentTypeScope="" ma:versionID="b077fefc7db042f65f24c3399d4f417c">
  <xsd:schema xmlns:xsd="http://www.w3.org/2001/XMLSchema" xmlns:xs="http://www.w3.org/2001/XMLSchema" xmlns:p="http://schemas.microsoft.com/office/2006/metadata/properties" xmlns:ns2="4958d846-9272-4f2a-befc-a96d3871aec0" xmlns:ns3="4ae8180d-ef21-4c1c-b685-0de16884a04e" targetNamespace="http://schemas.microsoft.com/office/2006/metadata/properties" ma:root="true" ma:fieldsID="bff7e7109af588253e13fc2a276f49bf" ns2:_="" ns3:_="">
    <xsd:import namespace="4958d846-9272-4f2a-befc-a96d3871aec0"/>
    <xsd:import namespace="4ae8180d-ef21-4c1c-b685-0de16884a0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58d846-9272-4f2a-befc-a96d3871aec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a9ce6f3-9f97-46f8-99cb-3877402741c4}" ma:internalName="TaxCatchAll" ma:showField="CatchAllData" ma:web="4958d846-9272-4f2a-befc-a96d3871ae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e8180d-ef21-4c1c-b685-0de16884a0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markeringar" ma:readOnly="false" ma:fieldId="{5cf76f15-5ced-4ddc-b409-7134ff3c332f}" ma:taxonomyMulti="true" ma:sspId="8d2b7012-69e0-4560-995e-bee6d3d963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80F298-DFAC-4F70-ABD5-A24CBA6BC9C3}">
  <ds:schemaRefs>
    <ds:schemaRef ds:uri="4ae8180d-ef21-4c1c-b685-0de16884a04e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4958d846-9272-4f2a-befc-a96d3871aec0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C912580-54EB-4B3F-B6ED-E006560144BE}">
  <ds:schemaRefs>
    <ds:schemaRef ds:uri="4958d846-9272-4f2a-befc-a96d3871aec0"/>
    <ds:schemaRef ds:uri="4ae8180d-ef21-4c1c-b685-0de16884a04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B83CC15-E86E-49B2-BE93-97CBC2A15F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1846</TotalTime>
  <Words>1075</Words>
  <Application>Microsoft Office PowerPoint</Application>
  <PresentationFormat>Widescreen</PresentationFormat>
  <Paragraphs>133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 documan heavy</vt:lpstr>
      <vt:lpstr>Arial</vt:lpstr>
      <vt:lpstr>Arial,Sans-Serif</vt:lpstr>
      <vt:lpstr>Calibri</vt:lpstr>
      <vt:lpstr>Calibri Light</vt:lpstr>
      <vt:lpstr>Documan Heavy</vt:lpstr>
      <vt:lpstr>Helvetica</vt:lpstr>
      <vt:lpstr>Open Sans</vt:lpstr>
      <vt:lpstr>Open Sans Medium</vt:lpstr>
      <vt:lpstr>Tema Office 2013 – 2022</vt:lpstr>
      <vt:lpstr>PowerPoint Presentation</vt:lpstr>
      <vt:lpstr>PowerPoint Presentation</vt:lpstr>
      <vt:lpstr>PowerPoint Presentation</vt:lpstr>
      <vt:lpstr>PowerPoint Presentation</vt:lpstr>
      <vt:lpstr>Why do we do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Pappor.se</vt:lpstr>
      <vt:lpstr>THANK YOU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Kapitelsida – rubrik</dc:title>
  <dc:creator>Emilia Eriksson</dc:creator>
  <cp:lastModifiedBy>Megija Džeriņa</cp:lastModifiedBy>
  <cp:revision>3</cp:revision>
  <dcterms:created xsi:type="dcterms:W3CDTF">2023-09-05T10:40:05Z</dcterms:created>
  <dcterms:modified xsi:type="dcterms:W3CDTF">2024-10-11T11:57:54Z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0x010100D22D8E989332AD429758B37F3F3ED1D6</vt:lpwstr>
  </property>
  <property fmtid="{D5CDD505-2E9C-101B-9397-08002B2CF9AE}" pid="3" name="MediaServiceImageTags">
    <vt:lpwstr/>
  </property>
</Properties>
</file>